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1"/>
  </p:sldMasterIdLst>
  <p:notesMasterIdLst>
    <p:notesMasterId r:id="rId19"/>
  </p:notesMasterIdLst>
  <p:handoutMasterIdLst>
    <p:handoutMasterId r:id="rId20"/>
  </p:handoutMasterIdLst>
  <p:sldIdLst>
    <p:sldId id="284" r:id="rId2"/>
    <p:sldId id="285" r:id="rId3"/>
    <p:sldId id="286" r:id="rId4"/>
    <p:sldId id="287" r:id="rId5"/>
    <p:sldId id="288" r:id="rId6"/>
    <p:sldId id="301" r:id="rId7"/>
    <p:sldId id="289" r:id="rId8"/>
    <p:sldId id="290" r:id="rId9"/>
    <p:sldId id="291" r:id="rId10"/>
    <p:sldId id="292" r:id="rId11"/>
    <p:sldId id="293" r:id="rId12"/>
    <p:sldId id="294" r:id="rId13"/>
    <p:sldId id="295" r:id="rId14"/>
    <p:sldId id="296" r:id="rId15"/>
    <p:sldId id="297" r:id="rId16"/>
    <p:sldId id="298" r:id="rId17"/>
    <p:sldId id="300" r:id="rId18"/>
  </p:sldIdLst>
  <p:sldSz cx="9144000" cy="6858000" type="screen4x3"/>
  <p:notesSz cx="6797675" cy="9926638"/>
  <p:kinsoku lang="ja-JP" invalStChars="、。，．・：；？！゛゜ヽヾゝゞ々ー’”）〕］｝〉》」』】°‰′″℃￠％ぁぃぅぇぉっゃゅょゎァィゥェォッャュョヮヵヶ!%),.:;?]}｡｣､･ｧｨｩｪｫｬｭｮｯｰﾞﾟ" invalEndChars="‘“（〔［｛〈《「『【￥＄$([\{｢￡"/>
  <p:defaultTextStyle>
    <a:defPPr>
      <a:defRPr lang="en-US"/>
    </a:defPPr>
    <a:lvl1pPr algn="l" rtl="0" eaLnBrk="0" fontAlgn="base" hangingPunct="0">
      <a:spcBef>
        <a:spcPct val="0"/>
      </a:spcBef>
      <a:spcAft>
        <a:spcPct val="0"/>
      </a:spcAft>
      <a:defRPr sz="2800" kern="1200">
        <a:solidFill>
          <a:schemeClr val="tx1"/>
        </a:solidFill>
        <a:latin typeface="Times New Roman"/>
        <a:ea typeface="+mn-ea"/>
        <a:cs typeface="+mn-cs"/>
      </a:defRPr>
    </a:lvl1pPr>
    <a:lvl2pPr marL="457200" algn="l" rtl="0" eaLnBrk="0" fontAlgn="base" hangingPunct="0">
      <a:spcBef>
        <a:spcPct val="0"/>
      </a:spcBef>
      <a:spcAft>
        <a:spcPct val="0"/>
      </a:spcAft>
      <a:defRPr sz="2800" kern="1200">
        <a:solidFill>
          <a:schemeClr val="tx1"/>
        </a:solidFill>
        <a:latin typeface="Times New Roman"/>
        <a:ea typeface="+mn-ea"/>
        <a:cs typeface="+mn-cs"/>
      </a:defRPr>
    </a:lvl2pPr>
    <a:lvl3pPr marL="914400" algn="l" rtl="0" eaLnBrk="0" fontAlgn="base" hangingPunct="0">
      <a:spcBef>
        <a:spcPct val="0"/>
      </a:spcBef>
      <a:spcAft>
        <a:spcPct val="0"/>
      </a:spcAft>
      <a:defRPr sz="2800" kern="1200">
        <a:solidFill>
          <a:schemeClr val="tx1"/>
        </a:solidFill>
        <a:latin typeface="Times New Roman"/>
        <a:ea typeface="+mn-ea"/>
        <a:cs typeface="+mn-cs"/>
      </a:defRPr>
    </a:lvl3pPr>
    <a:lvl4pPr marL="1371600" algn="l" rtl="0" eaLnBrk="0" fontAlgn="base" hangingPunct="0">
      <a:spcBef>
        <a:spcPct val="0"/>
      </a:spcBef>
      <a:spcAft>
        <a:spcPct val="0"/>
      </a:spcAft>
      <a:defRPr sz="2800" kern="1200">
        <a:solidFill>
          <a:schemeClr val="tx1"/>
        </a:solidFill>
        <a:latin typeface="Times New Roman"/>
        <a:ea typeface="+mn-ea"/>
        <a:cs typeface="+mn-cs"/>
      </a:defRPr>
    </a:lvl4pPr>
    <a:lvl5pPr marL="1828800" algn="l" rtl="0" eaLnBrk="0" fontAlgn="base" hangingPunct="0">
      <a:spcBef>
        <a:spcPct val="0"/>
      </a:spcBef>
      <a:spcAft>
        <a:spcPct val="0"/>
      </a:spcAft>
      <a:defRPr sz="2800" kern="1200">
        <a:solidFill>
          <a:schemeClr val="tx1"/>
        </a:solidFill>
        <a:latin typeface="Times New Roman"/>
        <a:ea typeface="+mn-ea"/>
        <a:cs typeface="+mn-cs"/>
      </a:defRPr>
    </a:lvl5pPr>
    <a:lvl6pPr marL="2286000" algn="l" defTabSz="914400" rtl="0" eaLnBrk="1" latinLnBrk="0" hangingPunct="1">
      <a:defRPr sz="2800" kern="1200">
        <a:solidFill>
          <a:schemeClr val="tx1"/>
        </a:solidFill>
        <a:latin typeface="Times New Roman"/>
        <a:ea typeface="+mn-ea"/>
        <a:cs typeface="+mn-cs"/>
      </a:defRPr>
    </a:lvl6pPr>
    <a:lvl7pPr marL="2743200" algn="l" defTabSz="914400" rtl="0" eaLnBrk="1" latinLnBrk="0" hangingPunct="1">
      <a:defRPr sz="2800" kern="1200">
        <a:solidFill>
          <a:schemeClr val="tx1"/>
        </a:solidFill>
        <a:latin typeface="Times New Roman"/>
        <a:ea typeface="+mn-ea"/>
        <a:cs typeface="+mn-cs"/>
      </a:defRPr>
    </a:lvl7pPr>
    <a:lvl8pPr marL="3200400" algn="l" defTabSz="914400" rtl="0" eaLnBrk="1" latinLnBrk="0" hangingPunct="1">
      <a:defRPr sz="2800" kern="1200">
        <a:solidFill>
          <a:schemeClr val="tx1"/>
        </a:solidFill>
        <a:latin typeface="Times New Roman"/>
        <a:ea typeface="+mn-ea"/>
        <a:cs typeface="+mn-cs"/>
      </a:defRPr>
    </a:lvl8pPr>
    <a:lvl9pPr marL="3657600" algn="l" defTabSz="914400" rtl="0" eaLnBrk="1" latinLnBrk="0" hangingPunct="1">
      <a:defRPr sz="2800" kern="1200">
        <a:solidFill>
          <a:schemeClr val="tx1"/>
        </a:solidFill>
        <a:latin typeface="Times New Roman"/>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a:srgbClr val="FF00FF"/>
    <a:srgbClr val="FF0000"/>
    <a:srgbClr val="FF0A9B"/>
    <a:srgbClr val="FFCC66"/>
    <a:srgbClr val="66FF33"/>
    <a:srgbClr val="008000"/>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85662" autoAdjust="0"/>
  </p:normalViewPr>
  <p:slideViewPr>
    <p:cSldViewPr>
      <p:cViewPr varScale="1">
        <p:scale>
          <a:sx n="75" d="100"/>
          <a:sy n="75" d="100"/>
        </p:scale>
        <p:origin x="231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46558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06463" y="4719638"/>
            <a:ext cx="4984750" cy="4178300"/>
          </a:xfrm>
          <a:prstGeom prst="rect">
            <a:avLst/>
          </a:prstGeom>
          <a:noFill/>
          <a:ln w="12699">
            <a:noFill/>
            <a:miter lim="800000"/>
            <a:headEnd/>
            <a:tailEnd/>
          </a:ln>
          <a:effectLst/>
        </p:spPr>
        <p:txBody>
          <a:bodyPr vert="horz" wrap="square" lIns="90488" tIns="44450" rIns="90488" bIns="44450" numCol="1" anchor="t" anchorCtr="0" compatLnSpc="1">
            <a:prstTxWarp prst="textNoShape">
              <a:avLst/>
            </a:prstTxWarp>
          </a:bodyPr>
          <a:lstStyle/>
          <a:p>
            <a:pPr lvl="0"/>
            <a:r>
              <a:rPr lang="en-US" smtClean="0"/>
              <a:t>Click to edit Master notes styles</a:t>
            </a:r>
          </a:p>
          <a:p>
            <a:pPr lvl="0"/>
            <a:r>
              <a:rPr lang="en-US" smtClean="0"/>
              <a:t>Second Level</a:t>
            </a:r>
          </a:p>
          <a:p>
            <a:pPr lvl="0"/>
            <a:r>
              <a:rPr lang="en-US" smtClean="0"/>
              <a:t>Third Level</a:t>
            </a:r>
          </a:p>
          <a:p>
            <a:pPr lvl="0"/>
            <a:r>
              <a:rPr lang="en-US" smtClean="0"/>
              <a:t>Fourth Level</a:t>
            </a:r>
          </a:p>
          <a:p>
            <a:pPr lvl="0"/>
            <a:r>
              <a:rPr lang="en-US" smtClean="0"/>
              <a:t>Fifth Level</a:t>
            </a:r>
          </a:p>
        </p:txBody>
      </p:sp>
      <p:sp>
        <p:nvSpPr>
          <p:cNvPr id="2051" name="Rectangle 3"/>
          <p:cNvSpPr>
            <a:spLocks noGrp="1" noRot="1" noChangeAspect="1" noChangeArrowheads="1" noTextEdit="1"/>
          </p:cNvSpPr>
          <p:nvPr>
            <p:ph type="sldImg" idx="2"/>
          </p:nvPr>
        </p:nvSpPr>
        <p:spPr bwMode="auto">
          <a:xfrm>
            <a:off x="1079500" y="865188"/>
            <a:ext cx="4640263" cy="3479800"/>
          </a:xfrm>
          <a:prstGeom prst="rect">
            <a:avLst/>
          </a:prstGeom>
          <a:noFill/>
          <a:ln w="12699">
            <a:solidFill>
              <a:schemeClr val="tx1"/>
            </a:solidFill>
            <a:miter lim="800000"/>
            <a:headEnd/>
            <a:tailEnd/>
          </a:ln>
          <a:effectLst/>
        </p:spPr>
      </p:sp>
    </p:spTree>
    <p:extLst>
      <p:ext uri="{BB962C8B-B14F-4D97-AF65-F5344CB8AC3E}">
        <p14:creationId xmlns:p14="http://schemas.microsoft.com/office/powerpoint/2010/main" val="32898978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a:ea typeface="+mn-ea"/>
        <a:cs typeface="+mn-cs"/>
      </a:defRPr>
    </a:lvl1pPr>
    <a:lvl2pPr marL="457200" algn="l" rtl="0" eaLnBrk="0" fontAlgn="base" hangingPunct="0">
      <a:spcBef>
        <a:spcPct val="30000"/>
      </a:spcBef>
      <a:spcAft>
        <a:spcPct val="0"/>
      </a:spcAft>
      <a:defRPr sz="1200" kern="1200">
        <a:solidFill>
          <a:schemeClr val="tx1"/>
        </a:solidFill>
        <a:latin typeface="Times New Roman"/>
        <a:ea typeface="+mn-ea"/>
        <a:cs typeface="+mn-cs"/>
      </a:defRPr>
    </a:lvl2pPr>
    <a:lvl3pPr marL="914400" algn="l" rtl="0" eaLnBrk="0" fontAlgn="base" hangingPunct="0">
      <a:spcBef>
        <a:spcPct val="30000"/>
      </a:spcBef>
      <a:spcAft>
        <a:spcPct val="0"/>
      </a:spcAft>
      <a:defRPr sz="1200" kern="1200">
        <a:solidFill>
          <a:schemeClr val="tx1"/>
        </a:solidFill>
        <a:latin typeface="Times New Roman"/>
        <a:ea typeface="+mn-ea"/>
        <a:cs typeface="+mn-cs"/>
      </a:defRPr>
    </a:lvl3pPr>
    <a:lvl4pPr marL="1371600" algn="l" rtl="0" eaLnBrk="0" fontAlgn="base" hangingPunct="0">
      <a:spcBef>
        <a:spcPct val="30000"/>
      </a:spcBef>
      <a:spcAft>
        <a:spcPct val="0"/>
      </a:spcAft>
      <a:defRPr sz="1200" kern="1200">
        <a:solidFill>
          <a:schemeClr val="tx1"/>
        </a:solidFill>
        <a:latin typeface="Times New Roman"/>
        <a:ea typeface="+mn-ea"/>
        <a:cs typeface="+mn-cs"/>
      </a:defRPr>
    </a:lvl4pPr>
    <a:lvl5pPr marL="1828800" algn="l" rtl="0" eaLnBrk="0" fontAlgn="base" hangingPunct="0">
      <a:spcBef>
        <a:spcPct val="30000"/>
      </a:spcBef>
      <a:spcAft>
        <a:spcPct val="0"/>
      </a:spcAft>
      <a:defRPr sz="1200" kern="1200">
        <a:solidFill>
          <a:schemeClr val="tx1"/>
        </a:solidFill>
        <a:latin typeface="Times New Roman"/>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1986" name="Rectangle 2"/>
          <p:cNvSpPr>
            <a:spLocks noChangeArrowheads="1"/>
          </p:cNvSpPr>
          <p:nvPr/>
        </p:nvSpPr>
        <p:spPr bwMode="invGray">
          <a:xfrm>
            <a:off x="8809038" y="0"/>
            <a:ext cx="334962" cy="6858000"/>
          </a:xfrm>
          <a:prstGeom prst="rect">
            <a:avLst/>
          </a:prstGeom>
          <a:gradFill rotWithShape="0">
            <a:gsLst>
              <a:gs pos="0">
                <a:schemeClr val="accent2"/>
              </a:gs>
              <a:gs pos="50000">
                <a:schemeClr val="hlink"/>
              </a:gs>
              <a:gs pos="100000">
                <a:schemeClr val="accent2"/>
              </a:gs>
            </a:gsLst>
            <a:lin ang="0" scaled="1"/>
          </a:gradFill>
          <a:ln w="9525">
            <a:noFill/>
            <a:miter lim="800000"/>
            <a:headEnd/>
            <a:tailEnd/>
          </a:ln>
        </p:spPr>
        <p:txBody>
          <a:bodyPr wrap="none" anchor="ctr"/>
          <a:lstStyle/>
          <a:p>
            <a:endParaRPr lang="en-US"/>
          </a:p>
        </p:txBody>
      </p:sp>
      <p:sp>
        <p:nvSpPr>
          <p:cNvPr id="41987" name="Freeform 3"/>
          <p:cNvSpPr>
            <a:spLocks/>
          </p:cNvSpPr>
          <p:nvPr/>
        </p:nvSpPr>
        <p:spPr bwMode="white">
          <a:xfrm>
            <a:off x="-9525" y="4489450"/>
            <a:ext cx="5754688" cy="2368550"/>
          </a:xfrm>
          <a:custGeom>
            <a:avLst/>
            <a:gdLst/>
            <a:ahLst/>
            <a:cxnLst>
              <a:cxn ang="0">
                <a:pos x="0" y="1491"/>
              </a:cxn>
              <a:cxn ang="0">
                <a:pos x="0" y="0"/>
              </a:cxn>
              <a:cxn ang="0">
                <a:pos x="171" y="3"/>
              </a:cxn>
              <a:cxn ang="0">
                <a:pos x="355" y="9"/>
              </a:cxn>
              <a:cxn ang="0">
                <a:pos x="499" y="21"/>
              </a:cxn>
              <a:cxn ang="0">
                <a:pos x="650" y="36"/>
              </a:cxn>
              <a:cxn ang="0">
                <a:pos x="809" y="54"/>
              </a:cxn>
              <a:cxn ang="0">
                <a:pos x="957" y="78"/>
              </a:cxn>
              <a:cxn ang="0">
                <a:pos x="1119" y="105"/>
              </a:cxn>
              <a:cxn ang="0">
                <a:pos x="1261" y="133"/>
              </a:cxn>
              <a:cxn ang="0">
                <a:pos x="1441" y="175"/>
              </a:cxn>
              <a:cxn ang="0">
                <a:pos x="1598" y="217"/>
              </a:cxn>
              <a:cxn ang="0">
                <a:pos x="1763" y="269"/>
              </a:cxn>
              <a:cxn ang="0">
                <a:pos x="1887" y="308"/>
              </a:cxn>
              <a:cxn ang="0">
                <a:pos x="2085" y="384"/>
              </a:cxn>
              <a:cxn ang="0">
                <a:pos x="2230" y="444"/>
              </a:cxn>
              <a:cxn ang="0">
                <a:pos x="2456" y="547"/>
              </a:cxn>
              <a:cxn ang="0">
                <a:pos x="2666" y="662"/>
              </a:cxn>
              <a:cxn ang="0">
                <a:pos x="2859" y="786"/>
              </a:cxn>
              <a:cxn ang="0">
                <a:pos x="3046" y="920"/>
              </a:cxn>
              <a:cxn ang="0">
                <a:pos x="3193" y="1038"/>
              </a:cxn>
              <a:cxn ang="0">
                <a:pos x="3332" y="1168"/>
              </a:cxn>
              <a:cxn ang="0">
                <a:pos x="3440" y="1280"/>
              </a:cxn>
              <a:cxn ang="0">
                <a:pos x="3524" y="1380"/>
              </a:cxn>
              <a:cxn ang="0">
                <a:pos x="3624" y="1491"/>
              </a:cxn>
              <a:cxn ang="0">
                <a:pos x="3608" y="1491"/>
              </a:cxn>
              <a:cxn ang="0">
                <a:pos x="0" y="1491"/>
              </a:cxn>
            </a:cxnLst>
            <a:rect l="0" t="0" r="r" b="b"/>
            <a:pathLst>
              <a:path w="3625" h="1492">
                <a:moveTo>
                  <a:pt x="0" y="1491"/>
                </a:moveTo>
                <a:lnTo>
                  <a:pt x="0" y="0"/>
                </a:lnTo>
                <a:lnTo>
                  <a:pt x="171" y="3"/>
                </a:lnTo>
                <a:lnTo>
                  <a:pt x="355" y="9"/>
                </a:lnTo>
                <a:lnTo>
                  <a:pt x="499" y="21"/>
                </a:lnTo>
                <a:lnTo>
                  <a:pt x="650" y="36"/>
                </a:lnTo>
                <a:lnTo>
                  <a:pt x="809" y="54"/>
                </a:lnTo>
                <a:lnTo>
                  <a:pt x="957" y="78"/>
                </a:lnTo>
                <a:lnTo>
                  <a:pt x="1119" y="105"/>
                </a:lnTo>
                <a:lnTo>
                  <a:pt x="1261" y="133"/>
                </a:lnTo>
                <a:lnTo>
                  <a:pt x="1441" y="175"/>
                </a:lnTo>
                <a:lnTo>
                  <a:pt x="1598" y="217"/>
                </a:lnTo>
                <a:lnTo>
                  <a:pt x="1763" y="269"/>
                </a:lnTo>
                <a:lnTo>
                  <a:pt x="1887" y="308"/>
                </a:lnTo>
                <a:lnTo>
                  <a:pt x="2085" y="384"/>
                </a:lnTo>
                <a:lnTo>
                  <a:pt x="2230" y="444"/>
                </a:lnTo>
                <a:lnTo>
                  <a:pt x="2456" y="547"/>
                </a:lnTo>
                <a:lnTo>
                  <a:pt x="2666" y="662"/>
                </a:lnTo>
                <a:lnTo>
                  <a:pt x="2859" y="786"/>
                </a:lnTo>
                <a:lnTo>
                  <a:pt x="3046" y="920"/>
                </a:lnTo>
                <a:lnTo>
                  <a:pt x="3193" y="1038"/>
                </a:lnTo>
                <a:lnTo>
                  <a:pt x="3332" y="1168"/>
                </a:lnTo>
                <a:lnTo>
                  <a:pt x="3440" y="1280"/>
                </a:lnTo>
                <a:lnTo>
                  <a:pt x="3524" y="1380"/>
                </a:lnTo>
                <a:lnTo>
                  <a:pt x="3624" y="1491"/>
                </a:lnTo>
                <a:lnTo>
                  <a:pt x="3608" y="1491"/>
                </a:lnTo>
                <a:lnTo>
                  <a:pt x="0" y="1491"/>
                </a:lnTo>
              </a:path>
            </a:pathLst>
          </a:custGeom>
          <a:gradFill rotWithShape="0">
            <a:gsLst>
              <a:gs pos="0">
                <a:schemeClr val="bg2"/>
              </a:gs>
              <a:gs pos="100000">
                <a:schemeClr val="bg1"/>
              </a:gs>
            </a:gsLst>
            <a:lin ang="5400000" scaled="1"/>
          </a:gradFill>
          <a:ln w="9525" cap="flat" cmpd="sng">
            <a:noFill/>
            <a:prstDash val="solid"/>
            <a:miter lim="800000"/>
            <a:headEnd type="none" w="sm" len="sm"/>
            <a:tailEnd type="none" w="sm" len="sm"/>
          </a:ln>
          <a:effectLst/>
        </p:spPr>
        <p:txBody>
          <a:bodyPr wrap="none" anchor="ctr"/>
          <a:lstStyle/>
          <a:p>
            <a:endParaRPr lang="en-US"/>
          </a:p>
        </p:txBody>
      </p:sp>
      <p:sp>
        <p:nvSpPr>
          <p:cNvPr id="41988" name="Freeform 4"/>
          <p:cNvSpPr>
            <a:spLocks/>
          </p:cNvSpPr>
          <p:nvPr/>
        </p:nvSpPr>
        <p:spPr bwMode="white">
          <a:xfrm>
            <a:off x="0" y="3817938"/>
            <a:ext cx="8164513" cy="3019425"/>
          </a:xfrm>
          <a:custGeom>
            <a:avLst/>
            <a:gdLst/>
            <a:ahLst/>
            <a:cxnLst>
              <a:cxn ang="0">
                <a:pos x="2718" y="405"/>
              </a:cxn>
              <a:cxn ang="0">
                <a:pos x="2466" y="333"/>
              </a:cxn>
              <a:cxn ang="0">
                <a:pos x="2202" y="261"/>
              </a:cxn>
              <a:cxn ang="0">
                <a:pos x="1929" y="198"/>
              </a:cxn>
              <a:cxn ang="0">
                <a:pos x="1695" y="153"/>
              </a:cxn>
              <a:cxn ang="0">
                <a:pos x="1434" y="111"/>
              </a:cxn>
              <a:cxn ang="0">
                <a:pos x="1188" y="75"/>
              </a:cxn>
              <a:cxn ang="0">
                <a:pos x="957" y="48"/>
              </a:cxn>
              <a:cxn ang="0">
                <a:pos x="747" y="30"/>
              </a:cxn>
              <a:cxn ang="0">
                <a:pos x="501" y="15"/>
              </a:cxn>
              <a:cxn ang="0">
                <a:pos x="246" y="3"/>
              </a:cxn>
              <a:cxn ang="0">
                <a:pos x="0" y="0"/>
              </a:cxn>
              <a:cxn ang="0">
                <a:pos x="0" y="275"/>
              </a:cxn>
              <a:cxn ang="0">
                <a:pos x="0" y="345"/>
              </a:cxn>
              <a:cxn ang="0">
                <a:pos x="0" y="275"/>
              </a:cxn>
              <a:cxn ang="0">
                <a:pos x="0" y="342"/>
              </a:cxn>
              <a:cxn ang="0">
                <a:pos x="339" y="351"/>
              </a:cxn>
              <a:cxn ang="0">
                <a:pos x="606" y="372"/>
              </a:cxn>
              <a:cxn ang="0">
                <a:pos x="852" y="399"/>
              </a:cxn>
              <a:cxn ang="0">
                <a:pos x="1068" y="435"/>
              </a:cxn>
              <a:cxn ang="0">
                <a:pos x="1275" y="474"/>
              </a:cxn>
              <a:cxn ang="0">
                <a:pos x="1545" y="540"/>
              </a:cxn>
              <a:cxn ang="0">
                <a:pos x="1761" y="603"/>
              </a:cxn>
              <a:cxn ang="0">
                <a:pos x="1971" y="678"/>
              </a:cxn>
              <a:cxn ang="0">
                <a:pos x="2166" y="747"/>
              </a:cxn>
              <a:cxn ang="0">
                <a:pos x="2397" y="852"/>
              </a:cxn>
              <a:cxn ang="0">
                <a:pos x="2613" y="960"/>
              </a:cxn>
              <a:cxn ang="0">
                <a:pos x="2832" y="1095"/>
              </a:cxn>
              <a:cxn ang="0">
                <a:pos x="3012" y="1212"/>
              </a:cxn>
              <a:cxn ang="0">
                <a:pos x="3186" y="1347"/>
              </a:cxn>
              <a:cxn ang="0">
                <a:pos x="3351" y="1497"/>
              </a:cxn>
              <a:cxn ang="0">
                <a:pos x="3480" y="1629"/>
              </a:cxn>
              <a:cxn ang="0">
                <a:pos x="3612" y="1785"/>
              </a:cxn>
              <a:cxn ang="0">
                <a:pos x="3699" y="1901"/>
              </a:cxn>
              <a:cxn ang="0">
                <a:pos x="5142" y="1901"/>
              </a:cxn>
              <a:cxn ang="0">
                <a:pos x="5076" y="1827"/>
              </a:cxn>
              <a:cxn ang="0">
                <a:pos x="4968" y="1707"/>
              </a:cxn>
              <a:cxn ang="0">
                <a:pos x="4797" y="1539"/>
              </a:cxn>
              <a:cxn ang="0">
                <a:pos x="4617" y="1383"/>
              </a:cxn>
              <a:cxn ang="0">
                <a:pos x="4410" y="1221"/>
              </a:cxn>
              <a:cxn ang="0">
                <a:pos x="4185" y="1071"/>
              </a:cxn>
              <a:cxn ang="0">
                <a:pos x="3960" y="939"/>
              </a:cxn>
              <a:cxn ang="0">
                <a:pos x="3708" y="801"/>
              </a:cxn>
              <a:cxn ang="0">
                <a:pos x="3492" y="702"/>
              </a:cxn>
              <a:cxn ang="0">
                <a:pos x="3231" y="588"/>
              </a:cxn>
              <a:cxn ang="0">
                <a:pos x="2964" y="489"/>
              </a:cxn>
              <a:cxn ang="0">
                <a:pos x="2718" y="405"/>
              </a:cxn>
            </a:cxnLst>
            <a:rect l="0" t="0" r="r" b="b"/>
            <a:pathLst>
              <a:path w="5143" h="1902">
                <a:moveTo>
                  <a:pt x="2718" y="405"/>
                </a:moveTo>
                <a:lnTo>
                  <a:pt x="2466" y="333"/>
                </a:lnTo>
                <a:lnTo>
                  <a:pt x="2202" y="261"/>
                </a:lnTo>
                <a:lnTo>
                  <a:pt x="1929" y="198"/>
                </a:lnTo>
                <a:lnTo>
                  <a:pt x="1695" y="153"/>
                </a:lnTo>
                <a:lnTo>
                  <a:pt x="1434" y="111"/>
                </a:lnTo>
                <a:lnTo>
                  <a:pt x="1188" y="75"/>
                </a:lnTo>
                <a:lnTo>
                  <a:pt x="957" y="48"/>
                </a:lnTo>
                <a:lnTo>
                  <a:pt x="747" y="30"/>
                </a:lnTo>
                <a:lnTo>
                  <a:pt x="501" y="15"/>
                </a:lnTo>
                <a:lnTo>
                  <a:pt x="246" y="3"/>
                </a:lnTo>
                <a:lnTo>
                  <a:pt x="0" y="0"/>
                </a:lnTo>
                <a:lnTo>
                  <a:pt x="0" y="275"/>
                </a:lnTo>
                <a:lnTo>
                  <a:pt x="0" y="345"/>
                </a:lnTo>
                <a:lnTo>
                  <a:pt x="0" y="275"/>
                </a:lnTo>
                <a:lnTo>
                  <a:pt x="0" y="342"/>
                </a:lnTo>
                <a:lnTo>
                  <a:pt x="339" y="351"/>
                </a:lnTo>
                <a:lnTo>
                  <a:pt x="606" y="372"/>
                </a:lnTo>
                <a:lnTo>
                  <a:pt x="852" y="399"/>
                </a:lnTo>
                <a:lnTo>
                  <a:pt x="1068" y="435"/>
                </a:lnTo>
                <a:lnTo>
                  <a:pt x="1275" y="474"/>
                </a:lnTo>
                <a:lnTo>
                  <a:pt x="1545" y="540"/>
                </a:lnTo>
                <a:lnTo>
                  <a:pt x="1761" y="603"/>
                </a:lnTo>
                <a:lnTo>
                  <a:pt x="1971" y="678"/>
                </a:lnTo>
                <a:lnTo>
                  <a:pt x="2166" y="747"/>
                </a:lnTo>
                <a:lnTo>
                  <a:pt x="2397" y="852"/>
                </a:lnTo>
                <a:lnTo>
                  <a:pt x="2613" y="960"/>
                </a:lnTo>
                <a:lnTo>
                  <a:pt x="2832" y="1095"/>
                </a:lnTo>
                <a:lnTo>
                  <a:pt x="3012" y="1212"/>
                </a:lnTo>
                <a:lnTo>
                  <a:pt x="3186" y="1347"/>
                </a:lnTo>
                <a:lnTo>
                  <a:pt x="3351" y="1497"/>
                </a:lnTo>
                <a:lnTo>
                  <a:pt x="3480" y="1629"/>
                </a:lnTo>
                <a:lnTo>
                  <a:pt x="3612" y="1785"/>
                </a:lnTo>
                <a:lnTo>
                  <a:pt x="3699" y="1901"/>
                </a:lnTo>
                <a:lnTo>
                  <a:pt x="5142" y="1901"/>
                </a:lnTo>
                <a:lnTo>
                  <a:pt x="5076" y="1827"/>
                </a:lnTo>
                <a:lnTo>
                  <a:pt x="4968" y="1707"/>
                </a:lnTo>
                <a:lnTo>
                  <a:pt x="4797" y="1539"/>
                </a:lnTo>
                <a:lnTo>
                  <a:pt x="4617" y="1383"/>
                </a:lnTo>
                <a:lnTo>
                  <a:pt x="4410" y="1221"/>
                </a:lnTo>
                <a:lnTo>
                  <a:pt x="4185" y="1071"/>
                </a:lnTo>
                <a:lnTo>
                  <a:pt x="3960" y="939"/>
                </a:lnTo>
                <a:lnTo>
                  <a:pt x="3708" y="801"/>
                </a:lnTo>
                <a:lnTo>
                  <a:pt x="3492" y="702"/>
                </a:lnTo>
                <a:lnTo>
                  <a:pt x="3231" y="588"/>
                </a:lnTo>
                <a:lnTo>
                  <a:pt x="2964" y="489"/>
                </a:lnTo>
                <a:lnTo>
                  <a:pt x="2718" y="405"/>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89" name="Freeform 5"/>
          <p:cNvSpPr>
            <a:spLocks/>
          </p:cNvSpPr>
          <p:nvPr/>
        </p:nvSpPr>
        <p:spPr bwMode="white">
          <a:xfrm>
            <a:off x="0" y="3146425"/>
            <a:ext cx="9144000" cy="3690938"/>
          </a:xfrm>
          <a:custGeom>
            <a:avLst/>
            <a:gdLst/>
            <a:ahLst/>
            <a:cxnLst>
              <a:cxn ang="0">
                <a:pos x="0" y="0"/>
              </a:cxn>
              <a:cxn ang="0">
                <a:pos x="0" y="339"/>
              </a:cxn>
              <a:cxn ang="0">
                <a:pos x="558" y="357"/>
              </a:cxn>
              <a:cxn ang="0">
                <a:pos x="807" y="375"/>
              </a:cxn>
              <a:cxn ang="0">
                <a:pos x="1056" y="399"/>
              </a:cxn>
              <a:cxn ang="0">
                <a:pos x="1272" y="426"/>
              </a:cxn>
              <a:cxn ang="0">
                <a:pos x="1539" y="465"/>
              </a:cxn>
              <a:cxn ang="0">
                <a:pos x="1791" y="510"/>
              </a:cxn>
              <a:cxn ang="0">
                <a:pos x="2076" y="570"/>
              </a:cxn>
              <a:cxn ang="0">
                <a:pos x="2334" y="630"/>
              </a:cxn>
              <a:cxn ang="0">
                <a:pos x="2544" y="687"/>
              </a:cxn>
              <a:cxn ang="0">
                <a:pos x="2775" y="759"/>
              </a:cxn>
              <a:cxn ang="0">
                <a:pos x="3003" y="837"/>
              </a:cxn>
              <a:cxn ang="0">
                <a:pos x="3231" y="924"/>
              </a:cxn>
              <a:cxn ang="0">
                <a:pos x="3438" y="1005"/>
              </a:cxn>
              <a:cxn ang="0">
                <a:pos x="3663" y="1110"/>
              </a:cxn>
              <a:cxn ang="0">
                <a:pos x="3903" y="1233"/>
              </a:cxn>
              <a:cxn ang="0">
                <a:pos x="4149" y="1374"/>
              </a:cxn>
              <a:cxn ang="0">
                <a:pos x="4353" y="1506"/>
              </a:cxn>
              <a:cxn ang="0">
                <a:pos x="4491" y="1602"/>
              </a:cxn>
              <a:cxn ang="0">
                <a:pos x="4668" y="1740"/>
              </a:cxn>
              <a:cxn ang="0">
                <a:pos x="4824" y="1875"/>
              </a:cxn>
              <a:cxn ang="0">
                <a:pos x="4968" y="2016"/>
              </a:cxn>
              <a:cxn ang="0">
                <a:pos x="5100" y="2154"/>
              </a:cxn>
              <a:cxn ang="0">
                <a:pos x="5238" y="2324"/>
              </a:cxn>
              <a:cxn ang="0">
                <a:pos x="5759" y="2324"/>
              </a:cxn>
              <a:cxn ang="0">
                <a:pos x="5759" y="1245"/>
              </a:cxn>
              <a:cxn ang="0">
                <a:pos x="5580" y="1119"/>
              </a:cxn>
              <a:cxn ang="0">
                <a:pos x="5400" y="1020"/>
              </a:cxn>
              <a:cxn ang="0">
                <a:pos x="5205" y="918"/>
              </a:cxn>
              <a:cxn ang="0">
                <a:pos x="5031" y="837"/>
              </a:cxn>
              <a:cxn ang="0">
                <a:pos x="4866" y="771"/>
              </a:cxn>
              <a:cxn ang="0">
                <a:pos x="4710" y="711"/>
              </a:cxn>
              <a:cxn ang="0">
                <a:pos x="4545" y="651"/>
              </a:cxn>
              <a:cxn ang="0">
                <a:pos x="4386" y="600"/>
              </a:cxn>
              <a:cxn ang="0">
                <a:pos x="4248" y="552"/>
              </a:cxn>
              <a:cxn ang="0">
                <a:pos x="3993" y="483"/>
              </a:cxn>
              <a:cxn ang="0">
                <a:pos x="3777" y="423"/>
              </a:cxn>
              <a:cxn ang="0">
                <a:pos x="3564" y="375"/>
              </a:cxn>
              <a:cxn ang="0">
                <a:pos x="3282" y="312"/>
              </a:cxn>
              <a:cxn ang="0">
                <a:pos x="3003" y="261"/>
              </a:cxn>
              <a:cxn ang="0">
                <a:pos x="2733" y="213"/>
              </a:cxn>
              <a:cxn ang="0">
                <a:pos x="2451" y="171"/>
              </a:cxn>
              <a:cxn ang="0">
                <a:pos x="2211" y="138"/>
              </a:cxn>
              <a:cxn ang="0">
                <a:pos x="1974" y="108"/>
              </a:cxn>
              <a:cxn ang="0">
                <a:pos x="1665" y="81"/>
              </a:cxn>
              <a:cxn ang="0">
                <a:pos x="1437" y="60"/>
              </a:cxn>
              <a:cxn ang="0">
                <a:pos x="1125" y="36"/>
              </a:cxn>
              <a:cxn ang="0">
                <a:pos x="828" y="21"/>
              </a:cxn>
              <a:cxn ang="0">
                <a:pos x="558" y="12"/>
              </a:cxn>
              <a:cxn ang="0">
                <a:pos x="282" y="3"/>
              </a:cxn>
              <a:cxn ang="0">
                <a:pos x="0" y="0"/>
              </a:cxn>
            </a:cxnLst>
            <a:rect l="0" t="0" r="r" b="b"/>
            <a:pathLst>
              <a:path w="5760" h="2325">
                <a:moveTo>
                  <a:pt x="0" y="0"/>
                </a:moveTo>
                <a:lnTo>
                  <a:pt x="0" y="339"/>
                </a:lnTo>
                <a:lnTo>
                  <a:pt x="558" y="357"/>
                </a:lnTo>
                <a:lnTo>
                  <a:pt x="807" y="375"/>
                </a:lnTo>
                <a:lnTo>
                  <a:pt x="1056" y="399"/>
                </a:lnTo>
                <a:lnTo>
                  <a:pt x="1272" y="426"/>
                </a:lnTo>
                <a:lnTo>
                  <a:pt x="1539" y="465"/>
                </a:lnTo>
                <a:lnTo>
                  <a:pt x="1791" y="510"/>
                </a:lnTo>
                <a:lnTo>
                  <a:pt x="2076" y="570"/>
                </a:lnTo>
                <a:lnTo>
                  <a:pt x="2334" y="630"/>
                </a:lnTo>
                <a:lnTo>
                  <a:pt x="2544" y="687"/>
                </a:lnTo>
                <a:lnTo>
                  <a:pt x="2775" y="759"/>
                </a:lnTo>
                <a:lnTo>
                  <a:pt x="3003" y="837"/>
                </a:lnTo>
                <a:lnTo>
                  <a:pt x="3231" y="924"/>
                </a:lnTo>
                <a:lnTo>
                  <a:pt x="3438" y="1005"/>
                </a:lnTo>
                <a:lnTo>
                  <a:pt x="3663" y="1110"/>
                </a:lnTo>
                <a:lnTo>
                  <a:pt x="3903" y="1233"/>
                </a:lnTo>
                <a:lnTo>
                  <a:pt x="4149" y="1374"/>
                </a:lnTo>
                <a:lnTo>
                  <a:pt x="4353" y="1506"/>
                </a:lnTo>
                <a:lnTo>
                  <a:pt x="4491" y="1602"/>
                </a:lnTo>
                <a:lnTo>
                  <a:pt x="4668" y="1740"/>
                </a:lnTo>
                <a:lnTo>
                  <a:pt x="4824" y="1875"/>
                </a:lnTo>
                <a:lnTo>
                  <a:pt x="4968" y="2016"/>
                </a:lnTo>
                <a:lnTo>
                  <a:pt x="5100" y="2154"/>
                </a:lnTo>
                <a:lnTo>
                  <a:pt x="5238" y="2324"/>
                </a:lnTo>
                <a:lnTo>
                  <a:pt x="5759" y="2324"/>
                </a:lnTo>
                <a:lnTo>
                  <a:pt x="5759" y="1245"/>
                </a:lnTo>
                <a:lnTo>
                  <a:pt x="5580" y="1119"/>
                </a:lnTo>
                <a:lnTo>
                  <a:pt x="5400" y="1020"/>
                </a:lnTo>
                <a:lnTo>
                  <a:pt x="5205" y="918"/>
                </a:lnTo>
                <a:lnTo>
                  <a:pt x="5031" y="837"/>
                </a:lnTo>
                <a:lnTo>
                  <a:pt x="4866" y="771"/>
                </a:lnTo>
                <a:lnTo>
                  <a:pt x="4710" y="711"/>
                </a:lnTo>
                <a:lnTo>
                  <a:pt x="4545" y="651"/>
                </a:lnTo>
                <a:lnTo>
                  <a:pt x="4386" y="600"/>
                </a:lnTo>
                <a:lnTo>
                  <a:pt x="4248" y="552"/>
                </a:lnTo>
                <a:lnTo>
                  <a:pt x="3993" y="483"/>
                </a:lnTo>
                <a:lnTo>
                  <a:pt x="3777" y="423"/>
                </a:lnTo>
                <a:lnTo>
                  <a:pt x="3564" y="375"/>
                </a:lnTo>
                <a:lnTo>
                  <a:pt x="3282" y="312"/>
                </a:lnTo>
                <a:lnTo>
                  <a:pt x="3003" y="261"/>
                </a:lnTo>
                <a:lnTo>
                  <a:pt x="2733" y="213"/>
                </a:lnTo>
                <a:lnTo>
                  <a:pt x="2451" y="171"/>
                </a:lnTo>
                <a:lnTo>
                  <a:pt x="2211" y="138"/>
                </a:lnTo>
                <a:lnTo>
                  <a:pt x="1974" y="108"/>
                </a:lnTo>
                <a:lnTo>
                  <a:pt x="1665" y="81"/>
                </a:lnTo>
                <a:lnTo>
                  <a:pt x="1437" y="60"/>
                </a:lnTo>
                <a:lnTo>
                  <a:pt x="1125" y="36"/>
                </a:lnTo>
                <a:lnTo>
                  <a:pt x="828" y="21"/>
                </a:lnTo>
                <a:lnTo>
                  <a:pt x="558" y="12"/>
                </a:lnTo>
                <a:lnTo>
                  <a:pt x="282" y="3"/>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0" name="Freeform 6"/>
          <p:cNvSpPr>
            <a:spLocks/>
          </p:cNvSpPr>
          <p:nvPr/>
        </p:nvSpPr>
        <p:spPr bwMode="white">
          <a:xfrm>
            <a:off x="0" y="2460625"/>
            <a:ext cx="9144000" cy="2497138"/>
          </a:xfrm>
          <a:custGeom>
            <a:avLst/>
            <a:gdLst/>
            <a:ahLst/>
            <a:cxnLst>
              <a:cxn ang="0">
                <a:pos x="0" y="0"/>
              </a:cxn>
              <a:cxn ang="0">
                <a:pos x="0" y="351"/>
              </a:cxn>
              <a:cxn ang="0">
                <a:pos x="282" y="357"/>
              </a:cxn>
              <a:cxn ang="0">
                <a:pos x="627" y="363"/>
              </a:cxn>
              <a:cxn ang="0">
                <a:pos x="960" y="375"/>
              </a:cxn>
              <a:cxn ang="0">
                <a:pos x="1218" y="393"/>
              </a:cxn>
              <a:cxn ang="0">
                <a:pos x="1470" y="411"/>
              </a:cxn>
              <a:cxn ang="0">
                <a:pos x="1746" y="435"/>
              </a:cxn>
              <a:cxn ang="0">
                <a:pos x="2022" y="462"/>
              </a:cxn>
              <a:cxn ang="0">
                <a:pos x="2340" y="504"/>
              </a:cxn>
              <a:cxn ang="0">
                <a:pos x="2664" y="549"/>
              </a:cxn>
              <a:cxn ang="0">
                <a:pos x="2952" y="597"/>
              </a:cxn>
              <a:cxn ang="0">
                <a:pos x="3225" y="648"/>
              </a:cxn>
              <a:cxn ang="0">
                <a:pos x="3513" y="708"/>
              </a:cxn>
              <a:cxn ang="0">
                <a:pos x="3693" y="750"/>
              </a:cxn>
              <a:cxn ang="0">
                <a:pos x="3936" y="810"/>
              </a:cxn>
              <a:cxn ang="0">
                <a:pos x="4095" y="855"/>
              </a:cxn>
              <a:cxn ang="0">
                <a:pos x="4281" y="909"/>
              </a:cxn>
              <a:cxn ang="0">
                <a:pos x="4503" y="981"/>
              </a:cxn>
              <a:cxn ang="0">
                <a:pos x="4704" y="1053"/>
              </a:cxn>
              <a:cxn ang="0">
                <a:pos x="4911" y="1131"/>
              </a:cxn>
              <a:cxn ang="0">
                <a:pos x="5073" y="1197"/>
              </a:cxn>
              <a:cxn ang="0">
                <a:pos x="5256" y="1281"/>
              </a:cxn>
              <a:cxn ang="0">
                <a:pos x="5475" y="1401"/>
              </a:cxn>
              <a:cxn ang="0">
                <a:pos x="5628" y="1482"/>
              </a:cxn>
              <a:cxn ang="0">
                <a:pos x="5759" y="1572"/>
              </a:cxn>
              <a:cxn ang="0">
                <a:pos x="5759" y="633"/>
              </a:cxn>
              <a:cxn ang="0">
                <a:pos x="5493" y="570"/>
              </a:cxn>
              <a:cxn ang="0">
                <a:pos x="5214" y="501"/>
              </a:cxn>
              <a:cxn ang="0">
                <a:pos x="4950" y="444"/>
              </a:cxn>
              <a:cxn ang="0">
                <a:pos x="4701" y="396"/>
              </a:cxn>
              <a:cxn ang="0">
                <a:pos x="4425" y="348"/>
              </a:cxn>
              <a:cxn ang="0">
                <a:pos x="4110" y="294"/>
              </a:cxn>
              <a:cxn ang="0">
                <a:pos x="3813" y="252"/>
              </a:cxn>
              <a:cxn ang="0">
                <a:pos x="3549" y="213"/>
              </a:cxn>
              <a:cxn ang="0">
                <a:pos x="3261" y="183"/>
              </a:cxn>
              <a:cxn ang="0">
                <a:pos x="3015" y="153"/>
              </a:cxn>
              <a:cxn ang="0">
                <a:pos x="2757" y="129"/>
              </a:cxn>
              <a:cxn ang="0">
                <a:pos x="2520" y="105"/>
              </a:cxn>
              <a:cxn ang="0">
                <a:pos x="2301" y="87"/>
              </a:cxn>
              <a:cxn ang="0">
                <a:pos x="2013" y="66"/>
              </a:cxn>
              <a:cxn ang="0">
                <a:pos x="1731" y="48"/>
              </a:cxn>
              <a:cxn ang="0">
                <a:pos x="1524" y="39"/>
              </a:cxn>
              <a:cxn ang="0">
                <a:pos x="1260" y="27"/>
              </a:cxn>
              <a:cxn ang="0">
                <a:pos x="966" y="15"/>
              </a:cxn>
              <a:cxn ang="0">
                <a:pos x="714" y="12"/>
              </a:cxn>
              <a:cxn ang="0">
                <a:pos x="510" y="6"/>
              </a:cxn>
              <a:cxn ang="0">
                <a:pos x="243" y="0"/>
              </a:cxn>
              <a:cxn ang="0">
                <a:pos x="0" y="0"/>
              </a:cxn>
            </a:cxnLst>
            <a:rect l="0" t="0" r="r" b="b"/>
            <a:pathLst>
              <a:path w="5760" h="1573">
                <a:moveTo>
                  <a:pt x="0" y="0"/>
                </a:moveTo>
                <a:lnTo>
                  <a:pt x="0" y="351"/>
                </a:lnTo>
                <a:lnTo>
                  <a:pt x="282" y="357"/>
                </a:lnTo>
                <a:lnTo>
                  <a:pt x="627" y="363"/>
                </a:lnTo>
                <a:lnTo>
                  <a:pt x="960" y="375"/>
                </a:lnTo>
                <a:lnTo>
                  <a:pt x="1218" y="393"/>
                </a:lnTo>
                <a:lnTo>
                  <a:pt x="1470" y="411"/>
                </a:lnTo>
                <a:lnTo>
                  <a:pt x="1746" y="435"/>
                </a:lnTo>
                <a:lnTo>
                  <a:pt x="2022" y="462"/>
                </a:lnTo>
                <a:lnTo>
                  <a:pt x="2340" y="504"/>
                </a:lnTo>
                <a:lnTo>
                  <a:pt x="2664" y="549"/>
                </a:lnTo>
                <a:lnTo>
                  <a:pt x="2952" y="597"/>
                </a:lnTo>
                <a:lnTo>
                  <a:pt x="3225" y="648"/>
                </a:lnTo>
                <a:lnTo>
                  <a:pt x="3513" y="708"/>
                </a:lnTo>
                <a:lnTo>
                  <a:pt x="3693" y="750"/>
                </a:lnTo>
                <a:lnTo>
                  <a:pt x="3936" y="810"/>
                </a:lnTo>
                <a:lnTo>
                  <a:pt x="4095" y="855"/>
                </a:lnTo>
                <a:lnTo>
                  <a:pt x="4281" y="909"/>
                </a:lnTo>
                <a:lnTo>
                  <a:pt x="4503" y="981"/>
                </a:lnTo>
                <a:lnTo>
                  <a:pt x="4704" y="1053"/>
                </a:lnTo>
                <a:lnTo>
                  <a:pt x="4911" y="1131"/>
                </a:lnTo>
                <a:lnTo>
                  <a:pt x="5073" y="1197"/>
                </a:lnTo>
                <a:lnTo>
                  <a:pt x="5256" y="1281"/>
                </a:lnTo>
                <a:lnTo>
                  <a:pt x="5475" y="1401"/>
                </a:lnTo>
                <a:lnTo>
                  <a:pt x="5628" y="1482"/>
                </a:lnTo>
                <a:lnTo>
                  <a:pt x="5759" y="1572"/>
                </a:lnTo>
                <a:lnTo>
                  <a:pt x="5759" y="633"/>
                </a:lnTo>
                <a:lnTo>
                  <a:pt x="5493" y="570"/>
                </a:lnTo>
                <a:lnTo>
                  <a:pt x="5214" y="501"/>
                </a:lnTo>
                <a:lnTo>
                  <a:pt x="4950" y="444"/>
                </a:lnTo>
                <a:lnTo>
                  <a:pt x="4701" y="396"/>
                </a:lnTo>
                <a:lnTo>
                  <a:pt x="4425" y="348"/>
                </a:lnTo>
                <a:lnTo>
                  <a:pt x="4110" y="294"/>
                </a:lnTo>
                <a:lnTo>
                  <a:pt x="3813" y="252"/>
                </a:lnTo>
                <a:lnTo>
                  <a:pt x="3549" y="213"/>
                </a:lnTo>
                <a:lnTo>
                  <a:pt x="3261" y="183"/>
                </a:lnTo>
                <a:lnTo>
                  <a:pt x="3015" y="153"/>
                </a:lnTo>
                <a:lnTo>
                  <a:pt x="2757" y="129"/>
                </a:lnTo>
                <a:lnTo>
                  <a:pt x="2520" y="105"/>
                </a:lnTo>
                <a:lnTo>
                  <a:pt x="2301" y="87"/>
                </a:lnTo>
                <a:lnTo>
                  <a:pt x="2013" y="66"/>
                </a:lnTo>
                <a:lnTo>
                  <a:pt x="1731" y="48"/>
                </a:lnTo>
                <a:lnTo>
                  <a:pt x="1524" y="39"/>
                </a:lnTo>
                <a:lnTo>
                  <a:pt x="1260" y="27"/>
                </a:lnTo>
                <a:lnTo>
                  <a:pt x="966" y="15"/>
                </a:lnTo>
                <a:lnTo>
                  <a:pt x="714" y="12"/>
                </a:lnTo>
                <a:lnTo>
                  <a:pt x="510" y="6"/>
                </a:lnTo>
                <a:lnTo>
                  <a:pt x="243"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1" name="Freeform 7"/>
          <p:cNvSpPr>
            <a:spLocks/>
          </p:cNvSpPr>
          <p:nvPr/>
        </p:nvSpPr>
        <p:spPr bwMode="white">
          <a:xfrm>
            <a:off x="0" y="1793875"/>
            <a:ext cx="9144000" cy="1539875"/>
          </a:xfrm>
          <a:custGeom>
            <a:avLst/>
            <a:gdLst/>
            <a:ahLst/>
            <a:cxnLst>
              <a:cxn ang="0">
                <a:pos x="0" y="0"/>
              </a:cxn>
              <a:cxn ang="0">
                <a:pos x="0" y="339"/>
              </a:cxn>
              <a:cxn ang="0">
                <a:pos x="318" y="342"/>
              </a:cxn>
              <a:cxn ang="0">
                <a:pos x="591" y="348"/>
              </a:cxn>
              <a:cxn ang="0">
                <a:pos x="846" y="354"/>
              </a:cxn>
              <a:cxn ang="0">
                <a:pos x="1074" y="360"/>
              </a:cxn>
              <a:cxn ang="0">
                <a:pos x="1314" y="366"/>
              </a:cxn>
              <a:cxn ang="0">
                <a:pos x="1599" y="381"/>
              </a:cxn>
              <a:cxn ang="0">
                <a:pos x="1911" y="399"/>
              </a:cxn>
              <a:cxn ang="0">
                <a:pos x="2241" y="420"/>
              </a:cxn>
              <a:cxn ang="0">
                <a:pos x="2619" y="453"/>
              </a:cxn>
              <a:cxn ang="0">
                <a:pos x="2889" y="477"/>
              </a:cxn>
              <a:cxn ang="0">
                <a:pos x="3177" y="507"/>
              </a:cxn>
              <a:cxn ang="0">
                <a:pos x="3498" y="543"/>
              </a:cxn>
              <a:cxn ang="0">
                <a:pos x="3813" y="585"/>
              </a:cxn>
              <a:cxn ang="0">
                <a:pos x="4044" y="618"/>
              </a:cxn>
              <a:cxn ang="0">
                <a:pos x="4365" y="669"/>
              </a:cxn>
              <a:cxn ang="0">
                <a:pos x="4683" y="726"/>
              </a:cxn>
              <a:cxn ang="0">
                <a:pos x="4980" y="786"/>
              </a:cxn>
              <a:cxn ang="0">
                <a:pos x="5268" y="846"/>
              </a:cxn>
              <a:cxn ang="0">
                <a:pos x="5646" y="942"/>
              </a:cxn>
              <a:cxn ang="0">
                <a:pos x="5759" y="969"/>
              </a:cxn>
              <a:cxn ang="0">
                <a:pos x="5759" y="0"/>
              </a:cxn>
              <a:cxn ang="0">
                <a:pos x="0" y="0"/>
              </a:cxn>
            </a:cxnLst>
            <a:rect l="0" t="0" r="r" b="b"/>
            <a:pathLst>
              <a:path w="5760" h="970">
                <a:moveTo>
                  <a:pt x="0" y="0"/>
                </a:moveTo>
                <a:lnTo>
                  <a:pt x="0" y="339"/>
                </a:lnTo>
                <a:lnTo>
                  <a:pt x="318" y="342"/>
                </a:lnTo>
                <a:lnTo>
                  <a:pt x="591" y="348"/>
                </a:lnTo>
                <a:lnTo>
                  <a:pt x="846" y="354"/>
                </a:lnTo>
                <a:lnTo>
                  <a:pt x="1074" y="360"/>
                </a:lnTo>
                <a:lnTo>
                  <a:pt x="1314" y="366"/>
                </a:lnTo>
                <a:lnTo>
                  <a:pt x="1599" y="381"/>
                </a:lnTo>
                <a:lnTo>
                  <a:pt x="1911" y="399"/>
                </a:lnTo>
                <a:lnTo>
                  <a:pt x="2241" y="420"/>
                </a:lnTo>
                <a:lnTo>
                  <a:pt x="2619" y="453"/>
                </a:lnTo>
                <a:lnTo>
                  <a:pt x="2889" y="477"/>
                </a:lnTo>
                <a:lnTo>
                  <a:pt x="3177" y="507"/>
                </a:lnTo>
                <a:lnTo>
                  <a:pt x="3498" y="543"/>
                </a:lnTo>
                <a:lnTo>
                  <a:pt x="3813" y="585"/>
                </a:lnTo>
                <a:lnTo>
                  <a:pt x="4044" y="618"/>
                </a:lnTo>
                <a:lnTo>
                  <a:pt x="4365" y="669"/>
                </a:lnTo>
                <a:lnTo>
                  <a:pt x="4683" y="726"/>
                </a:lnTo>
                <a:lnTo>
                  <a:pt x="4980" y="786"/>
                </a:lnTo>
                <a:lnTo>
                  <a:pt x="5268" y="846"/>
                </a:lnTo>
                <a:lnTo>
                  <a:pt x="5646" y="942"/>
                </a:lnTo>
                <a:lnTo>
                  <a:pt x="5759" y="969"/>
                </a:lnTo>
                <a:lnTo>
                  <a:pt x="5759"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2" name="Freeform 8"/>
          <p:cNvSpPr>
            <a:spLocks/>
          </p:cNvSpPr>
          <p:nvPr/>
        </p:nvSpPr>
        <p:spPr bwMode="white">
          <a:xfrm>
            <a:off x="0" y="-20638"/>
            <a:ext cx="9144000" cy="1682751"/>
          </a:xfrm>
          <a:custGeom>
            <a:avLst/>
            <a:gdLst/>
            <a:ahLst/>
            <a:cxnLst>
              <a:cxn ang="0">
                <a:pos x="0" y="753"/>
              </a:cxn>
              <a:cxn ang="0">
                <a:pos x="0" y="1059"/>
              </a:cxn>
              <a:cxn ang="0">
                <a:pos x="5759" y="1059"/>
              </a:cxn>
              <a:cxn ang="0">
                <a:pos x="5759" y="0"/>
              </a:cxn>
              <a:cxn ang="0">
                <a:pos x="5430" y="0"/>
              </a:cxn>
              <a:cxn ang="0">
                <a:pos x="5298" y="84"/>
              </a:cxn>
              <a:cxn ang="0">
                <a:pos x="5136" y="159"/>
              </a:cxn>
              <a:cxn ang="0">
                <a:pos x="4968" y="222"/>
              </a:cxn>
              <a:cxn ang="0">
                <a:pos x="4812" y="267"/>
              </a:cxn>
              <a:cxn ang="0">
                <a:pos x="4626" y="324"/>
              </a:cxn>
              <a:cxn ang="0">
                <a:pos x="4440" y="366"/>
              </a:cxn>
              <a:cxn ang="0">
                <a:pos x="4230" y="414"/>
              </a:cxn>
              <a:cxn ang="0">
                <a:pos x="3939" y="468"/>
              </a:cxn>
              <a:cxn ang="0">
                <a:pos x="3711" y="504"/>
              </a:cxn>
              <a:cxn ang="0">
                <a:pos x="3441" y="543"/>
              </a:cxn>
              <a:cxn ang="0">
                <a:pos x="3189" y="579"/>
              </a:cxn>
              <a:cxn ang="0">
                <a:pos x="2925" y="606"/>
              </a:cxn>
              <a:cxn ang="0">
                <a:pos x="2679" y="633"/>
              </a:cxn>
              <a:cxn ang="0">
                <a:pos x="2418" y="654"/>
              </a:cxn>
              <a:cxn ang="0">
                <a:pos x="2142" y="675"/>
              </a:cxn>
              <a:cxn ang="0">
                <a:pos x="1896" y="693"/>
              </a:cxn>
              <a:cxn ang="0">
                <a:pos x="1647" y="708"/>
              </a:cxn>
              <a:cxn ang="0">
                <a:pos x="1404" y="720"/>
              </a:cxn>
              <a:cxn ang="0">
                <a:pos x="1170" y="732"/>
              </a:cxn>
              <a:cxn ang="0">
                <a:pos x="906" y="738"/>
              </a:cxn>
              <a:cxn ang="0">
                <a:pos x="534" y="747"/>
              </a:cxn>
              <a:cxn ang="0">
                <a:pos x="201" y="753"/>
              </a:cxn>
              <a:cxn ang="0">
                <a:pos x="0" y="753"/>
              </a:cxn>
            </a:cxnLst>
            <a:rect l="0" t="0" r="r" b="b"/>
            <a:pathLst>
              <a:path w="5760" h="1060">
                <a:moveTo>
                  <a:pt x="0" y="753"/>
                </a:moveTo>
                <a:lnTo>
                  <a:pt x="0" y="1059"/>
                </a:lnTo>
                <a:lnTo>
                  <a:pt x="5759" y="1059"/>
                </a:lnTo>
                <a:lnTo>
                  <a:pt x="5759" y="0"/>
                </a:lnTo>
                <a:lnTo>
                  <a:pt x="5430" y="0"/>
                </a:lnTo>
                <a:lnTo>
                  <a:pt x="5298" y="84"/>
                </a:lnTo>
                <a:lnTo>
                  <a:pt x="5136" y="159"/>
                </a:lnTo>
                <a:lnTo>
                  <a:pt x="4968" y="222"/>
                </a:lnTo>
                <a:lnTo>
                  <a:pt x="4812" y="267"/>
                </a:lnTo>
                <a:lnTo>
                  <a:pt x="4626" y="324"/>
                </a:lnTo>
                <a:lnTo>
                  <a:pt x="4440" y="366"/>
                </a:lnTo>
                <a:lnTo>
                  <a:pt x="4230" y="414"/>
                </a:lnTo>
                <a:lnTo>
                  <a:pt x="3939" y="468"/>
                </a:lnTo>
                <a:lnTo>
                  <a:pt x="3711" y="504"/>
                </a:lnTo>
                <a:lnTo>
                  <a:pt x="3441" y="543"/>
                </a:lnTo>
                <a:lnTo>
                  <a:pt x="3189" y="579"/>
                </a:lnTo>
                <a:lnTo>
                  <a:pt x="2925" y="606"/>
                </a:lnTo>
                <a:lnTo>
                  <a:pt x="2679" y="633"/>
                </a:lnTo>
                <a:lnTo>
                  <a:pt x="2418" y="654"/>
                </a:lnTo>
                <a:lnTo>
                  <a:pt x="2142" y="675"/>
                </a:lnTo>
                <a:lnTo>
                  <a:pt x="1896" y="693"/>
                </a:lnTo>
                <a:lnTo>
                  <a:pt x="1647" y="708"/>
                </a:lnTo>
                <a:lnTo>
                  <a:pt x="1404" y="720"/>
                </a:lnTo>
                <a:lnTo>
                  <a:pt x="1170" y="732"/>
                </a:lnTo>
                <a:lnTo>
                  <a:pt x="906" y="738"/>
                </a:lnTo>
                <a:lnTo>
                  <a:pt x="534" y="747"/>
                </a:lnTo>
                <a:lnTo>
                  <a:pt x="201" y="753"/>
                </a:lnTo>
                <a:lnTo>
                  <a:pt x="0" y="753"/>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3" name="Freeform 9"/>
          <p:cNvSpPr>
            <a:spLocks/>
          </p:cNvSpPr>
          <p:nvPr/>
        </p:nvSpPr>
        <p:spPr bwMode="white">
          <a:xfrm>
            <a:off x="0" y="-20638"/>
            <a:ext cx="8388350" cy="1068388"/>
          </a:xfrm>
          <a:custGeom>
            <a:avLst/>
            <a:gdLst/>
            <a:ahLst/>
            <a:cxnLst>
              <a:cxn ang="0">
                <a:pos x="0" y="366"/>
              </a:cxn>
              <a:cxn ang="0">
                <a:pos x="0" y="672"/>
              </a:cxn>
              <a:cxn ang="0">
                <a:pos x="303" y="672"/>
              </a:cxn>
              <a:cxn ang="0">
                <a:pos x="723" y="663"/>
              </a:cxn>
              <a:cxn ang="0">
                <a:pos x="1020" y="654"/>
              </a:cxn>
              <a:cxn ang="0">
                <a:pos x="1302" y="642"/>
              </a:cxn>
              <a:cxn ang="0">
                <a:pos x="1554" y="630"/>
              </a:cxn>
              <a:cxn ang="0">
                <a:pos x="1779" y="615"/>
              </a:cxn>
              <a:cxn ang="0">
                <a:pos x="1962" y="606"/>
              </a:cxn>
              <a:cxn ang="0">
                <a:pos x="2193" y="588"/>
              </a:cxn>
              <a:cxn ang="0">
                <a:pos x="2448" y="570"/>
              </a:cxn>
              <a:cxn ang="0">
                <a:pos x="2700" y="546"/>
              </a:cxn>
              <a:cxn ang="0">
                <a:pos x="2904" y="528"/>
              </a:cxn>
              <a:cxn ang="0">
                <a:pos x="3138" y="498"/>
              </a:cxn>
              <a:cxn ang="0">
                <a:pos x="3324" y="474"/>
              </a:cxn>
              <a:cxn ang="0">
                <a:pos x="3534" y="447"/>
              </a:cxn>
              <a:cxn ang="0">
                <a:pos x="3735" y="420"/>
              </a:cxn>
              <a:cxn ang="0">
                <a:pos x="3933" y="384"/>
              </a:cxn>
              <a:cxn ang="0">
                <a:pos x="4116" y="351"/>
              </a:cxn>
              <a:cxn ang="0">
                <a:pos x="4266" y="318"/>
              </a:cxn>
              <a:cxn ang="0">
                <a:pos x="4446" y="279"/>
              </a:cxn>
              <a:cxn ang="0">
                <a:pos x="4620" y="237"/>
              </a:cxn>
              <a:cxn ang="0">
                <a:pos x="4779" y="192"/>
              </a:cxn>
              <a:cxn ang="0">
                <a:pos x="4920" y="147"/>
              </a:cxn>
              <a:cxn ang="0">
                <a:pos x="5085" y="90"/>
              </a:cxn>
              <a:cxn ang="0">
                <a:pos x="5193" y="42"/>
              </a:cxn>
              <a:cxn ang="0">
                <a:pos x="5283" y="0"/>
              </a:cxn>
              <a:cxn ang="0">
                <a:pos x="3201" y="0"/>
              </a:cxn>
              <a:cxn ang="0">
                <a:pos x="2982" y="57"/>
              </a:cxn>
              <a:cxn ang="0">
                <a:pos x="2775" y="108"/>
              </a:cxn>
              <a:cxn ang="0">
                <a:pos x="2562" y="150"/>
              </a:cxn>
              <a:cxn ang="0">
                <a:pos x="2397" y="183"/>
              </a:cxn>
              <a:cxn ang="0">
                <a:pos x="2205" y="213"/>
              </a:cxn>
              <a:cxn ang="0">
                <a:pos x="2001" y="243"/>
              </a:cxn>
              <a:cxn ang="0">
                <a:pos x="1776" y="273"/>
              </a:cxn>
              <a:cxn ang="0">
                <a:pos x="1536" y="297"/>
              </a:cxn>
              <a:cxn ang="0">
                <a:pos x="1344" y="312"/>
              </a:cxn>
              <a:cxn ang="0">
                <a:pos x="1134" y="330"/>
              </a:cxn>
              <a:cxn ang="0">
                <a:pos x="921" y="342"/>
              </a:cxn>
              <a:cxn ang="0">
                <a:pos x="696" y="354"/>
              </a:cxn>
              <a:cxn ang="0">
                <a:pos x="501" y="360"/>
              </a:cxn>
              <a:cxn ang="0">
                <a:pos x="279" y="366"/>
              </a:cxn>
              <a:cxn ang="0">
                <a:pos x="99" y="369"/>
              </a:cxn>
              <a:cxn ang="0">
                <a:pos x="0" y="366"/>
              </a:cxn>
            </a:cxnLst>
            <a:rect l="0" t="0" r="r" b="b"/>
            <a:pathLst>
              <a:path w="5284" h="673">
                <a:moveTo>
                  <a:pt x="0" y="366"/>
                </a:moveTo>
                <a:lnTo>
                  <a:pt x="0" y="672"/>
                </a:lnTo>
                <a:lnTo>
                  <a:pt x="303" y="672"/>
                </a:lnTo>
                <a:lnTo>
                  <a:pt x="723" y="663"/>
                </a:lnTo>
                <a:lnTo>
                  <a:pt x="1020" y="654"/>
                </a:lnTo>
                <a:lnTo>
                  <a:pt x="1302" y="642"/>
                </a:lnTo>
                <a:lnTo>
                  <a:pt x="1554" y="630"/>
                </a:lnTo>
                <a:lnTo>
                  <a:pt x="1779" y="615"/>
                </a:lnTo>
                <a:lnTo>
                  <a:pt x="1962" y="606"/>
                </a:lnTo>
                <a:lnTo>
                  <a:pt x="2193" y="588"/>
                </a:lnTo>
                <a:lnTo>
                  <a:pt x="2448" y="570"/>
                </a:lnTo>
                <a:lnTo>
                  <a:pt x="2700" y="546"/>
                </a:lnTo>
                <a:lnTo>
                  <a:pt x="2904" y="528"/>
                </a:lnTo>
                <a:lnTo>
                  <a:pt x="3138" y="498"/>
                </a:lnTo>
                <a:lnTo>
                  <a:pt x="3324" y="474"/>
                </a:lnTo>
                <a:lnTo>
                  <a:pt x="3534" y="447"/>
                </a:lnTo>
                <a:lnTo>
                  <a:pt x="3735" y="420"/>
                </a:lnTo>
                <a:lnTo>
                  <a:pt x="3933" y="384"/>
                </a:lnTo>
                <a:lnTo>
                  <a:pt x="4116" y="351"/>
                </a:lnTo>
                <a:lnTo>
                  <a:pt x="4266" y="318"/>
                </a:lnTo>
                <a:lnTo>
                  <a:pt x="4446" y="279"/>
                </a:lnTo>
                <a:lnTo>
                  <a:pt x="4620" y="237"/>
                </a:lnTo>
                <a:lnTo>
                  <a:pt x="4779" y="192"/>
                </a:lnTo>
                <a:lnTo>
                  <a:pt x="4920" y="147"/>
                </a:lnTo>
                <a:lnTo>
                  <a:pt x="5085" y="90"/>
                </a:lnTo>
                <a:lnTo>
                  <a:pt x="5193" y="42"/>
                </a:lnTo>
                <a:lnTo>
                  <a:pt x="5283" y="0"/>
                </a:lnTo>
                <a:lnTo>
                  <a:pt x="3201" y="0"/>
                </a:lnTo>
                <a:lnTo>
                  <a:pt x="2982" y="57"/>
                </a:lnTo>
                <a:lnTo>
                  <a:pt x="2775" y="108"/>
                </a:lnTo>
                <a:lnTo>
                  <a:pt x="2562" y="150"/>
                </a:lnTo>
                <a:lnTo>
                  <a:pt x="2397" y="183"/>
                </a:lnTo>
                <a:lnTo>
                  <a:pt x="2205" y="213"/>
                </a:lnTo>
                <a:lnTo>
                  <a:pt x="2001" y="243"/>
                </a:lnTo>
                <a:lnTo>
                  <a:pt x="1776" y="273"/>
                </a:lnTo>
                <a:lnTo>
                  <a:pt x="1536" y="297"/>
                </a:lnTo>
                <a:lnTo>
                  <a:pt x="1344" y="312"/>
                </a:lnTo>
                <a:lnTo>
                  <a:pt x="1134" y="330"/>
                </a:lnTo>
                <a:lnTo>
                  <a:pt x="921" y="342"/>
                </a:lnTo>
                <a:lnTo>
                  <a:pt x="696" y="354"/>
                </a:lnTo>
                <a:lnTo>
                  <a:pt x="501" y="360"/>
                </a:lnTo>
                <a:lnTo>
                  <a:pt x="279" y="366"/>
                </a:lnTo>
                <a:lnTo>
                  <a:pt x="99" y="369"/>
                </a:lnTo>
                <a:lnTo>
                  <a:pt x="0" y="366"/>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4" name="Freeform 10"/>
          <p:cNvSpPr>
            <a:spLocks/>
          </p:cNvSpPr>
          <p:nvPr/>
        </p:nvSpPr>
        <p:spPr bwMode="white">
          <a:xfrm>
            <a:off x="0" y="-20638"/>
            <a:ext cx="4578350" cy="454026"/>
          </a:xfrm>
          <a:custGeom>
            <a:avLst/>
            <a:gdLst/>
            <a:ahLst/>
            <a:cxnLst>
              <a:cxn ang="0">
                <a:pos x="0" y="0"/>
              </a:cxn>
              <a:cxn ang="0">
                <a:pos x="0" y="285"/>
              </a:cxn>
              <a:cxn ang="0">
                <a:pos x="192" y="285"/>
              </a:cxn>
              <a:cxn ang="0">
                <a:pos x="384" y="282"/>
              </a:cxn>
              <a:cxn ang="0">
                <a:pos x="579" y="276"/>
              </a:cxn>
              <a:cxn ang="0">
                <a:pos x="789" y="267"/>
              </a:cxn>
              <a:cxn ang="0">
                <a:pos x="999" y="258"/>
              </a:cxn>
              <a:cxn ang="0">
                <a:pos x="1161" y="246"/>
              </a:cxn>
              <a:cxn ang="0">
                <a:pos x="1302" y="234"/>
              </a:cxn>
              <a:cxn ang="0">
                <a:pos x="1458" y="222"/>
              </a:cxn>
              <a:cxn ang="0">
                <a:pos x="1665" y="201"/>
              </a:cxn>
              <a:cxn ang="0">
                <a:pos x="1992" y="159"/>
              </a:cxn>
              <a:cxn ang="0">
                <a:pos x="2301" y="117"/>
              </a:cxn>
              <a:cxn ang="0">
                <a:pos x="2604" y="60"/>
              </a:cxn>
              <a:cxn ang="0">
                <a:pos x="2883" y="0"/>
              </a:cxn>
              <a:cxn ang="0">
                <a:pos x="0" y="0"/>
              </a:cxn>
            </a:cxnLst>
            <a:rect l="0" t="0" r="r" b="b"/>
            <a:pathLst>
              <a:path w="2884" h="286">
                <a:moveTo>
                  <a:pt x="0" y="0"/>
                </a:moveTo>
                <a:lnTo>
                  <a:pt x="0" y="285"/>
                </a:lnTo>
                <a:lnTo>
                  <a:pt x="192" y="285"/>
                </a:lnTo>
                <a:lnTo>
                  <a:pt x="384" y="282"/>
                </a:lnTo>
                <a:lnTo>
                  <a:pt x="579" y="276"/>
                </a:lnTo>
                <a:lnTo>
                  <a:pt x="789" y="267"/>
                </a:lnTo>
                <a:lnTo>
                  <a:pt x="999" y="258"/>
                </a:lnTo>
                <a:lnTo>
                  <a:pt x="1161" y="246"/>
                </a:lnTo>
                <a:lnTo>
                  <a:pt x="1302" y="234"/>
                </a:lnTo>
                <a:lnTo>
                  <a:pt x="1458" y="222"/>
                </a:lnTo>
                <a:lnTo>
                  <a:pt x="1665" y="201"/>
                </a:lnTo>
                <a:lnTo>
                  <a:pt x="1992" y="159"/>
                </a:lnTo>
                <a:lnTo>
                  <a:pt x="2301" y="117"/>
                </a:lnTo>
                <a:lnTo>
                  <a:pt x="2604" y="60"/>
                </a:lnTo>
                <a:lnTo>
                  <a:pt x="2883" y="0"/>
                </a:lnTo>
                <a:lnTo>
                  <a:pt x="0" y="0"/>
                </a:lnTo>
              </a:path>
            </a:pathLst>
          </a:custGeom>
          <a:gradFill rotWithShape="0">
            <a:gsLst>
              <a:gs pos="0">
                <a:schemeClr val="accent2"/>
              </a:gs>
              <a:gs pos="100000">
                <a:schemeClr val="bg1"/>
              </a:gs>
            </a:gsLst>
            <a:lin ang="0" scaled="1"/>
          </a:gradFill>
          <a:ln w="9525">
            <a:noFill/>
            <a:round/>
            <a:headEnd type="none" w="sm" len="sm"/>
            <a:tailEnd type="none" w="sm" len="sm"/>
          </a:ln>
          <a:effectLst/>
        </p:spPr>
        <p:txBody>
          <a:bodyPr/>
          <a:lstStyle/>
          <a:p>
            <a:endParaRPr lang="en-US"/>
          </a:p>
        </p:txBody>
      </p:sp>
      <p:sp>
        <p:nvSpPr>
          <p:cNvPr id="41995" name="Rectangle 11"/>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41996"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41997" name="Rectangle 13"/>
          <p:cNvSpPr>
            <a:spLocks noGrp="1" noChangeArrowheads="1"/>
          </p:cNvSpPr>
          <p:nvPr>
            <p:ph type="dt" sz="half" idx="2"/>
          </p:nvPr>
        </p:nvSpPr>
        <p:spPr/>
        <p:txBody>
          <a:bodyPr/>
          <a:lstStyle>
            <a:lvl1pPr>
              <a:defRPr/>
            </a:lvl1pPr>
          </a:lstStyle>
          <a:p>
            <a:endParaRPr lang="en-US"/>
          </a:p>
        </p:txBody>
      </p:sp>
      <p:sp>
        <p:nvSpPr>
          <p:cNvPr id="41998" name="Rectangle 14"/>
          <p:cNvSpPr>
            <a:spLocks noGrp="1" noChangeArrowheads="1"/>
          </p:cNvSpPr>
          <p:nvPr>
            <p:ph type="ftr" sz="quarter" idx="3"/>
          </p:nvPr>
        </p:nvSpPr>
        <p:spPr/>
        <p:txBody>
          <a:bodyPr/>
          <a:lstStyle>
            <a:lvl1pPr>
              <a:defRPr/>
            </a:lvl1pPr>
          </a:lstStyle>
          <a:p>
            <a:endParaRPr lang="en-US"/>
          </a:p>
        </p:txBody>
      </p:sp>
      <p:sp>
        <p:nvSpPr>
          <p:cNvPr id="41999" name="Rectangle 15"/>
          <p:cNvSpPr>
            <a:spLocks noGrp="1" noChangeArrowheads="1"/>
          </p:cNvSpPr>
          <p:nvPr>
            <p:ph type="sldNum" sz="quarter" idx="4"/>
          </p:nvPr>
        </p:nvSpPr>
        <p:spPr/>
        <p:txBody>
          <a:bodyPr/>
          <a:lstStyle>
            <a:lvl1pPr>
              <a:defRPr/>
            </a:lvl1pPr>
          </a:lstStyle>
          <a:p>
            <a:fld id="{464E5A82-4BE2-4E7B-B11A-552FE9D9459C}" type="slidenum">
              <a:rPr lang="en-US"/>
              <a:pPr/>
              <a:t>‹#›</a:t>
            </a:fld>
            <a:endParaRPr lang="en-US"/>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41986"/>
                                        </p:tgtEl>
                                        <p:attrNameLst>
                                          <p:attrName>style.visibility</p:attrName>
                                        </p:attrNameLst>
                                      </p:cBhvr>
                                      <p:to>
                                        <p:strVal val="visible"/>
                                      </p:to>
                                    </p:set>
                                    <p:anim calcmode="lin" valueType="num">
                                      <p:cBhvr additive="base">
                                        <p:cTn id="7" dur="500" fill="hold"/>
                                        <p:tgtEl>
                                          <p:spTgt spid="41986"/>
                                        </p:tgtEl>
                                        <p:attrNameLst>
                                          <p:attrName>ppt_x</p:attrName>
                                        </p:attrNameLst>
                                      </p:cBhvr>
                                      <p:tavLst>
                                        <p:tav tm="0">
                                          <p:val>
                                            <p:strVal val="0-#ppt_w/2"/>
                                          </p:val>
                                        </p:tav>
                                        <p:tav tm="100000">
                                          <p:val>
                                            <p:strVal val="#ppt_x"/>
                                          </p:val>
                                        </p:tav>
                                      </p:tavLst>
                                    </p:anim>
                                    <p:anim calcmode="lin" valueType="num">
                                      <p:cBhvr additive="base">
                                        <p:cTn id="8" dur="500" fill="hold"/>
                                        <p:tgtEl>
                                          <p:spTgt spid="41986"/>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41986"/>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1D4E7E6-553A-4126-99D9-6FBD1418F9B5}" type="slidenum">
              <a:rPr lang="en-US"/>
              <a:pPr/>
              <a:t>‹#›</a:t>
            </a:fld>
            <a:endParaRPr lang="en-US"/>
          </a:p>
        </p:txBody>
      </p:sp>
    </p:spTree>
  </p:cSld>
  <p:clrMapOvr>
    <a:masterClrMapping/>
  </p:clrMapOvr>
  <p:transition spd="slow">
    <p:pull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F22C62A-0DC1-4519-B076-68640C9FCDDD}" type="slidenum">
              <a:rPr lang="en-US"/>
              <a:pPr/>
              <a:t>‹#›</a:t>
            </a:fld>
            <a:endParaRPr lang="en-US"/>
          </a:p>
        </p:txBody>
      </p:sp>
    </p:spTree>
  </p:cSld>
  <p:clrMapOvr>
    <a:masterClrMapping/>
  </p:clrMapOvr>
  <p:transition spd="slow">
    <p:pull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55093E7A-C5B2-41A8-B429-953819E2CA01}" type="slidenum">
              <a:rPr lang="en-US"/>
              <a:pPr/>
              <a:t>‹#›</a:t>
            </a:fld>
            <a:endParaRPr lang="en-US"/>
          </a:p>
        </p:txBody>
      </p:sp>
    </p:spTree>
  </p:cSld>
  <p:clrMapOvr>
    <a:masterClrMapping/>
  </p:clrMapOvr>
  <p:transition spd="slow">
    <p:pull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2E2DF267-EE92-4351-A3B9-30FF835E7850}" type="slidenum">
              <a:rPr lang="en-US"/>
              <a:pPr/>
              <a:t>‹#›</a:t>
            </a:fld>
            <a:endParaRPr lang="en-US"/>
          </a:p>
        </p:txBody>
      </p:sp>
    </p:spTree>
  </p:cSld>
  <p:clrMapOvr>
    <a:masterClrMapping/>
  </p:clrMapOvr>
  <p:transition spd="slow">
    <p:pull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F2984C42-59EF-4F79-BC75-E53BB50B3A5D}" type="slidenum">
              <a:rPr lang="en-US"/>
              <a:pPr/>
              <a:t>‹#›</a:t>
            </a:fld>
            <a:endParaRPr lang="en-US"/>
          </a:p>
        </p:txBody>
      </p:sp>
    </p:spTree>
  </p:cSld>
  <p:clrMapOvr>
    <a:masterClrMapping/>
  </p:clrMapOvr>
  <p:transition spd="slow">
    <p:pull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3D02A4CE-2C44-4AA9-B38E-40B007756622}" type="slidenum">
              <a:rPr lang="en-US"/>
              <a:pPr/>
              <a:t>‹#›</a:t>
            </a:fld>
            <a:endParaRPr lang="en-US"/>
          </a:p>
        </p:txBody>
      </p:sp>
    </p:spTree>
  </p:cSld>
  <p:clrMapOvr>
    <a:masterClrMapping/>
  </p:clrMapOvr>
  <p:transition spd="slow">
    <p:pull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8A69756-EBBC-48BC-830A-4125C1A822AE}" type="slidenum">
              <a:rPr lang="en-US"/>
              <a:pPr/>
              <a:t>‹#›</a:t>
            </a:fld>
            <a:endParaRPr lang="en-US"/>
          </a:p>
        </p:txBody>
      </p:sp>
    </p:spTree>
  </p:cSld>
  <p:clrMapOvr>
    <a:masterClrMapping/>
  </p:clrMapOvr>
  <p:transition spd="slow">
    <p:pull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6CBEA54-5D1D-4396-8E53-CC5F762ED47D}" type="slidenum">
              <a:rPr lang="en-US"/>
              <a:pPr/>
              <a:t>‹#›</a:t>
            </a:fld>
            <a:endParaRPr lang="en-US"/>
          </a:p>
        </p:txBody>
      </p:sp>
    </p:spTree>
  </p:cSld>
  <p:clrMapOvr>
    <a:masterClrMapping/>
  </p:clrMapOvr>
  <p:transition spd="slow">
    <p:pull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DC3E153-513D-4F35-B1A3-C0A468FEC995}" type="slidenum">
              <a:rPr lang="en-US"/>
              <a:pPr/>
              <a:t>‹#›</a:t>
            </a:fld>
            <a:endParaRPr lang="en-US"/>
          </a:p>
        </p:txBody>
      </p:sp>
    </p:spTree>
  </p:cSld>
  <p:clrMapOvr>
    <a:masterClrMapping/>
  </p:clrMapOvr>
  <p:transition spd="slow">
    <p:pull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E1F82E3-1169-4B64-B852-9F79F1863124}" type="slidenum">
              <a:rPr lang="en-US"/>
              <a:pPr/>
              <a:t>‹#›</a:t>
            </a:fld>
            <a:endParaRPr lang="en-US"/>
          </a:p>
        </p:txBody>
      </p:sp>
    </p:spTree>
  </p:cSld>
  <p:clrMapOvr>
    <a:masterClrMapping/>
  </p:clrMapOvr>
  <p:transition spd="slow">
    <p:pull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100000">
              <a:schemeClr val="bg1"/>
            </a:gs>
          </a:gsLst>
          <a:lin ang="0" scaled="1"/>
        </a:gradFill>
        <a:effectLst/>
      </p:bgPr>
    </p:bg>
    <p:spTree>
      <p:nvGrpSpPr>
        <p:cNvPr id="1" name=""/>
        <p:cNvGrpSpPr/>
        <p:nvPr/>
      </p:nvGrpSpPr>
      <p:grpSpPr>
        <a:xfrm>
          <a:off x="0" y="0"/>
          <a:ext cx="0" cy="0"/>
          <a:chOff x="0" y="0"/>
          <a:chExt cx="0" cy="0"/>
        </a:xfrm>
      </p:grpSpPr>
      <p:sp>
        <p:nvSpPr>
          <p:cNvPr id="40962" name="Rectangle 2"/>
          <p:cNvSpPr>
            <a:spLocks noChangeArrowheads="1"/>
          </p:cNvSpPr>
          <p:nvPr/>
        </p:nvSpPr>
        <p:spPr bwMode="invGray">
          <a:xfrm>
            <a:off x="8809038" y="0"/>
            <a:ext cx="334962" cy="6858000"/>
          </a:xfrm>
          <a:prstGeom prst="rect">
            <a:avLst/>
          </a:prstGeom>
          <a:gradFill rotWithShape="0">
            <a:gsLst>
              <a:gs pos="0">
                <a:schemeClr val="accent2"/>
              </a:gs>
              <a:gs pos="50000">
                <a:schemeClr val="hlink"/>
              </a:gs>
              <a:gs pos="100000">
                <a:schemeClr val="accent2"/>
              </a:gs>
            </a:gsLst>
            <a:lin ang="0" scaled="1"/>
          </a:gradFill>
          <a:ln w="9525">
            <a:noFill/>
            <a:miter lim="800000"/>
            <a:headEnd/>
            <a:tailEnd/>
          </a:ln>
        </p:spPr>
        <p:txBody>
          <a:bodyPr wrap="none" anchor="ctr"/>
          <a:lstStyle/>
          <a:p>
            <a:endParaRPr lang="en-US"/>
          </a:p>
        </p:txBody>
      </p:sp>
      <p:sp>
        <p:nvSpPr>
          <p:cNvPr id="40963" name="Freeform 3"/>
          <p:cNvSpPr>
            <a:spLocks/>
          </p:cNvSpPr>
          <p:nvPr/>
        </p:nvSpPr>
        <p:spPr bwMode="white">
          <a:xfrm>
            <a:off x="-9525" y="4489450"/>
            <a:ext cx="5754688" cy="2368550"/>
          </a:xfrm>
          <a:custGeom>
            <a:avLst/>
            <a:gdLst/>
            <a:ahLst/>
            <a:cxnLst>
              <a:cxn ang="0">
                <a:pos x="0" y="1491"/>
              </a:cxn>
              <a:cxn ang="0">
                <a:pos x="0" y="0"/>
              </a:cxn>
              <a:cxn ang="0">
                <a:pos x="171" y="3"/>
              </a:cxn>
              <a:cxn ang="0">
                <a:pos x="355" y="9"/>
              </a:cxn>
              <a:cxn ang="0">
                <a:pos x="499" y="21"/>
              </a:cxn>
              <a:cxn ang="0">
                <a:pos x="650" y="36"/>
              </a:cxn>
              <a:cxn ang="0">
                <a:pos x="809" y="54"/>
              </a:cxn>
              <a:cxn ang="0">
                <a:pos x="957" y="78"/>
              </a:cxn>
              <a:cxn ang="0">
                <a:pos x="1119" y="105"/>
              </a:cxn>
              <a:cxn ang="0">
                <a:pos x="1261" y="133"/>
              </a:cxn>
              <a:cxn ang="0">
                <a:pos x="1441" y="175"/>
              </a:cxn>
              <a:cxn ang="0">
                <a:pos x="1598" y="217"/>
              </a:cxn>
              <a:cxn ang="0">
                <a:pos x="1763" y="269"/>
              </a:cxn>
              <a:cxn ang="0">
                <a:pos x="1887" y="308"/>
              </a:cxn>
              <a:cxn ang="0">
                <a:pos x="2085" y="384"/>
              </a:cxn>
              <a:cxn ang="0">
                <a:pos x="2230" y="444"/>
              </a:cxn>
              <a:cxn ang="0">
                <a:pos x="2456" y="547"/>
              </a:cxn>
              <a:cxn ang="0">
                <a:pos x="2666" y="662"/>
              </a:cxn>
              <a:cxn ang="0">
                <a:pos x="2859" y="786"/>
              </a:cxn>
              <a:cxn ang="0">
                <a:pos x="3046" y="920"/>
              </a:cxn>
              <a:cxn ang="0">
                <a:pos x="3193" y="1038"/>
              </a:cxn>
              <a:cxn ang="0">
                <a:pos x="3332" y="1168"/>
              </a:cxn>
              <a:cxn ang="0">
                <a:pos x="3440" y="1280"/>
              </a:cxn>
              <a:cxn ang="0">
                <a:pos x="3524" y="1380"/>
              </a:cxn>
              <a:cxn ang="0">
                <a:pos x="3624" y="1491"/>
              </a:cxn>
              <a:cxn ang="0">
                <a:pos x="3608" y="1491"/>
              </a:cxn>
              <a:cxn ang="0">
                <a:pos x="0" y="1491"/>
              </a:cxn>
            </a:cxnLst>
            <a:rect l="0" t="0" r="r" b="b"/>
            <a:pathLst>
              <a:path w="3625" h="1492">
                <a:moveTo>
                  <a:pt x="0" y="1491"/>
                </a:moveTo>
                <a:lnTo>
                  <a:pt x="0" y="0"/>
                </a:lnTo>
                <a:lnTo>
                  <a:pt x="171" y="3"/>
                </a:lnTo>
                <a:lnTo>
                  <a:pt x="355" y="9"/>
                </a:lnTo>
                <a:lnTo>
                  <a:pt x="499" y="21"/>
                </a:lnTo>
                <a:lnTo>
                  <a:pt x="650" y="36"/>
                </a:lnTo>
                <a:lnTo>
                  <a:pt x="809" y="54"/>
                </a:lnTo>
                <a:lnTo>
                  <a:pt x="957" y="78"/>
                </a:lnTo>
                <a:lnTo>
                  <a:pt x="1119" y="105"/>
                </a:lnTo>
                <a:lnTo>
                  <a:pt x="1261" y="133"/>
                </a:lnTo>
                <a:lnTo>
                  <a:pt x="1441" y="175"/>
                </a:lnTo>
                <a:lnTo>
                  <a:pt x="1598" y="217"/>
                </a:lnTo>
                <a:lnTo>
                  <a:pt x="1763" y="269"/>
                </a:lnTo>
                <a:lnTo>
                  <a:pt x="1887" y="308"/>
                </a:lnTo>
                <a:lnTo>
                  <a:pt x="2085" y="384"/>
                </a:lnTo>
                <a:lnTo>
                  <a:pt x="2230" y="444"/>
                </a:lnTo>
                <a:lnTo>
                  <a:pt x="2456" y="547"/>
                </a:lnTo>
                <a:lnTo>
                  <a:pt x="2666" y="662"/>
                </a:lnTo>
                <a:lnTo>
                  <a:pt x="2859" y="786"/>
                </a:lnTo>
                <a:lnTo>
                  <a:pt x="3046" y="920"/>
                </a:lnTo>
                <a:lnTo>
                  <a:pt x="3193" y="1038"/>
                </a:lnTo>
                <a:lnTo>
                  <a:pt x="3332" y="1168"/>
                </a:lnTo>
                <a:lnTo>
                  <a:pt x="3440" y="1280"/>
                </a:lnTo>
                <a:lnTo>
                  <a:pt x="3524" y="1380"/>
                </a:lnTo>
                <a:lnTo>
                  <a:pt x="3624" y="1491"/>
                </a:lnTo>
                <a:lnTo>
                  <a:pt x="3608" y="1491"/>
                </a:lnTo>
                <a:lnTo>
                  <a:pt x="0" y="1491"/>
                </a:lnTo>
              </a:path>
            </a:pathLst>
          </a:custGeom>
          <a:gradFill rotWithShape="0">
            <a:gsLst>
              <a:gs pos="0">
                <a:schemeClr val="bg2"/>
              </a:gs>
              <a:gs pos="100000">
                <a:schemeClr val="bg1"/>
              </a:gs>
            </a:gsLst>
            <a:lin ang="5400000" scaled="1"/>
          </a:gradFill>
          <a:ln w="9525" cap="flat" cmpd="sng">
            <a:noFill/>
            <a:prstDash val="solid"/>
            <a:miter lim="800000"/>
            <a:headEnd type="none" w="sm" len="sm"/>
            <a:tailEnd type="none" w="sm" len="sm"/>
          </a:ln>
          <a:effectLst/>
        </p:spPr>
        <p:txBody>
          <a:bodyPr wrap="none" anchor="ctr"/>
          <a:lstStyle/>
          <a:p>
            <a:endParaRPr lang="en-US"/>
          </a:p>
        </p:txBody>
      </p:sp>
      <p:sp>
        <p:nvSpPr>
          <p:cNvPr id="40964" name="Freeform 4"/>
          <p:cNvSpPr>
            <a:spLocks/>
          </p:cNvSpPr>
          <p:nvPr/>
        </p:nvSpPr>
        <p:spPr bwMode="white">
          <a:xfrm>
            <a:off x="0" y="3817938"/>
            <a:ext cx="8164513" cy="3019425"/>
          </a:xfrm>
          <a:custGeom>
            <a:avLst/>
            <a:gdLst/>
            <a:ahLst/>
            <a:cxnLst>
              <a:cxn ang="0">
                <a:pos x="2718" y="405"/>
              </a:cxn>
              <a:cxn ang="0">
                <a:pos x="2466" y="333"/>
              </a:cxn>
              <a:cxn ang="0">
                <a:pos x="2202" y="261"/>
              </a:cxn>
              <a:cxn ang="0">
                <a:pos x="1929" y="198"/>
              </a:cxn>
              <a:cxn ang="0">
                <a:pos x="1695" y="153"/>
              </a:cxn>
              <a:cxn ang="0">
                <a:pos x="1434" y="111"/>
              </a:cxn>
              <a:cxn ang="0">
                <a:pos x="1188" y="75"/>
              </a:cxn>
              <a:cxn ang="0">
                <a:pos x="957" y="48"/>
              </a:cxn>
              <a:cxn ang="0">
                <a:pos x="747" y="30"/>
              </a:cxn>
              <a:cxn ang="0">
                <a:pos x="501" y="15"/>
              </a:cxn>
              <a:cxn ang="0">
                <a:pos x="246" y="3"/>
              </a:cxn>
              <a:cxn ang="0">
                <a:pos x="0" y="0"/>
              </a:cxn>
              <a:cxn ang="0">
                <a:pos x="0" y="275"/>
              </a:cxn>
              <a:cxn ang="0">
                <a:pos x="0" y="345"/>
              </a:cxn>
              <a:cxn ang="0">
                <a:pos x="0" y="275"/>
              </a:cxn>
              <a:cxn ang="0">
                <a:pos x="0" y="342"/>
              </a:cxn>
              <a:cxn ang="0">
                <a:pos x="339" y="351"/>
              </a:cxn>
              <a:cxn ang="0">
                <a:pos x="606" y="372"/>
              </a:cxn>
              <a:cxn ang="0">
                <a:pos x="852" y="399"/>
              </a:cxn>
              <a:cxn ang="0">
                <a:pos x="1068" y="435"/>
              </a:cxn>
              <a:cxn ang="0">
                <a:pos x="1275" y="474"/>
              </a:cxn>
              <a:cxn ang="0">
                <a:pos x="1545" y="540"/>
              </a:cxn>
              <a:cxn ang="0">
                <a:pos x="1761" y="603"/>
              </a:cxn>
              <a:cxn ang="0">
                <a:pos x="1971" y="678"/>
              </a:cxn>
              <a:cxn ang="0">
                <a:pos x="2166" y="747"/>
              </a:cxn>
              <a:cxn ang="0">
                <a:pos x="2397" y="852"/>
              </a:cxn>
              <a:cxn ang="0">
                <a:pos x="2613" y="960"/>
              </a:cxn>
              <a:cxn ang="0">
                <a:pos x="2832" y="1095"/>
              </a:cxn>
              <a:cxn ang="0">
                <a:pos x="3012" y="1212"/>
              </a:cxn>
              <a:cxn ang="0">
                <a:pos x="3186" y="1347"/>
              </a:cxn>
              <a:cxn ang="0">
                <a:pos x="3351" y="1497"/>
              </a:cxn>
              <a:cxn ang="0">
                <a:pos x="3480" y="1629"/>
              </a:cxn>
              <a:cxn ang="0">
                <a:pos x="3612" y="1785"/>
              </a:cxn>
              <a:cxn ang="0">
                <a:pos x="3699" y="1901"/>
              </a:cxn>
              <a:cxn ang="0">
                <a:pos x="5142" y="1901"/>
              </a:cxn>
              <a:cxn ang="0">
                <a:pos x="5076" y="1827"/>
              </a:cxn>
              <a:cxn ang="0">
                <a:pos x="4968" y="1707"/>
              </a:cxn>
              <a:cxn ang="0">
                <a:pos x="4797" y="1539"/>
              </a:cxn>
              <a:cxn ang="0">
                <a:pos x="4617" y="1383"/>
              </a:cxn>
              <a:cxn ang="0">
                <a:pos x="4410" y="1221"/>
              </a:cxn>
              <a:cxn ang="0">
                <a:pos x="4185" y="1071"/>
              </a:cxn>
              <a:cxn ang="0">
                <a:pos x="3960" y="939"/>
              </a:cxn>
              <a:cxn ang="0">
                <a:pos x="3708" y="801"/>
              </a:cxn>
              <a:cxn ang="0">
                <a:pos x="3492" y="702"/>
              </a:cxn>
              <a:cxn ang="0">
                <a:pos x="3231" y="588"/>
              </a:cxn>
              <a:cxn ang="0">
                <a:pos x="2964" y="489"/>
              </a:cxn>
              <a:cxn ang="0">
                <a:pos x="2718" y="405"/>
              </a:cxn>
            </a:cxnLst>
            <a:rect l="0" t="0" r="r" b="b"/>
            <a:pathLst>
              <a:path w="5143" h="1902">
                <a:moveTo>
                  <a:pt x="2718" y="405"/>
                </a:moveTo>
                <a:lnTo>
                  <a:pt x="2466" y="333"/>
                </a:lnTo>
                <a:lnTo>
                  <a:pt x="2202" y="261"/>
                </a:lnTo>
                <a:lnTo>
                  <a:pt x="1929" y="198"/>
                </a:lnTo>
                <a:lnTo>
                  <a:pt x="1695" y="153"/>
                </a:lnTo>
                <a:lnTo>
                  <a:pt x="1434" y="111"/>
                </a:lnTo>
                <a:lnTo>
                  <a:pt x="1188" y="75"/>
                </a:lnTo>
                <a:lnTo>
                  <a:pt x="957" y="48"/>
                </a:lnTo>
                <a:lnTo>
                  <a:pt x="747" y="30"/>
                </a:lnTo>
                <a:lnTo>
                  <a:pt x="501" y="15"/>
                </a:lnTo>
                <a:lnTo>
                  <a:pt x="246" y="3"/>
                </a:lnTo>
                <a:lnTo>
                  <a:pt x="0" y="0"/>
                </a:lnTo>
                <a:lnTo>
                  <a:pt x="0" y="275"/>
                </a:lnTo>
                <a:lnTo>
                  <a:pt x="0" y="345"/>
                </a:lnTo>
                <a:lnTo>
                  <a:pt x="0" y="275"/>
                </a:lnTo>
                <a:lnTo>
                  <a:pt x="0" y="342"/>
                </a:lnTo>
                <a:lnTo>
                  <a:pt x="339" y="351"/>
                </a:lnTo>
                <a:lnTo>
                  <a:pt x="606" y="372"/>
                </a:lnTo>
                <a:lnTo>
                  <a:pt x="852" y="399"/>
                </a:lnTo>
                <a:lnTo>
                  <a:pt x="1068" y="435"/>
                </a:lnTo>
                <a:lnTo>
                  <a:pt x="1275" y="474"/>
                </a:lnTo>
                <a:lnTo>
                  <a:pt x="1545" y="540"/>
                </a:lnTo>
                <a:lnTo>
                  <a:pt x="1761" y="603"/>
                </a:lnTo>
                <a:lnTo>
                  <a:pt x="1971" y="678"/>
                </a:lnTo>
                <a:lnTo>
                  <a:pt x="2166" y="747"/>
                </a:lnTo>
                <a:lnTo>
                  <a:pt x="2397" y="852"/>
                </a:lnTo>
                <a:lnTo>
                  <a:pt x="2613" y="960"/>
                </a:lnTo>
                <a:lnTo>
                  <a:pt x="2832" y="1095"/>
                </a:lnTo>
                <a:lnTo>
                  <a:pt x="3012" y="1212"/>
                </a:lnTo>
                <a:lnTo>
                  <a:pt x="3186" y="1347"/>
                </a:lnTo>
                <a:lnTo>
                  <a:pt x="3351" y="1497"/>
                </a:lnTo>
                <a:lnTo>
                  <a:pt x="3480" y="1629"/>
                </a:lnTo>
                <a:lnTo>
                  <a:pt x="3612" y="1785"/>
                </a:lnTo>
                <a:lnTo>
                  <a:pt x="3699" y="1901"/>
                </a:lnTo>
                <a:lnTo>
                  <a:pt x="5142" y="1901"/>
                </a:lnTo>
                <a:lnTo>
                  <a:pt x="5076" y="1827"/>
                </a:lnTo>
                <a:lnTo>
                  <a:pt x="4968" y="1707"/>
                </a:lnTo>
                <a:lnTo>
                  <a:pt x="4797" y="1539"/>
                </a:lnTo>
                <a:lnTo>
                  <a:pt x="4617" y="1383"/>
                </a:lnTo>
                <a:lnTo>
                  <a:pt x="4410" y="1221"/>
                </a:lnTo>
                <a:lnTo>
                  <a:pt x="4185" y="1071"/>
                </a:lnTo>
                <a:lnTo>
                  <a:pt x="3960" y="939"/>
                </a:lnTo>
                <a:lnTo>
                  <a:pt x="3708" y="801"/>
                </a:lnTo>
                <a:lnTo>
                  <a:pt x="3492" y="702"/>
                </a:lnTo>
                <a:lnTo>
                  <a:pt x="3231" y="588"/>
                </a:lnTo>
                <a:lnTo>
                  <a:pt x="2964" y="489"/>
                </a:lnTo>
                <a:lnTo>
                  <a:pt x="2718" y="405"/>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5" name="Freeform 5"/>
          <p:cNvSpPr>
            <a:spLocks/>
          </p:cNvSpPr>
          <p:nvPr/>
        </p:nvSpPr>
        <p:spPr bwMode="white">
          <a:xfrm>
            <a:off x="0" y="3146425"/>
            <a:ext cx="9144000" cy="3690938"/>
          </a:xfrm>
          <a:custGeom>
            <a:avLst/>
            <a:gdLst/>
            <a:ahLst/>
            <a:cxnLst>
              <a:cxn ang="0">
                <a:pos x="0" y="0"/>
              </a:cxn>
              <a:cxn ang="0">
                <a:pos x="0" y="339"/>
              </a:cxn>
              <a:cxn ang="0">
                <a:pos x="558" y="357"/>
              </a:cxn>
              <a:cxn ang="0">
                <a:pos x="807" y="375"/>
              </a:cxn>
              <a:cxn ang="0">
                <a:pos x="1056" y="399"/>
              </a:cxn>
              <a:cxn ang="0">
                <a:pos x="1272" y="426"/>
              </a:cxn>
              <a:cxn ang="0">
                <a:pos x="1539" y="465"/>
              </a:cxn>
              <a:cxn ang="0">
                <a:pos x="1791" y="510"/>
              </a:cxn>
              <a:cxn ang="0">
                <a:pos x="2076" y="570"/>
              </a:cxn>
              <a:cxn ang="0">
                <a:pos x="2334" y="630"/>
              </a:cxn>
              <a:cxn ang="0">
                <a:pos x="2544" y="687"/>
              </a:cxn>
              <a:cxn ang="0">
                <a:pos x="2775" y="759"/>
              </a:cxn>
              <a:cxn ang="0">
                <a:pos x="3003" y="837"/>
              </a:cxn>
              <a:cxn ang="0">
                <a:pos x="3231" y="924"/>
              </a:cxn>
              <a:cxn ang="0">
                <a:pos x="3438" y="1005"/>
              </a:cxn>
              <a:cxn ang="0">
                <a:pos x="3663" y="1110"/>
              </a:cxn>
              <a:cxn ang="0">
                <a:pos x="3903" y="1233"/>
              </a:cxn>
              <a:cxn ang="0">
                <a:pos x="4149" y="1374"/>
              </a:cxn>
              <a:cxn ang="0">
                <a:pos x="4353" y="1506"/>
              </a:cxn>
              <a:cxn ang="0">
                <a:pos x="4491" y="1602"/>
              </a:cxn>
              <a:cxn ang="0">
                <a:pos x="4668" y="1740"/>
              </a:cxn>
              <a:cxn ang="0">
                <a:pos x="4824" y="1875"/>
              </a:cxn>
              <a:cxn ang="0">
                <a:pos x="4968" y="2016"/>
              </a:cxn>
              <a:cxn ang="0">
                <a:pos x="5100" y="2154"/>
              </a:cxn>
              <a:cxn ang="0">
                <a:pos x="5238" y="2324"/>
              </a:cxn>
              <a:cxn ang="0">
                <a:pos x="5759" y="2324"/>
              </a:cxn>
              <a:cxn ang="0">
                <a:pos x="5759" y="1245"/>
              </a:cxn>
              <a:cxn ang="0">
                <a:pos x="5580" y="1119"/>
              </a:cxn>
              <a:cxn ang="0">
                <a:pos x="5400" y="1020"/>
              </a:cxn>
              <a:cxn ang="0">
                <a:pos x="5205" y="918"/>
              </a:cxn>
              <a:cxn ang="0">
                <a:pos x="5031" y="837"/>
              </a:cxn>
              <a:cxn ang="0">
                <a:pos x="4866" y="771"/>
              </a:cxn>
              <a:cxn ang="0">
                <a:pos x="4710" y="711"/>
              </a:cxn>
              <a:cxn ang="0">
                <a:pos x="4545" y="651"/>
              </a:cxn>
              <a:cxn ang="0">
                <a:pos x="4386" y="600"/>
              </a:cxn>
              <a:cxn ang="0">
                <a:pos x="4248" y="552"/>
              </a:cxn>
              <a:cxn ang="0">
                <a:pos x="3993" y="483"/>
              </a:cxn>
              <a:cxn ang="0">
                <a:pos x="3777" y="423"/>
              </a:cxn>
              <a:cxn ang="0">
                <a:pos x="3564" y="375"/>
              </a:cxn>
              <a:cxn ang="0">
                <a:pos x="3282" y="312"/>
              </a:cxn>
              <a:cxn ang="0">
                <a:pos x="3003" y="261"/>
              </a:cxn>
              <a:cxn ang="0">
                <a:pos x="2733" y="213"/>
              </a:cxn>
              <a:cxn ang="0">
                <a:pos x="2451" y="171"/>
              </a:cxn>
              <a:cxn ang="0">
                <a:pos x="2211" y="138"/>
              </a:cxn>
              <a:cxn ang="0">
                <a:pos x="1974" y="108"/>
              </a:cxn>
              <a:cxn ang="0">
                <a:pos x="1665" y="81"/>
              </a:cxn>
              <a:cxn ang="0">
                <a:pos x="1437" y="60"/>
              </a:cxn>
              <a:cxn ang="0">
                <a:pos x="1125" y="36"/>
              </a:cxn>
              <a:cxn ang="0">
                <a:pos x="828" y="21"/>
              </a:cxn>
              <a:cxn ang="0">
                <a:pos x="558" y="12"/>
              </a:cxn>
              <a:cxn ang="0">
                <a:pos x="282" y="3"/>
              </a:cxn>
              <a:cxn ang="0">
                <a:pos x="0" y="0"/>
              </a:cxn>
            </a:cxnLst>
            <a:rect l="0" t="0" r="r" b="b"/>
            <a:pathLst>
              <a:path w="5760" h="2325">
                <a:moveTo>
                  <a:pt x="0" y="0"/>
                </a:moveTo>
                <a:lnTo>
                  <a:pt x="0" y="339"/>
                </a:lnTo>
                <a:lnTo>
                  <a:pt x="558" y="357"/>
                </a:lnTo>
                <a:lnTo>
                  <a:pt x="807" y="375"/>
                </a:lnTo>
                <a:lnTo>
                  <a:pt x="1056" y="399"/>
                </a:lnTo>
                <a:lnTo>
                  <a:pt x="1272" y="426"/>
                </a:lnTo>
                <a:lnTo>
                  <a:pt x="1539" y="465"/>
                </a:lnTo>
                <a:lnTo>
                  <a:pt x="1791" y="510"/>
                </a:lnTo>
                <a:lnTo>
                  <a:pt x="2076" y="570"/>
                </a:lnTo>
                <a:lnTo>
                  <a:pt x="2334" y="630"/>
                </a:lnTo>
                <a:lnTo>
                  <a:pt x="2544" y="687"/>
                </a:lnTo>
                <a:lnTo>
                  <a:pt x="2775" y="759"/>
                </a:lnTo>
                <a:lnTo>
                  <a:pt x="3003" y="837"/>
                </a:lnTo>
                <a:lnTo>
                  <a:pt x="3231" y="924"/>
                </a:lnTo>
                <a:lnTo>
                  <a:pt x="3438" y="1005"/>
                </a:lnTo>
                <a:lnTo>
                  <a:pt x="3663" y="1110"/>
                </a:lnTo>
                <a:lnTo>
                  <a:pt x="3903" y="1233"/>
                </a:lnTo>
                <a:lnTo>
                  <a:pt x="4149" y="1374"/>
                </a:lnTo>
                <a:lnTo>
                  <a:pt x="4353" y="1506"/>
                </a:lnTo>
                <a:lnTo>
                  <a:pt x="4491" y="1602"/>
                </a:lnTo>
                <a:lnTo>
                  <a:pt x="4668" y="1740"/>
                </a:lnTo>
                <a:lnTo>
                  <a:pt x="4824" y="1875"/>
                </a:lnTo>
                <a:lnTo>
                  <a:pt x="4968" y="2016"/>
                </a:lnTo>
                <a:lnTo>
                  <a:pt x="5100" y="2154"/>
                </a:lnTo>
                <a:lnTo>
                  <a:pt x="5238" y="2324"/>
                </a:lnTo>
                <a:lnTo>
                  <a:pt x="5759" y="2324"/>
                </a:lnTo>
                <a:lnTo>
                  <a:pt x="5759" y="1245"/>
                </a:lnTo>
                <a:lnTo>
                  <a:pt x="5580" y="1119"/>
                </a:lnTo>
                <a:lnTo>
                  <a:pt x="5400" y="1020"/>
                </a:lnTo>
                <a:lnTo>
                  <a:pt x="5205" y="918"/>
                </a:lnTo>
                <a:lnTo>
                  <a:pt x="5031" y="837"/>
                </a:lnTo>
                <a:lnTo>
                  <a:pt x="4866" y="771"/>
                </a:lnTo>
                <a:lnTo>
                  <a:pt x="4710" y="711"/>
                </a:lnTo>
                <a:lnTo>
                  <a:pt x="4545" y="651"/>
                </a:lnTo>
                <a:lnTo>
                  <a:pt x="4386" y="600"/>
                </a:lnTo>
                <a:lnTo>
                  <a:pt x="4248" y="552"/>
                </a:lnTo>
                <a:lnTo>
                  <a:pt x="3993" y="483"/>
                </a:lnTo>
                <a:lnTo>
                  <a:pt x="3777" y="423"/>
                </a:lnTo>
                <a:lnTo>
                  <a:pt x="3564" y="375"/>
                </a:lnTo>
                <a:lnTo>
                  <a:pt x="3282" y="312"/>
                </a:lnTo>
                <a:lnTo>
                  <a:pt x="3003" y="261"/>
                </a:lnTo>
                <a:lnTo>
                  <a:pt x="2733" y="213"/>
                </a:lnTo>
                <a:lnTo>
                  <a:pt x="2451" y="171"/>
                </a:lnTo>
                <a:lnTo>
                  <a:pt x="2211" y="138"/>
                </a:lnTo>
                <a:lnTo>
                  <a:pt x="1974" y="108"/>
                </a:lnTo>
                <a:lnTo>
                  <a:pt x="1665" y="81"/>
                </a:lnTo>
                <a:lnTo>
                  <a:pt x="1437" y="60"/>
                </a:lnTo>
                <a:lnTo>
                  <a:pt x="1125" y="36"/>
                </a:lnTo>
                <a:lnTo>
                  <a:pt x="828" y="21"/>
                </a:lnTo>
                <a:lnTo>
                  <a:pt x="558" y="12"/>
                </a:lnTo>
                <a:lnTo>
                  <a:pt x="282" y="3"/>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6" name="Freeform 6"/>
          <p:cNvSpPr>
            <a:spLocks/>
          </p:cNvSpPr>
          <p:nvPr/>
        </p:nvSpPr>
        <p:spPr bwMode="white">
          <a:xfrm>
            <a:off x="0" y="2460625"/>
            <a:ext cx="9144000" cy="2497138"/>
          </a:xfrm>
          <a:custGeom>
            <a:avLst/>
            <a:gdLst/>
            <a:ahLst/>
            <a:cxnLst>
              <a:cxn ang="0">
                <a:pos x="0" y="0"/>
              </a:cxn>
              <a:cxn ang="0">
                <a:pos x="0" y="351"/>
              </a:cxn>
              <a:cxn ang="0">
                <a:pos x="282" y="357"/>
              </a:cxn>
              <a:cxn ang="0">
                <a:pos x="627" y="363"/>
              </a:cxn>
              <a:cxn ang="0">
                <a:pos x="960" y="375"/>
              </a:cxn>
              <a:cxn ang="0">
                <a:pos x="1218" y="393"/>
              </a:cxn>
              <a:cxn ang="0">
                <a:pos x="1470" y="411"/>
              </a:cxn>
              <a:cxn ang="0">
                <a:pos x="1746" y="435"/>
              </a:cxn>
              <a:cxn ang="0">
                <a:pos x="2022" y="462"/>
              </a:cxn>
              <a:cxn ang="0">
                <a:pos x="2340" y="504"/>
              </a:cxn>
              <a:cxn ang="0">
                <a:pos x="2664" y="549"/>
              </a:cxn>
              <a:cxn ang="0">
                <a:pos x="2952" y="597"/>
              </a:cxn>
              <a:cxn ang="0">
                <a:pos x="3225" y="648"/>
              </a:cxn>
              <a:cxn ang="0">
                <a:pos x="3513" y="708"/>
              </a:cxn>
              <a:cxn ang="0">
                <a:pos x="3693" y="750"/>
              </a:cxn>
              <a:cxn ang="0">
                <a:pos x="3936" y="810"/>
              </a:cxn>
              <a:cxn ang="0">
                <a:pos x="4095" y="855"/>
              </a:cxn>
              <a:cxn ang="0">
                <a:pos x="4281" y="909"/>
              </a:cxn>
              <a:cxn ang="0">
                <a:pos x="4503" y="981"/>
              </a:cxn>
              <a:cxn ang="0">
                <a:pos x="4704" y="1053"/>
              </a:cxn>
              <a:cxn ang="0">
                <a:pos x="4911" y="1131"/>
              </a:cxn>
              <a:cxn ang="0">
                <a:pos x="5073" y="1197"/>
              </a:cxn>
              <a:cxn ang="0">
                <a:pos x="5256" y="1281"/>
              </a:cxn>
              <a:cxn ang="0">
                <a:pos x="5475" y="1401"/>
              </a:cxn>
              <a:cxn ang="0">
                <a:pos x="5628" y="1482"/>
              </a:cxn>
              <a:cxn ang="0">
                <a:pos x="5759" y="1572"/>
              </a:cxn>
              <a:cxn ang="0">
                <a:pos x="5759" y="633"/>
              </a:cxn>
              <a:cxn ang="0">
                <a:pos x="5493" y="570"/>
              </a:cxn>
              <a:cxn ang="0">
                <a:pos x="5214" y="501"/>
              </a:cxn>
              <a:cxn ang="0">
                <a:pos x="4950" y="444"/>
              </a:cxn>
              <a:cxn ang="0">
                <a:pos x="4701" y="396"/>
              </a:cxn>
              <a:cxn ang="0">
                <a:pos x="4425" y="348"/>
              </a:cxn>
              <a:cxn ang="0">
                <a:pos x="4110" y="294"/>
              </a:cxn>
              <a:cxn ang="0">
                <a:pos x="3813" y="252"/>
              </a:cxn>
              <a:cxn ang="0">
                <a:pos x="3549" y="213"/>
              </a:cxn>
              <a:cxn ang="0">
                <a:pos x="3261" y="183"/>
              </a:cxn>
              <a:cxn ang="0">
                <a:pos x="3015" y="153"/>
              </a:cxn>
              <a:cxn ang="0">
                <a:pos x="2757" y="129"/>
              </a:cxn>
              <a:cxn ang="0">
                <a:pos x="2520" y="105"/>
              </a:cxn>
              <a:cxn ang="0">
                <a:pos x="2301" y="87"/>
              </a:cxn>
              <a:cxn ang="0">
                <a:pos x="2013" y="66"/>
              </a:cxn>
              <a:cxn ang="0">
                <a:pos x="1731" y="48"/>
              </a:cxn>
              <a:cxn ang="0">
                <a:pos x="1524" y="39"/>
              </a:cxn>
              <a:cxn ang="0">
                <a:pos x="1260" y="27"/>
              </a:cxn>
              <a:cxn ang="0">
                <a:pos x="966" y="15"/>
              </a:cxn>
              <a:cxn ang="0">
                <a:pos x="714" y="12"/>
              </a:cxn>
              <a:cxn ang="0">
                <a:pos x="510" y="6"/>
              </a:cxn>
              <a:cxn ang="0">
                <a:pos x="243" y="0"/>
              </a:cxn>
              <a:cxn ang="0">
                <a:pos x="0" y="0"/>
              </a:cxn>
            </a:cxnLst>
            <a:rect l="0" t="0" r="r" b="b"/>
            <a:pathLst>
              <a:path w="5760" h="1573">
                <a:moveTo>
                  <a:pt x="0" y="0"/>
                </a:moveTo>
                <a:lnTo>
                  <a:pt x="0" y="351"/>
                </a:lnTo>
                <a:lnTo>
                  <a:pt x="282" y="357"/>
                </a:lnTo>
                <a:lnTo>
                  <a:pt x="627" y="363"/>
                </a:lnTo>
                <a:lnTo>
                  <a:pt x="960" y="375"/>
                </a:lnTo>
                <a:lnTo>
                  <a:pt x="1218" y="393"/>
                </a:lnTo>
                <a:lnTo>
                  <a:pt x="1470" y="411"/>
                </a:lnTo>
                <a:lnTo>
                  <a:pt x="1746" y="435"/>
                </a:lnTo>
                <a:lnTo>
                  <a:pt x="2022" y="462"/>
                </a:lnTo>
                <a:lnTo>
                  <a:pt x="2340" y="504"/>
                </a:lnTo>
                <a:lnTo>
                  <a:pt x="2664" y="549"/>
                </a:lnTo>
                <a:lnTo>
                  <a:pt x="2952" y="597"/>
                </a:lnTo>
                <a:lnTo>
                  <a:pt x="3225" y="648"/>
                </a:lnTo>
                <a:lnTo>
                  <a:pt x="3513" y="708"/>
                </a:lnTo>
                <a:lnTo>
                  <a:pt x="3693" y="750"/>
                </a:lnTo>
                <a:lnTo>
                  <a:pt x="3936" y="810"/>
                </a:lnTo>
                <a:lnTo>
                  <a:pt x="4095" y="855"/>
                </a:lnTo>
                <a:lnTo>
                  <a:pt x="4281" y="909"/>
                </a:lnTo>
                <a:lnTo>
                  <a:pt x="4503" y="981"/>
                </a:lnTo>
                <a:lnTo>
                  <a:pt x="4704" y="1053"/>
                </a:lnTo>
                <a:lnTo>
                  <a:pt x="4911" y="1131"/>
                </a:lnTo>
                <a:lnTo>
                  <a:pt x="5073" y="1197"/>
                </a:lnTo>
                <a:lnTo>
                  <a:pt x="5256" y="1281"/>
                </a:lnTo>
                <a:lnTo>
                  <a:pt x="5475" y="1401"/>
                </a:lnTo>
                <a:lnTo>
                  <a:pt x="5628" y="1482"/>
                </a:lnTo>
                <a:lnTo>
                  <a:pt x="5759" y="1572"/>
                </a:lnTo>
                <a:lnTo>
                  <a:pt x="5759" y="633"/>
                </a:lnTo>
                <a:lnTo>
                  <a:pt x="5493" y="570"/>
                </a:lnTo>
                <a:lnTo>
                  <a:pt x="5214" y="501"/>
                </a:lnTo>
                <a:lnTo>
                  <a:pt x="4950" y="444"/>
                </a:lnTo>
                <a:lnTo>
                  <a:pt x="4701" y="396"/>
                </a:lnTo>
                <a:lnTo>
                  <a:pt x="4425" y="348"/>
                </a:lnTo>
                <a:lnTo>
                  <a:pt x="4110" y="294"/>
                </a:lnTo>
                <a:lnTo>
                  <a:pt x="3813" y="252"/>
                </a:lnTo>
                <a:lnTo>
                  <a:pt x="3549" y="213"/>
                </a:lnTo>
                <a:lnTo>
                  <a:pt x="3261" y="183"/>
                </a:lnTo>
                <a:lnTo>
                  <a:pt x="3015" y="153"/>
                </a:lnTo>
                <a:lnTo>
                  <a:pt x="2757" y="129"/>
                </a:lnTo>
                <a:lnTo>
                  <a:pt x="2520" y="105"/>
                </a:lnTo>
                <a:lnTo>
                  <a:pt x="2301" y="87"/>
                </a:lnTo>
                <a:lnTo>
                  <a:pt x="2013" y="66"/>
                </a:lnTo>
                <a:lnTo>
                  <a:pt x="1731" y="48"/>
                </a:lnTo>
                <a:lnTo>
                  <a:pt x="1524" y="39"/>
                </a:lnTo>
                <a:lnTo>
                  <a:pt x="1260" y="27"/>
                </a:lnTo>
                <a:lnTo>
                  <a:pt x="966" y="15"/>
                </a:lnTo>
                <a:lnTo>
                  <a:pt x="714" y="12"/>
                </a:lnTo>
                <a:lnTo>
                  <a:pt x="510" y="6"/>
                </a:lnTo>
                <a:lnTo>
                  <a:pt x="243"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7" name="Freeform 7"/>
          <p:cNvSpPr>
            <a:spLocks/>
          </p:cNvSpPr>
          <p:nvPr/>
        </p:nvSpPr>
        <p:spPr bwMode="white">
          <a:xfrm>
            <a:off x="0" y="1793875"/>
            <a:ext cx="9144000" cy="1539875"/>
          </a:xfrm>
          <a:custGeom>
            <a:avLst/>
            <a:gdLst/>
            <a:ahLst/>
            <a:cxnLst>
              <a:cxn ang="0">
                <a:pos x="0" y="0"/>
              </a:cxn>
              <a:cxn ang="0">
                <a:pos x="0" y="339"/>
              </a:cxn>
              <a:cxn ang="0">
                <a:pos x="318" y="342"/>
              </a:cxn>
              <a:cxn ang="0">
                <a:pos x="591" y="348"/>
              </a:cxn>
              <a:cxn ang="0">
                <a:pos x="846" y="354"/>
              </a:cxn>
              <a:cxn ang="0">
                <a:pos x="1074" y="360"/>
              </a:cxn>
              <a:cxn ang="0">
                <a:pos x="1314" y="366"/>
              </a:cxn>
              <a:cxn ang="0">
                <a:pos x="1599" y="381"/>
              </a:cxn>
              <a:cxn ang="0">
                <a:pos x="1911" y="399"/>
              </a:cxn>
              <a:cxn ang="0">
                <a:pos x="2241" y="420"/>
              </a:cxn>
              <a:cxn ang="0">
                <a:pos x="2619" y="453"/>
              </a:cxn>
              <a:cxn ang="0">
                <a:pos x="2889" y="477"/>
              </a:cxn>
              <a:cxn ang="0">
                <a:pos x="3177" y="507"/>
              </a:cxn>
              <a:cxn ang="0">
                <a:pos x="3498" y="543"/>
              </a:cxn>
              <a:cxn ang="0">
                <a:pos x="3813" y="585"/>
              </a:cxn>
              <a:cxn ang="0">
                <a:pos x="4044" y="618"/>
              </a:cxn>
              <a:cxn ang="0">
                <a:pos x="4365" y="669"/>
              </a:cxn>
              <a:cxn ang="0">
                <a:pos x="4683" y="726"/>
              </a:cxn>
              <a:cxn ang="0">
                <a:pos x="4980" y="786"/>
              </a:cxn>
              <a:cxn ang="0">
                <a:pos x="5268" y="846"/>
              </a:cxn>
              <a:cxn ang="0">
                <a:pos x="5646" y="942"/>
              </a:cxn>
              <a:cxn ang="0">
                <a:pos x="5759" y="969"/>
              </a:cxn>
              <a:cxn ang="0">
                <a:pos x="5759" y="0"/>
              </a:cxn>
              <a:cxn ang="0">
                <a:pos x="0" y="0"/>
              </a:cxn>
            </a:cxnLst>
            <a:rect l="0" t="0" r="r" b="b"/>
            <a:pathLst>
              <a:path w="5760" h="970">
                <a:moveTo>
                  <a:pt x="0" y="0"/>
                </a:moveTo>
                <a:lnTo>
                  <a:pt x="0" y="339"/>
                </a:lnTo>
                <a:lnTo>
                  <a:pt x="318" y="342"/>
                </a:lnTo>
                <a:lnTo>
                  <a:pt x="591" y="348"/>
                </a:lnTo>
                <a:lnTo>
                  <a:pt x="846" y="354"/>
                </a:lnTo>
                <a:lnTo>
                  <a:pt x="1074" y="360"/>
                </a:lnTo>
                <a:lnTo>
                  <a:pt x="1314" y="366"/>
                </a:lnTo>
                <a:lnTo>
                  <a:pt x="1599" y="381"/>
                </a:lnTo>
                <a:lnTo>
                  <a:pt x="1911" y="399"/>
                </a:lnTo>
                <a:lnTo>
                  <a:pt x="2241" y="420"/>
                </a:lnTo>
                <a:lnTo>
                  <a:pt x="2619" y="453"/>
                </a:lnTo>
                <a:lnTo>
                  <a:pt x="2889" y="477"/>
                </a:lnTo>
                <a:lnTo>
                  <a:pt x="3177" y="507"/>
                </a:lnTo>
                <a:lnTo>
                  <a:pt x="3498" y="543"/>
                </a:lnTo>
                <a:lnTo>
                  <a:pt x="3813" y="585"/>
                </a:lnTo>
                <a:lnTo>
                  <a:pt x="4044" y="618"/>
                </a:lnTo>
                <a:lnTo>
                  <a:pt x="4365" y="669"/>
                </a:lnTo>
                <a:lnTo>
                  <a:pt x="4683" y="726"/>
                </a:lnTo>
                <a:lnTo>
                  <a:pt x="4980" y="786"/>
                </a:lnTo>
                <a:lnTo>
                  <a:pt x="5268" y="846"/>
                </a:lnTo>
                <a:lnTo>
                  <a:pt x="5646" y="942"/>
                </a:lnTo>
                <a:lnTo>
                  <a:pt x="5759" y="969"/>
                </a:lnTo>
                <a:lnTo>
                  <a:pt x="5759"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8" name="Freeform 8"/>
          <p:cNvSpPr>
            <a:spLocks/>
          </p:cNvSpPr>
          <p:nvPr/>
        </p:nvSpPr>
        <p:spPr bwMode="white">
          <a:xfrm>
            <a:off x="0" y="-20638"/>
            <a:ext cx="9144000" cy="1682751"/>
          </a:xfrm>
          <a:custGeom>
            <a:avLst/>
            <a:gdLst/>
            <a:ahLst/>
            <a:cxnLst>
              <a:cxn ang="0">
                <a:pos x="0" y="753"/>
              </a:cxn>
              <a:cxn ang="0">
                <a:pos x="0" y="1059"/>
              </a:cxn>
              <a:cxn ang="0">
                <a:pos x="5759" y="1059"/>
              </a:cxn>
              <a:cxn ang="0">
                <a:pos x="5759" y="0"/>
              </a:cxn>
              <a:cxn ang="0">
                <a:pos x="5430" y="0"/>
              </a:cxn>
              <a:cxn ang="0">
                <a:pos x="5298" y="84"/>
              </a:cxn>
              <a:cxn ang="0">
                <a:pos x="5136" y="159"/>
              </a:cxn>
              <a:cxn ang="0">
                <a:pos x="4968" y="222"/>
              </a:cxn>
              <a:cxn ang="0">
                <a:pos x="4812" y="267"/>
              </a:cxn>
              <a:cxn ang="0">
                <a:pos x="4626" y="324"/>
              </a:cxn>
              <a:cxn ang="0">
                <a:pos x="4440" y="366"/>
              </a:cxn>
              <a:cxn ang="0">
                <a:pos x="4230" y="414"/>
              </a:cxn>
              <a:cxn ang="0">
                <a:pos x="3939" y="468"/>
              </a:cxn>
              <a:cxn ang="0">
                <a:pos x="3711" y="504"/>
              </a:cxn>
              <a:cxn ang="0">
                <a:pos x="3441" y="543"/>
              </a:cxn>
              <a:cxn ang="0">
                <a:pos x="3189" y="579"/>
              </a:cxn>
              <a:cxn ang="0">
                <a:pos x="2925" y="606"/>
              </a:cxn>
              <a:cxn ang="0">
                <a:pos x="2679" y="633"/>
              </a:cxn>
              <a:cxn ang="0">
                <a:pos x="2418" y="654"/>
              </a:cxn>
              <a:cxn ang="0">
                <a:pos x="2142" y="675"/>
              </a:cxn>
              <a:cxn ang="0">
                <a:pos x="1896" y="693"/>
              </a:cxn>
              <a:cxn ang="0">
                <a:pos x="1647" y="708"/>
              </a:cxn>
              <a:cxn ang="0">
                <a:pos x="1404" y="720"/>
              </a:cxn>
              <a:cxn ang="0">
                <a:pos x="1170" y="732"/>
              </a:cxn>
              <a:cxn ang="0">
                <a:pos x="906" y="738"/>
              </a:cxn>
              <a:cxn ang="0">
                <a:pos x="534" y="747"/>
              </a:cxn>
              <a:cxn ang="0">
                <a:pos x="201" y="753"/>
              </a:cxn>
              <a:cxn ang="0">
                <a:pos x="0" y="753"/>
              </a:cxn>
            </a:cxnLst>
            <a:rect l="0" t="0" r="r" b="b"/>
            <a:pathLst>
              <a:path w="5760" h="1060">
                <a:moveTo>
                  <a:pt x="0" y="753"/>
                </a:moveTo>
                <a:lnTo>
                  <a:pt x="0" y="1059"/>
                </a:lnTo>
                <a:lnTo>
                  <a:pt x="5759" y="1059"/>
                </a:lnTo>
                <a:lnTo>
                  <a:pt x="5759" y="0"/>
                </a:lnTo>
                <a:lnTo>
                  <a:pt x="5430" y="0"/>
                </a:lnTo>
                <a:lnTo>
                  <a:pt x="5298" y="84"/>
                </a:lnTo>
                <a:lnTo>
                  <a:pt x="5136" y="159"/>
                </a:lnTo>
                <a:lnTo>
                  <a:pt x="4968" y="222"/>
                </a:lnTo>
                <a:lnTo>
                  <a:pt x="4812" y="267"/>
                </a:lnTo>
                <a:lnTo>
                  <a:pt x="4626" y="324"/>
                </a:lnTo>
                <a:lnTo>
                  <a:pt x="4440" y="366"/>
                </a:lnTo>
                <a:lnTo>
                  <a:pt x="4230" y="414"/>
                </a:lnTo>
                <a:lnTo>
                  <a:pt x="3939" y="468"/>
                </a:lnTo>
                <a:lnTo>
                  <a:pt x="3711" y="504"/>
                </a:lnTo>
                <a:lnTo>
                  <a:pt x="3441" y="543"/>
                </a:lnTo>
                <a:lnTo>
                  <a:pt x="3189" y="579"/>
                </a:lnTo>
                <a:lnTo>
                  <a:pt x="2925" y="606"/>
                </a:lnTo>
                <a:lnTo>
                  <a:pt x="2679" y="633"/>
                </a:lnTo>
                <a:lnTo>
                  <a:pt x="2418" y="654"/>
                </a:lnTo>
                <a:lnTo>
                  <a:pt x="2142" y="675"/>
                </a:lnTo>
                <a:lnTo>
                  <a:pt x="1896" y="693"/>
                </a:lnTo>
                <a:lnTo>
                  <a:pt x="1647" y="708"/>
                </a:lnTo>
                <a:lnTo>
                  <a:pt x="1404" y="720"/>
                </a:lnTo>
                <a:lnTo>
                  <a:pt x="1170" y="732"/>
                </a:lnTo>
                <a:lnTo>
                  <a:pt x="906" y="738"/>
                </a:lnTo>
                <a:lnTo>
                  <a:pt x="534" y="747"/>
                </a:lnTo>
                <a:lnTo>
                  <a:pt x="201" y="753"/>
                </a:lnTo>
                <a:lnTo>
                  <a:pt x="0" y="753"/>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9" name="Freeform 9"/>
          <p:cNvSpPr>
            <a:spLocks/>
          </p:cNvSpPr>
          <p:nvPr/>
        </p:nvSpPr>
        <p:spPr bwMode="white">
          <a:xfrm>
            <a:off x="0" y="-20638"/>
            <a:ext cx="8388350" cy="1068388"/>
          </a:xfrm>
          <a:custGeom>
            <a:avLst/>
            <a:gdLst/>
            <a:ahLst/>
            <a:cxnLst>
              <a:cxn ang="0">
                <a:pos x="0" y="366"/>
              </a:cxn>
              <a:cxn ang="0">
                <a:pos x="0" y="672"/>
              </a:cxn>
              <a:cxn ang="0">
                <a:pos x="303" y="672"/>
              </a:cxn>
              <a:cxn ang="0">
                <a:pos x="723" y="663"/>
              </a:cxn>
              <a:cxn ang="0">
                <a:pos x="1020" y="654"/>
              </a:cxn>
              <a:cxn ang="0">
                <a:pos x="1302" y="642"/>
              </a:cxn>
              <a:cxn ang="0">
                <a:pos x="1554" y="630"/>
              </a:cxn>
              <a:cxn ang="0">
                <a:pos x="1779" y="615"/>
              </a:cxn>
              <a:cxn ang="0">
                <a:pos x="1962" y="606"/>
              </a:cxn>
              <a:cxn ang="0">
                <a:pos x="2193" y="588"/>
              </a:cxn>
              <a:cxn ang="0">
                <a:pos x="2448" y="570"/>
              </a:cxn>
              <a:cxn ang="0">
                <a:pos x="2700" y="546"/>
              </a:cxn>
              <a:cxn ang="0">
                <a:pos x="2904" y="528"/>
              </a:cxn>
              <a:cxn ang="0">
                <a:pos x="3138" y="498"/>
              </a:cxn>
              <a:cxn ang="0">
                <a:pos x="3324" y="474"/>
              </a:cxn>
              <a:cxn ang="0">
                <a:pos x="3534" y="447"/>
              </a:cxn>
              <a:cxn ang="0">
                <a:pos x="3735" y="420"/>
              </a:cxn>
              <a:cxn ang="0">
                <a:pos x="3933" y="384"/>
              </a:cxn>
              <a:cxn ang="0">
                <a:pos x="4116" y="351"/>
              </a:cxn>
              <a:cxn ang="0">
                <a:pos x="4266" y="318"/>
              </a:cxn>
              <a:cxn ang="0">
                <a:pos x="4446" y="279"/>
              </a:cxn>
              <a:cxn ang="0">
                <a:pos x="4620" y="237"/>
              </a:cxn>
              <a:cxn ang="0">
                <a:pos x="4779" y="192"/>
              </a:cxn>
              <a:cxn ang="0">
                <a:pos x="4920" y="147"/>
              </a:cxn>
              <a:cxn ang="0">
                <a:pos x="5085" y="90"/>
              </a:cxn>
              <a:cxn ang="0">
                <a:pos x="5193" y="42"/>
              </a:cxn>
              <a:cxn ang="0">
                <a:pos x="5283" y="0"/>
              </a:cxn>
              <a:cxn ang="0">
                <a:pos x="3201" y="0"/>
              </a:cxn>
              <a:cxn ang="0">
                <a:pos x="2982" y="57"/>
              </a:cxn>
              <a:cxn ang="0">
                <a:pos x="2775" y="108"/>
              </a:cxn>
              <a:cxn ang="0">
                <a:pos x="2562" y="150"/>
              </a:cxn>
              <a:cxn ang="0">
                <a:pos x="2397" y="183"/>
              </a:cxn>
              <a:cxn ang="0">
                <a:pos x="2205" y="213"/>
              </a:cxn>
              <a:cxn ang="0">
                <a:pos x="2001" y="243"/>
              </a:cxn>
              <a:cxn ang="0">
                <a:pos x="1776" y="273"/>
              </a:cxn>
              <a:cxn ang="0">
                <a:pos x="1536" y="297"/>
              </a:cxn>
              <a:cxn ang="0">
                <a:pos x="1344" y="312"/>
              </a:cxn>
              <a:cxn ang="0">
                <a:pos x="1134" y="330"/>
              </a:cxn>
              <a:cxn ang="0">
                <a:pos x="921" y="342"/>
              </a:cxn>
              <a:cxn ang="0">
                <a:pos x="696" y="354"/>
              </a:cxn>
              <a:cxn ang="0">
                <a:pos x="501" y="360"/>
              </a:cxn>
              <a:cxn ang="0">
                <a:pos x="279" y="366"/>
              </a:cxn>
              <a:cxn ang="0">
                <a:pos x="99" y="369"/>
              </a:cxn>
              <a:cxn ang="0">
                <a:pos x="0" y="366"/>
              </a:cxn>
            </a:cxnLst>
            <a:rect l="0" t="0" r="r" b="b"/>
            <a:pathLst>
              <a:path w="5284" h="673">
                <a:moveTo>
                  <a:pt x="0" y="366"/>
                </a:moveTo>
                <a:lnTo>
                  <a:pt x="0" y="672"/>
                </a:lnTo>
                <a:lnTo>
                  <a:pt x="303" y="672"/>
                </a:lnTo>
                <a:lnTo>
                  <a:pt x="723" y="663"/>
                </a:lnTo>
                <a:lnTo>
                  <a:pt x="1020" y="654"/>
                </a:lnTo>
                <a:lnTo>
                  <a:pt x="1302" y="642"/>
                </a:lnTo>
                <a:lnTo>
                  <a:pt x="1554" y="630"/>
                </a:lnTo>
                <a:lnTo>
                  <a:pt x="1779" y="615"/>
                </a:lnTo>
                <a:lnTo>
                  <a:pt x="1962" y="606"/>
                </a:lnTo>
                <a:lnTo>
                  <a:pt x="2193" y="588"/>
                </a:lnTo>
                <a:lnTo>
                  <a:pt x="2448" y="570"/>
                </a:lnTo>
                <a:lnTo>
                  <a:pt x="2700" y="546"/>
                </a:lnTo>
                <a:lnTo>
                  <a:pt x="2904" y="528"/>
                </a:lnTo>
                <a:lnTo>
                  <a:pt x="3138" y="498"/>
                </a:lnTo>
                <a:lnTo>
                  <a:pt x="3324" y="474"/>
                </a:lnTo>
                <a:lnTo>
                  <a:pt x="3534" y="447"/>
                </a:lnTo>
                <a:lnTo>
                  <a:pt x="3735" y="420"/>
                </a:lnTo>
                <a:lnTo>
                  <a:pt x="3933" y="384"/>
                </a:lnTo>
                <a:lnTo>
                  <a:pt x="4116" y="351"/>
                </a:lnTo>
                <a:lnTo>
                  <a:pt x="4266" y="318"/>
                </a:lnTo>
                <a:lnTo>
                  <a:pt x="4446" y="279"/>
                </a:lnTo>
                <a:lnTo>
                  <a:pt x="4620" y="237"/>
                </a:lnTo>
                <a:lnTo>
                  <a:pt x="4779" y="192"/>
                </a:lnTo>
                <a:lnTo>
                  <a:pt x="4920" y="147"/>
                </a:lnTo>
                <a:lnTo>
                  <a:pt x="5085" y="90"/>
                </a:lnTo>
                <a:lnTo>
                  <a:pt x="5193" y="42"/>
                </a:lnTo>
                <a:lnTo>
                  <a:pt x="5283" y="0"/>
                </a:lnTo>
                <a:lnTo>
                  <a:pt x="3201" y="0"/>
                </a:lnTo>
                <a:lnTo>
                  <a:pt x="2982" y="57"/>
                </a:lnTo>
                <a:lnTo>
                  <a:pt x="2775" y="108"/>
                </a:lnTo>
                <a:lnTo>
                  <a:pt x="2562" y="150"/>
                </a:lnTo>
                <a:lnTo>
                  <a:pt x="2397" y="183"/>
                </a:lnTo>
                <a:lnTo>
                  <a:pt x="2205" y="213"/>
                </a:lnTo>
                <a:lnTo>
                  <a:pt x="2001" y="243"/>
                </a:lnTo>
                <a:lnTo>
                  <a:pt x="1776" y="273"/>
                </a:lnTo>
                <a:lnTo>
                  <a:pt x="1536" y="297"/>
                </a:lnTo>
                <a:lnTo>
                  <a:pt x="1344" y="312"/>
                </a:lnTo>
                <a:lnTo>
                  <a:pt x="1134" y="330"/>
                </a:lnTo>
                <a:lnTo>
                  <a:pt x="921" y="342"/>
                </a:lnTo>
                <a:lnTo>
                  <a:pt x="696" y="354"/>
                </a:lnTo>
                <a:lnTo>
                  <a:pt x="501" y="360"/>
                </a:lnTo>
                <a:lnTo>
                  <a:pt x="279" y="366"/>
                </a:lnTo>
                <a:lnTo>
                  <a:pt x="99" y="369"/>
                </a:lnTo>
                <a:lnTo>
                  <a:pt x="0" y="366"/>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70" name="Freeform 10"/>
          <p:cNvSpPr>
            <a:spLocks/>
          </p:cNvSpPr>
          <p:nvPr/>
        </p:nvSpPr>
        <p:spPr bwMode="white">
          <a:xfrm>
            <a:off x="0" y="-20638"/>
            <a:ext cx="4578350" cy="454026"/>
          </a:xfrm>
          <a:custGeom>
            <a:avLst/>
            <a:gdLst/>
            <a:ahLst/>
            <a:cxnLst>
              <a:cxn ang="0">
                <a:pos x="0" y="0"/>
              </a:cxn>
              <a:cxn ang="0">
                <a:pos x="0" y="285"/>
              </a:cxn>
              <a:cxn ang="0">
                <a:pos x="192" y="285"/>
              </a:cxn>
              <a:cxn ang="0">
                <a:pos x="384" y="282"/>
              </a:cxn>
              <a:cxn ang="0">
                <a:pos x="579" y="276"/>
              </a:cxn>
              <a:cxn ang="0">
                <a:pos x="789" y="267"/>
              </a:cxn>
              <a:cxn ang="0">
                <a:pos x="999" y="258"/>
              </a:cxn>
              <a:cxn ang="0">
                <a:pos x="1161" y="246"/>
              </a:cxn>
              <a:cxn ang="0">
                <a:pos x="1302" y="234"/>
              </a:cxn>
              <a:cxn ang="0">
                <a:pos x="1458" y="222"/>
              </a:cxn>
              <a:cxn ang="0">
                <a:pos x="1665" y="201"/>
              </a:cxn>
              <a:cxn ang="0">
                <a:pos x="1992" y="159"/>
              </a:cxn>
              <a:cxn ang="0">
                <a:pos x="2301" y="117"/>
              </a:cxn>
              <a:cxn ang="0">
                <a:pos x="2604" y="60"/>
              </a:cxn>
              <a:cxn ang="0">
                <a:pos x="2883" y="0"/>
              </a:cxn>
              <a:cxn ang="0">
                <a:pos x="0" y="0"/>
              </a:cxn>
            </a:cxnLst>
            <a:rect l="0" t="0" r="r" b="b"/>
            <a:pathLst>
              <a:path w="2884" h="286">
                <a:moveTo>
                  <a:pt x="0" y="0"/>
                </a:moveTo>
                <a:lnTo>
                  <a:pt x="0" y="285"/>
                </a:lnTo>
                <a:lnTo>
                  <a:pt x="192" y="285"/>
                </a:lnTo>
                <a:lnTo>
                  <a:pt x="384" y="282"/>
                </a:lnTo>
                <a:lnTo>
                  <a:pt x="579" y="276"/>
                </a:lnTo>
                <a:lnTo>
                  <a:pt x="789" y="267"/>
                </a:lnTo>
                <a:lnTo>
                  <a:pt x="999" y="258"/>
                </a:lnTo>
                <a:lnTo>
                  <a:pt x="1161" y="246"/>
                </a:lnTo>
                <a:lnTo>
                  <a:pt x="1302" y="234"/>
                </a:lnTo>
                <a:lnTo>
                  <a:pt x="1458" y="222"/>
                </a:lnTo>
                <a:lnTo>
                  <a:pt x="1665" y="201"/>
                </a:lnTo>
                <a:lnTo>
                  <a:pt x="1992" y="159"/>
                </a:lnTo>
                <a:lnTo>
                  <a:pt x="2301" y="117"/>
                </a:lnTo>
                <a:lnTo>
                  <a:pt x="2604" y="60"/>
                </a:lnTo>
                <a:lnTo>
                  <a:pt x="2883" y="0"/>
                </a:lnTo>
                <a:lnTo>
                  <a:pt x="0" y="0"/>
                </a:lnTo>
              </a:path>
            </a:pathLst>
          </a:custGeom>
          <a:gradFill rotWithShape="0">
            <a:gsLst>
              <a:gs pos="0">
                <a:schemeClr val="accent2"/>
              </a:gs>
              <a:gs pos="100000">
                <a:schemeClr val="bg1"/>
              </a:gs>
            </a:gsLst>
            <a:lin ang="0" scaled="1"/>
          </a:gradFill>
          <a:ln w="9525">
            <a:noFill/>
            <a:round/>
            <a:headEnd type="none" w="sm" len="sm"/>
            <a:tailEnd type="none" w="sm" len="sm"/>
          </a:ln>
          <a:effectLst/>
        </p:spPr>
        <p:txBody>
          <a:bodyPr/>
          <a:lstStyle/>
          <a:p>
            <a:endParaRPr lang="en-US"/>
          </a:p>
        </p:txBody>
      </p:sp>
      <p:sp>
        <p:nvSpPr>
          <p:cNvPr id="40971"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0972" name="Rectangle 12"/>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0973" name="Rectangle 13"/>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US"/>
          </a:p>
        </p:txBody>
      </p:sp>
      <p:sp>
        <p:nvSpPr>
          <p:cNvPr id="40974" name="Rectangle 14"/>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US"/>
          </a:p>
        </p:txBody>
      </p:sp>
      <p:sp>
        <p:nvSpPr>
          <p:cNvPr id="40975" name="Rectangle 15"/>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C658C4C6-25C7-4E9D-9889-F0B5A7C0EAF1}"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40962"/>
                                        </p:tgtEl>
                                        <p:attrNameLst>
                                          <p:attrName>style.visibility</p:attrName>
                                        </p:attrNameLst>
                                      </p:cBhvr>
                                      <p:to>
                                        <p:strVal val="visible"/>
                                      </p:to>
                                    </p:set>
                                    <p:anim calcmode="lin" valueType="num">
                                      <p:cBhvr additive="base">
                                        <p:cTn id="7" dur="500" fill="hold"/>
                                        <p:tgtEl>
                                          <p:spTgt spid="40962"/>
                                        </p:tgtEl>
                                        <p:attrNameLst>
                                          <p:attrName>ppt_x</p:attrName>
                                        </p:attrNameLst>
                                      </p:cBhvr>
                                      <p:tavLst>
                                        <p:tav tm="0">
                                          <p:val>
                                            <p:strVal val="0-#ppt_w/2"/>
                                          </p:val>
                                        </p:tav>
                                        <p:tav tm="100000">
                                          <p:val>
                                            <p:strVal val="#ppt_x"/>
                                          </p:val>
                                        </p:tav>
                                      </p:tavLst>
                                    </p:anim>
                                    <p:anim calcmode="lin" valueType="num">
                                      <p:cBhvr additive="base">
                                        <p:cTn id="8" dur="500" fill="hold"/>
                                        <p:tgtEl>
                                          <p:spTgt spid="40962"/>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40962"/>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animBg="1"/>
    </p:bldLst>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a:defRPr>
      </a:lvl2pPr>
      <a:lvl3pPr algn="ctr" rtl="0" eaLnBrk="0" fontAlgn="base" hangingPunct="0">
        <a:spcBef>
          <a:spcPct val="0"/>
        </a:spcBef>
        <a:spcAft>
          <a:spcPct val="0"/>
        </a:spcAft>
        <a:defRPr sz="4400">
          <a:solidFill>
            <a:schemeClr val="tx2"/>
          </a:solidFill>
          <a:latin typeface="Times New Roman"/>
        </a:defRPr>
      </a:lvl3pPr>
      <a:lvl4pPr algn="ctr" rtl="0" eaLnBrk="0" fontAlgn="base" hangingPunct="0">
        <a:spcBef>
          <a:spcPct val="0"/>
        </a:spcBef>
        <a:spcAft>
          <a:spcPct val="0"/>
        </a:spcAft>
        <a:defRPr sz="4400">
          <a:solidFill>
            <a:schemeClr val="tx2"/>
          </a:solidFill>
          <a:latin typeface="Times New Roman"/>
        </a:defRPr>
      </a:lvl4pPr>
      <a:lvl5pPr algn="ctr" rtl="0" eaLnBrk="0" fontAlgn="base" hangingPunct="0">
        <a:spcBef>
          <a:spcPct val="0"/>
        </a:spcBef>
        <a:spcAft>
          <a:spcPct val="0"/>
        </a:spcAft>
        <a:defRPr sz="4400">
          <a:solidFill>
            <a:schemeClr val="tx2"/>
          </a:solidFill>
          <a:latin typeface="Times New Roman"/>
        </a:defRPr>
      </a:lvl5pPr>
      <a:lvl6pPr marL="457200" algn="ctr" rtl="0" eaLnBrk="0" fontAlgn="base" hangingPunct="0">
        <a:spcBef>
          <a:spcPct val="0"/>
        </a:spcBef>
        <a:spcAft>
          <a:spcPct val="0"/>
        </a:spcAft>
        <a:defRPr sz="4400">
          <a:solidFill>
            <a:schemeClr val="tx2"/>
          </a:solidFill>
          <a:latin typeface="Times New Roman"/>
        </a:defRPr>
      </a:lvl6pPr>
      <a:lvl7pPr marL="914400" algn="ctr" rtl="0" eaLnBrk="0" fontAlgn="base" hangingPunct="0">
        <a:spcBef>
          <a:spcPct val="0"/>
        </a:spcBef>
        <a:spcAft>
          <a:spcPct val="0"/>
        </a:spcAft>
        <a:defRPr sz="4400">
          <a:solidFill>
            <a:schemeClr val="tx2"/>
          </a:solidFill>
          <a:latin typeface="Times New Roman"/>
        </a:defRPr>
      </a:lvl7pPr>
      <a:lvl8pPr marL="1371600" algn="ctr" rtl="0" eaLnBrk="0" fontAlgn="base" hangingPunct="0">
        <a:spcBef>
          <a:spcPct val="0"/>
        </a:spcBef>
        <a:spcAft>
          <a:spcPct val="0"/>
        </a:spcAft>
        <a:defRPr sz="4400">
          <a:solidFill>
            <a:schemeClr val="tx2"/>
          </a:solidFill>
          <a:latin typeface="Times New Roman"/>
        </a:defRPr>
      </a:lvl8pPr>
      <a:lvl9pPr marL="1828800" algn="ctr" rtl="0" eaLnBrk="0" fontAlgn="base" hangingPunct="0">
        <a:spcBef>
          <a:spcPct val="0"/>
        </a:spcBef>
        <a:spcAft>
          <a:spcPct val="0"/>
        </a:spcAft>
        <a:defRPr sz="4400">
          <a:solidFill>
            <a:schemeClr val="tx2"/>
          </a:solidFill>
          <a:latin typeface="Times New Roman"/>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4"/>
          <p:cNvSpPr>
            <a:spLocks noGrp="1" noChangeArrowheads="1"/>
          </p:cNvSpPr>
          <p:nvPr>
            <p:ph type="body" idx="1"/>
          </p:nvPr>
        </p:nvSpPr>
        <p:spPr>
          <a:xfrm>
            <a:off x="228600" y="914400"/>
            <a:ext cx="8458200" cy="4648200"/>
          </a:xfrm>
        </p:spPr>
        <p:txBody>
          <a:bodyPr/>
          <a:lstStyle/>
          <a:p>
            <a:pPr algn="ctr">
              <a:buFontTx/>
              <a:buNone/>
            </a:pPr>
            <a:r>
              <a:rPr lang="en-GB" sz="4000" b="1" dirty="0" smtClean="0"/>
              <a:t>Lecture </a:t>
            </a:r>
            <a:r>
              <a:rPr lang="en-GB" sz="4000" b="1" dirty="0" smtClean="0"/>
              <a:t>5</a:t>
            </a:r>
            <a:endParaRPr lang="en-GB" sz="4000" b="1" dirty="0" smtClean="0"/>
          </a:p>
          <a:p>
            <a:pPr algn="ctr">
              <a:buFontTx/>
              <a:buNone/>
            </a:pPr>
            <a:endParaRPr lang="en-GB" b="1" dirty="0"/>
          </a:p>
          <a:p>
            <a:pPr algn="ctr">
              <a:buFontTx/>
              <a:buNone/>
            </a:pPr>
            <a:endParaRPr lang="en-GB" b="1" dirty="0" smtClean="0"/>
          </a:p>
          <a:p>
            <a:pPr algn="ctr">
              <a:buFontTx/>
              <a:buNone/>
            </a:pPr>
            <a:r>
              <a:rPr lang="en-GB" b="1" dirty="0" smtClean="0"/>
              <a:t>Hypothetical Problem</a:t>
            </a:r>
            <a:endParaRPr lang="en-GB" sz="2000" b="1" dirty="0"/>
          </a:p>
          <a:p>
            <a:endParaRPr lang="en-GB" sz="2000" dirty="0"/>
          </a:p>
          <a:p>
            <a:pPr algn="just">
              <a:buFontTx/>
              <a:buNone/>
            </a:pPr>
            <a:r>
              <a:rPr lang="en-GB" b="1" dirty="0"/>
              <a:t>	An undergraduate is entering the revision period before exams in the final year of their degree and is wondering what type of degree they might attain and how much effort they need to make on each module.</a:t>
            </a:r>
          </a:p>
          <a:p>
            <a:endParaRPr lang="en-GB" dirty="0"/>
          </a:p>
        </p:txBody>
      </p:sp>
    </p:spTree>
  </p:cSld>
  <p:clrMapOvr>
    <a:masterClrMapping/>
  </p:clrMapOvr>
  <p:transition spd="slow">
    <p:pull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type="subTitle" idx="1"/>
          </p:nvPr>
        </p:nvSpPr>
        <p:spPr>
          <a:xfrm>
            <a:off x="0" y="457200"/>
            <a:ext cx="9144000" cy="6096000"/>
          </a:xfrm>
        </p:spPr>
        <p:txBody>
          <a:bodyPr/>
          <a:lstStyle/>
          <a:p>
            <a:pPr marL="381000" lvl="2" indent="0">
              <a:buFont typeface="Symbol" pitchFamily="18" charset="2"/>
              <a:buChar char="·"/>
            </a:pPr>
            <a:r>
              <a:rPr lang="en-GB" dirty="0"/>
              <a:t> A module mark is derived by combining coursework and examination </a:t>
            </a:r>
            <a:r>
              <a:rPr lang="en-GB" dirty="0" smtClean="0"/>
              <a:t>marks (8 modules per year).</a:t>
            </a:r>
            <a:endParaRPr lang="en-GB" dirty="0"/>
          </a:p>
          <a:p>
            <a:pPr marL="381000" lvl="2" indent="0"/>
            <a:endParaRPr lang="en-GB" dirty="0"/>
          </a:p>
          <a:p>
            <a:pPr marL="381000" lvl="2" indent="0">
              <a:buFont typeface="Symbol" pitchFamily="18" charset="2"/>
              <a:buChar char="·"/>
            </a:pPr>
            <a:r>
              <a:rPr lang="en-GB" dirty="0"/>
              <a:t> The module mark is calculated by adding 25% of the coursework mark with 75% of the examination mark. </a:t>
            </a:r>
          </a:p>
          <a:p>
            <a:pPr marL="381000" lvl="2" indent="0"/>
            <a:endParaRPr lang="en-GB" dirty="0"/>
          </a:p>
          <a:p>
            <a:pPr marL="381000" lvl="2" indent="0">
              <a:buFont typeface="Symbol" pitchFamily="18" charset="2"/>
              <a:buChar char="·"/>
            </a:pPr>
            <a:r>
              <a:rPr lang="en-GB" dirty="0"/>
              <a:t> The final year mark is the mean of eight modules.</a:t>
            </a:r>
          </a:p>
          <a:p>
            <a:pPr marL="381000" lvl="2" indent="0">
              <a:buFont typeface="Symbol" pitchFamily="18" charset="2"/>
              <a:buNone/>
            </a:pPr>
            <a:endParaRPr lang="en-GB" dirty="0"/>
          </a:p>
          <a:p>
            <a:pPr marL="381000" lvl="2" indent="0">
              <a:buFont typeface="Symbol" pitchFamily="18" charset="2"/>
              <a:buChar char="·"/>
            </a:pPr>
            <a:r>
              <a:rPr lang="en-GB" dirty="0"/>
              <a:t> The final year mark counts for 75% of the overall degree.</a:t>
            </a:r>
          </a:p>
          <a:p>
            <a:pPr marL="381000" lvl="2" indent="0">
              <a:buFont typeface="Symbol" pitchFamily="18" charset="2"/>
              <a:buNone/>
            </a:pPr>
            <a:endParaRPr lang="en-GB" dirty="0"/>
          </a:p>
          <a:p>
            <a:pPr marL="381000" lvl="2" indent="0">
              <a:buFont typeface="Symbol" pitchFamily="18" charset="2"/>
              <a:buChar char="·"/>
            </a:pPr>
            <a:r>
              <a:rPr lang="en-GB" dirty="0"/>
              <a:t> The second year mark counts for 15% of the overall degree.</a:t>
            </a:r>
          </a:p>
          <a:p>
            <a:pPr marL="381000" lvl="2" indent="0">
              <a:buFont typeface="Symbol" pitchFamily="18" charset="2"/>
              <a:buNone/>
            </a:pPr>
            <a:endParaRPr lang="en-GB" dirty="0"/>
          </a:p>
          <a:p>
            <a:pPr marL="381000" lvl="2" indent="0">
              <a:buFont typeface="Symbol" pitchFamily="18" charset="2"/>
              <a:buChar char="·"/>
            </a:pPr>
            <a:r>
              <a:rPr lang="en-GB" dirty="0"/>
              <a:t>The first year counts for 10% </a:t>
            </a:r>
          </a:p>
          <a:p>
            <a:endParaRPr lang="en-GB" dirty="0"/>
          </a:p>
        </p:txBody>
      </p:sp>
    </p:spTree>
  </p:cSld>
  <p:clrMapOvr>
    <a:masterClrMapping/>
  </p:clrMapOvr>
  <p:transition spd="slow">
    <p:pull dir="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838200" y="0"/>
            <a:ext cx="7772400" cy="533400"/>
          </a:xfrm>
        </p:spPr>
        <p:txBody>
          <a:bodyPr/>
          <a:lstStyle/>
          <a:p>
            <a:r>
              <a:rPr lang="en-GB" b="1" i="1">
                <a:solidFill>
                  <a:schemeClr val="tx1"/>
                </a:solidFill>
              </a:rPr>
              <a:t>Conceptualisation</a:t>
            </a:r>
            <a:endParaRPr lang="en-GB" b="1">
              <a:solidFill>
                <a:schemeClr val="tx1"/>
              </a:solidFill>
            </a:endParaRPr>
          </a:p>
        </p:txBody>
      </p:sp>
      <p:sp>
        <p:nvSpPr>
          <p:cNvPr id="35843" name="Rectangle 3"/>
          <p:cNvSpPr>
            <a:spLocks noGrp="1" noChangeArrowheads="1"/>
          </p:cNvSpPr>
          <p:nvPr>
            <p:ph type="body" idx="1"/>
          </p:nvPr>
        </p:nvSpPr>
        <p:spPr>
          <a:xfrm>
            <a:off x="381000" y="685800"/>
            <a:ext cx="8763000" cy="5029200"/>
          </a:xfrm>
          <a:ln/>
        </p:spPr>
        <p:txBody>
          <a:bodyPr/>
          <a:lstStyle/>
          <a:p>
            <a:pPr>
              <a:buFontTx/>
              <a:buNone/>
            </a:pPr>
            <a:endParaRPr lang="en-GB"/>
          </a:p>
        </p:txBody>
      </p:sp>
      <p:sp>
        <p:nvSpPr>
          <p:cNvPr id="35844" name="Rectangle 4"/>
          <p:cNvSpPr>
            <a:spLocks noChangeArrowheads="1"/>
          </p:cNvSpPr>
          <p:nvPr/>
        </p:nvSpPr>
        <p:spPr bwMode="auto">
          <a:xfrm>
            <a:off x="5378450" y="1447800"/>
            <a:ext cx="1920875" cy="457200"/>
          </a:xfrm>
          <a:prstGeom prst="rect">
            <a:avLst/>
          </a:prstGeom>
          <a:noFill/>
          <a:ln w="50800">
            <a:solidFill>
              <a:schemeClr val="folHlink"/>
            </a:solidFill>
            <a:miter lim="800000"/>
            <a:headEnd/>
            <a:tailEnd/>
          </a:ln>
          <a:effectLst/>
        </p:spPr>
        <p:txBody>
          <a:bodyPr lIns="12700" tIns="12700" rIns="12700" bIns="12700"/>
          <a:lstStyle/>
          <a:p>
            <a:r>
              <a:rPr lang="en-GB" sz="2200"/>
              <a:t>1</a:t>
            </a:r>
            <a:r>
              <a:rPr lang="en-GB" sz="2200" baseline="30000"/>
              <a:t>st</a:t>
            </a:r>
            <a:r>
              <a:rPr lang="en-GB" sz="2200"/>
              <a:t> Year Mark</a:t>
            </a:r>
            <a:endParaRPr lang="en-GB" sz="1000"/>
          </a:p>
        </p:txBody>
      </p:sp>
      <p:sp>
        <p:nvSpPr>
          <p:cNvPr id="35845" name="Rectangle 5"/>
          <p:cNvSpPr>
            <a:spLocks noChangeArrowheads="1"/>
          </p:cNvSpPr>
          <p:nvPr/>
        </p:nvSpPr>
        <p:spPr bwMode="auto">
          <a:xfrm>
            <a:off x="5378450" y="2087563"/>
            <a:ext cx="1920875" cy="457200"/>
          </a:xfrm>
          <a:prstGeom prst="rect">
            <a:avLst/>
          </a:prstGeom>
          <a:noFill/>
          <a:ln w="50800">
            <a:solidFill>
              <a:schemeClr val="folHlink"/>
            </a:solidFill>
            <a:miter lim="800000"/>
            <a:headEnd/>
            <a:tailEnd/>
          </a:ln>
          <a:effectLst/>
        </p:spPr>
        <p:txBody>
          <a:bodyPr lIns="12700" tIns="12700" rIns="12700" bIns="12700"/>
          <a:lstStyle/>
          <a:p>
            <a:r>
              <a:rPr lang="en-GB" sz="2200"/>
              <a:t>2nd Year Mark</a:t>
            </a:r>
            <a:endParaRPr lang="en-GB" sz="1000"/>
          </a:p>
        </p:txBody>
      </p:sp>
      <p:sp>
        <p:nvSpPr>
          <p:cNvPr id="35846" name="Rectangle 6"/>
          <p:cNvSpPr>
            <a:spLocks noChangeArrowheads="1"/>
          </p:cNvSpPr>
          <p:nvPr/>
        </p:nvSpPr>
        <p:spPr bwMode="auto">
          <a:xfrm>
            <a:off x="5378450" y="2727325"/>
            <a:ext cx="1920875" cy="457200"/>
          </a:xfrm>
          <a:prstGeom prst="rect">
            <a:avLst/>
          </a:prstGeom>
          <a:noFill/>
          <a:ln w="50800">
            <a:solidFill>
              <a:schemeClr val="folHlink"/>
            </a:solidFill>
            <a:miter lim="800000"/>
            <a:headEnd/>
            <a:tailEnd/>
          </a:ln>
          <a:effectLst/>
        </p:spPr>
        <p:txBody>
          <a:bodyPr lIns="12700" tIns="12700" rIns="12700" bIns="12700"/>
          <a:lstStyle/>
          <a:p>
            <a:r>
              <a:rPr lang="en-GB" sz="2200"/>
              <a:t>3</a:t>
            </a:r>
            <a:r>
              <a:rPr lang="en-GB" sz="2200" baseline="30000"/>
              <a:t>rd </a:t>
            </a:r>
            <a:r>
              <a:rPr lang="en-GB" sz="2200"/>
              <a:t> Year Mark</a:t>
            </a:r>
            <a:endParaRPr lang="en-GB" sz="1000"/>
          </a:p>
        </p:txBody>
      </p:sp>
      <p:sp>
        <p:nvSpPr>
          <p:cNvPr id="35847" name="Rectangle 7"/>
          <p:cNvSpPr>
            <a:spLocks noChangeArrowheads="1"/>
          </p:cNvSpPr>
          <p:nvPr/>
        </p:nvSpPr>
        <p:spPr bwMode="auto">
          <a:xfrm>
            <a:off x="8121650" y="2085975"/>
            <a:ext cx="915988" cy="1098550"/>
          </a:xfrm>
          <a:prstGeom prst="rect">
            <a:avLst/>
          </a:prstGeom>
          <a:noFill/>
          <a:ln w="50800">
            <a:solidFill>
              <a:schemeClr val="folHlink"/>
            </a:solidFill>
            <a:miter lim="800000"/>
            <a:headEnd/>
            <a:tailEnd/>
          </a:ln>
          <a:effectLst/>
        </p:spPr>
        <p:txBody>
          <a:bodyPr lIns="12700" tIns="12700" rIns="12700" bIns="12700"/>
          <a:lstStyle/>
          <a:p>
            <a:r>
              <a:rPr lang="en-GB" sz="2200"/>
              <a:t>Degree</a:t>
            </a:r>
          </a:p>
          <a:p>
            <a:r>
              <a:rPr lang="en-GB" sz="2200"/>
              <a:t>Mark</a:t>
            </a:r>
            <a:endParaRPr lang="en-GB" sz="1000"/>
          </a:p>
        </p:txBody>
      </p:sp>
      <p:sp>
        <p:nvSpPr>
          <p:cNvPr id="35848" name="Rectangle 8"/>
          <p:cNvSpPr>
            <a:spLocks noChangeArrowheads="1"/>
          </p:cNvSpPr>
          <p:nvPr/>
        </p:nvSpPr>
        <p:spPr bwMode="auto">
          <a:xfrm>
            <a:off x="7391400" y="4648200"/>
            <a:ext cx="1646238" cy="822325"/>
          </a:xfrm>
          <a:prstGeom prst="rect">
            <a:avLst/>
          </a:prstGeom>
          <a:noFill/>
          <a:ln w="50800">
            <a:solidFill>
              <a:schemeClr val="folHlink"/>
            </a:solidFill>
            <a:miter lim="800000"/>
            <a:headEnd/>
            <a:tailEnd/>
          </a:ln>
          <a:effectLst/>
        </p:spPr>
        <p:txBody>
          <a:bodyPr lIns="12700" tIns="12700" rIns="12700" bIns="12700"/>
          <a:lstStyle/>
          <a:p>
            <a:r>
              <a:rPr lang="en-GB" sz="2200"/>
              <a:t>Degree Classification</a:t>
            </a:r>
            <a:endParaRPr lang="en-GB" sz="1000"/>
          </a:p>
        </p:txBody>
      </p:sp>
      <p:sp>
        <p:nvSpPr>
          <p:cNvPr id="35849" name="Rectangle 9"/>
          <p:cNvSpPr>
            <a:spLocks noChangeArrowheads="1"/>
          </p:cNvSpPr>
          <p:nvPr/>
        </p:nvSpPr>
        <p:spPr bwMode="auto">
          <a:xfrm>
            <a:off x="2819400" y="1447800"/>
            <a:ext cx="2011363" cy="730250"/>
          </a:xfrm>
          <a:prstGeom prst="rect">
            <a:avLst/>
          </a:prstGeom>
          <a:noFill/>
          <a:ln w="50800">
            <a:solidFill>
              <a:schemeClr val="folHlink"/>
            </a:solidFill>
            <a:miter lim="800000"/>
            <a:headEnd/>
            <a:tailEnd/>
          </a:ln>
          <a:effectLst/>
        </p:spPr>
        <p:txBody>
          <a:bodyPr lIns="12700" tIns="12700" rIns="12700" bIns="12700"/>
          <a:lstStyle/>
          <a:p>
            <a:r>
              <a:rPr lang="en-GB" sz="2200"/>
              <a:t>Final Year Mark of eight modules</a:t>
            </a:r>
            <a:endParaRPr lang="en-GB" sz="1000"/>
          </a:p>
        </p:txBody>
      </p:sp>
      <p:sp>
        <p:nvSpPr>
          <p:cNvPr id="35850" name="Rectangle 10"/>
          <p:cNvSpPr>
            <a:spLocks noChangeArrowheads="1"/>
          </p:cNvSpPr>
          <p:nvPr/>
        </p:nvSpPr>
        <p:spPr bwMode="auto">
          <a:xfrm>
            <a:off x="304800" y="1447800"/>
            <a:ext cx="1463675" cy="822325"/>
          </a:xfrm>
          <a:prstGeom prst="rect">
            <a:avLst/>
          </a:prstGeom>
          <a:noFill/>
          <a:ln w="50800">
            <a:solidFill>
              <a:schemeClr val="folHlink"/>
            </a:solidFill>
            <a:miter lim="800000"/>
            <a:headEnd/>
            <a:tailEnd/>
          </a:ln>
          <a:effectLst/>
        </p:spPr>
        <p:txBody>
          <a:bodyPr lIns="12700" tIns="12700" rIns="12700" bIns="12700"/>
          <a:lstStyle/>
          <a:p>
            <a:r>
              <a:rPr lang="en-GB" sz="2200"/>
              <a:t>Number of Modules</a:t>
            </a:r>
            <a:endParaRPr lang="en-GB" sz="1000"/>
          </a:p>
        </p:txBody>
      </p:sp>
      <p:sp>
        <p:nvSpPr>
          <p:cNvPr id="35851" name="Rectangle 11"/>
          <p:cNvSpPr>
            <a:spLocks noChangeArrowheads="1"/>
          </p:cNvSpPr>
          <p:nvPr/>
        </p:nvSpPr>
        <p:spPr bwMode="auto">
          <a:xfrm>
            <a:off x="349250" y="2909888"/>
            <a:ext cx="1463675" cy="457200"/>
          </a:xfrm>
          <a:prstGeom prst="rect">
            <a:avLst/>
          </a:prstGeom>
          <a:noFill/>
          <a:ln w="50800">
            <a:solidFill>
              <a:schemeClr val="folHlink"/>
            </a:solidFill>
            <a:miter lim="800000"/>
            <a:headEnd/>
            <a:tailEnd/>
          </a:ln>
          <a:effectLst/>
        </p:spPr>
        <p:txBody>
          <a:bodyPr lIns="12700" tIns="12700" rIns="12700" bIns="12700"/>
          <a:lstStyle/>
          <a:p>
            <a:r>
              <a:rPr lang="en-GB" sz="2200"/>
              <a:t>Module 1</a:t>
            </a:r>
            <a:endParaRPr lang="en-GB" sz="1000"/>
          </a:p>
        </p:txBody>
      </p:sp>
      <p:sp>
        <p:nvSpPr>
          <p:cNvPr id="35852" name="Rectangle 12"/>
          <p:cNvSpPr>
            <a:spLocks noChangeArrowheads="1"/>
          </p:cNvSpPr>
          <p:nvPr/>
        </p:nvSpPr>
        <p:spPr bwMode="auto">
          <a:xfrm>
            <a:off x="349250" y="4098925"/>
            <a:ext cx="1463675" cy="457200"/>
          </a:xfrm>
          <a:prstGeom prst="rect">
            <a:avLst/>
          </a:prstGeom>
          <a:noFill/>
          <a:ln w="50800">
            <a:solidFill>
              <a:schemeClr val="folHlink"/>
            </a:solidFill>
            <a:miter lim="800000"/>
            <a:headEnd/>
            <a:tailEnd/>
          </a:ln>
          <a:effectLst/>
        </p:spPr>
        <p:txBody>
          <a:bodyPr lIns="12700" tIns="12700" rIns="12700" bIns="12700"/>
          <a:lstStyle/>
          <a:p>
            <a:r>
              <a:rPr lang="en-GB" sz="2200"/>
              <a:t>Module 2</a:t>
            </a:r>
            <a:endParaRPr lang="en-GB" sz="1000"/>
          </a:p>
        </p:txBody>
      </p:sp>
      <p:sp>
        <p:nvSpPr>
          <p:cNvPr id="35853" name="Rectangle 13"/>
          <p:cNvSpPr>
            <a:spLocks noChangeArrowheads="1"/>
          </p:cNvSpPr>
          <p:nvPr/>
        </p:nvSpPr>
        <p:spPr bwMode="auto">
          <a:xfrm>
            <a:off x="2270125" y="3092450"/>
            <a:ext cx="1463675" cy="457200"/>
          </a:xfrm>
          <a:prstGeom prst="rect">
            <a:avLst/>
          </a:prstGeom>
          <a:noFill/>
          <a:ln w="50800">
            <a:solidFill>
              <a:schemeClr val="folHlink"/>
            </a:solidFill>
            <a:miter lim="800000"/>
            <a:headEnd/>
            <a:tailEnd/>
          </a:ln>
          <a:effectLst/>
        </p:spPr>
        <p:txBody>
          <a:bodyPr lIns="12700" tIns="12700" rIns="12700" bIns="12700"/>
          <a:lstStyle/>
          <a:p>
            <a:r>
              <a:rPr lang="en-GB" sz="2200"/>
              <a:t>Exam Mark</a:t>
            </a:r>
            <a:endParaRPr lang="en-GB" sz="1000"/>
          </a:p>
        </p:txBody>
      </p:sp>
      <p:sp>
        <p:nvSpPr>
          <p:cNvPr id="35854" name="Rectangle 14"/>
          <p:cNvSpPr>
            <a:spLocks noChangeArrowheads="1"/>
          </p:cNvSpPr>
          <p:nvPr/>
        </p:nvSpPr>
        <p:spPr bwMode="auto">
          <a:xfrm>
            <a:off x="2270125" y="2544763"/>
            <a:ext cx="2195513" cy="457200"/>
          </a:xfrm>
          <a:prstGeom prst="rect">
            <a:avLst/>
          </a:prstGeom>
          <a:noFill/>
          <a:ln w="50800">
            <a:solidFill>
              <a:schemeClr val="folHlink"/>
            </a:solidFill>
            <a:miter lim="800000"/>
            <a:headEnd/>
            <a:tailEnd/>
          </a:ln>
          <a:effectLst/>
        </p:spPr>
        <p:txBody>
          <a:bodyPr lIns="12700" tIns="12700" rIns="12700" bIns="12700"/>
          <a:lstStyle/>
          <a:p>
            <a:r>
              <a:rPr lang="en-GB" sz="2200"/>
              <a:t>Coursework Mark</a:t>
            </a:r>
            <a:endParaRPr lang="en-GB" sz="1000"/>
          </a:p>
        </p:txBody>
      </p:sp>
      <p:sp>
        <p:nvSpPr>
          <p:cNvPr id="35855" name="Rectangle 15"/>
          <p:cNvSpPr>
            <a:spLocks noChangeArrowheads="1"/>
          </p:cNvSpPr>
          <p:nvPr/>
        </p:nvSpPr>
        <p:spPr bwMode="auto">
          <a:xfrm>
            <a:off x="2362200" y="4373563"/>
            <a:ext cx="1463675" cy="457200"/>
          </a:xfrm>
          <a:prstGeom prst="rect">
            <a:avLst/>
          </a:prstGeom>
          <a:noFill/>
          <a:ln w="50800">
            <a:solidFill>
              <a:schemeClr val="folHlink"/>
            </a:solidFill>
            <a:miter lim="800000"/>
            <a:headEnd/>
            <a:tailEnd/>
          </a:ln>
          <a:effectLst/>
        </p:spPr>
        <p:txBody>
          <a:bodyPr lIns="12700" tIns="12700" rIns="12700" bIns="12700"/>
          <a:lstStyle/>
          <a:p>
            <a:r>
              <a:rPr lang="en-GB" sz="2200"/>
              <a:t>Exam Mark</a:t>
            </a:r>
            <a:endParaRPr lang="en-GB" sz="1000"/>
          </a:p>
        </p:txBody>
      </p:sp>
      <p:sp>
        <p:nvSpPr>
          <p:cNvPr id="35856" name="Rectangle 16"/>
          <p:cNvSpPr>
            <a:spLocks noChangeArrowheads="1"/>
          </p:cNvSpPr>
          <p:nvPr/>
        </p:nvSpPr>
        <p:spPr bwMode="auto">
          <a:xfrm>
            <a:off x="2362200" y="3825875"/>
            <a:ext cx="2193925" cy="457200"/>
          </a:xfrm>
          <a:prstGeom prst="rect">
            <a:avLst/>
          </a:prstGeom>
          <a:noFill/>
          <a:ln w="50800">
            <a:solidFill>
              <a:schemeClr val="folHlink"/>
            </a:solidFill>
            <a:miter lim="800000"/>
            <a:headEnd/>
            <a:tailEnd/>
          </a:ln>
          <a:effectLst/>
        </p:spPr>
        <p:txBody>
          <a:bodyPr lIns="12700" tIns="12700" rIns="12700" bIns="12700"/>
          <a:lstStyle/>
          <a:p>
            <a:r>
              <a:rPr lang="en-GB" sz="2200"/>
              <a:t>Coursework Mark</a:t>
            </a:r>
            <a:endParaRPr lang="en-GB" sz="1000"/>
          </a:p>
        </p:txBody>
      </p:sp>
      <p:sp>
        <p:nvSpPr>
          <p:cNvPr id="35857" name="Rectangle 17"/>
          <p:cNvSpPr>
            <a:spLocks noChangeArrowheads="1"/>
          </p:cNvSpPr>
          <p:nvPr/>
        </p:nvSpPr>
        <p:spPr bwMode="auto">
          <a:xfrm>
            <a:off x="349250" y="5013325"/>
            <a:ext cx="1555750" cy="731838"/>
          </a:xfrm>
          <a:prstGeom prst="rect">
            <a:avLst/>
          </a:prstGeom>
          <a:noFill/>
          <a:ln w="50800">
            <a:solidFill>
              <a:schemeClr val="folHlink"/>
            </a:solidFill>
            <a:miter lim="800000"/>
            <a:headEnd/>
            <a:tailEnd/>
          </a:ln>
          <a:effectLst/>
        </p:spPr>
        <p:txBody>
          <a:bodyPr lIns="12700" tIns="12700" rIns="12700" bIns="12700"/>
          <a:lstStyle/>
          <a:p>
            <a:r>
              <a:rPr lang="en-GB" sz="2200"/>
              <a:t>Module 3,4,5….etc.</a:t>
            </a:r>
            <a:endParaRPr lang="en-GB" sz="1000"/>
          </a:p>
        </p:txBody>
      </p:sp>
      <p:sp>
        <p:nvSpPr>
          <p:cNvPr id="35858" name="Line 18"/>
          <p:cNvSpPr>
            <a:spLocks noChangeShapeType="1"/>
          </p:cNvSpPr>
          <p:nvPr/>
        </p:nvSpPr>
        <p:spPr bwMode="auto">
          <a:xfrm flipH="1">
            <a:off x="1812925" y="2635250"/>
            <a:ext cx="457200" cy="458788"/>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59" name="Line 19"/>
          <p:cNvSpPr>
            <a:spLocks noChangeShapeType="1"/>
          </p:cNvSpPr>
          <p:nvPr/>
        </p:nvSpPr>
        <p:spPr bwMode="auto">
          <a:xfrm flipH="1">
            <a:off x="1812925" y="3916363"/>
            <a:ext cx="457200" cy="457200"/>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0" name="Line 20"/>
          <p:cNvSpPr>
            <a:spLocks noChangeShapeType="1"/>
          </p:cNvSpPr>
          <p:nvPr/>
        </p:nvSpPr>
        <p:spPr bwMode="auto">
          <a:xfrm flipH="1" flipV="1">
            <a:off x="1812925" y="3184525"/>
            <a:ext cx="457200" cy="274638"/>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1" name="Line 21"/>
          <p:cNvSpPr>
            <a:spLocks noChangeShapeType="1"/>
          </p:cNvSpPr>
          <p:nvPr/>
        </p:nvSpPr>
        <p:spPr bwMode="auto">
          <a:xfrm flipH="1" flipV="1">
            <a:off x="1905000" y="4373563"/>
            <a:ext cx="457200" cy="366712"/>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2" name="Line 22"/>
          <p:cNvSpPr>
            <a:spLocks noChangeShapeType="1"/>
          </p:cNvSpPr>
          <p:nvPr/>
        </p:nvSpPr>
        <p:spPr bwMode="auto">
          <a:xfrm>
            <a:off x="8578850" y="3184525"/>
            <a:ext cx="1588" cy="1371600"/>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3" name="Line 23"/>
          <p:cNvSpPr>
            <a:spLocks noChangeShapeType="1"/>
          </p:cNvSpPr>
          <p:nvPr/>
        </p:nvSpPr>
        <p:spPr bwMode="auto">
          <a:xfrm>
            <a:off x="7299325" y="1630363"/>
            <a:ext cx="731838" cy="641350"/>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4" name="Line 24"/>
          <p:cNvSpPr>
            <a:spLocks noChangeShapeType="1"/>
          </p:cNvSpPr>
          <p:nvPr/>
        </p:nvSpPr>
        <p:spPr bwMode="auto">
          <a:xfrm>
            <a:off x="7299325" y="2270125"/>
            <a:ext cx="641350" cy="184150"/>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5" name="Line 25"/>
          <p:cNvSpPr>
            <a:spLocks noChangeShapeType="1"/>
          </p:cNvSpPr>
          <p:nvPr/>
        </p:nvSpPr>
        <p:spPr bwMode="auto">
          <a:xfrm flipV="1">
            <a:off x="7299325" y="2635250"/>
            <a:ext cx="641350" cy="276225"/>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6" name="Line 26"/>
          <p:cNvSpPr>
            <a:spLocks noChangeShapeType="1"/>
          </p:cNvSpPr>
          <p:nvPr/>
        </p:nvSpPr>
        <p:spPr bwMode="auto">
          <a:xfrm flipV="1">
            <a:off x="1828800" y="1812925"/>
            <a:ext cx="808038" cy="15875"/>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7" name="Line 27"/>
          <p:cNvSpPr>
            <a:spLocks noChangeShapeType="1"/>
          </p:cNvSpPr>
          <p:nvPr/>
        </p:nvSpPr>
        <p:spPr bwMode="auto">
          <a:xfrm>
            <a:off x="4921250" y="1812925"/>
            <a:ext cx="366713" cy="0"/>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8" name="Line 28"/>
          <p:cNvSpPr>
            <a:spLocks noChangeShapeType="1"/>
          </p:cNvSpPr>
          <p:nvPr/>
        </p:nvSpPr>
        <p:spPr bwMode="auto">
          <a:xfrm>
            <a:off x="4921250" y="1995488"/>
            <a:ext cx="366713" cy="366712"/>
          </a:xfrm>
          <a:prstGeom prst="line">
            <a:avLst/>
          </a:prstGeom>
          <a:noFill/>
          <a:ln w="50800">
            <a:solidFill>
              <a:srgbClr val="FF0000"/>
            </a:solidFill>
            <a:round/>
            <a:headEnd type="none" w="sm" len="sm"/>
            <a:tailEnd type="triangle" w="sm" len="sm"/>
          </a:ln>
          <a:effectLst/>
        </p:spPr>
        <p:txBody>
          <a:bodyPr/>
          <a:lstStyle/>
          <a:p>
            <a:endParaRPr lang="en-US"/>
          </a:p>
        </p:txBody>
      </p:sp>
      <p:sp>
        <p:nvSpPr>
          <p:cNvPr id="35869" name="Line 29"/>
          <p:cNvSpPr>
            <a:spLocks noChangeShapeType="1"/>
          </p:cNvSpPr>
          <p:nvPr/>
        </p:nvSpPr>
        <p:spPr bwMode="auto">
          <a:xfrm>
            <a:off x="4921250" y="2087563"/>
            <a:ext cx="366713" cy="823912"/>
          </a:xfrm>
          <a:prstGeom prst="line">
            <a:avLst/>
          </a:prstGeom>
          <a:noFill/>
          <a:ln w="50800">
            <a:solidFill>
              <a:srgbClr val="FF0000"/>
            </a:solidFill>
            <a:round/>
            <a:headEnd type="none" w="sm" len="sm"/>
            <a:tailEnd type="triangle" w="sm" len="sm"/>
          </a:ln>
          <a:effectLst/>
        </p:spPr>
        <p:txBody>
          <a:bodyPr/>
          <a:lstStyle/>
          <a:p>
            <a:endParaRPr lang="en-US"/>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5850"/>
                                        </p:tgtEl>
                                        <p:attrNameLst>
                                          <p:attrName>style.visibility</p:attrName>
                                        </p:attrNameLst>
                                      </p:cBhvr>
                                      <p:to>
                                        <p:strVal val="visible"/>
                                      </p:to>
                                    </p:set>
                                    <p:animEffect transition="in" filter="box(in)">
                                      <p:cBhvr>
                                        <p:cTn id="7" dur="500"/>
                                        <p:tgtEl>
                                          <p:spTgt spid="35850"/>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5851"/>
                                        </p:tgtEl>
                                        <p:attrNameLst>
                                          <p:attrName>style.visibility</p:attrName>
                                        </p:attrNameLst>
                                      </p:cBhvr>
                                      <p:to>
                                        <p:strVal val="visible"/>
                                      </p:to>
                                    </p:set>
                                    <p:animEffect transition="in" filter="box(in)">
                                      <p:cBhvr>
                                        <p:cTn id="12" dur="500"/>
                                        <p:tgtEl>
                                          <p:spTgt spid="35851"/>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5852"/>
                                        </p:tgtEl>
                                        <p:attrNameLst>
                                          <p:attrName>style.visibility</p:attrName>
                                        </p:attrNameLst>
                                      </p:cBhvr>
                                      <p:to>
                                        <p:strVal val="visible"/>
                                      </p:to>
                                    </p:set>
                                    <p:animEffect transition="in" filter="box(in)">
                                      <p:cBhvr>
                                        <p:cTn id="17" dur="500"/>
                                        <p:tgtEl>
                                          <p:spTgt spid="35852"/>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5857"/>
                                        </p:tgtEl>
                                        <p:attrNameLst>
                                          <p:attrName>style.visibility</p:attrName>
                                        </p:attrNameLst>
                                      </p:cBhvr>
                                      <p:to>
                                        <p:strVal val="visible"/>
                                      </p:to>
                                    </p:set>
                                    <p:animEffect transition="in" filter="box(in)">
                                      <p:cBhvr>
                                        <p:cTn id="22" dur="500"/>
                                        <p:tgtEl>
                                          <p:spTgt spid="35857"/>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5854"/>
                                        </p:tgtEl>
                                        <p:attrNameLst>
                                          <p:attrName>style.visibility</p:attrName>
                                        </p:attrNameLst>
                                      </p:cBhvr>
                                      <p:to>
                                        <p:strVal val="visible"/>
                                      </p:to>
                                    </p:set>
                                    <p:animEffect transition="in" filter="box(in)">
                                      <p:cBhvr>
                                        <p:cTn id="27" dur="500"/>
                                        <p:tgtEl>
                                          <p:spTgt spid="35854"/>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35853"/>
                                        </p:tgtEl>
                                        <p:attrNameLst>
                                          <p:attrName>style.visibility</p:attrName>
                                        </p:attrNameLst>
                                      </p:cBhvr>
                                      <p:to>
                                        <p:strVal val="visible"/>
                                      </p:to>
                                    </p:set>
                                    <p:animEffect transition="in" filter="box(in)">
                                      <p:cBhvr>
                                        <p:cTn id="32" dur="500"/>
                                        <p:tgtEl>
                                          <p:spTgt spid="3585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3585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499"/>
                                          </p:stCondLst>
                                        </p:cTn>
                                        <p:tgtEl>
                                          <p:spTgt spid="3586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499"/>
                                          </p:stCondLst>
                                        </p:cTn>
                                        <p:tgtEl>
                                          <p:spTgt spid="3585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499"/>
                                          </p:stCondLst>
                                        </p:cTn>
                                        <p:tgtEl>
                                          <p:spTgt spid="3585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499"/>
                                          </p:stCondLst>
                                        </p:cTn>
                                        <p:tgtEl>
                                          <p:spTgt spid="35859"/>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499"/>
                                          </p:stCondLst>
                                        </p:cTn>
                                        <p:tgtEl>
                                          <p:spTgt spid="35861"/>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499"/>
                                          </p:stCondLst>
                                        </p:cTn>
                                        <p:tgtEl>
                                          <p:spTgt spid="3586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4" presetClass="entr" presetSubtype="16" fill="hold" grpId="0" nodeType="clickEffect">
                                  <p:stCondLst>
                                    <p:cond delay="0"/>
                                  </p:stCondLst>
                                  <p:childTnLst>
                                    <p:set>
                                      <p:cBhvr>
                                        <p:cTn id="64" dur="1" fill="hold">
                                          <p:stCondLst>
                                            <p:cond delay="0"/>
                                          </p:stCondLst>
                                        </p:cTn>
                                        <p:tgtEl>
                                          <p:spTgt spid="35849"/>
                                        </p:tgtEl>
                                        <p:attrNameLst>
                                          <p:attrName>style.visibility</p:attrName>
                                        </p:attrNameLst>
                                      </p:cBhvr>
                                      <p:to>
                                        <p:strVal val="visible"/>
                                      </p:to>
                                    </p:set>
                                    <p:animEffect transition="in" filter="box(in)">
                                      <p:cBhvr>
                                        <p:cTn id="65" dur="500"/>
                                        <p:tgtEl>
                                          <p:spTgt spid="35849"/>
                                        </p:tgtEl>
                                      </p:cBhvr>
                                    </p:animEffect>
                                  </p:childTnLst>
                                </p:cTn>
                              </p:par>
                            </p:childTnLst>
                          </p:cTn>
                        </p:par>
                      </p:childTnLst>
                    </p:cTn>
                  </p:par>
                  <p:par>
                    <p:cTn id="66" fill="hold">
                      <p:stCondLst>
                        <p:cond delay="indefinite"/>
                      </p:stCondLst>
                      <p:childTnLst>
                        <p:par>
                          <p:cTn id="67" fill="hold">
                            <p:stCondLst>
                              <p:cond delay="0"/>
                            </p:stCondLst>
                            <p:childTnLst>
                              <p:par>
                                <p:cTn id="68" presetID="4" presetClass="entr" presetSubtype="16" fill="hold" grpId="0" nodeType="clickEffect">
                                  <p:stCondLst>
                                    <p:cond delay="0"/>
                                  </p:stCondLst>
                                  <p:childTnLst>
                                    <p:set>
                                      <p:cBhvr>
                                        <p:cTn id="69" dur="1" fill="hold">
                                          <p:stCondLst>
                                            <p:cond delay="0"/>
                                          </p:stCondLst>
                                        </p:cTn>
                                        <p:tgtEl>
                                          <p:spTgt spid="35844"/>
                                        </p:tgtEl>
                                        <p:attrNameLst>
                                          <p:attrName>style.visibility</p:attrName>
                                        </p:attrNameLst>
                                      </p:cBhvr>
                                      <p:to>
                                        <p:strVal val="visible"/>
                                      </p:to>
                                    </p:set>
                                    <p:animEffect transition="in" filter="box(in)">
                                      <p:cBhvr>
                                        <p:cTn id="70" dur="500"/>
                                        <p:tgtEl>
                                          <p:spTgt spid="35844"/>
                                        </p:tgtEl>
                                      </p:cBhvr>
                                    </p:animEffect>
                                  </p:childTnLst>
                                </p:cTn>
                              </p:par>
                            </p:childTnLst>
                          </p:cTn>
                        </p:par>
                      </p:childTnLst>
                    </p:cTn>
                  </p:par>
                  <p:par>
                    <p:cTn id="71" fill="hold">
                      <p:stCondLst>
                        <p:cond delay="indefinite"/>
                      </p:stCondLst>
                      <p:childTnLst>
                        <p:par>
                          <p:cTn id="72" fill="hold">
                            <p:stCondLst>
                              <p:cond delay="0"/>
                            </p:stCondLst>
                            <p:childTnLst>
                              <p:par>
                                <p:cTn id="73" presetID="4" presetClass="entr" presetSubtype="16" fill="hold" grpId="0" nodeType="clickEffect">
                                  <p:stCondLst>
                                    <p:cond delay="0"/>
                                  </p:stCondLst>
                                  <p:childTnLst>
                                    <p:set>
                                      <p:cBhvr>
                                        <p:cTn id="74" dur="1" fill="hold">
                                          <p:stCondLst>
                                            <p:cond delay="0"/>
                                          </p:stCondLst>
                                        </p:cTn>
                                        <p:tgtEl>
                                          <p:spTgt spid="35845"/>
                                        </p:tgtEl>
                                        <p:attrNameLst>
                                          <p:attrName>style.visibility</p:attrName>
                                        </p:attrNameLst>
                                      </p:cBhvr>
                                      <p:to>
                                        <p:strVal val="visible"/>
                                      </p:to>
                                    </p:set>
                                    <p:animEffect transition="in" filter="box(in)">
                                      <p:cBhvr>
                                        <p:cTn id="75" dur="500"/>
                                        <p:tgtEl>
                                          <p:spTgt spid="35845"/>
                                        </p:tgtEl>
                                      </p:cBhvr>
                                    </p:animEffect>
                                  </p:childTnLst>
                                </p:cTn>
                              </p:par>
                            </p:childTnLst>
                          </p:cTn>
                        </p:par>
                      </p:childTnLst>
                    </p:cTn>
                  </p:par>
                  <p:par>
                    <p:cTn id="76" fill="hold">
                      <p:stCondLst>
                        <p:cond delay="indefinite"/>
                      </p:stCondLst>
                      <p:childTnLst>
                        <p:par>
                          <p:cTn id="77" fill="hold">
                            <p:stCondLst>
                              <p:cond delay="0"/>
                            </p:stCondLst>
                            <p:childTnLst>
                              <p:par>
                                <p:cTn id="78" presetID="4" presetClass="entr" presetSubtype="16" fill="hold" grpId="0" nodeType="clickEffect">
                                  <p:stCondLst>
                                    <p:cond delay="0"/>
                                  </p:stCondLst>
                                  <p:childTnLst>
                                    <p:set>
                                      <p:cBhvr>
                                        <p:cTn id="79" dur="1" fill="hold">
                                          <p:stCondLst>
                                            <p:cond delay="0"/>
                                          </p:stCondLst>
                                        </p:cTn>
                                        <p:tgtEl>
                                          <p:spTgt spid="35846"/>
                                        </p:tgtEl>
                                        <p:attrNameLst>
                                          <p:attrName>style.visibility</p:attrName>
                                        </p:attrNameLst>
                                      </p:cBhvr>
                                      <p:to>
                                        <p:strVal val="visible"/>
                                      </p:to>
                                    </p:set>
                                    <p:animEffect transition="in" filter="box(in)">
                                      <p:cBhvr>
                                        <p:cTn id="80" dur="500"/>
                                        <p:tgtEl>
                                          <p:spTgt spid="35846"/>
                                        </p:tgtEl>
                                      </p:cBhvr>
                                    </p:animEffec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499"/>
                                          </p:stCondLst>
                                        </p:cTn>
                                        <p:tgtEl>
                                          <p:spTgt spid="35867"/>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499"/>
                                          </p:stCondLst>
                                        </p:cTn>
                                        <p:tgtEl>
                                          <p:spTgt spid="35868"/>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499"/>
                                          </p:stCondLst>
                                        </p:cTn>
                                        <p:tgtEl>
                                          <p:spTgt spid="35869"/>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4" presetClass="entr" presetSubtype="16" fill="hold" grpId="0" nodeType="clickEffect">
                                  <p:stCondLst>
                                    <p:cond delay="0"/>
                                  </p:stCondLst>
                                  <p:childTnLst>
                                    <p:set>
                                      <p:cBhvr>
                                        <p:cTn id="96" dur="1" fill="hold">
                                          <p:stCondLst>
                                            <p:cond delay="0"/>
                                          </p:stCondLst>
                                        </p:cTn>
                                        <p:tgtEl>
                                          <p:spTgt spid="35847"/>
                                        </p:tgtEl>
                                        <p:attrNameLst>
                                          <p:attrName>style.visibility</p:attrName>
                                        </p:attrNameLst>
                                      </p:cBhvr>
                                      <p:to>
                                        <p:strVal val="visible"/>
                                      </p:to>
                                    </p:set>
                                    <p:animEffect transition="in" filter="box(in)">
                                      <p:cBhvr>
                                        <p:cTn id="97" dur="500"/>
                                        <p:tgtEl>
                                          <p:spTgt spid="35847"/>
                                        </p:tgtEl>
                                      </p:cBhvr>
                                    </p:animEffec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grpId="0" nodeType="clickEffect">
                                  <p:stCondLst>
                                    <p:cond delay="0"/>
                                  </p:stCondLst>
                                  <p:childTnLst>
                                    <p:set>
                                      <p:cBhvr>
                                        <p:cTn id="101" dur="1" fill="hold">
                                          <p:stCondLst>
                                            <p:cond delay="499"/>
                                          </p:stCondLst>
                                        </p:cTn>
                                        <p:tgtEl>
                                          <p:spTgt spid="35863"/>
                                        </p:tgtEl>
                                        <p:attrNameLst>
                                          <p:attrName>style.visibility</p:attrName>
                                        </p:attrNameLst>
                                      </p:cBhvr>
                                      <p:to>
                                        <p:strVal val="visible"/>
                                      </p:to>
                                    </p:set>
                                  </p:childTnLst>
                                </p:cTn>
                              </p:par>
                            </p:childTnLst>
                          </p:cTn>
                        </p:par>
                      </p:childTnLst>
                    </p:cTn>
                  </p:par>
                  <p:par>
                    <p:cTn id="102" fill="hold">
                      <p:stCondLst>
                        <p:cond delay="indefinite"/>
                      </p:stCondLst>
                      <p:childTnLst>
                        <p:par>
                          <p:cTn id="103" fill="hold">
                            <p:stCondLst>
                              <p:cond delay="0"/>
                            </p:stCondLst>
                            <p:childTnLst>
                              <p:par>
                                <p:cTn id="104" presetID="1" presetClass="entr" presetSubtype="0" fill="hold" grpId="0" nodeType="clickEffect">
                                  <p:stCondLst>
                                    <p:cond delay="0"/>
                                  </p:stCondLst>
                                  <p:childTnLst>
                                    <p:set>
                                      <p:cBhvr>
                                        <p:cTn id="105" dur="1" fill="hold">
                                          <p:stCondLst>
                                            <p:cond delay="499"/>
                                          </p:stCondLst>
                                        </p:cTn>
                                        <p:tgtEl>
                                          <p:spTgt spid="35864"/>
                                        </p:tgtEl>
                                        <p:attrNameLst>
                                          <p:attrName>style.visibility</p:attrName>
                                        </p:attrNameLst>
                                      </p:cBhvr>
                                      <p:to>
                                        <p:strVal val="visible"/>
                                      </p:to>
                                    </p:set>
                                  </p:childTnLst>
                                </p:cTn>
                              </p:par>
                            </p:childTnLst>
                          </p:cTn>
                        </p:par>
                      </p:childTnLst>
                    </p:cTn>
                  </p:par>
                  <p:par>
                    <p:cTn id="106" fill="hold">
                      <p:stCondLst>
                        <p:cond delay="indefinite"/>
                      </p:stCondLst>
                      <p:childTnLst>
                        <p:par>
                          <p:cTn id="107" fill="hold">
                            <p:stCondLst>
                              <p:cond delay="0"/>
                            </p:stCondLst>
                            <p:childTnLst>
                              <p:par>
                                <p:cTn id="108" presetID="1" presetClass="entr" presetSubtype="0" fill="hold" grpId="0" nodeType="clickEffect">
                                  <p:stCondLst>
                                    <p:cond delay="0"/>
                                  </p:stCondLst>
                                  <p:childTnLst>
                                    <p:set>
                                      <p:cBhvr>
                                        <p:cTn id="109" dur="1" fill="hold">
                                          <p:stCondLst>
                                            <p:cond delay="499"/>
                                          </p:stCondLst>
                                        </p:cTn>
                                        <p:tgtEl>
                                          <p:spTgt spid="35865"/>
                                        </p:tgtEl>
                                        <p:attrNameLst>
                                          <p:attrName>style.visibility</p:attrName>
                                        </p:attrNameLst>
                                      </p:cBhvr>
                                      <p:to>
                                        <p:strVal val="visible"/>
                                      </p:to>
                                    </p:set>
                                  </p:childTnLst>
                                </p:cTn>
                              </p:par>
                            </p:childTnLst>
                          </p:cTn>
                        </p:par>
                      </p:childTnLst>
                    </p:cTn>
                  </p:par>
                  <p:par>
                    <p:cTn id="110" fill="hold">
                      <p:stCondLst>
                        <p:cond delay="indefinite"/>
                      </p:stCondLst>
                      <p:childTnLst>
                        <p:par>
                          <p:cTn id="111" fill="hold">
                            <p:stCondLst>
                              <p:cond delay="0"/>
                            </p:stCondLst>
                            <p:childTnLst>
                              <p:par>
                                <p:cTn id="112" presetID="4" presetClass="entr" presetSubtype="16" fill="hold" grpId="0" nodeType="clickEffect">
                                  <p:stCondLst>
                                    <p:cond delay="0"/>
                                  </p:stCondLst>
                                  <p:childTnLst>
                                    <p:set>
                                      <p:cBhvr>
                                        <p:cTn id="113" dur="1" fill="hold">
                                          <p:stCondLst>
                                            <p:cond delay="0"/>
                                          </p:stCondLst>
                                        </p:cTn>
                                        <p:tgtEl>
                                          <p:spTgt spid="35848"/>
                                        </p:tgtEl>
                                        <p:attrNameLst>
                                          <p:attrName>style.visibility</p:attrName>
                                        </p:attrNameLst>
                                      </p:cBhvr>
                                      <p:to>
                                        <p:strVal val="visible"/>
                                      </p:to>
                                    </p:set>
                                    <p:animEffect transition="in" filter="box(in)">
                                      <p:cBhvr>
                                        <p:cTn id="114" dur="500"/>
                                        <p:tgtEl>
                                          <p:spTgt spid="35848"/>
                                        </p:tgtEl>
                                      </p:cBhvr>
                                    </p:animEffec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grpId="0" nodeType="clickEffect">
                                  <p:stCondLst>
                                    <p:cond delay="0"/>
                                  </p:stCondLst>
                                  <p:childTnLst>
                                    <p:set>
                                      <p:cBhvr>
                                        <p:cTn id="118" dur="1" fill="hold">
                                          <p:stCondLst>
                                            <p:cond delay="499"/>
                                          </p:stCondLst>
                                        </p:cTn>
                                        <p:tgtEl>
                                          <p:spTgt spid="358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animBg="1" autoUpdateAnimBg="0"/>
      <p:bldP spid="35845" grpId="0" animBg="1" autoUpdateAnimBg="0"/>
      <p:bldP spid="35846" grpId="0" animBg="1" autoUpdateAnimBg="0"/>
      <p:bldP spid="35847" grpId="0" animBg="1" autoUpdateAnimBg="0"/>
      <p:bldP spid="35848" grpId="0" animBg="1" autoUpdateAnimBg="0"/>
      <p:bldP spid="35849" grpId="0" animBg="1" autoUpdateAnimBg="0"/>
      <p:bldP spid="35850" grpId="0" animBg="1" autoUpdateAnimBg="0"/>
      <p:bldP spid="35851" grpId="0" animBg="1" autoUpdateAnimBg="0"/>
      <p:bldP spid="35852" grpId="0" animBg="1" autoUpdateAnimBg="0"/>
      <p:bldP spid="35853" grpId="0" animBg="1" autoUpdateAnimBg="0"/>
      <p:bldP spid="35854" grpId="0" animBg="1" autoUpdateAnimBg="0"/>
      <p:bldP spid="35855" grpId="0" animBg="1" autoUpdateAnimBg="0"/>
      <p:bldP spid="35856" grpId="0" animBg="1" autoUpdateAnimBg="0"/>
      <p:bldP spid="35857" grpId="0" animBg="1" autoUpdateAnimBg="0"/>
      <p:bldP spid="35858" grpId="0" animBg="1"/>
      <p:bldP spid="35859" grpId="0" animBg="1"/>
      <p:bldP spid="35860" grpId="0" animBg="1"/>
      <p:bldP spid="35861" grpId="0" animBg="1"/>
      <p:bldP spid="35862" grpId="0" animBg="1"/>
      <p:bldP spid="35863" grpId="0" animBg="1"/>
      <p:bldP spid="35864" grpId="0" animBg="1"/>
      <p:bldP spid="35865" grpId="0" animBg="1"/>
      <p:bldP spid="35866" grpId="0" animBg="1"/>
      <p:bldP spid="35867" grpId="0" animBg="1"/>
      <p:bldP spid="35868" grpId="0" animBg="1"/>
      <p:bldP spid="3586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609600" y="0"/>
            <a:ext cx="7772400" cy="609600"/>
          </a:xfrm>
        </p:spPr>
        <p:txBody>
          <a:bodyPr/>
          <a:lstStyle/>
          <a:p>
            <a:r>
              <a:rPr lang="en-US" b="1" i="1" noProof="1">
                <a:solidFill>
                  <a:schemeClr val="tx1"/>
                </a:solidFill>
              </a:rPr>
              <a:t>Verbalisation</a:t>
            </a:r>
            <a:endParaRPr lang="en-GB" b="1"/>
          </a:p>
        </p:txBody>
      </p:sp>
      <p:sp>
        <p:nvSpPr>
          <p:cNvPr id="36867" name="Rectangle 3"/>
          <p:cNvSpPr>
            <a:spLocks noGrp="1" noChangeArrowheads="1"/>
          </p:cNvSpPr>
          <p:nvPr>
            <p:ph type="body" idx="1"/>
          </p:nvPr>
        </p:nvSpPr>
        <p:spPr>
          <a:xfrm>
            <a:off x="0" y="914400"/>
            <a:ext cx="9144000" cy="4114800"/>
          </a:xfrm>
        </p:spPr>
        <p:txBody>
          <a:bodyPr/>
          <a:lstStyle/>
          <a:p>
            <a:pPr marL="190500" lvl="1" indent="0">
              <a:buFontTx/>
              <a:buNone/>
            </a:pPr>
            <a:r>
              <a:rPr lang="en-US" b="1" noProof="1">
                <a:solidFill>
                  <a:schemeClr val="folHlink"/>
                </a:solidFill>
              </a:rPr>
              <a:t>Module Mark	 </a:t>
            </a:r>
          </a:p>
          <a:p>
            <a:pPr marL="190500" lvl="1" indent="0">
              <a:buFontTx/>
              <a:buNone/>
            </a:pPr>
            <a:r>
              <a:rPr lang="en-US" noProof="1">
                <a:solidFill>
                  <a:schemeClr val="folHlink"/>
                </a:solidFill>
              </a:rPr>
              <a:t>=  (75% of exam mark + 25% of coursework mark)	</a:t>
            </a:r>
            <a:endParaRPr lang="en-US" sz="1500" noProof="1">
              <a:solidFill>
                <a:schemeClr val="folHlink"/>
              </a:solidFill>
            </a:endParaRPr>
          </a:p>
          <a:p>
            <a:pPr marL="190500" lvl="1" indent="0">
              <a:buFontTx/>
              <a:buNone/>
            </a:pPr>
            <a:r>
              <a:rPr lang="en-US" sz="1500" noProof="1">
                <a:solidFill>
                  <a:schemeClr val="folHlink"/>
                </a:solidFill>
              </a:rPr>
              <a:t>	</a:t>
            </a:r>
            <a:endParaRPr lang="en-US" sz="1500" b="1" noProof="1">
              <a:solidFill>
                <a:schemeClr val="folHlink"/>
              </a:solidFill>
            </a:endParaRPr>
          </a:p>
          <a:p>
            <a:pPr marL="190500" lvl="1" indent="0">
              <a:buFontTx/>
              <a:buNone/>
            </a:pPr>
            <a:r>
              <a:rPr lang="en-US" b="1" noProof="1">
                <a:solidFill>
                  <a:schemeClr val="folHlink"/>
                </a:solidFill>
              </a:rPr>
              <a:t>Final Year Mark </a:t>
            </a:r>
          </a:p>
          <a:p>
            <a:pPr marL="190500" lvl="1" indent="0">
              <a:buFontTx/>
              <a:buNone/>
            </a:pPr>
            <a:r>
              <a:rPr lang="en-US" noProof="1">
                <a:solidFill>
                  <a:schemeClr val="folHlink"/>
                </a:solidFill>
              </a:rPr>
              <a:t>= (Sum of all the module marks) / number of modules</a:t>
            </a:r>
            <a:endParaRPr lang="en-US" sz="1500" noProof="1">
              <a:solidFill>
                <a:schemeClr val="folHlink"/>
              </a:solidFill>
            </a:endParaRPr>
          </a:p>
          <a:p>
            <a:pPr marL="190500" lvl="1" indent="0">
              <a:buFontTx/>
              <a:buNone/>
            </a:pPr>
            <a:endParaRPr lang="en-US" sz="1500" noProof="1">
              <a:solidFill>
                <a:schemeClr val="folHlink"/>
              </a:solidFill>
            </a:endParaRPr>
          </a:p>
          <a:p>
            <a:pPr marL="190500" lvl="1" indent="0">
              <a:buFontTx/>
              <a:buNone/>
            </a:pPr>
            <a:r>
              <a:rPr lang="en-US" b="1" noProof="1">
                <a:solidFill>
                  <a:schemeClr val="folHlink"/>
                </a:solidFill>
              </a:rPr>
              <a:t>Degree</a:t>
            </a:r>
            <a:r>
              <a:rPr lang="en-US" noProof="1">
                <a:solidFill>
                  <a:schemeClr val="folHlink"/>
                </a:solidFill>
              </a:rPr>
              <a:t>		 </a:t>
            </a:r>
          </a:p>
          <a:p>
            <a:pPr marL="190500" lvl="1" indent="0">
              <a:buFontTx/>
              <a:buNone/>
            </a:pPr>
            <a:r>
              <a:rPr lang="en-US" noProof="1">
                <a:solidFill>
                  <a:schemeClr val="folHlink"/>
                </a:solidFill>
              </a:rPr>
              <a:t>=  (75% of final year mark+ 15% of 	second year mark+ 10% 	of first year mark)</a:t>
            </a:r>
            <a:endParaRPr lang="en-GB">
              <a:solidFill>
                <a:schemeClr val="folHlink"/>
              </a:solidFill>
            </a:endParaRPr>
          </a:p>
        </p:txBody>
      </p:sp>
    </p:spTree>
  </p:cSld>
  <p:clrMapOvr>
    <a:masterClrMapping/>
  </p:clrMapOvr>
  <p:transition spd="slow">
    <p:pull dir="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type="body" idx="1"/>
          </p:nvPr>
        </p:nvSpPr>
        <p:spPr>
          <a:xfrm>
            <a:off x="685800" y="304800"/>
            <a:ext cx="8001000" cy="5334000"/>
          </a:xfrm>
        </p:spPr>
        <p:txBody>
          <a:bodyPr/>
          <a:lstStyle/>
          <a:p>
            <a:pPr marL="190500" lvl="1" indent="0" algn="ctr">
              <a:buFontTx/>
              <a:buNone/>
            </a:pPr>
            <a:r>
              <a:rPr lang="en-US" sz="4400" b="1" i="1" noProof="1"/>
              <a:t>Degree Classification</a:t>
            </a:r>
          </a:p>
          <a:p>
            <a:pPr marL="190500" lvl="1" indent="0" algn="ctr">
              <a:buFontTx/>
              <a:buNone/>
            </a:pPr>
            <a:endParaRPr lang="en-US" sz="1500" b="1" noProof="1">
              <a:solidFill>
                <a:schemeClr val="folHlink"/>
              </a:solidFill>
            </a:endParaRPr>
          </a:p>
          <a:p>
            <a:pPr marL="0" indent="0">
              <a:buFontTx/>
              <a:buNone/>
            </a:pPr>
            <a:endParaRPr lang="en-GB" sz="1500" dirty="0">
              <a:solidFill>
                <a:schemeClr val="folHlink"/>
              </a:solidFill>
            </a:endParaRPr>
          </a:p>
          <a:p>
            <a:pPr marL="0" indent="0">
              <a:buFontTx/>
              <a:buNone/>
            </a:pPr>
            <a:r>
              <a:rPr lang="en-GB" noProof="1">
                <a:solidFill>
                  <a:schemeClr val="folHlink"/>
                </a:solidFill>
              </a:rPr>
              <a:t>=’</a:t>
            </a:r>
            <a:r>
              <a:rPr lang="en-GB" b="1" noProof="1">
                <a:solidFill>
                  <a:schemeClr val="folHlink"/>
                </a:solidFill>
              </a:rPr>
              <a:t>first</a:t>
            </a:r>
            <a:r>
              <a:rPr lang="en-GB" noProof="1">
                <a:solidFill>
                  <a:schemeClr val="folHlink"/>
                </a:solidFill>
              </a:rPr>
              <a:t>’ if degree mark &gt;=70</a:t>
            </a:r>
          </a:p>
          <a:p>
            <a:pPr marL="0" indent="0">
              <a:buFontTx/>
              <a:buNone/>
            </a:pPr>
            <a:endParaRPr lang="en-GB" noProof="1">
              <a:solidFill>
                <a:schemeClr val="folHlink"/>
              </a:solidFill>
            </a:endParaRPr>
          </a:p>
          <a:p>
            <a:pPr marL="0" indent="0">
              <a:buFontTx/>
              <a:buNone/>
            </a:pPr>
            <a:r>
              <a:rPr lang="en-GB" noProof="1">
                <a:solidFill>
                  <a:schemeClr val="folHlink"/>
                </a:solidFill>
              </a:rPr>
              <a:t>= ‘</a:t>
            </a:r>
            <a:r>
              <a:rPr lang="en-GB" b="1" noProof="1">
                <a:solidFill>
                  <a:schemeClr val="folHlink"/>
                </a:solidFill>
              </a:rPr>
              <a:t>upper second’</a:t>
            </a:r>
            <a:r>
              <a:rPr lang="en-GB" noProof="1">
                <a:solidFill>
                  <a:schemeClr val="folHlink"/>
                </a:solidFill>
              </a:rPr>
              <a:t> if degree mark =69 or &gt;=60</a:t>
            </a:r>
          </a:p>
          <a:p>
            <a:pPr marL="0" indent="0">
              <a:buFontTx/>
              <a:buNone/>
            </a:pPr>
            <a:endParaRPr lang="en-GB" noProof="1">
              <a:solidFill>
                <a:schemeClr val="folHlink"/>
              </a:solidFill>
            </a:endParaRPr>
          </a:p>
          <a:p>
            <a:pPr marL="0" indent="0">
              <a:buFontTx/>
              <a:buNone/>
            </a:pPr>
            <a:r>
              <a:rPr lang="en-GB" noProof="1">
                <a:solidFill>
                  <a:schemeClr val="folHlink"/>
                </a:solidFill>
              </a:rPr>
              <a:t>= ‘</a:t>
            </a:r>
            <a:r>
              <a:rPr lang="en-GB" b="1" noProof="1">
                <a:solidFill>
                  <a:schemeClr val="folHlink"/>
                </a:solidFill>
              </a:rPr>
              <a:t>lower second’</a:t>
            </a:r>
            <a:r>
              <a:rPr lang="en-GB" noProof="1">
                <a:solidFill>
                  <a:schemeClr val="folHlink"/>
                </a:solidFill>
              </a:rPr>
              <a:t> if degree mark =59 or &gt;=50</a:t>
            </a:r>
          </a:p>
          <a:p>
            <a:pPr marL="0" indent="0">
              <a:buFontTx/>
              <a:buNone/>
            </a:pPr>
            <a:endParaRPr lang="en-GB" noProof="1">
              <a:solidFill>
                <a:schemeClr val="folHlink"/>
              </a:solidFill>
            </a:endParaRPr>
          </a:p>
          <a:p>
            <a:pPr marL="0" indent="0">
              <a:buFontTx/>
              <a:buNone/>
            </a:pPr>
            <a:r>
              <a:rPr lang="en-GB" noProof="1">
                <a:solidFill>
                  <a:schemeClr val="folHlink"/>
                </a:solidFill>
              </a:rPr>
              <a:t>= ‘</a:t>
            </a:r>
            <a:r>
              <a:rPr lang="en-GB" b="1" noProof="1">
                <a:solidFill>
                  <a:schemeClr val="folHlink"/>
                </a:solidFill>
              </a:rPr>
              <a:t>third</a:t>
            </a:r>
            <a:r>
              <a:rPr lang="en-GB" noProof="1">
                <a:solidFill>
                  <a:schemeClr val="folHlink"/>
                </a:solidFill>
              </a:rPr>
              <a:t>’ if degree mark =49 or  &gt;=40</a:t>
            </a:r>
            <a:endParaRPr lang="en-GB" dirty="0">
              <a:solidFill>
                <a:schemeClr val="folHlink"/>
              </a:solidFill>
            </a:endParaRPr>
          </a:p>
        </p:txBody>
      </p:sp>
    </p:spTree>
  </p:cSld>
  <p:clrMapOvr>
    <a:masterClrMapping/>
  </p:clrMapOvr>
  <p:transition spd="slow">
    <p:pull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3648" y="1412776"/>
            <a:ext cx="6696744" cy="1077218"/>
          </a:xfrm>
          <a:prstGeom prst="rect">
            <a:avLst/>
          </a:prstGeom>
          <a:noFill/>
        </p:spPr>
        <p:txBody>
          <a:bodyPr wrap="square" rtlCol="0">
            <a:spAutoFit/>
          </a:bodyPr>
          <a:lstStyle/>
          <a:p>
            <a:r>
              <a:rPr lang="en-GB" sz="3200" dirty="0" smtClean="0"/>
              <a:t>Lets look at the spreadsheet to see your structure.</a:t>
            </a:r>
            <a:endParaRPr lang="en-GB" sz="3200" dirty="0"/>
          </a:p>
        </p:txBody>
      </p:sp>
    </p:spTree>
    <p:extLst>
      <p:ext uri="{BB962C8B-B14F-4D97-AF65-F5344CB8AC3E}">
        <p14:creationId xmlns:p14="http://schemas.microsoft.com/office/powerpoint/2010/main" val="773319623"/>
      </p:ext>
    </p:extLst>
  </p:cSld>
  <p:clrMapOvr>
    <a:masterClrMapping/>
  </p:clrMapOvr>
  <p:transition spd="slow">
    <p:pull dir="rd"/>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762000" y="228600"/>
            <a:ext cx="7772400" cy="1143000"/>
          </a:xfrm>
        </p:spPr>
        <p:txBody>
          <a:bodyPr/>
          <a:lstStyle/>
          <a:p>
            <a:r>
              <a:rPr lang="en-GB" b="1"/>
              <a:t>Sources of Data</a:t>
            </a:r>
          </a:p>
        </p:txBody>
      </p:sp>
      <p:sp>
        <p:nvSpPr>
          <p:cNvPr id="38915" name="Rectangle 3"/>
          <p:cNvSpPr>
            <a:spLocks noGrp="1" noChangeArrowheads="1"/>
          </p:cNvSpPr>
          <p:nvPr>
            <p:ph type="body" idx="1"/>
          </p:nvPr>
        </p:nvSpPr>
        <p:spPr>
          <a:xfrm>
            <a:off x="838200" y="1752600"/>
            <a:ext cx="6705600" cy="3657600"/>
          </a:xfrm>
        </p:spPr>
        <p:txBody>
          <a:bodyPr/>
          <a:lstStyle/>
          <a:p>
            <a:pPr marL="2054225" lvl="2" indent="0">
              <a:lnSpc>
                <a:spcPct val="110000"/>
              </a:lnSpc>
              <a:buClr>
                <a:srgbClr val="FF3300"/>
              </a:buClr>
              <a:buFont typeface="Wingdings" pitchFamily="2" charset="2"/>
              <a:buChar char="£"/>
            </a:pPr>
            <a:r>
              <a:rPr lang="en-GB" sz="3200" b="1"/>
              <a:t>Databases</a:t>
            </a:r>
            <a:endParaRPr lang="en-GB" b="1"/>
          </a:p>
          <a:p>
            <a:pPr marL="1139825" indent="476250">
              <a:lnSpc>
                <a:spcPct val="110000"/>
              </a:lnSpc>
              <a:buClr>
                <a:srgbClr val="FF3300"/>
              </a:buClr>
              <a:buFontTx/>
              <a:buNone/>
            </a:pPr>
            <a:endParaRPr lang="en-GB" sz="2000"/>
          </a:p>
          <a:p>
            <a:pPr marL="2054225" lvl="2" indent="0">
              <a:lnSpc>
                <a:spcPct val="110000"/>
              </a:lnSpc>
              <a:buClr>
                <a:srgbClr val="FF3300"/>
              </a:buClr>
              <a:buFont typeface="Wingdings" pitchFamily="2" charset="2"/>
              <a:buChar char="£"/>
            </a:pPr>
            <a:r>
              <a:rPr lang="en-GB" sz="3200" b="1"/>
              <a:t>Decision Aids</a:t>
            </a:r>
            <a:endParaRPr lang="en-GB"/>
          </a:p>
          <a:p>
            <a:pPr marL="1139825" indent="476250">
              <a:lnSpc>
                <a:spcPct val="110000"/>
              </a:lnSpc>
              <a:buClr>
                <a:srgbClr val="FF3300"/>
              </a:buClr>
              <a:buFontTx/>
              <a:buNone/>
            </a:pPr>
            <a:endParaRPr lang="en-GB" sz="2000"/>
          </a:p>
          <a:p>
            <a:pPr marL="2054225" lvl="2" indent="0">
              <a:lnSpc>
                <a:spcPct val="110000"/>
              </a:lnSpc>
              <a:buClr>
                <a:srgbClr val="FF3300"/>
              </a:buClr>
              <a:buFont typeface="Wingdings" pitchFamily="2" charset="2"/>
              <a:buChar char="£"/>
            </a:pPr>
            <a:r>
              <a:rPr lang="en-GB" sz="3200" b="1"/>
              <a:t>Lookup Tables</a:t>
            </a:r>
            <a:endParaRPr lang="en-GB" sz="3000" b="1"/>
          </a:p>
          <a:p>
            <a:pPr marL="2054225" lvl="2" indent="0">
              <a:lnSpc>
                <a:spcPct val="110000"/>
              </a:lnSpc>
              <a:buClr>
                <a:srgbClr val="FF3300"/>
              </a:buClr>
              <a:buFont typeface="Wingdings" pitchFamily="2" charset="2"/>
              <a:buNone/>
            </a:pPr>
            <a:endParaRPr lang="en-GB" sz="2000" b="1"/>
          </a:p>
          <a:p>
            <a:pPr marL="2054225" lvl="2" indent="0">
              <a:lnSpc>
                <a:spcPct val="110000"/>
              </a:lnSpc>
              <a:buClr>
                <a:srgbClr val="FF3300"/>
              </a:buClr>
              <a:buFont typeface="Wingdings" pitchFamily="2" charset="2"/>
              <a:buChar char="£"/>
            </a:pPr>
            <a:r>
              <a:rPr lang="en-GB" sz="3200" b="1"/>
              <a:t>Data Input by Users</a:t>
            </a:r>
            <a:endParaRPr lang="en-GB" sz="3000" b="1"/>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5"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blinds(vertical)">
                                      <p:cBhvr>
                                        <p:cTn id="7" dur="500"/>
                                        <p:tgtEl>
                                          <p:spTgt spid="38915">
                                            <p:txEl>
                                              <p:pRg st="0" end="0"/>
                                            </p:txEl>
                                          </p:spTgt>
                                        </p:tgtEl>
                                      </p:cBhvr>
                                    </p:animEffect>
                                  </p:childTnLst>
                                </p:cTn>
                              </p:par>
                              <p:par>
                                <p:cTn id="8" presetID="3" presetClass="entr" presetSubtype="5" fill="hold" grpId="0" nodeType="withEffect">
                                  <p:stCondLst>
                                    <p:cond delay="0"/>
                                  </p:stCondLst>
                                  <p:childTnLst>
                                    <p:set>
                                      <p:cBhvr>
                                        <p:cTn id="9" dur="1" fill="hold">
                                          <p:stCondLst>
                                            <p:cond delay="0"/>
                                          </p:stCondLst>
                                        </p:cTn>
                                        <p:tgtEl>
                                          <p:spTgt spid="38915">
                                            <p:txEl>
                                              <p:pRg st="2" end="2"/>
                                            </p:txEl>
                                          </p:spTgt>
                                        </p:tgtEl>
                                        <p:attrNameLst>
                                          <p:attrName>style.visibility</p:attrName>
                                        </p:attrNameLst>
                                      </p:cBhvr>
                                      <p:to>
                                        <p:strVal val="visible"/>
                                      </p:to>
                                    </p:set>
                                    <p:animEffect transition="in" filter="blinds(vertical)">
                                      <p:cBhvr>
                                        <p:cTn id="10" dur="500"/>
                                        <p:tgtEl>
                                          <p:spTgt spid="38915">
                                            <p:txEl>
                                              <p:pRg st="2" end="2"/>
                                            </p:txEl>
                                          </p:spTgt>
                                        </p:tgtEl>
                                      </p:cBhvr>
                                    </p:animEffect>
                                  </p:childTnLst>
                                </p:cTn>
                              </p:par>
                              <p:par>
                                <p:cTn id="11" presetID="3" presetClass="entr" presetSubtype="5" fill="hold" grpId="0" nodeType="withEffect">
                                  <p:stCondLst>
                                    <p:cond delay="0"/>
                                  </p:stCondLst>
                                  <p:childTnLst>
                                    <p:set>
                                      <p:cBhvr>
                                        <p:cTn id="12" dur="1" fill="hold">
                                          <p:stCondLst>
                                            <p:cond delay="0"/>
                                          </p:stCondLst>
                                        </p:cTn>
                                        <p:tgtEl>
                                          <p:spTgt spid="38915">
                                            <p:txEl>
                                              <p:pRg st="4" end="4"/>
                                            </p:txEl>
                                          </p:spTgt>
                                        </p:tgtEl>
                                        <p:attrNameLst>
                                          <p:attrName>style.visibility</p:attrName>
                                        </p:attrNameLst>
                                      </p:cBhvr>
                                      <p:to>
                                        <p:strVal val="visible"/>
                                      </p:to>
                                    </p:set>
                                    <p:animEffect transition="in" filter="blinds(vertical)">
                                      <p:cBhvr>
                                        <p:cTn id="13" dur="500"/>
                                        <p:tgtEl>
                                          <p:spTgt spid="38915">
                                            <p:txEl>
                                              <p:pRg st="4" end="4"/>
                                            </p:txEl>
                                          </p:spTgt>
                                        </p:tgtEl>
                                      </p:cBhvr>
                                    </p:animEffect>
                                  </p:childTnLst>
                                </p:cTn>
                              </p:par>
                              <p:par>
                                <p:cTn id="14" presetID="3" presetClass="entr" presetSubtype="5" fill="hold" grpId="0" nodeType="withEffect">
                                  <p:stCondLst>
                                    <p:cond delay="0"/>
                                  </p:stCondLst>
                                  <p:childTnLst>
                                    <p:set>
                                      <p:cBhvr>
                                        <p:cTn id="15" dur="1" fill="hold">
                                          <p:stCondLst>
                                            <p:cond delay="0"/>
                                          </p:stCondLst>
                                        </p:cTn>
                                        <p:tgtEl>
                                          <p:spTgt spid="38915">
                                            <p:txEl>
                                              <p:pRg st="6" end="6"/>
                                            </p:txEl>
                                          </p:spTgt>
                                        </p:tgtEl>
                                        <p:attrNameLst>
                                          <p:attrName>style.visibility</p:attrName>
                                        </p:attrNameLst>
                                      </p:cBhvr>
                                      <p:to>
                                        <p:strVal val="visible"/>
                                      </p:to>
                                    </p:set>
                                    <p:animEffect transition="in" filter="blinds(vertical)">
                                      <p:cBhvr>
                                        <p:cTn id="16" dur="500"/>
                                        <p:tgtEl>
                                          <p:spTgt spid="389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5800" y="228600"/>
            <a:ext cx="7772400" cy="762000"/>
          </a:xfrm>
        </p:spPr>
        <p:txBody>
          <a:bodyPr/>
          <a:lstStyle/>
          <a:p>
            <a:r>
              <a:rPr lang="en-GB" b="1"/>
              <a:t>Database</a:t>
            </a:r>
          </a:p>
        </p:txBody>
      </p:sp>
      <p:sp>
        <p:nvSpPr>
          <p:cNvPr id="39939" name="Rectangle 3"/>
          <p:cNvSpPr>
            <a:spLocks noGrp="1" noChangeArrowheads="1"/>
          </p:cNvSpPr>
          <p:nvPr>
            <p:ph type="body" idx="1"/>
          </p:nvPr>
        </p:nvSpPr>
        <p:spPr>
          <a:xfrm>
            <a:off x="683568" y="1628800"/>
            <a:ext cx="7772400" cy="4114800"/>
          </a:xfrm>
        </p:spPr>
        <p:txBody>
          <a:bodyPr/>
          <a:lstStyle/>
          <a:p>
            <a:pPr lvl="2">
              <a:buFont typeface="Wingdings" pitchFamily="2" charset="2"/>
              <a:buChar char="Ø"/>
            </a:pPr>
            <a:r>
              <a:rPr lang="en-GB" sz="3200" b="1" dirty="0"/>
              <a:t>Flat File</a:t>
            </a:r>
            <a:endParaRPr lang="en-GB" dirty="0"/>
          </a:p>
          <a:p>
            <a:endParaRPr lang="en-GB" sz="1500" dirty="0"/>
          </a:p>
          <a:p>
            <a:pPr lvl="2">
              <a:buFont typeface="Wingdings" pitchFamily="2" charset="2"/>
              <a:buChar char="Ø"/>
            </a:pPr>
            <a:r>
              <a:rPr lang="en-GB" sz="3200" b="1" dirty="0" smtClean="0"/>
              <a:t>Relational</a:t>
            </a:r>
            <a:endParaRPr lang="en-GB" sz="3200" b="1" dirty="0"/>
          </a:p>
          <a:p>
            <a:endParaRPr lang="en-GB" sz="1500" dirty="0"/>
          </a:p>
          <a:p>
            <a:pPr lvl="2">
              <a:buFont typeface="Wingdings" pitchFamily="2" charset="2"/>
              <a:buChar char="Ø"/>
            </a:pPr>
            <a:r>
              <a:rPr lang="en-GB" sz="3200" b="1" dirty="0" smtClean="0"/>
              <a:t>Multidimensional</a:t>
            </a:r>
            <a:endParaRPr lang="en-GB" sz="3200" b="1" dirty="0"/>
          </a:p>
          <a:p>
            <a:endParaRPr lang="en-GB" sz="1500" dirty="0"/>
          </a:p>
          <a:p>
            <a:pPr lvl="2">
              <a:buNone/>
            </a:pPr>
            <a:endParaRPr lang="en-GB" sz="1500" b="1" dirty="0"/>
          </a:p>
          <a:p>
            <a:pPr>
              <a:buFontTx/>
              <a:buNone/>
            </a:pPr>
            <a:endParaRPr lang="en-GB" sz="1500" b="1" dirty="0"/>
          </a:p>
          <a:p>
            <a:pPr algn="ctr"/>
            <a:r>
              <a:rPr lang="en-GB" b="1" dirty="0"/>
              <a:t>User may </a:t>
            </a:r>
            <a:r>
              <a:rPr lang="en-GB" b="1" u="sng" dirty="0"/>
              <a:t>not have any control</a:t>
            </a:r>
            <a:r>
              <a:rPr lang="en-GB" b="1" dirty="0"/>
              <a:t> over the values....</a:t>
            </a:r>
          </a:p>
          <a:p>
            <a:endParaRPr lang="en-GB" dirty="0"/>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Effect transition="in" filter="blinds(horizontal)">
                                      <p:cBhvr>
                                        <p:cTn id="7" dur="500"/>
                                        <p:tgtEl>
                                          <p:spTgt spid="39939">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9939">
                                            <p:txEl>
                                              <p:pRg st="2" end="2"/>
                                            </p:txEl>
                                          </p:spTgt>
                                        </p:tgtEl>
                                        <p:attrNameLst>
                                          <p:attrName>style.visibility</p:attrName>
                                        </p:attrNameLst>
                                      </p:cBhvr>
                                      <p:to>
                                        <p:strVal val="visible"/>
                                      </p:to>
                                    </p:set>
                                    <p:animEffect transition="in" filter="blinds(horizontal)">
                                      <p:cBhvr>
                                        <p:cTn id="10" dur="500"/>
                                        <p:tgtEl>
                                          <p:spTgt spid="39939">
                                            <p:txEl>
                                              <p:pRg st="2" end="2"/>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9939">
                                            <p:txEl>
                                              <p:pRg st="4" end="4"/>
                                            </p:txEl>
                                          </p:spTgt>
                                        </p:tgtEl>
                                        <p:attrNameLst>
                                          <p:attrName>style.visibility</p:attrName>
                                        </p:attrNameLst>
                                      </p:cBhvr>
                                      <p:to>
                                        <p:strVal val="visible"/>
                                      </p:to>
                                    </p:set>
                                    <p:animEffect transition="in" filter="blinds(horizontal)">
                                      <p:cBhvr>
                                        <p:cTn id="13" dur="500"/>
                                        <p:tgtEl>
                                          <p:spTgt spid="39939">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9939">
                                            <p:txEl>
                                              <p:pRg st="8" end="8"/>
                                            </p:txEl>
                                          </p:spTgt>
                                        </p:tgtEl>
                                        <p:attrNameLst>
                                          <p:attrName>style.visibility</p:attrName>
                                        </p:attrNameLst>
                                      </p:cBhvr>
                                      <p:to>
                                        <p:strVal val="visible"/>
                                      </p:to>
                                    </p:set>
                                    <p:animEffect transition="in" filter="blinds(horizontal)">
                                      <p:cBhvr>
                                        <p:cTn id="18" dur="500"/>
                                        <p:tgtEl>
                                          <p:spTgt spid="3993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62000" y="152400"/>
            <a:ext cx="7772400" cy="762000"/>
          </a:xfrm>
        </p:spPr>
        <p:txBody>
          <a:bodyPr/>
          <a:lstStyle/>
          <a:p>
            <a:r>
              <a:rPr lang="en-GB" b="1"/>
              <a:t>Decision Aid</a:t>
            </a:r>
          </a:p>
        </p:txBody>
      </p:sp>
      <p:sp>
        <p:nvSpPr>
          <p:cNvPr id="40963" name="Rectangle 3"/>
          <p:cNvSpPr>
            <a:spLocks noGrp="1" noChangeArrowheads="1"/>
          </p:cNvSpPr>
          <p:nvPr>
            <p:ph type="body" idx="1"/>
          </p:nvPr>
        </p:nvSpPr>
        <p:spPr>
          <a:xfrm>
            <a:off x="381000" y="990600"/>
            <a:ext cx="8534400" cy="5562600"/>
          </a:xfrm>
        </p:spPr>
        <p:txBody>
          <a:bodyPr/>
          <a:lstStyle/>
          <a:p>
            <a:r>
              <a:rPr lang="en-GB" b="1"/>
              <a:t>Data obtained from another spreadsheet or other specialist package.</a:t>
            </a:r>
          </a:p>
          <a:p>
            <a:pPr>
              <a:buFontTx/>
              <a:buNone/>
            </a:pPr>
            <a:endParaRPr lang="en-GB" b="1"/>
          </a:p>
          <a:p>
            <a:pPr>
              <a:buFontTx/>
              <a:buNone/>
            </a:pPr>
            <a:r>
              <a:rPr lang="en-GB" b="1"/>
              <a:t>Example  </a:t>
            </a:r>
          </a:p>
          <a:p>
            <a:r>
              <a:rPr lang="en-GB" b="1"/>
              <a:t>Specialist Forecasting Package where appropriate values have previously been calculated.</a:t>
            </a:r>
          </a:p>
          <a:p>
            <a:pPr>
              <a:buFontTx/>
              <a:buNone/>
            </a:pPr>
            <a:endParaRPr lang="en-GB" b="1"/>
          </a:p>
          <a:p>
            <a:r>
              <a:rPr lang="en-GB" b="1"/>
              <a:t>User may </a:t>
            </a:r>
            <a:r>
              <a:rPr lang="en-GB" b="1" u="sng"/>
              <a:t>not have any control</a:t>
            </a:r>
            <a:r>
              <a:rPr lang="en-GB" b="1"/>
              <a:t> over the values.......</a:t>
            </a: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blinds(horizontal)">
                                      <p:cBhvr>
                                        <p:cTn id="7" dur="500"/>
                                        <p:tgtEl>
                                          <p:spTgt spid="409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63">
                                            <p:txEl>
                                              <p:pRg st="2" end="2"/>
                                            </p:txEl>
                                          </p:spTgt>
                                        </p:tgtEl>
                                        <p:attrNameLst>
                                          <p:attrName>style.visibility</p:attrName>
                                        </p:attrNameLst>
                                      </p:cBhvr>
                                      <p:to>
                                        <p:strVal val="visible"/>
                                      </p:to>
                                    </p:set>
                                    <p:animEffect transition="in" filter="blinds(horizontal)">
                                      <p:cBhvr>
                                        <p:cTn id="12" dur="500"/>
                                        <p:tgtEl>
                                          <p:spTgt spid="4096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63">
                                            <p:txEl>
                                              <p:pRg st="3" end="3"/>
                                            </p:txEl>
                                          </p:spTgt>
                                        </p:tgtEl>
                                        <p:attrNameLst>
                                          <p:attrName>style.visibility</p:attrName>
                                        </p:attrNameLst>
                                      </p:cBhvr>
                                      <p:to>
                                        <p:strVal val="visible"/>
                                      </p:to>
                                    </p:set>
                                    <p:animEffect transition="in" filter="blinds(horizontal)">
                                      <p:cBhvr>
                                        <p:cTn id="17" dur="500"/>
                                        <p:tgtEl>
                                          <p:spTgt spid="4096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63">
                                            <p:txEl>
                                              <p:pRg st="5" end="5"/>
                                            </p:txEl>
                                          </p:spTgt>
                                        </p:tgtEl>
                                        <p:attrNameLst>
                                          <p:attrName>style.visibility</p:attrName>
                                        </p:attrNameLst>
                                      </p:cBhvr>
                                      <p:to>
                                        <p:strVal val="visible"/>
                                      </p:to>
                                    </p:set>
                                    <p:animEffect transition="in" filter="blinds(horizontal)">
                                      <p:cBhvr>
                                        <p:cTn id="22" dur="500"/>
                                        <p:tgtEl>
                                          <p:spTgt spid="409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62000" y="304800"/>
            <a:ext cx="7772400" cy="990600"/>
          </a:xfrm>
        </p:spPr>
        <p:txBody>
          <a:bodyPr/>
          <a:lstStyle/>
          <a:p>
            <a:r>
              <a:rPr lang="en-GB" b="1"/>
              <a:t>Lookup Table</a:t>
            </a:r>
          </a:p>
        </p:txBody>
      </p:sp>
      <p:sp>
        <p:nvSpPr>
          <p:cNvPr id="41987" name="Rectangle 3"/>
          <p:cNvSpPr>
            <a:spLocks noGrp="1" noChangeArrowheads="1"/>
          </p:cNvSpPr>
          <p:nvPr>
            <p:ph type="body" idx="1"/>
          </p:nvPr>
        </p:nvSpPr>
        <p:spPr>
          <a:xfrm>
            <a:off x="685800" y="1752600"/>
            <a:ext cx="7772400" cy="3581400"/>
          </a:xfrm>
        </p:spPr>
        <p:txBody>
          <a:bodyPr/>
          <a:lstStyle/>
          <a:p>
            <a:pPr>
              <a:buFontTx/>
              <a:buNone/>
            </a:pPr>
            <a:endParaRPr lang="en-GB" b="1"/>
          </a:p>
          <a:p>
            <a:pPr algn="ctr"/>
            <a:r>
              <a:rPr lang="en-GB" b="1"/>
              <a:t>Data stored on a spreadsheet usually held adjacent to the Logic model.</a:t>
            </a:r>
          </a:p>
          <a:p>
            <a:pPr algn="ctr">
              <a:buFontTx/>
              <a:buNone/>
            </a:pPr>
            <a:endParaRPr lang="en-GB" b="1"/>
          </a:p>
          <a:p>
            <a:pPr algn="ctr"/>
            <a:r>
              <a:rPr lang="en-GB" b="1"/>
              <a:t>User may </a:t>
            </a:r>
            <a:r>
              <a:rPr lang="en-GB" b="1" u="sng"/>
              <a:t>not have control</a:t>
            </a:r>
            <a:r>
              <a:rPr lang="en-GB" b="1"/>
              <a:t> over the values....</a:t>
            </a: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41987">
                                            <p:txEl>
                                              <p:pRg st="1" end="1"/>
                                            </p:txEl>
                                          </p:spTgt>
                                        </p:tgtEl>
                                        <p:attrNameLst>
                                          <p:attrName>style.visibility</p:attrName>
                                        </p:attrNameLst>
                                      </p:cBhvr>
                                      <p:to>
                                        <p:strVal val="visible"/>
                                      </p:to>
                                    </p:set>
                                    <p:animEffect transition="in" filter="barn(outHorizontal)">
                                      <p:cBhvr>
                                        <p:cTn id="7" dur="500"/>
                                        <p:tgtEl>
                                          <p:spTgt spid="4198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42" fill="hold" grpId="0" nodeType="clickEffect">
                                  <p:stCondLst>
                                    <p:cond delay="0"/>
                                  </p:stCondLst>
                                  <p:childTnLst>
                                    <p:set>
                                      <p:cBhvr>
                                        <p:cTn id="11" dur="1" fill="hold">
                                          <p:stCondLst>
                                            <p:cond delay="0"/>
                                          </p:stCondLst>
                                        </p:cTn>
                                        <p:tgtEl>
                                          <p:spTgt spid="41987">
                                            <p:txEl>
                                              <p:pRg st="3" end="3"/>
                                            </p:txEl>
                                          </p:spTgt>
                                        </p:tgtEl>
                                        <p:attrNameLst>
                                          <p:attrName>style.visibility</p:attrName>
                                        </p:attrNameLst>
                                      </p:cBhvr>
                                      <p:to>
                                        <p:strVal val="visible"/>
                                      </p:to>
                                    </p:set>
                                    <p:animEffect transition="in" filter="barn(outHorizontal)">
                                      <p:cBhvr>
                                        <p:cTn id="12" dur="500"/>
                                        <p:tgtEl>
                                          <p:spTgt spid="419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5800" y="152400"/>
            <a:ext cx="7772400" cy="990600"/>
          </a:xfrm>
        </p:spPr>
        <p:txBody>
          <a:bodyPr/>
          <a:lstStyle/>
          <a:p>
            <a:r>
              <a:rPr lang="en-GB" b="1"/>
              <a:t>Lookup Table Example</a:t>
            </a:r>
            <a:endParaRPr lang="en-GB"/>
          </a:p>
        </p:txBody>
      </p:sp>
      <p:sp>
        <p:nvSpPr>
          <p:cNvPr id="43013" name="Text Box 5"/>
          <p:cNvSpPr txBox="1">
            <a:spLocks noChangeArrowheads="1"/>
          </p:cNvSpPr>
          <p:nvPr/>
        </p:nvSpPr>
        <p:spPr bwMode="auto">
          <a:xfrm>
            <a:off x="838200" y="1371600"/>
            <a:ext cx="1524000" cy="831850"/>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b="1">
                <a:solidFill>
                  <a:schemeClr val="bg1"/>
                </a:solidFill>
              </a:rPr>
              <a:t>Product ID</a:t>
            </a:r>
          </a:p>
        </p:txBody>
      </p:sp>
      <p:sp>
        <p:nvSpPr>
          <p:cNvPr id="43014" name="Text Box 6"/>
          <p:cNvSpPr txBox="1">
            <a:spLocks noChangeArrowheads="1"/>
          </p:cNvSpPr>
          <p:nvPr/>
        </p:nvSpPr>
        <p:spPr bwMode="auto">
          <a:xfrm>
            <a:off x="2362200" y="1371600"/>
            <a:ext cx="1676400" cy="831850"/>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b="1">
                <a:solidFill>
                  <a:schemeClr val="bg1"/>
                </a:solidFill>
              </a:rPr>
              <a:t>Product Name</a:t>
            </a:r>
          </a:p>
        </p:txBody>
      </p:sp>
      <p:sp>
        <p:nvSpPr>
          <p:cNvPr id="43015" name="Text Box 7"/>
          <p:cNvSpPr txBox="1">
            <a:spLocks noChangeArrowheads="1"/>
          </p:cNvSpPr>
          <p:nvPr/>
        </p:nvSpPr>
        <p:spPr bwMode="auto">
          <a:xfrm>
            <a:off x="4038600" y="2209800"/>
            <a:ext cx="2057400" cy="833438"/>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51.68</a:t>
            </a:r>
            <a:endParaRPr lang="en-GB" sz="1600">
              <a:solidFill>
                <a:schemeClr val="bg1"/>
              </a:solidFill>
            </a:endParaRPr>
          </a:p>
          <a:p>
            <a:pPr>
              <a:spcBef>
                <a:spcPct val="50000"/>
              </a:spcBef>
            </a:pPr>
            <a:endParaRPr lang="en-GB" sz="1600">
              <a:solidFill>
                <a:schemeClr val="bg1"/>
              </a:solidFill>
            </a:endParaRPr>
          </a:p>
        </p:txBody>
      </p:sp>
      <p:sp>
        <p:nvSpPr>
          <p:cNvPr id="43016" name="Text Box 8"/>
          <p:cNvSpPr txBox="1">
            <a:spLocks noChangeArrowheads="1"/>
          </p:cNvSpPr>
          <p:nvPr/>
        </p:nvSpPr>
        <p:spPr bwMode="auto">
          <a:xfrm>
            <a:off x="6096000" y="1371600"/>
            <a:ext cx="2133600" cy="831850"/>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b="1">
                <a:solidFill>
                  <a:schemeClr val="bg1"/>
                </a:solidFill>
              </a:rPr>
              <a:t>Materials Cost Inflation %</a:t>
            </a:r>
          </a:p>
        </p:txBody>
      </p:sp>
      <p:sp>
        <p:nvSpPr>
          <p:cNvPr id="43017" name="Text Box 9"/>
          <p:cNvSpPr txBox="1">
            <a:spLocks noChangeArrowheads="1"/>
          </p:cNvSpPr>
          <p:nvPr/>
        </p:nvSpPr>
        <p:spPr bwMode="auto">
          <a:xfrm>
            <a:off x="838200" y="2209800"/>
            <a:ext cx="1524000" cy="833438"/>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25</a:t>
            </a:r>
            <a:endParaRPr lang="en-GB" sz="1600">
              <a:solidFill>
                <a:schemeClr val="bg1"/>
              </a:solidFill>
            </a:endParaRPr>
          </a:p>
          <a:p>
            <a:pPr>
              <a:spcBef>
                <a:spcPct val="50000"/>
              </a:spcBef>
            </a:pPr>
            <a:endParaRPr lang="en-GB" sz="1600">
              <a:solidFill>
                <a:schemeClr val="bg1"/>
              </a:solidFill>
            </a:endParaRPr>
          </a:p>
        </p:txBody>
      </p:sp>
      <p:sp>
        <p:nvSpPr>
          <p:cNvPr id="43018" name="Text Box 10"/>
          <p:cNvSpPr txBox="1">
            <a:spLocks noChangeArrowheads="1"/>
          </p:cNvSpPr>
          <p:nvPr/>
        </p:nvSpPr>
        <p:spPr bwMode="auto">
          <a:xfrm>
            <a:off x="2362200" y="2209800"/>
            <a:ext cx="1676400" cy="831850"/>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Cassette Recorder A</a:t>
            </a:r>
          </a:p>
        </p:txBody>
      </p:sp>
      <p:sp>
        <p:nvSpPr>
          <p:cNvPr id="43019" name="Text Box 11"/>
          <p:cNvSpPr txBox="1">
            <a:spLocks noChangeArrowheads="1"/>
          </p:cNvSpPr>
          <p:nvPr/>
        </p:nvSpPr>
        <p:spPr bwMode="auto">
          <a:xfrm>
            <a:off x="4038600" y="1371600"/>
            <a:ext cx="2057400" cy="80327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sz="2300" b="1">
                <a:solidFill>
                  <a:schemeClr val="bg1"/>
                </a:solidFill>
              </a:rPr>
              <a:t>Unit Materials Cost (£)</a:t>
            </a:r>
            <a:endParaRPr lang="en-GB">
              <a:solidFill>
                <a:schemeClr val="bg1"/>
              </a:solidFill>
            </a:endParaRPr>
          </a:p>
        </p:txBody>
      </p:sp>
      <p:sp>
        <p:nvSpPr>
          <p:cNvPr id="43020" name="Text Box 12"/>
          <p:cNvSpPr txBox="1">
            <a:spLocks noChangeArrowheads="1"/>
          </p:cNvSpPr>
          <p:nvPr/>
        </p:nvSpPr>
        <p:spPr bwMode="auto">
          <a:xfrm>
            <a:off x="6096000" y="2209800"/>
            <a:ext cx="2133600" cy="833438"/>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10</a:t>
            </a:r>
            <a:endParaRPr lang="en-GB" sz="1600">
              <a:solidFill>
                <a:schemeClr val="bg1"/>
              </a:solidFill>
            </a:endParaRPr>
          </a:p>
          <a:p>
            <a:pPr>
              <a:spcBef>
                <a:spcPct val="50000"/>
              </a:spcBef>
            </a:pPr>
            <a:endParaRPr lang="en-GB" sz="1600">
              <a:solidFill>
                <a:schemeClr val="bg1"/>
              </a:solidFill>
            </a:endParaRPr>
          </a:p>
        </p:txBody>
      </p:sp>
      <p:sp>
        <p:nvSpPr>
          <p:cNvPr id="43021" name="Text Box 13"/>
          <p:cNvSpPr txBox="1">
            <a:spLocks noChangeArrowheads="1"/>
          </p:cNvSpPr>
          <p:nvPr/>
        </p:nvSpPr>
        <p:spPr bwMode="auto">
          <a:xfrm>
            <a:off x="4038600" y="3048000"/>
            <a:ext cx="2057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34.60</a:t>
            </a:r>
            <a:endParaRPr lang="en-GB" sz="1600">
              <a:solidFill>
                <a:schemeClr val="bg1"/>
              </a:solidFill>
            </a:endParaRPr>
          </a:p>
        </p:txBody>
      </p:sp>
      <p:sp>
        <p:nvSpPr>
          <p:cNvPr id="43022" name="Text Box 14"/>
          <p:cNvSpPr txBox="1">
            <a:spLocks noChangeArrowheads="1"/>
          </p:cNvSpPr>
          <p:nvPr/>
        </p:nvSpPr>
        <p:spPr bwMode="auto">
          <a:xfrm>
            <a:off x="838200" y="3048000"/>
            <a:ext cx="15240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256	</a:t>
            </a:r>
            <a:endParaRPr lang="en-GB" sz="1600">
              <a:solidFill>
                <a:schemeClr val="bg1"/>
              </a:solidFill>
            </a:endParaRPr>
          </a:p>
        </p:txBody>
      </p:sp>
      <p:sp>
        <p:nvSpPr>
          <p:cNvPr id="43023" name="Text Box 15"/>
          <p:cNvSpPr txBox="1">
            <a:spLocks noChangeArrowheads="1"/>
          </p:cNvSpPr>
          <p:nvPr/>
        </p:nvSpPr>
        <p:spPr bwMode="auto">
          <a:xfrm>
            <a:off x="2362200" y="3048000"/>
            <a:ext cx="1676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Radio C</a:t>
            </a:r>
          </a:p>
        </p:txBody>
      </p:sp>
      <p:sp>
        <p:nvSpPr>
          <p:cNvPr id="43024" name="Text Box 16"/>
          <p:cNvSpPr txBox="1">
            <a:spLocks noChangeArrowheads="1"/>
          </p:cNvSpPr>
          <p:nvPr/>
        </p:nvSpPr>
        <p:spPr bwMode="auto">
          <a:xfrm>
            <a:off x="6096000" y="3048000"/>
            <a:ext cx="21336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15 </a:t>
            </a:r>
            <a:endParaRPr lang="en-GB" sz="1600">
              <a:solidFill>
                <a:schemeClr val="bg1"/>
              </a:solidFill>
            </a:endParaRPr>
          </a:p>
        </p:txBody>
      </p:sp>
      <p:sp>
        <p:nvSpPr>
          <p:cNvPr id="43025" name="Text Box 17"/>
          <p:cNvSpPr txBox="1">
            <a:spLocks noChangeArrowheads="1"/>
          </p:cNvSpPr>
          <p:nvPr/>
        </p:nvSpPr>
        <p:spPr bwMode="auto">
          <a:xfrm>
            <a:off x="4038600" y="3505200"/>
            <a:ext cx="2057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76.22</a:t>
            </a:r>
          </a:p>
        </p:txBody>
      </p:sp>
      <p:sp>
        <p:nvSpPr>
          <p:cNvPr id="43026" name="Text Box 18"/>
          <p:cNvSpPr txBox="1">
            <a:spLocks noChangeArrowheads="1"/>
          </p:cNvSpPr>
          <p:nvPr/>
        </p:nvSpPr>
        <p:spPr bwMode="auto">
          <a:xfrm>
            <a:off x="838200" y="3505200"/>
            <a:ext cx="1524000" cy="466725"/>
          </a:xfrm>
          <a:prstGeom prst="rect">
            <a:avLst/>
          </a:prstGeom>
          <a:solidFill>
            <a:srgbClr val="FFFFFF"/>
          </a:solidFill>
          <a:ln w="9525">
            <a:solidFill>
              <a:schemeClr val="folHlink"/>
            </a:solidFill>
            <a:miter lim="800000"/>
            <a:headEnd/>
            <a:tailEnd/>
          </a:ln>
          <a:effectLst/>
        </p:spPr>
        <p:txBody>
          <a:bodyPr>
            <a:spAutoFit/>
          </a:bodyPr>
          <a:lstStyle/>
          <a:p>
            <a:r>
              <a:rPr lang="en-GB">
                <a:solidFill>
                  <a:schemeClr val="bg1"/>
                </a:solidFill>
              </a:rPr>
              <a:t>37</a:t>
            </a:r>
          </a:p>
        </p:txBody>
      </p:sp>
      <p:sp>
        <p:nvSpPr>
          <p:cNvPr id="43027" name="Text Box 19"/>
          <p:cNvSpPr txBox="1">
            <a:spLocks noChangeArrowheads="1"/>
          </p:cNvSpPr>
          <p:nvPr/>
        </p:nvSpPr>
        <p:spPr bwMode="auto">
          <a:xfrm>
            <a:off x="2362200" y="3505200"/>
            <a:ext cx="1676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Console</a:t>
            </a:r>
          </a:p>
        </p:txBody>
      </p:sp>
      <p:sp>
        <p:nvSpPr>
          <p:cNvPr id="43028" name="Text Box 20"/>
          <p:cNvSpPr txBox="1">
            <a:spLocks noChangeArrowheads="1"/>
          </p:cNvSpPr>
          <p:nvPr/>
        </p:nvSpPr>
        <p:spPr bwMode="auto">
          <a:xfrm>
            <a:off x="6096000" y="3505200"/>
            <a:ext cx="21336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5</a:t>
            </a:r>
          </a:p>
        </p:txBody>
      </p:sp>
      <p:sp>
        <p:nvSpPr>
          <p:cNvPr id="43029" name="Text Box 21"/>
          <p:cNvSpPr txBox="1">
            <a:spLocks noChangeArrowheads="1"/>
          </p:cNvSpPr>
          <p:nvPr/>
        </p:nvSpPr>
        <p:spPr bwMode="auto">
          <a:xfrm>
            <a:off x="4038600" y="3962400"/>
            <a:ext cx="2057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26.98</a:t>
            </a:r>
          </a:p>
        </p:txBody>
      </p:sp>
      <p:sp>
        <p:nvSpPr>
          <p:cNvPr id="43030" name="Text Box 22"/>
          <p:cNvSpPr txBox="1">
            <a:spLocks noChangeArrowheads="1"/>
          </p:cNvSpPr>
          <p:nvPr/>
        </p:nvSpPr>
        <p:spPr bwMode="auto">
          <a:xfrm>
            <a:off x="838200" y="3962400"/>
            <a:ext cx="1524000" cy="466725"/>
          </a:xfrm>
          <a:prstGeom prst="rect">
            <a:avLst/>
          </a:prstGeom>
          <a:solidFill>
            <a:srgbClr val="FFFFFF"/>
          </a:solidFill>
          <a:ln w="9525">
            <a:solidFill>
              <a:schemeClr val="folHlink"/>
            </a:solidFill>
            <a:miter lim="800000"/>
            <a:headEnd/>
            <a:tailEnd/>
          </a:ln>
          <a:effectLst/>
        </p:spPr>
        <p:txBody>
          <a:bodyPr>
            <a:spAutoFit/>
          </a:bodyPr>
          <a:lstStyle/>
          <a:p>
            <a:r>
              <a:rPr lang="en-GB">
                <a:solidFill>
                  <a:schemeClr val="bg1"/>
                </a:solidFill>
              </a:rPr>
              <a:t>7</a:t>
            </a:r>
          </a:p>
        </p:txBody>
      </p:sp>
      <p:sp>
        <p:nvSpPr>
          <p:cNvPr id="43031" name="Text Box 23"/>
          <p:cNvSpPr txBox="1">
            <a:spLocks noChangeArrowheads="1"/>
          </p:cNvSpPr>
          <p:nvPr/>
        </p:nvSpPr>
        <p:spPr bwMode="auto">
          <a:xfrm>
            <a:off x="2362200" y="3962400"/>
            <a:ext cx="1676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RC TV</a:t>
            </a:r>
          </a:p>
        </p:txBody>
      </p:sp>
      <p:sp>
        <p:nvSpPr>
          <p:cNvPr id="43032" name="Text Box 24"/>
          <p:cNvSpPr txBox="1">
            <a:spLocks noChangeArrowheads="1"/>
          </p:cNvSpPr>
          <p:nvPr/>
        </p:nvSpPr>
        <p:spPr bwMode="auto">
          <a:xfrm>
            <a:off x="6096000" y="3962400"/>
            <a:ext cx="21336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15</a:t>
            </a:r>
          </a:p>
        </p:txBody>
      </p:sp>
      <p:sp>
        <p:nvSpPr>
          <p:cNvPr id="43033" name="Text Box 25"/>
          <p:cNvSpPr txBox="1">
            <a:spLocks noChangeArrowheads="1"/>
          </p:cNvSpPr>
          <p:nvPr/>
        </p:nvSpPr>
        <p:spPr bwMode="auto">
          <a:xfrm>
            <a:off x="4038600" y="4419600"/>
            <a:ext cx="2057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105.57</a:t>
            </a:r>
          </a:p>
        </p:txBody>
      </p:sp>
      <p:sp>
        <p:nvSpPr>
          <p:cNvPr id="43034" name="Text Box 26"/>
          <p:cNvSpPr txBox="1">
            <a:spLocks noChangeArrowheads="1"/>
          </p:cNvSpPr>
          <p:nvPr/>
        </p:nvSpPr>
        <p:spPr bwMode="auto">
          <a:xfrm>
            <a:off x="838200" y="4419600"/>
            <a:ext cx="1524000" cy="466725"/>
          </a:xfrm>
          <a:prstGeom prst="rect">
            <a:avLst/>
          </a:prstGeom>
          <a:solidFill>
            <a:srgbClr val="FFFFFF"/>
          </a:solidFill>
          <a:ln w="9525">
            <a:solidFill>
              <a:schemeClr val="folHlink"/>
            </a:solidFill>
            <a:miter lim="800000"/>
            <a:headEnd/>
            <a:tailEnd/>
          </a:ln>
          <a:effectLst/>
        </p:spPr>
        <p:txBody>
          <a:bodyPr>
            <a:spAutoFit/>
          </a:bodyPr>
          <a:lstStyle/>
          <a:p>
            <a:r>
              <a:rPr lang="en-GB">
                <a:solidFill>
                  <a:schemeClr val="bg1"/>
                </a:solidFill>
              </a:rPr>
              <a:t>15</a:t>
            </a:r>
          </a:p>
        </p:txBody>
      </p:sp>
      <p:sp>
        <p:nvSpPr>
          <p:cNvPr id="43035" name="Text Box 27"/>
          <p:cNvSpPr txBox="1">
            <a:spLocks noChangeArrowheads="1"/>
          </p:cNvSpPr>
          <p:nvPr/>
        </p:nvSpPr>
        <p:spPr bwMode="auto">
          <a:xfrm>
            <a:off x="2362200" y="4419600"/>
            <a:ext cx="1676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TV</a:t>
            </a:r>
          </a:p>
        </p:txBody>
      </p:sp>
      <p:sp>
        <p:nvSpPr>
          <p:cNvPr id="43036" name="Text Box 28"/>
          <p:cNvSpPr txBox="1">
            <a:spLocks noChangeArrowheads="1"/>
          </p:cNvSpPr>
          <p:nvPr/>
        </p:nvSpPr>
        <p:spPr bwMode="auto">
          <a:xfrm>
            <a:off x="6096000" y="4419600"/>
            <a:ext cx="21336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a:solidFill>
                  <a:schemeClr val="bg1"/>
                </a:solidFill>
              </a:rPr>
              <a:t>3</a:t>
            </a:r>
          </a:p>
        </p:txBody>
      </p:sp>
    </p:spTree>
  </p:cSld>
  <p:clrMapOvr>
    <a:masterClrMapping/>
  </p:clrMapOvr>
  <p:transition spd="slow">
    <p:pull dir="rd"/>
  </p:transition>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762000" y="304800"/>
            <a:ext cx="7772400" cy="1143000"/>
          </a:xfrm>
        </p:spPr>
        <p:txBody>
          <a:bodyPr/>
          <a:lstStyle/>
          <a:p>
            <a:r>
              <a:rPr lang="en-GB" b="1">
                <a:solidFill>
                  <a:schemeClr val="accent1"/>
                </a:solidFill>
              </a:rPr>
              <a:t>User Input Data</a:t>
            </a:r>
          </a:p>
        </p:txBody>
      </p:sp>
      <p:sp>
        <p:nvSpPr>
          <p:cNvPr id="44035" name="Rectangle 3"/>
          <p:cNvSpPr>
            <a:spLocks noGrp="1" noChangeArrowheads="1"/>
          </p:cNvSpPr>
          <p:nvPr>
            <p:ph type="body" idx="1"/>
          </p:nvPr>
        </p:nvSpPr>
        <p:spPr>
          <a:xfrm>
            <a:off x="762000" y="1524000"/>
            <a:ext cx="8077200" cy="3276600"/>
          </a:xfrm>
        </p:spPr>
        <p:txBody>
          <a:bodyPr/>
          <a:lstStyle/>
          <a:p>
            <a:pPr marL="101600" indent="-73025">
              <a:buFontTx/>
              <a:buNone/>
            </a:pPr>
            <a:endParaRPr lang="en-GB" b="1"/>
          </a:p>
          <a:p>
            <a:pPr marL="101600" indent="-73025"/>
            <a:r>
              <a:rPr lang="en-GB" b="1"/>
              <a:t>User inputs data for experimental purposes.</a:t>
            </a:r>
          </a:p>
          <a:p>
            <a:pPr marL="101600" indent="-73025">
              <a:buFontTx/>
              <a:buNone/>
            </a:pPr>
            <a:endParaRPr lang="en-GB" b="1"/>
          </a:p>
          <a:p>
            <a:pPr marL="101600" indent="-73025"/>
            <a:r>
              <a:rPr lang="en-GB" b="1"/>
              <a:t>User has </a:t>
            </a:r>
            <a:r>
              <a:rPr lang="en-GB" b="1" u="sng"/>
              <a:t>complete control</a:t>
            </a:r>
            <a:r>
              <a:rPr lang="en-GB" b="1"/>
              <a:t> over values.</a:t>
            </a:r>
          </a:p>
          <a:p>
            <a:pPr marL="101600" indent="-73025"/>
            <a:endParaRPr lang="en-GB"/>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anim calcmode="lin" valueType="num">
                                      <p:cBhvr>
                                        <p:cTn id="7" dur="500" fill="hold"/>
                                        <p:tgtEl>
                                          <p:spTgt spid="44035">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44035">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44035">
                                            <p:txEl>
                                              <p:pRg st="3" end="3"/>
                                            </p:txEl>
                                          </p:spTgt>
                                        </p:tgtEl>
                                        <p:attrNameLst>
                                          <p:attrName>style.visibility</p:attrName>
                                        </p:attrNameLst>
                                      </p:cBhvr>
                                      <p:to>
                                        <p:strVal val="visible"/>
                                      </p:to>
                                    </p:set>
                                    <p:anim calcmode="lin" valueType="num">
                                      <p:cBhvr>
                                        <p:cTn id="13" dur="500" fill="hold"/>
                                        <p:tgtEl>
                                          <p:spTgt spid="44035">
                                            <p:txEl>
                                              <p:pRg st="3" end="3"/>
                                            </p:txEl>
                                          </p:spTgt>
                                        </p:tgtEl>
                                        <p:attrNameLst>
                                          <p:attrName>ppt_w</p:attrName>
                                        </p:attrNameLst>
                                      </p:cBhvr>
                                      <p:tavLst>
                                        <p:tav tm="0">
                                          <p:val>
                                            <p:fltVal val="0"/>
                                          </p:val>
                                        </p:tav>
                                        <p:tav tm="100000">
                                          <p:val>
                                            <p:strVal val="#ppt_w"/>
                                          </p:val>
                                        </p:tav>
                                      </p:tavLst>
                                    </p:anim>
                                    <p:anim calcmode="lin" valueType="num">
                                      <p:cBhvr>
                                        <p:cTn id="14" dur="500" fill="hold"/>
                                        <p:tgtEl>
                                          <p:spTgt spid="44035">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0" y="152400"/>
            <a:ext cx="9144000" cy="1143000"/>
          </a:xfrm>
        </p:spPr>
        <p:txBody>
          <a:bodyPr/>
          <a:lstStyle/>
          <a:p>
            <a:r>
              <a:rPr lang="en-GB" b="1">
                <a:solidFill>
                  <a:schemeClr val="accent1"/>
                </a:solidFill>
              </a:rPr>
              <a:t>A simple spreadsheet with various sources of data</a:t>
            </a:r>
            <a:endParaRPr lang="en-GB" b="1">
              <a:solidFill>
                <a:schemeClr val="tx1"/>
              </a:solidFill>
            </a:endParaRPr>
          </a:p>
        </p:txBody>
      </p:sp>
      <p:sp>
        <p:nvSpPr>
          <p:cNvPr id="45059" name="Rectangle 3"/>
          <p:cNvSpPr>
            <a:spLocks noGrp="1" noChangeArrowheads="1"/>
          </p:cNvSpPr>
          <p:nvPr>
            <p:ph type="body" idx="1"/>
          </p:nvPr>
        </p:nvSpPr>
        <p:spPr>
          <a:xfrm>
            <a:off x="762000" y="1600200"/>
            <a:ext cx="7772400" cy="609600"/>
          </a:xfrm>
        </p:spPr>
        <p:txBody>
          <a:bodyPr/>
          <a:lstStyle/>
          <a:p>
            <a:pPr>
              <a:buFontTx/>
              <a:buNone/>
            </a:pPr>
            <a:r>
              <a:rPr lang="en-GB" sz="2400" b="1"/>
              <a:t>1)  Data Model (All Costs in £ unless otherwise stated).</a:t>
            </a:r>
            <a:endParaRPr lang="en-GB" b="1"/>
          </a:p>
        </p:txBody>
      </p:sp>
      <p:sp>
        <p:nvSpPr>
          <p:cNvPr id="45061" name="Text Box 5"/>
          <p:cNvSpPr txBox="1">
            <a:spLocks noChangeArrowheads="1"/>
          </p:cNvSpPr>
          <p:nvPr/>
        </p:nvSpPr>
        <p:spPr bwMode="auto">
          <a:xfrm>
            <a:off x="755576" y="2204864"/>
            <a:ext cx="16002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b="1" dirty="0">
                <a:solidFill>
                  <a:schemeClr val="bg1"/>
                </a:solidFill>
              </a:rPr>
              <a:t>2)</a:t>
            </a:r>
          </a:p>
        </p:txBody>
      </p:sp>
      <p:sp>
        <p:nvSpPr>
          <p:cNvPr id="45062" name="Text Box 6"/>
          <p:cNvSpPr txBox="1">
            <a:spLocks noChangeArrowheads="1"/>
          </p:cNvSpPr>
          <p:nvPr/>
        </p:nvSpPr>
        <p:spPr bwMode="auto">
          <a:xfrm>
            <a:off x="2267744" y="2204864"/>
            <a:ext cx="1905000" cy="831850"/>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dirty="0">
                <a:solidFill>
                  <a:schemeClr val="bg1"/>
                </a:solidFill>
              </a:rPr>
              <a:t>Unit labour costs</a:t>
            </a:r>
          </a:p>
        </p:txBody>
      </p:sp>
      <p:sp>
        <p:nvSpPr>
          <p:cNvPr id="45063" name="Text Box 7"/>
          <p:cNvSpPr txBox="1">
            <a:spLocks noChangeArrowheads="1"/>
          </p:cNvSpPr>
          <p:nvPr/>
        </p:nvSpPr>
        <p:spPr bwMode="auto">
          <a:xfrm>
            <a:off x="4716016" y="3356992"/>
            <a:ext cx="4114800" cy="831850"/>
          </a:xfrm>
          <a:prstGeom prst="rect">
            <a:avLst/>
          </a:prstGeom>
          <a:solidFill>
            <a:srgbClr val="FFFFFF"/>
          </a:solidFill>
          <a:ln w="9525">
            <a:solidFill>
              <a:schemeClr val="folHlink"/>
            </a:solidFill>
            <a:miter lim="800000"/>
            <a:headEnd/>
            <a:tailEnd/>
          </a:ln>
          <a:effectLst/>
        </p:spPr>
        <p:txBody>
          <a:bodyPr>
            <a:spAutoFit/>
          </a:bodyPr>
          <a:lstStyle/>
          <a:p>
            <a:r>
              <a:rPr lang="en-GB" dirty="0">
                <a:solidFill>
                  <a:srgbClr val="FF3300"/>
                </a:solidFill>
              </a:rPr>
              <a:t>Value obtained from another Decision Aid</a:t>
            </a:r>
          </a:p>
        </p:txBody>
      </p:sp>
      <p:sp>
        <p:nvSpPr>
          <p:cNvPr id="45067" name="Text Box 11"/>
          <p:cNvSpPr txBox="1">
            <a:spLocks noChangeArrowheads="1"/>
          </p:cNvSpPr>
          <p:nvPr/>
        </p:nvSpPr>
        <p:spPr bwMode="auto">
          <a:xfrm>
            <a:off x="4716016" y="2204864"/>
            <a:ext cx="4114800" cy="831850"/>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dirty="0">
                <a:solidFill>
                  <a:srgbClr val="FF3300"/>
                </a:solidFill>
              </a:rPr>
              <a:t>Value obtained from a Database</a:t>
            </a:r>
            <a:endParaRPr lang="en-GB" dirty="0">
              <a:solidFill>
                <a:schemeClr val="bg1"/>
              </a:solidFill>
            </a:endParaRPr>
          </a:p>
        </p:txBody>
      </p:sp>
      <p:sp>
        <p:nvSpPr>
          <p:cNvPr id="45069" name="Text Box 13"/>
          <p:cNvSpPr txBox="1">
            <a:spLocks noChangeArrowheads="1"/>
          </p:cNvSpPr>
          <p:nvPr/>
        </p:nvSpPr>
        <p:spPr bwMode="auto">
          <a:xfrm>
            <a:off x="4788024" y="4509120"/>
            <a:ext cx="4114800" cy="831850"/>
          </a:xfrm>
          <a:prstGeom prst="rect">
            <a:avLst/>
          </a:prstGeom>
          <a:solidFill>
            <a:srgbClr val="FFFFFF"/>
          </a:solidFill>
          <a:ln w="9525">
            <a:solidFill>
              <a:schemeClr val="folHlink"/>
            </a:solidFill>
            <a:miter lim="800000"/>
            <a:headEnd/>
            <a:tailEnd/>
          </a:ln>
          <a:effectLst/>
        </p:spPr>
        <p:txBody>
          <a:bodyPr>
            <a:spAutoFit/>
          </a:bodyPr>
          <a:lstStyle/>
          <a:p>
            <a:r>
              <a:rPr lang="en-GB">
                <a:solidFill>
                  <a:srgbClr val="FF3300"/>
                </a:solidFill>
              </a:rPr>
              <a:t>Value obtained from a Lookup Table</a:t>
            </a:r>
          </a:p>
        </p:txBody>
      </p:sp>
      <p:sp>
        <p:nvSpPr>
          <p:cNvPr id="45070" name="Text Box 14"/>
          <p:cNvSpPr txBox="1">
            <a:spLocks noChangeArrowheads="1"/>
          </p:cNvSpPr>
          <p:nvPr/>
        </p:nvSpPr>
        <p:spPr bwMode="auto">
          <a:xfrm>
            <a:off x="755576" y="4509120"/>
            <a:ext cx="16002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b="1">
                <a:solidFill>
                  <a:schemeClr val="bg1"/>
                </a:solidFill>
              </a:rPr>
              <a:t>4)</a:t>
            </a:r>
            <a:r>
              <a:rPr lang="en-GB">
                <a:solidFill>
                  <a:schemeClr val="bg1"/>
                </a:solidFill>
              </a:rPr>
              <a:t>	</a:t>
            </a:r>
            <a:endParaRPr lang="en-GB" sz="1600">
              <a:solidFill>
                <a:schemeClr val="bg1"/>
              </a:solidFill>
            </a:endParaRPr>
          </a:p>
        </p:txBody>
      </p:sp>
      <p:sp>
        <p:nvSpPr>
          <p:cNvPr id="45071" name="Text Box 15"/>
          <p:cNvSpPr txBox="1">
            <a:spLocks noChangeArrowheads="1"/>
          </p:cNvSpPr>
          <p:nvPr/>
        </p:nvSpPr>
        <p:spPr bwMode="auto">
          <a:xfrm>
            <a:off x="2267744" y="4509120"/>
            <a:ext cx="1905000" cy="831850"/>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dirty="0">
                <a:solidFill>
                  <a:schemeClr val="bg1"/>
                </a:solidFill>
              </a:rPr>
              <a:t>Unit Material Cost</a:t>
            </a:r>
          </a:p>
        </p:txBody>
      </p:sp>
      <p:sp>
        <p:nvSpPr>
          <p:cNvPr id="45077" name="Text Box 21"/>
          <p:cNvSpPr txBox="1">
            <a:spLocks noChangeArrowheads="1"/>
          </p:cNvSpPr>
          <p:nvPr/>
        </p:nvSpPr>
        <p:spPr bwMode="auto">
          <a:xfrm>
            <a:off x="4788024" y="5661248"/>
            <a:ext cx="4114800" cy="954107"/>
          </a:xfrm>
          <a:prstGeom prst="rect">
            <a:avLst/>
          </a:prstGeom>
          <a:solidFill>
            <a:srgbClr val="FFFFFF"/>
          </a:solidFill>
          <a:ln w="9525">
            <a:solidFill>
              <a:schemeClr val="folHlink"/>
            </a:solidFill>
            <a:miter lim="800000"/>
            <a:headEnd/>
            <a:tailEnd/>
          </a:ln>
          <a:effectLst/>
        </p:spPr>
        <p:txBody>
          <a:bodyPr wrap="square">
            <a:spAutoFit/>
          </a:bodyPr>
          <a:lstStyle/>
          <a:p>
            <a:pPr>
              <a:spcBef>
                <a:spcPct val="50000"/>
              </a:spcBef>
            </a:pPr>
            <a:r>
              <a:rPr lang="en-GB">
                <a:solidFill>
                  <a:srgbClr val="FF3300"/>
                </a:solidFill>
              </a:rPr>
              <a:t>Value directly input by</a:t>
            </a:r>
            <a:r>
              <a:rPr lang="en-GB" b="1"/>
              <a:t> </a:t>
            </a:r>
            <a:r>
              <a:rPr lang="en-GB">
                <a:solidFill>
                  <a:srgbClr val="FF3300"/>
                </a:solidFill>
              </a:rPr>
              <a:t>User</a:t>
            </a:r>
          </a:p>
        </p:txBody>
      </p:sp>
      <p:sp>
        <p:nvSpPr>
          <p:cNvPr id="45078" name="Text Box 22"/>
          <p:cNvSpPr txBox="1">
            <a:spLocks noChangeArrowheads="1"/>
          </p:cNvSpPr>
          <p:nvPr/>
        </p:nvSpPr>
        <p:spPr bwMode="auto">
          <a:xfrm>
            <a:off x="755576" y="5661248"/>
            <a:ext cx="1600200" cy="466725"/>
          </a:xfrm>
          <a:prstGeom prst="rect">
            <a:avLst/>
          </a:prstGeom>
          <a:solidFill>
            <a:srgbClr val="FFFFFF"/>
          </a:solidFill>
          <a:ln w="9525">
            <a:solidFill>
              <a:schemeClr val="folHlink"/>
            </a:solidFill>
            <a:miter lim="800000"/>
            <a:headEnd/>
            <a:tailEnd/>
          </a:ln>
          <a:effectLst/>
        </p:spPr>
        <p:txBody>
          <a:bodyPr>
            <a:spAutoFit/>
          </a:bodyPr>
          <a:lstStyle/>
          <a:p>
            <a:r>
              <a:rPr lang="en-GB" b="1">
                <a:solidFill>
                  <a:schemeClr val="bg1"/>
                </a:solidFill>
              </a:rPr>
              <a:t>5)</a:t>
            </a:r>
            <a:endParaRPr lang="en-GB">
              <a:solidFill>
                <a:schemeClr val="bg1"/>
              </a:solidFill>
            </a:endParaRPr>
          </a:p>
        </p:txBody>
      </p:sp>
      <p:sp>
        <p:nvSpPr>
          <p:cNvPr id="45079" name="Text Box 23"/>
          <p:cNvSpPr txBox="1">
            <a:spLocks noChangeArrowheads="1"/>
          </p:cNvSpPr>
          <p:nvPr/>
        </p:nvSpPr>
        <p:spPr bwMode="auto">
          <a:xfrm>
            <a:off x="2267744" y="5661248"/>
            <a:ext cx="2353816" cy="1384995"/>
          </a:xfrm>
          <a:prstGeom prst="rect">
            <a:avLst/>
          </a:prstGeom>
          <a:solidFill>
            <a:srgbClr val="FFFFFF"/>
          </a:solidFill>
          <a:ln w="9525">
            <a:solidFill>
              <a:schemeClr val="folHlink"/>
            </a:solidFill>
            <a:miter lim="800000"/>
            <a:headEnd/>
            <a:tailEnd/>
          </a:ln>
          <a:effectLst/>
        </p:spPr>
        <p:txBody>
          <a:bodyPr wrap="square">
            <a:spAutoFit/>
          </a:bodyPr>
          <a:lstStyle/>
          <a:p>
            <a:r>
              <a:rPr lang="en-GB" dirty="0">
                <a:solidFill>
                  <a:schemeClr val="bg1"/>
                </a:solidFill>
              </a:rPr>
              <a:t>Sales price (£) -£ exchange rate</a:t>
            </a:r>
          </a:p>
        </p:txBody>
      </p:sp>
      <p:sp>
        <p:nvSpPr>
          <p:cNvPr id="16" name="Text Box 9"/>
          <p:cNvSpPr txBox="1">
            <a:spLocks noChangeArrowheads="1"/>
          </p:cNvSpPr>
          <p:nvPr/>
        </p:nvSpPr>
        <p:spPr bwMode="auto">
          <a:xfrm>
            <a:off x="755576" y="3356992"/>
            <a:ext cx="1676400" cy="466725"/>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b="1">
                <a:solidFill>
                  <a:schemeClr val="bg1"/>
                </a:solidFill>
              </a:rPr>
              <a:t>3)</a:t>
            </a:r>
            <a:endParaRPr lang="en-GB" sz="1600">
              <a:solidFill>
                <a:schemeClr val="bg1"/>
              </a:solidFill>
            </a:endParaRPr>
          </a:p>
        </p:txBody>
      </p:sp>
      <p:sp>
        <p:nvSpPr>
          <p:cNvPr id="17" name="Text Box 10"/>
          <p:cNvSpPr txBox="1">
            <a:spLocks noChangeArrowheads="1"/>
          </p:cNvSpPr>
          <p:nvPr/>
        </p:nvSpPr>
        <p:spPr bwMode="auto">
          <a:xfrm>
            <a:off x="2267744" y="3356992"/>
            <a:ext cx="1905000" cy="831850"/>
          </a:xfrm>
          <a:prstGeom prst="rect">
            <a:avLst/>
          </a:prstGeom>
          <a:solidFill>
            <a:srgbClr val="FFFFFF"/>
          </a:solidFill>
          <a:ln w="9525">
            <a:solidFill>
              <a:schemeClr val="folHlink"/>
            </a:solidFill>
            <a:miter lim="800000"/>
            <a:headEnd/>
            <a:tailEnd/>
          </a:ln>
          <a:effectLst/>
        </p:spPr>
        <p:txBody>
          <a:bodyPr>
            <a:spAutoFit/>
          </a:bodyPr>
          <a:lstStyle/>
          <a:p>
            <a:pPr>
              <a:spcBef>
                <a:spcPct val="50000"/>
              </a:spcBef>
            </a:pPr>
            <a:r>
              <a:rPr lang="en-GB" dirty="0">
                <a:solidFill>
                  <a:schemeClr val="bg1"/>
                </a:solidFill>
              </a:rPr>
              <a:t>Sales estimate</a:t>
            </a: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anim calcmode="lin" valueType="num">
                                      <p:cBhvr additive="base">
                                        <p:cTn id="7" dur="500" fill="hold"/>
                                        <p:tgtEl>
                                          <p:spTgt spid="450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505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528" fill="hold" grpId="0" nodeType="clickEffect">
                                  <p:stCondLst>
                                    <p:cond delay="0"/>
                                  </p:stCondLst>
                                  <p:childTnLst>
                                    <p:set>
                                      <p:cBhvr>
                                        <p:cTn id="12" dur="1" fill="hold">
                                          <p:stCondLst>
                                            <p:cond delay="0"/>
                                          </p:stCondLst>
                                        </p:cTn>
                                        <p:tgtEl>
                                          <p:spTgt spid="45061"/>
                                        </p:tgtEl>
                                        <p:attrNameLst>
                                          <p:attrName>style.visibility</p:attrName>
                                        </p:attrNameLst>
                                      </p:cBhvr>
                                      <p:to>
                                        <p:strVal val="visible"/>
                                      </p:to>
                                    </p:set>
                                    <p:anim calcmode="lin" valueType="num">
                                      <p:cBhvr>
                                        <p:cTn id="13" dur="500" fill="hold"/>
                                        <p:tgtEl>
                                          <p:spTgt spid="45061"/>
                                        </p:tgtEl>
                                        <p:attrNameLst>
                                          <p:attrName>ppt_w</p:attrName>
                                        </p:attrNameLst>
                                      </p:cBhvr>
                                      <p:tavLst>
                                        <p:tav tm="0">
                                          <p:val>
                                            <p:fltVal val="0"/>
                                          </p:val>
                                        </p:tav>
                                        <p:tav tm="100000">
                                          <p:val>
                                            <p:strVal val="#ppt_w"/>
                                          </p:val>
                                        </p:tav>
                                      </p:tavLst>
                                    </p:anim>
                                    <p:anim calcmode="lin" valueType="num">
                                      <p:cBhvr>
                                        <p:cTn id="14" dur="500" fill="hold"/>
                                        <p:tgtEl>
                                          <p:spTgt spid="45061"/>
                                        </p:tgtEl>
                                        <p:attrNameLst>
                                          <p:attrName>ppt_h</p:attrName>
                                        </p:attrNameLst>
                                      </p:cBhvr>
                                      <p:tavLst>
                                        <p:tav tm="0">
                                          <p:val>
                                            <p:fltVal val="0"/>
                                          </p:val>
                                        </p:tav>
                                        <p:tav tm="100000">
                                          <p:val>
                                            <p:strVal val="#ppt_h"/>
                                          </p:val>
                                        </p:tav>
                                      </p:tavLst>
                                    </p:anim>
                                    <p:anim calcmode="lin" valueType="num">
                                      <p:cBhvr>
                                        <p:cTn id="15" dur="500" fill="hold"/>
                                        <p:tgtEl>
                                          <p:spTgt spid="45061"/>
                                        </p:tgtEl>
                                        <p:attrNameLst>
                                          <p:attrName>ppt_x</p:attrName>
                                        </p:attrNameLst>
                                      </p:cBhvr>
                                      <p:tavLst>
                                        <p:tav tm="0">
                                          <p:val>
                                            <p:fltVal val="0.5"/>
                                          </p:val>
                                        </p:tav>
                                        <p:tav tm="100000">
                                          <p:val>
                                            <p:strVal val="#ppt_x"/>
                                          </p:val>
                                        </p:tav>
                                      </p:tavLst>
                                    </p:anim>
                                    <p:anim calcmode="lin" valueType="num">
                                      <p:cBhvr>
                                        <p:cTn id="16" dur="500" fill="hold"/>
                                        <p:tgtEl>
                                          <p:spTgt spid="45061"/>
                                        </p:tgtEl>
                                        <p:attrNameLst>
                                          <p:attrName>ppt_y</p:attrName>
                                        </p:attrNameLst>
                                      </p:cBhvr>
                                      <p:tavLst>
                                        <p:tav tm="0">
                                          <p:val>
                                            <p:fltVal val="0.5"/>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3" presetClass="entr" presetSubtype="528" fill="hold" grpId="0" nodeType="clickEffect">
                                  <p:stCondLst>
                                    <p:cond delay="0"/>
                                  </p:stCondLst>
                                  <p:childTnLst>
                                    <p:set>
                                      <p:cBhvr>
                                        <p:cTn id="20" dur="1" fill="hold">
                                          <p:stCondLst>
                                            <p:cond delay="0"/>
                                          </p:stCondLst>
                                        </p:cTn>
                                        <p:tgtEl>
                                          <p:spTgt spid="45062"/>
                                        </p:tgtEl>
                                        <p:attrNameLst>
                                          <p:attrName>style.visibility</p:attrName>
                                        </p:attrNameLst>
                                      </p:cBhvr>
                                      <p:to>
                                        <p:strVal val="visible"/>
                                      </p:to>
                                    </p:set>
                                    <p:anim calcmode="lin" valueType="num">
                                      <p:cBhvr>
                                        <p:cTn id="21" dur="500" fill="hold"/>
                                        <p:tgtEl>
                                          <p:spTgt spid="45062"/>
                                        </p:tgtEl>
                                        <p:attrNameLst>
                                          <p:attrName>ppt_w</p:attrName>
                                        </p:attrNameLst>
                                      </p:cBhvr>
                                      <p:tavLst>
                                        <p:tav tm="0">
                                          <p:val>
                                            <p:fltVal val="0"/>
                                          </p:val>
                                        </p:tav>
                                        <p:tav tm="100000">
                                          <p:val>
                                            <p:strVal val="#ppt_w"/>
                                          </p:val>
                                        </p:tav>
                                      </p:tavLst>
                                    </p:anim>
                                    <p:anim calcmode="lin" valueType="num">
                                      <p:cBhvr>
                                        <p:cTn id="22" dur="500" fill="hold"/>
                                        <p:tgtEl>
                                          <p:spTgt spid="45062"/>
                                        </p:tgtEl>
                                        <p:attrNameLst>
                                          <p:attrName>ppt_h</p:attrName>
                                        </p:attrNameLst>
                                      </p:cBhvr>
                                      <p:tavLst>
                                        <p:tav tm="0">
                                          <p:val>
                                            <p:fltVal val="0"/>
                                          </p:val>
                                        </p:tav>
                                        <p:tav tm="100000">
                                          <p:val>
                                            <p:strVal val="#ppt_h"/>
                                          </p:val>
                                        </p:tav>
                                      </p:tavLst>
                                    </p:anim>
                                    <p:anim calcmode="lin" valueType="num">
                                      <p:cBhvr>
                                        <p:cTn id="23" dur="500" fill="hold"/>
                                        <p:tgtEl>
                                          <p:spTgt spid="45062"/>
                                        </p:tgtEl>
                                        <p:attrNameLst>
                                          <p:attrName>ppt_x</p:attrName>
                                        </p:attrNameLst>
                                      </p:cBhvr>
                                      <p:tavLst>
                                        <p:tav tm="0">
                                          <p:val>
                                            <p:fltVal val="0.5"/>
                                          </p:val>
                                        </p:tav>
                                        <p:tav tm="100000">
                                          <p:val>
                                            <p:strVal val="#ppt_x"/>
                                          </p:val>
                                        </p:tav>
                                      </p:tavLst>
                                    </p:anim>
                                    <p:anim calcmode="lin" valueType="num">
                                      <p:cBhvr>
                                        <p:cTn id="24" dur="500" fill="hold"/>
                                        <p:tgtEl>
                                          <p:spTgt spid="45062"/>
                                        </p:tgtEl>
                                        <p:attrNameLst>
                                          <p:attrName>ppt_y</p:attrName>
                                        </p:attrNameLst>
                                      </p:cBhvr>
                                      <p:tavLst>
                                        <p:tav tm="0">
                                          <p:val>
                                            <p:fltVal val="0.5"/>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2" fill="hold" grpId="0" nodeType="clickEffect">
                                  <p:stCondLst>
                                    <p:cond delay="0"/>
                                  </p:stCondLst>
                                  <p:childTnLst>
                                    <p:set>
                                      <p:cBhvr>
                                        <p:cTn id="28" dur="1" fill="hold">
                                          <p:stCondLst>
                                            <p:cond delay="0"/>
                                          </p:stCondLst>
                                        </p:cTn>
                                        <p:tgtEl>
                                          <p:spTgt spid="45067"/>
                                        </p:tgtEl>
                                        <p:attrNameLst>
                                          <p:attrName>style.visibility</p:attrName>
                                        </p:attrNameLst>
                                      </p:cBhvr>
                                      <p:to>
                                        <p:strVal val="visible"/>
                                      </p:to>
                                    </p:set>
                                    <p:anim calcmode="lin" valueType="num">
                                      <p:cBhvr additive="base">
                                        <p:cTn id="29" dur="500" fill="hold"/>
                                        <p:tgtEl>
                                          <p:spTgt spid="45067"/>
                                        </p:tgtEl>
                                        <p:attrNameLst>
                                          <p:attrName>ppt_x</p:attrName>
                                        </p:attrNameLst>
                                      </p:cBhvr>
                                      <p:tavLst>
                                        <p:tav tm="0">
                                          <p:val>
                                            <p:strVal val="1+#ppt_w/2"/>
                                          </p:val>
                                        </p:tav>
                                        <p:tav tm="100000">
                                          <p:val>
                                            <p:strVal val="#ppt_x"/>
                                          </p:val>
                                        </p:tav>
                                      </p:tavLst>
                                    </p:anim>
                                    <p:anim calcmode="lin" valueType="num">
                                      <p:cBhvr additive="base">
                                        <p:cTn id="30" dur="500" fill="hold"/>
                                        <p:tgtEl>
                                          <p:spTgt spid="45067"/>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45063"/>
                                        </p:tgtEl>
                                        <p:attrNameLst>
                                          <p:attrName>style.visibility</p:attrName>
                                        </p:attrNameLst>
                                      </p:cBhvr>
                                      <p:to>
                                        <p:strVal val="visible"/>
                                      </p:to>
                                    </p:set>
                                    <p:anim calcmode="lin" valueType="num">
                                      <p:cBhvr additive="base">
                                        <p:cTn id="35" dur="500" fill="hold"/>
                                        <p:tgtEl>
                                          <p:spTgt spid="45063"/>
                                        </p:tgtEl>
                                        <p:attrNameLst>
                                          <p:attrName>ppt_x</p:attrName>
                                        </p:attrNameLst>
                                      </p:cBhvr>
                                      <p:tavLst>
                                        <p:tav tm="0">
                                          <p:val>
                                            <p:strVal val="0-#ppt_w/2"/>
                                          </p:val>
                                        </p:tav>
                                        <p:tav tm="100000">
                                          <p:val>
                                            <p:strVal val="#ppt_x"/>
                                          </p:val>
                                        </p:tav>
                                      </p:tavLst>
                                    </p:anim>
                                    <p:anim calcmode="lin" valueType="num">
                                      <p:cBhvr additive="base">
                                        <p:cTn id="36" dur="500" fill="hold"/>
                                        <p:tgtEl>
                                          <p:spTgt spid="45063"/>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3" presetClass="entr" presetSubtype="528" fill="hold" grpId="0" nodeType="clickEffect">
                                  <p:stCondLst>
                                    <p:cond delay="0"/>
                                  </p:stCondLst>
                                  <p:childTnLst>
                                    <p:set>
                                      <p:cBhvr>
                                        <p:cTn id="40" dur="1" fill="hold">
                                          <p:stCondLst>
                                            <p:cond delay="0"/>
                                          </p:stCondLst>
                                        </p:cTn>
                                        <p:tgtEl>
                                          <p:spTgt spid="45070"/>
                                        </p:tgtEl>
                                        <p:attrNameLst>
                                          <p:attrName>style.visibility</p:attrName>
                                        </p:attrNameLst>
                                      </p:cBhvr>
                                      <p:to>
                                        <p:strVal val="visible"/>
                                      </p:to>
                                    </p:set>
                                    <p:anim calcmode="lin" valueType="num">
                                      <p:cBhvr>
                                        <p:cTn id="41" dur="500" fill="hold"/>
                                        <p:tgtEl>
                                          <p:spTgt spid="45070"/>
                                        </p:tgtEl>
                                        <p:attrNameLst>
                                          <p:attrName>ppt_w</p:attrName>
                                        </p:attrNameLst>
                                      </p:cBhvr>
                                      <p:tavLst>
                                        <p:tav tm="0">
                                          <p:val>
                                            <p:fltVal val="0"/>
                                          </p:val>
                                        </p:tav>
                                        <p:tav tm="100000">
                                          <p:val>
                                            <p:strVal val="#ppt_w"/>
                                          </p:val>
                                        </p:tav>
                                      </p:tavLst>
                                    </p:anim>
                                    <p:anim calcmode="lin" valueType="num">
                                      <p:cBhvr>
                                        <p:cTn id="42" dur="500" fill="hold"/>
                                        <p:tgtEl>
                                          <p:spTgt spid="45070"/>
                                        </p:tgtEl>
                                        <p:attrNameLst>
                                          <p:attrName>ppt_h</p:attrName>
                                        </p:attrNameLst>
                                      </p:cBhvr>
                                      <p:tavLst>
                                        <p:tav tm="0">
                                          <p:val>
                                            <p:fltVal val="0"/>
                                          </p:val>
                                        </p:tav>
                                        <p:tav tm="100000">
                                          <p:val>
                                            <p:strVal val="#ppt_h"/>
                                          </p:val>
                                        </p:tav>
                                      </p:tavLst>
                                    </p:anim>
                                    <p:anim calcmode="lin" valueType="num">
                                      <p:cBhvr>
                                        <p:cTn id="43" dur="500" fill="hold"/>
                                        <p:tgtEl>
                                          <p:spTgt spid="45070"/>
                                        </p:tgtEl>
                                        <p:attrNameLst>
                                          <p:attrName>ppt_x</p:attrName>
                                        </p:attrNameLst>
                                      </p:cBhvr>
                                      <p:tavLst>
                                        <p:tav tm="0">
                                          <p:val>
                                            <p:fltVal val="0.5"/>
                                          </p:val>
                                        </p:tav>
                                        <p:tav tm="100000">
                                          <p:val>
                                            <p:strVal val="#ppt_x"/>
                                          </p:val>
                                        </p:tav>
                                      </p:tavLst>
                                    </p:anim>
                                    <p:anim calcmode="lin" valueType="num">
                                      <p:cBhvr>
                                        <p:cTn id="44" dur="500" fill="hold"/>
                                        <p:tgtEl>
                                          <p:spTgt spid="45070"/>
                                        </p:tgtEl>
                                        <p:attrNameLst>
                                          <p:attrName>ppt_y</p:attrName>
                                        </p:attrNameLst>
                                      </p:cBhvr>
                                      <p:tavLst>
                                        <p:tav tm="0">
                                          <p:val>
                                            <p:fltVal val="0.5"/>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528" fill="hold" grpId="0" nodeType="clickEffect">
                                  <p:stCondLst>
                                    <p:cond delay="0"/>
                                  </p:stCondLst>
                                  <p:childTnLst>
                                    <p:set>
                                      <p:cBhvr>
                                        <p:cTn id="48" dur="1" fill="hold">
                                          <p:stCondLst>
                                            <p:cond delay="0"/>
                                          </p:stCondLst>
                                        </p:cTn>
                                        <p:tgtEl>
                                          <p:spTgt spid="45071"/>
                                        </p:tgtEl>
                                        <p:attrNameLst>
                                          <p:attrName>style.visibility</p:attrName>
                                        </p:attrNameLst>
                                      </p:cBhvr>
                                      <p:to>
                                        <p:strVal val="visible"/>
                                      </p:to>
                                    </p:set>
                                    <p:anim calcmode="lin" valueType="num">
                                      <p:cBhvr>
                                        <p:cTn id="49" dur="500" fill="hold"/>
                                        <p:tgtEl>
                                          <p:spTgt spid="45071"/>
                                        </p:tgtEl>
                                        <p:attrNameLst>
                                          <p:attrName>ppt_w</p:attrName>
                                        </p:attrNameLst>
                                      </p:cBhvr>
                                      <p:tavLst>
                                        <p:tav tm="0">
                                          <p:val>
                                            <p:fltVal val="0"/>
                                          </p:val>
                                        </p:tav>
                                        <p:tav tm="100000">
                                          <p:val>
                                            <p:strVal val="#ppt_w"/>
                                          </p:val>
                                        </p:tav>
                                      </p:tavLst>
                                    </p:anim>
                                    <p:anim calcmode="lin" valueType="num">
                                      <p:cBhvr>
                                        <p:cTn id="50" dur="500" fill="hold"/>
                                        <p:tgtEl>
                                          <p:spTgt spid="45071"/>
                                        </p:tgtEl>
                                        <p:attrNameLst>
                                          <p:attrName>ppt_h</p:attrName>
                                        </p:attrNameLst>
                                      </p:cBhvr>
                                      <p:tavLst>
                                        <p:tav tm="0">
                                          <p:val>
                                            <p:fltVal val="0"/>
                                          </p:val>
                                        </p:tav>
                                        <p:tav tm="100000">
                                          <p:val>
                                            <p:strVal val="#ppt_h"/>
                                          </p:val>
                                        </p:tav>
                                      </p:tavLst>
                                    </p:anim>
                                    <p:anim calcmode="lin" valueType="num">
                                      <p:cBhvr>
                                        <p:cTn id="51" dur="500" fill="hold"/>
                                        <p:tgtEl>
                                          <p:spTgt spid="45071"/>
                                        </p:tgtEl>
                                        <p:attrNameLst>
                                          <p:attrName>ppt_x</p:attrName>
                                        </p:attrNameLst>
                                      </p:cBhvr>
                                      <p:tavLst>
                                        <p:tav tm="0">
                                          <p:val>
                                            <p:fltVal val="0.5"/>
                                          </p:val>
                                        </p:tav>
                                        <p:tav tm="100000">
                                          <p:val>
                                            <p:strVal val="#ppt_x"/>
                                          </p:val>
                                        </p:tav>
                                      </p:tavLst>
                                    </p:anim>
                                    <p:anim calcmode="lin" valueType="num">
                                      <p:cBhvr>
                                        <p:cTn id="52" dur="500" fill="hold"/>
                                        <p:tgtEl>
                                          <p:spTgt spid="45071"/>
                                        </p:tgtEl>
                                        <p:attrNameLst>
                                          <p:attrName>ppt_y</p:attrName>
                                        </p:attrNameLst>
                                      </p:cBhvr>
                                      <p:tavLst>
                                        <p:tav tm="0">
                                          <p:val>
                                            <p:fltVal val="0.5"/>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45069"/>
                                        </p:tgtEl>
                                        <p:attrNameLst>
                                          <p:attrName>style.visibility</p:attrName>
                                        </p:attrNameLst>
                                      </p:cBhvr>
                                      <p:to>
                                        <p:strVal val="visible"/>
                                      </p:to>
                                    </p:set>
                                    <p:anim calcmode="lin" valueType="num">
                                      <p:cBhvr additive="base">
                                        <p:cTn id="57" dur="500" fill="hold"/>
                                        <p:tgtEl>
                                          <p:spTgt spid="45069"/>
                                        </p:tgtEl>
                                        <p:attrNameLst>
                                          <p:attrName>ppt_x</p:attrName>
                                        </p:attrNameLst>
                                      </p:cBhvr>
                                      <p:tavLst>
                                        <p:tav tm="0">
                                          <p:val>
                                            <p:strVal val="0-#ppt_w/2"/>
                                          </p:val>
                                        </p:tav>
                                        <p:tav tm="100000">
                                          <p:val>
                                            <p:strVal val="#ppt_x"/>
                                          </p:val>
                                        </p:tav>
                                      </p:tavLst>
                                    </p:anim>
                                    <p:anim calcmode="lin" valueType="num">
                                      <p:cBhvr additive="base">
                                        <p:cTn id="58" dur="500" fill="hold"/>
                                        <p:tgtEl>
                                          <p:spTgt spid="45069"/>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3" presetClass="entr" presetSubtype="528" fill="hold" grpId="0" nodeType="clickEffect">
                                  <p:stCondLst>
                                    <p:cond delay="0"/>
                                  </p:stCondLst>
                                  <p:childTnLst>
                                    <p:set>
                                      <p:cBhvr>
                                        <p:cTn id="62" dur="1" fill="hold">
                                          <p:stCondLst>
                                            <p:cond delay="0"/>
                                          </p:stCondLst>
                                        </p:cTn>
                                        <p:tgtEl>
                                          <p:spTgt spid="45078"/>
                                        </p:tgtEl>
                                        <p:attrNameLst>
                                          <p:attrName>style.visibility</p:attrName>
                                        </p:attrNameLst>
                                      </p:cBhvr>
                                      <p:to>
                                        <p:strVal val="visible"/>
                                      </p:to>
                                    </p:set>
                                    <p:anim calcmode="lin" valueType="num">
                                      <p:cBhvr>
                                        <p:cTn id="63" dur="500" fill="hold"/>
                                        <p:tgtEl>
                                          <p:spTgt spid="45078"/>
                                        </p:tgtEl>
                                        <p:attrNameLst>
                                          <p:attrName>ppt_w</p:attrName>
                                        </p:attrNameLst>
                                      </p:cBhvr>
                                      <p:tavLst>
                                        <p:tav tm="0">
                                          <p:val>
                                            <p:fltVal val="0"/>
                                          </p:val>
                                        </p:tav>
                                        <p:tav tm="100000">
                                          <p:val>
                                            <p:strVal val="#ppt_w"/>
                                          </p:val>
                                        </p:tav>
                                      </p:tavLst>
                                    </p:anim>
                                    <p:anim calcmode="lin" valueType="num">
                                      <p:cBhvr>
                                        <p:cTn id="64" dur="500" fill="hold"/>
                                        <p:tgtEl>
                                          <p:spTgt spid="45078"/>
                                        </p:tgtEl>
                                        <p:attrNameLst>
                                          <p:attrName>ppt_h</p:attrName>
                                        </p:attrNameLst>
                                      </p:cBhvr>
                                      <p:tavLst>
                                        <p:tav tm="0">
                                          <p:val>
                                            <p:fltVal val="0"/>
                                          </p:val>
                                        </p:tav>
                                        <p:tav tm="100000">
                                          <p:val>
                                            <p:strVal val="#ppt_h"/>
                                          </p:val>
                                        </p:tav>
                                      </p:tavLst>
                                    </p:anim>
                                    <p:anim calcmode="lin" valueType="num">
                                      <p:cBhvr>
                                        <p:cTn id="65" dur="500" fill="hold"/>
                                        <p:tgtEl>
                                          <p:spTgt spid="45078"/>
                                        </p:tgtEl>
                                        <p:attrNameLst>
                                          <p:attrName>ppt_x</p:attrName>
                                        </p:attrNameLst>
                                      </p:cBhvr>
                                      <p:tavLst>
                                        <p:tav tm="0">
                                          <p:val>
                                            <p:fltVal val="0.5"/>
                                          </p:val>
                                        </p:tav>
                                        <p:tav tm="100000">
                                          <p:val>
                                            <p:strVal val="#ppt_x"/>
                                          </p:val>
                                        </p:tav>
                                      </p:tavLst>
                                    </p:anim>
                                    <p:anim calcmode="lin" valueType="num">
                                      <p:cBhvr>
                                        <p:cTn id="66" dur="500" fill="hold"/>
                                        <p:tgtEl>
                                          <p:spTgt spid="45078"/>
                                        </p:tgtEl>
                                        <p:attrNameLst>
                                          <p:attrName>ppt_y</p:attrName>
                                        </p:attrNameLst>
                                      </p:cBhvr>
                                      <p:tavLst>
                                        <p:tav tm="0">
                                          <p:val>
                                            <p:fltVal val="0.5"/>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8" fill="hold" grpId="0" nodeType="clickEffect">
                                  <p:stCondLst>
                                    <p:cond delay="0"/>
                                  </p:stCondLst>
                                  <p:childTnLst>
                                    <p:set>
                                      <p:cBhvr>
                                        <p:cTn id="70" dur="1" fill="hold">
                                          <p:stCondLst>
                                            <p:cond delay="0"/>
                                          </p:stCondLst>
                                        </p:cTn>
                                        <p:tgtEl>
                                          <p:spTgt spid="45079"/>
                                        </p:tgtEl>
                                        <p:attrNameLst>
                                          <p:attrName>style.visibility</p:attrName>
                                        </p:attrNameLst>
                                      </p:cBhvr>
                                      <p:to>
                                        <p:strVal val="visible"/>
                                      </p:to>
                                    </p:set>
                                    <p:anim calcmode="lin" valueType="num">
                                      <p:cBhvr additive="base">
                                        <p:cTn id="71" dur="500" fill="hold"/>
                                        <p:tgtEl>
                                          <p:spTgt spid="45079"/>
                                        </p:tgtEl>
                                        <p:attrNameLst>
                                          <p:attrName>ppt_x</p:attrName>
                                        </p:attrNameLst>
                                      </p:cBhvr>
                                      <p:tavLst>
                                        <p:tav tm="0">
                                          <p:val>
                                            <p:strVal val="0-#ppt_w/2"/>
                                          </p:val>
                                        </p:tav>
                                        <p:tav tm="100000">
                                          <p:val>
                                            <p:strVal val="#ppt_x"/>
                                          </p:val>
                                        </p:tav>
                                      </p:tavLst>
                                    </p:anim>
                                    <p:anim calcmode="lin" valueType="num">
                                      <p:cBhvr additive="base">
                                        <p:cTn id="72" dur="500" fill="hold"/>
                                        <p:tgtEl>
                                          <p:spTgt spid="45079"/>
                                        </p:tgtEl>
                                        <p:attrNameLst>
                                          <p:attrName>ppt_y</p:attrName>
                                        </p:attrNameLst>
                                      </p:cBhvr>
                                      <p:tavLst>
                                        <p:tav tm="0">
                                          <p:val>
                                            <p:strVal val="#ppt_y"/>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8" fill="hold" grpId="0" nodeType="clickEffect">
                                  <p:stCondLst>
                                    <p:cond delay="0"/>
                                  </p:stCondLst>
                                  <p:childTnLst>
                                    <p:set>
                                      <p:cBhvr>
                                        <p:cTn id="76" dur="1" fill="hold">
                                          <p:stCondLst>
                                            <p:cond delay="0"/>
                                          </p:stCondLst>
                                        </p:cTn>
                                        <p:tgtEl>
                                          <p:spTgt spid="45077"/>
                                        </p:tgtEl>
                                        <p:attrNameLst>
                                          <p:attrName>style.visibility</p:attrName>
                                        </p:attrNameLst>
                                      </p:cBhvr>
                                      <p:to>
                                        <p:strVal val="visible"/>
                                      </p:to>
                                    </p:set>
                                    <p:anim calcmode="lin" valueType="num">
                                      <p:cBhvr additive="base">
                                        <p:cTn id="77" dur="500" fill="hold"/>
                                        <p:tgtEl>
                                          <p:spTgt spid="45077"/>
                                        </p:tgtEl>
                                        <p:attrNameLst>
                                          <p:attrName>ppt_x</p:attrName>
                                        </p:attrNameLst>
                                      </p:cBhvr>
                                      <p:tavLst>
                                        <p:tav tm="0">
                                          <p:val>
                                            <p:strVal val="0-#ppt_w/2"/>
                                          </p:val>
                                        </p:tav>
                                        <p:tav tm="100000">
                                          <p:val>
                                            <p:strVal val="#ppt_x"/>
                                          </p:val>
                                        </p:tav>
                                      </p:tavLst>
                                    </p:anim>
                                    <p:anim calcmode="lin" valueType="num">
                                      <p:cBhvr additive="base">
                                        <p:cTn id="78" dur="500" fill="hold"/>
                                        <p:tgtEl>
                                          <p:spTgt spid="45077"/>
                                        </p:tgtEl>
                                        <p:attrNameLst>
                                          <p:attrName>ppt_y</p:attrName>
                                        </p:attrNameLst>
                                      </p:cBhvr>
                                      <p:tavLst>
                                        <p:tav tm="0">
                                          <p:val>
                                            <p:strVal val="#ppt_y"/>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3" presetClass="entr" presetSubtype="528" fill="hold" grpId="0" nodeType="clickEffect">
                                  <p:stCondLst>
                                    <p:cond delay="0"/>
                                  </p:stCondLst>
                                  <p:childTnLst>
                                    <p:set>
                                      <p:cBhvr>
                                        <p:cTn id="82" dur="1" fill="hold">
                                          <p:stCondLst>
                                            <p:cond delay="0"/>
                                          </p:stCondLst>
                                        </p:cTn>
                                        <p:tgtEl>
                                          <p:spTgt spid="16"/>
                                        </p:tgtEl>
                                        <p:attrNameLst>
                                          <p:attrName>style.visibility</p:attrName>
                                        </p:attrNameLst>
                                      </p:cBhvr>
                                      <p:to>
                                        <p:strVal val="visible"/>
                                      </p:to>
                                    </p:set>
                                    <p:anim calcmode="lin" valueType="num">
                                      <p:cBhvr>
                                        <p:cTn id="83" dur="500" fill="hold"/>
                                        <p:tgtEl>
                                          <p:spTgt spid="16"/>
                                        </p:tgtEl>
                                        <p:attrNameLst>
                                          <p:attrName>ppt_w</p:attrName>
                                        </p:attrNameLst>
                                      </p:cBhvr>
                                      <p:tavLst>
                                        <p:tav tm="0">
                                          <p:val>
                                            <p:fltVal val="0"/>
                                          </p:val>
                                        </p:tav>
                                        <p:tav tm="100000">
                                          <p:val>
                                            <p:strVal val="#ppt_w"/>
                                          </p:val>
                                        </p:tav>
                                      </p:tavLst>
                                    </p:anim>
                                    <p:anim calcmode="lin" valueType="num">
                                      <p:cBhvr>
                                        <p:cTn id="84" dur="500" fill="hold"/>
                                        <p:tgtEl>
                                          <p:spTgt spid="16"/>
                                        </p:tgtEl>
                                        <p:attrNameLst>
                                          <p:attrName>ppt_h</p:attrName>
                                        </p:attrNameLst>
                                      </p:cBhvr>
                                      <p:tavLst>
                                        <p:tav tm="0">
                                          <p:val>
                                            <p:fltVal val="0"/>
                                          </p:val>
                                        </p:tav>
                                        <p:tav tm="100000">
                                          <p:val>
                                            <p:strVal val="#ppt_h"/>
                                          </p:val>
                                        </p:tav>
                                      </p:tavLst>
                                    </p:anim>
                                    <p:anim calcmode="lin" valueType="num">
                                      <p:cBhvr>
                                        <p:cTn id="85" dur="500" fill="hold"/>
                                        <p:tgtEl>
                                          <p:spTgt spid="16"/>
                                        </p:tgtEl>
                                        <p:attrNameLst>
                                          <p:attrName>ppt_x</p:attrName>
                                        </p:attrNameLst>
                                      </p:cBhvr>
                                      <p:tavLst>
                                        <p:tav tm="0">
                                          <p:val>
                                            <p:fltVal val="0.5"/>
                                          </p:val>
                                        </p:tav>
                                        <p:tav tm="100000">
                                          <p:val>
                                            <p:strVal val="#ppt_x"/>
                                          </p:val>
                                        </p:tav>
                                      </p:tavLst>
                                    </p:anim>
                                    <p:anim calcmode="lin" valueType="num">
                                      <p:cBhvr>
                                        <p:cTn id="86" dur="500" fill="hold"/>
                                        <p:tgtEl>
                                          <p:spTgt spid="16"/>
                                        </p:tgtEl>
                                        <p:attrNameLst>
                                          <p:attrName>ppt_y</p:attrName>
                                        </p:attrNameLst>
                                      </p:cBhvr>
                                      <p:tavLst>
                                        <p:tav tm="0">
                                          <p:val>
                                            <p:fltVal val="0.5"/>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3" presetClass="entr" presetSubtype="528" fill="hold" grpId="0" nodeType="clickEffect">
                                  <p:stCondLst>
                                    <p:cond delay="0"/>
                                  </p:stCondLst>
                                  <p:childTnLst>
                                    <p:set>
                                      <p:cBhvr>
                                        <p:cTn id="90" dur="1" fill="hold">
                                          <p:stCondLst>
                                            <p:cond delay="0"/>
                                          </p:stCondLst>
                                        </p:cTn>
                                        <p:tgtEl>
                                          <p:spTgt spid="17"/>
                                        </p:tgtEl>
                                        <p:attrNameLst>
                                          <p:attrName>style.visibility</p:attrName>
                                        </p:attrNameLst>
                                      </p:cBhvr>
                                      <p:to>
                                        <p:strVal val="visible"/>
                                      </p:to>
                                    </p:set>
                                    <p:anim calcmode="lin" valueType="num">
                                      <p:cBhvr>
                                        <p:cTn id="91" dur="500" fill="hold"/>
                                        <p:tgtEl>
                                          <p:spTgt spid="17"/>
                                        </p:tgtEl>
                                        <p:attrNameLst>
                                          <p:attrName>ppt_w</p:attrName>
                                        </p:attrNameLst>
                                      </p:cBhvr>
                                      <p:tavLst>
                                        <p:tav tm="0">
                                          <p:val>
                                            <p:fltVal val="0"/>
                                          </p:val>
                                        </p:tav>
                                        <p:tav tm="100000">
                                          <p:val>
                                            <p:strVal val="#ppt_w"/>
                                          </p:val>
                                        </p:tav>
                                      </p:tavLst>
                                    </p:anim>
                                    <p:anim calcmode="lin" valueType="num">
                                      <p:cBhvr>
                                        <p:cTn id="92" dur="500" fill="hold"/>
                                        <p:tgtEl>
                                          <p:spTgt spid="17"/>
                                        </p:tgtEl>
                                        <p:attrNameLst>
                                          <p:attrName>ppt_h</p:attrName>
                                        </p:attrNameLst>
                                      </p:cBhvr>
                                      <p:tavLst>
                                        <p:tav tm="0">
                                          <p:val>
                                            <p:fltVal val="0"/>
                                          </p:val>
                                        </p:tav>
                                        <p:tav tm="100000">
                                          <p:val>
                                            <p:strVal val="#ppt_h"/>
                                          </p:val>
                                        </p:tav>
                                      </p:tavLst>
                                    </p:anim>
                                    <p:anim calcmode="lin" valueType="num">
                                      <p:cBhvr>
                                        <p:cTn id="93" dur="500" fill="hold"/>
                                        <p:tgtEl>
                                          <p:spTgt spid="17"/>
                                        </p:tgtEl>
                                        <p:attrNameLst>
                                          <p:attrName>ppt_x</p:attrName>
                                        </p:attrNameLst>
                                      </p:cBhvr>
                                      <p:tavLst>
                                        <p:tav tm="0">
                                          <p:val>
                                            <p:fltVal val="0.5"/>
                                          </p:val>
                                        </p:tav>
                                        <p:tav tm="100000">
                                          <p:val>
                                            <p:strVal val="#ppt_x"/>
                                          </p:val>
                                        </p:tav>
                                      </p:tavLst>
                                    </p:anim>
                                    <p:anim calcmode="lin" valueType="num">
                                      <p:cBhvr>
                                        <p:cTn id="94" dur="500" fill="hold"/>
                                        <p:tgtEl>
                                          <p:spTgt spid="17"/>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autoUpdateAnimBg="0"/>
      <p:bldP spid="45061" grpId="0" animBg="1" autoUpdateAnimBg="0"/>
      <p:bldP spid="45062" grpId="0" animBg="1" autoUpdateAnimBg="0"/>
      <p:bldP spid="45063" grpId="0" animBg="1" autoUpdateAnimBg="0"/>
      <p:bldP spid="45067" grpId="0" animBg="1" autoUpdateAnimBg="0"/>
      <p:bldP spid="45069" grpId="0" animBg="1" autoUpdateAnimBg="0"/>
      <p:bldP spid="45070" grpId="0" animBg="1" autoUpdateAnimBg="0"/>
      <p:bldP spid="45071" grpId="0" animBg="1" autoUpdateAnimBg="0"/>
      <p:bldP spid="45077" grpId="0" animBg="1" autoUpdateAnimBg="0"/>
      <p:bldP spid="45078" grpId="0" animBg="1" autoUpdateAnimBg="0"/>
      <p:bldP spid="45079" grpId="0" animBg="1" autoUpdateAnimBg="0"/>
      <p:bldP spid="16" grpId="0" animBg="1" autoUpdateAnimBg="0"/>
      <p:bldP spid="17"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5800" y="0"/>
            <a:ext cx="7772400" cy="838200"/>
          </a:xfrm>
        </p:spPr>
        <p:txBody>
          <a:bodyPr/>
          <a:lstStyle/>
          <a:p>
            <a:r>
              <a:rPr lang="en-GB" b="1">
                <a:solidFill>
                  <a:schemeClr val="accent1"/>
                </a:solidFill>
              </a:rPr>
              <a:t>Presentation Model</a:t>
            </a:r>
          </a:p>
        </p:txBody>
      </p:sp>
      <p:sp>
        <p:nvSpPr>
          <p:cNvPr id="46083" name="Rectangle 3"/>
          <p:cNvSpPr>
            <a:spLocks noGrp="1" noChangeArrowheads="1"/>
          </p:cNvSpPr>
          <p:nvPr>
            <p:ph type="body" idx="1"/>
          </p:nvPr>
        </p:nvSpPr>
        <p:spPr>
          <a:xfrm>
            <a:off x="152400" y="838200"/>
            <a:ext cx="8991600" cy="4953000"/>
          </a:xfrm>
        </p:spPr>
        <p:txBody>
          <a:bodyPr/>
          <a:lstStyle/>
          <a:p>
            <a:pPr>
              <a:buFontTx/>
              <a:buNone/>
            </a:pPr>
            <a:endParaRPr lang="en-GB" b="1"/>
          </a:p>
          <a:p>
            <a:r>
              <a:rPr lang="en-GB" b="1"/>
              <a:t>These are portions of the spreadsheet whereby significant features of the larger, more complex principal model are highlighted and communicated to convey ‘Results’.</a:t>
            </a:r>
          </a:p>
          <a:p>
            <a:endParaRPr lang="en-GB" b="1"/>
          </a:p>
          <a:p>
            <a:endParaRPr lang="en-GB" b="1"/>
          </a:p>
          <a:p>
            <a:r>
              <a:rPr lang="en-GB" b="1"/>
              <a:t>With a picture you loose some of the underlying data.  The value of a picture is that it suppresses data in order to provide information.</a:t>
            </a: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6083">
                                            <p:txEl>
                                              <p:pRg st="1" end="1"/>
                                            </p:txEl>
                                          </p:spTgt>
                                        </p:tgtEl>
                                        <p:attrNameLst>
                                          <p:attrName>style.visibility</p:attrName>
                                        </p:attrNameLst>
                                      </p:cBhvr>
                                      <p:to>
                                        <p:strVal val="visible"/>
                                      </p:to>
                                    </p:set>
                                    <p:animEffect transition="in" filter="barn(inVertical)">
                                      <p:cBhvr>
                                        <p:cTn id="7" dur="500"/>
                                        <p:tgtEl>
                                          <p:spTgt spid="4608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6083">
                                            <p:txEl>
                                              <p:pRg st="4" end="4"/>
                                            </p:txEl>
                                          </p:spTgt>
                                        </p:tgtEl>
                                        <p:attrNameLst>
                                          <p:attrName>style.visibility</p:attrName>
                                        </p:attrNameLst>
                                      </p:cBhvr>
                                      <p:to>
                                        <p:strVal val="visible"/>
                                      </p:to>
                                    </p:set>
                                    <p:animEffect transition="in" filter="barn(inVertical)">
                                      <p:cBhvr>
                                        <p:cTn id="12" dur="500"/>
                                        <p:tgtEl>
                                          <p:spTgt spid="460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81000" y="152400"/>
            <a:ext cx="8534400" cy="838200"/>
          </a:xfrm>
        </p:spPr>
        <p:txBody>
          <a:bodyPr/>
          <a:lstStyle/>
          <a:p>
            <a:r>
              <a:rPr lang="en-GB" b="1">
                <a:solidFill>
                  <a:schemeClr val="accent1"/>
                </a:solidFill>
              </a:rPr>
              <a:t>Features of a Presentation Model</a:t>
            </a:r>
          </a:p>
        </p:txBody>
      </p:sp>
      <p:sp>
        <p:nvSpPr>
          <p:cNvPr id="47107" name="Rectangle 3"/>
          <p:cNvSpPr>
            <a:spLocks noGrp="1" noChangeArrowheads="1"/>
          </p:cNvSpPr>
          <p:nvPr>
            <p:ph type="body" idx="1"/>
          </p:nvPr>
        </p:nvSpPr>
        <p:spPr>
          <a:xfrm>
            <a:off x="0" y="1219200"/>
            <a:ext cx="8915400" cy="5105400"/>
          </a:xfrm>
        </p:spPr>
        <p:txBody>
          <a:bodyPr/>
          <a:lstStyle/>
          <a:p>
            <a:pPr lvl="2">
              <a:buFont typeface="Wingdings" pitchFamily="2" charset="2"/>
              <a:buChar char="Ø"/>
            </a:pPr>
            <a:r>
              <a:rPr lang="en-GB" sz="3200" b="1"/>
              <a:t>Visually appealing</a:t>
            </a:r>
            <a:endParaRPr lang="en-GB" sz="1500" b="1"/>
          </a:p>
          <a:p>
            <a:endParaRPr lang="en-GB" sz="1500" b="1"/>
          </a:p>
          <a:p>
            <a:pPr lvl="2">
              <a:buFont typeface="Wingdings" pitchFamily="2" charset="2"/>
              <a:buChar char="Ø"/>
            </a:pPr>
            <a:r>
              <a:rPr lang="en-GB" sz="3200" b="1"/>
              <a:t>Clear Title on Tables and   Charts</a:t>
            </a:r>
            <a:endParaRPr lang="en-GB" sz="1500" b="1"/>
          </a:p>
          <a:p>
            <a:endParaRPr lang="en-GB" sz="1500" b="1"/>
          </a:p>
          <a:p>
            <a:pPr lvl="2">
              <a:buFont typeface="Wingdings" pitchFamily="2" charset="2"/>
              <a:buChar char="Ø"/>
            </a:pPr>
            <a:r>
              <a:rPr lang="en-GB" sz="3200" b="1"/>
              <a:t>Rounding Numbers</a:t>
            </a:r>
            <a:endParaRPr lang="en-GB" sz="1500" b="1"/>
          </a:p>
          <a:p>
            <a:endParaRPr lang="en-GB" sz="1500" b="1"/>
          </a:p>
          <a:p>
            <a:pPr lvl="2">
              <a:buFont typeface="Wingdings" pitchFamily="2" charset="2"/>
              <a:buChar char="Ø"/>
            </a:pPr>
            <a:r>
              <a:rPr lang="en-GB" sz="3200" b="1"/>
              <a:t>Order by Size</a:t>
            </a:r>
            <a:endParaRPr lang="en-GB" sz="1500" b="1"/>
          </a:p>
          <a:p>
            <a:endParaRPr lang="en-GB" sz="1500" b="1"/>
          </a:p>
          <a:p>
            <a:pPr lvl="2">
              <a:buFont typeface="Wingdings" pitchFamily="2" charset="2"/>
              <a:buChar char="Ø"/>
            </a:pPr>
            <a:r>
              <a:rPr lang="en-GB" sz="3200" b="1"/>
              <a:t>Place important variable in column..........the eye scans across columns easier than rows.</a:t>
            </a:r>
            <a:r>
              <a:rPr lang="en-GB" b="1"/>
              <a:t> </a:t>
            </a:r>
            <a:endParaRPr lang="en-GB"/>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5"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checkerboard(down)">
                                      <p:cBhvr>
                                        <p:cTn id="7" dur="500"/>
                                        <p:tgtEl>
                                          <p:spTgt spid="47107">
                                            <p:txEl>
                                              <p:pRg st="0" end="0"/>
                                            </p:txEl>
                                          </p:spTgt>
                                        </p:tgtEl>
                                      </p:cBhvr>
                                    </p:animEffect>
                                  </p:childTnLst>
                                </p:cTn>
                              </p:par>
                              <p:par>
                                <p:cTn id="8" presetID="5" presetClass="entr" presetSubtype="5" fill="hold" grpId="0" nodeType="withEffect">
                                  <p:stCondLst>
                                    <p:cond delay="0"/>
                                  </p:stCondLst>
                                  <p:childTnLst>
                                    <p:set>
                                      <p:cBhvr>
                                        <p:cTn id="9" dur="1" fill="hold">
                                          <p:stCondLst>
                                            <p:cond delay="0"/>
                                          </p:stCondLst>
                                        </p:cTn>
                                        <p:tgtEl>
                                          <p:spTgt spid="47107">
                                            <p:txEl>
                                              <p:pRg st="2" end="2"/>
                                            </p:txEl>
                                          </p:spTgt>
                                        </p:tgtEl>
                                        <p:attrNameLst>
                                          <p:attrName>style.visibility</p:attrName>
                                        </p:attrNameLst>
                                      </p:cBhvr>
                                      <p:to>
                                        <p:strVal val="visible"/>
                                      </p:to>
                                    </p:set>
                                    <p:animEffect transition="in" filter="checkerboard(down)">
                                      <p:cBhvr>
                                        <p:cTn id="10" dur="500"/>
                                        <p:tgtEl>
                                          <p:spTgt spid="47107">
                                            <p:txEl>
                                              <p:pRg st="2" end="2"/>
                                            </p:txEl>
                                          </p:spTgt>
                                        </p:tgtEl>
                                      </p:cBhvr>
                                    </p:animEffect>
                                  </p:childTnLst>
                                </p:cTn>
                              </p:par>
                              <p:par>
                                <p:cTn id="11" presetID="5" presetClass="entr" presetSubtype="5" fill="hold" grpId="0" nodeType="withEffect">
                                  <p:stCondLst>
                                    <p:cond delay="0"/>
                                  </p:stCondLst>
                                  <p:childTnLst>
                                    <p:set>
                                      <p:cBhvr>
                                        <p:cTn id="12" dur="1" fill="hold">
                                          <p:stCondLst>
                                            <p:cond delay="0"/>
                                          </p:stCondLst>
                                        </p:cTn>
                                        <p:tgtEl>
                                          <p:spTgt spid="47107">
                                            <p:txEl>
                                              <p:pRg st="4" end="4"/>
                                            </p:txEl>
                                          </p:spTgt>
                                        </p:tgtEl>
                                        <p:attrNameLst>
                                          <p:attrName>style.visibility</p:attrName>
                                        </p:attrNameLst>
                                      </p:cBhvr>
                                      <p:to>
                                        <p:strVal val="visible"/>
                                      </p:to>
                                    </p:set>
                                    <p:animEffect transition="in" filter="checkerboard(down)">
                                      <p:cBhvr>
                                        <p:cTn id="13" dur="500"/>
                                        <p:tgtEl>
                                          <p:spTgt spid="47107">
                                            <p:txEl>
                                              <p:pRg st="4" end="4"/>
                                            </p:txEl>
                                          </p:spTgt>
                                        </p:tgtEl>
                                      </p:cBhvr>
                                    </p:animEffect>
                                  </p:childTnLst>
                                </p:cTn>
                              </p:par>
                              <p:par>
                                <p:cTn id="14" presetID="5" presetClass="entr" presetSubtype="5" fill="hold" grpId="0" nodeType="withEffect">
                                  <p:stCondLst>
                                    <p:cond delay="0"/>
                                  </p:stCondLst>
                                  <p:childTnLst>
                                    <p:set>
                                      <p:cBhvr>
                                        <p:cTn id="15" dur="1" fill="hold">
                                          <p:stCondLst>
                                            <p:cond delay="0"/>
                                          </p:stCondLst>
                                        </p:cTn>
                                        <p:tgtEl>
                                          <p:spTgt spid="47107">
                                            <p:txEl>
                                              <p:pRg st="6" end="6"/>
                                            </p:txEl>
                                          </p:spTgt>
                                        </p:tgtEl>
                                        <p:attrNameLst>
                                          <p:attrName>style.visibility</p:attrName>
                                        </p:attrNameLst>
                                      </p:cBhvr>
                                      <p:to>
                                        <p:strVal val="visible"/>
                                      </p:to>
                                    </p:set>
                                    <p:animEffect transition="in" filter="checkerboard(down)">
                                      <p:cBhvr>
                                        <p:cTn id="16" dur="500"/>
                                        <p:tgtEl>
                                          <p:spTgt spid="47107">
                                            <p:txEl>
                                              <p:pRg st="6" end="6"/>
                                            </p:txEl>
                                          </p:spTgt>
                                        </p:tgtEl>
                                      </p:cBhvr>
                                    </p:animEffect>
                                  </p:childTnLst>
                                </p:cTn>
                              </p:par>
                              <p:par>
                                <p:cTn id="17" presetID="5" presetClass="entr" presetSubtype="5" fill="hold" grpId="0" nodeType="withEffect">
                                  <p:stCondLst>
                                    <p:cond delay="0"/>
                                  </p:stCondLst>
                                  <p:childTnLst>
                                    <p:set>
                                      <p:cBhvr>
                                        <p:cTn id="18" dur="1" fill="hold">
                                          <p:stCondLst>
                                            <p:cond delay="0"/>
                                          </p:stCondLst>
                                        </p:cTn>
                                        <p:tgtEl>
                                          <p:spTgt spid="47107">
                                            <p:txEl>
                                              <p:pRg st="8" end="8"/>
                                            </p:txEl>
                                          </p:spTgt>
                                        </p:tgtEl>
                                        <p:attrNameLst>
                                          <p:attrName>style.visibility</p:attrName>
                                        </p:attrNameLst>
                                      </p:cBhvr>
                                      <p:to>
                                        <p:strVal val="visible"/>
                                      </p:to>
                                    </p:set>
                                    <p:animEffect transition="in" filter="checkerboard(down)">
                                      <p:cBhvr>
                                        <p:cTn id="19" dur="500"/>
                                        <p:tgtEl>
                                          <p:spTgt spid="4710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2"/>
          <p:cNvSpPr txBox="1">
            <a:spLocks noChangeArrowheads="1"/>
          </p:cNvSpPr>
          <p:nvPr/>
        </p:nvSpPr>
        <p:spPr bwMode="auto">
          <a:xfrm>
            <a:off x="3733800" y="152400"/>
            <a:ext cx="1295400" cy="427038"/>
          </a:xfrm>
          <a:prstGeom prst="rect">
            <a:avLst/>
          </a:prstGeom>
          <a:noFill/>
          <a:ln w="9525">
            <a:noFill/>
            <a:miter lim="800000"/>
            <a:headEnd/>
            <a:tailEnd/>
          </a:ln>
          <a:effectLst/>
        </p:spPr>
        <p:txBody>
          <a:bodyPr>
            <a:spAutoFit/>
          </a:bodyPr>
          <a:lstStyle/>
          <a:p>
            <a:pPr>
              <a:spcBef>
                <a:spcPct val="50000"/>
              </a:spcBef>
            </a:pPr>
            <a:r>
              <a:rPr lang="en-US" sz="2200">
                <a:latin typeface="Geneva"/>
              </a:rPr>
              <a:t>Scenario</a:t>
            </a:r>
            <a:endParaRPr lang="en-GB" sz="2200">
              <a:latin typeface="Geneva"/>
            </a:endParaRPr>
          </a:p>
        </p:txBody>
      </p:sp>
      <p:sp>
        <p:nvSpPr>
          <p:cNvPr id="48131" name="Text Box 3"/>
          <p:cNvSpPr txBox="1">
            <a:spLocks noChangeArrowheads="1"/>
          </p:cNvSpPr>
          <p:nvPr/>
        </p:nvSpPr>
        <p:spPr bwMode="auto">
          <a:xfrm>
            <a:off x="3352800" y="914400"/>
            <a:ext cx="2371328" cy="523220"/>
          </a:xfrm>
          <a:prstGeom prst="rect">
            <a:avLst/>
          </a:prstGeom>
          <a:noFill/>
          <a:ln w="9525">
            <a:noFill/>
            <a:miter lim="800000"/>
            <a:headEnd/>
            <a:tailEnd/>
          </a:ln>
          <a:effectLst/>
        </p:spPr>
        <p:txBody>
          <a:bodyPr wrap="square">
            <a:spAutoFit/>
          </a:bodyPr>
          <a:lstStyle/>
          <a:p>
            <a:pPr>
              <a:spcBef>
                <a:spcPct val="50000"/>
              </a:spcBef>
            </a:pPr>
            <a:r>
              <a:rPr lang="en-US" sz="2200" dirty="0">
                <a:latin typeface="Geneva"/>
              </a:rPr>
              <a:t>Local</a:t>
            </a:r>
            <a:r>
              <a:rPr lang="en-US" dirty="0">
                <a:latin typeface="Geneva"/>
              </a:rPr>
              <a:t> </a:t>
            </a:r>
            <a:r>
              <a:rPr lang="en-US" sz="2200" dirty="0">
                <a:latin typeface="Geneva"/>
              </a:rPr>
              <a:t>scenario</a:t>
            </a:r>
            <a:endParaRPr lang="en-GB" sz="2200" dirty="0">
              <a:solidFill>
                <a:srgbClr val="000000"/>
              </a:solidFill>
              <a:latin typeface="Geneva"/>
            </a:endParaRPr>
          </a:p>
        </p:txBody>
      </p:sp>
      <p:sp>
        <p:nvSpPr>
          <p:cNvPr id="48132" name="Text Box 4"/>
          <p:cNvSpPr txBox="1">
            <a:spLocks noChangeArrowheads="1"/>
          </p:cNvSpPr>
          <p:nvPr/>
        </p:nvSpPr>
        <p:spPr bwMode="auto">
          <a:xfrm>
            <a:off x="3048000" y="1524000"/>
            <a:ext cx="2667000" cy="769441"/>
          </a:xfrm>
          <a:prstGeom prst="rect">
            <a:avLst/>
          </a:prstGeom>
          <a:noFill/>
          <a:ln w="9525">
            <a:solidFill>
              <a:srgbClr val="00FF00"/>
            </a:solidFill>
            <a:miter lim="800000"/>
            <a:headEnd/>
            <a:tailEnd/>
          </a:ln>
          <a:effectLst/>
        </p:spPr>
        <p:txBody>
          <a:bodyPr wrap="square">
            <a:spAutoFit/>
          </a:bodyPr>
          <a:lstStyle/>
          <a:p>
            <a:pPr>
              <a:spcBef>
                <a:spcPct val="50000"/>
              </a:spcBef>
            </a:pPr>
            <a:r>
              <a:rPr lang="en-US" sz="2200" dirty="0">
                <a:latin typeface="Geneva"/>
              </a:rPr>
              <a:t>Managerial variables</a:t>
            </a:r>
            <a:endParaRPr lang="en-GB" sz="2200" dirty="0">
              <a:solidFill>
                <a:srgbClr val="000000"/>
              </a:solidFill>
              <a:latin typeface="Geneva"/>
            </a:endParaRPr>
          </a:p>
        </p:txBody>
      </p:sp>
      <p:sp>
        <p:nvSpPr>
          <p:cNvPr id="48133" name="AutoShape 5"/>
          <p:cNvSpPr>
            <a:spLocks noChangeArrowheads="1"/>
          </p:cNvSpPr>
          <p:nvPr/>
        </p:nvSpPr>
        <p:spPr bwMode="auto">
          <a:xfrm>
            <a:off x="1143000" y="0"/>
            <a:ext cx="6172200" cy="2743200"/>
          </a:xfrm>
          <a:prstGeom prst="star8">
            <a:avLst>
              <a:gd name="adj" fmla="val 38250"/>
            </a:avLst>
          </a:prstGeom>
          <a:noFill/>
          <a:ln w="9525">
            <a:solidFill>
              <a:schemeClr val="folHlink"/>
            </a:solidFill>
            <a:miter lim="800000"/>
            <a:headEnd/>
            <a:tailEnd/>
          </a:ln>
          <a:effectLst/>
        </p:spPr>
        <p:txBody>
          <a:bodyPr wrap="none" anchor="ctr"/>
          <a:lstStyle/>
          <a:p>
            <a:endParaRPr lang="en-US"/>
          </a:p>
        </p:txBody>
      </p:sp>
      <p:sp>
        <p:nvSpPr>
          <p:cNvPr id="48134" name="AutoShape 6"/>
          <p:cNvSpPr>
            <a:spLocks noChangeArrowheads="1"/>
          </p:cNvSpPr>
          <p:nvPr/>
        </p:nvSpPr>
        <p:spPr bwMode="auto">
          <a:xfrm>
            <a:off x="1981200" y="304800"/>
            <a:ext cx="4495800" cy="2133600"/>
          </a:xfrm>
          <a:prstGeom prst="star24">
            <a:avLst>
              <a:gd name="adj" fmla="val 37500"/>
            </a:avLst>
          </a:prstGeom>
          <a:noFill/>
          <a:ln w="9525">
            <a:solidFill>
              <a:srgbClr val="FF6600"/>
            </a:solidFill>
            <a:miter lim="800000"/>
            <a:headEnd/>
            <a:tailEnd/>
          </a:ln>
          <a:effectLst/>
        </p:spPr>
        <p:txBody>
          <a:bodyPr wrap="none" anchor="ctr"/>
          <a:lstStyle/>
          <a:p>
            <a:endParaRPr lang="en-US"/>
          </a:p>
        </p:txBody>
      </p:sp>
      <p:sp>
        <p:nvSpPr>
          <p:cNvPr id="48135" name="Text Box 7"/>
          <p:cNvSpPr txBox="1">
            <a:spLocks noChangeArrowheads="1"/>
          </p:cNvSpPr>
          <p:nvPr/>
        </p:nvSpPr>
        <p:spPr bwMode="auto">
          <a:xfrm>
            <a:off x="6444208" y="1916832"/>
            <a:ext cx="2362200" cy="457200"/>
          </a:xfrm>
          <a:prstGeom prst="rect">
            <a:avLst/>
          </a:prstGeom>
          <a:noFill/>
          <a:ln w="9525">
            <a:noFill/>
            <a:miter lim="800000"/>
            <a:headEnd/>
            <a:tailEnd/>
          </a:ln>
          <a:effectLst/>
        </p:spPr>
        <p:txBody>
          <a:bodyPr>
            <a:spAutoFit/>
          </a:bodyPr>
          <a:lstStyle/>
          <a:p>
            <a:pPr>
              <a:spcBef>
                <a:spcPct val="50000"/>
              </a:spcBef>
            </a:pPr>
            <a:r>
              <a:rPr lang="en-GB" dirty="0">
                <a:solidFill>
                  <a:schemeClr val="accent1"/>
                </a:solidFill>
              </a:rPr>
              <a:t>Managers World</a:t>
            </a:r>
            <a:endParaRPr lang="en-GB" dirty="0"/>
          </a:p>
        </p:txBody>
      </p:sp>
      <p:sp>
        <p:nvSpPr>
          <p:cNvPr id="48136" name="Text Box 8"/>
          <p:cNvSpPr txBox="1">
            <a:spLocks noChangeArrowheads="1"/>
          </p:cNvSpPr>
          <p:nvPr/>
        </p:nvSpPr>
        <p:spPr bwMode="auto">
          <a:xfrm>
            <a:off x="6400800" y="3124200"/>
            <a:ext cx="2514600" cy="457200"/>
          </a:xfrm>
          <a:prstGeom prst="rect">
            <a:avLst/>
          </a:prstGeom>
          <a:noFill/>
          <a:ln w="9525">
            <a:noFill/>
            <a:miter lim="800000"/>
            <a:headEnd/>
            <a:tailEnd/>
          </a:ln>
          <a:effectLst/>
        </p:spPr>
        <p:txBody>
          <a:bodyPr>
            <a:spAutoFit/>
          </a:bodyPr>
          <a:lstStyle/>
          <a:p>
            <a:pPr>
              <a:spcBef>
                <a:spcPct val="50000"/>
              </a:spcBef>
            </a:pPr>
            <a:r>
              <a:rPr lang="en-GB">
                <a:solidFill>
                  <a:schemeClr val="accent1"/>
                </a:solidFill>
              </a:rPr>
              <a:t>Spreadsheet World</a:t>
            </a:r>
            <a:endParaRPr lang="en-GB"/>
          </a:p>
        </p:txBody>
      </p:sp>
      <p:sp>
        <p:nvSpPr>
          <p:cNvPr id="48137" name="Line 9"/>
          <p:cNvSpPr>
            <a:spLocks noChangeShapeType="1"/>
          </p:cNvSpPr>
          <p:nvPr/>
        </p:nvSpPr>
        <p:spPr bwMode="auto">
          <a:xfrm flipV="1">
            <a:off x="152400" y="3048000"/>
            <a:ext cx="8991600" cy="0"/>
          </a:xfrm>
          <a:prstGeom prst="line">
            <a:avLst/>
          </a:prstGeom>
          <a:noFill/>
          <a:ln w="41275">
            <a:solidFill>
              <a:schemeClr val="tx1"/>
            </a:solidFill>
            <a:round/>
            <a:headEnd/>
            <a:tailEnd/>
          </a:ln>
          <a:effectLst/>
        </p:spPr>
        <p:txBody>
          <a:bodyPr wrap="none" anchor="ctr"/>
          <a:lstStyle/>
          <a:p>
            <a:endParaRPr lang="en-US"/>
          </a:p>
        </p:txBody>
      </p:sp>
      <p:sp>
        <p:nvSpPr>
          <p:cNvPr id="48138" name="Line 10"/>
          <p:cNvSpPr>
            <a:spLocks noChangeShapeType="1"/>
          </p:cNvSpPr>
          <p:nvPr/>
        </p:nvSpPr>
        <p:spPr bwMode="auto">
          <a:xfrm>
            <a:off x="4191000" y="2743200"/>
            <a:ext cx="0" cy="304800"/>
          </a:xfrm>
          <a:prstGeom prst="line">
            <a:avLst/>
          </a:prstGeom>
          <a:noFill/>
          <a:ln w="41275">
            <a:solidFill>
              <a:schemeClr val="tx1"/>
            </a:solidFill>
            <a:round/>
            <a:headEnd/>
            <a:tailEnd/>
          </a:ln>
          <a:effectLst/>
        </p:spPr>
        <p:txBody>
          <a:bodyPr wrap="none" anchor="ctr"/>
          <a:lstStyle/>
          <a:p>
            <a:endParaRPr lang="en-US"/>
          </a:p>
        </p:txBody>
      </p:sp>
      <p:sp>
        <p:nvSpPr>
          <p:cNvPr id="48139" name="Text Box 11"/>
          <p:cNvSpPr txBox="1">
            <a:spLocks noChangeArrowheads="1"/>
          </p:cNvSpPr>
          <p:nvPr/>
        </p:nvSpPr>
        <p:spPr bwMode="auto">
          <a:xfrm>
            <a:off x="6705600" y="5013176"/>
            <a:ext cx="2438400" cy="457200"/>
          </a:xfrm>
          <a:prstGeom prst="rect">
            <a:avLst/>
          </a:prstGeom>
          <a:noFill/>
          <a:ln w="9525">
            <a:noFill/>
            <a:miter lim="800000"/>
            <a:headEnd/>
            <a:tailEnd/>
          </a:ln>
          <a:effectLst/>
        </p:spPr>
        <p:txBody>
          <a:bodyPr>
            <a:spAutoFit/>
          </a:bodyPr>
          <a:lstStyle/>
          <a:p>
            <a:pPr>
              <a:spcBef>
                <a:spcPct val="50000"/>
              </a:spcBef>
            </a:pPr>
            <a:r>
              <a:rPr lang="en-GB" dirty="0"/>
              <a:t>Results Interface</a:t>
            </a:r>
          </a:p>
        </p:txBody>
      </p:sp>
      <p:sp>
        <p:nvSpPr>
          <p:cNvPr id="48140" name="Text Box 12"/>
          <p:cNvSpPr txBox="1">
            <a:spLocks noChangeArrowheads="1"/>
          </p:cNvSpPr>
          <p:nvPr/>
        </p:nvSpPr>
        <p:spPr bwMode="auto">
          <a:xfrm>
            <a:off x="2771800" y="4419600"/>
            <a:ext cx="1190600" cy="954107"/>
          </a:xfrm>
          <a:prstGeom prst="rect">
            <a:avLst/>
          </a:prstGeom>
          <a:noFill/>
          <a:ln w="9525">
            <a:solidFill>
              <a:schemeClr val="tx1"/>
            </a:solidFill>
            <a:miter lim="800000"/>
            <a:headEnd/>
            <a:tailEnd/>
          </a:ln>
          <a:effectLst/>
        </p:spPr>
        <p:txBody>
          <a:bodyPr wrap="square">
            <a:spAutoFit/>
          </a:bodyPr>
          <a:lstStyle/>
          <a:p>
            <a:pPr>
              <a:spcBef>
                <a:spcPct val="50000"/>
              </a:spcBef>
            </a:pPr>
            <a:r>
              <a:rPr lang="en-GB"/>
              <a:t>Logic model</a:t>
            </a:r>
          </a:p>
        </p:txBody>
      </p:sp>
      <p:sp>
        <p:nvSpPr>
          <p:cNvPr id="48141" name="Text Box 13"/>
          <p:cNvSpPr txBox="1">
            <a:spLocks noChangeArrowheads="1"/>
          </p:cNvSpPr>
          <p:nvPr/>
        </p:nvSpPr>
        <p:spPr bwMode="auto">
          <a:xfrm>
            <a:off x="4038600" y="4419600"/>
            <a:ext cx="1181472" cy="954107"/>
          </a:xfrm>
          <a:prstGeom prst="rect">
            <a:avLst/>
          </a:prstGeom>
          <a:noFill/>
          <a:ln w="9525">
            <a:solidFill>
              <a:schemeClr val="tx1"/>
            </a:solidFill>
            <a:miter lim="800000"/>
            <a:headEnd/>
            <a:tailEnd/>
          </a:ln>
          <a:effectLst/>
        </p:spPr>
        <p:txBody>
          <a:bodyPr wrap="square">
            <a:spAutoFit/>
          </a:bodyPr>
          <a:lstStyle/>
          <a:p>
            <a:pPr>
              <a:spcBef>
                <a:spcPct val="50000"/>
              </a:spcBef>
            </a:pPr>
            <a:r>
              <a:rPr lang="en-GB" dirty="0"/>
              <a:t>Data model</a:t>
            </a:r>
          </a:p>
        </p:txBody>
      </p:sp>
      <p:sp>
        <p:nvSpPr>
          <p:cNvPr id="48142" name="Text Box 14"/>
          <p:cNvSpPr txBox="1">
            <a:spLocks noChangeArrowheads="1"/>
          </p:cNvSpPr>
          <p:nvPr/>
        </p:nvSpPr>
        <p:spPr bwMode="auto">
          <a:xfrm>
            <a:off x="6732240" y="4149080"/>
            <a:ext cx="2016224" cy="954107"/>
          </a:xfrm>
          <a:prstGeom prst="rect">
            <a:avLst/>
          </a:prstGeom>
          <a:noFill/>
          <a:ln w="9525">
            <a:noFill/>
            <a:miter lim="800000"/>
            <a:headEnd/>
            <a:tailEnd/>
          </a:ln>
          <a:effectLst/>
        </p:spPr>
        <p:txBody>
          <a:bodyPr wrap="square">
            <a:spAutoFit/>
          </a:bodyPr>
          <a:lstStyle/>
          <a:p>
            <a:pPr>
              <a:spcBef>
                <a:spcPct val="50000"/>
              </a:spcBef>
            </a:pPr>
            <a:r>
              <a:rPr lang="en-GB" dirty="0"/>
              <a:t>Spreadsheet Design</a:t>
            </a:r>
          </a:p>
        </p:txBody>
      </p:sp>
      <p:sp>
        <p:nvSpPr>
          <p:cNvPr id="48143" name="Text Box 15"/>
          <p:cNvSpPr txBox="1">
            <a:spLocks noChangeArrowheads="1"/>
          </p:cNvSpPr>
          <p:nvPr/>
        </p:nvSpPr>
        <p:spPr bwMode="auto">
          <a:xfrm>
            <a:off x="2743200" y="3276600"/>
            <a:ext cx="3052936" cy="523220"/>
          </a:xfrm>
          <a:prstGeom prst="rect">
            <a:avLst/>
          </a:prstGeom>
          <a:noFill/>
          <a:ln w="9525">
            <a:solidFill>
              <a:srgbClr val="FFFFFF"/>
            </a:solidFill>
            <a:miter lim="800000"/>
            <a:headEnd/>
            <a:tailEnd/>
          </a:ln>
          <a:effectLst/>
        </p:spPr>
        <p:txBody>
          <a:bodyPr wrap="square">
            <a:spAutoFit/>
          </a:bodyPr>
          <a:lstStyle/>
          <a:p>
            <a:r>
              <a:rPr lang="en-GB" dirty="0"/>
              <a:t>Presentation </a:t>
            </a:r>
            <a:r>
              <a:rPr lang="en-GB" dirty="0" smtClean="0"/>
              <a:t>Model</a:t>
            </a:r>
            <a:endParaRPr lang="en-GB" dirty="0"/>
          </a:p>
        </p:txBody>
      </p:sp>
      <p:sp>
        <p:nvSpPr>
          <p:cNvPr id="48144" name="Oval 16"/>
          <p:cNvSpPr>
            <a:spLocks noChangeArrowheads="1"/>
          </p:cNvSpPr>
          <p:nvPr/>
        </p:nvSpPr>
        <p:spPr bwMode="auto">
          <a:xfrm>
            <a:off x="2590800" y="3962400"/>
            <a:ext cx="2819400" cy="1752600"/>
          </a:xfrm>
          <a:prstGeom prst="ellipse">
            <a:avLst/>
          </a:prstGeom>
          <a:noFill/>
          <a:ln w="9525">
            <a:solidFill>
              <a:schemeClr val="tx1"/>
            </a:solidFill>
            <a:round/>
            <a:headEnd/>
            <a:tailEnd/>
          </a:ln>
          <a:effectLst/>
        </p:spPr>
        <p:txBody>
          <a:bodyPr wrap="none" anchor="ctr"/>
          <a:lstStyle/>
          <a:p>
            <a:endParaRPr lang="en-US"/>
          </a:p>
        </p:txBody>
      </p:sp>
      <p:sp>
        <p:nvSpPr>
          <p:cNvPr id="48145" name="AutoShape 17"/>
          <p:cNvSpPr>
            <a:spLocks/>
          </p:cNvSpPr>
          <p:nvPr/>
        </p:nvSpPr>
        <p:spPr bwMode="auto">
          <a:xfrm>
            <a:off x="228600" y="5181600"/>
            <a:ext cx="2615208" cy="1384995"/>
          </a:xfrm>
          <a:prstGeom prst="borderCallout3">
            <a:avLst>
              <a:gd name="adj1" fmla="val 9551"/>
              <a:gd name="adj2" fmla="val -3389"/>
              <a:gd name="adj3" fmla="val 9551"/>
              <a:gd name="adj4" fmla="val -3389"/>
              <a:gd name="adj5" fmla="val -17625"/>
              <a:gd name="adj6" fmla="val 62098"/>
              <a:gd name="adj7" fmla="val -36338"/>
              <a:gd name="adj8" fmla="val 114819"/>
            </a:avLst>
          </a:prstGeom>
          <a:solidFill>
            <a:schemeClr val="accent1"/>
          </a:solidFill>
          <a:ln w="9525">
            <a:solidFill>
              <a:schemeClr val="tx1"/>
            </a:solidFill>
            <a:miter lim="800000"/>
            <a:headEnd/>
            <a:tailEnd/>
          </a:ln>
          <a:effectLst/>
        </p:spPr>
        <p:txBody>
          <a:bodyPr wrap="square">
            <a:spAutoFit/>
          </a:bodyPr>
          <a:lstStyle/>
          <a:p>
            <a:r>
              <a:rPr lang="en-GB" dirty="0"/>
              <a:t>1) Conceptualise </a:t>
            </a:r>
          </a:p>
          <a:p>
            <a:r>
              <a:rPr lang="en-GB" dirty="0"/>
              <a:t>2) Verbalise</a:t>
            </a:r>
          </a:p>
          <a:p>
            <a:r>
              <a:rPr lang="en-GB" dirty="0"/>
              <a:t>3) Formalise</a:t>
            </a:r>
          </a:p>
        </p:txBody>
      </p:sp>
      <p:sp>
        <p:nvSpPr>
          <p:cNvPr id="48146" name="AutoShape 18"/>
          <p:cNvSpPr>
            <a:spLocks/>
          </p:cNvSpPr>
          <p:nvPr/>
        </p:nvSpPr>
        <p:spPr bwMode="auto">
          <a:xfrm>
            <a:off x="6156176" y="5903893"/>
            <a:ext cx="1924000" cy="954107"/>
          </a:xfrm>
          <a:prstGeom prst="borderCallout2">
            <a:avLst>
              <a:gd name="adj1" fmla="val 13741"/>
              <a:gd name="adj2" fmla="val -4389"/>
              <a:gd name="adj3" fmla="val 13741"/>
              <a:gd name="adj4" fmla="val -4389"/>
              <a:gd name="adj5" fmla="val -96944"/>
              <a:gd name="adj6" fmla="val -48903"/>
            </a:avLst>
          </a:prstGeom>
          <a:solidFill>
            <a:schemeClr val="accent1"/>
          </a:solidFill>
          <a:ln w="9525">
            <a:solidFill>
              <a:schemeClr val="tx1"/>
            </a:solidFill>
            <a:miter lim="800000"/>
            <a:headEnd/>
            <a:tailEnd/>
          </a:ln>
          <a:effectLst/>
        </p:spPr>
        <p:txBody>
          <a:bodyPr wrap="square">
            <a:spAutoFit/>
          </a:bodyPr>
          <a:lstStyle/>
          <a:p>
            <a:r>
              <a:rPr lang="en-GB" dirty="0"/>
              <a:t>4) Data Definition</a:t>
            </a: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8136"/>
                                        </p:tgtEl>
                                        <p:attrNameLst>
                                          <p:attrName>style.visibility</p:attrName>
                                        </p:attrNameLst>
                                      </p:cBhvr>
                                      <p:to>
                                        <p:strVal val="visible"/>
                                      </p:to>
                                    </p:set>
                                    <p:anim calcmode="lin" valueType="num">
                                      <p:cBhvr additive="base">
                                        <p:cTn id="7" dur="500" fill="hold"/>
                                        <p:tgtEl>
                                          <p:spTgt spid="48136"/>
                                        </p:tgtEl>
                                        <p:attrNameLst>
                                          <p:attrName>ppt_x</p:attrName>
                                        </p:attrNameLst>
                                      </p:cBhvr>
                                      <p:tavLst>
                                        <p:tav tm="0">
                                          <p:val>
                                            <p:strVal val="0-#ppt_w/2"/>
                                          </p:val>
                                        </p:tav>
                                        <p:tav tm="100000">
                                          <p:val>
                                            <p:strVal val="#ppt_x"/>
                                          </p:val>
                                        </p:tav>
                                      </p:tavLst>
                                    </p:anim>
                                    <p:anim calcmode="lin" valueType="num">
                                      <p:cBhvr additive="base">
                                        <p:cTn id="8" dur="500" fill="hold"/>
                                        <p:tgtEl>
                                          <p:spTgt spid="4813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8144"/>
                                        </p:tgtEl>
                                        <p:attrNameLst>
                                          <p:attrName>style.visibility</p:attrName>
                                        </p:attrNameLst>
                                      </p:cBhvr>
                                      <p:to>
                                        <p:strVal val="visible"/>
                                      </p:to>
                                    </p:set>
                                    <p:animEffect transition="in" filter="slide(fromBottom)">
                                      <p:cBhvr>
                                        <p:cTn id="13" dur="500"/>
                                        <p:tgtEl>
                                          <p:spTgt spid="4814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48142"/>
                                        </p:tgtEl>
                                        <p:attrNameLst>
                                          <p:attrName>style.visibility</p:attrName>
                                        </p:attrNameLst>
                                      </p:cBhvr>
                                      <p:to>
                                        <p:strVal val="visible"/>
                                      </p:to>
                                    </p:set>
                                    <p:anim calcmode="lin" valueType="num">
                                      <p:cBhvr additive="base">
                                        <p:cTn id="18" dur="500" fill="hold"/>
                                        <p:tgtEl>
                                          <p:spTgt spid="48142"/>
                                        </p:tgtEl>
                                        <p:attrNameLst>
                                          <p:attrName>ppt_x</p:attrName>
                                        </p:attrNameLst>
                                      </p:cBhvr>
                                      <p:tavLst>
                                        <p:tav tm="0">
                                          <p:val>
                                            <p:strVal val="0-#ppt_w/2"/>
                                          </p:val>
                                        </p:tav>
                                        <p:tav tm="100000">
                                          <p:val>
                                            <p:strVal val="#ppt_x"/>
                                          </p:val>
                                        </p:tav>
                                      </p:tavLst>
                                    </p:anim>
                                    <p:anim calcmode="lin" valueType="num">
                                      <p:cBhvr additive="base">
                                        <p:cTn id="19" dur="500" fill="hold"/>
                                        <p:tgtEl>
                                          <p:spTgt spid="48142"/>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2" presetClass="entr" presetSubtype="8" fill="hold" grpId="0" nodeType="clickEffect">
                                  <p:stCondLst>
                                    <p:cond delay="0"/>
                                  </p:stCondLst>
                                  <p:childTnLst>
                                    <p:set>
                                      <p:cBhvr>
                                        <p:cTn id="23" dur="1" fill="hold">
                                          <p:stCondLst>
                                            <p:cond delay="0"/>
                                          </p:stCondLst>
                                        </p:cTn>
                                        <p:tgtEl>
                                          <p:spTgt spid="48140"/>
                                        </p:tgtEl>
                                        <p:attrNameLst>
                                          <p:attrName>style.visibility</p:attrName>
                                        </p:attrNameLst>
                                      </p:cBhvr>
                                      <p:to>
                                        <p:strVal val="visible"/>
                                      </p:to>
                                    </p:set>
                                    <p:animEffect transition="in" filter="slide(fromLeft)">
                                      <p:cBhvr>
                                        <p:cTn id="24" dur="500"/>
                                        <p:tgtEl>
                                          <p:spTgt spid="48140"/>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2" fill="hold" grpId="0" nodeType="clickEffect">
                                  <p:stCondLst>
                                    <p:cond delay="0"/>
                                  </p:stCondLst>
                                  <p:childTnLst>
                                    <p:set>
                                      <p:cBhvr>
                                        <p:cTn id="28" dur="1" fill="hold">
                                          <p:stCondLst>
                                            <p:cond delay="0"/>
                                          </p:stCondLst>
                                        </p:cTn>
                                        <p:tgtEl>
                                          <p:spTgt spid="48141"/>
                                        </p:tgtEl>
                                        <p:attrNameLst>
                                          <p:attrName>style.visibility</p:attrName>
                                        </p:attrNameLst>
                                      </p:cBhvr>
                                      <p:to>
                                        <p:strVal val="visible"/>
                                      </p:to>
                                    </p:set>
                                    <p:animEffect transition="in" filter="slide(fromRight)">
                                      <p:cBhvr>
                                        <p:cTn id="29" dur="500"/>
                                        <p:tgtEl>
                                          <p:spTgt spid="48141"/>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6" fill="hold" grpId="0" nodeType="clickEffect">
                                  <p:stCondLst>
                                    <p:cond delay="0"/>
                                  </p:stCondLst>
                                  <p:childTnLst>
                                    <p:set>
                                      <p:cBhvr>
                                        <p:cTn id="33" dur="1" fill="hold">
                                          <p:stCondLst>
                                            <p:cond delay="0"/>
                                          </p:stCondLst>
                                        </p:cTn>
                                        <p:tgtEl>
                                          <p:spTgt spid="48145"/>
                                        </p:tgtEl>
                                        <p:attrNameLst>
                                          <p:attrName>style.visibility</p:attrName>
                                        </p:attrNameLst>
                                      </p:cBhvr>
                                      <p:to>
                                        <p:strVal val="visible"/>
                                      </p:to>
                                    </p:set>
                                    <p:anim calcmode="lin" valueType="num">
                                      <p:cBhvr additive="base">
                                        <p:cTn id="34" dur="500" fill="hold"/>
                                        <p:tgtEl>
                                          <p:spTgt spid="48145"/>
                                        </p:tgtEl>
                                        <p:attrNameLst>
                                          <p:attrName>ppt_x</p:attrName>
                                        </p:attrNameLst>
                                      </p:cBhvr>
                                      <p:tavLst>
                                        <p:tav tm="0">
                                          <p:val>
                                            <p:strVal val="1+#ppt_w/2"/>
                                          </p:val>
                                        </p:tav>
                                        <p:tav tm="100000">
                                          <p:val>
                                            <p:strVal val="#ppt_x"/>
                                          </p:val>
                                        </p:tav>
                                      </p:tavLst>
                                    </p:anim>
                                    <p:anim calcmode="lin" valueType="num">
                                      <p:cBhvr additive="base">
                                        <p:cTn id="35" dur="500" fill="hold"/>
                                        <p:tgtEl>
                                          <p:spTgt spid="48145"/>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9" fill="hold" grpId="0" nodeType="clickEffect">
                                  <p:stCondLst>
                                    <p:cond delay="0"/>
                                  </p:stCondLst>
                                  <p:childTnLst>
                                    <p:set>
                                      <p:cBhvr>
                                        <p:cTn id="39" dur="1" fill="hold">
                                          <p:stCondLst>
                                            <p:cond delay="0"/>
                                          </p:stCondLst>
                                        </p:cTn>
                                        <p:tgtEl>
                                          <p:spTgt spid="48146"/>
                                        </p:tgtEl>
                                        <p:attrNameLst>
                                          <p:attrName>style.visibility</p:attrName>
                                        </p:attrNameLst>
                                      </p:cBhvr>
                                      <p:to>
                                        <p:strVal val="visible"/>
                                      </p:to>
                                    </p:set>
                                    <p:anim calcmode="lin" valueType="num">
                                      <p:cBhvr additive="base">
                                        <p:cTn id="40" dur="500" fill="hold"/>
                                        <p:tgtEl>
                                          <p:spTgt spid="48146"/>
                                        </p:tgtEl>
                                        <p:attrNameLst>
                                          <p:attrName>ppt_x</p:attrName>
                                        </p:attrNameLst>
                                      </p:cBhvr>
                                      <p:tavLst>
                                        <p:tav tm="0">
                                          <p:val>
                                            <p:strVal val="0-#ppt_w/2"/>
                                          </p:val>
                                        </p:tav>
                                        <p:tav tm="100000">
                                          <p:val>
                                            <p:strVal val="#ppt_x"/>
                                          </p:val>
                                        </p:tav>
                                      </p:tavLst>
                                    </p:anim>
                                    <p:anim calcmode="lin" valueType="num">
                                      <p:cBhvr additive="base">
                                        <p:cTn id="41" dur="500" fill="hold"/>
                                        <p:tgtEl>
                                          <p:spTgt spid="48146"/>
                                        </p:tgtEl>
                                        <p:attrNameLst>
                                          <p:attrName>ppt_y</p:attrName>
                                        </p:attrNameLst>
                                      </p:cBhvr>
                                      <p:tavLst>
                                        <p:tav tm="0">
                                          <p:val>
                                            <p:strVal val="0-#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12" fill="hold" grpId="0" nodeType="clickEffect">
                                  <p:stCondLst>
                                    <p:cond delay="0"/>
                                  </p:stCondLst>
                                  <p:childTnLst>
                                    <p:set>
                                      <p:cBhvr>
                                        <p:cTn id="45" dur="1" fill="hold">
                                          <p:stCondLst>
                                            <p:cond delay="0"/>
                                          </p:stCondLst>
                                        </p:cTn>
                                        <p:tgtEl>
                                          <p:spTgt spid="48143"/>
                                        </p:tgtEl>
                                        <p:attrNameLst>
                                          <p:attrName>style.visibility</p:attrName>
                                        </p:attrNameLst>
                                      </p:cBhvr>
                                      <p:to>
                                        <p:strVal val="visible"/>
                                      </p:to>
                                    </p:set>
                                    <p:anim calcmode="lin" valueType="num">
                                      <p:cBhvr additive="base">
                                        <p:cTn id="46" dur="500" fill="hold"/>
                                        <p:tgtEl>
                                          <p:spTgt spid="48143"/>
                                        </p:tgtEl>
                                        <p:attrNameLst>
                                          <p:attrName>ppt_x</p:attrName>
                                        </p:attrNameLst>
                                      </p:cBhvr>
                                      <p:tavLst>
                                        <p:tav tm="0">
                                          <p:val>
                                            <p:strVal val="0-#ppt_w/2"/>
                                          </p:val>
                                        </p:tav>
                                        <p:tav tm="100000">
                                          <p:val>
                                            <p:strVal val="#ppt_x"/>
                                          </p:val>
                                        </p:tav>
                                      </p:tavLst>
                                    </p:anim>
                                    <p:anim calcmode="lin" valueType="num">
                                      <p:cBhvr additive="base">
                                        <p:cTn id="47" dur="500" fill="hold"/>
                                        <p:tgtEl>
                                          <p:spTgt spid="48143"/>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12" fill="hold" grpId="0" nodeType="clickEffect">
                                  <p:stCondLst>
                                    <p:cond delay="0"/>
                                  </p:stCondLst>
                                  <p:childTnLst>
                                    <p:set>
                                      <p:cBhvr>
                                        <p:cTn id="51" dur="1" fill="hold">
                                          <p:stCondLst>
                                            <p:cond delay="0"/>
                                          </p:stCondLst>
                                        </p:cTn>
                                        <p:tgtEl>
                                          <p:spTgt spid="48139"/>
                                        </p:tgtEl>
                                        <p:attrNameLst>
                                          <p:attrName>style.visibility</p:attrName>
                                        </p:attrNameLst>
                                      </p:cBhvr>
                                      <p:to>
                                        <p:strVal val="visible"/>
                                      </p:to>
                                    </p:set>
                                    <p:anim calcmode="lin" valueType="num">
                                      <p:cBhvr additive="base">
                                        <p:cTn id="52" dur="500" fill="hold"/>
                                        <p:tgtEl>
                                          <p:spTgt spid="48139"/>
                                        </p:tgtEl>
                                        <p:attrNameLst>
                                          <p:attrName>ppt_x</p:attrName>
                                        </p:attrNameLst>
                                      </p:cBhvr>
                                      <p:tavLst>
                                        <p:tav tm="0">
                                          <p:val>
                                            <p:strVal val="0-#ppt_w/2"/>
                                          </p:val>
                                        </p:tav>
                                        <p:tav tm="100000">
                                          <p:val>
                                            <p:strVal val="#ppt_x"/>
                                          </p:val>
                                        </p:tav>
                                      </p:tavLst>
                                    </p:anim>
                                    <p:anim calcmode="lin" valueType="num">
                                      <p:cBhvr additive="base">
                                        <p:cTn id="53" dur="500" fill="hold"/>
                                        <p:tgtEl>
                                          <p:spTgt spid="481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6" grpId="0" autoUpdateAnimBg="0"/>
      <p:bldP spid="48139" grpId="0" autoUpdateAnimBg="0"/>
      <p:bldP spid="48140" grpId="0" animBg="1" autoUpdateAnimBg="0"/>
      <p:bldP spid="48141" grpId="0" animBg="1" autoUpdateAnimBg="0"/>
      <p:bldP spid="48142" grpId="0" autoUpdateAnimBg="0"/>
      <p:bldP spid="48143" grpId="0" animBg="1" autoUpdateAnimBg="0"/>
      <p:bldP spid="48144" grpId="0" animBg="1"/>
      <p:bldP spid="48145" grpId="0" animBg="1" autoUpdateAnimBg="0"/>
      <p:bldP spid="48146" grpId="0" animBg="1"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62000" y="76200"/>
            <a:ext cx="7543800" cy="609600"/>
          </a:xfrm>
        </p:spPr>
        <p:txBody>
          <a:bodyPr/>
          <a:lstStyle/>
          <a:p>
            <a:r>
              <a:rPr lang="en-US" sz="4000" dirty="0">
                <a:solidFill>
                  <a:schemeClr val="tx1"/>
                </a:solidFill>
              </a:rPr>
              <a:t>Values of Spreadsheets to </a:t>
            </a:r>
            <a:r>
              <a:rPr lang="en-US" sz="4000" dirty="0" smtClean="0">
                <a:solidFill>
                  <a:schemeClr val="tx1"/>
                </a:solidFill>
              </a:rPr>
              <a:t>Business</a:t>
            </a:r>
            <a:endParaRPr lang="en-US" sz="4000" dirty="0">
              <a:solidFill>
                <a:schemeClr val="tx1"/>
              </a:solidFill>
            </a:endParaRPr>
          </a:p>
        </p:txBody>
      </p:sp>
      <p:sp>
        <p:nvSpPr>
          <p:cNvPr id="14402" name="Text Box 66"/>
          <p:cNvSpPr txBox="1">
            <a:spLocks noChangeArrowheads="1"/>
          </p:cNvSpPr>
          <p:nvPr/>
        </p:nvSpPr>
        <p:spPr bwMode="auto">
          <a:xfrm>
            <a:off x="228600" y="1752600"/>
            <a:ext cx="8610600" cy="4873625"/>
          </a:xfrm>
          <a:prstGeom prst="rect">
            <a:avLst/>
          </a:prstGeom>
          <a:noFill/>
          <a:ln w="9525">
            <a:noFill/>
            <a:miter lim="800000"/>
            <a:headEnd/>
            <a:tailEnd/>
          </a:ln>
          <a:effectLst/>
        </p:spPr>
        <p:txBody>
          <a:bodyPr>
            <a:spAutoFit/>
          </a:bodyPr>
          <a:lstStyle/>
          <a:p>
            <a:pPr marL="762000" indent="-762000">
              <a:lnSpc>
                <a:spcPct val="90000"/>
              </a:lnSpc>
              <a:buClr>
                <a:schemeClr val="tx1"/>
              </a:buClr>
              <a:buFont typeface="Wingdings" pitchFamily="2" charset="2"/>
              <a:buChar char="þ"/>
            </a:pPr>
            <a:r>
              <a:rPr lang="en-US" sz="2800" b="1">
                <a:solidFill>
                  <a:schemeClr val="tx2"/>
                </a:solidFill>
                <a:latin typeface="Arial" pitchFamily="34" charset="0"/>
              </a:rPr>
              <a:t>The more important the problem</a:t>
            </a:r>
          </a:p>
          <a:p>
            <a:pPr marL="762000" indent="-762000">
              <a:lnSpc>
                <a:spcPct val="90000"/>
              </a:lnSpc>
              <a:spcBef>
                <a:spcPct val="100000"/>
              </a:spcBef>
              <a:buClr>
                <a:schemeClr val="tx1"/>
              </a:buClr>
              <a:buFont typeface="Wingdings" pitchFamily="2" charset="2"/>
              <a:buChar char="þ"/>
            </a:pPr>
            <a:r>
              <a:rPr lang="en-US" sz="2800" b="1">
                <a:solidFill>
                  <a:schemeClr val="tx2"/>
                </a:solidFill>
                <a:latin typeface="Arial" pitchFamily="34" charset="0"/>
              </a:rPr>
              <a:t>The greater the number of people involved in solving the problem</a:t>
            </a:r>
          </a:p>
          <a:p>
            <a:pPr marL="762000" indent="-762000">
              <a:lnSpc>
                <a:spcPct val="90000"/>
              </a:lnSpc>
              <a:spcBef>
                <a:spcPct val="100000"/>
              </a:spcBef>
              <a:buClr>
                <a:schemeClr val="tx1"/>
              </a:buClr>
              <a:buFont typeface="Wingdings" pitchFamily="2" charset="2"/>
              <a:buChar char="þ"/>
            </a:pPr>
            <a:r>
              <a:rPr lang="en-US" sz="2800" b="1">
                <a:solidFill>
                  <a:schemeClr val="tx2"/>
                </a:solidFill>
                <a:latin typeface="Arial" pitchFamily="34" charset="0"/>
              </a:rPr>
              <a:t>The greater the number of factors involved in solving the problem</a:t>
            </a:r>
          </a:p>
          <a:p>
            <a:pPr marL="762000" indent="-762000">
              <a:lnSpc>
                <a:spcPct val="90000"/>
              </a:lnSpc>
              <a:spcBef>
                <a:spcPct val="100000"/>
              </a:spcBef>
              <a:buClr>
                <a:schemeClr val="tx1"/>
              </a:buClr>
              <a:buFont typeface="Wingdings" pitchFamily="2" charset="2"/>
              <a:buChar char="þ"/>
            </a:pPr>
            <a:r>
              <a:rPr lang="en-US" sz="2800" b="1">
                <a:solidFill>
                  <a:schemeClr val="tx2"/>
                </a:solidFill>
                <a:latin typeface="Arial" pitchFamily="34" charset="0"/>
              </a:rPr>
              <a:t>The more often similar problems are met</a:t>
            </a:r>
          </a:p>
          <a:p>
            <a:pPr marL="762000" indent="-762000">
              <a:lnSpc>
                <a:spcPct val="90000"/>
              </a:lnSpc>
              <a:spcBef>
                <a:spcPct val="100000"/>
              </a:spcBef>
              <a:buClr>
                <a:schemeClr val="tx1"/>
              </a:buClr>
              <a:buFont typeface="Wingdings" pitchFamily="2" charset="2"/>
              <a:buChar char="þ"/>
            </a:pPr>
            <a:r>
              <a:rPr lang="en-US" sz="2800" b="1">
                <a:solidFill>
                  <a:schemeClr val="tx2"/>
                </a:solidFill>
                <a:latin typeface="Arial" pitchFamily="34" charset="0"/>
              </a:rPr>
              <a:t>The more an organisation values fact-based decision making</a:t>
            </a:r>
          </a:p>
        </p:txBody>
      </p:sp>
      <p:sp>
        <p:nvSpPr>
          <p:cNvPr id="14403" name="Rectangle 67"/>
          <p:cNvSpPr>
            <a:spLocks noChangeArrowheads="1"/>
          </p:cNvSpPr>
          <p:nvPr/>
        </p:nvSpPr>
        <p:spPr bwMode="auto">
          <a:xfrm>
            <a:off x="533400" y="914400"/>
            <a:ext cx="8001000" cy="609600"/>
          </a:xfrm>
          <a:prstGeom prst="rect">
            <a:avLst/>
          </a:prstGeom>
          <a:noFill/>
          <a:ln w="9525">
            <a:noFill/>
            <a:miter lim="800000"/>
            <a:headEnd/>
            <a:tailEnd/>
          </a:ln>
          <a:effectLst/>
        </p:spPr>
        <p:txBody>
          <a:bodyPr anchor="ctr"/>
          <a:lstStyle/>
          <a:p>
            <a:pPr algn="ctr"/>
            <a:r>
              <a:rPr lang="en-US" sz="3200" i="1">
                <a:solidFill>
                  <a:srgbClr val="FF99CC"/>
                </a:solidFill>
              </a:rPr>
              <a:t>The potential value of a spreadsheet is greater:</a:t>
            </a:r>
          </a:p>
        </p:txBody>
      </p:sp>
    </p:spTree>
  </p:cSld>
  <p:clrMapOvr>
    <a:masterClrMapping/>
  </p:clrMapOvr>
  <p:transition spd="med">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1000"/>
                                  </p:stCondLst>
                                  <p:childTnLst>
                                    <p:set>
                                      <p:cBhvr>
                                        <p:cTn id="6" dur="1" fill="hold">
                                          <p:stCondLst>
                                            <p:cond delay="0"/>
                                          </p:stCondLst>
                                        </p:cTn>
                                        <p:tgtEl>
                                          <p:spTgt spid="14338"/>
                                        </p:tgtEl>
                                        <p:attrNameLst>
                                          <p:attrName>style.visibility</p:attrName>
                                        </p:attrNameLst>
                                      </p:cBhvr>
                                      <p:to>
                                        <p:strVal val="visible"/>
                                      </p:to>
                                    </p:set>
                                    <p:anim calcmode="lin" valueType="num">
                                      <p:cBhvr>
                                        <p:cTn id="7" dur="1000" fill="hold"/>
                                        <p:tgtEl>
                                          <p:spTgt spid="14338"/>
                                        </p:tgtEl>
                                        <p:attrNameLst>
                                          <p:attrName>ppt_w</p:attrName>
                                        </p:attrNameLst>
                                      </p:cBhvr>
                                      <p:tavLst>
                                        <p:tav tm="0">
                                          <p:val>
                                            <p:fltVal val="0"/>
                                          </p:val>
                                        </p:tav>
                                        <p:tav tm="100000">
                                          <p:val>
                                            <p:strVal val="#ppt_w"/>
                                          </p:val>
                                        </p:tav>
                                      </p:tavLst>
                                    </p:anim>
                                    <p:anim calcmode="lin" valueType="num">
                                      <p:cBhvr>
                                        <p:cTn id="8" dur="1000" fill="hold"/>
                                        <p:tgtEl>
                                          <p:spTgt spid="14338"/>
                                        </p:tgtEl>
                                        <p:attrNameLst>
                                          <p:attrName>ppt_h</p:attrName>
                                        </p:attrNameLst>
                                      </p:cBhvr>
                                      <p:tavLst>
                                        <p:tav tm="0">
                                          <p:val>
                                            <p:fltVal val="0"/>
                                          </p:val>
                                        </p:tav>
                                        <p:tav tm="100000">
                                          <p:val>
                                            <p:strVal val="#ppt_h"/>
                                          </p:val>
                                        </p:tav>
                                      </p:tavLst>
                                    </p:anim>
                                    <p:anim calcmode="lin" valueType="num">
                                      <p:cBhvr>
                                        <p:cTn id="9" dur="1000" fill="hold"/>
                                        <p:tgtEl>
                                          <p:spTgt spid="14338"/>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433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7" presetClass="entr" presetSubtype="8" fill="hold" grpId="0" nodeType="clickEffect">
                                  <p:stCondLst>
                                    <p:cond delay="0"/>
                                  </p:stCondLst>
                                  <p:iterate type="lt">
                                    <p:tmPct val="100000"/>
                                  </p:iterate>
                                  <p:childTnLst>
                                    <p:set>
                                      <p:cBhvr>
                                        <p:cTn id="14" dur="1" fill="hold">
                                          <p:stCondLst>
                                            <p:cond delay="0"/>
                                          </p:stCondLst>
                                        </p:cTn>
                                        <p:tgtEl>
                                          <p:spTgt spid="14403"/>
                                        </p:tgtEl>
                                        <p:attrNameLst>
                                          <p:attrName>style.visibility</p:attrName>
                                        </p:attrNameLst>
                                      </p:cBhvr>
                                      <p:to>
                                        <p:strVal val="visible"/>
                                      </p:to>
                                    </p:set>
                                    <p:anim calcmode="lin" valueType="num">
                                      <p:cBhvr>
                                        <p:cTn id="15" dur="75" fill="hold"/>
                                        <p:tgtEl>
                                          <p:spTgt spid="14403"/>
                                        </p:tgtEl>
                                        <p:attrNameLst>
                                          <p:attrName>ppt_x</p:attrName>
                                        </p:attrNameLst>
                                      </p:cBhvr>
                                      <p:tavLst>
                                        <p:tav tm="0">
                                          <p:val>
                                            <p:strVal val="#ppt_x-#ppt_w/2"/>
                                          </p:val>
                                        </p:tav>
                                        <p:tav tm="100000">
                                          <p:val>
                                            <p:strVal val="#ppt_x"/>
                                          </p:val>
                                        </p:tav>
                                      </p:tavLst>
                                    </p:anim>
                                    <p:anim calcmode="lin" valueType="num">
                                      <p:cBhvr>
                                        <p:cTn id="16" dur="75" fill="hold"/>
                                        <p:tgtEl>
                                          <p:spTgt spid="14403"/>
                                        </p:tgtEl>
                                        <p:attrNameLst>
                                          <p:attrName>ppt_y</p:attrName>
                                        </p:attrNameLst>
                                      </p:cBhvr>
                                      <p:tavLst>
                                        <p:tav tm="0">
                                          <p:val>
                                            <p:strVal val="#ppt_y"/>
                                          </p:val>
                                        </p:tav>
                                        <p:tav tm="100000">
                                          <p:val>
                                            <p:strVal val="#ppt_y"/>
                                          </p:val>
                                        </p:tav>
                                      </p:tavLst>
                                    </p:anim>
                                    <p:anim calcmode="lin" valueType="num">
                                      <p:cBhvr>
                                        <p:cTn id="17" dur="75" fill="hold"/>
                                        <p:tgtEl>
                                          <p:spTgt spid="14403"/>
                                        </p:tgtEl>
                                        <p:attrNameLst>
                                          <p:attrName>ppt_w</p:attrName>
                                        </p:attrNameLst>
                                      </p:cBhvr>
                                      <p:tavLst>
                                        <p:tav tm="0">
                                          <p:val>
                                            <p:fltVal val="0"/>
                                          </p:val>
                                        </p:tav>
                                        <p:tav tm="100000">
                                          <p:val>
                                            <p:strVal val="#ppt_w"/>
                                          </p:val>
                                        </p:tav>
                                      </p:tavLst>
                                    </p:anim>
                                    <p:anim calcmode="lin" valueType="num">
                                      <p:cBhvr>
                                        <p:cTn id="18" dur="75" fill="hold"/>
                                        <p:tgtEl>
                                          <p:spTgt spid="14403"/>
                                        </p:tgtEl>
                                        <p:attrNameLst>
                                          <p:attrName>ppt_h</p:attrName>
                                        </p:attrNameLst>
                                      </p:cBhvr>
                                      <p:tavLst>
                                        <p:tav tm="0">
                                          <p:val>
                                            <p:strVal val="#ppt_h"/>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ID="24" presetClass="entr" presetSubtype="0" fill="hold" grpId="0" nodeType="clickEffect">
                                  <p:stCondLst>
                                    <p:cond delay="0"/>
                                  </p:stCondLst>
                                  <p:childTnLst>
                                    <p:set>
                                      <p:cBhvr>
                                        <p:cTn id="22" dur="1" fill="hold">
                                          <p:stCondLst>
                                            <p:cond delay="499"/>
                                          </p:stCondLst>
                                        </p:cTn>
                                        <p:tgtEl>
                                          <p:spTgt spid="14402">
                                            <p:txEl>
                                              <p:pRg st="0" end="0"/>
                                            </p:txEl>
                                          </p:spTgt>
                                        </p:tgtEl>
                                        <p:attrNameLst>
                                          <p:attrName>style.visibility</p:attrName>
                                        </p:attrNameLst>
                                      </p:cBhvr>
                                      <p:to>
                                        <p:strVal val="visible"/>
                                      </p:to>
                                    </p:set>
                                    <p:anim to="" calcmode="lin" valueType="num">
                                      <p:cBhvr>
                                        <p:cTn id="23" dur="1" fill="hold"/>
                                        <p:tgtEl>
                                          <p:spTgt spid="14402">
                                            <p:txEl>
                                              <p:pRg st="0" end="0"/>
                                            </p:txEl>
                                          </p:spTgt>
                                        </p:tgtEl>
                                        <p:attrNameLst>
                                          <p:attrName/>
                                        </p:attrNameLst>
                                      </p:cBhvr>
                                    </p:anim>
                                  </p:childTnLst>
                                </p:cTn>
                              </p:par>
                            </p:childTnLst>
                          </p:cTn>
                        </p:par>
                      </p:childTnLst>
                    </p:cTn>
                  </p:par>
                  <p:par>
                    <p:cTn id="24" fill="hold">
                      <p:stCondLst>
                        <p:cond delay="indefinite"/>
                      </p:stCondLst>
                      <p:childTnLst>
                        <p:par>
                          <p:cTn id="25" fill="hold">
                            <p:stCondLst>
                              <p:cond delay="0"/>
                            </p:stCondLst>
                            <p:childTnLst>
                              <p:par>
                                <p:cTn id="26" presetID="24" presetClass="entr" presetSubtype="0" fill="hold" grpId="0" nodeType="clickEffect">
                                  <p:stCondLst>
                                    <p:cond delay="0"/>
                                  </p:stCondLst>
                                  <p:childTnLst>
                                    <p:set>
                                      <p:cBhvr>
                                        <p:cTn id="27" dur="1" fill="hold">
                                          <p:stCondLst>
                                            <p:cond delay="499"/>
                                          </p:stCondLst>
                                        </p:cTn>
                                        <p:tgtEl>
                                          <p:spTgt spid="14402">
                                            <p:txEl>
                                              <p:pRg st="1" end="1"/>
                                            </p:txEl>
                                          </p:spTgt>
                                        </p:tgtEl>
                                        <p:attrNameLst>
                                          <p:attrName>style.visibility</p:attrName>
                                        </p:attrNameLst>
                                      </p:cBhvr>
                                      <p:to>
                                        <p:strVal val="visible"/>
                                      </p:to>
                                    </p:set>
                                    <p:anim to="" calcmode="lin" valueType="num">
                                      <p:cBhvr>
                                        <p:cTn id="28" dur="1" fill="hold"/>
                                        <p:tgtEl>
                                          <p:spTgt spid="14402">
                                            <p:txEl>
                                              <p:pRg st="1" end="1"/>
                                            </p:txEl>
                                          </p:spTgt>
                                        </p:tgtEl>
                                        <p:attrNameLst>
                                          <p:attrName/>
                                        </p:attrNameLst>
                                      </p:cBhvr>
                                    </p:anim>
                                  </p:childTnLst>
                                </p:cTn>
                              </p:par>
                            </p:childTnLst>
                          </p:cTn>
                        </p:par>
                      </p:childTnLst>
                    </p:cTn>
                  </p:par>
                  <p:par>
                    <p:cTn id="29" fill="hold">
                      <p:stCondLst>
                        <p:cond delay="indefinite"/>
                      </p:stCondLst>
                      <p:childTnLst>
                        <p:par>
                          <p:cTn id="30" fill="hold">
                            <p:stCondLst>
                              <p:cond delay="0"/>
                            </p:stCondLst>
                            <p:childTnLst>
                              <p:par>
                                <p:cTn id="31" presetID="24" presetClass="entr" presetSubtype="0" fill="hold" grpId="0" nodeType="clickEffect">
                                  <p:stCondLst>
                                    <p:cond delay="0"/>
                                  </p:stCondLst>
                                  <p:childTnLst>
                                    <p:set>
                                      <p:cBhvr>
                                        <p:cTn id="32" dur="1" fill="hold">
                                          <p:stCondLst>
                                            <p:cond delay="499"/>
                                          </p:stCondLst>
                                        </p:cTn>
                                        <p:tgtEl>
                                          <p:spTgt spid="14402">
                                            <p:txEl>
                                              <p:pRg st="2" end="2"/>
                                            </p:txEl>
                                          </p:spTgt>
                                        </p:tgtEl>
                                        <p:attrNameLst>
                                          <p:attrName>style.visibility</p:attrName>
                                        </p:attrNameLst>
                                      </p:cBhvr>
                                      <p:to>
                                        <p:strVal val="visible"/>
                                      </p:to>
                                    </p:set>
                                    <p:anim to="" calcmode="lin" valueType="num">
                                      <p:cBhvr>
                                        <p:cTn id="33" dur="1" fill="hold"/>
                                        <p:tgtEl>
                                          <p:spTgt spid="14402">
                                            <p:txEl>
                                              <p:pRg st="2" end="2"/>
                                            </p:txEl>
                                          </p:spTgt>
                                        </p:tgtEl>
                                        <p:attrNameLst>
                                          <p:attrName/>
                                        </p:attrNameLst>
                                      </p:cBhvr>
                                    </p:anim>
                                  </p:childTnLst>
                                </p:cTn>
                              </p:par>
                            </p:childTnLst>
                          </p:cTn>
                        </p:par>
                      </p:childTnLst>
                    </p:cTn>
                  </p:par>
                  <p:par>
                    <p:cTn id="34" fill="hold">
                      <p:stCondLst>
                        <p:cond delay="indefinite"/>
                      </p:stCondLst>
                      <p:childTnLst>
                        <p:par>
                          <p:cTn id="35" fill="hold">
                            <p:stCondLst>
                              <p:cond delay="0"/>
                            </p:stCondLst>
                            <p:childTnLst>
                              <p:par>
                                <p:cTn id="36" presetID="24" presetClass="entr" presetSubtype="0" fill="hold" grpId="0" nodeType="clickEffect">
                                  <p:stCondLst>
                                    <p:cond delay="0"/>
                                  </p:stCondLst>
                                  <p:childTnLst>
                                    <p:set>
                                      <p:cBhvr>
                                        <p:cTn id="37" dur="1" fill="hold">
                                          <p:stCondLst>
                                            <p:cond delay="499"/>
                                          </p:stCondLst>
                                        </p:cTn>
                                        <p:tgtEl>
                                          <p:spTgt spid="14402">
                                            <p:txEl>
                                              <p:pRg st="3" end="3"/>
                                            </p:txEl>
                                          </p:spTgt>
                                        </p:tgtEl>
                                        <p:attrNameLst>
                                          <p:attrName>style.visibility</p:attrName>
                                        </p:attrNameLst>
                                      </p:cBhvr>
                                      <p:to>
                                        <p:strVal val="visible"/>
                                      </p:to>
                                    </p:set>
                                    <p:anim to="" calcmode="lin" valueType="num">
                                      <p:cBhvr>
                                        <p:cTn id="38" dur="1" fill="hold"/>
                                        <p:tgtEl>
                                          <p:spTgt spid="14402">
                                            <p:txEl>
                                              <p:pRg st="3" end="3"/>
                                            </p:txEl>
                                          </p:spTgt>
                                        </p:tgtEl>
                                        <p:attrNameLst>
                                          <p:attrName/>
                                        </p:attrNameLst>
                                      </p:cBhvr>
                                    </p:anim>
                                  </p:childTnLst>
                                </p:cTn>
                              </p:par>
                            </p:childTnLst>
                          </p:cTn>
                        </p:par>
                      </p:childTnLst>
                    </p:cTn>
                  </p:par>
                  <p:par>
                    <p:cTn id="39" fill="hold">
                      <p:stCondLst>
                        <p:cond delay="indefinite"/>
                      </p:stCondLst>
                      <p:childTnLst>
                        <p:par>
                          <p:cTn id="40" fill="hold">
                            <p:stCondLst>
                              <p:cond delay="0"/>
                            </p:stCondLst>
                            <p:childTnLst>
                              <p:par>
                                <p:cTn id="41" presetID="24" presetClass="entr" presetSubtype="0" fill="hold" grpId="0" nodeType="clickEffect">
                                  <p:stCondLst>
                                    <p:cond delay="0"/>
                                  </p:stCondLst>
                                  <p:childTnLst>
                                    <p:set>
                                      <p:cBhvr>
                                        <p:cTn id="42" dur="1" fill="hold">
                                          <p:stCondLst>
                                            <p:cond delay="499"/>
                                          </p:stCondLst>
                                        </p:cTn>
                                        <p:tgtEl>
                                          <p:spTgt spid="14402">
                                            <p:txEl>
                                              <p:pRg st="4" end="4"/>
                                            </p:txEl>
                                          </p:spTgt>
                                        </p:tgtEl>
                                        <p:attrNameLst>
                                          <p:attrName>style.visibility</p:attrName>
                                        </p:attrNameLst>
                                      </p:cBhvr>
                                      <p:to>
                                        <p:strVal val="visible"/>
                                      </p:to>
                                    </p:set>
                                    <p:anim to="" calcmode="lin" valueType="num">
                                      <p:cBhvr>
                                        <p:cTn id="43" dur="1" fill="hold"/>
                                        <p:tgtEl>
                                          <p:spTgt spid="14402">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P spid="14402" grpId="0" build="p" autoUpdateAnimBg="0"/>
      <p:bldP spid="14403" grpId="0" autoUpdateAnimBg="0"/>
    </p:bldLst>
  </p:timing>
</p:sld>
</file>

<file path=ppt/theme/theme1.xml><?xml version="1.0" encoding="utf-8"?>
<a:theme xmlns:a="http://schemas.openxmlformats.org/drawingml/2006/main" name="Pulse">
  <a:themeElements>
    <a:clrScheme name="Pulse 2">
      <a:dk1>
        <a:srgbClr val="000000"/>
      </a:dk1>
      <a:lt1>
        <a:srgbClr val="FFFFFF"/>
      </a:lt1>
      <a:dk2>
        <a:srgbClr val="000066"/>
      </a:dk2>
      <a:lt2>
        <a:srgbClr val="FFCC66"/>
      </a:lt2>
      <a:accent1>
        <a:srgbClr val="FF9900"/>
      </a:accent1>
      <a:accent2>
        <a:srgbClr val="000044"/>
      </a:accent2>
      <a:accent3>
        <a:srgbClr val="AAAAB8"/>
      </a:accent3>
      <a:accent4>
        <a:srgbClr val="DADADA"/>
      </a:accent4>
      <a:accent5>
        <a:srgbClr val="FFCAAA"/>
      </a:accent5>
      <a:accent6>
        <a:srgbClr val="00003D"/>
      </a:accent6>
      <a:hlink>
        <a:srgbClr val="3366FF"/>
      </a:hlink>
      <a:folHlink>
        <a:srgbClr val="FFFF00"/>
      </a:folHlink>
    </a:clrScheme>
    <a:fontScheme name="Puls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800" b="0" i="0" u="none" strike="noStrike" cap="none" normalizeH="0" baseline="0" smtClean="0">
            <a:ln>
              <a:noFill/>
            </a:ln>
            <a:solidFill>
              <a:schemeClr val="tx1"/>
            </a:solidFill>
            <a:effectLst/>
            <a:latin typeface="Times New Roman"/>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800" b="0" i="0" u="none" strike="noStrike" cap="none" normalizeH="0" baseline="0" smtClean="0">
            <a:ln>
              <a:noFill/>
            </a:ln>
            <a:solidFill>
              <a:schemeClr val="tx1"/>
            </a:solidFill>
            <a:effectLst/>
            <a:latin typeface="Times New Roman"/>
          </a:defRPr>
        </a:defPPr>
      </a:lstStyle>
    </a:lnDef>
  </a:objectDefaults>
  <a:extraClrSchemeLst>
    <a:extraClrScheme>
      <a:clrScheme name="Pulse 1">
        <a:dk1>
          <a:srgbClr val="000000"/>
        </a:dk1>
        <a:lt1>
          <a:srgbClr val="CCECFF"/>
        </a:lt1>
        <a:dk2>
          <a:srgbClr val="000066"/>
        </a:dk2>
        <a:lt2>
          <a:srgbClr val="6699FF"/>
        </a:lt2>
        <a:accent1>
          <a:srgbClr val="33CCCC"/>
        </a:accent1>
        <a:accent2>
          <a:srgbClr val="0099FF"/>
        </a:accent2>
        <a:accent3>
          <a:srgbClr val="E2F4FF"/>
        </a:accent3>
        <a:accent4>
          <a:srgbClr val="000000"/>
        </a:accent4>
        <a:accent5>
          <a:srgbClr val="ADE2E2"/>
        </a:accent5>
        <a:accent6>
          <a:srgbClr val="008AE7"/>
        </a:accent6>
        <a:hlink>
          <a:srgbClr val="FFFFFF"/>
        </a:hlink>
        <a:folHlink>
          <a:srgbClr val="3366FF"/>
        </a:folHlink>
      </a:clrScheme>
      <a:clrMap bg1="lt1" tx1="dk1" bg2="lt2" tx2="dk2" accent1="accent1" accent2="accent2" accent3="accent3" accent4="accent4" accent5="accent5" accent6="accent6" hlink="hlink" folHlink="folHlink"/>
    </a:extraClrScheme>
    <a:extraClrScheme>
      <a:clrScheme name="Pulse 2">
        <a:dk1>
          <a:srgbClr val="000000"/>
        </a:dk1>
        <a:lt1>
          <a:srgbClr val="FFFFFF"/>
        </a:lt1>
        <a:dk2>
          <a:srgbClr val="000066"/>
        </a:dk2>
        <a:lt2>
          <a:srgbClr val="FFCC66"/>
        </a:lt2>
        <a:accent1>
          <a:srgbClr val="FF9900"/>
        </a:accent1>
        <a:accent2>
          <a:srgbClr val="000044"/>
        </a:accent2>
        <a:accent3>
          <a:srgbClr val="AAAAB8"/>
        </a:accent3>
        <a:accent4>
          <a:srgbClr val="DADADA"/>
        </a:accent4>
        <a:accent5>
          <a:srgbClr val="FFCAAA"/>
        </a:accent5>
        <a:accent6>
          <a:srgbClr val="00003D"/>
        </a:accent6>
        <a:hlink>
          <a:srgbClr val="3366FF"/>
        </a:hlink>
        <a:folHlink>
          <a:srgbClr val="FFFF00"/>
        </a:folHlink>
      </a:clrScheme>
      <a:clrMap bg1="dk2" tx1="lt1" bg2="dk1" tx2="lt2" accent1="accent1" accent2="accent2" accent3="accent3" accent4="accent4" accent5="accent5" accent6="accent6" hlink="hlink" folHlink="folHlink"/>
    </a:extraClrScheme>
    <a:extraClrScheme>
      <a:clrScheme name="Pulse 3">
        <a:dk1>
          <a:srgbClr val="000000"/>
        </a:dk1>
        <a:lt1>
          <a:srgbClr val="FFFFFF"/>
        </a:lt1>
        <a:dk2>
          <a:srgbClr val="000000"/>
        </a:dk2>
        <a:lt2>
          <a:srgbClr val="DDDDDD"/>
        </a:lt2>
        <a:accent1>
          <a:srgbClr val="CBCBCB"/>
        </a:accent1>
        <a:accent2>
          <a:srgbClr val="C0C0C0"/>
        </a:accent2>
        <a:accent3>
          <a:srgbClr val="FFFFFF"/>
        </a:accent3>
        <a:accent4>
          <a:srgbClr val="000000"/>
        </a:accent4>
        <a:accent5>
          <a:srgbClr val="E2E2E2"/>
        </a:accent5>
        <a:accent6>
          <a:srgbClr val="AEAEAE"/>
        </a:accent6>
        <a:hlink>
          <a:srgbClr val="4D4D4D"/>
        </a:hlink>
        <a:folHlink>
          <a:srgbClr val="868686"/>
        </a:folHlink>
      </a:clrScheme>
      <a:clrMap bg1="lt1" tx1="dk1" bg2="lt2" tx2="dk2" accent1="accent1" accent2="accent2" accent3="accent3" accent4="accent4" accent5="accent5" accent6="accent6" hlink="hlink" folHlink="folHlink"/>
    </a:extraClrScheme>
    <a:extraClrScheme>
      <a:clrScheme name="Pulse 4">
        <a:dk1>
          <a:srgbClr val="000000"/>
        </a:dk1>
        <a:lt1>
          <a:srgbClr val="FFFFFF"/>
        </a:lt1>
        <a:dk2>
          <a:srgbClr val="660033"/>
        </a:dk2>
        <a:lt2>
          <a:srgbClr val="FFCC66"/>
        </a:lt2>
        <a:accent1>
          <a:srgbClr val="FF9900"/>
        </a:accent1>
        <a:accent2>
          <a:srgbClr val="440022"/>
        </a:accent2>
        <a:accent3>
          <a:srgbClr val="B8AAAD"/>
        </a:accent3>
        <a:accent4>
          <a:srgbClr val="DADADA"/>
        </a:accent4>
        <a:accent5>
          <a:srgbClr val="FFCAAA"/>
        </a:accent5>
        <a:accent6>
          <a:srgbClr val="3D001E"/>
        </a:accent6>
        <a:hlink>
          <a:srgbClr val="B20059"/>
        </a:hlink>
        <a:folHlink>
          <a:srgbClr val="FF6699"/>
        </a:folHlink>
      </a:clrScheme>
      <a:clrMap bg1="dk2" tx1="lt1" bg2="dk1" tx2="lt2" accent1="accent1" accent2="accent2" accent3="accent3" accent4="accent4" accent5="accent5" accent6="accent6" hlink="hlink" folHlink="folHlink"/>
    </a:extraClrScheme>
    <a:extraClrScheme>
      <a:clrScheme name="Pulse 5">
        <a:dk1>
          <a:srgbClr val="000000"/>
        </a:dk1>
        <a:lt1>
          <a:srgbClr val="FFFFFF"/>
        </a:lt1>
        <a:dk2>
          <a:srgbClr val="663300"/>
        </a:dk2>
        <a:lt2>
          <a:srgbClr val="FFCC66"/>
        </a:lt2>
        <a:accent1>
          <a:srgbClr val="FF9900"/>
        </a:accent1>
        <a:accent2>
          <a:srgbClr val="361B00"/>
        </a:accent2>
        <a:accent3>
          <a:srgbClr val="B8ADAA"/>
        </a:accent3>
        <a:accent4>
          <a:srgbClr val="DADADA"/>
        </a:accent4>
        <a:accent5>
          <a:srgbClr val="FFCAAA"/>
        </a:accent5>
        <a:accent6>
          <a:srgbClr val="301700"/>
        </a:accent6>
        <a:hlink>
          <a:srgbClr val="996633"/>
        </a:hlink>
        <a:folHlink>
          <a:srgbClr val="FF6699"/>
        </a:folHlink>
      </a:clrScheme>
      <a:clrMap bg1="dk2" tx1="lt1" bg2="dk1" tx2="lt2" accent1="accent1" accent2="accent2" accent3="accent3" accent4="accent4" accent5="accent5" accent6="accent6" hlink="hlink" folHlink="folHlink"/>
    </a:extraClrScheme>
    <a:extraClrScheme>
      <a:clrScheme name="Pulse 6">
        <a:dk1>
          <a:srgbClr val="000000"/>
        </a:dk1>
        <a:lt1>
          <a:srgbClr val="FFFFFF"/>
        </a:lt1>
        <a:dk2>
          <a:srgbClr val="003300"/>
        </a:dk2>
        <a:lt2>
          <a:srgbClr val="FFCC66"/>
        </a:lt2>
        <a:accent1>
          <a:srgbClr val="CC9900"/>
        </a:accent1>
        <a:accent2>
          <a:srgbClr val="001600"/>
        </a:accent2>
        <a:accent3>
          <a:srgbClr val="AAADAA"/>
        </a:accent3>
        <a:accent4>
          <a:srgbClr val="DADADA"/>
        </a:accent4>
        <a:accent5>
          <a:srgbClr val="E2CAAA"/>
        </a:accent5>
        <a:accent6>
          <a:srgbClr val="001300"/>
        </a:accent6>
        <a:hlink>
          <a:srgbClr val="006600"/>
        </a:hlink>
        <a:folHlink>
          <a:srgbClr val="0099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D:\Applications\MS-Office97\Templates\Presentation Designs\PULSE.POT</Template>
  <TotalTime>3842134017</TotalTime>
  <Pages>7</Pages>
  <Words>574</Words>
  <Application>Microsoft Office PowerPoint</Application>
  <PresentationFormat>On-screen Show (4:3)</PresentationFormat>
  <Paragraphs>164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Geneva</vt:lpstr>
      <vt:lpstr>Symbol</vt:lpstr>
      <vt:lpstr>Times New Roman</vt:lpstr>
      <vt:lpstr>Wingdings</vt:lpstr>
      <vt:lpstr>Pulse</vt:lpstr>
      <vt:lpstr>PowerPoint Presentation</vt:lpstr>
      <vt:lpstr>PowerPoint Presentation</vt:lpstr>
      <vt:lpstr>Conceptualisation</vt:lpstr>
      <vt:lpstr>Verbalisation</vt:lpstr>
      <vt:lpstr>PowerPoint Presentation</vt:lpstr>
      <vt:lpstr>PowerPoint Presentation</vt:lpstr>
      <vt:lpstr>Sources of Data</vt:lpstr>
      <vt:lpstr>Database</vt:lpstr>
      <vt:lpstr>Decision Aid</vt:lpstr>
      <vt:lpstr>Lookup Table</vt:lpstr>
      <vt:lpstr>Lookup Table Example</vt:lpstr>
      <vt:lpstr>User Input Data</vt:lpstr>
      <vt:lpstr>A simple spreadsheet with various sources of data</vt:lpstr>
      <vt:lpstr>Presentation Model</vt:lpstr>
      <vt:lpstr>Features of a Presentation Model</vt:lpstr>
      <vt:lpstr>PowerPoint Presentation</vt:lpstr>
      <vt:lpstr>Values of Spreadsheets to Business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Business Computing</dc:title>
  <dc:creator>RMullins</dc:creator>
  <cp:lastModifiedBy>SAW-1</cp:lastModifiedBy>
  <cp:revision>99</cp:revision>
  <cp:lastPrinted>2001-10-02T09:53:59Z</cp:lastPrinted>
  <dcterms:created xsi:type="dcterms:W3CDTF">1998-02-16T15:26:20Z</dcterms:created>
  <dcterms:modified xsi:type="dcterms:W3CDTF">2016-01-29T15:48:59Z</dcterms:modified>
</cp:coreProperties>
</file>