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ED49C4-90A2-B252-D1AA-B2C9673A85F3}" v="150" dt="2022-06-16T22:13:58.360"/>
    <p1510:client id="{83D9DF1F-3C96-29C2-B558-2014D3AE9A4D}" v="79" dt="2022-06-17T10:46:38.765"/>
    <p1510:client id="{C9CEE16B-B68D-46E2-95C7-595825EC6050}" v="1090" dt="2022-06-16T22:10:38.962"/>
    <p1510:client id="{F2B6C4C3-2934-C153-7233-DA8DE710463C}" v="186" dt="2022-06-17T16:18:23.1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-Aurica Coanca (2026753)" userId="S::2026753@student.uwtsd.ac.uk::bbbad67b-8ab7-4474-877f-fecb36a066de" providerId="AD" clId="Web-{F2B6C4C3-2934-C153-7233-DA8DE710463C}"/>
    <pc:docChg chg="modSld">
      <pc:chgData name="Elena-Aurica Coanca (2026753)" userId="S::2026753@student.uwtsd.ac.uk::bbbad67b-8ab7-4474-877f-fecb36a066de" providerId="AD" clId="Web-{F2B6C4C3-2934-C153-7233-DA8DE710463C}" dt="2022-06-17T16:18:23.119" v="92" actId="20577"/>
      <pc:docMkLst>
        <pc:docMk/>
      </pc:docMkLst>
      <pc:sldChg chg="modSp">
        <pc:chgData name="Elena-Aurica Coanca (2026753)" userId="S::2026753@student.uwtsd.ac.uk::bbbad67b-8ab7-4474-877f-fecb36a066de" providerId="AD" clId="Web-{F2B6C4C3-2934-C153-7233-DA8DE710463C}" dt="2022-06-17T16:18:23.119" v="92" actId="20577"/>
        <pc:sldMkLst>
          <pc:docMk/>
          <pc:sldMk cId="1376180319" sldId="257"/>
        </pc:sldMkLst>
        <pc:spChg chg="mod">
          <ac:chgData name="Elena-Aurica Coanca (2026753)" userId="S::2026753@student.uwtsd.ac.uk::bbbad67b-8ab7-4474-877f-fecb36a066de" providerId="AD" clId="Web-{F2B6C4C3-2934-C153-7233-DA8DE710463C}" dt="2022-06-17T16:18:23.119" v="92" actId="20577"/>
          <ac:spMkLst>
            <pc:docMk/>
            <pc:sldMk cId="1376180319" sldId="257"/>
            <ac:spMk id="4" creationId="{B61D77D1-9750-B7C3-4CD4-9B280BB34A03}"/>
          </ac:spMkLst>
        </pc:spChg>
      </pc:sldChg>
    </pc:docChg>
  </pc:docChgLst>
  <pc:docChgLst>
    <pc:chgData name="Elena-Aurica Coanca (2026753)" userId="S::2026753@student.uwtsd.ac.uk::bbbad67b-8ab7-4474-877f-fecb36a066de" providerId="AD" clId="Web-{C9CEE16B-B68D-46E2-95C7-595825EC6050}"/>
    <pc:docChg chg="addSld modSld addMainMaster delMainMaster">
      <pc:chgData name="Elena-Aurica Coanca (2026753)" userId="S::2026753@student.uwtsd.ac.uk::bbbad67b-8ab7-4474-877f-fecb36a066de" providerId="AD" clId="Web-{C9CEE16B-B68D-46E2-95C7-595825EC6050}" dt="2022-06-16T22:10:38.962" v="598" actId="20577"/>
      <pc:docMkLst>
        <pc:docMk/>
      </pc:docMkLst>
      <pc:sldChg chg="addSp delSp modSp mod setBg modClrScheme setClrOvrMap chgLayout">
        <pc:chgData name="Elena-Aurica Coanca (2026753)" userId="S::2026753@student.uwtsd.ac.uk::bbbad67b-8ab7-4474-877f-fecb36a066de" providerId="AD" clId="Web-{C9CEE16B-B68D-46E2-95C7-595825EC6050}" dt="2022-06-16T21:50:27.737" v="21" actId="20577"/>
        <pc:sldMkLst>
          <pc:docMk/>
          <pc:sldMk cId="109857222" sldId="256"/>
        </pc:sldMkLst>
        <pc:spChg chg="mod">
          <ac:chgData name="Elena-Aurica Coanca (2026753)" userId="S::2026753@student.uwtsd.ac.uk::bbbad67b-8ab7-4474-877f-fecb36a066de" providerId="AD" clId="Web-{C9CEE16B-B68D-46E2-95C7-595825EC6050}" dt="2022-06-16T21:50:27.737" v="2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lena-Aurica Coanca (2026753)" userId="S::2026753@student.uwtsd.ac.uk::bbbad67b-8ab7-4474-877f-fecb36a066de" providerId="AD" clId="Web-{C9CEE16B-B68D-46E2-95C7-595825EC6050}" dt="2022-06-16T21:49:42.908" v="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Elena-Aurica Coanca (2026753)" userId="S::2026753@student.uwtsd.ac.uk::bbbad67b-8ab7-4474-877f-fecb36a066de" providerId="AD" clId="Web-{C9CEE16B-B68D-46E2-95C7-595825EC6050}" dt="2022-06-16T21:49:42.908" v="7"/>
          <ac:spMkLst>
            <pc:docMk/>
            <pc:sldMk cId="109857222" sldId="256"/>
            <ac:spMk id="6" creationId="{1134D34F-176D-B957-E66B-C31833315773}"/>
          </ac:spMkLst>
        </pc:spChg>
        <pc:spChg chg="add del">
          <ac:chgData name="Elena-Aurica Coanca (2026753)" userId="S::2026753@student.uwtsd.ac.uk::bbbad67b-8ab7-4474-877f-fecb36a066de" providerId="AD" clId="Web-{C9CEE16B-B68D-46E2-95C7-595825EC6050}" dt="2022-06-16T21:48:44.938" v="1"/>
          <ac:spMkLst>
            <pc:docMk/>
            <pc:sldMk cId="109857222" sldId="256"/>
            <ac:spMk id="8" creationId="{489B7BFD-8F45-4093-AD9C-91B15B0503D9}"/>
          </ac:spMkLst>
        </pc:spChg>
        <pc:spChg chg="add del">
          <ac:chgData name="Elena-Aurica Coanca (2026753)" userId="S::2026753@student.uwtsd.ac.uk::bbbad67b-8ab7-4474-877f-fecb36a066de" providerId="AD" clId="Web-{C9CEE16B-B68D-46E2-95C7-595825EC6050}" dt="2022-06-16T21:49:42.908" v="7"/>
          <ac:spMkLst>
            <pc:docMk/>
            <pc:sldMk cId="109857222" sldId="256"/>
            <ac:spMk id="9" creationId="{CFA5B9DB-0BF9-4260-A97B-936524F9668F}"/>
          </ac:spMkLst>
        </pc:spChg>
        <pc:spChg chg="add del">
          <ac:chgData name="Elena-Aurica Coanca (2026753)" userId="S::2026753@student.uwtsd.ac.uk::bbbad67b-8ab7-4474-877f-fecb36a066de" providerId="AD" clId="Web-{C9CEE16B-B68D-46E2-95C7-595825EC6050}" dt="2022-06-16T21:49:42.908" v="7"/>
          <ac:spMkLst>
            <pc:docMk/>
            <pc:sldMk cId="109857222" sldId="256"/>
            <ac:spMk id="11" creationId="{59824785-89B4-4433-955A-F2C847B1534D}"/>
          </ac:spMkLst>
        </pc:spChg>
        <pc:spChg chg="add del">
          <ac:chgData name="Elena-Aurica Coanca (2026753)" userId="S::2026753@student.uwtsd.ac.uk::bbbad67b-8ab7-4474-877f-fecb36a066de" providerId="AD" clId="Web-{C9CEE16B-B68D-46E2-95C7-595825EC6050}" dt="2022-06-16T21:49:42.908" v="7"/>
          <ac:spMkLst>
            <pc:docMk/>
            <pc:sldMk cId="109857222" sldId="256"/>
            <ac:spMk id="13" creationId="{CB2E64D6-3AEB-4AFF-9475-E210F85E0AA7}"/>
          </ac:spMkLst>
        </pc:spChg>
        <pc:spChg chg="add del">
          <ac:chgData name="Elena-Aurica Coanca (2026753)" userId="S::2026753@student.uwtsd.ac.uk::bbbad67b-8ab7-4474-877f-fecb36a066de" providerId="AD" clId="Web-{C9CEE16B-B68D-46E2-95C7-595825EC6050}" dt="2022-06-16T21:48:44.938" v="1"/>
          <ac:spMkLst>
            <pc:docMk/>
            <pc:sldMk cId="109857222" sldId="256"/>
            <ac:spMk id="14" creationId="{498F8FF6-43B4-494A-AF8F-123A4983EDF7}"/>
          </ac:spMkLst>
        </pc:spChg>
        <pc:spChg chg="add">
          <ac:chgData name="Elena-Aurica Coanca (2026753)" userId="S::2026753@student.uwtsd.ac.uk::bbbad67b-8ab7-4474-877f-fecb36a066de" providerId="AD" clId="Web-{C9CEE16B-B68D-46E2-95C7-595825EC6050}" dt="2022-06-16T21:49:42.908" v="7"/>
          <ac:spMkLst>
            <pc:docMk/>
            <pc:sldMk cId="109857222" sldId="256"/>
            <ac:spMk id="15" creationId="{C4879EFC-8E62-4E00-973C-C45EE9EC676D}"/>
          </ac:spMkLst>
        </pc:spChg>
        <pc:spChg chg="add del">
          <ac:chgData name="Elena-Aurica Coanca (2026753)" userId="S::2026753@student.uwtsd.ac.uk::bbbad67b-8ab7-4474-877f-fecb36a066de" providerId="AD" clId="Web-{C9CEE16B-B68D-46E2-95C7-595825EC6050}" dt="2022-06-16T21:48:44.938" v="1"/>
          <ac:spMkLst>
            <pc:docMk/>
            <pc:sldMk cId="109857222" sldId="256"/>
            <ac:spMk id="16" creationId="{2B06059C-C357-4011-82B9-9C0106301384}"/>
          </ac:spMkLst>
        </pc:spChg>
        <pc:spChg chg="add">
          <ac:chgData name="Elena-Aurica Coanca (2026753)" userId="S::2026753@student.uwtsd.ac.uk::bbbad67b-8ab7-4474-877f-fecb36a066de" providerId="AD" clId="Web-{C9CEE16B-B68D-46E2-95C7-595825EC6050}" dt="2022-06-16T21:49:42.908" v="7"/>
          <ac:spMkLst>
            <pc:docMk/>
            <pc:sldMk cId="109857222" sldId="256"/>
            <ac:spMk id="17" creationId="{D6A9C53F-5F90-40A5-8C85-5412D39C8C68}"/>
          </ac:spMkLst>
        </pc:spChg>
        <pc:spChg chg="add del">
          <ac:chgData name="Elena-Aurica Coanca (2026753)" userId="S::2026753@student.uwtsd.ac.uk::bbbad67b-8ab7-4474-877f-fecb36a066de" providerId="AD" clId="Web-{C9CEE16B-B68D-46E2-95C7-595825EC6050}" dt="2022-06-16T21:48:44.938" v="1"/>
          <ac:spMkLst>
            <pc:docMk/>
            <pc:sldMk cId="109857222" sldId="256"/>
            <ac:spMk id="18" creationId="{5AFEC601-A132-47EE-B0C2-B38ACD9FCE6F}"/>
          </ac:spMkLst>
        </pc:spChg>
        <pc:spChg chg="add del">
          <ac:chgData name="Elena-Aurica Coanca (2026753)" userId="S::2026753@student.uwtsd.ac.uk::bbbad67b-8ab7-4474-877f-fecb36a066de" providerId="AD" clId="Web-{C9CEE16B-B68D-46E2-95C7-595825EC6050}" dt="2022-06-16T21:48:44.938" v="1"/>
          <ac:spMkLst>
            <pc:docMk/>
            <pc:sldMk cId="109857222" sldId="256"/>
            <ac:spMk id="20" creationId="{279CAF82-0ECF-42BE-8F37-F71941E5D410}"/>
          </ac:spMkLst>
        </pc:spChg>
        <pc:spChg chg="add del">
          <ac:chgData name="Elena-Aurica Coanca (2026753)" userId="S::2026753@student.uwtsd.ac.uk::bbbad67b-8ab7-4474-877f-fecb36a066de" providerId="AD" clId="Web-{C9CEE16B-B68D-46E2-95C7-595825EC6050}" dt="2022-06-16T21:48:44.938" v="1"/>
          <ac:spMkLst>
            <pc:docMk/>
            <pc:sldMk cId="109857222" sldId="256"/>
            <ac:spMk id="22" creationId="{218E095B-4870-4AD5-9C41-C16D59523501}"/>
          </ac:spMkLst>
        </pc:spChg>
        <pc:spChg chg="add del">
          <ac:chgData name="Elena-Aurica Coanca (2026753)" userId="S::2026753@student.uwtsd.ac.uk::bbbad67b-8ab7-4474-877f-fecb36a066de" providerId="AD" clId="Web-{C9CEE16B-B68D-46E2-95C7-595825EC6050}" dt="2022-06-16T21:48:44.938" v="1"/>
          <ac:spMkLst>
            <pc:docMk/>
            <pc:sldMk cId="109857222" sldId="256"/>
            <ac:spMk id="31" creationId="{033BC44A-0661-43B4-9C14-FD5963C226AE}"/>
          </ac:spMkLst>
        </pc:spChg>
        <pc:spChg chg="add del">
          <ac:chgData name="Elena-Aurica Coanca (2026753)" userId="S::2026753@student.uwtsd.ac.uk::bbbad67b-8ab7-4474-877f-fecb36a066de" providerId="AD" clId="Web-{C9CEE16B-B68D-46E2-95C7-595825EC6050}" dt="2022-06-16T21:48:44.938" v="1"/>
          <ac:spMkLst>
            <pc:docMk/>
            <pc:sldMk cId="109857222" sldId="256"/>
            <ac:spMk id="33" creationId="{BE8CB2F0-2F5A-4EBD-B214-E0309C31F578}"/>
          </ac:spMkLst>
        </pc:spChg>
        <pc:spChg chg="add del">
          <ac:chgData name="Elena-Aurica Coanca (2026753)" userId="S::2026753@student.uwtsd.ac.uk::bbbad67b-8ab7-4474-877f-fecb36a066de" providerId="AD" clId="Web-{C9CEE16B-B68D-46E2-95C7-595825EC6050}" dt="2022-06-16T21:48:44.938" v="1"/>
          <ac:spMkLst>
            <pc:docMk/>
            <pc:sldMk cId="109857222" sldId="256"/>
            <ac:spMk id="35" creationId="{FFD3887D-244B-4EC4-9208-E304984C5D0F}"/>
          </ac:spMkLst>
        </pc:spChg>
        <pc:spChg chg="add del">
          <ac:chgData name="Elena-Aurica Coanca (2026753)" userId="S::2026753@student.uwtsd.ac.uk::bbbad67b-8ab7-4474-877f-fecb36a066de" providerId="AD" clId="Web-{C9CEE16B-B68D-46E2-95C7-595825EC6050}" dt="2022-06-16T21:48:44.938" v="1"/>
          <ac:spMkLst>
            <pc:docMk/>
            <pc:sldMk cId="109857222" sldId="256"/>
            <ac:spMk id="37" creationId="{97224C31-855E-4593-8A58-5B2B0CC4F537}"/>
          </ac:spMkLst>
        </pc:spChg>
        <pc:grpChg chg="add del">
          <ac:chgData name="Elena-Aurica Coanca (2026753)" userId="S::2026753@student.uwtsd.ac.uk::bbbad67b-8ab7-4474-877f-fecb36a066de" providerId="AD" clId="Web-{C9CEE16B-B68D-46E2-95C7-595825EC6050}" dt="2022-06-16T21:48:44.938" v="1"/>
          <ac:grpSpMkLst>
            <pc:docMk/>
            <pc:sldMk cId="109857222" sldId="256"/>
            <ac:grpSpMk id="10" creationId="{042BC7E5-76DB-4826-8C07-4A49B6353F76}"/>
          </ac:grpSpMkLst>
        </pc:grpChg>
        <pc:grpChg chg="add del">
          <ac:chgData name="Elena-Aurica Coanca (2026753)" userId="S::2026753@student.uwtsd.ac.uk::bbbad67b-8ab7-4474-877f-fecb36a066de" providerId="AD" clId="Web-{C9CEE16B-B68D-46E2-95C7-595825EC6050}" dt="2022-06-16T21:48:44.938" v="1"/>
          <ac:grpSpMkLst>
            <pc:docMk/>
            <pc:sldMk cId="109857222" sldId="256"/>
            <ac:grpSpMk id="24" creationId="{FB9739EB-7F66-433D-841F-AB3CD18700B7}"/>
          </ac:grpSpMkLst>
        </pc:grpChg>
        <pc:picChg chg="add mod ord">
          <ac:chgData name="Elena-Aurica Coanca (2026753)" userId="S::2026753@student.uwtsd.ac.uk::bbbad67b-8ab7-4474-877f-fecb36a066de" providerId="AD" clId="Web-{C9CEE16B-B68D-46E2-95C7-595825EC6050}" dt="2022-06-16T21:49:42.908" v="7"/>
          <ac:picMkLst>
            <pc:docMk/>
            <pc:sldMk cId="109857222" sldId="256"/>
            <ac:picMk id="4" creationId="{72CB53BF-FE07-BFCB-2FF9-845C35AE6B81}"/>
          </ac:picMkLst>
        </pc:picChg>
        <pc:picChg chg="add mod">
          <ac:chgData name="Elena-Aurica Coanca (2026753)" userId="S::2026753@student.uwtsd.ac.uk::bbbad67b-8ab7-4474-877f-fecb36a066de" providerId="AD" clId="Web-{C9CEE16B-B68D-46E2-95C7-595825EC6050}" dt="2022-06-16T21:49:42.908" v="7"/>
          <ac:picMkLst>
            <pc:docMk/>
            <pc:sldMk cId="109857222" sldId="256"/>
            <ac:picMk id="5" creationId="{99800E97-B58C-14FE-B25F-676E18182420}"/>
          </ac:picMkLst>
        </pc:picChg>
      </pc:sldChg>
      <pc:sldChg chg="addSp delSp modSp new mod modClrScheme chgLayout">
        <pc:chgData name="Elena-Aurica Coanca (2026753)" userId="S::2026753@student.uwtsd.ac.uk::bbbad67b-8ab7-4474-877f-fecb36a066de" providerId="AD" clId="Web-{C9CEE16B-B68D-46E2-95C7-595825EC6050}" dt="2022-06-16T22:10:38.962" v="598" actId="20577"/>
        <pc:sldMkLst>
          <pc:docMk/>
          <pc:sldMk cId="1376180319" sldId="257"/>
        </pc:sldMkLst>
        <pc:spChg chg="del">
          <ac:chgData name="Elena-Aurica Coanca (2026753)" userId="S::2026753@student.uwtsd.ac.uk::bbbad67b-8ab7-4474-877f-fecb36a066de" providerId="AD" clId="Web-{C9CEE16B-B68D-46E2-95C7-595825EC6050}" dt="2022-06-16T21:50:56.379" v="23"/>
          <ac:spMkLst>
            <pc:docMk/>
            <pc:sldMk cId="1376180319" sldId="257"/>
            <ac:spMk id="2" creationId="{56E9C15F-EC34-E379-3E5A-40DC0367D0B1}"/>
          </ac:spMkLst>
        </pc:spChg>
        <pc:spChg chg="del">
          <ac:chgData name="Elena-Aurica Coanca (2026753)" userId="S::2026753@student.uwtsd.ac.uk::bbbad67b-8ab7-4474-877f-fecb36a066de" providerId="AD" clId="Web-{C9CEE16B-B68D-46E2-95C7-595825EC6050}" dt="2022-06-16T21:50:56.379" v="23"/>
          <ac:spMkLst>
            <pc:docMk/>
            <pc:sldMk cId="1376180319" sldId="257"/>
            <ac:spMk id="3" creationId="{5DCA87F2-367A-BADB-9B62-D66B197ABD11}"/>
          </ac:spMkLst>
        </pc:spChg>
        <pc:spChg chg="add mod">
          <ac:chgData name="Elena-Aurica Coanca (2026753)" userId="S::2026753@student.uwtsd.ac.uk::bbbad67b-8ab7-4474-877f-fecb36a066de" providerId="AD" clId="Web-{C9CEE16B-B68D-46E2-95C7-595825EC6050}" dt="2022-06-16T22:10:38.962" v="598" actId="20577"/>
          <ac:spMkLst>
            <pc:docMk/>
            <pc:sldMk cId="1376180319" sldId="257"/>
            <ac:spMk id="4" creationId="{B61D77D1-9750-B7C3-4CD4-9B280BB34A03}"/>
          </ac:spMkLst>
        </pc:spChg>
      </pc:sldChg>
      <pc:sldMasterChg chg="add del addSldLayout delSldLayout">
        <pc:chgData name="Elena-Aurica Coanca (2026753)" userId="S::2026753@student.uwtsd.ac.uk::bbbad67b-8ab7-4474-877f-fecb36a066de" providerId="AD" clId="Web-{C9CEE16B-B68D-46E2-95C7-595825EC6050}" dt="2022-06-16T21:48:44.984" v="2"/>
        <pc:sldMasterMkLst>
          <pc:docMk/>
          <pc:sldMasterMk cId="2460954070" sldId="2147483660"/>
        </pc:sldMasterMkLst>
        <pc:sldLayoutChg chg="add del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Elena-Aurica Coanca (2026753)" userId="S::2026753@student.uwtsd.ac.uk::bbbad67b-8ab7-4474-877f-fecb36a066de" providerId="AD" clId="Web-{C9CEE16B-B68D-46E2-95C7-595825EC6050}" dt="2022-06-16T21:48:44.938" v="1"/>
        <pc:sldMasterMkLst>
          <pc:docMk/>
          <pc:sldMasterMk cId="2332792905" sldId="2147483685"/>
        </pc:sldMasterMkLst>
        <pc:sldLayoutChg chg="add del">
          <pc:chgData name="Elena-Aurica Coanca (2026753)" userId="S::2026753@student.uwtsd.ac.uk::bbbad67b-8ab7-4474-877f-fecb36a066de" providerId="AD" clId="Web-{C9CEE16B-B68D-46E2-95C7-595825EC6050}" dt="2022-06-16T21:48:44.938" v="1"/>
          <pc:sldLayoutMkLst>
            <pc:docMk/>
            <pc:sldMasterMk cId="2332792905" sldId="2147483685"/>
            <pc:sldLayoutMk cId="3008972926" sldId="2147483674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38" v="1"/>
          <pc:sldLayoutMkLst>
            <pc:docMk/>
            <pc:sldMasterMk cId="2332792905" sldId="2147483685"/>
            <pc:sldLayoutMk cId="4244599500" sldId="2147483675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38" v="1"/>
          <pc:sldLayoutMkLst>
            <pc:docMk/>
            <pc:sldMasterMk cId="2332792905" sldId="2147483685"/>
            <pc:sldLayoutMk cId="2127712270" sldId="2147483676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38" v="1"/>
          <pc:sldLayoutMkLst>
            <pc:docMk/>
            <pc:sldMasterMk cId="2332792905" sldId="2147483685"/>
            <pc:sldLayoutMk cId="1926717984" sldId="2147483677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38" v="1"/>
          <pc:sldLayoutMkLst>
            <pc:docMk/>
            <pc:sldMasterMk cId="2332792905" sldId="2147483685"/>
            <pc:sldLayoutMk cId="3015309479" sldId="2147483678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38" v="1"/>
          <pc:sldLayoutMkLst>
            <pc:docMk/>
            <pc:sldMasterMk cId="2332792905" sldId="2147483685"/>
            <pc:sldLayoutMk cId="71443639" sldId="2147483679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38" v="1"/>
          <pc:sldLayoutMkLst>
            <pc:docMk/>
            <pc:sldMasterMk cId="2332792905" sldId="2147483685"/>
            <pc:sldLayoutMk cId="2264960299" sldId="2147483680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38" v="1"/>
          <pc:sldLayoutMkLst>
            <pc:docMk/>
            <pc:sldMasterMk cId="2332792905" sldId="2147483685"/>
            <pc:sldLayoutMk cId="591278650" sldId="2147483681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38" v="1"/>
          <pc:sldLayoutMkLst>
            <pc:docMk/>
            <pc:sldMasterMk cId="2332792905" sldId="2147483685"/>
            <pc:sldLayoutMk cId="3177797370" sldId="2147483682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38" v="1"/>
          <pc:sldLayoutMkLst>
            <pc:docMk/>
            <pc:sldMasterMk cId="2332792905" sldId="2147483685"/>
            <pc:sldLayoutMk cId="3313007131" sldId="2147483683"/>
          </pc:sldLayoutMkLst>
        </pc:sldLayoutChg>
        <pc:sldLayoutChg chg="add del">
          <pc:chgData name="Elena-Aurica Coanca (2026753)" userId="S::2026753@student.uwtsd.ac.uk::bbbad67b-8ab7-4474-877f-fecb36a066de" providerId="AD" clId="Web-{C9CEE16B-B68D-46E2-95C7-595825EC6050}" dt="2022-06-16T21:48:44.938" v="1"/>
          <pc:sldLayoutMkLst>
            <pc:docMk/>
            <pc:sldMasterMk cId="2332792905" sldId="2147483685"/>
            <pc:sldLayoutMk cId="3834854895" sldId="2147483684"/>
          </pc:sldLayoutMkLst>
        </pc:sldLayoutChg>
      </pc:sldMasterChg>
      <pc:sldMasterChg chg="add addSldLayout">
        <pc:chgData name="Elena-Aurica Coanca (2026753)" userId="S::2026753@student.uwtsd.ac.uk::bbbad67b-8ab7-4474-877f-fecb36a066de" providerId="AD" clId="Web-{C9CEE16B-B68D-46E2-95C7-595825EC6050}" dt="2022-06-16T21:48:44.984" v="2"/>
        <pc:sldMasterMkLst>
          <pc:docMk/>
          <pc:sldMasterMk cId="4195353908" sldId="2147483698"/>
        </pc:sldMasterMkLst>
        <pc:sldLayoutChg chg="add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4195353908" sldId="2147483698"/>
            <pc:sldLayoutMk cId="1429758050" sldId="2147483687"/>
          </pc:sldLayoutMkLst>
        </pc:sldLayoutChg>
        <pc:sldLayoutChg chg="add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4195353908" sldId="2147483698"/>
            <pc:sldLayoutMk cId="95144187" sldId="2147483688"/>
          </pc:sldLayoutMkLst>
        </pc:sldLayoutChg>
        <pc:sldLayoutChg chg="add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4195353908" sldId="2147483698"/>
            <pc:sldLayoutMk cId="135348823" sldId="2147483689"/>
          </pc:sldLayoutMkLst>
        </pc:sldLayoutChg>
        <pc:sldLayoutChg chg="add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4195353908" sldId="2147483698"/>
            <pc:sldLayoutMk cId="4287789369" sldId="2147483690"/>
          </pc:sldLayoutMkLst>
        </pc:sldLayoutChg>
        <pc:sldLayoutChg chg="add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4195353908" sldId="2147483698"/>
            <pc:sldLayoutMk cId="966567318" sldId="2147483691"/>
          </pc:sldLayoutMkLst>
        </pc:sldLayoutChg>
        <pc:sldLayoutChg chg="add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4195353908" sldId="2147483698"/>
            <pc:sldLayoutMk cId="128906016" sldId="2147483692"/>
          </pc:sldLayoutMkLst>
        </pc:sldLayoutChg>
        <pc:sldLayoutChg chg="add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4195353908" sldId="2147483698"/>
            <pc:sldLayoutMk cId="3848660198" sldId="2147483693"/>
          </pc:sldLayoutMkLst>
        </pc:sldLayoutChg>
        <pc:sldLayoutChg chg="add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4195353908" sldId="2147483698"/>
            <pc:sldLayoutMk cId="1223030662" sldId="2147483694"/>
          </pc:sldLayoutMkLst>
        </pc:sldLayoutChg>
        <pc:sldLayoutChg chg="add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4195353908" sldId="2147483698"/>
            <pc:sldLayoutMk cId="1180250990" sldId="2147483695"/>
          </pc:sldLayoutMkLst>
        </pc:sldLayoutChg>
        <pc:sldLayoutChg chg="add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4195353908" sldId="2147483698"/>
            <pc:sldLayoutMk cId="3014541950" sldId="2147483696"/>
          </pc:sldLayoutMkLst>
        </pc:sldLayoutChg>
        <pc:sldLayoutChg chg="add">
          <pc:chgData name="Elena-Aurica Coanca (2026753)" userId="S::2026753@student.uwtsd.ac.uk::bbbad67b-8ab7-4474-877f-fecb36a066de" providerId="AD" clId="Web-{C9CEE16B-B68D-46E2-95C7-595825EC6050}" dt="2022-06-16T21:48:44.984" v="2"/>
          <pc:sldLayoutMkLst>
            <pc:docMk/>
            <pc:sldMasterMk cId="4195353908" sldId="2147483698"/>
            <pc:sldLayoutMk cId="3004225391" sldId="2147483697"/>
          </pc:sldLayoutMkLst>
        </pc:sldLayoutChg>
      </pc:sldMasterChg>
    </pc:docChg>
  </pc:docChgLst>
  <pc:docChgLst>
    <pc:chgData name="Elena-Aurica Coanca (2026753)" userId="S::2026753@student.uwtsd.ac.uk::bbbad67b-8ab7-4474-877f-fecb36a066de" providerId="AD" clId="Web-{83D9DF1F-3C96-29C2-B558-2014D3AE9A4D}"/>
    <pc:docChg chg="modSld">
      <pc:chgData name="Elena-Aurica Coanca (2026753)" userId="S::2026753@student.uwtsd.ac.uk::bbbad67b-8ab7-4474-877f-fecb36a066de" providerId="AD" clId="Web-{83D9DF1F-3C96-29C2-B558-2014D3AE9A4D}" dt="2022-06-17T10:46:38.765" v="42" actId="20577"/>
      <pc:docMkLst>
        <pc:docMk/>
      </pc:docMkLst>
      <pc:sldChg chg="modSp">
        <pc:chgData name="Elena-Aurica Coanca (2026753)" userId="S::2026753@student.uwtsd.ac.uk::bbbad67b-8ab7-4474-877f-fecb36a066de" providerId="AD" clId="Web-{83D9DF1F-3C96-29C2-B558-2014D3AE9A4D}" dt="2022-06-17T10:46:38.765" v="42" actId="20577"/>
        <pc:sldMkLst>
          <pc:docMk/>
          <pc:sldMk cId="109857222" sldId="256"/>
        </pc:sldMkLst>
        <pc:spChg chg="mod">
          <ac:chgData name="Elena-Aurica Coanca (2026753)" userId="S::2026753@student.uwtsd.ac.uk::bbbad67b-8ab7-4474-877f-fecb36a066de" providerId="AD" clId="Web-{83D9DF1F-3C96-29C2-B558-2014D3AE9A4D}" dt="2022-06-17T10:46:38.765" v="4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Elena-Aurica Coanca (2026753)" userId="S::2026753@student.uwtsd.ac.uk::bbbad67b-8ab7-4474-877f-fecb36a066de" providerId="AD" clId="Web-{83D9DF1F-3C96-29C2-B558-2014D3AE9A4D}" dt="2022-06-17T10:46:28.390" v="34" actId="20577"/>
        <pc:sldMkLst>
          <pc:docMk/>
          <pc:sldMk cId="1376180319" sldId="257"/>
        </pc:sldMkLst>
        <pc:spChg chg="mod">
          <ac:chgData name="Elena-Aurica Coanca (2026753)" userId="S::2026753@student.uwtsd.ac.uk::bbbad67b-8ab7-4474-877f-fecb36a066de" providerId="AD" clId="Web-{83D9DF1F-3C96-29C2-B558-2014D3AE9A4D}" dt="2022-06-17T10:46:28.390" v="34" actId="20577"/>
          <ac:spMkLst>
            <pc:docMk/>
            <pc:sldMk cId="1376180319" sldId="257"/>
            <ac:spMk id="4" creationId="{B61D77D1-9750-B7C3-4CD4-9B280BB34A03}"/>
          </ac:spMkLst>
        </pc:spChg>
      </pc:sldChg>
    </pc:docChg>
  </pc:docChgLst>
  <pc:docChgLst>
    <pc:chgData name="Elena-Aurica Coanca (2026753)" userId="S::2026753@student.uwtsd.ac.uk::bbbad67b-8ab7-4474-877f-fecb36a066de" providerId="AD" clId="Web-{6FED49C4-90A2-B252-D1AA-B2C9673A85F3}"/>
    <pc:docChg chg="modSld">
      <pc:chgData name="Elena-Aurica Coanca (2026753)" userId="S::2026753@student.uwtsd.ac.uk::bbbad67b-8ab7-4474-877f-fecb36a066de" providerId="AD" clId="Web-{6FED49C4-90A2-B252-D1AA-B2C9673A85F3}" dt="2022-06-16T22:13:58.360" v="78" actId="20577"/>
      <pc:docMkLst>
        <pc:docMk/>
      </pc:docMkLst>
      <pc:sldChg chg="modSp">
        <pc:chgData name="Elena-Aurica Coanca (2026753)" userId="S::2026753@student.uwtsd.ac.uk::bbbad67b-8ab7-4474-877f-fecb36a066de" providerId="AD" clId="Web-{6FED49C4-90A2-B252-D1AA-B2C9673A85F3}" dt="2022-06-16T22:13:58.360" v="78" actId="20577"/>
        <pc:sldMkLst>
          <pc:docMk/>
          <pc:sldMk cId="1376180319" sldId="257"/>
        </pc:sldMkLst>
        <pc:spChg chg="mod">
          <ac:chgData name="Elena-Aurica Coanca (2026753)" userId="S::2026753@student.uwtsd.ac.uk::bbbad67b-8ab7-4474-877f-fecb36a066de" providerId="AD" clId="Web-{6FED49C4-90A2-B252-D1AA-B2C9673A85F3}" dt="2022-06-16T22:13:58.360" v="78" actId="20577"/>
          <ac:spMkLst>
            <pc:docMk/>
            <pc:sldMk cId="1376180319" sldId="257"/>
            <ac:spMk id="4" creationId="{B61D77D1-9750-B7C3-4CD4-9B280BB34A0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660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3030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250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541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225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6567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758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48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789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06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353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www.gfar.net/news/brazil-s-dietary-guidelines-eat-real-food-together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7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8881" y="759978"/>
            <a:ext cx="10909640" cy="1065836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6000" dirty="0"/>
              <a:t>La </a:t>
            </a:r>
            <a:r>
              <a:rPr lang="en-US" sz="6000" dirty="0" err="1"/>
              <a:t>zapa</a:t>
            </a:r>
            <a:r>
              <a:rPr lang="en-US" sz="6000" dirty="0"/>
              <a:t> menu</a:t>
            </a:r>
            <a:br>
              <a:rPr lang="en-US" sz="6000" dirty="0"/>
            </a:br>
            <a:endParaRPr lang="en-US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8881" y="1922561"/>
            <a:ext cx="10909643" cy="552659"/>
          </a:xfrm>
        </p:spPr>
        <p:txBody>
          <a:bodyPr anchor="ctr">
            <a:normAutofit/>
          </a:bodyPr>
          <a:lstStyle/>
          <a:p>
            <a:pPr algn="ctr"/>
            <a:r>
              <a:rPr lang="en-US" sz="2400"/>
              <a:t>HOTEL MELIMA</a:t>
            </a:r>
            <a:endParaRPr lang="en-US"/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27432"/>
          </a:xfrm>
          <a:custGeom>
            <a:avLst/>
            <a:gdLst>
              <a:gd name="connsiteX0" fmla="*/ 0 w 3291840"/>
              <a:gd name="connsiteY0" fmla="*/ 0 h 27432"/>
              <a:gd name="connsiteX1" fmla="*/ 625450 w 3291840"/>
              <a:gd name="connsiteY1" fmla="*/ 0 h 27432"/>
              <a:gd name="connsiteX2" fmla="*/ 1283818 w 3291840"/>
              <a:gd name="connsiteY2" fmla="*/ 0 h 27432"/>
              <a:gd name="connsiteX3" fmla="*/ 1975104 w 3291840"/>
              <a:gd name="connsiteY3" fmla="*/ 0 h 27432"/>
              <a:gd name="connsiteX4" fmla="*/ 2666390 w 3291840"/>
              <a:gd name="connsiteY4" fmla="*/ 0 h 27432"/>
              <a:gd name="connsiteX5" fmla="*/ 3291840 w 3291840"/>
              <a:gd name="connsiteY5" fmla="*/ 0 h 27432"/>
              <a:gd name="connsiteX6" fmla="*/ 3291840 w 3291840"/>
              <a:gd name="connsiteY6" fmla="*/ 27432 h 27432"/>
              <a:gd name="connsiteX7" fmla="*/ 2567635 w 3291840"/>
              <a:gd name="connsiteY7" fmla="*/ 27432 h 27432"/>
              <a:gd name="connsiteX8" fmla="*/ 1843430 w 3291840"/>
              <a:gd name="connsiteY8" fmla="*/ 27432 h 27432"/>
              <a:gd name="connsiteX9" fmla="*/ 1185062 w 3291840"/>
              <a:gd name="connsiteY9" fmla="*/ 27432 h 27432"/>
              <a:gd name="connsiteX10" fmla="*/ 0 w 3291840"/>
              <a:gd name="connsiteY10" fmla="*/ 27432 h 27432"/>
              <a:gd name="connsiteX11" fmla="*/ 0 w 329184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91840" h="27432" fill="none" extrusionOk="0">
                <a:moveTo>
                  <a:pt x="0" y="0"/>
                </a:moveTo>
                <a:cubicBezTo>
                  <a:pt x="173613" y="5552"/>
                  <a:pt x="489242" y="1770"/>
                  <a:pt x="625450" y="0"/>
                </a:cubicBezTo>
                <a:cubicBezTo>
                  <a:pt x="761658" y="-1770"/>
                  <a:pt x="1015131" y="32079"/>
                  <a:pt x="1283818" y="0"/>
                </a:cubicBezTo>
                <a:cubicBezTo>
                  <a:pt x="1552505" y="-32079"/>
                  <a:pt x="1752773" y="10771"/>
                  <a:pt x="1975104" y="0"/>
                </a:cubicBezTo>
                <a:cubicBezTo>
                  <a:pt x="2197435" y="-10771"/>
                  <a:pt x="2433070" y="21341"/>
                  <a:pt x="2666390" y="0"/>
                </a:cubicBezTo>
                <a:cubicBezTo>
                  <a:pt x="2899710" y="-21341"/>
                  <a:pt x="3028437" y="16612"/>
                  <a:pt x="3291840" y="0"/>
                </a:cubicBezTo>
                <a:cubicBezTo>
                  <a:pt x="3290674" y="7395"/>
                  <a:pt x="3291885" y="21864"/>
                  <a:pt x="3291840" y="27432"/>
                </a:cubicBezTo>
                <a:cubicBezTo>
                  <a:pt x="3043276" y="47012"/>
                  <a:pt x="2921041" y="-3764"/>
                  <a:pt x="2567635" y="27432"/>
                </a:cubicBezTo>
                <a:cubicBezTo>
                  <a:pt x="2214230" y="58628"/>
                  <a:pt x="2189623" y="-3875"/>
                  <a:pt x="1843430" y="27432"/>
                </a:cubicBezTo>
                <a:cubicBezTo>
                  <a:pt x="1497237" y="58739"/>
                  <a:pt x="1492584" y="38324"/>
                  <a:pt x="1185062" y="27432"/>
                </a:cubicBezTo>
                <a:cubicBezTo>
                  <a:pt x="877540" y="16540"/>
                  <a:pt x="313238" y="555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91840" h="27432" stroke="0" extrusionOk="0">
                <a:moveTo>
                  <a:pt x="0" y="0"/>
                </a:moveTo>
                <a:cubicBezTo>
                  <a:pt x="281971" y="23935"/>
                  <a:pt x="485873" y="-14021"/>
                  <a:pt x="625450" y="0"/>
                </a:cubicBezTo>
                <a:cubicBezTo>
                  <a:pt x="765027" y="14021"/>
                  <a:pt x="1048900" y="27914"/>
                  <a:pt x="1185062" y="0"/>
                </a:cubicBezTo>
                <a:cubicBezTo>
                  <a:pt x="1321224" y="-27914"/>
                  <a:pt x="1648252" y="-3988"/>
                  <a:pt x="1909267" y="0"/>
                </a:cubicBezTo>
                <a:cubicBezTo>
                  <a:pt x="2170282" y="3988"/>
                  <a:pt x="2301957" y="25891"/>
                  <a:pt x="2534717" y="0"/>
                </a:cubicBezTo>
                <a:cubicBezTo>
                  <a:pt x="2767477" y="-25891"/>
                  <a:pt x="3078800" y="21500"/>
                  <a:pt x="3291840" y="0"/>
                </a:cubicBezTo>
                <a:cubicBezTo>
                  <a:pt x="3292033" y="12649"/>
                  <a:pt x="3290852" y="17989"/>
                  <a:pt x="3291840" y="27432"/>
                </a:cubicBezTo>
                <a:cubicBezTo>
                  <a:pt x="3120474" y="24858"/>
                  <a:pt x="2816568" y="13777"/>
                  <a:pt x="2633472" y="27432"/>
                </a:cubicBezTo>
                <a:cubicBezTo>
                  <a:pt x="2450376" y="41087"/>
                  <a:pt x="2160769" y="46494"/>
                  <a:pt x="1909267" y="27432"/>
                </a:cubicBezTo>
                <a:cubicBezTo>
                  <a:pt x="1657765" y="8370"/>
                  <a:pt x="1623992" y="18792"/>
                  <a:pt x="1349654" y="27432"/>
                </a:cubicBezTo>
                <a:cubicBezTo>
                  <a:pt x="1075316" y="36072"/>
                  <a:pt x="833426" y="43325"/>
                  <a:pt x="691286" y="27432"/>
                </a:cubicBezTo>
                <a:cubicBezTo>
                  <a:pt x="549146" y="11539"/>
                  <a:pt x="342011" y="33345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B1843B"/>
          </a:solidFill>
          <a:ln w="38100" cap="rnd">
            <a:solidFill>
              <a:srgbClr val="B1843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Light bulb with hanging lights background">
            <a:extLst>
              <a:ext uri="{FF2B5EF4-FFF2-40B4-BE49-F238E27FC236}">
                <a16:creationId xmlns:a16="http://schemas.microsoft.com/office/drawing/2014/main" id="{72CB53BF-FE07-BFCB-2FF9-845C35AE6B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362" r="-2" b="3794"/>
          <a:stretch/>
        </p:blipFill>
        <p:spPr>
          <a:xfrm>
            <a:off x="320040" y="3011888"/>
            <a:ext cx="5614416" cy="3156800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99800E97-B58C-14FE-B25F-676E181824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54496" y="2905963"/>
            <a:ext cx="5614416" cy="33686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134D34F-176D-B957-E66B-C31833315773}"/>
              </a:ext>
            </a:extLst>
          </p:cNvPr>
          <p:cNvSpPr txBox="1"/>
          <p:nvPr/>
        </p:nvSpPr>
        <p:spPr>
          <a:xfrm>
            <a:off x="10517260" y="6074557"/>
            <a:ext cx="135165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1D77D1-9750-B7C3-4CD4-9B280BB34A03}"/>
              </a:ext>
            </a:extLst>
          </p:cNvPr>
          <p:cNvSpPr txBox="1"/>
          <p:nvPr/>
        </p:nvSpPr>
        <p:spPr>
          <a:xfrm>
            <a:off x="1431985" y="669985"/>
            <a:ext cx="7243310" cy="686341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Calibri Light"/>
                <a:cs typeface="Calibri Light"/>
              </a:rPr>
              <a:t>DE PICAR ~</a:t>
            </a:r>
            <a:endParaRPr lang="en-US" sz="2000" dirty="0">
              <a:latin typeface="Calibri Light"/>
              <a:cs typeface="Calibri Light"/>
            </a:endParaRPr>
          </a:p>
          <a:p>
            <a:r>
              <a:rPr lang="en-US" sz="2000" dirty="0">
                <a:latin typeface="Calibri Light"/>
                <a:cs typeface="Calibri Light"/>
              </a:rPr>
              <a:t>JAMON IBERICO - 5.50euro </a:t>
            </a:r>
            <a:r>
              <a:rPr lang="en-US" sz="2000" dirty="0" err="1">
                <a:latin typeface="Calibri Light"/>
                <a:cs typeface="Calibri Light"/>
              </a:rPr>
              <a:t>por</a:t>
            </a:r>
            <a:r>
              <a:rPr lang="en-US" sz="2000" dirty="0">
                <a:latin typeface="Calibri Light"/>
                <a:cs typeface="Calibri Light"/>
              </a:rPr>
              <a:t> </a:t>
            </a:r>
            <a:r>
              <a:rPr lang="en-US" sz="2000" dirty="0" err="1">
                <a:latin typeface="Calibri Light"/>
                <a:cs typeface="Calibri Light"/>
              </a:rPr>
              <a:t>racion</a:t>
            </a:r>
            <a:endParaRPr lang="en-US" sz="2000" dirty="0">
              <a:latin typeface="Calibri Light"/>
              <a:cs typeface="Calibri Light"/>
            </a:endParaRPr>
          </a:p>
          <a:p>
            <a:r>
              <a:rPr lang="en-US" sz="2000" dirty="0">
                <a:latin typeface="Calibri Light"/>
                <a:cs typeface="Calibri Light"/>
              </a:rPr>
              <a:t>QUESO DE OBEJA  - 3.50 euro </a:t>
            </a:r>
            <a:r>
              <a:rPr lang="en-US" sz="2000" dirty="0" err="1">
                <a:latin typeface="Calibri Light"/>
                <a:cs typeface="Calibri Light"/>
              </a:rPr>
              <a:t>por</a:t>
            </a:r>
            <a:r>
              <a:rPr lang="en-US" sz="2000" dirty="0">
                <a:latin typeface="Calibri Light"/>
                <a:cs typeface="Calibri Light"/>
              </a:rPr>
              <a:t> </a:t>
            </a:r>
            <a:r>
              <a:rPr lang="en-US" sz="2000" dirty="0" err="1">
                <a:latin typeface="Calibri Light"/>
                <a:cs typeface="Calibri Light"/>
              </a:rPr>
              <a:t>racion</a:t>
            </a:r>
            <a:endParaRPr lang="en-US" sz="2000" dirty="0">
              <a:latin typeface="Calibri Light"/>
              <a:cs typeface="Calibri Light"/>
            </a:endParaRPr>
          </a:p>
          <a:p>
            <a:r>
              <a:rPr lang="en-US" sz="2000">
                <a:latin typeface="Calibri Light"/>
                <a:cs typeface="Calibri Light"/>
              </a:rPr>
              <a:t>TABLA DE IBERICOS  - 2,50 euro por </a:t>
            </a:r>
            <a:r>
              <a:rPr lang="en-US" sz="2000" err="1">
                <a:latin typeface="Calibri Light"/>
                <a:cs typeface="Calibri Light"/>
              </a:rPr>
              <a:t>racion</a:t>
            </a:r>
            <a:endParaRPr lang="en-US" sz="2000">
              <a:latin typeface="Calibri Light"/>
              <a:cs typeface="Calibri Light"/>
            </a:endParaRPr>
          </a:p>
          <a:p>
            <a:r>
              <a:rPr lang="en-US" sz="2000" dirty="0">
                <a:latin typeface="Calibri Light"/>
                <a:cs typeface="Calibri Light"/>
              </a:rPr>
              <a:t>    DE COMER:</a:t>
            </a:r>
          </a:p>
          <a:p>
            <a:r>
              <a:rPr lang="en-US" sz="2000" dirty="0">
                <a:latin typeface="Calibri Light"/>
                <a:cs typeface="Calibri Light"/>
              </a:rPr>
              <a:t>CARNE CON TOMATE -10.50 POR RACON</a:t>
            </a:r>
          </a:p>
          <a:p>
            <a:r>
              <a:rPr lang="en-US" sz="2000" dirty="0">
                <a:latin typeface="Calibri Light"/>
                <a:cs typeface="Calibri Light"/>
              </a:rPr>
              <a:t>PESCADO FRITO -15.50 euros </a:t>
            </a:r>
            <a:r>
              <a:rPr lang="en-US" sz="2000" dirty="0" err="1">
                <a:latin typeface="Calibri Light"/>
                <a:cs typeface="Calibri Light"/>
              </a:rPr>
              <a:t>por</a:t>
            </a:r>
            <a:r>
              <a:rPr lang="en-US" sz="2000" dirty="0">
                <a:latin typeface="Calibri Light"/>
                <a:cs typeface="Calibri Light"/>
              </a:rPr>
              <a:t> </a:t>
            </a:r>
            <a:r>
              <a:rPr lang="en-US" sz="2000" dirty="0" err="1">
                <a:latin typeface="Calibri Light"/>
                <a:cs typeface="Calibri Light"/>
              </a:rPr>
              <a:t>racion</a:t>
            </a:r>
            <a:endParaRPr lang="en-US" sz="2000" dirty="0">
              <a:latin typeface="Calibri Light"/>
              <a:cs typeface="Calibri Light"/>
            </a:endParaRPr>
          </a:p>
          <a:p>
            <a:r>
              <a:rPr lang="en-US" sz="2000" dirty="0">
                <a:latin typeface="Calibri Light"/>
                <a:cs typeface="Calibri Light"/>
              </a:rPr>
              <a:t>AROZ CON CALAMAR -12.50 euros </a:t>
            </a:r>
            <a:r>
              <a:rPr lang="en-US" sz="2000" dirty="0" err="1">
                <a:latin typeface="Calibri Light"/>
                <a:cs typeface="Calibri Light"/>
              </a:rPr>
              <a:t>por</a:t>
            </a:r>
            <a:r>
              <a:rPr lang="en-US" sz="2000" dirty="0">
                <a:latin typeface="Calibri Light"/>
                <a:cs typeface="Calibri Light"/>
              </a:rPr>
              <a:t> </a:t>
            </a:r>
            <a:r>
              <a:rPr lang="en-US" sz="2000" dirty="0" err="1">
                <a:latin typeface="Calibri Light"/>
                <a:cs typeface="Calibri Light"/>
              </a:rPr>
              <a:t>racion</a:t>
            </a:r>
            <a:endParaRPr lang="en-US" sz="2000" dirty="0">
              <a:latin typeface="Calibri Light"/>
              <a:cs typeface="Calibri Light"/>
            </a:endParaRPr>
          </a:p>
          <a:p>
            <a:r>
              <a:rPr lang="en-US" sz="2000" dirty="0">
                <a:latin typeface="Calibri Light"/>
                <a:cs typeface="Calibri Light"/>
              </a:rPr>
              <a:t>LOMO A LA SAL CON PIMIENTOS -11.50euros </a:t>
            </a:r>
            <a:r>
              <a:rPr lang="en-US" sz="2000" dirty="0" err="1">
                <a:latin typeface="Calibri Light"/>
                <a:cs typeface="Calibri Light"/>
              </a:rPr>
              <a:t>por</a:t>
            </a:r>
            <a:r>
              <a:rPr lang="en-US" sz="2000" dirty="0">
                <a:latin typeface="Calibri Light"/>
                <a:cs typeface="Calibri Light"/>
              </a:rPr>
              <a:t> </a:t>
            </a:r>
            <a:r>
              <a:rPr lang="en-US" sz="2000" dirty="0" err="1">
                <a:latin typeface="Calibri Light"/>
                <a:cs typeface="Calibri Light"/>
              </a:rPr>
              <a:t>racion</a:t>
            </a:r>
            <a:endParaRPr lang="en-US" sz="2000" dirty="0">
              <a:latin typeface="Calibri Light"/>
              <a:cs typeface="Calibri Light"/>
            </a:endParaRPr>
          </a:p>
          <a:p>
            <a:r>
              <a:rPr lang="en-US" sz="2000" dirty="0">
                <a:latin typeface="Calibri Light"/>
                <a:cs typeface="Calibri Light"/>
              </a:rPr>
              <a:t>  BODEGA:</a:t>
            </a:r>
          </a:p>
          <a:p>
            <a:r>
              <a:rPr lang="en-US" sz="2000" dirty="0">
                <a:latin typeface="Calibri Light"/>
                <a:cs typeface="Calibri Light"/>
              </a:rPr>
              <a:t>VINAFIEL - JOVEN-RIOJA 12.50euros </a:t>
            </a:r>
            <a:r>
              <a:rPr lang="en-US" sz="2000" dirty="0" err="1">
                <a:latin typeface="Calibri Light"/>
                <a:cs typeface="Calibri Light"/>
              </a:rPr>
              <a:t>por</a:t>
            </a:r>
            <a:r>
              <a:rPr lang="en-US" sz="2000" dirty="0">
                <a:latin typeface="Calibri Light"/>
                <a:cs typeface="Calibri Light"/>
              </a:rPr>
              <a:t> </a:t>
            </a:r>
            <a:r>
              <a:rPr lang="en-US" sz="2000" dirty="0" err="1">
                <a:latin typeface="Calibri Light"/>
                <a:cs typeface="Calibri Light"/>
              </a:rPr>
              <a:t>botella</a:t>
            </a:r>
            <a:r>
              <a:rPr lang="en-US" sz="2000" dirty="0">
                <a:latin typeface="Calibri Light"/>
                <a:cs typeface="Calibri Light"/>
              </a:rPr>
              <a:t> </a:t>
            </a:r>
          </a:p>
          <a:p>
            <a:r>
              <a:rPr lang="en-US" sz="2000">
                <a:latin typeface="Calibri Light"/>
                <a:cs typeface="Calibri Light"/>
              </a:rPr>
              <a:t>OROFIEL- ARABE VINO BLANCO SEMI DULCE 20.50 euros </a:t>
            </a:r>
            <a:r>
              <a:rPr lang="en-US" sz="2000" dirty="0" err="1">
                <a:latin typeface="Calibri Light"/>
                <a:cs typeface="Calibri Light"/>
              </a:rPr>
              <a:t>por</a:t>
            </a:r>
            <a:r>
              <a:rPr lang="en-US" sz="2000" dirty="0">
                <a:latin typeface="Calibri Light"/>
                <a:cs typeface="Calibri Light"/>
              </a:rPr>
              <a:t> </a:t>
            </a:r>
            <a:r>
              <a:rPr lang="en-US" sz="2000" dirty="0" err="1">
                <a:latin typeface="Calibri Light"/>
                <a:cs typeface="Calibri Light"/>
              </a:rPr>
              <a:t>botella</a:t>
            </a:r>
            <a:endParaRPr lang="en-US" sz="2000" dirty="0">
              <a:latin typeface="Calibri Light"/>
              <a:cs typeface="Calibri Light"/>
            </a:endParaRPr>
          </a:p>
          <a:p>
            <a:r>
              <a:rPr lang="en-US" sz="2000" dirty="0">
                <a:latin typeface="Calibri Light"/>
                <a:cs typeface="Calibri Light"/>
              </a:rPr>
              <a:t>  REFRESCOS:</a:t>
            </a:r>
          </a:p>
          <a:p>
            <a:r>
              <a:rPr lang="en-US" sz="2000" dirty="0">
                <a:latin typeface="Calibri Light"/>
                <a:cs typeface="Calibri Light"/>
              </a:rPr>
              <a:t>AQUA - 2.50 euro</a:t>
            </a:r>
          </a:p>
          <a:p>
            <a:r>
              <a:rPr lang="en-US" sz="2000" dirty="0">
                <a:latin typeface="Calibri Light"/>
                <a:cs typeface="Calibri Light"/>
              </a:rPr>
              <a:t>COCA COLA  -1,50 euro </a:t>
            </a:r>
            <a:r>
              <a:rPr lang="en-US" sz="2000" dirty="0" err="1">
                <a:latin typeface="Calibri Light"/>
                <a:cs typeface="Calibri Light"/>
              </a:rPr>
              <a:t>por</a:t>
            </a:r>
            <a:r>
              <a:rPr lang="en-US" sz="2000" dirty="0">
                <a:latin typeface="Calibri Light"/>
                <a:cs typeface="Calibri Light"/>
              </a:rPr>
              <a:t> </a:t>
            </a:r>
            <a:r>
              <a:rPr lang="en-US" sz="2000" dirty="0" err="1">
                <a:latin typeface="Calibri Light"/>
                <a:cs typeface="Calibri Light"/>
              </a:rPr>
              <a:t>lata</a:t>
            </a:r>
            <a:endParaRPr lang="en-US" sz="2000" dirty="0">
              <a:latin typeface="Calibri Light"/>
              <a:cs typeface="Calibri Light"/>
            </a:endParaRPr>
          </a:p>
          <a:p>
            <a:r>
              <a:rPr lang="en-US" sz="2000" dirty="0">
                <a:latin typeface="Calibri Light"/>
                <a:cs typeface="Calibri Light"/>
              </a:rPr>
              <a:t>CERVEZA  -1.50 euro </a:t>
            </a:r>
            <a:r>
              <a:rPr lang="en-US" sz="2000" dirty="0" err="1">
                <a:latin typeface="Calibri Light"/>
                <a:cs typeface="Calibri Light"/>
              </a:rPr>
              <a:t>por</a:t>
            </a:r>
            <a:r>
              <a:rPr lang="en-US" sz="2000" dirty="0">
                <a:latin typeface="Calibri Light"/>
                <a:cs typeface="Calibri Light"/>
              </a:rPr>
              <a:t> </a:t>
            </a:r>
            <a:r>
              <a:rPr lang="en-US" sz="2000" dirty="0" err="1">
                <a:latin typeface="Calibri Light"/>
                <a:cs typeface="Calibri Light"/>
              </a:rPr>
              <a:t>vaso</a:t>
            </a:r>
            <a:endParaRPr lang="en-US" sz="2000" dirty="0">
              <a:latin typeface="Calibri Light"/>
              <a:cs typeface="Calibri Light"/>
            </a:endParaRPr>
          </a:p>
          <a:p>
            <a:r>
              <a:rPr lang="en-US" sz="2000" dirty="0">
                <a:latin typeface="Calibri Light"/>
                <a:cs typeface="Calibri Light"/>
              </a:rPr>
              <a:t>BATIDO CHOCOLATE - 3.50euros</a:t>
            </a:r>
          </a:p>
          <a:p>
            <a:r>
              <a:rPr lang="en-US" sz="2000" dirty="0">
                <a:latin typeface="Calibri Light"/>
                <a:cs typeface="Calibri Light"/>
              </a:rPr>
              <a:t>AQUARIUS DE LIOMON –2,50  euros</a:t>
            </a:r>
          </a:p>
          <a:p>
            <a:r>
              <a:rPr lang="en-US" sz="2000" dirty="0">
                <a:latin typeface="Calibri Light"/>
                <a:cs typeface="Calibri Light"/>
              </a:rPr>
              <a:t>POSTRES;</a:t>
            </a:r>
          </a:p>
          <a:p>
            <a:r>
              <a:rPr lang="en-US" sz="2000" dirty="0">
                <a:latin typeface="Calibri Light"/>
                <a:cs typeface="Calibri Light"/>
              </a:rPr>
              <a:t>GELADO FRESA MANGO CHOCHOLATE 1,50 </a:t>
            </a:r>
            <a:r>
              <a:rPr lang="en-US" sz="2000" err="1">
                <a:latin typeface="Calibri Light"/>
                <a:cs typeface="Calibri Light"/>
              </a:rPr>
              <a:t>por</a:t>
            </a:r>
            <a:r>
              <a:rPr lang="en-US" sz="2000">
                <a:latin typeface="Calibri Light"/>
                <a:cs typeface="Calibri Light"/>
              </a:rPr>
              <a:t> copa</a:t>
            </a:r>
          </a:p>
          <a:p>
            <a:r>
              <a:rPr lang="en-US" sz="2000" dirty="0">
                <a:latin typeface="Calibri Light"/>
                <a:cs typeface="Calibri Light"/>
              </a:rPr>
              <a:t>ARROZ CON LECHE Y CANELLA</a:t>
            </a:r>
          </a:p>
          <a:p>
            <a:endParaRPr lang="en-US" sz="2000" dirty="0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376180319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RegularSeed_2SEEDS">
      <a:dk1>
        <a:srgbClr val="000000"/>
      </a:dk1>
      <a:lt1>
        <a:srgbClr val="FFFFFF"/>
      </a:lt1>
      <a:dk2>
        <a:srgbClr val="1C2F31"/>
      </a:dk2>
      <a:lt2>
        <a:srgbClr val="F0F1F3"/>
      </a:lt2>
      <a:accent1>
        <a:srgbClr val="B1843B"/>
      </a:accent1>
      <a:accent2>
        <a:srgbClr val="C3644D"/>
      </a:accent2>
      <a:accent3>
        <a:srgbClr val="A2A641"/>
      </a:accent3>
      <a:accent4>
        <a:srgbClr val="3BB1AB"/>
      </a:accent4>
      <a:accent5>
        <a:srgbClr val="4D98C3"/>
      </a:accent5>
      <a:accent6>
        <a:srgbClr val="3B55B1"/>
      </a:accent6>
      <a:hlink>
        <a:srgbClr val="4474C0"/>
      </a:hlink>
      <a:folHlink>
        <a:srgbClr val="7F7F7F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SketchyVTI</vt:lpstr>
      <vt:lpstr>La zapa menu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205</cp:revision>
  <dcterms:created xsi:type="dcterms:W3CDTF">2022-06-16T21:48:20Z</dcterms:created>
  <dcterms:modified xsi:type="dcterms:W3CDTF">2022-06-17T16:18:31Z</dcterms:modified>
</cp:coreProperties>
</file>