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60"/>
  </p:normalViewPr>
  <p:slideViewPr>
    <p:cSldViewPr snapToGrid="0">
      <p:cViewPr varScale="1">
        <p:scale>
          <a:sx n="68" d="100"/>
          <a:sy n="68" d="100"/>
        </p:scale>
        <p:origin x="73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FAE8CE-8435-4892-BEAF-A11004833BB6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CBBDDF-5E62-4158-B8A6-A10A74C2BF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1396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Hello my name is Nichola Mullett student number 1809719 </a:t>
            </a:r>
          </a:p>
          <a:p>
            <a:endParaRPr lang="en-GB"/>
          </a:p>
          <a:p>
            <a:r>
              <a:rPr lang="en-GB"/>
              <a:t>The knowledge management value chain for Amazon has four parts which is the acquisition the storage the dissemination and the application .
The chain works together to help the organisation Amazon to flow affectively as it passes through the chain from each Department to the customer. 
I am doing a presentation to discuss the  ACQUISITION of the chain which is a vital parts to help the organisation run smoothly.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544AFD8-DF9B-4270-A177-C27C25B3917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818416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BE2F0-B6B6-4ADE-A82E-8699454381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EFAFCB-9C54-4963-A409-8D1FB03594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BBE8A9-44E1-4441-9BFE-46D777C48F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379E7-BC05-47A8-9B2C-B5D0D67AB7FC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8A30B6-0E43-416F-BFA8-CC7B623F83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CD0C9B-5CA7-4236-AC86-6191BD9A8D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E6F74-AEE0-406B-A996-86AEB433EF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7224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12FF1-CB6E-43D8-B782-CCEB02296D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FDFCEA-7B09-441C-9F8E-799AB0D42A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DCBB1-C7C5-4B0A-A5BF-9F16CD9B1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379E7-BC05-47A8-9B2C-B5D0D67AB7FC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9A4331-42AE-4588-B130-B235FC5D90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8884AF-85EB-45E6-9C8E-24211A92C3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E6F74-AEE0-406B-A996-86AEB433EF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944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BC2EDC-8720-4D3D-9D40-D66CB1DE48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CB057B-2870-4B1C-8D37-0EA1E32979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FF412E-3FE4-4750-815B-95D173116B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379E7-BC05-47A8-9B2C-B5D0D67AB7FC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BE4B4F-37CD-44B8-A4AD-50C060D524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1DB4F4-C8DE-419B-A629-905FA8BC5F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E6F74-AEE0-406B-A996-86AEB433EF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38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B702D-C861-47AF-9BAD-344AAA751C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4D196-BD29-4EC1-808D-9854255A21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772563-882F-4E2F-9C7D-3C08124342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956DF9-1C81-4829-A55B-9457B29CFA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379E7-BC05-47A8-9B2C-B5D0D67AB7FC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7D9BEF-4222-45C5-9F63-A37D39A50F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0374BE-A7BE-4624-8366-89B5B6F49B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E6F74-AEE0-406B-A996-86AEB433EF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3091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15AE13-892F-4432-A6DA-04CF700723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FB0AAC-B4B2-4EB7-AA93-CEDEADACFD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61AC7D-93D4-4E8C-B96F-4A8C7C4F40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E0C7E77-9818-4134-86A7-1817E1B9D2A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F7B1A2-EBFF-459C-8922-6890F5A64E4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BE1D34-F1E0-4A20-AE79-A1E270B38D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379E7-BC05-47A8-9B2C-B5D0D67AB7FC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6AB2FF4-52C2-463C-88DE-A5FE033672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252CF39-4A13-44A7-B53C-2F41BD1F67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E6F74-AEE0-406B-A996-86AEB433EF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726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6672A-6462-4E22-B138-312BAC7E3A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259960-1C04-4B7B-9FC5-BD7BD94CF3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379E7-BC05-47A8-9B2C-B5D0D67AB7FC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17AEFEB-A8F3-4E6D-92B4-1772B73E00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EC2BDD-8505-4652-A6FE-453287AD7C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E6F74-AEE0-406B-A996-86AEB433EF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3025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B16277B-F0F5-4E0E-9F7C-F1D91F326D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379E7-BC05-47A8-9B2C-B5D0D67AB7FC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7D7329-CCA0-4A3B-B23D-B69A782C18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0F5163-1D16-4F80-B059-46F400A6E0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E6F74-AEE0-406B-A996-86AEB433EF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4403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5F296-CE4B-42E3-8FB4-2BD8C51905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5AC9C9-E3D1-4348-A402-F7D80ED11F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59AE10-EECD-444D-AFB9-BB3779B78C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BA7A1D-A035-4B4A-A57A-3364D2E37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379E7-BC05-47A8-9B2C-B5D0D67AB7FC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BA3B1B-263A-446E-AA8D-38287577A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C636A2-AFF0-4CF7-BD9C-8C5E66548E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E6F74-AEE0-406B-A996-86AEB433EF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5312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2F9E3C-F85B-4468-8624-27C3B32818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4A4E6D0-99D0-4C2F-8813-AB6AB5CFDF1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EDEAA7-9058-4615-B033-9A730B4E66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D9CB55-16A2-4624-A0B1-FD64217F2C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379E7-BC05-47A8-9B2C-B5D0D67AB7FC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FBCEC9-E7BE-4DCF-A5FF-C05FF709C1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F4D163-AF20-4F62-B5A4-DFEFD31EB8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E6F74-AEE0-406B-A996-86AEB433EF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4776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E2A502-6CF5-4C3C-991A-5636E8FC80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073B04-1C31-4497-8971-5F9A801CAC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448137-2506-4EFF-B39C-79B2482D9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379E7-BC05-47A8-9B2C-B5D0D67AB7FC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D80537-55BF-415D-A6FF-81EA3E1E34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690EF4-363F-4B51-BAFD-9FBD5CFA03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E6F74-AEE0-406B-A996-86AEB433EF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8023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86AEBC4-556E-4C88-B717-6674203975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BDBEF3-3D1E-4643-A9A4-B534BD243A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7CCDA1-AA2C-477D-820D-EE4E5D68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379E7-BC05-47A8-9B2C-B5D0D67AB7FC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7B4CE-61DF-4FBC-B6E7-815C8A29C9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F83200-0BBB-4B71-8B11-76E9DFA83C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E6F74-AEE0-406B-A996-86AEB433EF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646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DDBE75C-A034-47E9-8CC4-C7664FF761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18FC34-4165-411E-A6AA-D09CF3E461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863698-F8A4-4BF5-8683-32C3331F0FE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9379E7-BC05-47A8-9B2C-B5D0D67AB7FC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9CD88A-D329-4C09-BE91-878FAECD02F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70B85D-4875-49CB-AB7D-A112838724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3E6F74-AEE0-406B-A996-86AEB433EF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68127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rrow: Chevron 1">
            <a:extLst>
              <a:ext uri="{FF2B5EF4-FFF2-40B4-BE49-F238E27FC236}">
                <a16:creationId xmlns:a16="http://schemas.microsoft.com/office/drawing/2014/main" id="{6E5CA1B9-C58B-4FCA-9FF6-119C5620254D}"/>
              </a:ext>
            </a:extLst>
          </p:cNvPr>
          <p:cNvSpPr/>
          <p:nvPr/>
        </p:nvSpPr>
        <p:spPr>
          <a:xfrm>
            <a:off x="2246807" y="2608716"/>
            <a:ext cx="5023517" cy="2952750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Arrow: Chevron 2">
            <a:extLst>
              <a:ext uri="{FF2B5EF4-FFF2-40B4-BE49-F238E27FC236}">
                <a16:creationId xmlns:a16="http://schemas.microsoft.com/office/drawing/2014/main" id="{BF759060-167F-4F0B-924C-18DD222BC7DF}"/>
              </a:ext>
            </a:extLst>
          </p:cNvPr>
          <p:cNvSpPr/>
          <p:nvPr/>
        </p:nvSpPr>
        <p:spPr>
          <a:xfrm>
            <a:off x="6780561" y="2574103"/>
            <a:ext cx="2004597" cy="2952750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Arrow: Chevron 3">
            <a:extLst>
              <a:ext uri="{FF2B5EF4-FFF2-40B4-BE49-F238E27FC236}">
                <a16:creationId xmlns:a16="http://schemas.microsoft.com/office/drawing/2014/main" id="{395358FF-961C-46E1-BB63-DE5DF989C48C}"/>
              </a:ext>
            </a:extLst>
          </p:cNvPr>
          <p:cNvSpPr/>
          <p:nvPr/>
        </p:nvSpPr>
        <p:spPr>
          <a:xfrm>
            <a:off x="8110116" y="2574103"/>
            <a:ext cx="2235033" cy="2952750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Arrow: Chevron 4">
            <a:extLst>
              <a:ext uri="{FF2B5EF4-FFF2-40B4-BE49-F238E27FC236}">
                <a16:creationId xmlns:a16="http://schemas.microsoft.com/office/drawing/2014/main" id="{50A5BD61-0BFD-4655-9947-8A2921F65C12}"/>
              </a:ext>
            </a:extLst>
          </p:cNvPr>
          <p:cNvSpPr/>
          <p:nvPr/>
        </p:nvSpPr>
        <p:spPr>
          <a:xfrm>
            <a:off x="9624949" y="2574103"/>
            <a:ext cx="2427537" cy="2952750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83F23C5C-8E32-453A-BA44-01D9634543CB}"/>
              </a:ext>
            </a:extLst>
          </p:cNvPr>
          <p:cNvSpPr/>
          <p:nvPr/>
        </p:nvSpPr>
        <p:spPr>
          <a:xfrm>
            <a:off x="228754" y="2999929"/>
            <a:ext cx="3058799" cy="2095129"/>
          </a:xfrm>
          <a:prstGeom prst="rightArrow">
            <a:avLst>
              <a:gd name="adj1" fmla="val 50000"/>
              <a:gd name="adj2" fmla="val 5149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767AA2-A7FD-40D6-9F62-17D76AE90C8D}"/>
              </a:ext>
            </a:extLst>
          </p:cNvPr>
          <p:cNvSpPr txBox="1"/>
          <p:nvPr/>
        </p:nvSpPr>
        <p:spPr>
          <a:xfrm>
            <a:off x="2920561" y="1692364"/>
            <a:ext cx="20800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Acquisition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50AC44-C611-4D7F-9B55-D53657F8B882}"/>
              </a:ext>
            </a:extLst>
          </p:cNvPr>
          <p:cNvSpPr txBox="1"/>
          <p:nvPr/>
        </p:nvSpPr>
        <p:spPr>
          <a:xfrm>
            <a:off x="6818919" y="1681138"/>
            <a:ext cx="90281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Storage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173A413-703F-47B3-AE7D-4D07584CFE9E}"/>
              </a:ext>
            </a:extLst>
          </p:cNvPr>
          <p:cNvSpPr txBox="1"/>
          <p:nvPr/>
        </p:nvSpPr>
        <p:spPr>
          <a:xfrm>
            <a:off x="8110116" y="1682366"/>
            <a:ext cx="147027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Dissemination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DA1FBED-23FC-46A3-A617-964196BD256A}"/>
              </a:ext>
            </a:extLst>
          </p:cNvPr>
          <p:cNvSpPr txBox="1"/>
          <p:nvPr/>
        </p:nvSpPr>
        <p:spPr>
          <a:xfrm>
            <a:off x="9752679" y="1650675"/>
            <a:ext cx="118494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Application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10EAE67-5B4B-44C3-A27A-96A7EAD7A3DC}"/>
              </a:ext>
            </a:extLst>
          </p:cNvPr>
          <p:cNvSpPr txBox="1"/>
          <p:nvPr/>
        </p:nvSpPr>
        <p:spPr>
          <a:xfrm>
            <a:off x="2786097" y="444743"/>
            <a:ext cx="651865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Knowledge Management Value Chain for Amazon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5D225A0-88CD-477D-836A-7BA7F727D74B}"/>
              </a:ext>
            </a:extLst>
          </p:cNvPr>
          <p:cNvSpPr txBox="1"/>
          <p:nvPr/>
        </p:nvSpPr>
        <p:spPr>
          <a:xfrm>
            <a:off x="2827651" y="2771775"/>
            <a:ext cx="305879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Sources of knowledge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F512FEC-37FC-4A8D-8B47-8D3BEAD72B47}"/>
              </a:ext>
            </a:extLst>
          </p:cNvPr>
          <p:cNvSpPr txBox="1"/>
          <p:nvPr/>
        </p:nvSpPr>
        <p:spPr>
          <a:xfrm>
            <a:off x="3159151" y="3292671"/>
            <a:ext cx="2709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>
                <a:solidFill>
                  <a:prstClr val="white"/>
                </a:solidFill>
                <a:latin typeface="Calibri" panose="020F0502020204030204"/>
              </a:rPr>
              <a:t>Alexa, echo dot,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A368925-7CC8-4C0B-B8D6-4F0A0FB095CF}"/>
              </a:ext>
            </a:extLst>
          </p:cNvPr>
          <p:cNvSpPr txBox="1"/>
          <p:nvPr/>
        </p:nvSpPr>
        <p:spPr>
          <a:xfrm>
            <a:off x="3372721" y="3763614"/>
            <a:ext cx="30300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Website/ring camera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Fire tv/ kindle	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B2D0968-BA33-4201-B92C-93122C4336E7}"/>
              </a:ext>
            </a:extLst>
          </p:cNvPr>
          <p:cNvSpPr txBox="1"/>
          <p:nvPr/>
        </p:nvSpPr>
        <p:spPr>
          <a:xfrm>
            <a:off x="3603783" y="4616373"/>
            <a:ext cx="24519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lang="en-GB" dirty="0">
                <a:solidFill>
                  <a:prstClr val="white"/>
                </a:solidFill>
                <a:latin typeface="Calibri" panose="020F0502020204030204"/>
              </a:rPr>
              <a:t>big data/ census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348498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117</Words>
  <Application>Microsoft Office PowerPoint</Application>
  <PresentationFormat>Widescreen</PresentationFormat>
  <Paragraphs>14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Lee Dildar Roath (1817040)</dc:creator>
  <cp:lastModifiedBy>Lee Dildar Roath (1817040)</cp:lastModifiedBy>
  <cp:revision>3</cp:revision>
  <dcterms:created xsi:type="dcterms:W3CDTF">2021-06-08T11:34:10Z</dcterms:created>
  <dcterms:modified xsi:type="dcterms:W3CDTF">2021-06-08T11:59:20Z</dcterms:modified>
</cp:coreProperties>
</file>