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2.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custom-properties+xml" PartName="/docProps/custom.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12.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custom-properties" Target="docProps/custom.xml"/><Relationship Id="rId2" Type="http://schemas.openxmlformats.org/package/2006/relationships/metadata/core-properties" Target="docProps/core.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Lst>
  <p:sldSz cy="6858000" cx="12192000"/>
  <p:notesSz cx="6858000" cy="9144000"/>
  <p:embeddedFontLst>
    <p:embeddedFont>
      <p:font typeface="Sorts Mill Goudy"/>
      <p:regular r:id="rId17"/>
      <p:italic r:id="rId1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http://customooxmlschemas.google.com/">
      <go:slidesCustomData xmlns:go="http://customooxmlschemas.google.com/" r:id="rId19" roundtripDataSignature="AMtx7mhOxGR4Siw/JmYisEnlcb3k7cFqR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font" Target="fonts/SortsMillGoudy-regular.fntdata"/><Relationship Id="rId16" Type="http://schemas.openxmlformats.org/officeDocument/2006/relationships/slide" Target="slides/slide12.xml"/><Relationship Id="rId5" Type="http://schemas.openxmlformats.org/officeDocument/2006/relationships/slide" Target="slides/slide1.xml"/><Relationship Id="rId19" Type="http://customschemas.google.com/relationships/presentationmetadata" Target="metadata"/><Relationship Id="rId6" Type="http://schemas.openxmlformats.org/officeDocument/2006/relationships/slide" Target="slides/slide2.xml"/><Relationship Id="rId18" Type="http://schemas.openxmlformats.org/officeDocument/2006/relationships/font" Target="fonts/SortsMillGoudy-italic.fntdata"/><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4" name="Shape 144"/>
        <p:cNvGrpSpPr/>
        <p:nvPr/>
      </p:nvGrpSpPr>
      <p:grpSpPr>
        <a:xfrm>
          <a:off x="0" y="0"/>
          <a:ext cx="0" cy="0"/>
          <a:chOff x="0" y="0"/>
          <a:chExt cx="0" cy="0"/>
        </a:xfrm>
      </p:grpSpPr>
      <p:sp>
        <p:nvSpPr>
          <p:cNvPr id="145" name="Google Shape;145;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6" name="Google Shape;146;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7" name="Google Shape;147;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2" name="Shape 152"/>
        <p:cNvGrpSpPr/>
        <p:nvPr/>
      </p:nvGrpSpPr>
      <p:grpSpPr>
        <a:xfrm>
          <a:off x="0" y="0"/>
          <a:ext cx="0" cy="0"/>
          <a:chOff x="0" y="0"/>
          <a:chExt cx="0" cy="0"/>
        </a:xfrm>
      </p:grpSpPr>
      <p:sp>
        <p:nvSpPr>
          <p:cNvPr id="153" name="Google Shape;153;p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54" name="Google Shape;154;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9" name="Shape 159"/>
        <p:cNvGrpSpPr/>
        <p:nvPr/>
      </p:nvGrpSpPr>
      <p:grpSpPr>
        <a:xfrm>
          <a:off x="0" y="0"/>
          <a:ext cx="0" cy="0"/>
          <a:chOff x="0" y="0"/>
          <a:chExt cx="0" cy="0"/>
        </a:xfrm>
      </p:grpSpPr>
      <p:sp>
        <p:nvSpPr>
          <p:cNvPr id="160" name="Google Shape;160;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1" name="Google Shape;161;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Woodland Trust use text in there shots</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Examples of there macro are pretty but the images lack an element of personality or purpose.</a:t>
            </a:r>
            <a:endParaRPr/>
          </a:p>
        </p:txBody>
      </p:sp>
      <p:sp>
        <p:nvSpPr>
          <p:cNvPr id="162" name="Google Shape;162;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5" name="Shape 175"/>
        <p:cNvGrpSpPr/>
        <p:nvPr/>
      </p:nvGrpSpPr>
      <p:grpSpPr>
        <a:xfrm>
          <a:off x="0" y="0"/>
          <a:ext cx="0" cy="0"/>
          <a:chOff x="0" y="0"/>
          <a:chExt cx="0" cy="0"/>
        </a:xfrm>
      </p:grpSpPr>
      <p:sp>
        <p:nvSpPr>
          <p:cNvPr id="176" name="Google Shape;176;g2f266471c5444bb_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7" name="Google Shape;177;g2f266471c5444bb_0: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Woodland Trust use text in there shots</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Examples of there macro are pretty but the images lack an element of personality or purpose.</a:t>
            </a:r>
            <a:endParaRPr/>
          </a:p>
        </p:txBody>
      </p:sp>
      <p:sp>
        <p:nvSpPr>
          <p:cNvPr id="178" name="Google Shape;178;g2f266471c5444bb_0: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9" name="Shape 189"/>
        <p:cNvGrpSpPr/>
        <p:nvPr/>
      </p:nvGrpSpPr>
      <p:grpSpPr>
        <a:xfrm>
          <a:off x="0" y="0"/>
          <a:ext cx="0" cy="0"/>
          <a:chOff x="0" y="0"/>
          <a:chExt cx="0" cy="0"/>
        </a:xfrm>
      </p:grpSpPr>
      <p:sp>
        <p:nvSpPr>
          <p:cNvPr id="190" name="Google Shape;190;p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91" name="Google Shape;191;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6" name="Shape 206"/>
        <p:cNvGrpSpPr/>
        <p:nvPr/>
      </p:nvGrpSpPr>
      <p:grpSpPr>
        <a:xfrm>
          <a:off x="0" y="0"/>
          <a:ext cx="0" cy="0"/>
          <a:chOff x="0" y="0"/>
          <a:chExt cx="0" cy="0"/>
        </a:xfrm>
      </p:grpSpPr>
      <p:sp>
        <p:nvSpPr>
          <p:cNvPr id="207" name="Google Shape;207;g6853975a418c3c72_33: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08" name="Google Shape;208;g6853975a418c3c72_3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7" name="Shape 217"/>
        <p:cNvGrpSpPr/>
        <p:nvPr/>
      </p:nvGrpSpPr>
      <p:grpSpPr>
        <a:xfrm>
          <a:off x="0" y="0"/>
          <a:ext cx="0" cy="0"/>
          <a:chOff x="0" y="0"/>
          <a:chExt cx="0" cy="0"/>
        </a:xfrm>
      </p:grpSpPr>
      <p:sp>
        <p:nvSpPr>
          <p:cNvPr id="218" name="Google Shape;218;p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19" name="Google Shape;219;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7" name="Shape 227"/>
        <p:cNvGrpSpPr/>
        <p:nvPr/>
      </p:nvGrpSpPr>
      <p:grpSpPr>
        <a:xfrm>
          <a:off x="0" y="0"/>
          <a:ext cx="0" cy="0"/>
          <a:chOff x="0" y="0"/>
          <a:chExt cx="0" cy="0"/>
        </a:xfrm>
      </p:grpSpPr>
      <p:sp>
        <p:nvSpPr>
          <p:cNvPr id="228" name="Google Shape;228;g6853975a418c3c72_0: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29" name="Google Shape;229;g6853975a418c3c72_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6" name="Shape 236"/>
        <p:cNvGrpSpPr/>
        <p:nvPr/>
      </p:nvGrpSpPr>
      <p:grpSpPr>
        <a:xfrm>
          <a:off x="0" y="0"/>
          <a:ext cx="0" cy="0"/>
          <a:chOff x="0" y="0"/>
          <a:chExt cx="0" cy="0"/>
        </a:xfrm>
      </p:grpSpPr>
      <p:sp>
        <p:nvSpPr>
          <p:cNvPr id="237" name="Google Shape;237;p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38" name="Google Shape;238;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0" name="Shape 250"/>
        <p:cNvGrpSpPr/>
        <p:nvPr/>
      </p:nvGrpSpPr>
      <p:grpSpPr>
        <a:xfrm>
          <a:off x="0" y="0"/>
          <a:ext cx="0" cy="0"/>
          <a:chOff x="0" y="0"/>
          <a:chExt cx="0" cy="0"/>
        </a:xfrm>
      </p:grpSpPr>
      <p:sp>
        <p:nvSpPr>
          <p:cNvPr id="251" name="Google Shape;251;g6853975a418c3c72_45: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52" name="Google Shape;252;g6853975a418c3c72_4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0" name="Shape 260"/>
        <p:cNvGrpSpPr/>
        <p:nvPr/>
      </p:nvGrpSpPr>
      <p:grpSpPr>
        <a:xfrm>
          <a:off x="0" y="0"/>
          <a:ext cx="0" cy="0"/>
          <a:chOff x="0" y="0"/>
          <a:chExt cx="0" cy="0"/>
        </a:xfrm>
      </p:grpSpPr>
      <p:sp>
        <p:nvSpPr>
          <p:cNvPr id="261" name="Google Shape;261;g6853975a418c3c72_54: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62" name="Google Shape;262;g6853975a418c3c72_5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6" name="Shape 266"/>
        <p:cNvGrpSpPr/>
        <p:nvPr/>
      </p:nvGrpSpPr>
      <p:grpSpPr>
        <a:xfrm>
          <a:off x="0" y="0"/>
          <a:ext cx="0" cy="0"/>
          <a:chOff x="0" y="0"/>
          <a:chExt cx="0" cy="0"/>
        </a:xfrm>
      </p:grpSpPr>
      <p:sp>
        <p:nvSpPr>
          <p:cNvPr id="267" name="Google Shape;267;p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68" name="Google Shape;268;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9"/>
          <p:cNvSpPr txBox="1"/>
          <p:nvPr>
            <p:ph type="ctrTitle"/>
          </p:nvPr>
        </p:nvSpPr>
        <p:spPr>
          <a:xfrm>
            <a:off x="1370693" y="1769540"/>
            <a:ext cx="9440034" cy="1828801"/>
          </a:xfrm>
          <a:prstGeom prst="rect">
            <a:avLst/>
          </a:prstGeom>
          <a:noFill/>
          <a:ln>
            <a:noFill/>
          </a:ln>
          <a:effectLst>
            <a:outerShdw blurRad="25400">
              <a:srgbClr val="000000">
                <a:alpha val="45882"/>
              </a:srgbClr>
            </a:outerShdw>
          </a:effectLst>
        </p:spPr>
        <p:txBody>
          <a:bodyPr anchorCtr="0" anchor="b" bIns="45700" lIns="91425" spcFirstLastPara="1" rIns="91425" wrap="square" tIns="45700">
            <a:normAutofit/>
          </a:bodyPr>
          <a:lstStyle>
            <a:lvl1pPr lvl="0" algn="ctr">
              <a:lnSpc>
                <a:spcPct val="90000"/>
              </a:lnSpc>
              <a:spcBef>
                <a:spcPts val="0"/>
              </a:spcBef>
              <a:spcAft>
                <a:spcPts val="0"/>
              </a:spcAft>
              <a:buClr>
                <a:schemeClr val="lt2"/>
              </a:buClr>
              <a:buSzPts val="5400"/>
              <a:buFont typeface="Sorts Mill Goudy"/>
              <a:buNone/>
              <a:defRPr sz="5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7" name="Google Shape;17;p9"/>
          <p:cNvSpPr txBox="1"/>
          <p:nvPr>
            <p:ph idx="1" type="subTitle"/>
          </p:nvPr>
        </p:nvSpPr>
        <p:spPr>
          <a:xfrm>
            <a:off x="1370693" y="3773489"/>
            <a:ext cx="9440034" cy="1049867"/>
          </a:xfrm>
          <a:prstGeom prst="rect">
            <a:avLst/>
          </a:prstGeom>
          <a:noFill/>
          <a:ln>
            <a:noFill/>
          </a:ln>
          <a:effectLst>
            <a:outerShdw blurRad="25400">
              <a:srgbClr val="000000">
                <a:alpha val="45882"/>
              </a:srgbClr>
            </a:outerShdw>
          </a:effectLst>
        </p:spPr>
        <p:txBody>
          <a:bodyPr anchorCtr="0" anchor="t" bIns="45700" lIns="91425" spcFirstLastPara="1" rIns="91425" wrap="square" tIns="45700">
            <a:normAutofit/>
          </a:bodyPr>
          <a:lstStyle>
            <a:lvl1pPr lvl="0" algn="ctr">
              <a:lnSpc>
                <a:spcPct val="110000"/>
              </a:lnSpc>
              <a:spcBef>
                <a:spcPts val="460"/>
              </a:spcBef>
              <a:spcAft>
                <a:spcPts val="0"/>
              </a:spcAft>
              <a:buSzPts val="1610"/>
              <a:buNone/>
              <a:defRPr>
                <a:solidFill>
                  <a:schemeClr val="lt1"/>
                </a:solidFill>
              </a:defRPr>
            </a:lvl1pPr>
            <a:lvl2pPr lvl="1" algn="ctr">
              <a:spcBef>
                <a:spcPts val="600"/>
              </a:spcBef>
              <a:spcAft>
                <a:spcPts val="0"/>
              </a:spcAft>
              <a:buSzPts val="1470"/>
              <a:buNone/>
              <a:defRPr>
                <a:solidFill>
                  <a:schemeClr val="lt1"/>
                </a:solidFill>
              </a:defRPr>
            </a:lvl2pPr>
            <a:lvl3pPr lvl="2" algn="ctr">
              <a:spcBef>
                <a:spcPts val="600"/>
              </a:spcBef>
              <a:spcAft>
                <a:spcPts val="0"/>
              </a:spcAft>
              <a:buSzPts val="1260"/>
              <a:buNone/>
              <a:defRPr>
                <a:solidFill>
                  <a:schemeClr val="lt1"/>
                </a:solidFill>
              </a:defRPr>
            </a:lvl3pPr>
            <a:lvl4pPr lvl="3" algn="ctr">
              <a:spcBef>
                <a:spcPts val="600"/>
              </a:spcBef>
              <a:spcAft>
                <a:spcPts val="0"/>
              </a:spcAft>
              <a:buSzPts val="1120"/>
              <a:buNone/>
              <a:defRPr>
                <a:solidFill>
                  <a:schemeClr val="lt1"/>
                </a:solidFill>
              </a:defRPr>
            </a:lvl4pPr>
            <a:lvl5pPr lvl="4" algn="ctr">
              <a:spcBef>
                <a:spcPts val="600"/>
              </a:spcBef>
              <a:spcAft>
                <a:spcPts val="0"/>
              </a:spcAft>
              <a:buSzPts val="1120"/>
              <a:buNone/>
              <a:defRPr>
                <a:solidFill>
                  <a:schemeClr val="lt1"/>
                </a:solidFill>
              </a:defRPr>
            </a:lvl5pPr>
            <a:lvl6pPr lvl="5" algn="ctr">
              <a:spcBef>
                <a:spcPts val="600"/>
              </a:spcBef>
              <a:spcAft>
                <a:spcPts val="0"/>
              </a:spcAft>
              <a:buSzPts val="980"/>
              <a:buNone/>
              <a:defRPr>
                <a:solidFill>
                  <a:schemeClr val="lt1"/>
                </a:solidFill>
              </a:defRPr>
            </a:lvl6pPr>
            <a:lvl7pPr lvl="6" algn="ctr">
              <a:spcBef>
                <a:spcPts val="600"/>
              </a:spcBef>
              <a:spcAft>
                <a:spcPts val="0"/>
              </a:spcAft>
              <a:buSzPts val="980"/>
              <a:buNone/>
              <a:defRPr>
                <a:solidFill>
                  <a:schemeClr val="lt1"/>
                </a:solidFill>
              </a:defRPr>
            </a:lvl7pPr>
            <a:lvl8pPr lvl="7" algn="ctr">
              <a:spcBef>
                <a:spcPts val="600"/>
              </a:spcBef>
              <a:spcAft>
                <a:spcPts val="0"/>
              </a:spcAft>
              <a:buSzPts val="980"/>
              <a:buNone/>
              <a:defRPr>
                <a:solidFill>
                  <a:schemeClr val="lt1"/>
                </a:solidFill>
              </a:defRPr>
            </a:lvl8pPr>
            <a:lvl9pPr lvl="8" algn="ctr">
              <a:spcBef>
                <a:spcPts val="600"/>
              </a:spcBef>
              <a:spcAft>
                <a:spcPts val="600"/>
              </a:spcAft>
              <a:buSzPts val="980"/>
              <a:buNone/>
              <a:defRPr>
                <a:solidFill>
                  <a:schemeClr val="lt1"/>
                </a:solidFill>
              </a:defRPr>
            </a:lvl9pPr>
          </a:lstStyle>
          <a:p/>
        </p:txBody>
      </p:sp>
      <p:sp>
        <p:nvSpPr>
          <p:cNvPr id="18" name="Google Shape;18;p9"/>
          <p:cNvSpPr txBox="1"/>
          <p:nvPr>
            <p:ph idx="10" type="dt"/>
          </p:nvPr>
        </p:nvSpPr>
        <p:spPr>
          <a:xfrm>
            <a:off x="7678736" y="6000749"/>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9"/>
          <p:cNvSpPr txBox="1"/>
          <p:nvPr>
            <p:ph idx="11" type="ftr"/>
          </p:nvPr>
        </p:nvSpPr>
        <p:spPr>
          <a:xfrm>
            <a:off x="913795" y="6000749"/>
            <a:ext cx="6672865"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9"/>
          <p:cNvSpPr txBox="1"/>
          <p:nvPr>
            <p:ph idx="12" type="sldNum"/>
          </p:nvPr>
        </p:nvSpPr>
        <p:spPr>
          <a:xfrm>
            <a:off x="10514011" y="6000749"/>
            <a:ext cx="75354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21" name="Shape 21"/>
        <p:cNvGrpSpPr/>
        <p:nvPr/>
      </p:nvGrpSpPr>
      <p:grpSpPr>
        <a:xfrm>
          <a:off x="0" y="0"/>
          <a:ext cx="0" cy="0"/>
          <a:chOff x="0" y="0"/>
          <a:chExt cx="0" cy="0"/>
        </a:xfrm>
      </p:grpSpPr>
      <p:pic>
        <p:nvPicPr>
          <p:cNvPr descr="Slate-V2-HD-vertPhotoInset.png" id="22" name="Google Shape;22;p10"/>
          <p:cNvPicPr preferRelativeResize="0"/>
          <p:nvPr/>
        </p:nvPicPr>
        <p:blipFill rotWithShape="1">
          <a:blip r:embed="rId2">
            <a:alphaModFix/>
          </a:blip>
          <a:srcRect b="0" l="0" r="0" t="0"/>
          <a:stretch/>
        </p:blipFill>
        <p:spPr>
          <a:xfrm>
            <a:off x="7293665" y="609600"/>
            <a:ext cx="3584166" cy="5204832"/>
          </a:xfrm>
          <a:prstGeom prst="rect">
            <a:avLst/>
          </a:prstGeom>
          <a:noFill/>
          <a:ln>
            <a:noFill/>
          </a:ln>
        </p:spPr>
      </p:pic>
      <p:sp>
        <p:nvSpPr>
          <p:cNvPr id="23" name="Google Shape;23;p10"/>
          <p:cNvSpPr txBox="1"/>
          <p:nvPr>
            <p:ph type="title"/>
          </p:nvPr>
        </p:nvSpPr>
        <p:spPr>
          <a:xfrm>
            <a:off x="913795" y="763701"/>
            <a:ext cx="5707899" cy="1675559"/>
          </a:xfrm>
          <a:prstGeom prst="rect">
            <a:avLst/>
          </a:prstGeom>
          <a:noFill/>
          <a:ln>
            <a:noFill/>
          </a:ln>
          <a:effectLst>
            <a:outerShdw blurRad="25400">
              <a:srgbClr val="000000">
                <a:alpha val="45882"/>
              </a:srgbClr>
            </a:outerShdw>
          </a:effectLst>
        </p:spPr>
        <p:txBody>
          <a:bodyPr anchorCtr="0" anchor="b" bIns="45700" lIns="91425" spcFirstLastPara="1" rIns="91425" wrap="square" tIns="45700">
            <a:noAutofit/>
          </a:bodyPr>
          <a:lstStyle>
            <a:lvl1pPr lvl="0" algn="ctr">
              <a:lnSpc>
                <a:spcPct val="90000"/>
              </a:lnSpc>
              <a:spcBef>
                <a:spcPts val="0"/>
              </a:spcBef>
              <a:spcAft>
                <a:spcPts val="0"/>
              </a:spcAft>
              <a:buClr>
                <a:schemeClr val="lt2"/>
              </a:buClr>
              <a:buSzPts val="3200"/>
              <a:buFont typeface="Sorts Mill Goudy"/>
              <a:buNone/>
              <a:defRPr b="0" sz="32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 name="Google Shape;24;p10"/>
          <p:cNvSpPr/>
          <p:nvPr>
            <p:ph idx="2" type="pic"/>
          </p:nvPr>
        </p:nvSpPr>
        <p:spPr>
          <a:xfrm>
            <a:off x="7442551" y="763702"/>
            <a:ext cx="3275751" cy="4912822"/>
          </a:xfrm>
          <a:prstGeom prst="rect">
            <a:avLst/>
          </a:prstGeom>
          <a:noFill/>
          <a:ln>
            <a:noFill/>
          </a:ln>
          <a:effectLst>
            <a:outerShdw blurRad="38100" dir="4440000" dist="25400">
              <a:srgbClr val="000000">
                <a:alpha val="35686"/>
              </a:srgbClr>
            </a:outerShdw>
          </a:effectLst>
        </p:spPr>
      </p:sp>
      <p:sp>
        <p:nvSpPr>
          <p:cNvPr id="25" name="Google Shape;25;p10"/>
          <p:cNvSpPr txBox="1"/>
          <p:nvPr>
            <p:ph idx="1" type="body"/>
          </p:nvPr>
        </p:nvSpPr>
        <p:spPr>
          <a:xfrm>
            <a:off x="1473698" y="2679699"/>
            <a:ext cx="4588094" cy="3135695"/>
          </a:xfrm>
          <a:prstGeom prst="rect">
            <a:avLst/>
          </a:prstGeom>
          <a:noFill/>
          <a:ln>
            <a:noFill/>
          </a:ln>
          <a:effectLst>
            <a:outerShdw blurRad="25400">
              <a:srgbClr val="000000">
                <a:alpha val="45882"/>
              </a:srgbClr>
            </a:outerShdw>
          </a:effectLst>
        </p:spPr>
        <p:txBody>
          <a:bodyPr anchorCtr="0" anchor="t" bIns="45700" lIns="91425" spcFirstLastPara="1" rIns="91425" wrap="square" tIns="45700">
            <a:normAutofit/>
          </a:bodyPr>
          <a:lstStyle>
            <a:lvl1pPr indent="-228600" lvl="0" marL="457200" algn="ctr">
              <a:lnSpc>
                <a:spcPct val="110000"/>
              </a:lnSpc>
              <a:spcBef>
                <a:spcPts val="320"/>
              </a:spcBef>
              <a:spcAft>
                <a:spcPts val="0"/>
              </a:spcAft>
              <a:buSzPts val="1120"/>
              <a:buNone/>
              <a:defRPr sz="1600"/>
            </a:lvl1pPr>
            <a:lvl2pPr indent="-228600" lvl="1" marL="914400" algn="l">
              <a:spcBef>
                <a:spcPts val="600"/>
              </a:spcBef>
              <a:spcAft>
                <a:spcPts val="0"/>
              </a:spcAft>
              <a:buSzPts val="840"/>
              <a:buNone/>
              <a:defRPr sz="1200"/>
            </a:lvl2pPr>
            <a:lvl3pPr indent="-228600" lvl="2" marL="1371600" algn="l">
              <a:spcBef>
                <a:spcPts val="600"/>
              </a:spcBef>
              <a:spcAft>
                <a:spcPts val="0"/>
              </a:spcAft>
              <a:buSzPts val="700"/>
              <a:buNone/>
              <a:defRPr sz="1000"/>
            </a:lvl3pPr>
            <a:lvl4pPr indent="-228600" lvl="3" marL="1828800" algn="l">
              <a:spcBef>
                <a:spcPts val="600"/>
              </a:spcBef>
              <a:spcAft>
                <a:spcPts val="0"/>
              </a:spcAft>
              <a:buSzPts val="630"/>
              <a:buNone/>
              <a:defRPr sz="900"/>
            </a:lvl4pPr>
            <a:lvl5pPr indent="-228600" lvl="4" marL="2286000" algn="l">
              <a:spcBef>
                <a:spcPts val="600"/>
              </a:spcBef>
              <a:spcAft>
                <a:spcPts val="0"/>
              </a:spcAft>
              <a:buSzPts val="630"/>
              <a:buNone/>
              <a:defRPr sz="900"/>
            </a:lvl5pPr>
            <a:lvl6pPr indent="-228600" lvl="5" marL="2743200" algn="l">
              <a:spcBef>
                <a:spcPts val="600"/>
              </a:spcBef>
              <a:spcAft>
                <a:spcPts val="0"/>
              </a:spcAft>
              <a:buSzPts val="630"/>
              <a:buNone/>
              <a:defRPr sz="900"/>
            </a:lvl6pPr>
            <a:lvl7pPr indent="-228600" lvl="6" marL="3200400" algn="l">
              <a:spcBef>
                <a:spcPts val="600"/>
              </a:spcBef>
              <a:spcAft>
                <a:spcPts val="0"/>
              </a:spcAft>
              <a:buSzPts val="630"/>
              <a:buNone/>
              <a:defRPr sz="900"/>
            </a:lvl7pPr>
            <a:lvl8pPr indent="-228600" lvl="7" marL="3657600" algn="l">
              <a:spcBef>
                <a:spcPts val="600"/>
              </a:spcBef>
              <a:spcAft>
                <a:spcPts val="0"/>
              </a:spcAft>
              <a:buSzPts val="630"/>
              <a:buNone/>
              <a:defRPr sz="900"/>
            </a:lvl8pPr>
            <a:lvl9pPr indent="-228600" lvl="8" marL="4114800" algn="l">
              <a:spcBef>
                <a:spcPts val="600"/>
              </a:spcBef>
              <a:spcAft>
                <a:spcPts val="600"/>
              </a:spcAft>
              <a:buSzPts val="630"/>
              <a:buNone/>
              <a:defRPr sz="900"/>
            </a:lvl9pPr>
          </a:lstStyle>
          <a:p/>
        </p:txBody>
      </p:sp>
      <p:sp>
        <p:nvSpPr>
          <p:cNvPr id="26" name="Google Shape;26;p10"/>
          <p:cNvSpPr txBox="1"/>
          <p:nvPr>
            <p:ph idx="10" type="dt"/>
          </p:nvPr>
        </p:nvSpPr>
        <p:spPr>
          <a:xfrm>
            <a:off x="7678736" y="6000749"/>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7" name="Google Shape;27;p10"/>
          <p:cNvSpPr txBox="1"/>
          <p:nvPr>
            <p:ph idx="11" type="ftr"/>
          </p:nvPr>
        </p:nvSpPr>
        <p:spPr>
          <a:xfrm>
            <a:off x="913795" y="6000749"/>
            <a:ext cx="6672865"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8" name="Google Shape;28;p10"/>
          <p:cNvSpPr txBox="1"/>
          <p:nvPr>
            <p:ph idx="12" type="sldNum"/>
          </p:nvPr>
        </p:nvSpPr>
        <p:spPr>
          <a:xfrm>
            <a:off x="10514011" y="6000749"/>
            <a:ext cx="75354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 Column">
  <p:cSld name="3 Column">
    <p:spTree>
      <p:nvGrpSpPr>
        <p:cNvPr id="29" name="Shape 29"/>
        <p:cNvGrpSpPr/>
        <p:nvPr/>
      </p:nvGrpSpPr>
      <p:grpSpPr>
        <a:xfrm>
          <a:off x="0" y="0"/>
          <a:ext cx="0" cy="0"/>
          <a:chOff x="0" y="0"/>
          <a:chExt cx="0" cy="0"/>
        </a:xfrm>
      </p:grpSpPr>
      <p:sp>
        <p:nvSpPr>
          <p:cNvPr id="30" name="Google Shape;30;p11"/>
          <p:cNvSpPr txBox="1"/>
          <p:nvPr>
            <p:ph type="title"/>
          </p:nvPr>
        </p:nvSpPr>
        <p:spPr>
          <a:xfrm>
            <a:off x="913795" y="609600"/>
            <a:ext cx="10353762" cy="970450"/>
          </a:xfrm>
          <a:prstGeom prst="rect">
            <a:avLst/>
          </a:prstGeom>
          <a:noFill/>
          <a:ln>
            <a:noFill/>
          </a:ln>
          <a:effectLst>
            <a:outerShdw blurRad="25400">
              <a:srgbClr val="000000">
                <a:alpha val="45882"/>
              </a:srgbClr>
            </a:outerShdw>
          </a:effectLst>
        </p:spPr>
        <p:txBody>
          <a:bodyPr anchorCtr="0" anchor="ctr" bIns="45700" lIns="91425" spcFirstLastPara="1" rIns="91425" wrap="square" tIns="45700">
            <a:normAutofit/>
          </a:bodyPr>
          <a:lstStyle>
            <a:lvl1pPr lvl="0" algn="ctr">
              <a:lnSpc>
                <a:spcPct val="90000"/>
              </a:lnSpc>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11"/>
          <p:cNvSpPr txBox="1"/>
          <p:nvPr>
            <p:ph idx="1" type="body"/>
          </p:nvPr>
        </p:nvSpPr>
        <p:spPr>
          <a:xfrm>
            <a:off x="913795" y="1885950"/>
            <a:ext cx="3300984" cy="764782"/>
          </a:xfrm>
          <a:prstGeom prst="rect">
            <a:avLst/>
          </a:prstGeom>
          <a:noFill/>
          <a:ln>
            <a:noFill/>
          </a:ln>
          <a:effectLst>
            <a:outerShdw blurRad="25400">
              <a:srgbClr val="000000">
                <a:alpha val="45882"/>
              </a:srgbClr>
            </a:outerShdw>
          </a:effectLst>
        </p:spPr>
        <p:txBody>
          <a:bodyPr anchorCtr="0" anchor="b" bIns="45700" lIns="91425" spcFirstLastPara="1" rIns="91425" wrap="square" tIns="45700">
            <a:noAutofit/>
          </a:bodyPr>
          <a:lstStyle>
            <a:lvl1pPr indent="-228600" lvl="0" marL="457200" algn="ctr">
              <a:lnSpc>
                <a:spcPct val="110000"/>
              </a:lnSpc>
              <a:spcBef>
                <a:spcPts val="440"/>
              </a:spcBef>
              <a:spcAft>
                <a:spcPts val="0"/>
              </a:spcAft>
              <a:buSzPts val="1540"/>
              <a:buNone/>
              <a:defRPr b="0" sz="2200">
                <a:solidFill>
                  <a:schemeClr val="lt1"/>
                </a:solidFill>
              </a:defRPr>
            </a:lvl1pPr>
            <a:lvl2pPr indent="-228600" lvl="1" marL="914400" algn="l">
              <a:spcBef>
                <a:spcPts val="600"/>
              </a:spcBef>
              <a:spcAft>
                <a:spcPts val="0"/>
              </a:spcAft>
              <a:buSzPts val="1400"/>
              <a:buNone/>
              <a:defRPr b="1" sz="2000"/>
            </a:lvl2pPr>
            <a:lvl3pPr indent="-228600" lvl="2" marL="1371600" algn="l">
              <a:spcBef>
                <a:spcPts val="600"/>
              </a:spcBef>
              <a:spcAft>
                <a:spcPts val="0"/>
              </a:spcAft>
              <a:buSzPts val="1260"/>
              <a:buNone/>
              <a:defRPr b="1" sz="1800"/>
            </a:lvl3pPr>
            <a:lvl4pPr indent="-228600" lvl="3" marL="1828800" algn="l">
              <a:spcBef>
                <a:spcPts val="600"/>
              </a:spcBef>
              <a:spcAft>
                <a:spcPts val="0"/>
              </a:spcAft>
              <a:buSzPts val="1120"/>
              <a:buNone/>
              <a:defRPr b="1" sz="1600"/>
            </a:lvl4pPr>
            <a:lvl5pPr indent="-228600" lvl="4" marL="2286000" algn="l">
              <a:spcBef>
                <a:spcPts val="600"/>
              </a:spcBef>
              <a:spcAft>
                <a:spcPts val="0"/>
              </a:spcAft>
              <a:buSzPts val="1120"/>
              <a:buNone/>
              <a:defRPr b="1" sz="1600"/>
            </a:lvl5pPr>
            <a:lvl6pPr indent="-228600" lvl="5" marL="2743200" algn="l">
              <a:spcBef>
                <a:spcPts val="600"/>
              </a:spcBef>
              <a:spcAft>
                <a:spcPts val="0"/>
              </a:spcAft>
              <a:buSzPts val="1120"/>
              <a:buNone/>
              <a:defRPr b="1" sz="1600"/>
            </a:lvl6pPr>
            <a:lvl7pPr indent="-228600" lvl="6" marL="3200400" algn="l">
              <a:spcBef>
                <a:spcPts val="600"/>
              </a:spcBef>
              <a:spcAft>
                <a:spcPts val="0"/>
              </a:spcAft>
              <a:buSzPts val="1120"/>
              <a:buNone/>
              <a:defRPr b="1" sz="1600"/>
            </a:lvl7pPr>
            <a:lvl8pPr indent="-228600" lvl="7" marL="3657600" algn="l">
              <a:spcBef>
                <a:spcPts val="600"/>
              </a:spcBef>
              <a:spcAft>
                <a:spcPts val="0"/>
              </a:spcAft>
              <a:buSzPts val="1120"/>
              <a:buNone/>
              <a:defRPr b="1" sz="1600"/>
            </a:lvl8pPr>
            <a:lvl9pPr indent="-228600" lvl="8" marL="4114800" algn="l">
              <a:spcBef>
                <a:spcPts val="600"/>
              </a:spcBef>
              <a:spcAft>
                <a:spcPts val="600"/>
              </a:spcAft>
              <a:buSzPts val="1120"/>
              <a:buNone/>
              <a:defRPr b="1" sz="1600"/>
            </a:lvl9pPr>
          </a:lstStyle>
          <a:p/>
        </p:txBody>
      </p:sp>
      <p:sp>
        <p:nvSpPr>
          <p:cNvPr id="32" name="Google Shape;32;p11"/>
          <p:cNvSpPr txBox="1"/>
          <p:nvPr>
            <p:ph idx="2" type="body"/>
          </p:nvPr>
        </p:nvSpPr>
        <p:spPr>
          <a:xfrm>
            <a:off x="913795" y="2768112"/>
            <a:ext cx="3300984" cy="3023088"/>
          </a:xfrm>
          <a:prstGeom prst="rect">
            <a:avLst/>
          </a:prstGeom>
          <a:noFill/>
          <a:ln>
            <a:noFill/>
          </a:ln>
          <a:effectLst>
            <a:outerShdw blurRad="25400">
              <a:srgbClr val="000000">
                <a:alpha val="45882"/>
              </a:srgbClr>
            </a:outerShdw>
          </a:effectLst>
        </p:spPr>
        <p:txBody>
          <a:bodyPr anchorCtr="0" anchor="t" bIns="45700" lIns="91425" spcFirstLastPara="1" rIns="91425" wrap="square" tIns="45700">
            <a:normAutofit/>
          </a:bodyPr>
          <a:lstStyle>
            <a:lvl1pPr indent="-228600" lvl="0" marL="457200" algn="ctr">
              <a:lnSpc>
                <a:spcPct val="110000"/>
              </a:lnSpc>
              <a:spcBef>
                <a:spcPts val="280"/>
              </a:spcBef>
              <a:spcAft>
                <a:spcPts val="0"/>
              </a:spcAft>
              <a:buSzPts val="980"/>
              <a:buNone/>
              <a:defRPr sz="1400"/>
            </a:lvl1pPr>
            <a:lvl2pPr indent="-228600" lvl="1" marL="914400" algn="l">
              <a:spcBef>
                <a:spcPts val="600"/>
              </a:spcBef>
              <a:spcAft>
                <a:spcPts val="0"/>
              </a:spcAft>
              <a:buSzPts val="840"/>
              <a:buNone/>
              <a:defRPr sz="1200"/>
            </a:lvl2pPr>
            <a:lvl3pPr indent="-228600" lvl="2" marL="1371600" algn="l">
              <a:spcBef>
                <a:spcPts val="600"/>
              </a:spcBef>
              <a:spcAft>
                <a:spcPts val="0"/>
              </a:spcAft>
              <a:buSzPts val="700"/>
              <a:buNone/>
              <a:defRPr sz="1000"/>
            </a:lvl3pPr>
            <a:lvl4pPr indent="-228600" lvl="3" marL="1828800" algn="l">
              <a:spcBef>
                <a:spcPts val="600"/>
              </a:spcBef>
              <a:spcAft>
                <a:spcPts val="0"/>
              </a:spcAft>
              <a:buSzPts val="630"/>
              <a:buNone/>
              <a:defRPr sz="900"/>
            </a:lvl4pPr>
            <a:lvl5pPr indent="-228600" lvl="4" marL="2286000" algn="l">
              <a:spcBef>
                <a:spcPts val="600"/>
              </a:spcBef>
              <a:spcAft>
                <a:spcPts val="0"/>
              </a:spcAft>
              <a:buSzPts val="630"/>
              <a:buNone/>
              <a:defRPr sz="900"/>
            </a:lvl5pPr>
            <a:lvl6pPr indent="-228600" lvl="5" marL="2743200" algn="l">
              <a:spcBef>
                <a:spcPts val="600"/>
              </a:spcBef>
              <a:spcAft>
                <a:spcPts val="0"/>
              </a:spcAft>
              <a:buSzPts val="630"/>
              <a:buNone/>
              <a:defRPr sz="900"/>
            </a:lvl6pPr>
            <a:lvl7pPr indent="-228600" lvl="6" marL="3200400" algn="l">
              <a:spcBef>
                <a:spcPts val="600"/>
              </a:spcBef>
              <a:spcAft>
                <a:spcPts val="0"/>
              </a:spcAft>
              <a:buSzPts val="630"/>
              <a:buNone/>
              <a:defRPr sz="900"/>
            </a:lvl7pPr>
            <a:lvl8pPr indent="-228600" lvl="7" marL="3657600" algn="l">
              <a:spcBef>
                <a:spcPts val="600"/>
              </a:spcBef>
              <a:spcAft>
                <a:spcPts val="0"/>
              </a:spcAft>
              <a:buSzPts val="630"/>
              <a:buNone/>
              <a:defRPr sz="900"/>
            </a:lvl8pPr>
            <a:lvl9pPr indent="-228600" lvl="8" marL="4114800" algn="l">
              <a:spcBef>
                <a:spcPts val="600"/>
              </a:spcBef>
              <a:spcAft>
                <a:spcPts val="600"/>
              </a:spcAft>
              <a:buSzPts val="630"/>
              <a:buNone/>
              <a:defRPr sz="900"/>
            </a:lvl9pPr>
          </a:lstStyle>
          <a:p/>
        </p:txBody>
      </p:sp>
      <p:sp>
        <p:nvSpPr>
          <p:cNvPr id="33" name="Google Shape;33;p11"/>
          <p:cNvSpPr txBox="1"/>
          <p:nvPr>
            <p:ph idx="3" type="body"/>
          </p:nvPr>
        </p:nvSpPr>
        <p:spPr>
          <a:xfrm>
            <a:off x="4446711" y="1885949"/>
            <a:ext cx="3300984" cy="764783"/>
          </a:xfrm>
          <a:prstGeom prst="rect">
            <a:avLst/>
          </a:prstGeom>
          <a:noFill/>
          <a:ln>
            <a:noFill/>
          </a:ln>
          <a:effectLst>
            <a:outerShdw blurRad="25400">
              <a:srgbClr val="000000">
                <a:alpha val="45882"/>
              </a:srgbClr>
            </a:outerShdw>
          </a:effectLst>
        </p:spPr>
        <p:txBody>
          <a:bodyPr anchorCtr="0" anchor="b" bIns="45700" lIns="91425" spcFirstLastPara="1" rIns="91425" wrap="square" tIns="45700">
            <a:noAutofit/>
          </a:bodyPr>
          <a:lstStyle>
            <a:lvl1pPr indent="-228600" lvl="0" marL="457200" algn="ctr">
              <a:lnSpc>
                <a:spcPct val="110000"/>
              </a:lnSpc>
              <a:spcBef>
                <a:spcPts val="440"/>
              </a:spcBef>
              <a:spcAft>
                <a:spcPts val="0"/>
              </a:spcAft>
              <a:buSzPts val="1540"/>
              <a:buNone/>
              <a:defRPr b="0" sz="2200">
                <a:solidFill>
                  <a:schemeClr val="lt1"/>
                </a:solidFill>
              </a:defRPr>
            </a:lvl1pPr>
            <a:lvl2pPr indent="-228600" lvl="1" marL="914400" algn="l">
              <a:spcBef>
                <a:spcPts val="600"/>
              </a:spcBef>
              <a:spcAft>
                <a:spcPts val="0"/>
              </a:spcAft>
              <a:buSzPts val="1400"/>
              <a:buNone/>
              <a:defRPr b="1" sz="2000"/>
            </a:lvl2pPr>
            <a:lvl3pPr indent="-228600" lvl="2" marL="1371600" algn="l">
              <a:spcBef>
                <a:spcPts val="600"/>
              </a:spcBef>
              <a:spcAft>
                <a:spcPts val="0"/>
              </a:spcAft>
              <a:buSzPts val="1260"/>
              <a:buNone/>
              <a:defRPr b="1" sz="1800"/>
            </a:lvl3pPr>
            <a:lvl4pPr indent="-228600" lvl="3" marL="1828800" algn="l">
              <a:spcBef>
                <a:spcPts val="600"/>
              </a:spcBef>
              <a:spcAft>
                <a:spcPts val="0"/>
              </a:spcAft>
              <a:buSzPts val="1120"/>
              <a:buNone/>
              <a:defRPr b="1" sz="1600"/>
            </a:lvl4pPr>
            <a:lvl5pPr indent="-228600" lvl="4" marL="2286000" algn="l">
              <a:spcBef>
                <a:spcPts val="600"/>
              </a:spcBef>
              <a:spcAft>
                <a:spcPts val="0"/>
              </a:spcAft>
              <a:buSzPts val="1120"/>
              <a:buNone/>
              <a:defRPr b="1" sz="1600"/>
            </a:lvl5pPr>
            <a:lvl6pPr indent="-228600" lvl="5" marL="2743200" algn="l">
              <a:spcBef>
                <a:spcPts val="600"/>
              </a:spcBef>
              <a:spcAft>
                <a:spcPts val="0"/>
              </a:spcAft>
              <a:buSzPts val="1120"/>
              <a:buNone/>
              <a:defRPr b="1" sz="1600"/>
            </a:lvl6pPr>
            <a:lvl7pPr indent="-228600" lvl="6" marL="3200400" algn="l">
              <a:spcBef>
                <a:spcPts val="600"/>
              </a:spcBef>
              <a:spcAft>
                <a:spcPts val="0"/>
              </a:spcAft>
              <a:buSzPts val="1120"/>
              <a:buNone/>
              <a:defRPr b="1" sz="1600"/>
            </a:lvl7pPr>
            <a:lvl8pPr indent="-228600" lvl="7" marL="3657600" algn="l">
              <a:spcBef>
                <a:spcPts val="600"/>
              </a:spcBef>
              <a:spcAft>
                <a:spcPts val="0"/>
              </a:spcAft>
              <a:buSzPts val="1120"/>
              <a:buNone/>
              <a:defRPr b="1" sz="1600"/>
            </a:lvl8pPr>
            <a:lvl9pPr indent="-228600" lvl="8" marL="4114800" algn="l">
              <a:spcBef>
                <a:spcPts val="600"/>
              </a:spcBef>
              <a:spcAft>
                <a:spcPts val="600"/>
              </a:spcAft>
              <a:buSzPts val="1120"/>
              <a:buNone/>
              <a:defRPr b="1" sz="1600"/>
            </a:lvl9pPr>
          </a:lstStyle>
          <a:p/>
        </p:txBody>
      </p:sp>
      <p:sp>
        <p:nvSpPr>
          <p:cNvPr id="34" name="Google Shape;34;p11"/>
          <p:cNvSpPr txBox="1"/>
          <p:nvPr>
            <p:ph idx="4" type="body"/>
          </p:nvPr>
        </p:nvSpPr>
        <p:spPr>
          <a:xfrm>
            <a:off x="4441435" y="2768112"/>
            <a:ext cx="3300984" cy="3023088"/>
          </a:xfrm>
          <a:prstGeom prst="rect">
            <a:avLst/>
          </a:prstGeom>
          <a:noFill/>
          <a:ln>
            <a:noFill/>
          </a:ln>
          <a:effectLst>
            <a:outerShdw blurRad="25400">
              <a:srgbClr val="000000">
                <a:alpha val="45882"/>
              </a:srgbClr>
            </a:outerShdw>
          </a:effectLst>
        </p:spPr>
        <p:txBody>
          <a:bodyPr anchorCtr="0" anchor="t" bIns="45700" lIns="91425" spcFirstLastPara="1" rIns="91425" wrap="square" tIns="45700">
            <a:normAutofit/>
          </a:bodyPr>
          <a:lstStyle>
            <a:lvl1pPr indent="-228600" lvl="0" marL="457200" algn="ctr">
              <a:lnSpc>
                <a:spcPct val="110000"/>
              </a:lnSpc>
              <a:spcBef>
                <a:spcPts val="280"/>
              </a:spcBef>
              <a:spcAft>
                <a:spcPts val="0"/>
              </a:spcAft>
              <a:buSzPts val="980"/>
              <a:buNone/>
              <a:defRPr sz="1400"/>
            </a:lvl1pPr>
            <a:lvl2pPr indent="-228600" lvl="1" marL="914400" algn="l">
              <a:spcBef>
                <a:spcPts val="600"/>
              </a:spcBef>
              <a:spcAft>
                <a:spcPts val="0"/>
              </a:spcAft>
              <a:buSzPts val="840"/>
              <a:buNone/>
              <a:defRPr sz="1200"/>
            </a:lvl2pPr>
            <a:lvl3pPr indent="-228600" lvl="2" marL="1371600" algn="l">
              <a:spcBef>
                <a:spcPts val="600"/>
              </a:spcBef>
              <a:spcAft>
                <a:spcPts val="0"/>
              </a:spcAft>
              <a:buSzPts val="700"/>
              <a:buNone/>
              <a:defRPr sz="1000"/>
            </a:lvl3pPr>
            <a:lvl4pPr indent="-228600" lvl="3" marL="1828800" algn="l">
              <a:spcBef>
                <a:spcPts val="600"/>
              </a:spcBef>
              <a:spcAft>
                <a:spcPts val="0"/>
              </a:spcAft>
              <a:buSzPts val="630"/>
              <a:buNone/>
              <a:defRPr sz="900"/>
            </a:lvl4pPr>
            <a:lvl5pPr indent="-228600" lvl="4" marL="2286000" algn="l">
              <a:spcBef>
                <a:spcPts val="600"/>
              </a:spcBef>
              <a:spcAft>
                <a:spcPts val="0"/>
              </a:spcAft>
              <a:buSzPts val="630"/>
              <a:buNone/>
              <a:defRPr sz="900"/>
            </a:lvl5pPr>
            <a:lvl6pPr indent="-228600" lvl="5" marL="2743200" algn="l">
              <a:spcBef>
                <a:spcPts val="600"/>
              </a:spcBef>
              <a:spcAft>
                <a:spcPts val="0"/>
              </a:spcAft>
              <a:buSzPts val="630"/>
              <a:buNone/>
              <a:defRPr sz="900"/>
            </a:lvl6pPr>
            <a:lvl7pPr indent="-228600" lvl="6" marL="3200400" algn="l">
              <a:spcBef>
                <a:spcPts val="600"/>
              </a:spcBef>
              <a:spcAft>
                <a:spcPts val="0"/>
              </a:spcAft>
              <a:buSzPts val="630"/>
              <a:buNone/>
              <a:defRPr sz="900"/>
            </a:lvl7pPr>
            <a:lvl8pPr indent="-228600" lvl="7" marL="3657600" algn="l">
              <a:spcBef>
                <a:spcPts val="600"/>
              </a:spcBef>
              <a:spcAft>
                <a:spcPts val="0"/>
              </a:spcAft>
              <a:buSzPts val="630"/>
              <a:buNone/>
              <a:defRPr sz="900"/>
            </a:lvl8pPr>
            <a:lvl9pPr indent="-228600" lvl="8" marL="4114800" algn="l">
              <a:spcBef>
                <a:spcPts val="600"/>
              </a:spcBef>
              <a:spcAft>
                <a:spcPts val="600"/>
              </a:spcAft>
              <a:buSzPts val="630"/>
              <a:buNone/>
              <a:defRPr sz="900"/>
            </a:lvl9pPr>
          </a:lstStyle>
          <a:p/>
        </p:txBody>
      </p:sp>
      <p:sp>
        <p:nvSpPr>
          <p:cNvPr id="35" name="Google Shape;35;p11"/>
          <p:cNvSpPr txBox="1"/>
          <p:nvPr>
            <p:ph idx="5" type="body"/>
          </p:nvPr>
        </p:nvSpPr>
        <p:spPr>
          <a:xfrm>
            <a:off x="7966572" y="1885950"/>
            <a:ext cx="3300984" cy="764782"/>
          </a:xfrm>
          <a:prstGeom prst="rect">
            <a:avLst/>
          </a:prstGeom>
          <a:noFill/>
          <a:ln>
            <a:noFill/>
          </a:ln>
          <a:effectLst>
            <a:outerShdw blurRad="25400">
              <a:srgbClr val="000000">
                <a:alpha val="45882"/>
              </a:srgbClr>
            </a:outerShdw>
          </a:effectLst>
        </p:spPr>
        <p:txBody>
          <a:bodyPr anchorCtr="0" anchor="b" bIns="45700" lIns="91425" spcFirstLastPara="1" rIns="91425" wrap="square" tIns="45700">
            <a:noAutofit/>
          </a:bodyPr>
          <a:lstStyle>
            <a:lvl1pPr indent="-228600" lvl="0" marL="457200" algn="ctr">
              <a:lnSpc>
                <a:spcPct val="110000"/>
              </a:lnSpc>
              <a:spcBef>
                <a:spcPts val="440"/>
              </a:spcBef>
              <a:spcAft>
                <a:spcPts val="0"/>
              </a:spcAft>
              <a:buSzPts val="1540"/>
              <a:buNone/>
              <a:defRPr b="0" sz="2200">
                <a:solidFill>
                  <a:schemeClr val="lt1"/>
                </a:solidFill>
              </a:defRPr>
            </a:lvl1pPr>
            <a:lvl2pPr indent="-228600" lvl="1" marL="914400" algn="l">
              <a:spcBef>
                <a:spcPts val="600"/>
              </a:spcBef>
              <a:spcAft>
                <a:spcPts val="0"/>
              </a:spcAft>
              <a:buSzPts val="1400"/>
              <a:buNone/>
              <a:defRPr b="1" sz="2000"/>
            </a:lvl2pPr>
            <a:lvl3pPr indent="-228600" lvl="2" marL="1371600" algn="l">
              <a:spcBef>
                <a:spcPts val="600"/>
              </a:spcBef>
              <a:spcAft>
                <a:spcPts val="0"/>
              </a:spcAft>
              <a:buSzPts val="1260"/>
              <a:buNone/>
              <a:defRPr b="1" sz="1800"/>
            </a:lvl3pPr>
            <a:lvl4pPr indent="-228600" lvl="3" marL="1828800" algn="l">
              <a:spcBef>
                <a:spcPts val="600"/>
              </a:spcBef>
              <a:spcAft>
                <a:spcPts val="0"/>
              </a:spcAft>
              <a:buSzPts val="1120"/>
              <a:buNone/>
              <a:defRPr b="1" sz="1600"/>
            </a:lvl4pPr>
            <a:lvl5pPr indent="-228600" lvl="4" marL="2286000" algn="l">
              <a:spcBef>
                <a:spcPts val="600"/>
              </a:spcBef>
              <a:spcAft>
                <a:spcPts val="0"/>
              </a:spcAft>
              <a:buSzPts val="1120"/>
              <a:buNone/>
              <a:defRPr b="1" sz="1600"/>
            </a:lvl5pPr>
            <a:lvl6pPr indent="-228600" lvl="5" marL="2743200" algn="l">
              <a:spcBef>
                <a:spcPts val="600"/>
              </a:spcBef>
              <a:spcAft>
                <a:spcPts val="0"/>
              </a:spcAft>
              <a:buSzPts val="1120"/>
              <a:buNone/>
              <a:defRPr b="1" sz="1600"/>
            </a:lvl6pPr>
            <a:lvl7pPr indent="-228600" lvl="6" marL="3200400" algn="l">
              <a:spcBef>
                <a:spcPts val="600"/>
              </a:spcBef>
              <a:spcAft>
                <a:spcPts val="0"/>
              </a:spcAft>
              <a:buSzPts val="1120"/>
              <a:buNone/>
              <a:defRPr b="1" sz="1600"/>
            </a:lvl7pPr>
            <a:lvl8pPr indent="-228600" lvl="7" marL="3657600" algn="l">
              <a:spcBef>
                <a:spcPts val="600"/>
              </a:spcBef>
              <a:spcAft>
                <a:spcPts val="0"/>
              </a:spcAft>
              <a:buSzPts val="1120"/>
              <a:buNone/>
              <a:defRPr b="1" sz="1600"/>
            </a:lvl8pPr>
            <a:lvl9pPr indent="-228600" lvl="8" marL="4114800" algn="l">
              <a:spcBef>
                <a:spcPts val="600"/>
              </a:spcBef>
              <a:spcAft>
                <a:spcPts val="600"/>
              </a:spcAft>
              <a:buSzPts val="1120"/>
              <a:buNone/>
              <a:defRPr b="1" sz="1600"/>
            </a:lvl9pPr>
          </a:lstStyle>
          <a:p/>
        </p:txBody>
      </p:sp>
      <p:sp>
        <p:nvSpPr>
          <p:cNvPr id="36" name="Google Shape;36;p11"/>
          <p:cNvSpPr txBox="1"/>
          <p:nvPr>
            <p:ph idx="6" type="body"/>
          </p:nvPr>
        </p:nvSpPr>
        <p:spPr>
          <a:xfrm>
            <a:off x="7966572" y="2768110"/>
            <a:ext cx="3300984" cy="3023089"/>
          </a:xfrm>
          <a:prstGeom prst="rect">
            <a:avLst/>
          </a:prstGeom>
          <a:noFill/>
          <a:ln>
            <a:noFill/>
          </a:ln>
          <a:effectLst>
            <a:outerShdw blurRad="25400">
              <a:srgbClr val="000000">
                <a:alpha val="45882"/>
              </a:srgbClr>
            </a:outerShdw>
          </a:effectLst>
        </p:spPr>
        <p:txBody>
          <a:bodyPr anchorCtr="0" anchor="t" bIns="45700" lIns="91425" spcFirstLastPara="1" rIns="91425" wrap="square" tIns="45700">
            <a:normAutofit/>
          </a:bodyPr>
          <a:lstStyle>
            <a:lvl1pPr indent="-228600" lvl="0" marL="457200" algn="ctr">
              <a:lnSpc>
                <a:spcPct val="110000"/>
              </a:lnSpc>
              <a:spcBef>
                <a:spcPts val="280"/>
              </a:spcBef>
              <a:spcAft>
                <a:spcPts val="0"/>
              </a:spcAft>
              <a:buSzPts val="980"/>
              <a:buNone/>
              <a:defRPr sz="1400"/>
            </a:lvl1pPr>
            <a:lvl2pPr indent="-228600" lvl="1" marL="914400" algn="l">
              <a:spcBef>
                <a:spcPts val="600"/>
              </a:spcBef>
              <a:spcAft>
                <a:spcPts val="0"/>
              </a:spcAft>
              <a:buSzPts val="840"/>
              <a:buNone/>
              <a:defRPr sz="1200"/>
            </a:lvl2pPr>
            <a:lvl3pPr indent="-228600" lvl="2" marL="1371600" algn="l">
              <a:spcBef>
                <a:spcPts val="600"/>
              </a:spcBef>
              <a:spcAft>
                <a:spcPts val="0"/>
              </a:spcAft>
              <a:buSzPts val="700"/>
              <a:buNone/>
              <a:defRPr sz="1000"/>
            </a:lvl3pPr>
            <a:lvl4pPr indent="-228600" lvl="3" marL="1828800" algn="l">
              <a:spcBef>
                <a:spcPts val="600"/>
              </a:spcBef>
              <a:spcAft>
                <a:spcPts val="0"/>
              </a:spcAft>
              <a:buSzPts val="630"/>
              <a:buNone/>
              <a:defRPr sz="900"/>
            </a:lvl4pPr>
            <a:lvl5pPr indent="-228600" lvl="4" marL="2286000" algn="l">
              <a:spcBef>
                <a:spcPts val="600"/>
              </a:spcBef>
              <a:spcAft>
                <a:spcPts val="0"/>
              </a:spcAft>
              <a:buSzPts val="630"/>
              <a:buNone/>
              <a:defRPr sz="900"/>
            </a:lvl5pPr>
            <a:lvl6pPr indent="-228600" lvl="5" marL="2743200" algn="l">
              <a:spcBef>
                <a:spcPts val="600"/>
              </a:spcBef>
              <a:spcAft>
                <a:spcPts val="0"/>
              </a:spcAft>
              <a:buSzPts val="630"/>
              <a:buNone/>
              <a:defRPr sz="900"/>
            </a:lvl6pPr>
            <a:lvl7pPr indent="-228600" lvl="6" marL="3200400" algn="l">
              <a:spcBef>
                <a:spcPts val="600"/>
              </a:spcBef>
              <a:spcAft>
                <a:spcPts val="0"/>
              </a:spcAft>
              <a:buSzPts val="630"/>
              <a:buNone/>
              <a:defRPr sz="900"/>
            </a:lvl7pPr>
            <a:lvl8pPr indent="-228600" lvl="7" marL="3657600" algn="l">
              <a:spcBef>
                <a:spcPts val="600"/>
              </a:spcBef>
              <a:spcAft>
                <a:spcPts val="0"/>
              </a:spcAft>
              <a:buSzPts val="630"/>
              <a:buNone/>
              <a:defRPr sz="900"/>
            </a:lvl8pPr>
            <a:lvl9pPr indent="-228600" lvl="8" marL="4114800" algn="l">
              <a:spcBef>
                <a:spcPts val="600"/>
              </a:spcBef>
              <a:spcAft>
                <a:spcPts val="600"/>
              </a:spcAft>
              <a:buSzPts val="630"/>
              <a:buNone/>
              <a:defRPr sz="900"/>
            </a:lvl9pPr>
          </a:lstStyle>
          <a:p/>
        </p:txBody>
      </p:sp>
      <p:sp>
        <p:nvSpPr>
          <p:cNvPr id="37" name="Google Shape;37;p11"/>
          <p:cNvSpPr txBox="1"/>
          <p:nvPr>
            <p:ph idx="10" type="dt"/>
          </p:nvPr>
        </p:nvSpPr>
        <p:spPr>
          <a:xfrm>
            <a:off x="7678736" y="6000749"/>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11"/>
          <p:cNvSpPr txBox="1"/>
          <p:nvPr>
            <p:ph idx="11" type="ftr"/>
          </p:nvPr>
        </p:nvSpPr>
        <p:spPr>
          <a:xfrm>
            <a:off x="913795" y="6000749"/>
            <a:ext cx="6672865"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11"/>
          <p:cNvSpPr txBox="1"/>
          <p:nvPr>
            <p:ph idx="12" type="sldNum"/>
          </p:nvPr>
        </p:nvSpPr>
        <p:spPr>
          <a:xfrm>
            <a:off x="10514011" y="6000749"/>
            <a:ext cx="75354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40" name="Shape 40"/>
        <p:cNvGrpSpPr/>
        <p:nvPr/>
      </p:nvGrpSpPr>
      <p:grpSpPr>
        <a:xfrm>
          <a:off x="0" y="0"/>
          <a:ext cx="0" cy="0"/>
          <a:chOff x="0" y="0"/>
          <a:chExt cx="0" cy="0"/>
        </a:xfrm>
      </p:grpSpPr>
      <p:sp>
        <p:nvSpPr>
          <p:cNvPr id="41" name="Google Shape;41;p12"/>
          <p:cNvSpPr txBox="1"/>
          <p:nvPr>
            <p:ph type="title"/>
          </p:nvPr>
        </p:nvSpPr>
        <p:spPr>
          <a:xfrm>
            <a:off x="913795" y="609600"/>
            <a:ext cx="10353762" cy="1257300"/>
          </a:xfrm>
          <a:prstGeom prst="rect">
            <a:avLst/>
          </a:prstGeom>
          <a:noFill/>
          <a:ln>
            <a:noFill/>
          </a:ln>
          <a:effectLst>
            <a:outerShdw blurRad="25400">
              <a:srgbClr val="000000">
                <a:alpha val="45882"/>
              </a:srgbClr>
            </a:outerShdw>
          </a:effectLst>
        </p:spPr>
        <p:txBody>
          <a:bodyPr anchorCtr="0" anchor="ctr" bIns="45700" lIns="91425" spcFirstLastPara="1" rIns="91425" wrap="square" tIns="45700">
            <a:normAutofit/>
          </a:bodyPr>
          <a:lstStyle>
            <a:lvl1pPr lvl="0" algn="ctr">
              <a:lnSpc>
                <a:spcPct val="90000"/>
              </a:lnSpc>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2" name="Google Shape;42;p12"/>
          <p:cNvSpPr txBox="1"/>
          <p:nvPr>
            <p:ph idx="1" type="body"/>
          </p:nvPr>
        </p:nvSpPr>
        <p:spPr>
          <a:xfrm>
            <a:off x="913795" y="2076450"/>
            <a:ext cx="10353762" cy="3714749"/>
          </a:xfrm>
          <a:prstGeom prst="rect">
            <a:avLst/>
          </a:prstGeom>
          <a:noFill/>
          <a:ln>
            <a:noFill/>
          </a:ln>
          <a:effectLst>
            <a:outerShdw blurRad="25400">
              <a:srgbClr val="000000">
                <a:alpha val="45882"/>
              </a:srgbClr>
            </a:outerShdw>
          </a:effectLst>
        </p:spPr>
        <p:txBody>
          <a:bodyPr anchorCtr="0" anchor="t" bIns="45700" lIns="91425" spcFirstLastPara="1" rIns="91425" wrap="square" tIns="45700">
            <a:normAutofit/>
          </a:bodyPr>
          <a:lstStyle>
            <a:lvl1pPr indent="-308610" lvl="0" marL="457200" algn="l">
              <a:lnSpc>
                <a:spcPct val="110000"/>
              </a:lnSpc>
              <a:spcBef>
                <a:spcPts val="360"/>
              </a:spcBef>
              <a:spcAft>
                <a:spcPts val="0"/>
              </a:spcAft>
              <a:buSzPts val="1260"/>
              <a:buChar char="◈"/>
              <a:defRPr/>
            </a:lvl1pPr>
            <a:lvl2pPr indent="-308610" lvl="1" marL="914400" algn="l">
              <a:spcBef>
                <a:spcPts val="600"/>
              </a:spcBef>
              <a:spcAft>
                <a:spcPts val="0"/>
              </a:spcAft>
              <a:buSzPts val="1260"/>
              <a:buChar char="🞚"/>
              <a:defRPr/>
            </a:lvl2pPr>
            <a:lvl3pPr indent="-308610" lvl="2" marL="1371600" algn="l">
              <a:spcBef>
                <a:spcPts val="600"/>
              </a:spcBef>
              <a:spcAft>
                <a:spcPts val="0"/>
              </a:spcAft>
              <a:buSzPts val="1260"/>
              <a:buChar char="◈"/>
              <a:defRPr/>
            </a:lvl3pPr>
            <a:lvl4pPr indent="-308610" lvl="3" marL="1828800" algn="l">
              <a:spcBef>
                <a:spcPts val="600"/>
              </a:spcBef>
              <a:spcAft>
                <a:spcPts val="0"/>
              </a:spcAft>
              <a:buSzPts val="1260"/>
              <a:buChar char="🞚"/>
              <a:defRPr/>
            </a:lvl4pPr>
            <a:lvl5pPr indent="-308610" lvl="4" marL="2286000" algn="l">
              <a:spcBef>
                <a:spcPts val="600"/>
              </a:spcBef>
              <a:spcAft>
                <a:spcPts val="0"/>
              </a:spcAft>
              <a:buSzPts val="1260"/>
              <a:buChar char="◈"/>
              <a:defRPr/>
            </a:lvl5pPr>
            <a:lvl6pPr indent="-308610" lvl="5" marL="2743200" algn="l">
              <a:spcBef>
                <a:spcPts val="600"/>
              </a:spcBef>
              <a:spcAft>
                <a:spcPts val="0"/>
              </a:spcAft>
              <a:buSzPts val="1260"/>
              <a:buChar char="◈"/>
              <a:defRPr/>
            </a:lvl6pPr>
            <a:lvl7pPr indent="-308610" lvl="6" marL="3200400" algn="l">
              <a:spcBef>
                <a:spcPts val="600"/>
              </a:spcBef>
              <a:spcAft>
                <a:spcPts val="0"/>
              </a:spcAft>
              <a:buSzPts val="1260"/>
              <a:buChar char="◈"/>
              <a:defRPr/>
            </a:lvl7pPr>
            <a:lvl8pPr indent="-308609" lvl="7" marL="3657600" algn="l">
              <a:spcBef>
                <a:spcPts val="600"/>
              </a:spcBef>
              <a:spcAft>
                <a:spcPts val="0"/>
              </a:spcAft>
              <a:buSzPts val="1260"/>
              <a:buChar char="◈"/>
              <a:defRPr/>
            </a:lvl8pPr>
            <a:lvl9pPr indent="-308609" lvl="8" marL="4114800" algn="l">
              <a:spcBef>
                <a:spcPts val="600"/>
              </a:spcBef>
              <a:spcAft>
                <a:spcPts val="600"/>
              </a:spcAft>
              <a:buSzPts val="1260"/>
              <a:buChar char="◈"/>
              <a:defRPr/>
            </a:lvl9pPr>
          </a:lstStyle>
          <a:p/>
        </p:txBody>
      </p:sp>
      <p:sp>
        <p:nvSpPr>
          <p:cNvPr id="43" name="Google Shape;43;p12"/>
          <p:cNvSpPr txBox="1"/>
          <p:nvPr>
            <p:ph idx="10" type="dt"/>
          </p:nvPr>
        </p:nvSpPr>
        <p:spPr>
          <a:xfrm>
            <a:off x="7678736" y="6000749"/>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12"/>
          <p:cNvSpPr txBox="1"/>
          <p:nvPr>
            <p:ph idx="11" type="ftr"/>
          </p:nvPr>
        </p:nvSpPr>
        <p:spPr>
          <a:xfrm>
            <a:off x="913795" y="6000749"/>
            <a:ext cx="6672865"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5" name="Google Shape;45;p12"/>
          <p:cNvSpPr txBox="1"/>
          <p:nvPr>
            <p:ph idx="12" type="sldNum"/>
          </p:nvPr>
        </p:nvSpPr>
        <p:spPr>
          <a:xfrm>
            <a:off x="10514011" y="6000749"/>
            <a:ext cx="75354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46" name="Shape 46"/>
        <p:cNvGrpSpPr/>
        <p:nvPr/>
      </p:nvGrpSpPr>
      <p:grpSpPr>
        <a:xfrm>
          <a:off x="0" y="0"/>
          <a:ext cx="0" cy="0"/>
          <a:chOff x="0" y="0"/>
          <a:chExt cx="0" cy="0"/>
        </a:xfrm>
      </p:grpSpPr>
      <p:sp>
        <p:nvSpPr>
          <p:cNvPr id="47" name="Google Shape;47;p13"/>
          <p:cNvSpPr txBox="1"/>
          <p:nvPr>
            <p:ph type="title"/>
          </p:nvPr>
        </p:nvSpPr>
        <p:spPr>
          <a:xfrm>
            <a:off x="1295401" y="1761067"/>
            <a:ext cx="9590550" cy="1828813"/>
          </a:xfrm>
          <a:prstGeom prst="rect">
            <a:avLst/>
          </a:prstGeom>
          <a:noFill/>
          <a:ln>
            <a:noFill/>
          </a:ln>
          <a:effectLst>
            <a:outerShdw blurRad="25400">
              <a:srgbClr val="000000">
                <a:alpha val="45882"/>
              </a:srgbClr>
            </a:outerShdw>
          </a:effectLst>
        </p:spPr>
        <p:txBody>
          <a:bodyPr anchorCtr="0" anchor="b" bIns="45700" lIns="91425" spcFirstLastPara="1" rIns="91425" wrap="square" tIns="45700">
            <a:normAutofit/>
          </a:bodyPr>
          <a:lstStyle>
            <a:lvl1pPr lvl="0" algn="ctr">
              <a:lnSpc>
                <a:spcPct val="90000"/>
              </a:lnSpc>
              <a:spcBef>
                <a:spcPts val="0"/>
              </a:spcBef>
              <a:spcAft>
                <a:spcPts val="0"/>
              </a:spcAft>
              <a:buClr>
                <a:schemeClr val="lt2"/>
              </a:buClr>
              <a:buSzPts val="4000"/>
              <a:buFont typeface="Sorts Mill Goudy"/>
              <a:buNone/>
              <a:defRPr b="0" sz="40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13"/>
          <p:cNvSpPr txBox="1"/>
          <p:nvPr>
            <p:ph idx="1" type="body"/>
          </p:nvPr>
        </p:nvSpPr>
        <p:spPr>
          <a:xfrm>
            <a:off x="1295401" y="3763439"/>
            <a:ext cx="9590550" cy="1333494"/>
          </a:xfrm>
          <a:prstGeom prst="rect">
            <a:avLst/>
          </a:prstGeom>
          <a:noFill/>
          <a:ln>
            <a:noFill/>
          </a:ln>
          <a:effectLst>
            <a:outerShdw blurRad="25400">
              <a:srgbClr val="000000">
                <a:alpha val="45882"/>
              </a:srgbClr>
            </a:outerShdw>
          </a:effectLst>
        </p:spPr>
        <p:txBody>
          <a:bodyPr anchorCtr="0" anchor="t" bIns="45700" lIns="91425" spcFirstLastPara="1" rIns="91425" wrap="square" tIns="45700">
            <a:normAutofit/>
          </a:bodyPr>
          <a:lstStyle>
            <a:lvl1pPr indent="-228600" lvl="0" marL="457200" algn="ctr">
              <a:lnSpc>
                <a:spcPct val="110000"/>
              </a:lnSpc>
              <a:spcBef>
                <a:spcPts val="400"/>
              </a:spcBef>
              <a:spcAft>
                <a:spcPts val="0"/>
              </a:spcAft>
              <a:buSzPts val="1400"/>
              <a:buNone/>
              <a:defRPr sz="2000">
                <a:solidFill>
                  <a:schemeClr val="lt1"/>
                </a:solidFill>
              </a:defRPr>
            </a:lvl1pPr>
            <a:lvl2pPr indent="-228600" lvl="1" marL="914400" algn="l">
              <a:spcBef>
                <a:spcPts val="600"/>
              </a:spcBef>
              <a:spcAft>
                <a:spcPts val="0"/>
              </a:spcAft>
              <a:buSzPts val="1260"/>
              <a:buNone/>
              <a:defRPr sz="1800">
                <a:solidFill>
                  <a:schemeClr val="lt1"/>
                </a:solidFill>
              </a:defRPr>
            </a:lvl2pPr>
            <a:lvl3pPr indent="-228600" lvl="2" marL="1371600" algn="l">
              <a:spcBef>
                <a:spcPts val="600"/>
              </a:spcBef>
              <a:spcAft>
                <a:spcPts val="0"/>
              </a:spcAft>
              <a:buSzPts val="1120"/>
              <a:buNone/>
              <a:defRPr sz="1600">
                <a:solidFill>
                  <a:schemeClr val="lt1"/>
                </a:solidFill>
              </a:defRPr>
            </a:lvl3pPr>
            <a:lvl4pPr indent="-228600" lvl="3" marL="1828800" algn="l">
              <a:spcBef>
                <a:spcPts val="600"/>
              </a:spcBef>
              <a:spcAft>
                <a:spcPts val="0"/>
              </a:spcAft>
              <a:buSzPts val="980"/>
              <a:buNone/>
              <a:defRPr sz="1400">
                <a:solidFill>
                  <a:schemeClr val="lt1"/>
                </a:solidFill>
              </a:defRPr>
            </a:lvl4pPr>
            <a:lvl5pPr indent="-228600" lvl="4" marL="2286000" algn="l">
              <a:spcBef>
                <a:spcPts val="600"/>
              </a:spcBef>
              <a:spcAft>
                <a:spcPts val="0"/>
              </a:spcAft>
              <a:buSzPts val="980"/>
              <a:buNone/>
              <a:defRPr sz="1400">
                <a:solidFill>
                  <a:schemeClr val="lt1"/>
                </a:solidFill>
              </a:defRPr>
            </a:lvl5pPr>
            <a:lvl6pPr indent="-228600" lvl="5" marL="2743200" algn="l">
              <a:spcBef>
                <a:spcPts val="600"/>
              </a:spcBef>
              <a:spcAft>
                <a:spcPts val="0"/>
              </a:spcAft>
              <a:buSzPts val="980"/>
              <a:buNone/>
              <a:defRPr sz="1400">
                <a:solidFill>
                  <a:schemeClr val="lt1"/>
                </a:solidFill>
              </a:defRPr>
            </a:lvl6pPr>
            <a:lvl7pPr indent="-228600" lvl="6" marL="3200400" algn="l">
              <a:spcBef>
                <a:spcPts val="600"/>
              </a:spcBef>
              <a:spcAft>
                <a:spcPts val="0"/>
              </a:spcAft>
              <a:buSzPts val="980"/>
              <a:buNone/>
              <a:defRPr sz="1400">
                <a:solidFill>
                  <a:schemeClr val="lt1"/>
                </a:solidFill>
              </a:defRPr>
            </a:lvl7pPr>
            <a:lvl8pPr indent="-228600" lvl="7" marL="3657600" algn="l">
              <a:spcBef>
                <a:spcPts val="600"/>
              </a:spcBef>
              <a:spcAft>
                <a:spcPts val="0"/>
              </a:spcAft>
              <a:buSzPts val="980"/>
              <a:buNone/>
              <a:defRPr sz="1400">
                <a:solidFill>
                  <a:schemeClr val="lt1"/>
                </a:solidFill>
              </a:defRPr>
            </a:lvl8pPr>
            <a:lvl9pPr indent="-228600" lvl="8" marL="4114800" algn="l">
              <a:spcBef>
                <a:spcPts val="600"/>
              </a:spcBef>
              <a:spcAft>
                <a:spcPts val="600"/>
              </a:spcAft>
              <a:buSzPts val="980"/>
              <a:buNone/>
              <a:defRPr sz="1400">
                <a:solidFill>
                  <a:schemeClr val="lt1"/>
                </a:solidFill>
              </a:defRPr>
            </a:lvl9pPr>
          </a:lstStyle>
          <a:p/>
        </p:txBody>
      </p:sp>
      <p:sp>
        <p:nvSpPr>
          <p:cNvPr id="49" name="Google Shape;49;p13"/>
          <p:cNvSpPr txBox="1"/>
          <p:nvPr>
            <p:ph idx="10" type="dt"/>
          </p:nvPr>
        </p:nvSpPr>
        <p:spPr>
          <a:xfrm>
            <a:off x="7678736" y="6000749"/>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0" name="Google Shape;50;p13"/>
          <p:cNvSpPr txBox="1"/>
          <p:nvPr>
            <p:ph idx="11" type="ftr"/>
          </p:nvPr>
        </p:nvSpPr>
        <p:spPr>
          <a:xfrm>
            <a:off x="913795" y="6000749"/>
            <a:ext cx="6672865"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13"/>
          <p:cNvSpPr txBox="1"/>
          <p:nvPr>
            <p:ph idx="12" type="sldNum"/>
          </p:nvPr>
        </p:nvSpPr>
        <p:spPr>
          <a:xfrm>
            <a:off x="10514011" y="6000749"/>
            <a:ext cx="75354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52" name="Shape 52"/>
        <p:cNvGrpSpPr/>
        <p:nvPr/>
      </p:nvGrpSpPr>
      <p:grpSpPr>
        <a:xfrm>
          <a:off x="0" y="0"/>
          <a:ext cx="0" cy="0"/>
          <a:chOff x="0" y="0"/>
          <a:chExt cx="0" cy="0"/>
        </a:xfrm>
      </p:grpSpPr>
      <p:sp>
        <p:nvSpPr>
          <p:cNvPr id="53" name="Google Shape;53;p14"/>
          <p:cNvSpPr txBox="1"/>
          <p:nvPr>
            <p:ph type="title"/>
          </p:nvPr>
        </p:nvSpPr>
        <p:spPr>
          <a:xfrm>
            <a:off x="913795" y="609600"/>
            <a:ext cx="10353762" cy="1261872"/>
          </a:xfrm>
          <a:prstGeom prst="rect">
            <a:avLst/>
          </a:prstGeom>
          <a:noFill/>
          <a:ln>
            <a:noFill/>
          </a:ln>
          <a:effectLst>
            <a:outerShdw blurRad="25400">
              <a:srgbClr val="000000">
                <a:alpha val="45882"/>
              </a:srgbClr>
            </a:outerShdw>
          </a:effectLst>
        </p:spPr>
        <p:txBody>
          <a:bodyPr anchorCtr="0" anchor="ctr" bIns="45700" lIns="91425" spcFirstLastPara="1" rIns="91425" wrap="square" tIns="45700">
            <a:normAutofit/>
          </a:bodyPr>
          <a:lstStyle>
            <a:lvl1pPr lvl="0" algn="ctr">
              <a:lnSpc>
                <a:spcPct val="90000"/>
              </a:lnSpc>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4" name="Google Shape;54;p14"/>
          <p:cNvSpPr txBox="1"/>
          <p:nvPr>
            <p:ph idx="1" type="body"/>
          </p:nvPr>
        </p:nvSpPr>
        <p:spPr>
          <a:xfrm>
            <a:off x="913795" y="2076450"/>
            <a:ext cx="4856841" cy="3622671"/>
          </a:xfrm>
          <a:prstGeom prst="rect">
            <a:avLst/>
          </a:prstGeom>
          <a:noFill/>
          <a:ln>
            <a:noFill/>
          </a:ln>
          <a:effectLst>
            <a:outerShdw blurRad="25400">
              <a:srgbClr val="000000">
                <a:alpha val="45882"/>
              </a:srgbClr>
            </a:outerShdw>
          </a:effectLst>
        </p:spPr>
        <p:txBody>
          <a:bodyPr anchorCtr="0" anchor="t" bIns="45700" lIns="91425" spcFirstLastPara="1" rIns="91425" wrap="square" tIns="45700">
            <a:normAutofit/>
          </a:bodyPr>
          <a:lstStyle>
            <a:lvl1pPr indent="-308610" lvl="0" marL="457200" algn="l">
              <a:lnSpc>
                <a:spcPct val="110000"/>
              </a:lnSpc>
              <a:spcBef>
                <a:spcPts val="360"/>
              </a:spcBef>
              <a:spcAft>
                <a:spcPts val="0"/>
              </a:spcAft>
              <a:buSzPts val="1260"/>
              <a:buChar char="◈"/>
              <a:defRPr/>
            </a:lvl1pPr>
            <a:lvl2pPr indent="-308610" lvl="1" marL="914400" algn="l">
              <a:spcBef>
                <a:spcPts val="600"/>
              </a:spcBef>
              <a:spcAft>
                <a:spcPts val="0"/>
              </a:spcAft>
              <a:buSzPts val="1260"/>
              <a:buChar char="🞚"/>
              <a:defRPr/>
            </a:lvl2pPr>
            <a:lvl3pPr indent="-308610" lvl="2" marL="1371600" algn="l">
              <a:spcBef>
                <a:spcPts val="600"/>
              </a:spcBef>
              <a:spcAft>
                <a:spcPts val="0"/>
              </a:spcAft>
              <a:buSzPts val="1260"/>
              <a:buChar char="◈"/>
              <a:defRPr/>
            </a:lvl3pPr>
            <a:lvl4pPr indent="-308610" lvl="3" marL="1828800" algn="l">
              <a:spcBef>
                <a:spcPts val="600"/>
              </a:spcBef>
              <a:spcAft>
                <a:spcPts val="0"/>
              </a:spcAft>
              <a:buSzPts val="1260"/>
              <a:buChar char="🞚"/>
              <a:defRPr/>
            </a:lvl4pPr>
            <a:lvl5pPr indent="-308610" lvl="4" marL="2286000" algn="l">
              <a:spcBef>
                <a:spcPts val="600"/>
              </a:spcBef>
              <a:spcAft>
                <a:spcPts val="0"/>
              </a:spcAft>
              <a:buSzPts val="1260"/>
              <a:buChar char="◈"/>
              <a:defRPr/>
            </a:lvl5pPr>
            <a:lvl6pPr indent="-308610" lvl="5" marL="2743200" algn="l">
              <a:spcBef>
                <a:spcPts val="600"/>
              </a:spcBef>
              <a:spcAft>
                <a:spcPts val="0"/>
              </a:spcAft>
              <a:buSzPts val="1260"/>
              <a:buChar char="◈"/>
              <a:defRPr/>
            </a:lvl6pPr>
            <a:lvl7pPr indent="-308610" lvl="6" marL="3200400" algn="l">
              <a:spcBef>
                <a:spcPts val="600"/>
              </a:spcBef>
              <a:spcAft>
                <a:spcPts val="0"/>
              </a:spcAft>
              <a:buSzPts val="1260"/>
              <a:buChar char="◈"/>
              <a:defRPr/>
            </a:lvl7pPr>
            <a:lvl8pPr indent="-308609" lvl="7" marL="3657600" algn="l">
              <a:spcBef>
                <a:spcPts val="600"/>
              </a:spcBef>
              <a:spcAft>
                <a:spcPts val="0"/>
              </a:spcAft>
              <a:buSzPts val="1260"/>
              <a:buChar char="◈"/>
              <a:defRPr/>
            </a:lvl8pPr>
            <a:lvl9pPr indent="-308609" lvl="8" marL="4114800" algn="l">
              <a:spcBef>
                <a:spcPts val="600"/>
              </a:spcBef>
              <a:spcAft>
                <a:spcPts val="600"/>
              </a:spcAft>
              <a:buSzPts val="1260"/>
              <a:buChar char="◈"/>
              <a:defRPr/>
            </a:lvl9pPr>
          </a:lstStyle>
          <a:p/>
        </p:txBody>
      </p:sp>
      <p:sp>
        <p:nvSpPr>
          <p:cNvPr id="55" name="Google Shape;55;p14"/>
          <p:cNvSpPr txBox="1"/>
          <p:nvPr>
            <p:ph idx="2" type="body"/>
          </p:nvPr>
        </p:nvSpPr>
        <p:spPr>
          <a:xfrm>
            <a:off x="6410716" y="2076451"/>
            <a:ext cx="4856841" cy="3622672"/>
          </a:xfrm>
          <a:prstGeom prst="rect">
            <a:avLst/>
          </a:prstGeom>
          <a:noFill/>
          <a:ln>
            <a:noFill/>
          </a:ln>
          <a:effectLst>
            <a:outerShdw blurRad="25400">
              <a:srgbClr val="000000">
                <a:alpha val="45882"/>
              </a:srgbClr>
            </a:outerShdw>
          </a:effectLst>
        </p:spPr>
        <p:txBody>
          <a:bodyPr anchorCtr="0" anchor="t" bIns="45700" lIns="91425" spcFirstLastPara="1" rIns="91425" wrap="square" tIns="45700">
            <a:normAutofit/>
          </a:bodyPr>
          <a:lstStyle>
            <a:lvl1pPr indent="-308610" lvl="0" marL="457200" algn="l">
              <a:lnSpc>
                <a:spcPct val="110000"/>
              </a:lnSpc>
              <a:spcBef>
                <a:spcPts val="360"/>
              </a:spcBef>
              <a:spcAft>
                <a:spcPts val="0"/>
              </a:spcAft>
              <a:buSzPts val="1260"/>
              <a:buChar char="◈"/>
              <a:defRPr/>
            </a:lvl1pPr>
            <a:lvl2pPr indent="-308610" lvl="1" marL="914400" algn="l">
              <a:spcBef>
                <a:spcPts val="600"/>
              </a:spcBef>
              <a:spcAft>
                <a:spcPts val="0"/>
              </a:spcAft>
              <a:buSzPts val="1260"/>
              <a:buChar char="🞚"/>
              <a:defRPr/>
            </a:lvl2pPr>
            <a:lvl3pPr indent="-308610" lvl="2" marL="1371600" algn="l">
              <a:spcBef>
                <a:spcPts val="600"/>
              </a:spcBef>
              <a:spcAft>
                <a:spcPts val="0"/>
              </a:spcAft>
              <a:buSzPts val="1260"/>
              <a:buChar char="◈"/>
              <a:defRPr/>
            </a:lvl3pPr>
            <a:lvl4pPr indent="-308610" lvl="3" marL="1828800" algn="l">
              <a:spcBef>
                <a:spcPts val="600"/>
              </a:spcBef>
              <a:spcAft>
                <a:spcPts val="0"/>
              </a:spcAft>
              <a:buSzPts val="1260"/>
              <a:buChar char="🞚"/>
              <a:defRPr/>
            </a:lvl4pPr>
            <a:lvl5pPr indent="-308610" lvl="4" marL="2286000" algn="l">
              <a:spcBef>
                <a:spcPts val="600"/>
              </a:spcBef>
              <a:spcAft>
                <a:spcPts val="0"/>
              </a:spcAft>
              <a:buSzPts val="1260"/>
              <a:buChar char="◈"/>
              <a:defRPr/>
            </a:lvl5pPr>
            <a:lvl6pPr indent="-308610" lvl="5" marL="2743200" algn="l">
              <a:spcBef>
                <a:spcPts val="600"/>
              </a:spcBef>
              <a:spcAft>
                <a:spcPts val="0"/>
              </a:spcAft>
              <a:buSzPts val="1260"/>
              <a:buChar char="◈"/>
              <a:defRPr/>
            </a:lvl6pPr>
            <a:lvl7pPr indent="-308610" lvl="6" marL="3200400" algn="l">
              <a:spcBef>
                <a:spcPts val="600"/>
              </a:spcBef>
              <a:spcAft>
                <a:spcPts val="0"/>
              </a:spcAft>
              <a:buSzPts val="1260"/>
              <a:buChar char="◈"/>
              <a:defRPr/>
            </a:lvl7pPr>
            <a:lvl8pPr indent="-308609" lvl="7" marL="3657600" algn="l">
              <a:spcBef>
                <a:spcPts val="600"/>
              </a:spcBef>
              <a:spcAft>
                <a:spcPts val="0"/>
              </a:spcAft>
              <a:buSzPts val="1260"/>
              <a:buChar char="◈"/>
              <a:defRPr/>
            </a:lvl8pPr>
            <a:lvl9pPr indent="-308609" lvl="8" marL="4114800" algn="l">
              <a:spcBef>
                <a:spcPts val="600"/>
              </a:spcBef>
              <a:spcAft>
                <a:spcPts val="600"/>
              </a:spcAft>
              <a:buSzPts val="1260"/>
              <a:buChar char="◈"/>
              <a:defRPr/>
            </a:lvl9pPr>
          </a:lstStyle>
          <a:p/>
        </p:txBody>
      </p:sp>
      <p:sp>
        <p:nvSpPr>
          <p:cNvPr id="56" name="Google Shape;56;p14"/>
          <p:cNvSpPr txBox="1"/>
          <p:nvPr>
            <p:ph idx="10" type="dt"/>
          </p:nvPr>
        </p:nvSpPr>
        <p:spPr>
          <a:xfrm>
            <a:off x="7678736" y="6000749"/>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14"/>
          <p:cNvSpPr txBox="1"/>
          <p:nvPr>
            <p:ph idx="11" type="ftr"/>
          </p:nvPr>
        </p:nvSpPr>
        <p:spPr>
          <a:xfrm>
            <a:off x="913795" y="6000749"/>
            <a:ext cx="6672865"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8" name="Google Shape;58;p14"/>
          <p:cNvSpPr txBox="1"/>
          <p:nvPr>
            <p:ph idx="12" type="sldNum"/>
          </p:nvPr>
        </p:nvSpPr>
        <p:spPr>
          <a:xfrm>
            <a:off x="10514011" y="6000749"/>
            <a:ext cx="75354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59" name="Shape 59"/>
        <p:cNvGrpSpPr/>
        <p:nvPr/>
      </p:nvGrpSpPr>
      <p:grpSpPr>
        <a:xfrm>
          <a:off x="0" y="0"/>
          <a:ext cx="0" cy="0"/>
          <a:chOff x="0" y="0"/>
          <a:chExt cx="0" cy="0"/>
        </a:xfrm>
      </p:grpSpPr>
      <p:pic>
        <p:nvPicPr>
          <p:cNvPr descr="Slate-V2-HD-compPhotoInset.png" id="60" name="Google Shape;60;p15"/>
          <p:cNvPicPr preferRelativeResize="0"/>
          <p:nvPr/>
        </p:nvPicPr>
        <p:blipFill rotWithShape="1">
          <a:blip r:embed="rId2">
            <a:alphaModFix/>
          </a:blip>
          <a:srcRect b="0" l="0" r="0" t="0"/>
          <a:stretch/>
        </p:blipFill>
        <p:spPr>
          <a:xfrm>
            <a:off x="913795" y="1734506"/>
            <a:ext cx="5029200" cy="4099959"/>
          </a:xfrm>
          <a:prstGeom prst="rect">
            <a:avLst/>
          </a:prstGeom>
          <a:noFill/>
          <a:ln>
            <a:noFill/>
          </a:ln>
        </p:spPr>
      </p:pic>
      <p:pic>
        <p:nvPicPr>
          <p:cNvPr descr="Slate-V2-HD-compPhotoInset.png" id="61" name="Google Shape;61;p15"/>
          <p:cNvPicPr preferRelativeResize="0"/>
          <p:nvPr/>
        </p:nvPicPr>
        <p:blipFill rotWithShape="1">
          <a:blip r:embed="rId2">
            <a:alphaModFix/>
          </a:blip>
          <a:srcRect b="0" l="0" r="0" t="0"/>
          <a:stretch/>
        </p:blipFill>
        <p:spPr>
          <a:xfrm>
            <a:off x="6238357" y="1734506"/>
            <a:ext cx="5029200" cy="4099959"/>
          </a:xfrm>
          <a:prstGeom prst="rect">
            <a:avLst/>
          </a:prstGeom>
          <a:noFill/>
          <a:ln>
            <a:noFill/>
          </a:ln>
        </p:spPr>
      </p:pic>
      <p:sp>
        <p:nvSpPr>
          <p:cNvPr id="62" name="Google Shape;62;p15"/>
          <p:cNvSpPr txBox="1"/>
          <p:nvPr>
            <p:ph type="title"/>
          </p:nvPr>
        </p:nvSpPr>
        <p:spPr>
          <a:xfrm>
            <a:off x="913795" y="609600"/>
            <a:ext cx="10353762" cy="970450"/>
          </a:xfrm>
          <a:prstGeom prst="rect">
            <a:avLst/>
          </a:prstGeom>
          <a:noFill/>
          <a:ln>
            <a:noFill/>
          </a:ln>
          <a:effectLst>
            <a:outerShdw blurRad="25400">
              <a:srgbClr val="000000">
                <a:alpha val="45882"/>
              </a:srgbClr>
            </a:outerShdw>
          </a:effectLst>
        </p:spPr>
        <p:txBody>
          <a:bodyPr anchorCtr="0" anchor="ctr" bIns="45700" lIns="91425" spcFirstLastPara="1" rIns="91425" wrap="square" tIns="45700">
            <a:normAutofit/>
          </a:bodyPr>
          <a:lstStyle>
            <a:lvl1pPr lvl="0" algn="ctr">
              <a:lnSpc>
                <a:spcPct val="90000"/>
              </a:lnSpc>
              <a:spcBef>
                <a:spcPts val="0"/>
              </a:spcBef>
              <a:spcAft>
                <a:spcPts val="0"/>
              </a:spcAft>
              <a:buClr>
                <a:schemeClr val="lt2"/>
              </a:buClr>
              <a:buSzPts val="4600"/>
              <a:buFont typeface="Sorts Mill Goudy"/>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15"/>
          <p:cNvSpPr txBox="1"/>
          <p:nvPr>
            <p:ph idx="1" type="body"/>
          </p:nvPr>
        </p:nvSpPr>
        <p:spPr>
          <a:xfrm>
            <a:off x="1046013" y="1855153"/>
            <a:ext cx="4764764" cy="692494"/>
          </a:xfrm>
          <a:prstGeom prst="rect">
            <a:avLst/>
          </a:prstGeom>
          <a:noFill/>
          <a:ln>
            <a:noFill/>
          </a:ln>
          <a:effectLst>
            <a:outerShdw blurRad="25400">
              <a:srgbClr val="000000">
                <a:alpha val="45882"/>
              </a:srgbClr>
            </a:outerShdw>
          </a:effectLst>
        </p:spPr>
        <p:txBody>
          <a:bodyPr anchorCtr="0" anchor="b" bIns="45700" lIns="91425" spcFirstLastPara="1" rIns="91425" wrap="square" tIns="45700">
            <a:noAutofit/>
          </a:bodyPr>
          <a:lstStyle>
            <a:lvl1pPr indent="-228600" lvl="0" marL="457200" algn="ctr">
              <a:lnSpc>
                <a:spcPct val="110000"/>
              </a:lnSpc>
              <a:spcBef>
                <a:spcPts val="480"/>
              </a:spcBef>
              <a:spcAft>
                <a:spcPts val="0"/>
              </a:spcAft>
              <a:buSzPts val="1680"/>
              <a:buNone/>
              <a:defRPr b="0" sz="2400"/>
            </a:lvl1pPr>
            <a:lvl2pPr indent="-228600" lvl="1" marL="914400" algn="l">
              <a:spcBef>
                <a:spcPts val="600"/>
              </a:spcBef>
              <a:spcAft>
                <a:spcPts val="0"/>
              </a:spcAft>
              <a:buSzPts val="1400"/>
              <a:buNone/>
              <a:defRPr b="1" sz="2000"/>
            </a:lvl2pPr>
            <a:lvl3pPr indent="-228600" lvl="2" marL="1371600" algn="l">
              <a:spcBef>
                <a:spcPts val="600"/>
              </a:spcBef>
              <a:spcAft>
                <a:spcPts val="0"/>
              </a:spcAft>
              <a:buSzPts val="1260"/>
              <a:buNone/>
              <a:defRPr b="1" sz="1800"/>
            </a:lvl3pPr>
            <a:lvl4pPr indent="-228600" lvl="3" marL="1828800" algn="l">
              <a:spcBef>
                <a:spcPts val="600"/>
              </a:spcBef>
              <a:spcAft>
                <a:spcPts val="0"/>
              </a:spcAft>
              <a:buSzPts val="1120"/>
              <a:buNone/>
              <a:defRPr b="1" sz="1600"/>
            </a:lvl4pPr>
            <a:lvl5pPr indent="-228600" lvl="4" marL="2286000" algn="l">
              <a:spcBef>
                <a:spcPts val="600"/>
              </a:spcBef>
              <a:spcAft>
                <a:spcPts val="0"/>
              </a:spcAft>
              <a:buSzPts val="1120"/>
              <a:buNone/>
              <a:defRPr b="1" sz="1600"/>
            </a:lvl5pPr>
            <a:lvl6pPr indent="-228600" lvl="5" marL="2743200" algn="l">
              <a:spcBef>
                <a:spcPts val="600"/>
              </a:spcBef>
              <a:spcAft>
                <a:spcPts val="0"/>
              </a:spcAft>
              <a:buSzPts val="1120"/>
              <a:buNone/>
              <a:defRPr b="1" sz="1600"/>
            </a:lvl6pPr>
            <a:lvl7pPr indent="-228600" lvl="6" marL="3200400" algn="l">
              <a:spcBef>
                <a:spcPts val="600"/>
              </a:spcBef>
              <a:spcAft>
                <a:spcPts val="0"/>
              </a:spcAft>
              <a:buSzPts val="1120"/>
              <a:buNone/>
              <a:defRPr b="1" sz="1600"/>
            </a:lvl7pPr>
            <a:lvl8pPr indent="-228600" lvl="7" marL="3657600" algn="l">
              <a:spcBef>
                <a:spcPts val="600"/>
              </a:spcBef>
              <a:spcAft>
                <a:spcPts val="0"/>
              </a:spcAft>
              <a:buSzPts val="1120"/>
              <a:buNone/>
              <a:defRPr b="1" sz="1600"/>
            </a:lvl8pPr>
            <a:lvl9pPr indent="-228600" lvl="8" marL="4114800" algn="l">
              <a:spcBef>
                <a:spcPts val="600"/>
              </a:spcBef>
              <a:spcAft>
                <a:spcPts val="600"/>
              </a:spcAft>
              <a:buSzPts val="1120"/>
              <a:buNone/>
              <a:defRPr b="1" sz="1600"/>
            </a:lvl9pPr>
          </a:lstStyle>
          <a:p/>
        </p:txBody>
      </p:sp>
      <p:sp>
        <p:nvSpPr>
          <p:cNvPr id="64" name="Google Shape;64;p15"/>
          <p:cNvSpPr txBox="1"/>
          <p:nvPr>
            <p:ph idx="2" type="body"/>
          </p:nvPr>
        </p:nvSpPr>
        <p:spPr>
          <a:xfrm>
            <a:off x="1046013" y="2702103"/>
            <a:ext cx="4764764" cy="3043533"/>
          </a:xfrm>
          <a:prstGeom prst="rect">
            <a:avLst/>
          </a:prstGeom>
          <a:noFill/>
          <a:ln>
            <a:noFill/>
          </a:ln>
          <a:effectLst>
            <a:outerShdw blurRad="25400">
              <a:srgbClr val="000000">
                <a:alpha val="45882"/>
              </a:srgbClr>
            </a:outerShdw>
          </a:effectLst>
        </p:spPr>
        <p:txBody>
          <a:bodyPr anchorCtr="0" anchor="t" bIns="45700" lIns="91425" spcFirstLastPara="1" rIns="91425" wrap="square" tIns="45700">
            <a:normAutofit/>
          </a:bodyPr>
          <a:lstStyle>
            <a:lvl1pPr indent="-308610" lvl="0" marL="457200" algn="l">
              <a:lnSpc>
                <a:spcPct val="110000"/>
              </a:lnSpc>
              <a:spcBef>
                <a:spcPts val="360"/>
              </a:spcBef>
              <a:spcAft>
                <a:spcPts val="0"/>
              </a:spcAft>
              <a:buSzPts val="1260"/>
              <a:buChar char="◈"/>
              <a:defRPr sz="1800"/>
            </a:lvl1pPr>
            <a:lvl2pPr indent="-299719" lvl="1" marL="914400" algn="l">
              <a:spcBef>
                <a:spcPts val="600"/>
              </a:spcBef>
              <a:spcAft>
                <a:spcPts val="0"/>
              </a:spcAft>
              <a:buSzPts val="1120"/>
              <a:buChar char="🞚"/>
              <a:defRPr sz="1600"/>
            </a:lvl2pPr>
            <a:lvl3pPr indent="-290830" lvl="2" marL="1371600" algn="l">
              <a:spcBef>
                <a:spcPts val="600"/>
              </a:spcBef>
              <a:spcAft>
                <a:spcPts val="0"/>
              </a:spcAft>
              <a:buSzPts val="980"/>
              <a:buChar char="◈"/>
              <a:defRPr sz="1400"/>
            </a:lvl3pPr>
            <a:lvl4pPr indent="-281939" lvl="3" marL="1828800" algn="l">
              <a:spcBef>
                <a:spcPts val="600"/>
              </a:spcBef>
              <a:spcAft>
                <a:spcPts val="0"/>
              </a:spcAft>
              <a:buSzPts val="840"/>
              <a:buChar char="🞚"/>
              <a:defRPr sz="1200"/>
            </a:lvl4pPr>
            <a:lvl5pPr indent="-281939" lvl="4" marL="2286000" algn="l">
              <a:spcBef>
                <a:spcPts val="600"/>
              </a:spcBef>
              <a:spcAft>
                <a:spcPts val="0"/>
              </a:spcAft>
              <a:buSzPts val="840"/>
              <a:buChar char="◈"/>
              <a:defRPr sz="1200"/>
            </a:lvl5pPr>
            <a:lvl6pPr indent="-308610" lvl="5" marL="2743200" algn="l">
              <a:spcBef>
                <a:spcPts val="600"/>
              </a:spcBef>
              <a:spcAft>
                <a:spcPts val="0"/>
              </a:spcAft>
              <a:buSzPts val="1260"/>
              <a:buChar char="◈"/>
              <a:defRPr/>
            </a:lvl6pPr>
            <a:lvl7pPr indent="-308610" lvl="6" marL="3200400" algn="l">
              <a:spcBef>
                <a:spcPts val="600"/>
              </a:spcBef>
              <a:spcAft>
                <a:spcPts val="0"/>
              </a:spcAft>
              <a:buSzPts val="1260"/>
              <a:buChar char="◈"/>
              <a:defRPr/>
            </a:lvl7pPr>
            <a:lvl8pPr indent="-308609" lvl="7" marL="3657600" algn="l">
              <a:spcBef>
                <a:spcPts val="600"/>
              </a:spcBef>
              <a:spcAft>
                <a:spcPts val="0"/>
              </a:spcAft>
              <a:buSzPts val="1260"/>
              <a:buChar char="◈"/>
              <a:defRPr/>
            </a:lvl8pPr>
            <a:lvl9pPr indent="-308609" lvl="8" marL="4114800" algn="l">
              <a:spcBef>
                <a:spcPts val="600"/>
              </a:spcBef>
              <a:spcAft>
                <a:spcPts val="600"/>
              </a:spcAft>
              <a:buSzPts val="1260"/>
              <a:buChar char="◈"/>
              <a:defRPr/>
            </a:lvl9pPr>
          </a:lstStyle>
          <a:p/>
        </p:txBody>
      </p:sp>
      <p:sp>
        <p:nvSpPr>
          <p:cNvPr id="65" name="Google Shape;65;p15"/>
          <p:cNvSpPr txBox="1"/>
          <p:nvPr>
            <p:ph idx="3" type="body"/>
          </p:nvPr>
        </p:nvSpPr>
        <p:spPr>
          <a:xfrm>
            <a:off x="6363166" y="1855152"/>
            <a:ext cx="4779582" cy="692495"/>
          </a:xfrm>
          <a:prstGeom prst="rect">
            <a:avLst/>
          </a:prstGeom>
          <a:noFill/>
          <a:ln>
            <a:noFill/>
          </a:ln>
          <a:effectLst>
            <a:outerShdw blurRad="25400">
              <a:srgbClr val="000000">
                <a:alpha val="45882"/>
              </a:srgbClr>
            </a:outerShdw>
          </a:effectLst>
        </p:spPr>
        <p:txBody>
          <a:bodyPr anchorCtr="0" anchor="b" bIns="45700" lIns="91425" spcFirstLastPara="1" rIns="91425" wrap="square" tIns="45700">
            <a:noAutofit/>
          </a:bodyPr>
          <a:lstStyle>
            <a:lvl1pPr indent="-228600" lvl="0" marL="457200" algn="ctr">
              <a:lnSpc>
                <a:spcPct val="110000"/>
              </a:lnSpc>
              <a:spcBef>
                <a:spcPts val="480"/>
              </a:spcBef>
              <a:spcAft>
                <a:spcPts val="0"/>
              </a:spcAft>
              <a:buSzPts val="1680"/>
              <a:buNone/>
              <a:defRPr b="0" sz="2400"/>
            </a:lvl1pPr>
            <a:lvl2pPr indent="-228600" lvl="1" marL="914400" algn="l">
              <a:spcBef>
                <a:spcPts val="600"/>
              </a:spcBef>
              <a:spcAft>
                <a:spcPts val="0"/>
              </a:spcAft>
              <a:buSzPts val="1400"/>
              <a:buNone/>
              <a:defRPr b="1" sz="2000"/>
            </a:lvl2pPr>
            <a:lvl3pPr indent="-228600" lvl="2" marL="1371600" algn="l">
              <a:spcBef>
                <a:spcPts val="600"/>
              </a:spcBef>
              <a:spcAft>
                <a:spcPts val="0"/>
              </a:spcAft>
              <a:buSzPts val="1260"/>
              <a:buNone/>
              <a:defRPr b="1" sz="1800"/>
            </a:lvl3pPr>
            <a:lvl4pPr indent="-228600" lvl="3" marL="1828800" algn="l">
              <a:spcBef>
                <a:spcPts val="600"/>
              </a:spcBef>
              <a:spcAft>
                <a:spcPts val="0"/>
              </a:spcAft>
              <a:buSzPts val="1120"/>
              <a:buNone/>
              <a:defRPr b="1" sz="1600"/>
            </a:lvl4pPr>
            <a:lvl5pPr indent="-228600" lvl="4" marL="2286000" algn="l">
              <a:spcBef>
                <a:spcPts val="600"/>
              </a:spcBef>
              <a:spcAft>
                <a:spcPts val="0"/>
              </a:spcAft>
              <a:buSzPts val="1120"/>
              <a:buNone/>
              <a:defRPr b="1" sz="1600"/>
            </a:lvl5pPr>
            <a:lvl6pPr indent="-228600" lvl="5" marL="2743200" algn="l">
              <a:spcBef>
                <a:spcPts val="600"/>
              </a:spcBef>
              <a:spcAft>
                <a:spcPts val="0"/>
              </a:spcAft>
              <a:buSzPts val="1120"/>
              <a:buNone/>
              <a:defRPr b="1" sz="1600"/>
            </a:lvl6pPr>
            <a:lvl7pPr indent="-228600" lvl="6" marL="3200400" algn="l">
              <a:spcBef>
                <a:spcPts val="600"/>
              </a:spcBef>
              <a:spcAft>
                <a:spcPts val="0"/>
              </a:spcAft>
              <a:buSzPts val="1120"/>
              <a:buNone/>
              <a:defRPr b="1" sz="1600"/>
            </a:lvl7pPr>
            <a:lvl8pPr indent="-228600" lvl="7" marL="3657600" algn="l">
              <a:spcBef>
                <a:spcPts val="600"/>
              </a:spcBef>
              <a:spcAft>
                <a:spcPts val="0"/>
              </a:spcAft>
              <a:buSzPts val="1120"/>
              <a:buNone/>
              <a:defRPr b="1" sz="1600"/>
            </a:lvl8pPr>
            <a:lvl9pPr indent="-228600" lvl="8" marL="4114800" algn="l">
              <a:spcBef>
                <a:spcPts val="600"/>
              </a:spcBef>
              <a:spcAft>
                <a:spcPts val="600"/>
              </a:spcAft>
              <a:buSzPts val="1120"/>
              <a:buNone/>
              <a:defRPr b="1" sz="1600"/>
            </a:lvl9pPr>
          </a:lstStyle>
          <a:p/>
        </p:txBody>
      </p:sp>
      <p:sp>
        <p:nvSpPr>
          <p:cNvPr id="66" name="Google Shape;66;p15"/>
          <p:cNvSpPr txBox="1"/>
          <p:nvPr>
            <p:ph idx="4" type="body"/>
          </p:nvPr>
        </p:nvSpPr>
        <p:spPr>
          <a:xfrm>
            <a:off x="6363167" y="2702103"/>
            <a:ext cx="4779581" cy="3043533"/>
          </a:xfrm>
          <a:prstGeom prst="rect">
            <a:avLst/>
          </a:prstGeom>
          <a:noFill/>
          <a:ln>
            <a:noFill/>
          </a:ln>
          <a:effectLst>
            <a:outerShdw blurRad="25400">
              <a:srgbClr val="000000">
                <a:alpha val="45882"/>
              </a:srgbClr>
            </a:outerShdw>
          </a:effectLst>
        </p:spPr>
        <p:txBody>
          <a:bodyPr anchorCtr="0" anchor="t" bIns="45700" lIns="91425" spcFirstLastPara="1" rIns="91425" wrap="square" tIns="45700">
            <a:normAutofit/>
          </a:bodyPr>
          <a:lstStyle>
            <a:lvl1pPr indent="-308610" lvl="0" marL="457200" algn="l">
              <a:lnSpc>
                <a:spcPct val="110000"/>
              </a:lnSpc>
              <a:spcBef>
                <a:spcPts val="360"/>
              </a:spcBef>
              <a:spcAft>
                <a:spcPts val="0"/>
              </a:spcAft>
              <a:buSzPts val="1260"/>
              <a:buChar char="◈"/>
              <a:defRPr sz="1800"/>
            </a:lvl1pPr>
            <a:lvl2pPr indent="-299719" lvl="1" marL="914400" algn="l">
              <a:spcBef>
                <a:spcPts val="600"/>
              </a:spcBef>
              <a:spcAft>
                <a:spcPts val="0"/>
              </a:spcAft>
              <a:buSzPts val="1120"/>
              <a:buChar char="🞚"/>
              <a:defRPr sz="1600"/>
            </a:lvl2pPr>
            <a:lvl3pPr indent="-290830" lvl="2" marL="1371600" algn="l">
              <a:spcBef>
                <a:spcPts val="600"/>
              </a:spcBef>
              <a:spcAft>
                <a:spcPts val="0"/>
              </a:spcAft>
              <a:buSzPts val="980"/>
              <a:buChar char="◈"/>
              <a:defRPr sz="1400"/>
            </a:lvl3pPr>
            <a:lvl4pPr indent="-281939" lvl="3" marL="1828800" algn="l">
              <a:spcBef>
                <a:spcPts val="600"/>
              </a:spcBef>
              <a:spcAft>
                <a:spcPts val="0"/>
              </a:spcAft>
              <a:buSzPts val="840"/>
              <a:buChar char="🞚"/>
              <a:defRPr sz="1200"/>
            </a:lvl4pPr>
            <a:lvl5pPr indent="-281939" lvl="4" marL="2286000" algn="l">
              <a:spcBef>
                <a:spcPts val="600"/>
              </a:spcBef>
              <a:spcAft>
                <a:spcPts val="0"/>
              </a:spcAft>
              <a:buSzPts val="840"/>
              <a:buChar char="◈"/>
              <a:defRPr sz="1200"/>
            </a:lvl5pPr>
            <a:lvl6pPr indent="-308610" lvl="5" marL="2743200" algn="l">
              <a:spcBef>
                <a:spcPts val="600"/>
              </a:spcBef>
              <a:spcAft>
                <a:spcPts val="0"/>
              </a:spcAft>
              <a:buSzPts val="1260"/>
              <a:buChar char="◈"/>
              <a:defRPr/>
            </a:lvl6pPr>
            <a:lvl7pPr indent="-308610" lvl="6" marL="3200400" algn="l">
              <a:spcBef>
                <a:spcPts val="600"/>
              </a:spcBef>
              <a:spcAft>
                <a:spcPts val="0"/>
              </a:spcAft>
              <a:buSzPts val="1260"/>
              <a:buChar char="◈"/>
              <a:defRPr/>
            </a:lvl7pPr>
            <a:lvl8pPr indent="-308609" lvl="7" marL="3657600" algn="l">
              <a:spcBef>
                <a:spcPts val="600"/>
              </a:spcBef>
              <a:spcAft>
                <a:spcPts val="0"/>
              </a:spcAft>
              <a:buSzPts val="1260"/>
              <a:buChar char="◈"/>
              <a:defRPr/>
            </a:lvl8pPr>
            <a:lvl9pPr indent="-308609" lvl="8" marL="4114800" algn="l">
              <a:spcBef>
                <a:spcPts val="600"/>
              </a:spcBef>
              <a:spcAft>
                <a:spcPts val="600"/>
              </a:spcAft>
              <a:buSzPts val="1260"/>
              <a:buChar char="◈"/>
              <a:defRPr/>
            </a:lvl9pPr>
          </a:lstStyle>
          <a:p/>
        </p:txBody>
      </p:sp>
      <p:sp>
        <p:nvSpPr>
          <p:cNvPr id="67" name="Google Shape;67;p15"/>
          <p:cNvSpPr txBox="1"/>
          <p:nvPr>
            <p:ph idx="10" type="dt"/>
          </p:nvPr>
        </p:nvSpPr>
        <p:spPr>
          <a:xfrm>
            <a:off x="7678736" y="6000749"/>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8" name="Google Shape;68;p15"/>
          <p:cNvSpPr txBox="1"/>
          <p:nvPr>
            <p:ph idx="11" type="ftr"/>
          </p:nvPr>
        </p:nvSpPr>
        <p:spPr>
          <a:xfrm>
            <a:off x="913795" y="6000749"/>
            <a:ext cx="6672865"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9" name="Google Shape;69;p15"/>
          <p:cNvSpPr txBox="1"/>
          <p:nvPr>
            <p:ph idx="12" type="sldNum"/>
          </p:nvPr>
        </p:nvSpPr>
        <p:spPr>
          <a:xfrm>
            <a:off x="10514011" y="6000749"/>
            <a:ext cx="75354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70" name="Shape 70"/>
        <p:cNvGrpSpPr/>
        <p:nvPr/>
      </p:nvGrpSpPr>
      <p:grpSpPr>
        <a:xfrm>
          <a:off x="0" y="0"/>
          <a:ext cx="0" cy="0"/>
          <a:chOff x="0" y="0"/>
          <a:chExt cx="0" cy="0"/>
        </a:xfrm>
      </p:grpSpPr>
      <p:sp>
        <p:nvSpPr>
          <p:cNvPr id="71" name="Google Shape;71;p16"/>
          <p:cNvSpPr txBox="1"/>
          <p:nvPr>
            <p:ph type="title"/>
          </p:nvPr>
        </p:nvSpPr>
        <p:spPr>
          <a:xfrm>
            <a:off x="913795" y="609600"/>
            <a:ext cx="10353762" cy="1257300"/>
          </a:xfrm>
          <a:prstGeom prst="rect">
            <a:avLst/>
          </a:prstGeom>
          <a:noFill/>
          <a:ln>
            <a:noFill/>
          </a:ln>
          <a:effectLst>
            <a:outerShdw blurRad="25400">
              <a:srgbClr val="000000">
                <a:alpha val="45882"/>
              </a:srgbClr>
            </a:outerShdw>
          </a:effectLst>
        </p:spPr>
        <p:txBody>
          <a:bodyPr anchorCtr="0" anchor="ctr" bIns="45700" lIns="91425" spcFirstLastPara="1" rIns="91425" wrap="square" tIns="45700">
            <a:normAutofit/>
          </a:bodyPr>
          <a:lstStyle>
            <a:lvl1pPr lvl="0" algn="ctr">
              <a:lnSpc>
                <a:spcPct val="90000"/>
              </a:lnSpc>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16"/>
          <p:cNvSpPr txBox="1"/>
          <p:nvPr>
            <p:ph idx="10" type="dt"/>
          </p:nvPr>
        </p:nvSpPr>
        <p:spPr>
          <a:xfrm>
            <a:off x="7678736" y="6000749"/>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16"/>
          <p:cNvSpPr txBox="1"/>
          <p:nvPr>
            <p:ph idx="11" type="ftr"/>
          </p:nvPr>
        </p:nvSpPr>
        <p:spPr>
          <a:xfrm>
            <a:off x="913795" y="6000749"/>
            <a:ext cx="6672865"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4" name="Google Shape;74;p16"/>
          <p:cNvSpPr txBox="1"/>
          <p:nvPr>
            <p:ph idx="12" type="sldNum"/>
          </p:nvPr>
        </p:nvSpPr>
        <p:spPr>
          <a:xfrm>
            <a:off x="10514011" y="6000749"/>
            <a:ext cx="75354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75" name="Shape 75"/>
        <p:cNvGrpSpPr/>
        <p:nvPr/>
      </p:nvGrpSpPr>
      <p:grpSpPr>
        <a:xfrm>
          <a:off x="0" y="0"/>
          <a:ext cx="0" cy="0"/>
          <a:chOff x="0" y="0"/>
          <a:chExt cx="0" cy="0"/>
        </a:xfrm>
      </p:grpSpPr>
      <p:sp>
        <p:nvSpPr>
          <p:cNvPr id="76" name="Google Shape;76;p17"/>
          <p:cNvSpPr txBox="1"/>
          <p:nvPr>
            <p:ph idx="10" type="dt"/>
          </p:nvPr>
        </p:nvSpPr>
        <p:spPr>
          <a:xfrm>
            <a:off x="7678736" y="6000749"/>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17"/>
          <p:cNvSpPr txBox="1"/>
          <p:nvPr>
            <p:ph idx="11" type="ftr"/>
          </p:nvPr>
        </p:nvSpPr>
        <p:spPr>
          <a:xfrm>
            <a:off x="913795" y="6000749"/>
            <a:ext cx="6672865"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17"/>
          <p:cNvSpPr txBox="1"/>
          <p:nvPr>
            <p:ph idx="12" type="sldNum"/>
          </p:nvPr>
        </p:nvSpPr>
        <p:spPr>
          <a:xfrm>
            <a:off x="10514011" y="6000749"/>
            <a:ext cx="75354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79" name="Shape 79"/>
        <p:cNvGrpSpPr/>
        <p:nvPr/>
      </p:nvGrpSpPr>
      <p:grpSpPr>
        <a:xfrm>
          <a:off x="0" y="0"/>
          <a:ext cx="0" cy="0"/>
          <a:chOff x="0" y="0"/>
          <a:chExt cx="0" cy="0"/>
        </a:xfrm>
      </p:grpSpPr>
      <p:sp>
        <p:nvSpPr>
          <p:cNvPr id="80" name="Google Shape;80;p18"/>
          <p:cNvSpPr txBox="1"/>
          <p:nvPr>
            <p:ph type="title"/>
          </p:nvPr>
        </p:nvSpPr>
        <p:spPr>
          <a:xfrm>
            <a:off x="913795" y="609600"/>
            <a:ext cx="3706889" cy="1821918"/>
          </a:xfrm>
          <a:prstGeom prst="rect">
            <a:avLst/>
          </a:prstGeom>
          <a:noFill/>
          <a:ln>
            <a:noFill/>
          </a:ln>
          <a:effectLst>
            <a:outerShdw blurRad="25400">
              <a:srgbClr val="000000">
                <a:alpha val="45882"/>
              </a:srgbClr>
            </a:outerShdw>
          </a:effectLst>
        </p:spPr>
        <p:txBody>
          <a:bodyPr anchorCtr="0" anchor="b" bIns="45700" lIns="91425" spcFirstLastPara="1" rIns="91425" wrap="square" tIns="45700">
            <a:normAutofit/>
          </a:bodyPr>
          <a:lstStyle>
            <a:lvl1pPr lvl="0" algn="ctr">
              <a:lnSpc>
                <a:spcPct val="90000"/>
              </a:lnSpc>
              <a:spcBef>
                <a:spcPts val="0"/>
              </a:spcBef>
              <a:spcAft>
                <a:spcPts val="0"/>
              </a:spcAft>
              <a:buClr>
                <a:schemeClr val="lt2"/>
              </a:buClr>
              <a:buSzPts val="2800"/>
              <a:buFont typeface="Sorts Mill Goudy"/>
              <a:buNone/>
              <a:defRPr b="0" sz="2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1" name="Google Shape;81;p18"/>
          <p:cNvSpPr txBox="1"/>
          <p:nvPr>
            <p:ph idx="1" type="body"/>
          </p:nvPr>
        </p:nvSpPr>
        <p:spPr>
          <a:xfrm>
            <a:off x="4855633" y="609600"/>
            <a:ext cx="6411924" cy="5080001"/>
          </a:xfrm>
          <a:prstGeom prst="rect">
            <a:avLst/>
          </a:prstGeom>
          <a:noFill/>
          <a:ln>
            <a:noFill/>
          </a:ln>
          <a:effectLst>
            <a:outerShdw blurRad="25400">
              <a:srgbClr val="000000">
                <a:alpha val="45882"/>
              </a:srgbClr>
            </a:outerShdw>
          </a:effectLst>
        </p:spPr>
        <p:txBody>
          <a:bodyPr anchorCtr="0" anchor="t" bIns="45700" lIns="91425" spcFirstLastPara="1" rIns="91425" wrap="square" tIns="45700">
            <a:normAutofit/>
          </a:bodyPr>
          <a:lstStyle>
            <a:lvl1pPr indent="-308610" lvl="0" marL="457200" algn="l">
              <a:lnSpc>
                <a:spcPct val="110000"/>
              </a:lnSpc>
              <a:spcBef>
                <a:spcPts val="360"/>
              </a:spcBef>
              <a:spcAft>
                <a:spcPts val="0"/>
              </a:spcAft>
              <a:buSzPts val="1260"/>
              <a:buChar char="◈"/>
              <a:defRPr/>
            </a:lvl1pPr>
            <a:lvl2pPr indent="-308610" lvl="1" marL="914400" algn="l">
              <a:spcBef>
                <a:spcPts val="600"/>
              </a:spcBef>
              <a:spcAft>
                <a:spcPts val="0"/>
              </a:spcAft>
              <a:buSzPts val="1260"/>
              <a:buChar char="🞚"/>
              <a:defRPr/>
            </a:lvl2pPr>
            <a:lvl3pPr indent="-308610" lvl="2" marL="1371600" algn="l">
              <a:spcBef>
                <a:spcPts val="600"/>
              </a:spcBef>
              <a:spcAft>
                <a:spcPts val="0"/>
              </a:spcAft>
              <a:buSzPts val="1260"/>
              <a:buChar char="◈"/>
              <a:defRPr/>
            </a:lvl3pPr>
            <a:lvl4pPr indent="-308610" lvl="3" marL="1828800" algn="l">
              <a:spcBef>
                <a:spcPts val="600"/>
              </a:spcBef>
              <a:spcAft>
                <a:spcPts val="0"/>
              </a:spcAft>
              <a:buSzPts val="1260"/>
              <a:buChar char="🞚"/>
              <a:defRPr/>
            </a:lvl4pPr>
            <a:lvl5pPr indent="-308610" lvl="4" marL="2286000" algn="l">
              <a:spcBef>
                <a:spcPts val="600"/>
              </a:spcBef>
              <a:spcAft>
                <a:spcPts val="0"/>
              </a:spcAft>
              <a:buSzPts val="1260"/>
              <a:buChar char="◈"/>
              <a:defRPr/>
            </a:lvl5pPr>
            <a:lvl6pPr indent="-308610" lvl="5" marL="2743200" algn="l">
              <a:spcBef>
                <a:spcPts val="600"/>
              </a:spcBef>
              <a:spcAft>
                <a:spcPts val="0"/>
              </a:spcAft>
              <a:buSzPts val="1260"/>
              <a:buChar char="◈"/>
              <a:defRPr/>
            </a:lvl6pPr>
            <a:lvl7pPr indent="-308610" lvl="6" marL="3200400" algn="l">
              <a:spcBef>
                <a:spcPts val="600"/>
              </a:spcBef>
              <a:spcAft>
                <a:spcPts val="0"/>
              </a:spcAft>
              <a:buSzPts val="1260"/>
              <a:buChar char="◈"/>
              <a:defRPr/>
            </a:lvl7pPr>
            <a:lvl8pPr indent="-308609" lvl="7" marL="3657600" algn="l">
              <a:spcBef>
                <a:spcPts val="600"/>
              </a:spcBef>
              <a:spcAft>
                <a:spcPts val="0"/>
              </a:spcAft>
              <a:buSzPts val="1260"/>
              <a:buChar char="◈"/>
              <a:defRPr/>
            </a:lvl8pPr>
            <a:lvl9pPr indent="-308609" lvl="8" marL="4114800" algn="l">
              <a:spcBef>
                <a:spcPts val="600"/>
              </a:spcBef>
              <a:spcAft>
                <a:spcPts val="600"/>
              </a:spcAft>
              <a:buSzPts val="1260"/>
              <a:buChar char="◈"/>
              <a:defRPr/>
            </a:lvl9pPr>
          </a:lstStyle>
          <a:p/>
        </p:txBody>
      </p:sp>
      <p:sp>
        <p:nvSpPr>
          <p:cNvPr id="82" name="Google Shape;82;p18"/>
          <p:cNvSpPr txBox="1"/>
          <p:nvPr>
            <p:ph idx="2" type="body"/>
          </p:nvPr>
        </p:nvSpPr>
        <p:spPr>
          <a:xfrm>
            <a:off x="913795" y="2673351"/>
            <a:ext cx="3706889" cy="3016250"/>
          </a:xfrm>
          <a:prstGeom prst="rect">
            <a:avLst/>
          </a:prstGeom>
          <a:noFill/>
          <a:ln>
            <a:noFill/>
          </a:ln>
          <a:effectLst>
            <a:outerShdw blurRad="25400">
              <a:srgbClr val="000000">
                <a:alpha val="45882"/>
              </a:srgbClr>
            </a:outerShdw>
          </a:effectLst>
        </p:spPr>
        <p:txBody>
          <a:bodyPr anchorCtr="0" anchor="t" bIns="45700" lIns="91425" spcFirstLastPara="1" rIns="91425" wrap="square" tIns="45700">
            <a:normAutofit/>
          </a:bodyPr>
          <a:lstStyle>
            <a:lvl1pPr indent="-228600" lvl="0" marL="457200" algn="ctr">
              <a:lnSpc>
                <a:spcPct val="110000"/>
              </a:lnSpc>
              <a:spcBef>
                <a:spcPts val="320"/>
              </a:spcBef>
              <a:spcAft>
                <a:spcPts val="0"/>
              </a:spcAft>
              <a:buSzPts val="1120"/>
              <a:buNone/>
              <a:defRPr sz="1600"/>
            </a:lvl1pPr>
            <a:lvl2pPr indent="-228600" lvl="1" marL="914400" algn="l">
              <a:spcBef>
                <a:spcPts val="600"/>
              </a:spcBef>
              <a:spcAft>
                <a:spcPts val="0"/>
              </a:spcAft>
              <a:buSzPts val="840"/>
              <a:buNone/>
              <a:defRPr sz="1200"/>
            </a:lvl2pPr>
            <a:lvl3pPr indent="-228600" lvl="2" marL="1371600" algn="l">
              <a:spcBef>
                <a:spcPts val="600"/>
              </a:spcBef>
              <a:spcAft>
                <a:spcPts val="0"/>
              </a:spcAft>
              <a:buSzPts val="700"/>
              <a:buNone/>
              <a:defRPr sz="1000"/>
            </a:lvl3pPr>
            <a:lvl4pPr indent="-228600" lvl="3" marL="1828800" algn="l">
              <a:spcBef>
                <a:spcPts val="600"/>
              </a:spcBef>
              <a:spcAft>
                <a:spcPts val="0"/>
              </a:spcAft>
              <a:buSzPts val="630"/>
              <a:buNone/>
              <a:defRPr sz="900"/>
            </a:lvl4pPr>
            <a:lvl5pPr indent="-228600" lvl="4" marL="2286000" algn="l">
              <a:spcBef>
                <a:spcPts val="600"/>
              </a:spcBef>
              <a:spcAft>
                <a:spcPts val="0"/>
              </a:spcAft>
              <a:buSzPts val="630"/>
              <a:buNone/>
              <a:defRPr sz="900"/>
            </a:lvl5pPr>
            <a:lvl6pPr indent="-228600" lvl="5" marL="2743200" algn="l">
              <a:spcBef>
                <a:spcPts val="600"/>
              </a:spcBef>
              <a:spcAft>
                <a:spcPts val="0"/>
              </a:spcAft>
              <a:buSzPts val="630"/>
              <a:buNone/>
              <a:defRPr sz="900"/>
            </a:lvl6pPr>
            <a:lvl7pPr indent="-228600" lvl="6" marL="3200400" algn="l">
              <a:spcBef>
                <a:spcPts val="600"/>
              </a:spcBef>
              <a:spcAft>
                <a:spcPts val="0"/>
              </a:spcAft>
              <a:buSzPts val="630"/>
              <a:buNone/>
              <a:defRPr sz="900"/>
            </a:lvl7pPr>
            <a:lvl8pPr indent="-228600" lvl="7" marL="3657600" algn="l">
              <a:spcBef>
                <a:spcPts val="600"/>
              </a:spcBef>
              <a:spcAft>
                <a:spcPts val="0"/>
              </a:spcAft>
              <a:buSzPts val="630"/>
              <a:buNone/>
              <a:defRPr sz="900"/>
            </a:lvl8pPr>
            <a:lvl9pPr indent="-228600" lvl="8" marL="4114800" algn="l">
              <a:spcBef>
                <a:spcPts val="600"/>
              </a:spcBef>
              <a:spcAft>
                <a:spcPts val="600"/>
              </a:spcAft>
              <a:buSzPts val="630"/>
              <a:buNone/>
              <a:defRPr sz="900"/>
            </a:lvl9pPr>
          </a:lstStyle>
          <a:p/>
        </p:txBody>
      </p:sp>
      <p:sp>
        <p:nvSpPr>
          <p:cNvPr id="83" name="Google Shape;83;p18"/>
          <p:cNvSpPr txBox="1"/>
          <p:nvPr>
            <p:ph idx="10" type="dt"/>
          </p:nvPr>
        </p:nvSpPr>
        <p:spPr>
          <a:xfrm>
            <a:off x="7678736" y="6000749"/>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 name="Google Shape;84;p18"/>
          <p:cNvSpPr txBox="1"/>
          <p:nvPr>
            <p:ph idx="11" type="ftr"/>
          </p:nvPr>
        </p:nvSpPr>
        <p:spPr>
          <a:xfrm>
            <a:off x="913795" y="6000749"/>
            <a:ext cx="6672865"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5" name="Google Shape;85;p18"/>
          <p:cNvSpPr txBox="1"/>
          <p:nvPr>
            <p:ph idx="12" type="sldNum"/>
          </p:nvPr>
        </p:nvSpPr>
        <p:spPr>
          <a:xfrm>
            <a:off x="10514011" y="6000749"/>
            <a:ext cx="75354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anoramic Picture with Caption">
  <p:cSld name="Panoramic Picture with Caption">
    <p:spTree>
      <p:nvGrpSpPr>
        <p:cNvPr id="86" name="Shape 86"/>
        <p:cNvGrpSpPr/>
        <p:nvPr/>
      </p:nvGrpSpPr>
      <p:grpSpPr>
        <a:xfrm>
          <a:off x="0" y="0"/>
          <a:ext cx="0" cy="0"/>
          <a:chOff x="0" y="0"/>
          <a:chExt cx="0" cy="0"/>
        </a:xfrm>
      </p:grpSpPr>
      <p:pic>
        <p:nvPicPr>
          <p:cNvPr descr="Slate-V2-HD-panoPhotoInset.png" id="87" name="Google Shape;87;p19"/>
          <p:cNvPicPr preferRelativeResize="0"/>
          <p:nvPr/>
        </p:nvPicPr>
        <p:blipFill rotWithShape="1">
          <a:blip r:embed="rId2">
            <a:alphaModFix/>
          </a:blip>
          <a:srcRect b="0" l="0" r="0" t="0"/>
          <a:stretch/>
        </p:blipFill>
        <p:spPr>
          <a:xfrm>
            <a:off x="1013883" y="547807"/>
            <a:ext cx="10141799" cy="3816806"/>
          </a:xfrm>
          <a:prstGeom prst="rect">
            <a:avLst/>
          </a:prstGeom>
          <a:noFill/>
          <a:ln>
            <a:noFill/>
          </a:ln>
        </p:spPr>
      </p:pic>
      <p:sp>
        <p:nvSpPr>
          <p:cNvPr id="88" name="Google Shape;88;p19"/>
          <p:cNvSpPr txBox="1"/>
          <p:nvPr>
            <p:ph type="title"/>
          </p:nvPr>
        </p:nvSpPr>
        <p:spPr>
          <a:xfrm>
            <a:off x="913806" y="4565255"/>
            <a:ext cx="10355326" cy="543472"/>
          </a:xfrm>
          <a:prstGeom prst="rect">
            <a:avLst/>
          </a:prstGeom>
          <a:noFill/>
          <a:ln>
            <a:noFill/>
          </a:ln>
          <a:effectLst>
            <a:outerShdw blurRad="25400">
              <a:srgbClr val="000000">
                <a:alpha val="45882"/>
              </a:srgbClr>
            </a:outerShdw>
          </a:effectLst>
        </p:spPr>
        <p:txBody>
          <a:bodyPr anchorCtr="0" anchor="b" bIns="45700" lIns="91425" spcFirstLastPara="1" rIns="91425" wrap="square" tIns="45700">
            <a:normAutofit/>
          </a:bodyPr>
          <a:lstStyle>
            <a:lvl1pPr lvl="0" algn="ctr">
              <a:lnSpc>
                <a:spcPct val="90000"/>
              </a:lnSpc>
              <a:spcBef>
                <a:spcPts val="0"/>
              </a:spcBef>
              <a:spcAft>
                <a:spcPts val="0"/>
              </a:spcAft>
              <a:buClr>
                <a:schemeClr val="lt2"/>
              </a:buClr>
              <a:buSzPts val="2800"/>
              <a:buFont typeface="Sorts Mill Goudy"/>
              <a:buNone/>
              <a:defRPr sz="2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9" name="Google Shape;89;p19"/>
          <p:cNvSpPr/>
          <p:nvPr>
            <p:ph idx="2" type="pic"/>
          </p:nvPr>
        </p:nvSpPr>
        <p:spPr>
          <a:xfrm>
            <a:off x="1169349" y="695009"/>
            <a:ext cx="9845346" cy="3525671"/>
          </a:xfrm>
          <a:prstGeom prst="rect">
            <a:avLst/>
          </a:prstGeom>
          <a:noFill/>
          <a:ln>
            <a:noFill/>
          </a:ln>
          <a:effectLst>
            <a:outerShdw blurRad="38100" dir="4440000" dist="25400">
              <a:srgbClr val="000000">
                <a:alpha val="35686"/>
              </a:srgbClr>
            </a:outerShdw>
          </a:effectLst>
        </p:spPr>
      </p:sp>
      <p:sp>
        <p:nvSpPr>
          <p:cNvPr id="90" name="Google Shape;90;p19"/>
          <p:cNvSpPr txBox="1"/>
          <p:nvPr>
            <p:ph idx="1" type="body"/>
          </p:nvPr>
        </p:nvSpPr>
        <p:spPr>
          <a:xfrm>
            <a:off x="913795" y="5247728"/>
            <a:ext cx="10353762" cy="543472"/>
          </a:xfrm>
          <a:prstGeom prst="rect">
            <a:avLst/>
          </a:prstGeom>
          <a:noFill/>
          <a:ln>
            <a:noFill/>
          </a:ln>
          <a:effectLst>
            <a:outerShdw blurRad="25400">
              <a:srgbClr val="000000">
                <a:alpha val="45882"/>
              </a:srgbClr>
            </a:outerShdw>
          </a:effectLst>
        </p:spPr>
        <p:txBody>
          <a:bodyPr anchorCtr="0" anchor="t" bIns="45700" lIns="91425" spcFirstLastPara="1" rIns="91425" wrap="square" tIns="45700">
            <a:normAutofit/>
          </a:bodyPr>
          <a:lstStyle>
            <a:lvl1pPr indent="-228600" lvl="0" marL="457200" algn="ctr">
              <a:lnSpc>
                <a:spcPct val="110000"/>
              </a:lnSpc>
              <a:spcBef>
                <a:spcPts val="320"/>
              </a:spcBef>
              <a:spcAft>
                <a:spcPts val="0"/>
              </a:spcAft>
              <a:buSzPts val="1120"/>
              <a:buNone/>
              <a:defRPr sz="1600"/>
            </a:lvl1pPr>
            <a:lvl2pPr indent="-228600" lvl="1" marL="914400" algn="l">
              <a:spcBef>
                <a:spcPts val="600"/>
              </a:spcBef>
              <a:spcAft>
                <a:spcPts val="0"/>
              </a:spcAft>
              <a:buSzPts val="980"/>
              <a:buNone/>
              <a:defRPr sz="1400"/>
            </a:lvl2pPr>
            <a:lvl3pPr indent="-228600" lvl="2" marL="1371600" algn="l">
              <a:spcBef>
                <a:spcPts val="600"/>
              </a:spcBef>
              <a:spcAft>
                <a:spcPts val="0"/>
              </a:spcAft>
              <a:buSzPts val="840"/>
              <a:buNone/>
              <a:defRPr sz="1200"/>
            </a:lvl3pPr>
            <a:lvl4pPr indent="-228600" lvl="3" marL="1828800" algn="l">
              <a:spcBef>
                <a:spcPts val="600"/>
              </a:spcBef>
              <a:spcAft>
                <a:spcPts val="0"/>
              </a:spcAft>
              <a:buSzPts val="700"/>
              <a:buNone/>
              <a:defRPr sz="1000"/>
            </a:lvl4pPr>
            <a:lvl5pPr indent="-228600" lvl="4" marL="2286000" algn="l">
              <a:spcBef>
                <a:spcPts val="600"/>
              </a:spcBef>
              <a:spcAft>
                <a:spcPts val="0"/>
              </a:spcAft>
              <a:buSzPts val="700"/>
              <a:buNone/>
              <a:defRPr sz="1000"/>
            </a:lvl5pPr>
            <a:lvl6pPr indent="-228600" lvl="5" marL="2743200" algn="l">
              <a:spcBef>
                <a:spcPts val="600"/>
              </a:spcBef>
              <a:spcAft>
                <a:spcPts val="0"/>
              </a:spcAft>
              <a:buSzPts val="700"/>
              <a:buNone/>
              <a:defRPr sz="1000"/>
            </a:lvl6pPr>
            <a:lvl7pPr indent="-228600" lvl="6" marL="3200400" algn="l">
              <a:spcBef>
                <a:spcPts val="600"/>
              </a:spcBef>
              <a:spcAft>
                <a:spcPts val="0"/>
              </a:spcAft>
              <a:buSzPts val="700"/>
              <a:buNone/>
              <a:defRPr sz="1000"/>
            </a:lvl7pPr>
            <a:lvl8pPr indent="-228600" lvl="7" marL="3657600" algn="l">
              <a:spcBef>
                <a:spcPts val="600"/>
              </a:spcBef>
              <a:spcAft>
                <a:spcPts val="0"/>
              </a:spcAft>
              <a:buSzPts val="700"/>
              <a:buNone/>
              <a:defRPr sz="1000"/>
            </a:lvl8pPr>
            <a:lvl9pPr indent="-228600" lvl="8" marL="4114800" algn="l">
              <a:spcBef>
                <a:spcPts val="600"/>
              </a:spcBef>
              <a:spcAft>
                <a:spcPts val="600"/>
              </a:spcAft>
              <a:buSzPts val="700"/>
              <a:buNone/>
              <a:defRPr sz="1000"/>
            </a:lvl9pPr>
          </a:lstStyle>
          <a:p/>
        </p:txBody>
      </p:sp>
      <p:sp>
        <p:nvSpPr>
          <p:cNvPr id="91" name="Google Shape;91;p19"/>
          <p:cNvSpPr txBox="1"/>
          <p:nvPr>
            <p:ph idx="10" type="dt"/>
          </p:nvPr>
        </p:nvSpPr>
        <p:spPr>
          <a:xfrm>
            <a:off x="7678736" y="6000749"/>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2" name="Google Shape;92;p19"/>
          <p:cNvSpPr txBox="1"/>
          <p:nvPr>
            <p:ph idx="11" type="ftr"/>
          </p:nvPr>
        </p:nvSpPr>
        <p:spPr>
          <a:xfrm>
            <a:off x="913795" y="6000749"/>
            <a:ext cx="6672865"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3" name="Google Shape;93;p19"/>
          <p:cNvSpPr txBox="1"/>
          <p:nvPr>
            <p:ph idx="12" type="sldNum"/>
          </p:nvPr>
        </p:nvSpPr>
        <p:spPr>
          <a:xfrm>
            <a:off x="10514011" y="6000749"/>
            <a:ext cx="75354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aption">
  <p:cSld name="Title and Caption">
    <p:spTree>
      <p:nvGrpSpPr>
        <p:cNvPr id="94" name="Shape 94"/>
        <p:cNvGrpSpPr/>
        <p:nvPr/>
      </p:nvGrpSpPr>
      <p:grpSpPr>
        <a:xfrm>
          <a:off x="0" y="0"/>
          <a:ext cx="0" cy="0"/>
          <a:chOff x="0" y="0"/>
          <a:chExt cx="0" cy="0"/>
        </a:xfrm>
      </p:grpSpPr>
      <p:sp>
        <p:nvSpPr>
          <p:cNvPr id="95" name="Google Shape;95;p20"/>
          <p:cNvSpPr txBox="1"/>
          <p:nvPr>
            <p:ph type="title"/>
          </p:nvPr>
        </p:nvSpPr>
        <p:spPr>
          <a:xfrm>
            <a:off x="913795" y="608437"/>
            <a:ext cx="10353762" cy="3534344"/>
          </a:xfrm>
          <a:prstGeom prst="rect">
            <a:avLst/>
          </a:prstGeom>
          <a:noFill/>
          <a:ln>
            <a:noFill/>
          </a:ln>
          <a:effectLst>
            <a:outerShdw blurRad="25400">
              <a:srgbClr val="000000">
                <a:alpha val="45882"/>
              </a:srgbClr>
            </a:outerShdw>
          </a:effectLst>
        </p:spPr>
        <p:txBody>
          <a:bodyPr anchorCtr="0" anchor="ctr" bIns="45700" lIns="91425" spcFirstLastPara="1" rIns="91425" wrap="square" tIns="45700">
            <a:normAutofit/>
          </a:bodyPr>
          <a:lstStyle>
            <a:lvl1pPr lvl="0" algn="ctr">
              <a:lnSpc>
                <a:spcPct val="90000"/>
              </a:lnSpc>
              <a:spcBef>
                <a:spcPts val="0"/>
              </a:spcBef>
              <a:spcAft>
                <a:spcPts val="0"/>
              </a:spcAft>
              <a:buClr>
                <a:schemeClr val="lt2"/>
              </a:buClr>
              <a:buSzPts val="4000"/>
              <a:buFont typeface="Sorts Mill Goudy"/>
              <a:buNone/>
              <a:defRPr sz="40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6" name="Google Shape;96;p20"/>
          <p:cNvSpPr txBox="1"/>
          <p:nvPr>
            <p:ph idx="1" type="body"/>
          </p:nvPr>
        </p:nvSpPr>
        <p:spPr>
          <a:xfrm>
            <a:off x="913794" y="4295180"/>
            <a:ext cx="10353763" cy="1501826"/>
          </a:xfrm>
          <a:prstGeom prst="rect">
            <a:avLst/>
          </a:prstGeom>
          <a:noFill/>
          <a:ln>
            <a:noFill/>
          </a:ln>
          <a:effectLst>
            <a:outerShdw blurRad="25400">
              <a:srgbClr val="000000">
                <a:alpha val="45882"/>
              </a:srgbClr>
            </a:outerShdw>
          </a:effectLst>
        </p:spPr>
        <p:txBody>
          <a:bodyPr anchorCtr="0" anchor="ctr" bIns="45700" lIns="91425" spcFirstLastPara="1" rIns="91425" wrap="square" tIns="45700">
            <a:normAutofit/>
          </a:bodyPr>
          <a:lstStyle>
            <a:lvl1pPr indent="-228600" lvl="0" marL="457200" algn="ctr">
              <a:lnSpc>
                <a:spcPct val="110000"/>
              </a:lnSpc>
              <a:spcBef>
                <a:spcPts val="320"/>
              </a:spcBef>
              <a:spcAft>
                <a:spcPts val="0"/>
              </a:spcAft>
              <a:buSzPts val="1120"/>
              <a:buNone/>
              <a:defRPr sz="1600"/>
            </a:lvl1pPr>
            <a:lvl2pPr indent="-228600" lvl="1" marL="914400" algn="l">
              <a:spcBef>
                <a:spcPts val="600"/>
              </a:spcBef>
              <a:spcAft>
                <a:spcPts val="0"/>
              </a:spcAft>
              <a:buSzPts val="980"/>
              <a:buNone/>
              <a:defRPr sz="1400"/>
            </a:lvl2pPr>
            <a:lvl3pPr indent="-228600" lvl="2" marL="1371600" algn="l">
              <a:spcBef>
                <a:spcPts val="600"/>
              </a:spcBef>
              <a:spcAft>
                <a:spcPts val="0"/>
              </a:spcAft>
              <a:buSzPts val="840"/>
              <a:buNone/>
              <a:defRPr sz="1200"/>
            </a:lvl3pPr>
            <a:lvl4pPr indent="-228600" lvl="3" marL="1828800" algn="l">
              <a:spcBef>
                <a:spcPts val="600"/>
              </a:spcBef>
              <a:spcAft>
                <a:spcPts val="0"/>
              </a:spcAft>
              <a:buSzPts val="700"/>
              <a:buNone/>
              <a:defRPr sz="1000"/>
            </a:lvl4pPr>
            <a:lvl5pPr indent="-228600" lvl="4" marL="2286000" algn="l">
              <a:spcBef>
                <a:spcPts val="600"/>
              </a:spcBef>
              <a:spcAft>
                <a:spcPts val="0"/>
              </a:spcAft>
              <a:buSzPts val="700"/>
              <a:buNone/>
              <a:defRPr sz="1000"/>
            </a:lvl5pPr>
            <a:lvl6pPr indent="-228600" lvl="5" marL="2743200" algn="l">
              <a:spcBef>
                <a:spcPts val="600"/>
              </a:spcBef>
              <a:spcAft>
                <a:spcPts val="0"/>
              </a:spcAft>
              <a:buSzPts val="700"/>
              <a:buNone/>
              <a:defRPr sz="1000"/>
            </a:lvl6pPr>
            <a:lvl7pPr indent="-228600" lvl="6" marL="3200400" algn="l">
              <a:spcBef>
                <a:spcPts val="600"/>
              </a:spcBef>
              <a:spcAft>
                <a:spcPts val="0"/>
              </a:spcAft>
              <a:buSzPts val="700"/>
              <a:buNone/>
              <a:defRPr sz="1000"/>
            </a:lvl7pPr>
            <a:lvl8pPr indent="-228600" lvl="7" marL="3657600" algn="l">
              <a:spcBef>
                <a:spcPts val="600"/>
              </a:spcBef>
              <a:spcAft>
                <a:spcPts val="0"/>
              </a:spcAft>
              <a:buSzPts val="700"/>
              <a:buNone/>
              <a:defRPr sz="1000"/>
            </a:lvl8pPr>
            <a:lvl9pPr indent="-228600" lvl="8" marL="4114800" algn="l">
              <a:spcBef>
                <a:spcPts val="600"/>
              </a:spcBef>
              <a:spcAft>
                <a:spcPts val="600"/>
              </a:spcAft>
              <a:buSzPts val="700"/>
              <a:buNone/>
              <a:defRPr sz="1000"/>
            </a:lvl9pPr>
          </a:lstStyle>
          <a:p/>
        </p:txBody>
      </p:sp>
      <p:sp>
        <p:nvSpPr>
          <p:cNvPr id="97" name="Google Shape;97;p20"/>
          <p:cNvSpPr txBox="1"/>
          <p:nvPr>
            <p:ph idx="10" type="dt"/>
          </p:nvPr>
        </p:nvSpPr>
        <p:spPr>
          <a:xfrm>
            <a:off x="7678736" y="6000749"/>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8" name="Google Shape;98;p20"/>
          <p:cNvSpPr txBox="1"/>
          <p:nvPr>
            <p:ph idx="11" type="ftr"/>
          </p:nvPr>
        </p:nvSpPr>
        <p:spPr>
          <a:xfrm>
            <a:off x="913795" y="6000749"/>
            <a:ext cx="6672865"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9" name="Google Shape;99;p20"/>
          <p:cNvSpPr txBox="1"/>
          <p:nvPr>
            <p:ph idx="12" type="sldNum"/>
          </p:nvPr>
        </p:nvSpPr>
        <p:spPr>
          <a:xfrm>
            <a:off x="10514011" y="6000749"/>
            <a:ext cx="75354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with Caption">
  <p:cSld name="Quote with Caption">
    <p:spTree>
      <p:nvGrpSpPr>
        <p:cNvPr id="100" name="Shape 100"/>
        <p:cNvGrpSpPr/>
        <p:nvPr/>
      </p:nvGrpSpPr>
      <p:grpSpPr>
        <a:xfrm>
          <a:off x="0" y="0"/>
          <a:ext cx="0" cy="0"/>
          <a:chOff x="0" y="0"/>
          <a:chExt cx="0" cy="0"/>
        </a:xfrm>
      </p:grpSpPr>
      <p:sp>
        <p:nvSpPr>
          <p:cNvPr id="101" name="Google Shape;101;p21"/>
          <p:cNvSpPr txBox="1"/>
          <p:nvPr>
            <p:ph type="title"/>
          </p:nvPr>
        </p:nvSpPr>
        <p:spPr>
          <a:xfrm>
            <a:off x="1446212" y="609600"/>
            <a:ext cx="9302752" cy="2992904"/>
          </a:xfrm>
          <a:prstGeom prst="rect">
            <a:avLst/>
          </a:prstGeom>
          <a:noFill/>
          <a:ln>
            <a:noFill/>
          </a:ln>
          <a:effectLst>
            <a:outerShdw blurRad="25400">
              <a:srgbClr val="000000">
                <a:alpha val="45882"/>
              </a:srgbClr>
            </a:outerShdw>
          </a:effectLst>
        </p:spPr>
        <p:txBody>
          <a:bodyPr anchorCtr="0" anchor="ctr" bIns="45700" lIns="91425" spcFirstLastPara="1" rIns="91425" wrap="square" tIns="45700">
            <a:normAutofit/>
          </a:bodyPr>
          <a:lstStyle>
            <a:lvl1pPr lvl="0" algn="ctr">
              <a:lnSpc>
                <a:spcPct val="90000"/>
              </a:lnSpc>
              <a:spcBef>
                <a:spcPts val="0"/>
              </a:spcBef>
              <a:spcAft>
                <a:spcPts val="0"/>
              </a:spcAft>
              <a:buClr>
                <a:schemeClr val="lt2"/>
              </a:buClr>
              <a:buSzPts val="3600"/>
              <a:buFont typeface="Sorts Mill Goudy"/>
              <a:buNone/>
              <a:defRPr sz="36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2" name="Google Shape;102;p21"/>
          <p:cNvSpPr txBox="1"/>
          <p:nvPr>
            <p:ph idx="1" type="body"/>
          </p:nvPr>
        </p:nvSpPr>
        <p:spPr>
          <a:xfrm>
            <a:off x="1720644" y="3610032"/>
            <a:ext cx="8752299" cy="532749"/>
          </a:xfrm>
          <a:prstGeom prst="rect">
            <a:avLst/>
          </a:prstGeom>
          <a:noFill/>
          <a:ln>
            <a:noFill/>
          </a:ln>
          <a:effectLst>
            <a:outerShdw blurRad="25400">
              <a:srgbClr val="000000">
                <a:alpha val="45882"/>
              </a:srgbClr>
            </a:outerShdw>
          </a:effectLst>
        </p:spPr>
        <p:txBody>
          <a:bodyPr anchorCtr="0" anchor="t" bIns="45700" lIns="91425" spcFirstLastPara="1" rIns="91425" wrap="square" tIns="45700">
            <a:normAutofit/>
          </a:bodyPr>
          <a:lstStyle>
            <a:lvl1pPr indent="-228600" lvl="0" marL="457200" algn="r">
              <a:lnSpc>
                <a:spcPct val="110000"/>
              </a:lnSpc>
              <a:spcBef>
                <a:spcPts val="280"/>
              </a:spcBef>
              <a:spcAft>
                <a:spcPts val="0"/>
              </a:spcAft>
              <a:buSzPts val="980"/>
              <a:buNone/>
              <a:defRPr sz="1400"/>
            </a:lvl1pPr>
            <a:lvl2pPr indent="-228600" lvl="1" marL="914400" algn="l">
              <a:spcBef>
                <a:spcPts val="600"/>
              </a:spcBef>
              <a:spcAft>
                <a:spcPts val="0"/>
              </a:spcAft>
              <a:buSzPts val="980"/>
              <a:buNone/>
              <a:defRPr sz="1400"/>
            </a:lvl2pPr>
            <a:lvl3pPr indent="-228600" lvl="2" marL="1371600" algn="l">
              <a:spcBef>
                <a:spcPts val="600"/>
              </a:spcBef>
              <a:spcAft>
                <a:spcPts val="0"/>
              </a:spcAft>
              <a:buSzPts val="840"/>
              <a:buNone/>
              <a:defRPr sz="1200"/>
            </a:lvl3pPr>
            <a:lvl4pPr indent="-228600" lvl="3" marL="1828800" algn="l">
              <a:spcBef>
                <a:spcPts val="600"/>
              </a:spcBef>
              <a:spcAft>
                <a:spcPts val="0"/>
              </a:spcAft>
              <a:buSzPts val="700"/>
              <a:buNone/>
              <a:defRPr sz="1000"/>
            </a:lvl4pPr>
            <a:lvl5pPr indent="-228600" lvl="4" marL="2286000" algn="l">
              <a:spcBef>
                <a:spcPts val="600"/>
              </a:spcBef>
              <a:spcAft>
                <a:spcPts val="0"/>
              </a:spcAft>
              <a:buSzPts val="700"/>
              <a:buNone/>
              <a:defRPr sz="1000"/>
            </a:lvl5pPr>
            <a:lvl6pPr indent="-228600" lvl="5" marL="2743200" algn="l">
              <a:spcBef>
                <a:spcPts val="600"/>
              </a:spcBef>
              <a:spcAft>
                <a:spcPts val="0"/>
              </a:spcAft>
              <a:buSzPts val="700"/>
              <a:buNone/>
              <a:defRPr sz="1000"/>
            </a:lvl6pPr>
            <a:lvl7pPr indent="-228600" lvl="6" marL="3200400" algn="l">
              <a:spcBef>
                <a:spcPts val="600"/>
              </a:spcBef>
              <a:spcAft>
                <a:spcPts val="0"/>
              </a:spcAft>
              <a:buSzPts val="700"/>
              <a:buNone/>
              <a:defRPr sz="1000"/>
            </a:lvl7pPr>
            <a:lvl8pPr indent="-228600" lvl="7" marL="3657600" algn="l">
              <a:spcBef>
                <a:spcPts val="600"/>
              </a:spcBef>
              <a:spcAft>
                <a:spcPts val="0"/>
              </a:spcAft>
              <a:buSzPts val="700"/>
              <a:buNone/>
              <a:defRPr sz="1000"/>
            </a:lvl8pPr>
            <a:lvl9pPr indent="-228600" lvl="8" marL="4114800" algn="l">
              <a:spcBef>
                <a:spcPts val="600"/>
              </a:spcBef>
              <a:spcAft>
                <a:spcPts val="600"/>
              </a:spcAft>
              <a:buSzPts val="700"/>
              <a:buNone/>
              <a:defRPr sz="1000"/>
            </a:lvl9pPr>
          </a:lstStyle>
          <a:p/>
        </p:txBody>
      </p:sp>
      <p:sp>
        <p:nvSpPr>
          <p:cNvPr id="103" name="Google Shape;103;p21"/>
          <p:cNvSpPr txBox="1"/>
          <p:nvPr>
            <p:ph idx="2" type="body"/>
          </p:nvPr>
        </p:nvSpPr>
        <p:spPr>
          <a:xfrm>
            <a:off x="913794" y="4304353"/>
            <a:ext cx="10353763" cy="1489496"/>
          </a:xfrm>
          <a:prstGeom prst="rect">
            <a:avLst/>
          </a:prstGeom>
          <a:noFill/>
          <a:ln>
            <a:noFill/>
          </a:ln>
          <a:effectLst>
            <a:outerShdw blurRad="25400">
              <a:srgbClr val="000000">
                <a:alpha val="45882"/>
              </a:srgbClr>
            </a:outerShdw>
          </a:effectLst>
        </p:spPr>
        <p:txBody>
          <a:bodyPr anchorCtr="0" anchor="ctr" bIns="45700" lIns="91425" spcFirstLastPara="1" rIns="91425" wrap="square" tIns="45700">
            <a:normAutofit/>
          </a:bodyPr>
          <a:lstStyle>
            <a:lvl1pPr indent="-228600" lvl="0" marL="457200" algn="ctr">
              <a:lnSpc>
                <a:spcPct val="110000"/>
              </a:lnSpc>
              <a:spcBef>
                <a:spcPts val="320"/>
              </a:spcBef>
              <a:spcAft>
                <a:spcPts val="0"/>
              </a:spcAft>
              <a:buSzPts val="1120"/>
              <a:buNone/>
              <a:defRPr sz="1600"/>
            </a:lvl1pPr>
            <a:lvl2pPr indent="-228600" lvl="1" marL="914400" algn="l">
              <a:spcBef>
                <a:spcPts val="600"/>
              </a:spcBef>
              <a:spcAft>
                <a:spcPts val="0"/>
              </a:spcAft>
              <a:buSzPts val="980"/>
              <a:buNone/>
              <a:defRPr sz="1400"/>
            </a:lvl2pPr>
            <a:lvl3pPr indent="-228600" lvl="2" marL="1371600" algn="l">
              <a:spcBef>
                <a:spcPts val="600"/>
              </a:spcBef>
              <a:spcAft>
                <a:spcPts val="0"/>
              </a:spcAft>
              <a:buSzPts val="840"/>
              <a:buNone/>
              <a:defRPr sz="1200"/>
            </a:lvl3pPr>
            <a:lvl4pPr indent="-228600" lvl="3" marL="1828800" algn="l">
              <a:spcBef>
                <a:spcPts val="600"/>
              </a:spcBef>
              <a:spcAft>
                <a:spcPts val="0"/>
              </a:spcAft>
              <a:buSzPts val="700"/>
              <a:buNone/>
              <a:defRPr sz="1000"/>
            </a:lvl4pPr>
            <a:lvl5pPr indent="-228600" lvl="4" marL="2286000" algn="l">
              <a:spcBef>
                <a:spcPts val="600"/>
              </a:spcBef>
              <a:spcAft>
                <a:spcPts val="0"/>
              </a:spcAft>
              <a:buSzPts val="700"/>
              <a:buNone/>
              <a:defRPr sz="1000"/>
            </a:lvl5pPr>
            <a:lvl6pPr indent="-228600" lvl="5" marL="2743200" algn="l">
              <a:spcBef>
                <a:spcPts val="600"/>
              </a:spcBef>
              <a:spcAft>
                <a:spcPts val="0"/>
              </a:spcAft>
              <a:buSzPts val="700"/>
              <a:buNone/>
              <a:defRPr sz="1000"/>
            </a:lvl6pPr>
            <a:lvl7pPr indent="-228600" lvl="6" marL="3200400" algn="l">
              <a:spcBef>
                <a:spcPts val="600"/>
              </a:spcBef>
              <a:spcAft>
                <a:spcPts val="0"/>
              </a:spcAft>
              <a:buSzPts val="700"/>
              <a:buNone/>
              <a:defRPr sz="1000"/>
            </a:lvl7pPr>
            <a:lvl8pPr indent="-228600" lvl="7" marL="3657600" algn="l">
              <a:spcBef>
                <a:spcPts val="600"/>
              </a:spcBef>
              <a:spcAft>
                <a:spcPts val="0"/>
              </a:spcAft>
              <a:buSzPts val="700"/>
              <a:buNone/>
              <a:defRPr sz="1000"/>
            </a:lvl8pPr>
            <a:lvl9pPr indent="-228600" lvl="8" marL="4114800" algn="l">
              <a:spcBef>
                <a:spcPts val="600"/>
              </a:spcBef>
              <a:spcAft>
                <a:spcPts val="600"/>
              </a:spcAft>
              <a:buSzPts val="700"/>
              <a:buNone/>
              <a:defRPr sz="1000"/>
            </a:lvl9pPr>
          </a:lstStyle>
          <a:p/>
        </p:txBody>
      </p:sp>
      <p:sp>
        <p:nvSpPr>
          <p:cNvPr id="104" name="Google Shape;104;p21"/>
          <p:cNvSpPr txBox="1"/>
          <p:nvPr>
            <p:ph idx="10" type="dt"/>
          </p:nvPr>
        </p:nvSpPr>
        <p:spPr>
          <a:xfrm>
            <a:off x="7678736" y="6000749"/>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5" name="Google Shape;105;p21"/>
          <p:cNvSpPr txBox="1"/>
          <p:nvPr>
            <p:ph idx="11" type="ftr"/>
          </p:nvPr>
        </p:nvSpPr>
        <p:spPr>
          <a:xfrm>
            <a:off x="913795" y="6000749"/>
            <a:ext cx="6672865"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6" name="Google Shape;106;p21"/>
          <p:cNvSpPr txBox="1"/>
          <p:nvPr>
            <p:ph idx="12" type="sldNum"/>
          </p:nvPr>
        </p:nvSpPr>
        <p:spPr>
          <a:xfrm>
            <a:off x="10514011" y="6000749"/>
            <a:ext cx="75354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107" name="Google Shape;107;p21"/>
          <p:cNvSpPr txBox="1"/>
          <p:nvPr/>
        </p:nvSpPr>
        <p:spPr>
          <a:xfrm>
            <a:off x="990600" y="884796"/>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chemeClr val="lt1"/>
              </a:buClr>
              <a:buSzPts val="8000"/>
              <a:buFont typeface="Sorts Mill Goudy"/>
              <a:buNone/>
            </a:pPr>
            <a:r>
              <a:rPr b="0" lang="en-GB" sz="8000" cap="none">
                <a:solidFill>
                  <a:schemeClr val="lt1"/>
                </a:solidFill>
                <a:latin typeface="Sorts Mill Goudy"/>
                <a:ea typeface="Sorts Mill Goudy"/>
                <a:cs typeface="Sorts Mill Goudy"/>
                <a:sym typeface="Sorts Mill Goudy"/>
              </a:rPr>
              <a:t>“</a:t>
            </a:r>
            <a:endParaRPr/>
          </a:p>
        </p:txBody>
      </p:sp>
      <p:sp>
        <p:nvSpPr>
          <p:cNvPr id="108" name="Google Shape;108;p21"/>
          <p:cNvSpPr txBox="1"/>
          <p:nvPr/>
        </p:nvSpPr>
        <p:spPr>
          <a:xfrm>
            <a:off x="10504716" y="2928258"/>
            <a:ext cx="609600" cy="584776"/>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chemeClr val="lt1"/>
              </a:buClr>
              <a:buSzPts val="8000"/>
              <a:buFont typeface="Sorts Mill Goudy"/>
              <a:buNone/>
            </a:pPr>
            <a:r>
              <a:rPr b="0" lang="en-GB" sz="8000" cap="none">
                <a:solidFill>
                  <a:schemeClr val="lt1"/>
                </a:solidFill>
                <a:latin typeface="Sorts Mill Goudy"/>
                <a:ea typeface="Sorts Mill Goudy"/>
                <a:cs typeface="Sorts Mill Goudy"/>
                <a:sym typeface="Sorts Mill Goudy"/>
              </a:rPr>
              <a:t>”</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ame Card">
  <p:cSld name="Name Card">
    <p:spTree>
      <p:nvGrpSpPr>
        <p:cNvPr id="109" name="Shape 109"/>
        <p:cNvGrpSpPr/>
        <p:nvPr/>
      </p:nvGrpSpPr>
      <p:grpSpPr>
        <a:xfrm>
          <a:off x="0" y="0"/>
          <a:ext cx="0" cy="0"/>
          <a:chOff x="0" y="0"/>
          <a:chExt cx="0" cy="0"/>
        </a:xfrm>
      </p:grpSpPr>
      <p:sp>
        <p:nvSpPr>
          <p:cNvPr id="110" name="Google Shape;110;p22"/>
          <p:cNvSpPr txBox="1"/>
          <p:nvPr>
            <p:ph type="title"/>
          </p:nvPr>
        </p:nvSpPr>
        <p:spPr>
          <a:xfrm>
            <a:off x="913794" y="2126942"/>
            <a:ext cx="10353763" cy="2511835"/>
          </a:xfrm>
          <a:prstGeom prst="rect">
            <a:avLst/>
          </a:prstGeom>
          <a:noFill/>
          <a:ln>
            <a:noFill/>
          </a:ln>
          <a:effectLst>
            <a:outerShdw blurRad="25400">
              <a:srgbClr val="000000">
                <a:alpha val="45882"/>
              </a:srgbClr>
            </a:outerShdw>
          </a:effectLst>
        </p:spPr>
        <p:txBody>
          <a:bodyPr anchorCtr="0" anchor="b" bIns="45700" lIns="91425" spcFirstLastPara="1" rIns="91425" wrap="square" tIns="45700">
            <a:normAutofit/>
          </a:bodyPr>
          <a:lstStyle>
            <a:lvl1pPr lvl="0" algn="ctr">
              <a:lnSpc>
                <a:spcPct val="90000"/>
              </a:lnSpc>
              <a:spcBef>
                <a:spcPts val="0"/>
              </a:spcBef>
              <a:spcAft>
                <a:spcPts val="0"/>
              </a:spcAft>
              <a:buClr>
                <a:schemeClr val="lt2"/>
              </a:buClr>
              <a:buSzPts val="3200"/>
              <a:buFont typeface="Sorts Mill Goudy"/>
              <a:buNone/>
              <a:defRPr sz="32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1" name="Google Shape;111;p22"/>
          <p:cNvSpPr txBox="1"/>
          <p:nvPr>
            <p:ph idx="1" type="body"/>
          </p:nvPr>
        </p:nvSpPr>
        <p:spPr>
          <a:xfrm>
            <a:off x="913784" y="4650556"/>
            <a:ext cx="10352199" cy="1140644"/>
          </a:xfrm>
          <a:prstGeom prst="rect">
            <a:avLst/>
          </a:prstGeom>
          <a:noFill/>
          <a:ln>
            <a:noFill/>
          </a:ln>
          <a:effectLst>
            <a:outerShdw blurRad="25400">
              <a:srgbClr val="000000">
                <a:alpha val="45882"/>
              </a:srgbClr>
            </a:outerShdw>
          </a:effectLst>
        </p:spPr>
        <p:txBody>
          <a:bodyPr anchorCtr="0" anchor="t" bIns="45700" lIns="91425" spcFirstLastPara="1" rIns="91425" wrap="square" tIns="45700">
            <a:normAutofit/>
          </a:bodyPr>
          <a:lstStyle>
            <a:lvl1pPr indent="-228600" lvl="0" marL="457200" algn="ctr">
              <a:lnSpc>
                <a:spcPct val="110000"/>
              </a:lnSpc>
              <a:spcBef>
                <a:spcPts val="320"/>
              </a:spcBef>
              <a:spcAft>
                <a:spcPts val="0"/>
              </a:spcAft>
              <a:buSzPts val="1120"/>
              <a:buNone/>
              <a:defRPr sz="1600"/>
            </a:lvl1pPr>
            <a:lvl2pPr indent="-228600" lvl="1" marL="914400" algn="l">
              <a:spcBef>
                <a:spcPts val="600"/>
              </a:spcBef>
              <a:spcAft>
                <a:spcPts val="0"/>
              </a:spcAft>
              <a:buSzPts val="980"/>
              <a:buNone/>
              <a:defRPr sz="1400"/>
            </a:lvl2pPr>
            <a:lvl3pPr indent="-228600" lvl="2" marL="1371600" algn="l">
              <a:spcBef>
                <a:spcPts val="600"/>
              </a:spcBef>
              <a:spcAft>
                <a:spcPts val="0"/>
              </a:spcAft>
              <a:buSzPts val="840"/>
              <a:buNone/>
              <a:defRPr sz="1200"/>
            </a:lvl3pPr>
            <a:lvl4pPr indent="-228600" lvl="3" marL="1828800" algn="l">
              <a:spcBef>
                <a:spcPts val="600"/>
              </a:spcBef>
              <a:spcAft>
                <a:spcPts val="0"/>
              </a:spcAft>
              <a:buSzPts val="700"/>
              <a:buNone/>
              <a:defRPr sz="1000"/>
            </a:lvl4pPr>
            <a:lvl5pPr indent="-228600" lvl="4" marL="2286000" algn="l">
              <a:spcBef>
                <a:spcPts val="600"/>
              </a:spcBef>
              <a:spcAft>
                <a:spcPts val="0"/>
              </a:spcAft>
              <a:buSzPts val="700"/>
              <a:buNone/>
              <a:defRPr sz="1000"/>
            </a:lvl5pPr>
            <a:lvl6pPr indent="-228600" lvl="5" marL="2743200" algn="l">
              <a:spcBef>
                <a:spcPts val="600"/>
              </a:spcBef>
              <a:spcAft>
                <a:spcPts val="0"/>
              </a:spcAft>
              <a:buSzPts val="700"/>
              <a:buNone/>
              <a:defRPr sz="1000"/>
            </a:lvl6pPr>
            <a:lvl7pPr indent="-228600" lvl="6" marL="3200400" algn="l">
              <a:spcBef>
                <a:spcPts val="600"/>
              </a:spcBef>
              <a:spcAft>
                <a:spcPts val="0"/>
              </a:spcAft>
              <a:buSzPts val="700"/>
              <a:buNone/>
              <a:defRPr sz="1000"/>
            </a:lvl7pPr>
            <a:lvl8pPr indent="-228600" lvl="7" marL="3657600" algn="l">
              <a:spcBef>
                <a:spcPts val="600"/>
              </a:spcBef>
              <a:spcAft>
                <a:spcPts val="0"/>
              </a:spcAft>
              <a:buSzPts val="700"/>
              <a:buNone/>
              <a:defRPr sz="1000"/>
            </a:lvl8pPr>
            <a:lvl9pPr indent="-228600" lvl="8" marL="4114800" algn="l">
              <a:spcBef>
                <a:spcPts val="600"/>
              </a:spcBef>
              <a:spcAft>
                <a:spcPts val="600"/>
              </a:spcAft>
              <a:buSzPts val="700"/>
              <a:buNone/>
              <a:defRPr sz="1000"/>
            </a:lvl9pPr>
          </a:lstStyle>
          <a:p/>
        </p:txBody>
      </p:sp>
      <p:sp>
        <p:nvSpPr>
          <p:cNvPr id="112" name="Google Shape;112;p22"/>
          <p:cNvSpPr txBox="1"/>
          <p:nvPr>
            <p:ph idx="10" type="dt"/>
          </p:nvPr>
        </p:nvSpPr>
        <p:spPr>
          <a:xfrm>
            <a:off x="7678736" y="6000749"/>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3" name="Google Shape;113;p22"/>
          <p:cNvSpPr txBox="1"/>
          <p:nvPr>
            <p:ph idx="11" type="ftr"/>
          </p:nvPr>
        </p:nvSpPr>
        <p:spPr>
          <a:xfrm>
            <a:off x="913795" y="6000749"/>
            <a:ext cx="6672865"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4" name="Google Shape;114;p22"/>
          <p:cNvSpPr txBox="1"/>
          <p:nvPr>
            <p:ph idx="12" type="sldNum"/>
          </p:nvPr>
        </p:nvSpPr>
        <p:spPr>
          <a:xfrm>
            <a:off x="10514011" y="6000749"/>
            <a:ext cx="75354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 Picture Column">
  <p:cSld name="3 Picture Column">
    <p:spTree>
      <p:nvGrpSpPr>
        <p:cNvPr id="115" name="Shape 115"/>
        <p:cNvGrpSpPr/>
        <p:nvPr/>
      </p:nvGrpSpPr>
      <p:grpSpPr>
        <a:xfrm>
          <a:off x="0" y="0"/>
          <a:ext cx="0" cy="0"/>
          <a:chOff x="0" y="0"/>
          <a:chExt cx="0" cy="0"/>
        </a:xfrm>
      </p:grpSpPr>
      <p:pic>
        <p:nvPicPr>
          <p:cNvPr descr="Slate-V2-HD-3colPhotoInset.png" id="116" name="Google Shape;116;p23"/>
          <p:cNvPicPr preferRelativeResize="0"/>
          <p:nvPr/>
        </p:nvPicPr>
        <p:blipFill rotWithShape="1">
          <a:blip r:embed="rId2">
            <a:alphaModFix/>
          </a:blip>
          <a:srcRect b="0" l="0" r="0" t="0"/>
          <a:stretch/>
        </p:blipFill>
        <p:spPr>
          <a:xfrm>
            <a:off x="897962" y="1818214"/>
            <a:ext cx="3339972" cy="1847851"/>
          </a:xfrm>
          <a:prstGeom prst="rect">
            <a:avLst/>
          </a:prstGeom>
          <a:noFill/>
          <a:ln>
            <a:noFill/>
          </a:ln>
        </p:spPr>
      </p:pic>
      <p:pic>
        <p:nvPicPr>
          <p:cNvPr descr="Slate-V2-HD-3colPhotoInset.png" id="117" name="Google Shape;117;p23"/>
          <p:cNvPicPr preferRelativeResize="0"/>
          <p:nvPr/>
        </p:nvPicPr>
        <p:blipFill rotWithShape="1">
          <a:blip r:embed="rId2">
            <a:alphaModFix/>
          </a:blip>
          <a:srcRect b="0" l="0" r="0" t="0"/>
          <a:stretch/>
        </p:blipFill>
        <p:spPr>
          <a:xfrm>
            <a:off x="4403800" y="1818214"/>
            <a:ext cx="3339972" cy="1847851"/>
          </a:xfrm>
          <a:prstGeom prst="rect">
            <a:avLst/>
          </a:prstGeom>
          <a:noFill/>
          <a:ln>
            <a:noFill/>
          </a:ln>
        </p:spPr>
      </p:pic>
      <p:pic>
        <p:nvPicPr>
          <p:cNvPr descr="Slate-V2-HD-3colPhotoInset.png" id="118" name="Google Shape;118;p23"/>
          <p:cNvPicPr preferRelativeResize="0"/>
          <p:nvPr/>
        </p:nvPicPr>
        <p:blipFill rotWithShape="1">
          <a:blip r:embed="rId2">
            <a:alphaModFix/>
          </a:blip>
          <a:srcRect b="0" l="0" r="0" t="0"/>
          <a:stretch/>
        </p:blipFill>
        <p:spPr>
          <a:xfrm>
            <a:off x="7936051" y="1818214"/>
            <a:ext cx="3339972" cy="1847851"/>
          </a:xfrm>
          <a:prstGeom prst="rect">
            <a:avLst/>
          </a:prstGeom>
          <a:noFill/>
          <a:ln>
            <a:noFill/>
          </a:ln>
        </p:spPr>
      </p:pic>
      <p:sp>
        <p:nvSpPr>
          <p:cNvPr id="119" name="Google Shape;119;p23"/>
          <p:cNvSpPr txBox="1"/>
          <p:nvPr>
            <p:ph type="title"/>
          </p:nvPr>
        </p:nvSpPr>
        <p:spPr>
          <a:xfrm>
            <a:off x="913794" y="609600"/>
            <a:ext cx="10353763" cy="970450"/>
          </a:xfrm>
          <a:prstGeom prst="rect">
            <a:avLst/>
          </a:prstGeom>
          <a:noFill/>
          <a:ln>
            <a:noFill/>
          </a:ln>
          <a:effectLst>
            <a:outerShdw blurRad="25400">
              <a:srgbClr val="000000">
                <a:alpha val="45882"/>
              </a:srgbClr>
            </a:outerShdw>
          </a:effectLst>
        </p:spPr>
        <p:txBody>
          <a:bodyPr anchorCtr="0" anchor="ctr" bIns="45700" lIns="91425" spcFirstLastPara="1" rIns="91425" wrap="square" tIns="45700">
            <a:normAutofit/>
          </a:bodyPr>
          <a:lstStyle>
            <a:lvl1pPr lvl="0" algn="ctr">
              <a:lnSpc>
                <a:spcPct val="90000"/>
              </a:lnSpc>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0" name="Google Shape;120;p23"/>
          <p:cNvSpPr txBox="1"/>
          <p:nvPr>
            <p:ph idx="1" type="body"/>
          </p:nvPr>
        </p:nvSpPr>
        <p:spPr>
          <a:xfrm>
            <a:off x="913795" y="3904106"/>
            <a:ext cx="3300984" cy="576262"/>
          </a:xfrm>
          <a:prstGeom prst="rect">
            <a:avLst/>
          </a:prstGeom>
          <a:noFill/>
          <a:ln>
            <a:noFill/>
          </a:ln>
          <a:effectLst>
            <a:outerShdw blurRad="25400">
              <a:srgbClr val="000000">
                <a:alpha val="45882"/>
              </a:srgbClr>
            </a:outerShdw>
          </a:effectLst>
        </p:spPr>
        <p:txBody>
          <a:bodyPr anchorCtr="0" anchor="b" bIns="45700" lIns="91425" spcFirstLastPara="1" rIns="91425" wrap="square" tIns="45700">
            <a:noAutofit/>
          </a:bodyPr>
          <a:lstStyle>
            <a:lvl1pPr indent="-228600" lvl="0" marL="457200" algn="ctr">
              <a:lnSpc>
                <a:spcPct val="110000"/>
              </a:lnSpc>
              <a:spcBef>
                <a:spcPts val="400"/>
              </a:spcBef>
              <a:spcAft>
                <a:spcPts val="0"/>
              </a:spcAft>
              <a:buSzPts val="1400"/>
              <a:buNone/>
              <a:defRPr b="0" sz="2000">
                <a:solidFill>
                  <a:schemeClr val="lt1"/>
                </a:solidFill>
              </a:defRPr>
            </a:lvl1pPr>
            <a:lvl2pPr indent="-228600" lvl="1" marL="914400" algn="l">
              <a:spcBef>
                <a:spcPts val="600"/>
              </a:spcBef>
              <a:spcAft>
                <a:spcPts val="0"/>
              </a:spcAft>
              <a:buSzPts val="1400"/>
              <a:buNone/>
              <a:defRPr b="1" sz="2000"/>
            </a:lvl2pPr>
            <a:lvl3pPr indent="-228600" lvl="2" marL="1371600" algn="l">
              <a:spcBef>
                <a:spcPts val="600"/>
              </a:spcBef>
              <a:spcAft>
                <a:spcPts val="0"/>
              </a:spcAft>
              <a:buSzPts val="1260"/>
              <a:buNone/>
              <a:defRPr b="1" sz="1800"/>
            </a:lvl3pPr>
            <a:lvl4pPr indent="-228600" lvl="3" marL="1828800" algn="l">
              <a:spcBef>
                <a:spcPts val="600"/>
              </a:spcBef>
              <a:spcAft>
                <a:spcPts val="0"/>
              </a:spcAft>
              <a:buSzPts val="1120"/>
              <a:buNone/>
              <a:defRPr b="1" sz="1600"/>
            </a:lvl4pPr>
            <a:lvl5pPr indent="-228600" lvl="4" marL="2286000" algn="l">
              <a:spcBef>
                <a:spcPts val="600"/>
              </a:spcBef>
              <a:spcAft>
                <a:spcPts val="0"/>
              </a:spcAft>
              <a:buSzPts val="1120"/>
              <a:buNone/>
              <a:defRPr b="1" sz="1600"/>
            </a:lvl5pPr>
            <a:lvl6pPr indent="-228600" lvl="5" marL="2743200" algn="l">
              <a:spcBef>
                <a:spcPts val="600"/>
              </a:spcBef>
              <a:spcAft>
                <a:spcPts val="0"/>
              </a:spcAft>
              <a:buSzPts val="1120"/>
              <a:buNone/>
              <a:defRPr b="1" sz="1600"/>
            </a:lvl6pPr>
            <a:lvl7pPr indent="-228600" lvl="6" marL="3200400" algn="l">
              <a:spcBef>
                <a:spcPts val="600"/>
              </a:spcBef>
              <a:spcAft>
                <a:spcPts val="0"/>
              </a:spcAft>
              <a:buSzPts val="1120"/>
              <a:buNone/>
              <a:defRPr b="1" sz="1600"/>
            </a:lvl7pPr>
            <a:lvl8pPr indent="-228600" lvl="7" marL="3657600" algn="l">
              <a:spcBef>
                <a:spcPts val="600"/>
              </a:spcBef>
              <a:spcAft>
                <a:spcPts val="0"/>
              </a:spcAft>
              <a:buSzPts val="1120"/>
              <a:buNone/>
              <a:defRPr b="1" sz="1600"/>
            </a:lvl8pPr>
            <a:lvl9pPr indent="-228600" lvl="8" marL="4114800" algn="l">
              <a:spcBef>
                <a:spcPts val="600"/>
              </a:spcBef>
              <a:spcAft>
                <a:spcPts val="600"/>
              </a:spcAft>
              <a:buSzPts val="1120"/>
              <a:buNone/>
              <a:defRPr b="1" sz="1600"/>
            </a:lvl9pPr>
          </a:lstStyle>
          <a:p/>
        </p:txBody>
      </p:sp>
      <p:sp>
        <p:nvSpPr>
          <p:cNvPr id="121" name="Google Shape;121;p23"/>
          <p:cNvSpPr/>
          <p:nvPr>
            <p:ph idx="2" type="pic"/>
          </p:nvPr>
        </p:nvSpPr>
        <p:spPr>
          <a:xfrm>
            <a:off x="1018102" y="1938918"/>
            <a:ext cx="3092368" cy="1602954"/>
          </a:xfrm>
          <a:prstGeom prst="roundRect">
            <a:avLst>
              <a:gd fmla="val 1858" name="adj"/>
            </a:avLst>
          </a:prstGeom>
          <a:noFill/>
          <a:ln>
            <a:noFill/>
          </a:ln>
          <a:effectLst>
            <a:outerShdw blurRad="38100" dir="4440000" dist="25400">
              <a:srgbClr val="000000">
                <a:alpha val="35686"/>
              </a:srgbClr>
            </a:outerShdw>
          </a:effectLst>
        </p:spPr>
      </p:sp>
      <p:sp>
        <p:nvSpPr>
          <p:cNvPr id="122" name="Google Shape;122;p23"/>
          <p:cNvSpPr txBox="1"/>
          <p:nvPr>
            <p:ph idx="3" type="body"/>
          </p:nvPr>
        </p:nvSpPr>
        <p:spPr>
          <a:xfrm>
            <a:off x="913795" y="4572443"/>
            <a:ext cx="3300984" cy="1218758"/>
          </a:xfrm>
          <a:prstGeom prst="rect">
            <a:avLst/>
          </a:prstGeom>
          <a:noFill/>
          <a:ln>
            <a:noFill/>
          </a:ln>
          <a:effectLst>
            <a:outerShdw blurRad="25400">
              <a:srgbClr val="000000">
                <a:alpha val="45882"/>
              </a:srgbClr>
            </a:outerShdw>
          </a:effectLst>
        </p:spPr>
        <p:txBody>
          <a:bodyPr anchorCtr="0" anchor="t" bIns="45700" lIns="91425" spcFirstLastPara="1" rIns="91425" wrap="square" tIns="45700">
            <a:normAutofit/>
          </a:bodyPr>
          <a:lstStyle>
            <a:lvl1pPr indent="-228600" lvl="0" marL="457200" algn="ctr">
              <a:lnSpc>
                <a:spcPct val="110000"/>
              </a:lnSpc>
              <a:spcBef>
                <a:spcPts val="280"/>
              </a:spcBef>
              <a:spcAft>
                <a:spcPts val="0"/>
              </a:spcAft>
              <a:buSzPts val="980"/>
              <a:buNone/>
              <a:defRPr sz="1400"/>
            </a:lvl1pPr>
            <a:lvl2pPr indent="-228600" lvl="1" marL="914400" algn="l">
              <a:spcBef>
                <a:spcPts val="600"/>
              </a:spcBef>
              <a:spcAft>
                <a:spcPts val="0"/>
              </a:spcAft>
              <a:buSzPts val="840"/>
              <a:buNone/>
              <a:defRPr sz="1200"/>
            </a:lvl2pPr>
            <a:lvl3pPr indent="-228600" lvl="2" marL="1371600" algn="l">
              <a:spcBef>
                <a:spcPts val="600"/>
              </a:spcBef>
              <a:spcAft>
                <a:spcPts val="0"/>
              </a:spcAft>
              <a:buSzPts val="700"/>
              <a:buNone/>
              <a:defRPr sz="1000"/>
            </a:lvl3pPr>
            <a:lvl4pPr indent="-228600" lvl="3" marL="1828800" algn="l">
              <a:spcBef>
                <a:spcPts val="600"/>
              </a:spcBef>
              <a:spcAft>
                <a:spcPts val="0"/>
              </a:spcAft>
              <a:buSzPts val="630"/>
              <a:buNone/>
              <a:defRPr sz="900"/>
            </a:lvl4pPr>
            <a:lvl5pPr indent="-228600" lvl="4" marL="2286000" algn="l">
              <a:spcBef>
                <a:spcPts val="600"/>
              </a:spcBef>
              <a:spcAft>
                <a:spcPts val="0"/>
              </a:spcAft>
              <a:buSzPts val="630"/>
              <a:buNone/>
              <a:defRPr sz="900"/>
            </a:lvl5pPr>
            <a:lvl6pPr indent="-228600" lvl="5" marL="2743200" algn="l">
              <a:spcBef>
                <a:spcPts val="600"/>
              </a:spcBef>
              <a:spcAft>
                <a:spcPts val="0"/>
              </a:spcAft>
              <a:buSzPts val="630"/>
              <a:buNone/>
              <a:defRPr sz="900"/>
            </a:lvl6pPr>
            <a:lvl7pPr indent="-228600" lvl="6" marL="3200400" algn="l">
              <a:spcBef>
                <a:spcPts val="600"/>
              </a:spcBef>
              <a:spcAft>
                <a:spcPts val="0"/>
              </a:spcAft>
              <a:buSzPts val="630"/>
              <a:buNone/>
              <a:defRPr sz="900"/>
            </a:lvl7pPr>
            <a:lvl8pPr indent="-228600" lvl="7" marL="3657600" algn="l">
              <a:spcBef>
                <a:spcPts val="600"/>
              </a:spcBef>
              <a:spcAft>
                <a:spcPts val="0"/>
              </a:spcAft>
              <a:buSzPts val="630"/>
              <a:buNone/>
              <a:defRPr sz="900"/>
            </a:lvl8pPr>
            <a:lvl9pPr indent="-228600" lvl="8" marL="4114800" algn="l">
              <a:spcBef>
                <a:spcPts val="600"/>
              </a:spcBef>
              <a:spcAft>
                <a:spcPts val="600"/>
              </a:spcAft>
              <a:buSzPts val="630"/>
              <a:buNone/>
              <a:defRPr sz="900"/>
            </a:lvl9pPr>
          </a:lstStyle>
          <a:p/>
        </p:txBody>
      </p:sp>
      <p:sp>
        <p:nvSpPr>
          <p:cNvPr id="123" name="Google Shape;123;p23"/>
          <p:cNvSpPr txBox="1"/>
          <p:nvPr>
            <p:ph idx="4" type="body"/>
          </p:nvPr>
        </p:nvSpPr>
        <p:spPr>
          <a:xfrm>
            <a:off x="4442788" y="3904106"/>
            <a:ext cx="3300984" cy="576262"/>
          </a:xfrm>
          <a:prstGeom prst="rect">
            <a:avLst/>
          </a:prstGeom>
          <a:noFill/>
          <a:ln>
            <a:noFill/>
          </a:ln>
          <a:effectLst>
            <a:outerShdw blurRad="25400">
              <a:srgbClr val="000000">
                <a:alpha val="45882"/>
              </a:srgbClr>
            </a:outerShdw>
          </a:effectLst>
        </p:spPr>
        <p:txBody>
          <a:bodyPr anchorCtr="0" anchor="b" bIns="45700" lIns="91425" spcFirstLastPara="1" rIns="91425" wrap="square" tIns="45700">
            <a:noAutofit/>
          </a:bodyPr>
          <a:lstStyle>
            <a:lvl1pPr indent="-228600" lvl="0" marL="457200" algn="ctr">
              <a:lnSpc>
                <a:spcPct val="110000"/>
              </a:lnSpc>
              <a:spcBef>
                <a:spcPts val="400"/>
              </a:spcBef>
              <a:spcAft>
                <a:spcPts val="0"/>
              </a:spcAft>
              <a:buSzPts val="1400"/>
              <a:buNone/>
              <a:defRPr b="0" sz="2000">
                <a:solidFill>
                  <a:schemeClr val="lt1"/>
                </a:solidFill>
              </a:defRPr>
            </a:lvl1pPr>
            <a:lvl2pPr indent="-228600" lvl="1" marL="914400" algn="l">
              <a:spcBef>
                <a:spcPts val="600"/>
              </a:spcBef>
              <a:spcAft>
                <a:spcPts val="0"/>
              </a:spcAft>
              <a:buSzPts val="1400"/>
              <a:buNone/>
              <a:defRPr b="1" sz="2000"/>
            </a:lvl2pPr>
            <a:lvl3pPr indent="-228600" lvl="2" marL="1371600" algn="l">
              <a:spcBef>
                <a:spcPts val="600"/>
              </a:spcBef>
              <a:spcAft>
                <a:spcPts val="0"/>
              </a:spcAft>
              <a:buSzPts val="1260"/>
              <a:buNone/>
              <a:defRPr b="1" sz="1800"/>
            </a:lvl3pPr>
            <a:lvl4pPr indent="-228600" lvl="3" marL="1828800" algn="l">
              <a:spcBef>
                <a:spcPts val="600"/>
              </a:spcBef>
              <a:spcAft>
                <a:spcPts val="0"/>
              </a:spcAft>
              <a:buSzPts val="1120"/>
              <a:buNone/>
              <a:defRPr b="1" sz="1600"/>
            </a:lvl4pPr>
            <a:lvl5pPr indent="-228600" lvl="4" marL="2286000" algn="l">
              <a:spcBef>
                <a:spcPts val="600"/>
              </a:spcBef>
              <a:spcAft>
                <a:spcPts val="0"/>
              </a:spcAft>
              <a:buSzPts val="1120"/>
              <a:buNone/>
              <a:defRPr b="1" sz="1600"/>
            </a:lvl5pPr>
            <a:lvl6pPr indent="-228600" lvl="5" marL="2743200" algn="l">
              <a:spcBef>
                <a:spcPts val="600"/>
              </a:spcBef>
              <a:spcAft>
                <a:spcPts val="0"/>
              </a:spcAft>
              <a:buSzPts val="1120"/>
              <a:buNone/>
              <a:defRPr b="1" sz="1600"/>
            </a:lvl6pPr>
            <a:lvl7pPr indent="-228600" lvl="6" marL="3200400" algn="l">
              <a:spcBef>
                <a:spcPts val="600"/>
              </a:spcBef>
              <a:spcAft>
                <a:spcPts val="0"/>
              </a:spcAft>
              <a:buSzPts val="1120"/>
              <a:buNone/>
              <a:defRPr b="1" sz="1600"/>
            </a:lvl7pPr>
            <a:lvl8pPr indent="-228600" lvl="7" marL="3657600" algn="l">
              <a:spcBef>
                <a:spcPts val="600"/>
              </a:spcBef>
              <a:spcAft>
                <a:spcPts val="0"/>
              </a:spcAft>
              <a:buSzPts val="1120"/>
              <a:buNone/>
              <a:defRPr b="1" sz="1600"/>
            </a:lvl8pPr>
            <a:lvl9pPr indent="-228600" lvl="8" marL="4114800" algn="l">
              <a:spcBef>
                <a:spcPts val="600"/>
              </a:spcBef>
              <a:spcAft>
                <a:spcPts val="600"/>
              </a:spcAft>
              <a:buSzPts val="1120"/>
              <a:buNone/>
              <a:defRPr b="1" sz="1600"/>
            </a:lvl9pPr>
          </a:lstStyle>
          <a:p/>
        </p:txBody>
      </p:sp>
      <p:sp>
        <p:nvSpPr>
          <p:cNvPr id="124" name="Google Shape;124;p23"/>
          <p:cNvSpPr/>
          <p:nvPr>
            <p:ph idx="5" type="pic"/>
          </p:nvPr>
        </p:nvSpPr>
        <p:spPr>
          <a:xfrm>
            <a:off x="4545743" y="1939094"/>
            <a:ext cx="3092368" cy="1608164"/>
          </a:xfrm>
          <a:prstGeom prst="roundRect">
            <a:avLst>
              <a:gd fmla="val 1858" name="adj"/>
            </a:avLst>
          </a:prstGeom>
          <a:noFill/>
          <a:ln>
            <a:noFill/>
          </a:ln>
          <a:effectLst>
            <a:outerShdw blurRad="38100" dir="4440000" dist="25400">
              <a:srgbClr val="000000">
                <a:alpha val="35686"/>
              </a:srgbClr>
            </a:outerShdw>
          </a:effectLst>
        </p:spPr>
      </p:sp>
      <p:sp>
        <p:nvSpPr>
          <p:cNvPr id="125" name="Google Shape;125;p23"/>
          <p:cNvSpPr txBox="1"/>
          <p:nvPr>
            <p:ph idx="6" type="body"/>
          </p:nvPr>
        </p:nvSpPr>
        <p:spPr>
          <a:xfrm>
            <a:off x="4441435" y="4572442"/>
            <a:ext cx="3300984" cy="1218758"/>
          </a:xfrm>
          <a:prstGeom prst="rect">
            <a:avLst/>
          </a:prstGeom>
          <a:noFill/>
          <a:ln>
            <a:noFill/>
          </a:ln>
          <a:effectLst>
            <a:outerShdw blurRad="25400">
              <a:srgbClr val="000000">
                <a:alpha val="45882"/>
              </a:srgbClr>
            </a:outerShdw>
          </a:effectLst>
        </p:spPr>
        <p:txBody>
          <a:bodyPr anchorCtr="0" anchor="t" bIns="45700" lIns="91425" spcFirstLastPara="1" rIns="91425" wrap="square" tIns="45700">
            <a:normAutofit/>
          </a:bodyPr>
          <a:lstStyle>
            <a:lvl1pPr indent="-228600" lvl="0" marL="457200" algn="ctr">
              <a:lnSpc>
                <a:spcPct val="110000"/>
              </a:lnSpc>
              <a:spcBef>
                <a:spcPts val="280"/>
              </a:spcBef>
              <a:spcAft>
                <a:spcPts val="0"/>
              </a:spcAft>
              <a:buSzPts val="980"/>
              <a:buNone/>
              <a:defRPr sz="1400"/>
            </a:lvl1pPr>
            <a:lvl2pPr indent="-228600" lvl="1" marL="914400" algn="l">
              <a:spcBef>
                <a:spcPts val="600"/>
              </a:spcBef>
              <a:spcAft>
                <a:spcPts val="0"/>
              </a:spcAft>
              <a:buSzPts val="840"/>
              <a:buNone/>
              <a:defRPr sz="1200"/>
            </a:lvl2pPr>
            <a:lvl3pPr indent="-228600" lvl="2" marL="1371600" algn="l">
              <a:spcBef>
                <a:spcPts val="600"/>
              </a:spcBef>
              <a:spcAft>
                <a:spcPts val="0"/>
              </a:spcAft>
              <a:buSzPts val="700"/>
              <a:buNone/>
              <a:defRPr sz="1000"/>
            </a:lvl3pPr>
            <a:lvl4pPr indent="-228600" lvl="3" marL="1828800" algn="l">
              <a:spcBef>
                <a:spcPts val="600"/>
              </a:spcBef>
              <a:spcAft>
                <a:spcPts val="0"/>
              </a:spcAft>
              <a:buSzPts val="630"/>
              <a:buNone/>
              <a:defRPr sz="900"/>
            </a:lvl4pPr>
            <a:lvl5pPr indent="-228600" lvl="4" marL="2286000" algn="l">
              <a:spcBef>
                <a:spcPts val="600"/>
              </a:spcBef>
              <a:spcAft>
                <a:spcPts val="0"/>
              </a:spcAft>
              <a:buSzPts val="630"/>
              <a:buNone/>
              <a:defRPr sz="900"/>
            </a:lvl5pPr>
            <a:lvl6pPr indent="-228600" lvl="5" marL="2743200" algn="l">
              <a:spcBef>
                <a:spcPts val="600"/>
              </a:spcBef>
              <a:spcAft>
                <a:spcPts val="0"/>
              </a:spcAft>
              <a:buSzPts val="630"/>
              <a:buNone/>
              <a:defRPr sz="900"/>
            </a:lvl6pPr>
            <a:lvl7pPr indent="-228600" lvl="6" marL="3200400" algn="l">
              <a:spcBef>
                <a:spcPts val="600"/>
              </a:spcBef>
              <a:spcAft>
                <a:spcPts val="0"/>
              </a:spcAft>
              <a:buSzPts val="630"/>
              <a:buNone/>
              <a:defRPr sz="900"/>
            </a:lvl7pPr>
            <a:lvl8pPr indent="-228600" lvl="7" marL="3657600" algn="l">
              <a:spcBef>
                <a:spcPts val="600"/>
              </a:spcBef>
              <a:spcAft>
                <a:spcPts val="0"/>
              </a:spcAft>
              <a:buSzPts val="630"/>
              <a:buNone/>
              <a:defRPr sz="900"/>
            </a:lvl8pPr>
            <a:lvl9pPr indent="-228600" lvl="8" marL="4114800" algn="l">
              <a:spcBef>
                <a:spcPts val="600"/>
              </a:spcBef>
              <a:spcAft>
                <a:spcPts val="600"/>
              </a:spcAft>
              <a:buSzPts val="630"/>
              <a:buNone/>
              <a:defRPr sz="900"/>
            </a:lvl9pPr>
          </a:lstStyle>
          <a:p/>
        </p:txBody>
      </p:sp>
      <p:sp>
        <p:nvSpPr>
          <p:cNvPr id="126" name="Google Shape;126;p23"/>
          <p:cNvSpPr txBox="1"/>
          <p:nvPr>
            <p:ph idx="7" type="body"/>
          </p:nvPr>
        </p:nvSpPr>
        <p:spPr>
          <a:xfrm>
            <a:off x="7966697" y="3904106"/>
            <a:ext cx="3300984" cy="576262"/>
          </a:xfrm>
          <a:prstGeom prst="rect">
            <a:avLst/>
          </a:prstGeom>
          <a:noFill/>
          <a:ln>
            <a:noFill/>
          </a:ln>
          <a:effectLst>
            <a:outerShdw blurRad="25400">
              <a:srgbClr val="000000">
                <a:alpha val="45882"/>
              </a:srgbClr>
            </a:outerShdw>
          </a:effectLst>
        </p:spPr>
        <p:txBody>
          <a:bodyPr anchorCtr="0" anchor="b" bIns="45700" lIns="91425" spcFirstLastPara="1" rIns="91425" wrap="square" tIns="45700">
            <a:noAutofit/>
          </a:bodyPr>
          <a:lstStyle>
            <a:lvl1pPr indent="-228600" lvl="0" marL="457200" algn="ctr">
              <a:lnSpc>
                <a:spcPct val="110000"/>
              </a:lnSpc>
              <a:spcBef>
                <a:spcPts val="400"/>
              </a:spcBef>
              <a:spcAft>
                <a:spcPts val="0"/>
              </a:spcAft>
              <a:buSzPts val="1400"/>
              <a:buNone/>
              <a:defRPr b="0" sz="2000">
                <a:solidFill>
                  <a:schemeClr val="lt1"/>
                </a:solidFill>
              </a:defRPr>
            </a:lvl1pPr>
            <a:lvl2pPr indent="-228600" lvl="1" marL="914400" algn="l">
              <a:spcBef>
                <a:spcPts val="600"/>
              </a:spcBef>
              <a:spcAft>
                <a:spcPts val="0"/>
              </a:spcAft>
              <a:buSzPts val="1400"/>
              <a:buNone/>
              <a:defRPr b="1" sz="2000"/>
            </a:lvl2pPr>
            <a:lvl3pPr indent="-228600" lvl="2" marL="1371600" algn="l">
              <a:spcBef>
                <a:spcPts val="600"/>
              </a:spcBef>
              <a:spcAft>
                <a:spcPts val="0"/>
              </a:spcAft>
              <a:buSzPts val="1260"/>
              <a:buNone/>
              <a:defRPr b="1" sz="1800"/>
            </a:lvl3pPr>
            <a:lvl4pPr indent="-228600" lvl="3" marL="1828800" algn="l">
              <a:spcBef>
                <a:spcPts val="600"/>
              </a:spcBef>
              <a:spcAft>
                <a:spcPts val="0"/>
              </a:spcAft>
              <a:buSzPts val="1120"/>
              <a:buNone/>
              <a:defRPr b="1" sz="1600"/>
            </a:lvl4pPr>
            <a:lvl5pPr indent="-228600" lvl="4" marL="2286000" algn="l">
              <a:spcBef>
                <a:spcPts val="600"/>
              </a:spcBef>
              <a:spcAft>
                <a:spcPts val="0"/>
              </a:spcAft>
              <a:buSzPts val="1120"/>
              <a:buNone/>
              <a:defRPr b="1" sz="1600"/>
            </a:lvl5pPr>
            <a:lvl6pPr indent="-228600" lvl="5" marL="2743200" algn="l">
              <a:spcBef>
                <a:spcPts val="600"/>
              </a:spcBef>
              <a:spcAft>
                <a:spcPts val="0"/>
              </a:spcAft>
              <a:buSzPts val="1120"/>
              <a:buNone/>
              <a:defRPr b="1" sz="1600"/>
            </a:lvl6pPr>
            <a:lvl7pPr indent="-228600" lvl="6" marL="3200400" algn="l">
              <a:spcBef>
                <a:spcPts val="600"/>
              </a:spcBef>
              <a:spcAft>
                <a:spcPts val="0"/>
              </a:spcAft>
              <a:buSzPts val="1120"/>
              <a:buNone/>
              <a:defRPr b="1" sz="1600"/>
            </a:lvl7pPr>
            <a:lvl8pPr indent="-228600" lvl="7" marL="3657600" algn="l">
              <a:spcBef>
                <a:spcPts val="600"/>
              </a:spcBef>
              <a:spcAft>
                <a:spcPts val="0"/>
              </a:spcAft>
              <a:buSzPts val="1120"/>
              <a:buNone/>
              <a:defRPr b="1" sz="1600"/>
            </a:lvl8pPr>
            <a:lvl9pPr indent="-228600" lvl="8" marL="4114800" algn="l">
              <a:spcBef>
                <a:spcPts val="600"/>
              </a:spcBef>
              <a:spcAft>
                <a:spcPts val="600"/>
              </a:spcAft>
              <a:buSzPts val="1120"/>
              <a:buNone/>
              <a:defRPr b="1" sz="1600"/>
            </a:lvl9pPr>
          </a:lstStyle>
          <a:p/>
        </p:txBody>
      </p:sp>
      <p:sp>
        <p:nvSpPr>
          <p:cNvPr id="127" name="Google Shape;127;p23"/>
          <p:cNvSpPr/>
          <p:nvPr>
            <p:ph idx="8" type="pic"/>
          </p:nvPr>
        </p:nvSpPr>
        <p:spPr>
          <a:xfrm>
            <a:off x="8075698" y="1934432"/>
            <a:ext cx="3092368" cy="1607294"/>
          </a:xfrm>
          <a:prstGeom prst="roundRect">
            <a:avLst>
              <a:gd fmla="val 1858" name="adj"/>
            </a:avLst>
          </a:prstGeom>
          <a:noFill/>
          <a:ln>
            <a:noFill/>
          </a:ln>
          <a:effectLst>
            <a:outerShdw blurRad="38100" dir="4440000" dist="25400">
              <a:srgbClr val="000000">
                <a:alpha val="35686"/>
              </a:srgbClr>
            </a:outerShdw>
          </a:effectLst>
        </p:spPr>
      </p:sp>
      <p:sp>
        <p:nvSpPr>
          <p:cNvPr id="128" name="Google Shape;128;p23"/>
          <p:cNvSpPr txBox="1"/>
          <p:nvPr>
            <p:ph idx="9" type="body"/>
          </p:nvPr>
        </p:nvSpPr>
        <p:spPr>
          <a:xfrm>
            <a:off x="7966572" y="4572442"/>
            <a:ext cx="3300984" cy="1218758"/>
          </a:xfrm>
          <a:prstGeom prst="rect">
            <a:avLst/>
          </a:prstGeom>
          <a:noFill/>
          <a:ln>
            <a:noFill/>
          </a:ln>
          <a:effectLst>
            <a:outerShdw blurRad="25400">
              <a:srgbClr val="000000">
                <a:alpha val="45882"/>
              </a:srgbClr>
            </a:outerShdw>
          </a:effectLst>
        </p:spPr>
        <p:txBody>
          <a:bodyPr anchorCtr="0" anchor="t" bIns="45700" lIns="91425" spcFirstLastPara="1" rIns="91425" wrap="square" tIns="45700">
            <a:normAutofit/>
          </a:bodyPr>
          <a:lstStyle>
            <a:lvl1pPr indent="-228600" lvl="0" marL="457200" algn="ctr">
              <a:lnSpc>
                <a:spcPct val="110000"/>
              </a:lnSpc>
              <a:spcBef>
                <a:spcPts val="280"/>
              </a:spcBef>
              <a:spcAft>
                <a:spcPts val="0"/>
              </a:spcAft>
              <a:buSzPts val="980"/>
              <a:buNone/>
              <a:defRPr sz="1400"/>
            </a:lvl1pPr>
            <a:lvl2pPr indent="-228600" lvl="1" marL="914400" algn="l">
              <a:spcBef>
                <a:spcPts val="600"/>
              </a:spcBef>
              <a:spcAft>
                <a:spcPts val="0"/>
              </a:spcAft>
              <a:buSzPts val="840"/>
              <a:buNone/>
              <a:defRPr sz="1200"/>
            </a:lvl2pPr>
            <a:lvl3pPr indent="-228600" lvl="2" marL="1371600" algn="l">
              <a:spcBef>
                <a:spcPts val="600"/>
              </a:spcBef>
              <a:spcAft>
                <a:spcPts val="0"/>
              </a:spcAft>
              <a:buSzPts val="700"/>
              <a:buNone/>
              <a:defRPr sz="1000"/>
            </a:lvl3pPr>
            <a:lvl4pPr indent="-228600" lvl="3" marL="1828800" algn="l">
              <a:spcBef>
                <a:spcPts val="600"/>
              </a:spcBef>
              <a:spcAft>
                <a:spcPts val="0"/>
              </a:spcAft>
              <a:buSzPts val="630"/>
              <a:buNone/>
              <a:defRPr sz="900"/>
            </a:lvl4pPr>
            <a:lvl5pPr indent="-228600" lvl="4" marL="2286000" algn="l">
              <a:spcBef>
                <a:spcPts val="600"/>
              </a:spcBef>
              <a:spcAft>
                <a:spcPts val="0"/>
              </a:spcAft>
              <a:buSzPts val="630"/>
              <a:buNone/>
              <a:defRPr sz="900"/>
            </a:lvl5pPr>
            <a:lvl6pPr indent="-228600" lvl="5" marL="2743200" algn="l">
              <a:spcBef>
                <a:spcPts val="600"/>
              </a:spcBef>
              <a:spcAft>
                <a:spcPts val="0"/>
              </a:spcAft>
              <a:buSzPts val="630"/>
              <a:buNone/>
              <a:defRPr sz="900"/>
            </a:lvl6pPr>
            <a:lvl7pPr indent="-228600" lvl="6" marL="3200400" algn="l">
              <a:spcBef>
                <a:spcPts val="600"/>
              </a:spcBef>
              <a:spcAft>
                <a:spcPts val="0"/>
              </a:spcAft>
              <a:buSzPts val="630"/>
              <a:buNone/>
              <a:defRPr sz="900"/>
            </a:lvl7pPr>
            <a:lvl8pPr indent="-228600" lvl="7" marL="3657600" algn="l">
              <a:spcBef>
                <a:spcPts val="600"/>
              </a:spcBef>
              <a:spcAft>
                <a:spcPts val="0"/>
              </a:spcAft>
              <a:buSzPts val="630"/>
              <a:buNone/>
              <a:defRPr sz="900"/>
            </a:lvl8pPr>
            <a:lvl9pPr indent="-228600" lvl="8" marL="4114800" algn="l">
              <a:spcBef>
                <a:spcPts val="600"/>
              </a:spcBef>
              <a:spcAft>
                <a:spcPts val="600"/>
              </a:spcAft>
              <a:buSzPts val="630"/>
              <a:buNone/>
              <a:defRPr sz="900"/>
            </a:lvl9pPr>
          </a:lstStyle>
          <a:p/>
        </p:txBody>
      </p:sp>
      <p:sp>
        <p:nvSpPr>
          <p:cNvPr id="129" name="Google Shape;129;p23"/>
          <p:cNvSpPr txBox="1"/>
          <p:nvPr>
            <p:ph idx="10" type="dt"/>
          </p:nvPr>
        </p:nvSpPr>
        <p:spPr>
          <a:xfrm>
            <a:off x="7678736" y="6000749"/>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0" name="Google Shape;130;p23"/>
          <p:cNvSpPr txBox="1"/>
          <p:nvPr>
            <p:ph idx="11" type="ftr"/>
          </p:nvPr>
        </p:nvSpPr>
        <p:spPr>
          <a:xfrm>
            <a:off x="913795" y="6000749"/>
            <a:ext cx="6672865"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1" name="Google Shape;131;p23"/>
          <p:cNvSpPr txBox="1"/>
          <p:nvPr>
            <p:ph idx="12" type="sldNum"/>
          </p:nvPr>
        </p:nvSpPr>
        <p:spPr>
          <a:xfrm>
            <a:off x="10514011" y="6000749"/>
            <a:ext cx="75354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32" name="Shape 132"/>
        <p:cNvGrpSpPr/>
        <p:nvPr/>
      </p:nvGrpSpPr>
      <p:grpSpPr>
        <a:xfrm>
          <a:off x="0" y="0"/>
          <a:ext cx="0" cy="0"/>
          <a:chOff x="0" y="0"/>
          <a:chExt cx="0" cy="0"/>
        </a:xfrm>
      </p:grpSpPr>
      <p:sp>
        <p:nvSpPr>
          <p:cNvPr id="133" name="Google Shape;133;p24"/>
          <p:cNvSpPr txBox="1"/>
          <p:nvPr>
            <p:ph type="title"/>
          </p:nvPr>
        </p:nvSpPr>
        <p:spPr>
          <a:xfrm>
            <a:off x="913795" y="609600"/>
            <a:ext cx="10353762" cy="1257300"/>
          </a:xfrm>
          <a:prstGeom prst="rect">
            <a:avLst/>
          </a:prstGeom>
          <a:noFill/>
          <a:ln>
            <a:noFill/>
          </a:ln>
          <a:effectLst>
            <a:outerShdw blurRad="25400">
              <a:srgbClr val="000000">
                <a:alpha val="45882"/>
              </a:srgbClr>
            </a:outerShdw>
          </a:effectLst>
        </p:spPr>
        <p:txBody>
          <a:bodyPr anchorCtr="0" anchor="ctr" bIns="45700" lIns="91425" spcFirstLastPara="1" rIns="91425" wrap="square" tIns="45700">
            <a:normAutofit/>
          </a:bodyPr>
          <a:lstStyle>
            <a:lvl1pPr lvl="0" algn="ctr">
              <a:lnSpc>
                <a:spcPct val="90000"/>
              </a:lnSpc>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4" name="Google Shape;134;p24"/>
          <p:cNvSpPr txBox="1"/>
          <p:nvPr>
            <p:ph idx="1" type="body"/>
          </p:nvPr>
        </p:nvSpPr>
        <p:spPr>
          <a:xfrm rot="5400000">
            <a:off x="4233302" y="-1243057"/>
            <a:ext cx="3714749" cy="10353762"/>
          </a:xfrm>
          <a:prstGeom prst="rect">
            <a:avLst/>
          </a:prstGeom>
          <a:noFill/>
          <a:ln>
            <a:noFill/>
          </a:ln>
          <a:effectLst>
            <a:outerShdw blurRad="25400">
              <a:srgbClr val="000000">
                <a:alpha val="45882"/>
              </a:srgbClr>
            </a:outerShdw>
          </a:effectLst>
        </p:spPr>
        <p:txBody>
          <a:bodyPr anchorCtr="0" anchor="t" bIns="45700" lIns="91425" spcFirstLastPara="1" rIns="91425" wrap="square" tIns="45700">
            <a:normAutofit/>
          </a:bodyPr>
          <a:lstStyle>
            <a:lvl1pPr indent="-308610" lvl="0" marL="457200" algn="l">
              <a:lnSpc>
                <a:spcPct val="110000"/>
              </a:lnSpc>
              <a:spcBef>
                <a:spcPts val="360"/>
              </a:spcBef>
              <a:spcAft>
                <a:spcPts val="0"/>
              </a:spcAft>
              <a:buSzPts val="1260"/>
              <a:buChar char="◈"/>
              <a:defRPr/>
            </a:lvl1pPr>
            <a:lvl2pPr indent="-308610" lvl="1" marL="914400" algn="l">
              <a:spcBef>
                <a:spcPts val="600"/>
              </a:spcBef>
              <a:spcAft>
                <a:spcPts val="0"/>
              </a:spcAft>
              <a:buSzPts val="1260"/>
              <a:buChar char="🞚"/>
              <a:defRPr/>
            </a:lvl2pPr>
            <a:lvl3pPr indent="-308610" lvl="2" marL="1371600" algn="l">
              <a:spcBef>
                <a:spcPts val="600"/>
              </a:spcBef>
              <a:spcAft>
                <a:spcPts val="0"/>
              </a:spcAft>
              <a:buSzPts val="1260"/>
              <a:buChar char="◈"/>
              <a:defRPr/>
            </a:lvl3pPr>
            <a:lvl4pPr indent="-308610" lvl="3" marL="1828800" algn="l">
              <a:spcBef>
                <a:spcPts val="600"/>
              </a:spcBef>
              <a:spcAft>
                <a:spcPts val="0"/>
              </a:spcAft>
              <a:buSzPts val="1260"/>
              <a:buChar char="🞚"/>
              <a:defRPr/>
            </a:lvl4pPr>
            <a:lvl5pPr indent="-308610" lvl="4" marL="2286000" algn="l">
              <a:spcBef>
                <a:spcPts val="600"/>
              </a:spcBef>
              <a:spcAft>
                <a:spcPts val="0"/>
              </a:spcAft>
              <a:buSzPts val="1260"/>
              <a:buChar char="◈"/>
              <a:defRPr/>
            </a:lvl5pPr>
            <a:lvl6pPr indent="-308610" lvl="5" marL="2743200" algn="l">
              <a:spcBef>
                <a:spcPts val="600"/>
              </a:spcBef>
              <a:spcAft>
                <a:spcPts val="0"/>
              </a:spcAft>
              <a:buSzPts val="1260"/>
              <a:buChar char="◈"/>
              <a:defRPr/>
            </a:lvl6pPr>
            <a:lvl7pPr indent="-308610" lvl="6" marL="3200400" algn="l">
              <a:spcBef>
                <a:spcPts val="600"/>
              </a:spcBef>
              <a:spcAft>
                <a:spcPts val="0"/>
              </a:spcAft>
              <a:buSzPts val="1260"/>
              <a:buChar char="◈"/>
              <a:defRPr/>
            </a:lvl7pPr>
            <a:lvl8pPr indent="-308609" lvl="7" marL="3657600" algn="l">
              <a:spcBef>
                <a:spcPts val="600"/>
              </a:spcBef>
              <a:spcAft>
                <a:spcPts val="0"/>
              </a:spcAft>
              <a:buSzPts val="1260"/>
              <a:buChar char="◈"/>
              <a:defRPr/>
            </a:lvl8pPr>
            <a:lvl9pPr indent="-308609" lvl="8" marL="4114800" algn="l">
              <a:spcBef>
                <a:spcPts val="600"/>
              </a:spcBef>
              <a:spcAft>
                <a:spcPts val="600"/>
              </a:spcAft>
              <a:buSzPts val="1260"/>
              <a:buChar char="◈"/>
              <a:defRPr/>
            </a:lvl9pPr>
          </a:lstStyle>
          <a:p/>
        </p:txBody>
      </p:sp>
      <p:sp>
        <p:nvSpPr>
          <p:cNvPr id="135" name="Google Shape;135;p24"/>
          <p:cNvSpPr txBox="1"/>
          <p:nvPr>
            <p:ph idx="10" type="dt"/>
          </p:nvPr>
        </p:nvSpPr>
        <p:spPr>
          <a:xfrm>
            <a:off x="7678736" y="6000749"/>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6" name="Google Shape;136;p24"/>
          <p:cNvSpPr txBox="1"/>
          <p:nvPr>
            <p:ph idx="11" type="ftr"/>
          </p:nvPr>
        </p:nvSpPr>
        <p:spPr>
          <a:xfrm>
            <a:off x="913795" y="6000749"/>
            <a:ext cx="6672865"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7" name="Google Shape;137;p24"/>
          <p:cNvSpPr txBox="1"/>
          <p:nvPr>
            <p:ph idx="12" type="sldNum"/>
          </p:nvPr>
        </p:nvSpPr>
        <p:spPr>
          <a:xfrm>
            <a:off x="10514011" y="6000749"/>
            <a:ext cx="75354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38" name="Shape 138"/>
        <p:cNvGrpSpPr/>
        <p:nvPr/>
      </p:nvGrpSpPr>
      <p:grpSpPr>
        <a:xfrm>
          <a:off x="0" y="0"/>
          <a:ext cx="0" cy="0"/>
          <a:chOff x="0" y="0"/>
          <a:chExt cx="0" cy="0"/>
        </a:xfrm>
      </p:grpSpPr>
      <p:sp>
        <p:nvSpPr>
          <p:cNvPr id="139" name="Google Shape;139;p25"/>
          <p:cNvSpPr txBox="1"/>
          <p:nvPr>
            <p:ph type="title"/>
          </p:nvPr>
        </p:nvSpPr>
        <p:spPr>
          <a:xfrm rot="5400000">
            <a:off x="7534511" y="2058156"/>
            <a:ext cx="5181601" cy="2284487"/>
          </a:xfrm>
          <a:prstGeom prst="rect">
            <a:avLst/>
          </a:prstGeom>
          <a:noFill/>
          <a:ln>
            <a:noFill/>
          </a:ln>
          <a:effectLst>
            <a:outerShdw blurRad="25400">
              <a:srgbClr val="000000">
                <a:alpha val="45882"/>
              </a:srgbClr>
            </a:outerShdw>
          </a:effectLst>
        </p:spPr>
        <p:txBody>
          <a:bodyPr anchorCtr="0" anchor="ctr" bIns="45700" lIns="91425" spcFirstLastPara="1" rIns="91425" wrap="square" tIns="45700">
            <a:normAutofit/>
          </a:bodyPr>
          <a:lstStyle>
            <a:lvl1pPr lvl="0" algn="l">
              <a:lnSpc>
                <a:spcPct val="90000"/>
              </a:lnSpc>
              <a:spcBef>
                <a:spcPts val="0"/>
              </a:spcBef>
              <a:spcAft>
                <a:spcPts val="0"/>
              </a:spcAft>
              <a:buClr>
                <a:schemeClr val="lt2"/>
              </a:buClr>
              <a:buSzPts val="4600"/>
              <a:buFont typeface="Sorts Mill Goudy"/>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0" name="Google Shape;140;p25"/>
          <p:cNvSpPr txBox="1"/>
          <p:nvPr>
            <p:ph idx="1" type="body"/>
          </p:nvPr>
        </p:nvSpPr>
        <p:spPr>
          <a:xfrm rot="5400000">
            <a:off x="2281431" y="-758036"/>
            <a:ext cx="5181601" cy="7916872"/>
          </a:xfrm>
          <a:prstGeom prst="rect">
            <a:avLst/>
          </a:prstGeom>
          <a:noFill/>
          <a:ln>
            <a:noFill/>
          </a:ln>
          <a:effectLst>
            <a:outerShdw blurRad="25400">
              <a:srgbClr val="000000">
                <a:alpha val="45882"/>
              </a:srgbClr>
            </a:outerShdw>
          </a:effectLst>
        </p:spPr>
        <p:txBody>
          <a:bodyPr anchorCtr="0" anchor="t" bIns="45700" lIns="91425" spcFirstLastPara="1" rIns="91425" wrap="square" tIns="45700">
            <a:normAutofit/>
          </a:bodyPr>
          <a:lstStyle>
            <a:lvl1pPr indent="-308610" lvl="0" marL="457200" algn="l">
              <a:lnSpc>
                <a:spcPct val="110000"/>
              </a:lnSpc>
              <a:spcBef>
                <a:spcPts val="360"/>
              </a:spcBef>
              <a:spcAft>
                <a:spcPts val="0"/>
              </a:spcAft>
              <a:buSzPts val="1260"/>
              <a:buChar char="◈"/>
              <a:defRPr/>
            </a:lvl1pPr>
            <a:lvl2pPr indent="-308610" lvl="1" marL="914400" algn="l">
              <a:spcBef>
                <a:spcPts val="600"/>
              </a:spcBef>
              <a:spcAft>
                <a:spcPts val="0"/>
              </a:spcAft>
              <a:buSzPts val="1260"/>
              <a:buChar char="🞚"/>
              <a:defRPr/>
            </a:lvl2pPr>
            <a:lvl3pPr indent="-308610" lvl="2" marL="1371600" algn="l">
              <a:spcBef>
                <a:spcPts val="600"/>
              </a:spcBef>
              <a:spcAft>
                <a:spcPts val="0"/>
              </a:spcAft>
              <a:buSzPts val="1260"/>
              <a:buChar char="◈"/>
              <a:defRPr/>
            </a:lvl3pPr>
            <a:lvl4pPr indent="-308610" lvl="3" marL="1828800" algn="l">
              <a:spcBef>
                <a:spcPts val="600"/>
              </a:spcBef>
              <a:spcAft>
                <a:spcPts val="0"/>
              </a:spcAft>
              <a:buSzPts val="1260"/>
              <a:buChar char="🞚"/>
              <a:defRPr/>
            </a:lvl4pPr>
            <a:lvl5pPr indent="-308610" lvl="4" marL="2286000" algn="l">
              <a:spcBef>
                <a:spcPts val="600"/>
              </a:spcBef>
              <a:spcAft>
                <a:spcPts val="0"/>
              </a:spcAft>
              <a:buSzPts val="1260"/>
              <a:buChar char="◈"/>
              <a:defRPr/>
            </a:lvl5pPr>
            <a:lvl6pPr indent="-308610" lvl="5" marL="2743200" algn="l">
              <a:spcBef>
                <a:spcPts val="600"/>
              </a:spcBef>
              <a:spcAft>
                <a:spcPts val="0"/>
              </a:spcAft>
              <a:buSzPts val="1260"/>
              <a:buChar char="◈"/>
              <a:defRPr/>
            </a:lvl6pPr>
            <a:lvl7pPr indent="-308610" lvl="6" marL="3200400" algn="l">
              <a:spcBef>
                <a:spcPts val="600"/>
              </a:spcBef>
              <a:spcAft>
                <a:spcPts val="0"/>
              </a:spcAft>
              <a:buSzPts val="1260"/>
              <a:buChar char="◈"/>
              <a:defRPr/>
            </a:lvl7pPr>
            <a:lvl8pPr indent="-308609" lvl="7" marL="3657600" algn="l">
              <a:spcBef>
                <a:spcPts val="600"/>
              </a:spcBef>
              <a:spcAft>
                <a:spcPts val="0"/>
              </a:spcAft>
              <a:buSzPts val="1260"/>
              <a:buChar char="◈"/>
              <a:defRPr/>
            </a:lvl8pPr>
            <a:lvl9pPr indent="-308609" lvl="8" marL="4114800" algn="l">
              <a:spcBef>
                <a:spcPts val="600"/>
              </a:spcBef>
              <a:spcAft>
                <a:spcPts val="600"/>
              </a:spcAft>
              <a:buSzPts val="1260"/>
              <a:buChar char="◈"/>
              <a:defRPr/>
            </a:lvl9pPr>
          </a:lstStyle>
          <a:p/>
        </p:txBody>
      </p:sp>
      <p:sp>
        <p:nvSpPr>
          <p:cNvPr id="141" name="Google Shape;141;p25"/>
          <p:cNvSpPr txBox="1"/>
          <p:nvPr>
            <p:ph idx="10" type="dt"/>
          </p:nvPr>
        </p:nvSpPr>
        <p:spPr>
          <a:xfrm>
            <a:off x="7678736" y="6000749"/>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2" name="Google Shape;142;p25"/>
          <p:cNvSpPr txBox="1"/>
          <p:nvPr>
            <p:ph idx="11" type="ftr"/>
          </p:nvPr>
        </p:nvSpPr>
        <p:spPr>
          <a:xfrm>
            <a:off x="913795" y="6000749"/>
            <a:ext cx="6672865"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3" name="Google Shape;143;p25"/>
          <p:cNvSpPr txBox="1"/>
          <p:nvPr>
            <p:ph idx="12" type="sldNum"/>
          </p:nvPr>
        </p:nvSpPr>
        <p:spPr>
          <a:xfrm>
            <a:off x="10514011" y="6000749"/>
            <a:ext cx="75354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slideLayout" Target="../slideLayouts/slideLayout12.xml"/><Relationship Id="rId12" Type="http://schemas.openxmlformats.org/officeDocument/2006/relationships/slideLayout" Target="../slideLayouts/slideLayout11.xml"/><Relationship Id="rId1" Type="http://schemas.openxmlformats.org/officeDocument/2006/relationships/image" Target="../media/image3.pn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15" Type="http://schemas.openxmlformats.org/officeDocument/2006/relationships/slideLayout" Target="../slideLayouts/slideLayout14.xml"/><Relationship Id="rId14" Type="http://schemas.openxmlformats.org/officeDocument/2006/relationships/slideLayout" Target="../slideLayouts/slideLayout13.xml"/><Relationship Id="rId17" Type="http://schemas.openxmlformats.org/officeDocument/2006/relationships/slideLayout" Target="../slideLayouts/slideLayout16.xml"/><Relationship Id="rId16" Type="http://schemas.openxmlformats.org/officeDocument/2006/relationships/slideLayout" Target="../slideLayouts/slideLayout15.xml"/><Relationship Id="rId5" Type="http://schemas.openxmlformats.org/officeDocument/2006/relationships/slideLayout" Target="../slideLayouts/slideLayout4.xml"/><Relationship Id="rId19" Type="http://schemas.openxmlformats.org/officeDocument/2006/relationships/theme" Target="../theme/theme2.xml"/><Relationship Id="rId6" Type="http://schemas.openxmlformats.org/officeDocument/2006/relationships/slideLayout" Target="../slideLayouts/slideLayout5.xml"/><Relationship Id="rId18" Type="http://schemas.openxmlformats.org/officeDocument/2006/relationships/slideLayout" Target="../slideLayouts/slideLayout17.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1">
            <a:alphaModFix/>
          </a:blip>
          <a:stretch>
            <a:fillRect/>
          </a:stretch>
        </a:blipFill>
      </p:bgPr>
    </p:bg>
    <p:spTree>
      <p:nvGrpSpPr>
        <p:cNvPr id="9" name="Shape 9"/>
        <p:cNvGrpSpPr/>
        <p:nvPr/>
      </p:nvGrpSpPr>
      <p:grpSpPr>
        <a:xfrm>
          <a:off x="0" y="0"/>
          <a:ext cx="0" cy="0"/>
          <a:chOff x="0" y="0"/>
          <a:chExt cx="0" cy="0"/>
        </a:xfrm>
      </p:grpSpPr>
      <p:sp>
        <p:nvSpPr>
          <p:cNvPr id="10" name="Google Shape;10;p8"/>
          <p:cNvSpPr txBox="1"/>
          <p:nvPr>
            <p:ph type="title"/>
          </p:nvPr>
        </p:nvSpPr>
        <p:spPr>
          <a:xfrm>
            <a:off x="913795" y="609600"/>
            <a:ext cx="10353762" cy="1257300"/>
          </a:xfrm>
          <a:prstGeom prst="rect">
            <a:avLst/>
          </a:prstGeom>
          <a:noFill/>
          <a:ln>
            <a:noFill/>
          </a:ln>
          <a:effectLst>
            <a:outerShdw blurRad="25400">
              <a:srgbClr val="000000">
                <a:alpha val="45882"/>
              </a:srgbClr>
            </a:outerShdw>
          </a:effectLst>
        </p:spPr>
        <p:txBody>
          <a:bodyPr anchorCtr="0" anchor="ctr" bIns="45700" lIns="91425" spcFirstLastPara="1" rIns="91425" wrap="square" tIns="45700">
            <a:normAutofit/>
          </a:bodyPr>
          <a:lstStyle>
            <a:lvl1pPr lvl="0" marR="0" rtl="0" algn="ctr">
              <a:lnSpc>
                <a:spcPct val="90000"/>
              </a:lnSpc>
              <a:spcBef>
                <a:spcPts val="0"/>
              </a:spcBef>
              <a:spcAft>
                <a:spcPts val="0"/>
              </a:spcAft>
              <a:buClr>
                <a:schemeClr val="lt2"/>
              </a:buClr>
              <a:buSzPts val="4600"/>
              <a:buFont typeface="Sorts Mill Goudy"/>
              <a:buNone/>
              <a:defRPr b="0" i="0" sz="4600" u="none" cap="none" strike="noStrike">
                <a:solidFill>
                  <a:schemeClr val="lt2"/>
                </a:solidFill>
                <a:latin typeface="Sorts Mill Goudy"/>
                <a:ea typeface="Sorts Mill Goudy"/>
                <a:cs typeface="Sorts Mill Goudy"/>
                <a:sym typeface="Sorts Mill Goudy"/>
              </a:defRPr>
            </a:lvl1pPr>
            <a:lvl2pPr lvl="1" marR="0" rtl="0" algn="l">
              <a:spcBef>
                <a:spcPts val="0"/>
              </a:spcBef>
              <a:spcAft>
                <a:spcPts val="0"/>
              </a:spcAft>
              <a:buSzPts val="1400"/>
              <a:buNone/>
              <a:defRPr b="0" i="0" sz="1800" u="none" cap="none" strike="noStrike">
                <a:solidFill>
                  <a:schemeClr val="lt2"/>
                </a:solidFill>
              </a:defRPr>
            </a:lvl2pPr>
            <a:lvl3pPr lvl="2" marR="0" rtl="0" algn="l">
              <a:spcBef>
                <a:spcPts val="0"/>
              </a:spcBef>
              <a:spcAft>
                <a:spcPts val="0"/>
              </a:spcAft>
              <a:buSzPts val="1400"/>
              <a:buNone/>
              <a:defRPr b="0" i="0" sz="1800" u="none" cap="none" strike="noStrike">
                <a:solidFill>
                  <a:schemeClr val="lt2"/>
                </a:solidFill>
              </a:defRPr>
            </a:lvl3pPr>
            <a:lvl4pPr lvl="3" marR="0" rtl="0" algn="l">
              <a:spcBef>
                <a:spcPts val="0"/>
              </a:spcBef>
              <a:spcAft>
                <a:spcPts val="0"/>
              </a:spcAft>
              <a:buSzPts val="1400"/>
              <a:buNone/>
              <a:defRPr b="0" i="0" sz="1800" u="none" cap="none" strike="noStrike">
                <a:solidFill>
                  <a:schemeClr val="lt2"/>
                </a:solidFill>
              </a:defRPr>
            </a:lvl4pPr>
            <a:lvl5pPr lvl="4" marR="0" rtl="0" algn="l">
              <a:spcBef>
                <a:spcPts val="0"/>
              </a:spcBef>
              <a:spcAft>
                <a:spcPts val="0"/>
              </a:spcAft>
              <a:buSzPts val="1400"/>
              <a:buNone/>
              <a:defRPr b="0" i="0" sz="1800" u="none" cap="none" strike="noStrike">
                <a:solidFill>
                  <a:schemeClr val="lt2"/>
                </a:solidFill>
              </a:defRPr>
            </a:lvl5pPr>
            <a:lvl6pPr lvl="5" marR="0" rtl="0" algn="l">
              <a:spcBef>
                <a:spcPts val="0"/>
              </a:spcBef>
              <a:spcAft>
                <a:spcPts val="0"/>
              </a:spcAft>
              <a:buSzPts val="1400"/>
              <a:buNone/>
              <a:defRPr b="0" i="0" sz="1800" u="none" cap="none" strike="noStrike">
                <a:solidFill>
                  <a:schemeClr val="lt2"/>
                </a:solidFill>
              </a:defRPr>
            </a:lvl6pPr>
            <a:lvl7pPr lvl="6" marR="0" rtl="0" algn="l">
              <a:spcBef>
                <a:spcPts val="0"/>
              </a:spcBef>
              <a:spcAft>
                <a:spcPts val="0"/>
              </a:spcAft>
              <a:buSzPts val="1400"/>
              <a:buNone/>
              <a:defRPr b="0" i="0" sz="1800" u="none" cap="none" strike="noStrike">
                <a:solidFill>
                  <a:schemeClr val="lt2"/>
                </a:solidFill>
              </a:defRPr>
            </a:lvl7pPr>
            <a:lvl8pPr lvl="7" marR="0" rtl="0" algn="l">
              <a:spcBef>
                <a:spcPts val="0"/>
              </a:spcBef>
              <a:spcAft>
                <a:spcPts val="0"/>
              </a:spcAft>
              <a:buSzPts val="1400"/>
              <a:buNone/>
              <a:defRPr b="0" i="0" sz="1800" u="none" cap="none" strike="noStrike">
                <a:solidFill>
                  <a:schemeClr val="lt2"/>
                </a:solidFill>
              </a:defRPr>
            </a:lvl8pPr>
            <a:lvl9pPr lvl="8" marR="0" rtl="0" algn="l">
              <a:spcBef>
                <a:spcPts val="0"/>
              </a:spcBef>
              <a:spcAft>
                <a:spcPts val="0"/>
              </a:spcAft>
              <a:buSzPts val="1400"/>
              <a:buNone/>
              <a:defRPr b="0" i="0" sz="1800" u="none" cap="none" strike="noStrike">
                <a:solidFill>
                  <a:schemeClr val="lt2"/>
                </a:solidFill>
              </a:defRPr>
            </a:lvl9pPr>
          </a:lstStyle>
          <a:p/>
        </p:txBody>
      </p:sp>
      <p:sp>
        <p:nvSpPr>
          <p:cNvPr id="11" name="Google Shape;11;p8"/>
          <p:cNvSpPr txBox="1"/>
          <p:nvPr>
            <p:ph idx="1" type="body"/>
          </p:nvPr>
        </p:nvSpPr>
        <p:spPr>
          <a:xfrm>
            <a:off x="913795" y="2076450"/>
            <a:ext cx="10353762" cy="3714749"/>
          </a:xfrm>
          <a:prstGeom prst="rect">
            <a:avLst/>
          </a:prstGeom>
          <a:noFill/>
          <a:ln>
            <a:noFill/>
          </a:ln>
          <a:effectLst>
            <a:outerShdw blurRad="25400">
              <a:srgbClr val="000000">
                <a:alpha val="45882"/>
              </a:srgbClr>
            </a:outerShdw>
          </a:effectLst>
        </p:spPr>
        <p:txBody>
          <a:bodyPr anchorCtr="0" anchor="t" bIns="45700" lIns="91425" spcFirstLastPara="1" rIns="91425" wrap="square" tIns="45700">
            <a:normAutofit/>
          </a:bodyPr>
          <a:lstStyle>
            <a:lvl1pPr indent="-330835" lvl="0" marL="457200" marR="0" rtl="0" algn="l">
              <a:lnSpc>
                <a:spcPct val="110000"/>
              </a:lnSpc>
              <a:spcBef>
                <a:spcPts val="460"/>
              </a:spcBef>
              <a:spcAft>
                <a:spcPts val="0"/>
              </a:spcAft>
              <a:buClr>
                <a:schemeClr val="lt2"/>
              </a:buClr>
              <a:buSzPts val="1610"/>
              <a:buFont typeface="Noto Sans Symbols"/>
              <a:buChar char="◈"/>
              <a:defRPr b="0" i="0" sz="2300" u="none" cap="none" strike="noStrike">
                <a:solidFill>
                  <a:schemeClr val="lt2"/>
                </a:solidFill>
                <a:latin typeface="Sorts Mill Goudy"/>
                <a:ea typeface="Sorts Mill Goudy"/>
                <a:cs typeface="Sorts Mill Goudy"/>
                <a:sym typeface="Sorts Mill Goudy"/>
              </a:defRPr>
            </a:lvl1pPr>
            <a:lvl2pPr indent="-321944" lvl="1" marL="914400" marR="0" rtl="0" algn="l">
              <a:spcBef>
                <a:spcPts val="600"/>
              </a:spcBef>
              <a:spcAft>
                <a:spcPts val="0"/>
              </a:spcAft>
              <a:buClr>
                <a:schemeClr val="lt2"/>
              </a:buClr>
              <a:buSzPts val="1470"/>
              <a:buFont typeface="Noto Sans Symbols"/>
              <a:buChar char="🞚"/>
              <a:defRPr b="0" i="0" sz="2100" u="none" cap="none" strike="noStrike">
                <a:solidFill>
                  <a:schemeClr val="lt2"/>
                </a:solidFill>
                <a:latin typeface="Sorts Mill Goudy"/>
                <a:ea typeface="Sorts Mill Goudy"/>
                <a:cs typeface="Sorts Mill Goudy"/>
                <a:sym typeface="Sorts Mill Goudy"/>
              </a:defRPr>
            </a:lvl2pPr>
            <a:lvl3pPr indent="-308610" lvl="2" marL="1371600" marR="0" rtl="0" algn="l">
              <a:spcBef>
                <a:spcPts val="600"/>
              </a:spcBef>
              <a:spcAft>
                <a:spcPts val="0"/>
              </a:spcAft>
              <a:buClr>
                <a:schemeClr val="lt2"/>
              </a:buClr>
              <a:buSzPts val="1260"/>
              <a:buFont typeface="Noto Sans Symbols"/>
              <a:buChar char="◈"/>
              <a:defRPr b="0" i="0" sz="1800" u="none" cap="none" strike="noStrike">
                <a:solidFill>
                  <a:schemeClr val="lt2"/>
                </a:solidFill>
                <a:latin typeface="Sorts Mill Goudy"/>
                <a:ea typeface="Sorts Mill Goudy"/>
                <a:cs typeface="Sorts Mill Goudy"/>
                <a:sym typeface="Sorts Mill Goudy"/>
              </a:defRPr>
            </a:lvl3pPr>
            <a:lvl4pPr indent="-299719" lvl="3" marL="1828800" marR="0" rtl="0" algn="l">
              <a:spcBef>
                <a:spcPts val="600"/>
              </a:spcBef>
              <a:spcAft>
                <a:spcPts val="0"/>
              </a:spcAft>
              <a:buClr>
                <a:schemeClr val="lt2"/>
              </a:buClr>
              <a:buSzPts val="1120"/>
              <a:buFont typeface="Noto Sans Symbols"/>
              <a:buChar char="🞚"/>
              <a:defRPr b="0" i="0" sz="1600" u="none" cap="none" strike="noStrike">
                <a:solidFill>
                  <a:schemeClr val="lt2"/>
                </a:solidFill>
                <a:latin typeface="Sorts Mill Goudy"/>
                <a:ea typeface="Sorts Mill Goudy"/>
                <a:cs typeface="Sorts Mill Goudy"/>
                <a:sym typeface="Sorts Mill Goudy"/>
              </a:defRPr>
            </a:lvl4pPr>
            <a:lvl5pPr indent="-299720" lvl="4" marL="2286000" marR="0" rtl="0" algn="l">
              <a:spcBef>
                <a:spcPts val="600"/>
              </a:spcBef>
              <a:spcAft>
                <a:spcPts val="0"/>
              </a:spcAft>
              <a:buClr>
                <a:schemeClr val="lt2"/>
              </a:buClr>
              <a:buSzPts val="1120"/>
              <a:buFont typeface="Noto Sans Symbols"/>
              <a:buChar char="◈"/>
              <a:defRPr b="0" i="0" sz="1600" u="none" cap="none" strike="noStrike">
                <a:solidFill>
                  <a:schemeClr val="lt2"/>
                </a:solidFill>
                <a:latin typeface="Sorts Mill Goudy"/>
                <a:ea typeface="Sorts Mill Goudy"/>
                <a:cs typeface="Sorts Mill Goudy"/>
                <a:sym typeface="Sorts Mill Goudy"/>
              </a:defRPr>
            </a:lvl5pPr>
            <a:lvl6pPr indent="-290829" lvl="5" marL="2743200" marR="0" rtl="0" algn="l">
              <a:spcBef>
                <a:spcPts val="600"/>
              </a:spcBef>
              <a:spcAft>
                <a:spcPts val="0"/>
              </a:spcAft>
              <a:buClr>
                <a:schemeClr val="lt2"/>
              </a:buClr>
              <a:buSzPts val="980"/>
              <a:buFont typeface="Noto Sans Symbols"/>
              <a:buChar char="◈"/>
              <a:defRPr b="0" i="0" sz="1400" u="none" cap="none" strike="noStrike">
                <a:solidFill>
                  <a:schemeClr val="lt2"/>
                </a:solidFill>
                <a:latin typeface="Sorts Mill Goudy"/>
                <a:ea typeface="Sorts Mill Goudy"/>
                <a:cs typeface="Sorts Mill Goudy"/>
                <a:sym typeface="Sorts Mill Goudy"/>
              </a:defRPr>
            </a:lvl6pPr>
            <a:lvl7pPr indent="-290829" lvl="6" marL="3200400" marR="0" rtl="0" algn="l">
              <a:spcBef>
                <a:spcPts val="600"/>
              </a:spcBef>
              <a:spcAft>
                <a:spcPts val="0"/>
              </a:spcAft>
              <a:buClr>
                <a:schemeClr val="lt2"/>
              </a:buClr>
              <a:buSzPts val="980"/>
              <a:buFont typeface="Noto Sans Symbols"/>
              <a:buChar char="◈"/>
              <a:defRPr b="0" i="0" sz="1400" u="none" cap="none" strike="noStrike">
                <a:solidFill>
                  <a:schemeClr val="lt2"/>
                </a:solidFill>
                <a:latin typeface="Sorts Mill Goudy"/>
                <a:ea typeface="Sorts Mill Goudy"/>
                <a:cs typeface="Sorts Mill Goudy"/>
                <a:sym typeface="Sorts Mill Goudy"/>
              </a:defRPr>
            </a:lvl7pPr>
            <a:lvl8pPr indent="-290829" lvl="7" marL="3657600" marR="0" rtl="0" algn="l">
              <a:spcBef>
                <a:spcPts val="600"/>
              </a:spcBef>
              <a:spcAft>
                <a:spcPts val="0"/>
              </a:spcAft>
              <a:buClr>
                <a:schemeClr val="lt2"/>
              </a:buClr>
              <a:buSzPts val="980"/>
              <a:buFont typeface="Noto Sans Symbols"/>
              <a:buChar char="◈"/>
              <a:defRPr b="0" i="0" sz="1400" u="none" cap="none" strike="noStrike">
                <a:solidFill>
                  <a:schemeClr val="lt2"/>
                </a:solidFill>
                <a:latin typeface="Sorts Mill Goudy"/>
                <a:ea typeface="Sorts Mill Goudy"/>
                <a:cs typeface="Sorts Mill Goudy"/>
                <a:sym typeface="Sorts Mill Goudy"/>
              </a:defRPr>
            </a:lvl8pPr>
            <a:lvl9pPr indent="-290829" lvl="8" marL="4114800" marR="0" rtl="0" algn="l">
              <a:spcBef>
                <a:spcPts val="600"/>
              </a:spcBef>
              <a:spcAft>
                <a:spcPts val="600"/>
              </a:spcAft>
              <a:buClr>
                <a:schemeClr val="lt2"/>
              </a:buClr>
              <a:buSzPts val="980"/>
              <a:buFont typeface="Noto Sans Symbols"/>
              <a:buChar char="◈"/>
              <a:defRPr b="0" i="0" sz="1400" u="none" cap="none" strike="noStrike">
                <a:solidFill>
                  <a:schemeClr val="lt2"/>
                </a:solidFill>
                <a:latin typeface="Sorts Mill Goudy"/>
                <a:ea typeface="Sorts Mill Goudy"/>
                <a:cs typeface="Sorts Mill Goudy"/>
                <a:sym typeface="Sorts Mill Goudy"/>
              </a:defRPr>
            </a:lvl9pPr>
          </a:lstStyle>
          <a:p/>
        </p:txBody>
      </p:sp>
      <p:sp>
        <p:nvSpPr>
          <p:cNvPr id="12" name="Google Shape;12;p8"/>
          <p:cNvSpPr txBox="1"/>
          <p:nvPr>
            <p:ph idx="10" type="dt"/>
          </p:nvPr>
        </p:nvSpPr>
        <p:spPr>
          <a:xfrm>
            <a:off x="7678736" y="6000749"/>
            <a:ext cx="2743200" cy="365125"/>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1100" u="none" cap="none" strike="noStrike">
                <a:solidFill>
                  <a:srgbClr val="F2F2F2"/>
                </a:solidFill>
                <a:latin typeface="Sorts Mill Goudy"/>
                <a:ea typeface="Sorts Mill Goudy"/>
                <a:cs typeface="Sorts Mill Goudy"/>
                <a:sym typeface="Sorts Mill Goudy"/>
              </a:defRPr>
            </a:lvl1pPr>
            <a:lvl2pPr lvl="1" marR="0" rtl="0" algn="l">
              <a:spcBef>
                <a:spcPts val="0"/>
              </a:spcBef>
              <a:spcAft>
                <a:spcPts val="0"/>
              </a:spcAft>
              <a:buSzPts val="1400"/>
              <a:buNone/>
              <a:defRPr b="0" i="0" sz="1800" u="none" cap="none" strike="noStrike">
                <a:solidFill>
                  <a:schemeClr val="lt1"/>
                </a:solidFill>
                <a:latin typeface="Sorts Mill Goudy"/>
                <a:ea typeface="Sorts Mill Goudy"/>
                <a:cs typeface="Sorts Mill Goudy"/>
                <a:sym typeface="Sorts Mill Goudy"/>
              </a:defRPr>
            </a:lvl2pPr>
            <a:lvl3pPr lvl="2" marR="0" rtl="0" algn="l">
              <a:spcBef>
                <a:spcPts val="0"/>
              </a:spcBef>
              <a:spcAft>
                <a:spcPts val="0"/>
              </a:spcAft>
              <a:buSzPts val="1400"/>
              <a:buNone/>
              <a:defRPr b="0" i="0" sz="1800" u="none" cap="none" strike="noStrike">
                <a:solidFill>
                  <a:schemeClr val="lt1"/>
                </a:solidFill>
                <a:latin typeface="Sorts Mill Goudy"/>
                <a:ea typeface="Sorts Mill Goudy"/>
                <a:cs typeface="Sorts Mill Goudy"/>
                <a:sym typeface="Sorts Mill Goudy"/>
              </a:defRPr>
            </a:lvl3pPr>
            <a:lvl4pPr lvl="3" marR="0" rtl="0" algn="l">
              <a:spcBef>
                <a:spcPts val="0"/>
              </a:spcBef>
              <a:spcAft>
                <a:spcPts val="0"/>
              </a:spcAft>
              <a:buSzPts val="1400"/>
              <a:buNone/>
              <a:defRPr b="0" i="0" sz="1800" u="none" cap="none" strike="noStrike">
                <a:solidFill>
                  <a:schemeClr val="lt1"/>
                </a:solidFill>
                <a:latin typeface="Sorts Mill Goudy"/>
                <a:ea typeface="Sorts Mill Goudy"/>
                <a:cs typeface="Sorts Mill Goudy"/>
                <a:sym typeface="Sorts Mill Goudy"/>
              </a:defRPr>
            </a:lvl4pPr>
            <a:lvl5pPr lvl="4" marR="0" rtl="0" algn="l">
              <a:spcBef>
                <a:spcPts val="0"/>
              </a:spcBef>
              <a:spcAft>
                <a:spcPts val="0"/>
              </a:spcAft>
              <a:buSzPts val="1400"/>
              <a:buNone/>
              <a:defRPr b="0" i="0" sz="1800" u="none" cap="none" strike="noStrike">
                <a:solidFill>
                  <a:schemeClr val="lt1"/>
                </a:solidFill>
                <a:latin typeface="Sorts Mill Goudy"/>
                <a:ea typeface="Sorts Mill Goudy"/>
                <a:cs typeface="Sorts Mill Goudy"/>
                <a:sym typeface="Sorts Mill Goudy"/>
              </a:defRPr>
            </a:lvl5pPr>
            <a:lvl6pPr lvl="5" marR="0" rtl="0" algn="l">
              <a:spcBef>
                <a:spcPts val="0"/>
              </a:spcBef>
              <a:spcAft>
                <a:spcPts val="0"/>
              </a:spcAft>
              <a:buSzPts val="1400"/>
              <a:buNone/>
              <a:defRPr b="0" i="0" sz="1800" u="none" cap="none" strike="noStrike">
                <a:solidFill>
                  <a:schemeClr val="lt1"/>
                </a:solidFill>
                <a:latin typeface="Sorts Mill Goudy"/>
                <a:ea typeface="Sorts Mill Goudy"/>
                <a:cs typeface="Sorts Mill Goudy"/>
                <a:sym typeface="Sorts Mill Goudy"/>
              </a:defRPr>
            </a:lvl6pPr>
            <a:lvl7pPr lvl="6" marR="0" rtl="0" algn="l">
              <a:spcBef>
                <a:spcPts val="0"/>
              </a:spcBef>
              <a:spcAft>
                <a:spcPts val="0"/>
              </a:spcAft>
              <a:buSzPts val="1400"/>
              <a:buNone/>
              <a:defRPr b="0" i="0" sz="1800" u="none" cap="none" strike="noStrike">
                <a:solidFill>
                  <a:schemeClr val="lt1"/>
                </a:solidFill>
                <a:latin typeface="Sorts Mill Goudy"/>
                <a:ea typeface="Sorts Mill Goudy"/>
                <a:cs typeface="Sorts Mill Goudy"/>
                <a:sym typeface="Sorts Mill Goudy"/>
              </a:defRPr>
            </a:lvl7pPr>
            <a:lvl8pPr lvl="7" marR="0" rtl="0" algn="l">
              <a:spcBef>
                <a:spcPts val="0"/>
              </a:spcBef>
              <a:spcAft>
                <a:spcPts val="0"/>
              </a:spcAft>
              <a:buSzPts val="1400"/>
              <a:buNone/>
              <a:defRPr b="0" i="0" sz="1800" u="none" cap="none" strike="noStrike">
                <a:solidFill>
                  <a:schemeClr val="lt1"/>
                </a:solidFill>
                <a:latin typeface="Sorts Mill Goudy"/>
                <a:ea typeface="Sorts Mill Goudy"/>
                <a:cs typeface="Sorts Mill Goudy"/>
                <a:sym typeface="Sorts Mill Goudy"/>
              </a:defRPr>
            </a:lvl8pPr>
            <a:lvl9pPr lvl="8" marR="0" rtl="0" algn="l">
              <a:spcBef>
                <a:spcPts val="0"/>
              </a:spcBef>
              <a:spcAft>
                <a:spcPts val="0"/>
              </a:spcAft>
              <a:buSzPts val="1400"/>
              <a:buNone/>
              <a:defRPr b="0" i="0" sz="1800" u="none" cap="none" strike="noStrike">
                <a:solidFill>
                  <a:schemeClr val="lt1"/>
                </a:solidFill>
                <a:latin typeface="Sorts Mill Goudy"/>
                <a:ea typeface="Sorts Mill Goudy"/>
                <a:cs typeface="Sorts Mill Goudy"/>
                <a:sym typeface="Sorts Mill Goudy"/>
              </a:defRPr>
            </a:lvl9pPr>
          </a:lstStyle>
          <a:p/>
        </p:txBody>
      </p:sp>
      <p:sp>
        <p:nvSpPr>
          <p:cNvPr id="13" name="Google Shape;13;p8"/>
          <p:cNvSpPr txBox="1"/>
          <p:nvPr>
            <p:ph idx="11" type="ftr"/>
          </p:nvPr>
        </p:nvSpPr>
        <p:spPr>
          <a:xfrm>
            <a:off x="913795" y="6000749"/>
            <a:ext cx="6672865"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100" u="none" cap="none" strike="noStrike">
                <a:solidFill>
                  <a:srgbClr val="F2F2F2"/>
                </a:solidFill>
                <a:latin typeface="Sorts Mill Goudy"/>
                <a:ea typeface="Sorts Mill Goudy"/>
                <a:cs typeface="Sorts Mill Goudy"/>
                <a:sym typeface="Sorts Mill Goudy"/>
              </a:defRPr>
            </a:lvl1pPr>
            <a:lvl2pPr lvl="1" marR="0" rtl="0" algn="l">
              <a:spcBef>
                <a:spcPts val="0"/>
              </a:spcBef>
              <a:spcAft>
                <a:spcPts val="0"/>
              </a:spcAft>
              <a:buSzPts val="1400"/>
              <a:buNone/>
              <a:defRPr b="0" i="0" sz="1800" u="none" cap="none" strike="noStrike">
                <a:solidFill>
                  <a:schemeClr val="lt1"/>
                </a:solidFill>
                <a:latin typeface="Sorts Mill Goudy"/>
                <a:ea typeface="Sorts Mill Goudy"/>
                <a:cs typeface="Sorts Mill Goudy"/>
                <a:sym typeface="Sorts Mill Goudy"/>
              </a:defRPr>
            </a:lvl2pPr>
            <a:lvl3pPr lvl="2" marR="0" rtl="0" algn="l">
              <a:spcBef>
                <a:spcPts val="0"/>
              </a:spcBef>
              <a:spcAft>
                <a:spcPts val="0"/>
              </a:spcAft>
              <a:buSzPts val="1400"/>
              <a:buNone/>
              <a:defRPr b="0" i="0" sz="1800" u="none" cap="none" strike="noStrike">
                <a:solidFill>
                  <a:schemeClr val="lt1"/>
                </a:solidFill>
                <a:latin typeface="Sorts Mill Goudy"/>
                <a:ea typeface="Sorts Mill Goudy"/>
                <a:cs typeface="Sorts Mill Goudy"/>
                <a:sym typeface="Sorts Mill Goudy"/>
              </a:defRPr>
            </a:lvl3pPr>
            <a:lvl4pPr lvl="3" marR="0" rtl="0" algn="l">
              <a:spcBef>
                <a:spcPts val="0"/>
              </a:spcBef>
              <a:spcAft>
                <a:spcPts val="0"/>
              </a:spcAft>
              <a:buSzPts val="1400"/>
              <a:buNone/>
              <a:defRPr b="0" i="0" sz="1800" u="none" cap="none" strike="noStrike">
                <a:solidFill>
                  <a:schemeClr val="lt1"/>
                </a:solidFill>
                <a:latin typeface="Sorts Mill Goudy"/>
                <a:ea typeface="Sorts Mill Goudy"/>
                <a:cs typeface="Sorts Mill Goudy"/>
                <a:sym typeface="Sorts Mill Goudy"/>
              </a:defRPr>
            </a:lvl4pPr>
            <a:lvl5pPr lvl="4" marR="0" rtl="0" algn="l">
              <a:spcBef>
                <a:spcPts val="0"/>
              </a:spcBef>
              <a:spcAft>
                <a:spcPts val="0"/>
              </a:spcAft>
              <a:buSzPts val="1400"/>
              <a:buNone/>
              <a:defRPr b="0" i="0" sz="1800" u="none" cap="none" strike="noStrike">
                <a:solidFill>
                  <a:schemeClr val="lt1"/>
                </a:solidFill>
                <a:latin typeface="Sorts Mill Goudy"/>
                <a:ea typeface="Sorts Mill Goudy"/>
                <a:cs typeface="Sorts Mill Goudy"/>
                <a:sym typeface="Sorts Mill Goudy"/>
              </a:defRPr>
            </a:lvl5pPr>
            <a:lvl6pPr lvl="5" marR="0" rtl="0" algn="l">
              <a:spcBef>
                <a:spcPts val="0"/>
              </a:spcBef>
              <a:spcAft>
                <a:spcPts val="0"/>
              </a:spcAft>
              <a:buSzPts val="1400"/>
              <a:buNone/>
              <a:defRPr b="0" i="0" sz="1800" u="none" cap="none" strike="noStrike">
                <a:solidFill>
                  <a:schemeClr val="lt1"/>
                </a:solidFill>
                <a:latin typeface="Sorts Mill Goudy"/>
                <a:ea typeface="Sorts Mill Goudy"/>
                <a:cs typeface="Sorts Mill Goudy"/>
                <a:sym typeface="Sorts Mill Goudy"/>
              </a:defRPr>
            </a:lvl6pPr>
            <a:lvl7pPr lvl="6" marR="0" rtl="0" algn="l">
              <a:spcBef>
                <a:spcPts val="0"/>
              </a:spcBef>
              <a:spcAft>
                <a:spcPts val="0"/>
              </a:spcAft>
              <a:buSzPts val="1400"/>
              <a:buNone/>
              <a:defRPr b="0" i="0" sz="1800" u="none" cap="none" strike="noStrike">
                <a:solidFill>
                  <a:schemeClr val="lt1"/>
                </a:solidFill>
                <a:latin typeface="Sorts Mill Goudy"/>
                <a:ea typeface="Sorts Mill Goudy"/>
                <a:cs typeface="Sorts Mill Goudy"/>
                <a:sym typeface="Sorts Mill Goudy"/>
              </a:defRPr>
            </a:lvl7pPr>
            <a:lvl8pPr lvl="7" marR="0" rtl="0" algn="l">
              <a:spcBef>
                <a:spcPts val="0"/>
              </a:spcBef>
              <a:spcAft>
                <a:spcPts val="0"/>
              </a:spcAft>
              <a:buSzPts val="1400"/>
              <a:buNone/>
              <a:defRPr b="0" i="0" sz="1800" u="none" cap="none" strike="noStrike">
                <a:solidFill>
                  <a:schemeClr val="lt1"/>
                </a:solidFill>
                <a:latin typeface="Sorts Mill Goudy"/>
                <a:ea typeface="Sorts Mill Goudy"/>
                <a:cs typeface="Sorts Mill Goudy"/>
                <a:sym typeface="Sorts Mill Goudy"/>
              </a:defRPr>
            </a:lvl8pPr>
            <a:lvl9pPr lvl="8" marR="0" rtl="0" algn="l">
              <a:spcBef>
                <a:spcPts val="0"/>
              </a:spcBef>
              <a:spcAft>
                <a:spcPts val="0"/>
              </a:spcAft>
              <a:buSzPts val="1400"/>
              <a:buNone/>
              <a:defRPr b="0" i="0" sz="1800" u="none" cap="none" strike="noStrike">
                <a:solidFill>
                  <a:schemeClr val="lt1"/>
                </a:solidFill>
                <a:latin typeface="Sorts Mill Goudy"/>
                <a:ea typeface="Sorts Mill Goudy"/>
                <a:cs typeface="Sorts Mill Goudy"/>
                <a:sym typeface="Sorts Mill Goudy"/>
              </a:defRPr>
            </a:lvl9pPr>
          </a:lstStyle>
          <a:p/>
        </p:txBody>
      </p:sp>
      <p:sp>
        <p:nvSpPr>
          <p:cNvPr id="14" name="Google Shape;14;p8"/>
          <p:cNvSpPr txBox="1"/>
          <p:nvPr>
            <p:ph idx="12" type="sldNum"/>
          </p:nvPr>
        </p:nvSpPr>
        <p:spPr>
          <a:xfrm>
            <a:off x="10514011" y="6000749"/>
            <a:ext cx="753545"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100" u="none" cap="none" strike="noStrike">
                <a:solidFill>
                  <a:srgbClr val="F2F2F2"/>
                </a:solidFill>
                <a:latin typeface="Sorts Mill Goudy"/>
                <a:ea typeface="Sorts Mill Goudy"/>
                <a:cs typeface="Sorts Mill Goudy"/>
                <a:sym typeface="Sorts Mill Goudy"/>
              </a:defRPr>
            </a:lvl1pPr>
            <a:lvl2pPr indent="0" lvl="1" marL="0" marR="0" rtl="0" algn="r">
              <a:spcBef>
                <a:spcPts val="0"/>
              </a:spcBef>
              <a:buNone/>
              <a:defRPr b="0" i="0" sz="1100" u="none" cap="none" strike="noStrike">
                <a:solidFill>
                  <a:srgbClr val="F2F2F2"/>
                </a:solidFill>
                <a:latin typeface="Sorts Mill Goudy"/>
                <a:ea typeface="Sorts Mill Goudy"/>
                <a:cs typeface="Sorts Mill Goudy"/>
                <a:sym typeface="Sorts Mill Goudy"/>
              </a:defRPr>
            </a:lvl2pPr>
            <a:lvl3pPr indent="0" lvl="2" marL="0" marR="0" rtl="0" algn="r">
              <a:spcBef>
                <a:spcPts val="0"/>
              </a:spcBef>
              <a:buNone/>
              <a:defRPr b="0" i="0" sz="1100" u="none" cap="none" strike="noStrike">
                <a:solidFill>
                  <a:srgbClr val="F2F2F2"/>
                </a:solidFill>
                <a:latin typeface="Sorts Mill Goudy"/>
                <a:ea typeface="Sorts Mill Goudy"/>
                <a:cs typeface="Sorts Mill Goudy"/>
                <a:sym typeface="Sorts Mill Goudy"/>
              </a:defRPr>
            </a:lvl3pPr>
            <a:lvl4pPr indent="0" lvl="3" marL="0" marR="0" rtl="0" algn="r">
              <a:spcBef>
                <a:spcPts val="0"/>
              </a:spcBef>
              <a:buNone/>
              <a:defRPr b="0" i="0" sz="1100" u="none" cap="none" strike="noStrike">
                <a:solidFill>
                  <a:srgbClr val="F2F2F2"/>
                </a:solidFill>
                <a:latin typeface="Sorts Mill Goudy"/>
                <a:ea typeface="Sorts Mill Goudy"/>
                <a:cs typeface="Sorts Mill Goudy"/>
                <a:sym typeface="Sorts Mill Goudy"/>
              </a:defRPr>
            </a:lvl4pPr>
            <a:lvl5pPr indent="0" lvl="4" marL="0" marR="0" rtl="0" algn="r">
              <a:spcBef>
                <a:spcPts val="0"/>
              </a:spcBef>
              <a:buNone/>
              <a:defRPr b="0" i="0" sz="1100" u="none" cap="none" strike="noStrike">
                <a:solidFill>
                  <a:srgbClr val="F2F2F2"/>
                </a:solidFill>
                <a:latin typeface="Sorts Mill Goudy"/>
                <a:ea typeface="Sorts Mill Goudy"/>
                <a:cs typeface="Sorts Mill Goudy"/>
                <a:sym typeface="Sorts Mill Goudy"/>
              </a:defRPr>
            </a:lvl5pPr>
            <a:lvl6pPr indent="0" lvl="5" marL="0" marR="0" rtl="0" algn="r">
              <a:spcBef>
                <a:spcPts val="0"/>
              </a:spcBef>
              <a:buNone/>
              <a:defRPr b="0" i="0" sz="1100" u="none" cap="none" strike="noStrike">
                <a:solidFill>
                  <a:srgbClr val="F2F2F2"/>
                </a:solidFill>
                <a:latin typeface="Sorts Mill Goudy"/>
                <a:ea typeface="Sorts Mill Goudy"/>
                <a:cs typeface="Sorts Mill Goudy"/>
                <a:sym typeface="Sorts Mill Goudy"/>
              </a:defRPr>
            </a:lvl6pPr>
            <a:lvl7pPr indent="0" lvl="6" marL="0" marR="0" rtl="0" algn="r">
              <a:spcBef>
                <a:spcPts val="0"/>
              </a:spcBef>
              <a:buNone/>
              <a:defRPr b="0" i="0" sz="1100" u="none" cap="none" strike="noStrike">
                <a:solidFill>
                  <a:srgbClr val="F2F2F2"/>
                </a:solidFill>
                <a:latin typeface="Sorts Mill Goudy"/>
                <a:ea typeface="Sorts Mill Goudy"/>
                <a:cs typeface="Sorts Mill Goudy"/>
                <a:sym typeface="Sorts Mill Goudy"/>
              </a:defRPr>
            </a:lvl7pPr>
            <a:lvl8pPr indent="0" lvl="7" marL="0" marR="0" rtl="0" algn="r">
              <a:spcBef>
                <a:spcPts val="0"/>
              </a:spcBef>
              <a:buNone/>
              <a:defRPr b="0" i="0" sz="1100" u="none" cap="none" strike="noStrike">
                <a:solidFill>
                  <a:srgbClr val="F2F2F2"/>
                </a:solidFill>
                <a:latin typeface="Sorts Mill Goudy"/>
                <a:ea typeface="Sorts Mill Goudy"/>
                <a:cs typeface="Sorts Mill Goudy"/>
                <a:sym typeface="Sorts Mill Goudy"/>
              </a:defRPr>
            </a:lvl8pPr>
            <a:lvl9pPr indent="0" lvl="8" marL="0" marR="0" rtl="0" algn="r">
              <a:spcBef>
                <a:spcPts val="0"/>
              </a:spcBef>
              <a:buNone/>
              <a:defRPr b="0" i="0" sz="1100" u="none" cap="none" strike="noStrike">
                <a:solidFill>
                  <a:srgbClr val="F2F2F2"/>
                </a:solidFill>
                <a:latin typeface="Sorts Mill Goudy"/>
                <a:ea typeface="Sorts Mill Goudy"/>
                <a:cs typeface="Sorts Mill Goudy"/>
                <a:sym typeface="Sorts Mill Goudy"/>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3.png"/><Relationship Id="rId4" Type="http://schemas.openxmlformats.org/officeDocument/2006/relationships/image" Target="../media/image2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2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16.png"/><Relationship Id="rId4" Type="http://schemas.openxmlformats.org/officeDocument/2006/relationships/image" Target="../media/image15.png"/><Relationship Id="rId5" Type="http://schemas.openxmlformats.org/officeDocument/2006/relationships/image" Target="../media/image8.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9.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13.png"/><Relationship Id="rId4" Type="http://schemas.openxmlformats.org/officeDocument/2006/relationships/image" Target="../media/image18.png"/><Relationship Id="rId5" Type="http://schemas.openxmlformats.org/officeDocument/2006/relationships/image" Target="../media/image17.png"/><Relationship Id="rId6" Type="http://schemas.openxmlformats.org/officeDocument/2006/relationships/image" Target="../media/image2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12.png"/><Relationship Id="rId4" Type="http://schemas.openxmlformats.org/officeDocument/2006/relationships/image" Target="../media/image1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10.png"/><Relationship Id="rId4" Type="http://schemas.openxmlformats.org/officeDocument/2006/relationships/image" Target="../media/image12.png"/><Relationship Id="rId5" Type="http://schemas.openxmlformats.org/officeDocument/2006/relationships/image" Target="../media/image1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1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19.png"/><Relationship Id="rId4" Type="http://schemas.openxmlformats.org/officeDocument/2006/relationships/image" Target="../media/image20.png"/><Relationship Id="rId5" Type="http://schemas.openxmlformats.org/officeDocument/2006/relationships/image" Target="../media/image1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12.png"/><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1.xml"/><Relationship Id="rId3" Type="http://schemas.openxmlformats.org/officeDocument/2006/relationships/image" Target="../media/image21.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48" name="Shape 148"/>
        <p:cNvGrpSpPr/>
        <p:nvPr/>
      </p:nvGrpSpPr>
      <p:grpSpPr>
        <a:xfrm>
          <a:off x="0" y="0"/>
          <a:ext cx="0" cy="0"/>
          <a:chOff x="0" y="0"/>
          <a:chExt cx="0" cy="0"/>
        </a:xfrm>
      </p:grpSpPr>
      <p:pic>
        <p:nvPicPr>
          <p:cNvPr id="149" name="Google Shape;149;p1"/>
          <p:cNvPicPr preferRelativeResize="0"/>
          <p:nvPr/>
        </p:nvPicPr>
        <p:blipFill rotWithShape="1">
          <a:blip r:embed="rId4">
            <a:alphaModFix/>
          </a:blip>
          <a:srcRect b="0" l="0" r="0" t="0"/>
          <a:stretch/>
        </p:blipFill>
        <p:spPr>
          <a:xfrm>
            <a:off x="-65703" y="-1054969"/>
            <a:ext cx="12774585" cy="9580940"/>
          </a:xfrm>
          <a:prstGeom prst="rect">
            <a:avLst/>
          </a:prstGeom>
          <a:noFill/>
          <a:ln>
            <a:noFill/>
          </a:ln>
        </p:spPr>
      </p:pic>
      <p:sp>
        <p:nvSpPr>
          <p:cNvPr id="150" name="Google Shape;150;p1"/>
          <p:cNvSpPr txBox="1"/>
          <p:nvPr>
            <p:ph type="ctrTitle"/>
          </p:nvPr>
        </p:nvSpPr>
        <p:spPr>
          <a:xfrm>
            <a:off x="1370693" y="1087120"/>
            <a:ext cx="9440034" cy="2648381"/>
          </a:xfrm>
          <a:prstGeom prst="rect">
            <a:avLst/>
          </a:prstGeom>
          <a:noFill/>
          <a:ln>
            <a:noFill/>
          </a:ln>
          <a:effectLst>
            <a:outerShdw blurRad="25400">
              <a:srgbClr val="000000">
                <a:alpha val="45882"/>
              </a:srgbClr>
            </a:outerShdw>
          </a:effectLst>
        </p:spPr>
        <p:txBody>
          <a:bodyPr anchorCtr="0" anchor="b" bIns="45700" lIns="91425" spcFirstLastPara="1" rIns="91425" wrap="square" tIns="45700">
            <a:normAutofit/>
          </a:bodyPr>
          <a:lstStyle/>
          <a:p>
            <a:pPr indent="0" lvl="0" marL="0" rtl="0" algn="ctr">
              <a:lnSpc>
                <a:spcPct val="90000"/>
              </a:lnSpc>
              <a:spcBef>
                <a:spcPts val="0"/>
              </a:spcBef>
              <a:spcAft>
                <a:spcPts val="0"/>
              </a:spcAft>
              <a:buClr>
                <a:schemeClr val="lt2"/>
              </a:buClr>
              <a:buSzPts val="7200"/>
              <a:buFont typeface="Sorts Mill Goudy"/>
              <a:buNone/>
            </a:pPr>
            <a:r>
              <a:rPr lang="en-GB" sz="7200"/>
              <a:t>Woodland Trust Social Posts</a:t>
            </a:r>
            <a:endParaRPr/>
          </a:p>
        </p:txBody>
      </p:sp>
      <p:sp>
        <p:nvSpPr>
          <p:cNvPr id="151" name="Google Shape;151;p1"/>
          <p:cNvSpPr txBox="1"/>
          <p:nvPr>
            <p:ph idx="1" type="subTitle"/>
          </p:nvPr>
        </p:nvSpPr>
        <p:spPr>
          <a:xfrm>
            <a:off x="3395588" y="4033809"/>
            <a:ext cx="9440034" cy="1397951"/>
          </a:xfrm>
          <a:prstGeom prst="rect">
            <a:avLst/>
          </a:prstGeom>
          <a:noFill/>
          <a:ln>
            <a:noFill/>
          </a:ln>
          <a:effectLst>
            <a:outerShdw blurRad="25400">
              <a:srgbClr val="000000">
                <a:alpha val="45882"/>
              </a:srgbClr>
            </a:outerShdw>
          </a:effectLst>
        </p:spPr>
        <p:txBody>
          <a:bodyPr anchorCtr="0" anchor="t" bIns="45700" lIns="91425" spcFirstLastPara="1" rIns="91425" wrap="square" tIns="45700">
            <a:normAutofit/>
          </a:bodyPr>
          <a:lstStyle/>
          <a:p>
            <a:pPr indent="0" lvl="0" marL="0" rtl="0" algn="ctr">
              <a:lnSpc>
                <a:spcPct val="110000"/>
              </a:lnSpc>
              <a:spcBef>
                <a:spcPts val="0"/>
              </a:spcBef>
              <a:spcAft>
                <a:spcPts val="0"/>
              </a:spcAft>
              <a:buSzPts val="1960"/>
              <a:buNone/>
            </a:pPr>
            <a:r>
              <a:rPr lang="en-GB" sz="2800"/>
              <a:t>By Callum Rogers</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5" name="Shape 155"/>
        <p:cNvGrpSpPr/>
        <p:nvPr/>
      </p:nvGrpSpPr>
      <p:grpSpPr>
        <a:xfrm>
          <a:off x="0" y="0"/>
          <a:ext cx="0" cy="0"/>
          <a:chOff x="0" y="0"/>
          <a:chExt cx="0" cy="0"/>
        </a:xfrm>
      </p:grpSpPr>
      <p:sp>
        <p:nvSpPr>
          <p:cNvPr id="156" name="Google Shape;156;p2"/>
          <p:cNvSpPr txBox="1"/>
          <p:nvPr>
            <p:ph type="title"/>
          </p:nvPr>
        </p:nvSpPr>
        <p:spPr>
          <a:xfrm>
            <a:off x="913795" y="763701"/>
            <a:ext cx="5707899" cy="1675559"/>
          </a:xfrm>
          <a:prstGeom prst="rect">
            <a:avLst/>
          </a:prstGeom>
          <a:noFill/>
          <a:ln>
            <a:noFill/>
          </a:ln>
          <a:effectLst>
            <a:outerShdw blurRad="25400">
              <a:srgbClr val="000000">
                <a:alpha val="45882"/>
              </a:srgbClr>
            </a:outerShdw>
          </a:effectLst>
        </p:spPr>
        <p:txBody>
          <a:bodyPr anchorCtr="0" anchor="b" bIns="45700" lIns="91425" spcFirstLastPara="1" rIns="91425" wrap="square" tIns="45700">
            <a:noAutofit/>
          </a:bodyPr>
          <a:lstStyle/>
          <a:p>
            <a:pPr indent="0" lvl="0" marL="0" rtl="0" algn="ctr">
              <a:lnSpc>
                <a:spcPct val="90000"/>
              </a:lnSpc>
              <a:spcBef>
                <a:spcPts val="0"/>
              </a:spcBef>
              <a:spcAft>
                <a:spcPts val="0"/>
              </a:spcAft>
              <a:buClr>
                <a:schemeClr val="lt2"/>
              </a:buClr>
              <a:buSzPts val="3200"/>
              <a:buFont typeface="Sorts Mill Goudy"/>
              <a:buNone/>
            </a:pPr>
            <a:r>
              <a:rPr lang="en-GB"/>
              <a:t>Discussion With Woodland Trust</a:t>
            </a:r>
            <a:endParaRPr/>
          </a:p>
        </p:txBody>
      </p:sp>
      <p:pic>
        <p:nvPicPr>
          <p:cNvPr id="157" name="Google Shape;157;p2"/>
          <p:cNvPicPr preferRelativeResize="0"/>
          <p:nvPr>
            <p:ph idx="2" type="pic"/>
          </p:nvPr>
        </p:nvPicPr>
        <p:blipFill rotWithShape="1">
          <a:blip r:embed="rId3">
            <a:alphaModFix/>
          </a:blip>
          <a:srcRect b="0" l="8320" r="8319" t="0"/>
          <a:stretch/>
        </p:blipFill>
        <p:spPr>
          <a:xfrm>
            <a:off x="7442551" y="763701"/>
            <a:ext cx="3275751" cy="4912822"/>
          </a:xfrm>
          <a:prstGeom prst="rect">
            <a:avLst/>
          </a:prstGeom>
          <a:noFill/>
          <a:ln>
            <a:noFill/>
          </a:ln>
          <a:effectLst>
            <a:outerShdw blurRad="38100" dir="4440000" dist="25400">
              <a:srgbClr val="000000">
                <a:alpha val="35686"/>
              </a:srgbClr>
            </a:outerShdw>
          </a:effectLst>
        </p:spPr>
      </p:pic>
      <p:sp>
        <p:nvSpPr>
          <p:cNvPr id="158" name="Google Shape;158;p2"/>
          <p:cNvSpPr txBox="1"/>
          <p:nvPr>
            <p:ph idx="1" type="body"/>
          </p:nvPr>
        </p:nvSpPr>
        <p:spPr>
          <a:xfrm>
            <a:off x="1473698" y="2679699"/>
            <a:ext cx="4588094" cy="3135695"/>
          </a:xfrm>
          <a:prstGeom prst="rect">
            <a:avLst/>
          </a:prstGeom>
          <a:noFill/>
          <a:ln>
            <a:noFill/>
          </a:ln>
          <a:effectLst>
            <a:outerShdw blurRad="25400">
              <a:srgbClr val="000000">
                <a:alpha val="45882"/>
              </a:srgbClr>
            </a:outerShdw>
          </a:effectLst>
        </p:spPr>
        <p:txBody>
          <a:bodyPr anchorCtr="0" anchor="t" bIns="45700" lIns="91425" spcFirstLastPara="1" rIns="91425" wrap="square" tIns="45700">
            <a:normAutofit/>
          </a:bodyPr>
          <a:lstStyle/>
          <a:p>
            <a:pPr indent="0" lvl="0" marL="0" rtl="0" algn="ctr">
              <a:lnSpc>
                <a:spcPct val="110000"/>
              </a:lnSpc>
              <a:spcBef>
                <a:spcPts val="0"/>
              </a:spcBef>
              <a:spcAft>
                <a:spcPts val="0"/>
              </a:spcAft>
              <a:buSzPts val="1120"/>
              <a:buNone/>
            </a:pPr>
            <a:r>
              <a:rPr lang="en-GB">
                <a:solidFill>
                  <a:srgbClr val="E5E5E5"/>
                </a:solidFill>
              </a:rPr>
              <a:t>Back when we first met the Woodland Trust and were introduced to the work they do, I asked “what part of the woodland do you think is underrepresented?” One of the Woodland Trust Workers responded with,</a:t>
            </a:r>
            <a:endParaRPr/>
          </a:p>
          <a:p>
            <a:pPr indent="0" lvl="0" marL="0" rtl="0" algn="ctr">
              <a:lnSpc>
                <a:spcPct val="110000"/>
              </a:lnSpc>
              <a:spcBef>
                <a:spcPts val="920"/>
              </a:spcBef>
              <a:spcAft>
                <a:spcPts val="0"/>
              </a:spcAft>
              <a:buSzPts val="1120"/>
              <a:buNone/>
            </a:pPr>
            <a:r>
              <a:rPr lang="en-GB">
                <a:solidFill>
                  <a:srgbClr val="E5E5E5"/>
                </a:solidFill>
              </a:rPr>
              <a:t>“Everyone mainly focuses on the Trees but I think the sprouts and smaller plant life are just as interesting.” </a:t>
            </a:r>
            <a:r>
              <a:rPr b="0" i="0" lang="en-GB" u="none" strike="noStrike">
                <a:solidFill>
                  <a:srgbClr val="E5E5E5"/>
                </a:solidFill>
                <a:latin typeface="Times New Roman"/>
                <a:ea typeface="Times New Roman"/>
                <a:cs typeface="Times New Roman"/>
                <a:sym typeface="Times New Roman"/>
              </a:rPr>
              <a:t>(Woodland Trust, 2023)</a:t>
            </a:r>
            <a:endParaRPr b="0" i="0" u="none" strike="noStrike">
              <a:solidFill>
                <a:srgbClr val="E5E5E5"/>
              </a:solidFill>
            </a:endParaRPr>
          </a:p>
          <a:p>
            <a:pPr indent="0" lvl="0" marL="0" rtl="0" algn="ctr">
              <a:lnSpc>
                <a:spcPct val="110000"/>
              </a:lnSpc>
              <a:spcBef>
                <a:spcPts val="920"/>
              </a:spcBef>
              <a:spcAft>
                <a:spcPts val="0"/>
              </a:spcAft>
              <a:buSzPts val="1120"/>
              <a:buNone/>
            </a:pPr>
            <a:r>
              <a:rPr lang="en-GB">
                <a:solidFill>
                  <a:srgbClr val="E5E5E5"/>
                </a:solidFill>
              </a:rPr>
              <a:t>This quote then became the foundation of my social Posts.</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3" name="Shape 163"/>
        <p:cNvGrpSpPr/>
        <p:nvPr/>
      </p:nvGrpSpPr>
      <p:grpSpPr>
        <a:xfrm>
          <a:off x="0" y="0"/>
          <a:ext cx="0" cy="0"/>
          <a:chOff x="0" y="0"/>
          <a:chExt cx="0" cy="0"/>
        </a:xfrm>
      </p:grpSpPr>
      <p:sp>
        <p:nvSpPr>
          <p:cNvPr id="164" name="Google Shape;164;p3"/>
          <p:cNvSpPr txBox="1"/>
          <p:nvPr>
            <p:ph type="title"/>
          </p:nvPr>
        </p:nvSpPr>
        <p:spPr>
          <a:xfrm>
            <a:off x="913795" y="609600"/>
            <a:ext cx="10353762" cy="970450"/>
          </a:xfrm>
          <a:prstGeom prst="rect">
            <a:avLst/>
          </a:prstGeom>
          <a:noFill/>
          <a:ln>
            <a:noFill/>
          </a:ln>
          <a:effectLst>
            <a:outerShdw blurRad="25400">
              <a:srgbClr val="000000">
                <a:alpha val="45882"/>
              </a:srgbClr>
            </a:outerShdw>
          </a:effectLst>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lt2"/>
              </a:buClr>
              <a:buSzPts val="4600"/>
              <a:buFont typeface="Sorts Mill Goudy"/>
              <a:buNone/>
            </a:pPr>
            <a:r>
              <a:rPr lang="en-GB"/>
              <a:t>Examples of the Woodland Trust Socials</a:t>
            </a:r>
            <a:endParaRPr/>
          </a:p>
        </p:txBody>
      </p:sp>
      <p:sp>
        <p:nvSpPr>
          <p:cNvPr id="165" name="Google Shape;165;p3"/>
          <p:cNvSpPr txBox="1"/>
          <p:nvPr>
            <p:ph idx="1" type="body"/>
          </p:nvPr>
        </p:nvSpPr>
        <p:spPr>
          <a:xfrm>
            <a:off x="913795" y="1885950"/>
            <a:ext cx="3300984" cy="764782"/>
          </a:xfrm>
          <a:prstGeom prst="rect">
            <a:avLst/>
          </a:prstGeom>
          <a:noFill/>
          <a:ln>
            <a:noFill/>
          </a:ln>
          <a:effectLst>
            <a:outerShdw blurRad="25400">
              <a:srgbClr val="000000">
                <a:alpha val="45882"/>
              </a:srgbClr>
            </a:outerShdw>
          </a:effectLst>
        </p:spPr>
        <p:txBody>
          <a:bodyPr anchorCtr="0" anchor="b" bIns="45700" lIns="91425" spcFirstLastPara="1" rIns="91425" wrap="square" tIns="45700">
            <a:noAutofit/>
          </a:bodyPr>
          <a:lstStyle/>
          <a:p>
            <a:pPr indent="0" lvl="0" marL="0" rtl="0" algn="ctr">
              <a:lnSpc>
                <a:spcPct val="110000"/>
              </a:lnSpc>
              <a:spcBef>
                <a:spcPts val="0"/>
              </a:spcBef>
              <a:spcAft>
                <a:spcPts val="0"/>
              </a:spcAft>
              <a:buSzPts val="1540"/>
              <a:buNone/>
            </a:pPr>
            <a:r>
              <a:t/>
            </a:r>
            <a:endParaRPr/>
          </a:p>
        </p:txBody>
      </p:sp>
      <p:sp>
        <p:nvSpPr>
          <p:cNvPr id="166" name="Google Shape;166;p3"/>
          <p:cNvSpPr txBox="1"/>
          <p:nvPr>
            <p:ph idx="2" type="body"/>
          </p:nvPr>
        </p:nvSpPr>
        <p:spPr>
          <a:xfrm>
            <a:off x="913795" y="2768112"/>
            <a:ext cx="3300984" cy="3023088"/>
          </a:xfrm>
          <a:prstGeom prst="rect">
            <a:avLst/>
          </a:prstGeom>
          <a:noFill/>
          <a:ln>
            <a:noFill/>
          </a:ln>
          <a:effectLst>
            <a:outerShdw blurRad="25400">
              <a:srgbClr val="000000">
                <a:alpha val="45882"/>
              </a:srgbClr>
            </a:outerShdw>
          </a:effectLst>
        </p:spPr>
        <p:txBody>
          <a:bodyPr anchorCtr="0" anchor="t" bIns="45700" lIns="91425" spcFirstLastPara="1" rIns="91425" wrap="square" tIns="45700">
            <a:normAutofit/>
          </a:bodyPr>
          <a:lstStyle/>
          <a:p>
            <a:pPr indent="0" lvl="0" marL="0" rtl="0" algn="ctr">
              <a:lnSpc>
                <a:spcPct val="110000"/>
              </a:lnSpc>
              <a:spcBef>
                <a:spcPts val="0"/>
              </a:spcBef>
              <a:spcAft>
                <a:spcPts val="0"/>
              </a:spcAft>
              <a:buSzPts val="980"/>
              <a:buNone/>
            </a:pPr>
            <a:r>
              <a:t/>
            </a:r>
            <a:endParaRPr/>
          </a:p>
        </p:txBody>
      </p:sp>
      <p:sp>
        <p:nvSpPr>
          <p:cNvPr id="167" name="Google Shape;167;p3"/>
          <p:cNvSpPr txBox="1"/>
          <p:nvPr>
            <p:ph idx="3" type="body"/>
          </p:nvPr>
        </p:nvSpPr>
        <p:spPr>
          <a:xfrm>
            <a:off x="4446711" y="1885949"/>
            <a:ext cx="3300984" cy="764783"/>
          </a:xfrm>
          <a:prstGeom prst="rect">
            <a:avLst/>
          </a:prstGeom>
          <a:noFill/>
          <a:ln>
            <a:noFill/>
          </a:ln>
          <a:effectLst>
            <a:outerShdw blurRad="25400">
              <a:srgbClr val="000000">
                <a:alpha val="45882"/>
              </a:srgbClr>
            </a:outerShdw>
          </a:effectLst>
        </p:spPr>
        <p:txBody>
          <a:bodyPr anchorCtr="0" anchor="b" bIns="45700" lIns="91425" spcFirstLastPara="1" rIns="91425" wrap="square" tIns="45700">
            <a:noAutofit/>
          </a:bodyPr>
          <a:lstStyle/>
          <a:p>
            <a:pPr indent="0" lvl="0" marL="0" rtl="0" algn="ctr">
              <a:lnSpc>
                <a:spcPct val="110000"/>
              </a:lnSpc>
              <a:spcBef>
                <a:spcPts val="0"/>
              </a:spcBef>
              <a:spcAft>
                <a:spcPts val="0"/>
              </a:spcAft>
              <a:buSzPts val="1540"/>
              <a:buNone/>
            </a:pPr>
            <a:r>
              <a:t/>
            </a:r>
            <a:endParaRPr/>
          </a:p>
        </p:txBody>
      </p:sp>
      <p:sp>
        <p:nvSpPr>
          <p:cNvPr id="168" name="Google Shape;168;p3"/>
          <p:cNvSpPr txBox="1"/>
          <p:nvPr>
            <p:ph idx="4" type="body"/>
          </p:nvPr>
        </p:nvSpPr>
        <p:spPr>
          <a:xfrm>
            <a:off x="4441435" y="2768112"/>
            <a:ext cx="3300984" cy="3023088"/>
          </a:xfrm>
          <a:prstGeom prst="rect">
            <a:avLst/>
          </a:prstGeom>
          <a:noFill/>
          <a:ln>
            <a:noFill/>
          </a:ln>
          <a:effectLst>
            <a:outerShdw blurRad="25400">
              <a:srgbClr val="000000">
                <a:alpha val="45882"/>
              </a:srgbClr>
            </a:outerShdw>
          </a:effectLst>
        </p:spPr>
        <p:txBody>
          <a:bodyPr anchorCtr="0" anchor="t" bIns="45700" lIns="91425" spcFirstLastPara="1" rIns="91425" wrap="square" tIns="45700">
            <a:normAutofit/>
          </a:bodyPr>
          <a:lstStyle/>
          <a:p>
            <a:pPr indent="0" lvl="0" marL="0" rtl="0" algn="ctr">
              <a:lnSpc>
                <a:spcPct val="110000"/>
              </a:lnSpc>
              <a:spcBef>
                <a:spcPts val="0"/>
              </a:spcBef>
              <a:spcAft>
                <a:spcPts val="0"/>
              </a:spcAft>
              <a:buSzPts val="980"/>
              <a:buNone/>
            </a:pPr>
            <a:r>
              <a:t/>
            </a:r>
            <a:endParaRPr/>
          </a:p>
        </p:txBody>
      </p:sp>
      <p:sp>
        <p:nvSpPr>
          <p:cNvPr id="169" name="Google Shape;169;p3"/>
          <p:cNvSpPr txBox="1"/>
          <p:nvPr>
            <p:ph idx="5" type="body"/>
          </p:nvPr>
        </p:nvSpPr>
        <p:spPr>
          <a:xfrm>
            <a:off x="7966572" y="1885950"/>
            <a:ext cx="3300984" cy="764782"/>
          </a:xfrm>
          <a:prstGeom prst="rect">
            <a:avLst/>
          </a:prstGeom>
          <a:noFill/>
          <a:ln>
            <a:noFill/>
          </a:ln>
          <a:effectLst>
            <a:outerShdw blurRad="25400">
              <a:srgbClr val="000000">
                <a:alpha val="45882"/>
              </a:srgbClr>
            </a:outerShdw>
          </a:effectLst>
        </p:spPr>
        <p:txBody>
          <a:bodyPr anchorCtr="0" anchor="b" bIns="45700" lIns="91425" spcFirstLastPara="1" rIns="91425" wrap="square" tIns="45700">
            <a:noAutofit/>
          </a:bodyPr>
          <a:lstStyle/>
          <a:p>
            <a:pPr indent="0" lvl="0" marL="0" rtl="0" algn="ctr">
              <a:lnSpc>
                <a:spcPct val="110000"/>
              </a:lnSpc>
              <a:spcBef>
                <a:spcPts val="0"/>
              </a:spcBef>
              <a:spcAft>
                <a:spcPts val="0"/>
              </a:spcAft>
              <a:buSzPts val="1540"/>
              <a:buNone/>
            </a:pPr>
            <a:r>
              <a:t/>
            </a:r>
            <a:endParaRPr/>
          </a:p>
        </p:txBody>
      </p:sp>
      <p:sp>
        <p:nvSpPr>
          <p:cNvPr id="170" name="Google Shape;170;p3"/>
          <p:cNvSpPr txBox="1"/>
          <p:nvPr>
            <p:ph idx="6" type="body"/>
          </p:nvPr>
        </p:nvSpPr>
        <p:spPr>
          <a:xfrm>
            <a:off x="7966572" y="2768110"/>
            <a:ext cx="3300984" cy="3023089"/>
          </a:xfrm>
          <a:prstGeom prst="rect">
            <a:avLst/>
          </a:prstGeom>
          <a:noFill/>
          <a:ln>
            <a:noFill/>
          </a:ln>
          <a:effectLst>
            <a:outerShdw blurRad="25400">
              <a:srgbClr val="000000">
                <a:alpha val="45882"/>
              </a:srgbClr>
            </a:outerShdw>
          </a:effectLst>
        </p:spPr>
        <p:txBody>
          <a:bodyPr anchorCtr="0" anchor="t" bIns="45700" lIns="91425" spcFirstLastPara="1" rIns="91425" wrap="square" tIns="45700">
            <a:normAutofit/>
          </a:bodyPr>
          <a:lstStyle/>
          <a:p>
            <a:pPr indent="0" lvl="0" marL="0" rtl="0" algn="ctr">
              <a:lnSpc>
                <a:spcPct val="110000"/>
              </a:lnSpc>
              <a:spcBef>
                <a:spcPts val="0"/>
              </a:spcBef>
              <a:spcAft>
                <a:spcPts val="0"/>
              </a:spcAft>
              <a:buSzPts val="980"/>
              <a:buNone/>
            </a:pPr>
            <a:r>
              <a:t/>
            </a:r>
            <a:endParaRPr/>
          </a:p>
        </p:txBody>
      </p:sp>
      <p:pic>
        <p:nvPicPr>
          <p:cNvPr id="171" name="Google Shape;171;p3"/>
          <p:cNvPicPr preferRelativeResize="0"/>
          <p:nvPr/>
        </p:nvPicPr>
        <p:blipFill rotWithShape="1">
          <a:blip r:embed="rId3">
            <a:alphaModFix/>
          </a:blip>
          <a:srcRect b="0" l="0" r="0" t="0"/>
          <a:stretch/>
        </p:blipFill>
        <p:spPr>
          <a:xfrm>
            <a:off x="623110" y="1447622"/>
            <a:ext cx="3599448" cy="4886095"/>
          </a:xfrm>
          <a:prstGeom prst="rect">
            <a:avLst/>
          </a:prstGeom>
          <a:noFill/>
          <a:ln>
            <a:noFill/>
          </a:ln>
        </p:spPr>
      </p:pic>
      <p:pic>
        <p:nvPicPr>
          <p:cNvPr id="172" name="Google Shape;172;p3"/>
          <p:cNvPicPr preferRelativeResize="0"/>
          <p:nvPr/>
        </p:nvPicPr>
        <p:blipFill rotWithShape="1">
          <a:blip r:embed="rId4">
            <a:alphaModFix/>
          </a:blip>
          <a:srcRect b="0" l="0" r="0" t="0"/>
          <a:stretch/>
        </p:blipFill>
        <p:spPr>
          <a:xfrm>
            <a:off x="4359345" y="1447622"/>
            <a:ext cx="3713592" cy="4889126"/>
          </a:xfrm>
          <a:prstGeom prst="rect">
            <a:avLst/>
          </a:prstGeom>
          <a:noFill/>
          <a:ln>
            <a:noFill/>
          </a:ln>
        </p:spPr>
      </p:pic>
      <p:pic>
        <p:nvPicPr>
          <p:cNvPr id="173" name="Google Shape;173;p3"/>
          <p:cNvPicPr preferRelativeResize="0"/>
          <p:nvPr/>
        </p:nvPicPr>
        <p:blipFill rotWithShape="1">
          <a:blip r:embed="rId5">
            <a:alphaModFix/>
          </a:blip>
          <a:srcRect b="0" l="0" r="0" t="0"/>
          <a:stretch/>
        </p:blipFill>
        <p:spPr>
          <a:xfrm>
            <a:off x="8291814" y="1439333"/>
            <a:ext cx="3004813" cy="4894384"/>
          </a:xfrm>
          <a:prstGeom prst="rect">
            <a:avLst/>
          </a:prstGeom>
          <a:noFill/>
          <a:ln>
            <a:noFill/>
          </a:ln>
        </p:spPr>
      </p:pic>
      <p:sp>
        <p:nvSpPr>
          <p:cNvPr id="174" name="Google Shape;174;p3"/>
          <p:cNvSpPr txBox="1"/>
          <p:nvPr/>
        </p:nvSpPr>
        <p:spPr>
          <a:xfrm>
            <a:off x="120141" y="6451097"/>
            <a:ext cx="6096000"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GB" sz="1800" u="none" cap="none" strike="noStrike">
                <a:solidFill>
                  <a:srgbClr val="E5E5E5"/>
                </a:solidFill>
                <a:latin typeface="Times New Roman"/>
                <a:ea typeface="Times New Roman"/>
                <a:cs typeface="Times New Roman"/>
                <a:sym typeface="Times New Roman"/>
              </a:rPr>
              <a:t>(@woodlandtrust, n.d.)</a:t>
            </a:r>
            <a:endParaRPr sz="1800">
              <a:solidFill>
                <a:srgbClr val="E5E5E5"/>
              </a:solidFill>
              <a:latin typeface="Sorts Mill Goudy"/>
              <a:ea typeface="Sorts Mill Goudy"/>
              <a:cs typeface="Sorts Mill Goudy"/>
              <a:sym typeface="Sorts Mill Goudy"/>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9" name="Shape 179"/>
        <p:cNvGrpSpPr/>
        <p:nvPr/>
      </p:nvGrpSpPr>
      <p:grpSpPr>
        <a:xfrm>
          <a:off x="0" y="0"/>
          <a:ext cx="0" cy="0"/>
          <a:chOff x="0" y="0"/>
          <a:chExt cx="0" cy="0"/>
        </a:xfrm>
      </p:grpSpPr>
      <p:sp>
        <p:nvSpPr>
          <p:cNvPr id="180" name="Google Shape;180;g2f266471c5444bb_0"/>
          <p:cNvSpPr txBox="1"/>
          <p:nvPr>
            <p:ph type="title"/>
          </p:nvPr>
        </p:nvSpPr>
        <p:spPr>
          <a:xfrm>
            <a:off x="-3599506" y="48698"/>
            <a:ext cx="10353900" cy="970500"/>
          </a:xfrm>
          <a:prstGeom prst="rect">
            <a:avLst/>
          </a:prstGeom>
          <a:noFill/>
          <a:ln>
            <a:noFill/>
          </a:ln>
          <a:effectLst>
            <a:outerShdw blurRad="25400">
              <a:srgbClr val="000000">
                <a:alpha val="45880"/>
              </a:srgbClr>
            </a:outerShdw>
          </a:effectLst>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lt2"/>
              </a:buClr>
              <a:buSzPts val="4600"/>
              <a:buFont typeface="Sorts Mill Goudy"/>
              <a:buNone/>
            </a:pPr>
            <a:r>
              <a:rPr lang="en-GB"/>
              <a:t>My Shots</a:t>
            </a:r>
            <a:endParaRPr/>
          </a:p>
        </p:txBody>
      </p:sp>
      <p:sp>
        <p:nvSpPr>
          <p:cNvPr id="181" name="Google Shape;181;g2f266471c5444bb_0"/>
          <p:cNvSpPr txBox="1"/>
          <p:nvPr>
            <p:ph idx="1" type="body"/>
          </p:nvPr>
        </p:nvSpPr>
        <p:spPr>
          <a:xfrm>
            <a:off x="913795" y="1885950"/>
            <a:ext cx="3300900" cy="764700"/>
          </a:xfrm>
          <a:prstGeom prst="rect">
            <a:avLst/>
          </a:prstGeom>
          <a:noFill/>
          <a:ln>
            <a:noFill/>
          </a:ln>
          <a:effectLst>
            <a:outerShdw blurRad="25400">
              <a:srgbClr val="000000">
                <a:alpha val="45880"/>
              </a:srgbClr>
            </a:outerShdw>
          </a:effectLst>
        </p:spPr>
        <p:txBody>
          <a:bodyPr anchorCtr="0" anchor="b" bIns="45700" lIns="91425" spcFirstLastPara="1" rIns="91425" wrap="square" tIns="45700">
            <a:noAutofit/>
          </a:bodyPr>
          <a:lstStyle/>
          <a:p>
            <a:pPr indent="0" lvl="0" marL="0" rtl="0" algn="ctr">
              <a:lnSpc>
                <a:spcPct val="110000"/>
              </a:lnSpc>
              <a:spcBef>
                <a:spcPts val="0"/>
              </a:spcBef>
              <a:spcAft>
                <a:spcPts val="0"/>
              </a:spcAft>
              <a:buSzPts val="1540"/>
              <a:buNone/>
            </a:pPr>
            <a:r>
              <a:t/>
            </a:r>
            <a:endParaRPr/>
          </a:p>
        </p:txBody>
      </p:sp>
      <p:sp>
        <p:nvSpPr>
          <p:cNvPr id="182" name="Google Shape;182;g2f266471c5444bb_0"/>
          <p:cNvSpPr txBox="1"/>
          <p:nvPr>
            <p:ph idx="2" type="body"/>
          </p:nvPr>
        </p:nvSpPr>
        <p:spPr>
          <a:xfrm>
            <a:off x="913795" y="2768112"/>
            <a:ext cx="3300900" cy="3023100"/>
          </a:xfrm>
          <a:prstGeom prst="rect">
            <a:avLst/>
          </a:prstGeom>
          <a:noFill/>
          <a:ln>
            <a:noFill/>
          </a:ln>
          <a:effectLst>
            <a:outerShdw blurRad="25400">
              <a:srgbClr val="000000">
                <a:alpha val="45880"/>
              </a:srgbClr>
            </a:outerShdw>
          </a:effectLst>
        </p:spPr>
        <p:txBody>
          <a:bodyPr anchorCtr="0" anchor="t" bIns="45700" lIns="91425" spcFirstLastPara="1" rIns="91425" wrap="square" tIns="45700">
            <a:normAutofit/>
          </a:bodyPr>
          <a:lstStyle/>
          <a:p>
            <a:pPr indent="0" lvl="0" marL="0" rtl="0" algn="ctr">
              <a:lnSpc>
                <a:spcPct val="110000"/>
              </a:lnSpc>
              <a:spcBef>
                <a:spcPts val="0"/>
              </a:spcBef>
              <a:spcAft>
                <a:spcPts val="0"/>
              </a:spcAft>
              <a:buSzPts val="980"/>
              <a:buNone/>
            </a:pPr>
            <a:r>
              <a:t/>
            </a:r>
            <a:endParaRPr/>
          </a:p>
        </p:txBody>
      </p:sp>
      <p:sp>
        <p:nvSpPr>
          <p:cNvPr id="183" name="Google Shape;183;g2f266471c5444bb_0"/>
          <p:cNvSpPr txBox="1"/>
          <p:nvPr>
            <p:ph idx="3" type="body"/>
          </p:nvPr>
        </p:nvSpPr>
        <p:spPr>
          <a:xfrm>
            <a:off x="4446711" y="1885949"/>
            <a:ext cx="3300900" cy="764700"/>
          </a:xfrm>
          <a:prstGeom prst="rect">
            <a:avLst/>
          </a:prstGeom>
          <a:noFill/>
          <a:ln>
            <a:noFill/>
          </a:ln>
          <a:effectLst>
            <a:outerShdw blurRad="25400">
              <a:srgbClr val="000000">
                <a:alpha val="45880"/>
              </a:srgbClr>
            </a:outerShdw>
          </a:effectLst>
        </p:spPr>
        <p:txBody>
          <a:bodyPr anchorCtr="0" anchor="b" bIns="45700" lIns="91425" spcFirstLastPara="1" rIns="91425" wrap="square" tIns="45700">
            <a:noAutofit/>
          </a:bodyPr>
          <a:lstStyle/>
          <a:p>
            <a:pPr indent="0" lvl="0" marL="0" rtl="0" algn="ctr">
              <a:lnSpc>
                <a:spcPct val="110000"/>
              </a:lnSpc>
              <a:spcBef>
                <a:spcPts val="0"/>
              </a:spcBef>
              <a:spcAft>
                <a:spcPts val="0"/>
              </a:spcAft>
              <a:buSzPts val="1540"/>
              <a:buNone/>
            </a:pPr>
            <a:r>
              <a:t/>
            </a:r>
            <a:endParaRPr/>
          </a:p>
        </p:txBody>
      </p:sp>
      <p:sp>
        <p:nvSpPr>
          <p:cNvPr id="184" name="Google Shape;184;g2f266471c5444bb_0"/>
          <p:cNvSpPr txBox="1"/>
          <p:nvPr>
            <p:ph idx="4" type="body"/>
          </p:nvPr>
        </p:nvSpPr>
        <p:spPr>
          <a:xfrm>
            <a:off x="4441435" y="2768112"/>
            <a:ext cx="3300900" cy="3023100"/>
          </a:xfrm>
          <a:prstGeom prst="rect">
            <a:avLst/>
          </a:prstGeom>
          <a:noFill/>
          <a:ln>
            <a:noFill/>
          </a:ln>
          <a:effectLst>
            <a:outerShdw blurRad="25400">
              <a:srgbClr val="000000">
                <a:alpha val="45880"/>
              </a:srgbClr>
            </a:outerShdw>
          </a:effectLst>
        </p:spPr>
        <p:txBody>
          <a:bodyPr anchorCtr="0" anchor="t" bIns="45700" lIns="91425" spcFirstLastPara="1" rIns="91425" wrap="square" tIns="45700">
            <a:normAutofit/>
          </a:bodyPr>
          <a:lstStyle/>
          <a:p>
            <a:pPr indent="0" lvl="0" marL="0" rtl="0" algn="ctr">
              <a:lnSpc>
                <a:spcPct val="110000"/>
              </a:lnSpc>
              <a:spcBef>
                <a:spcPts val="0"/>
              </a:spcBef>
              <a:spcAft>
                <a:spcPts val="0"/>
              </a:spcAft>
              <a:buSzPts val="980"/>
              <a:buNone/>
            </a:pPr>
            <a:r>
              <a:t/>
            </a:r>
            <a:endParaRPr/>
          </a:p>
        </p:txBody>
      </p:sp>
      <p:sp>
        <p:nvSpPr>
          <p:cNvPr id="185" name="Google Shape;185;g2f266471c5444bb_0"/>
          <p:cNvSpPr txBox="1"/>
          <p:nvPr>
            <p:ph idx="5" type="body"/>
          </p:nvPr>
        </p:nvSpPr>
        <p:spPr>
          <a:xfrm>
            <a:off x="7966572" y="1885950"/>
            <a:ext cx="3300900" cy="764700"/>
          </a:xfrm>
          <a:prstGeom prst="rect">
            <a:avLst/>
          </a:prstGeom>
          <a:noFill/>
          <a:ln>
            <a:noFill/>
          </a:ln>
          <a:effectLst>
            <a:outerShdw blurRad="25400">
              <a:srgbClr val="000000">
                <a:alpha val="45880"/>
              </a:srgbClr>
            </a:outerShdw>
          </a:effectLst>
        </p:spPr>
        <p:txBody>
          <a:bodyPr anchorCtr="0" anchor="b" bIns="45700" lIns="91425" spcFirstLastPara="1" rIns="91425" wrap="square" tIns="45700">
            <a:noAutofit/>
          </a:bodyPr>
          <a:lstStyle/>
          <a:p>
            <a:pPr indent="0" lvl="0" marL="0" rtl="0" algn="ctr">
              <a:lnSpc>
                <a:spcPct val="110000"/>
              </a:lnSpc>
              <a:spcBef>
                <a:spcPts val="0"/>
              </a:spcBef>
              <a:spcAft>
                <a:spcPts val="0"/>
              </a:spcAft>
              <a:buSzPts val="1540"/>
              <a:buNone/>
            </a:pPr>
            <a:r>
              <a:t/>
            </a:r>
            <a:endParaRPr/>
          </a:p>
        </p:txBody>
      </p:sp>
      <p:sp>
        <p:nvSpPr>
          <p:cNvPr id="186" name="Google Shape;186;g2f266471c5444bb_0"/>
          <p:cNvSpPr txBox="1"/>
          <p:nvPr>
            <p:ph idx="6" type="body"/>
          </p:nvPr>
        </p:nvSpPr>
        <p:spPr>
          <a:xfrm>
            <a:off x="7966572" y="2768110"/>
            <a:ext cx="3300900" cy="3023100"/>
          </a:xfrm>
          <a:prstGeom prst="rect">
            <a:avLst/>
          </a:prstGeom>
          <a:noFill/>
          <a:ln>
            <a:noFill/>
          </a:ln>
          <a:effectLst>
            <a:outerShdw blurRad="25400">
              <a:srgbClr val="000000">
                <a:alpha val="45880"/>
              </a:srgbClr>
            </a:outerShdw>
          </a:effectLst>
        </p:spPr>
        <p:txBody>
          <a:bodyPr anchorCtr="0" anchor="t" bIns="45700" lIns="91425" spcFirstLastPara="1" rIns="91425" wrap="square" tIns="45700">
            <a:normAutofit/>
          </a:bodyPr>
          <a:lstStyle/>
          <a:p>
            <a:pPr indent="0" lvl="0" marL="0" rtl="0" algn="ctr">
              <a:lnSpc>
                <a:spcPct val="110000"/>
              </a:lnSpc>
              <a:spcBef>
                <a:spcPts val="0"/>
              </a:spcBef>
              <a:spcAft>
                <a:spcPts val="0"/>
              </a:spcAft>
              <a:buSzPts val="980"/>
              <a:buNone/>
            </a:pPr>
            <a:r>
              <a:t/>
            </a:r>
            <a:endParaRPr/>
          </a:p>
        </p:txBody>
      </p:sp>
      <p:pic>
        <p:nvPicPr>
          <p:cNvPr id="187" name="Google Shape;187;g2f266471c5444bb_0"/>
          <p:cNvPicPr preferRelativeResize="0"/>
          <p:nvPr/>
        </p:nvPicPr>
        <p:blipFill>
          <a:blip r:embed="rId3">
            <a:alphaModFix/>
          </a:blip>
          <a:stretch>
            <a:fillRect/>
          </a:stretch>
        </p:blipFill>
        <p:spPr>
          <a:xfrm>
            <a:off x="120162" y="3"/>
            <a:ext cx="11825664" cy="6636175"/>
          </a:xfrm>
          <a:prstGeom prst="rect">
            <a:avLst/>
          </a:prstGeom>
          <a:noFill/>
          <a:ln>
            <a:noFill/>
          </a:ln>
        </p:spPr>
      </p:pic>
      <p:pic>
        <p:nvPicPr>
          <p:cNvPr id="188" name="Google Shape;188;g2f266471c5444bb_0"/>
          <p:cNvPicPr preferRelativeResize="0"/>
          <p:nvPr/>
        </p:nvPicPr>
        <p:blipFill>
          <a:blip r:embed="rId4">
            <a:alphaModFix/>
          </a:blip>
          <a:stretch>
            <a:fillRect/>
          </a:stretch>
        </p:blipFill>
        <p:spPr>
          <a:xfrm>
            <a:off x="9212966" y="4252412"/>
            <a:ext cx="2676650" cy="199962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2" name="Shape 192"/>
        <p:cNvGrpSpPr/>
        <p:nvPr/>
      </p:nvGrpSpPr>
      <p:grpSpPr>
        <a:xfrm>
          <a:off x="0" y="0"/>
          <a:ext cx="0" cy="0"/>
          <a:chOff x="0" y="0"/>
          <a:chExt cx="0" cy="0"/>
        </a:xfrm>
      </p:grpSpPr>
      <p:sp>
        <p:nvSpPr>
          <p:cNvPr id="193" name="Google Shape;193;p4"/>
          <p:cNvSpPr txBox="1"/>
          <p:nvPr>
            <p:ph type="title"/>
          </p:nvPr>
        </p:nvSpPr>
        <p:spPr>
          <a:xfrm>
            <a:off x="913795" y="609600"/>
            <a:ext cx="10353762" cy="970450"/>
          </a:xfrm>
          <a:prstGeom prst="rect">
            <a:avLst/>
          </a:prstGeom>
          <a:noFill/>
          <a:ln>
            <a:noFill/>
          </a:ln>
          <a:effectLst>
            <a:outerShdw blurRad="25400">
              <a:srgbClr val="000000">
                <a:alpha val="45882"/>
              </a:srgbClr>
            </a:outerShdw>
          </a:effectLst>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lt2"/>
              </a:buClr>
              <a:buSzPts val="4600"/>
              <a:buFont typeface="Sorts Mill Goudy"/>
              <a:buNone/>
            </a:pPr>
            <a:r>
              <a:rPr lang="en-GB"/>
              <a:t>Post 1: Ancient Woodlands</a:t>
            </a:r>
            <a:endParaRPr/>
          </a:p>
        </p:txBody>
      </p:sp>
      <p:sp>
        <p:nvSpPr>
          <p:cNvPr id="194" name="Google Shape;194;p4"/>
          <p:cNvSpPr txBox="1"/>
          <p:nvPr>
            <p:ph idx="1" type="body"/>
          </p:nvPr>
        </p:nvSpPr>
        <p:spPr>
          <a:xfrm>
            <a:off x="913795" y="1885950"/>
            <a:ext cx="3300984" cy="764782"/>
          </a:xfrm>
          <a:prstGeom prst="rect">
            <a:avLst/>
          </a:prstGeom>
          <a:noFill/>
          <a:ln>
            <a:noFill/>
          </a:ln>
          <a:effectLst>
            <a:outerShdw blurRad="25400">
              <a:srgbClr val="000000">
                <a:alpha val="45882"/>
              </a:srgbClr>
            </a:outerShdw>
          </a:effectLst>
        </p:spPr>
        <p:txBody>
          <a:bodyPr anchorCtr="0" anchor="b" bIns="45700" lIns="91425" spcFirstLastPara="1" rIns="91425" wrap="square" tIns="45700">
            <a:noAutofit/>
          </a:bodyPr>
          <a:lstStyle/>
          <a:p>
            <a:pPr indent="0" lvl="0" marL="0" rtl="0" algn="ctr">
              <a:lnSpc>
                <a:spcPct val="110000"/>
              </a:lnSpc>
              <a:spcBef>
                <a:spcPts val="0"/>
              </a:spcBef>
              <a:spcAft>
                <a:spcPts val="0"/>
              </a:spcAft>
              <a:buSzPts val="1540"/>
              <a:buNone/>
            </a:pPr>
            <a:r>
              <a:t/>
            </a:r>
            <a:endParaRPr/>
          </a:p>
        </p:txBody>
      </p:sp>
      <p:sp>
        <p:nvSpPr>
          <p:cNvPr id="195" name="Google Shape;195;p4"/>
          <p:cNvSpPr txBox="1"/>
          <p:nvPr>
            <p:ph idx="2" type="body"/>
          </p:nvPr>
        </p:nvSpPr>
        <p:spPr>
          <a:xfrm>
            <a:off x="913795" y="2768112"/>
            <a:ext cx="3300984" cy="3023088"/>
          </a:xfrm>
          <a:prstGeom prst="rect">
            <a:avLst/>
          </a:prstGeom>
          <a:noFill/>
          <a:ln>
            <a:noFill/>
          </a:ln>
          <a:effectLst>
            <a:outerShdw blurRad="25400">
              <a:srgbClr val="000000">
                <a:alpha val="45882"/>
              </a:srgbClr>
            </a:outerShdw>
          </a:effectLst>
        </p:spPr>
        <p:txBody>
          <a:bodyPr anchorCtr="0" anchor="t" bIns="45700" lIns="91425" spcFirstLastPara="1" rIns="91425" wrap="square" tIns="45700">
            <a:normAutofit/>
          </a:bodyPr>
          <a:lstStyle/>
          <a:p>
            <a:pPr indent="0" lvl="0" marL="0" rtl="0" algn="ctr">
              <a:lnSpc>
                <a:spcPct val="110000"/>
              </a:lnSpc>
              <a:spcBef>
                <a:spcPts val="0"/>
              </a:spcBef>
              <a:spcAft>
                <a:spcPts val="0"/>
              </a:spcAft>
              <a:buSzPts val="980"/>
              <a:buNone/>
            </a:pPr>
            <a:r>
              <a:t/>
            </a:r>
            <a:endParaRPr/>
          </a:p>
        </p:txBody>
      </p:sp>
      <p:sp>
        <p:nvSpPr>
          <p:cNvPr id="196" name="Google Shape;196;p4"/>
          <p:cNvSpPr txBox="1"/>
          <p:nvPr>
            <p:ph idx="3" type="body"/>
          </p:nvPr>
        </p:nvSpPr>
        <p:spPr>
          <a:xfrm>
            <a:off x="4446711" y="1885949"/>
            <a:ext cx="3300984" cy="764783"/>
          </a:xfrm>
          <a:prstGeom prst="rect">
            <a:avLst/>
          </a:prstGeom>
          <a:noFill/>
          <a:ln>
            <a:noFill/>
          </a:ln>
          <a:effectLst>
            <a:outerShdw blurRad="25400">
              <a:srgbClr val="000000">
                <a:alpha val="45882"/>
              </a:srgbClr>
            </a:outerShdw>
          </a:effectLst>
        </p:spPr>
        <p:txBody>
          <a:bodyPr anchorCtr="0" anchor="b" bIns="45700" lIns="91425" spcFirstLastPara="1" rIns="91425" wrap="square" tIns="45700">
            <a:noAutofit/>
          </a:bodyPr>
          <a:lstStyle/>
          <a:p>
            <a:pPr indent="0" lvl="0" marL="0" rtl="0" algn="ctr">
              <a:lnSpc>
                <a:spcPct val="110000"/>
              </a:lnSpc>
              <a:spcBef>
                <a:spcPts val="0"/>
              </a:spcBef>
              <a:spcAft>
                <a:spcPts val="0"/>
              </a:spcAft>
              <a:buSzPts val="1540"/>
              <a:buNone/>
            </a:pPr>
            <a:r>
              <a:t/>
            </a:r>
            <a:endParaRPr/>
          </a:p>
        </p:txBody>
      </p:sp>
      <p:sp>
        <p:nvSpPr>
          <p:cNvPr id="197" name="Google Shape;197;p4"/>
          <p:cNvSpPr txBox="1"/>
          <p:nvPr>
            <p:ph idx="4" type="body"/>
          </p:nvPr>
        </p:nvSpPr>
        <p:spPr>
          <a:xfrm>
            <a:off x="4441435" y="2768112"/>
            <a:ext cx="3300984" cy="3023088"/>
          </a:xfrm>
          <a:prstGeom prst="rect">
            <a:avLst/>
          </a:prstGeom>
          <a:noFill/>
          <a:ln>
            <a:noFill/>
          </a:ln>
          <a:effectLst>
            <a:outerShdw blurRad="25400">
              <a:srgbClr val="000000">
                <a:alpha val="45882"/>
              </a:srgbClr>
            </a:outerShdw>
          </a:effectLst>
        </p:spPr>
        <p:txBody>
          <a:bodyPr anchorCtr="0" anchor="t" bIns="45700" lIns="91425" spcFirstLastPara="1" rIns="91425" wrap="square" tIns="45700">
            <a:normAutofit/>
          </a:bodyPr>
          <a:lstStyle/>
          <a:p>
            <a:pPr indent="0" lvl="0" marL="0" rtl="0" algn="ctr">
              <a:lnSpc>
                <a:spcPct val="110000"/>
              </a:lnSpc>
              <a:spcBef>
                <a:spcPts val="0"/>
              </a:spcBef>
              <a:spcAft>
                <a:spcPts val="0"/>
              </a:spcAft>
              <a:buSzPts val="980"/>
              <a:buNone/>
            </a:pPr>
            <a:r>
              <a:t/>
            </a:r>
            <a:endParaRPr/>
          </a:p>
        </p:txBody>
      </p:sp>
      <p:sp>
        <p:nvSpPr>
          <p:cNvPr id="198" name="Google Shape;198;p4"/>
          <p:cNvSpPr txBox="1"/>
          <p:nvPr>
            <p:ph idx="5" type="body"/>
          </p:nvPr>
        </p:nvSpPr>
        <p:spPr>
          <a:xfrm>
            <a:off x="7966572" y="1885950"/>
            <a:ext cx="3300984" cy="764782"/>
          </a:xfrm>
          <a:prstGeom prst="rect">
            <a:avLst/>
          </a:prstGeom>
          <a:noFill/>
          <a:ln>
            <a:noFill/>
          </a:ln>
          <a:effectLst>
            <a:outerShdw blurRad="25400">
              <a:srgbClr val="000000">
                <a:alpha val="45882"/>
              </a:srgbClr>
            </a:outerShdw>
          </a:effectLst>
        </p:spPr>
        <p:txBody>
          <a:bodyPr anchorCtr="0" anchor="b" bIns="45700" lIns="91425" spcFirstLastPara="1" rIns="91425" wrap="square" tIns="45700">
            <a:noAutofit/>
          </a:bodyPr>
          <a:lstStyle/>
          <a:p>
            <a:pPr indent="0" lvl="0" marL="0" rtl="0" algn="ctr">
              <a:lnSpc>
                <a:spcPct val="110000"/>
              </a:lnSpc>
              <a:spcBef>
                <a:spcPts val="0"/>
              </a:spcBef>
              <a:spcAft>
                <a:spcPts val="0"/>
              </a:spcAft>
              <a:buSzPts val="1540"/>
              <a:buNone/>
            </a:pPr>
            <a:r>
              <a:t/>
            </a:r>
            <a:endParaRPr/>
          </a:p>
        </p:txBody>
      </p:sp>
      <p:sp>
        <p:nvSpPr>
          <p:cNvPr id="199" name="Google Shape;199;p4"/>
          <p:cNvSpPr txBox="1"/>
          <p:nvPr>
            <p:ph idx="6" type="body"/>
          </p:nvPr>
        </p:nvSpPr>
        <p:spPr>
          <a:xfrm>
            <a:off x="7966572" y="2768110"/>
            <a:ext cx="3300984" cy="3023089"/>
          </a:xfrm>
          <a:prstGeom prst="rect">
            <a:avLst/>
          </a:prstGeom>
          <a:noFill/>
          <a:ln>
            <a:noFill/>
          </a:ln>
          <a:effectLst>
            <a:outerShdw blurRad="25400">
              <a:srgbClr val="000000">
                <a:alpha val="45882"/>
              </a:srgbClr>
            </a:outerShdw>
          </a:effectLst>
        </p:spPr>
        <p:txBody>
          <a:bodyPr anchorCtr="0" anchor="t" bIns="45700" lIns="91425" spcFirstLastPara="1" rIns="91425" wrap="square" tIns="45700">
            <a:normAutofit/>
          </a:bodyPr>
          <a:lstStyle/>
          <a:p>
            <a:pPr indent="0" lvl="0" marL="0" rtl="0" algn="ctr">
              <a:lnSpc>
                <a:spcPct val="110000"/>
              </a:lnSpc>
              <a:spcBef>
                <a:spcPts val="0"/>
              </a:spcBef>
              <a:spcAft>
                <a:spcPts val="0"/>
              </a:spcAft>
              <a:buSzPts val="980"/>
              <a:buNone/>
            </a:pPr>
            <a:r>
              <a:t/>
            </a:r>
            <a:endParaRPr/>
          </a:p>
        </p:txBody>
      </p:sp>
      <p:pic>
        <p:nvPicPr>
          <p:cNvPr id="200" name="Google Shape;200;p4"/>
          <p:cNvPicPr preferRelativeResize="0"/>
          <p:nvPr/>
        </p:nvPicPr>
        <p:blipFill rotWithShape="1">
          <a:blip r:embed="rId3">
            <a:alphaModFix/>
          </a:blip>
          <a:srcRect b="0" l="0" r="0" t="0"/>
          <a:stretch/>
        </p:blipFill>
        <p:spPr>
          <a:xfrm>
            <a:off x="312425" y="2094993"/>
            <a:ext cx="3617056" cy="3619333"/>
          </a:xfrm>
          <a:prstGeom prst="rect">
            <a:avLst/>
          </a:prstGeom>
          <a:noFill/>
          <a:ln>
            <a:noFill/>
          </a:ln>
        </p:spPr>
      </p:pic>
      <p:pic>
        <p:nvPicPr>
          <p:cNvPr id="201" name="Google Shape;201;p4"/>
          <p:cNvPicPr preferRelativeResize="0"/>
          <p:nvPr/>
        </p:nvPicPr>
        <p:blipFill rotWithShape="1">
          <a:blip r:embed="rId4">
            <a:alphaModFix/>
          </a:blip>
          <a:srcRect b="0" l="0" r="0" t="0"/>
          <a:stretch/>
        </p:blipFill>
        <p:spPr>
          <a:xfrm>
            <a:off x="7914631" y="2048299"/>
            <a:ext cx="3663721" cy="3666027"/>
          </a:xfrm>
          <a:prstGeom prst="rect">
            <a:avLst/>
          </a:prstGeom>
          <a:noFill/>
          <a:ln>
            <a:noFill/>
          </a:ln>
        </p:spPr>
      </p:pic>
      <p:pic>
        <p:nvPicPr>
          <p:cNvPr id="202" name="Google Shape;202;p4"/>
          <p:cNvPicPr preferRelativeResize="0"/>
          <p:nvPr/>
        </p:nvPicPr>
        <p:blipFill rotWithShape="1">
          <a:blip r:embed="rId5">
            <a:alphaModFix/>
          </a:blip>
          <a:srcRect b="0" l="0" r="0" t="0"/>
          <a:stretch/>
        </p:blipFill>
        <p:spPr>
          <a:xfrm>
            <a:off x="4130639" y="2094993"/>
            <a:ext cx="3617056" cy="3619333"/>
          </a:xfrm>
          <a:prstGeom prst="rect">
            <a:avLst/>
          </a:prstGeom>
          <a:noFill/>
          <a:ln>
            <a:noFill/>
          </a:ln>
        </p:spPr>
      </p:pic>
      <p:sp>
        <p:nvSpPr>
          <p:cNvPr id="203" name="Google Shape;203;p4"/>
          <p:cNvSpPr txBox="1"/>
          <p:nvPr/>
        </p:nvSpPr>
        <p:spPr>
          <a:xfrm>
            <a:off x="654538" y="6202779"/>
            <a:ext cx="6096000"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GB" sz="1800" u="none" strike="noStrike">
                <a:solidFill>
                  <a:srgbClr val="E5E5E5"/>
                </a:solidFill>
                <a:latin typeface="Times New Roman"/>
                <a:ea typeface="Times New Roman"/>
                <a:cs typeface="Times New Roman"/>
                <a:sym typeface="Times New Roman"/>
              </a:rPr>
              <a:t>(Auden, 1954)</a:t>
            </a:r>
            <a:endParaRPr sz="1800">
              <a:solidFill>
                <a:srgbClr val="E5E5E5"/>
              </a:solidFill>
              <a:latin typeface="Sorts Mill Goudy"/>
              <a:ea typeface="Sorts Mill Goudy"/>
              <a:cs typeface="Sorts Mill Goudy"/>
              <a:sym typeface="Sorts Mill Goudy"/>
            </a:endParaRPr>
          </a:p>
        </p:txBody>
      </p:sp>
      <p:sp>
        <p:nvSpPr>
          <p:cNvPr id="204" name="Google Shape;204;p4"/>
          <p:cNvSpPr txBox="1"/>
          <p:nvPr/>
        </p:nvSpPr>
        <p:spPr>
          <a:xfrm>
            <a:off x="10159097" y="6528738"/>
            <a:ext cx="2756729" cy="338554"/>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GB" sz="1600" u="none" strike="noStrike">
                <a:solidFill>
                  <a:srgbClr val="E5E5E5"/>
                </a:solidFill>
                <a:latin typeface="Times New Roman"/>
                <a:ea typeface="Times New Roman"/>
                <a:cs typeface="Times New Roman"/>
                <a:sym typeface="Times New Roman"/>
              </a:rPr>
              <a:t>(Woodland Trust, </a:t>
            </a:r>
            <a:r>
              <a:rPr lang="en-GB" sz="1600">
                <a:solidFill>
                  <a:srgbClr val="E5E5E5"/>
                </a:solidFill>
                <a:latin typeface="Times New Roman"/>
                <a:ea typeface="Times New Roman"/>
                <a:cs typeface="Times New Roman"/>
                <a:sym typeface="Times New Roman"/>
              </a:rPr>
              <a:t>n.d.</a:t>
            </a:r>
            <a:r>
              <a:rPr b="0" i="0" lang="en-GB" sz="1600" u="none" strike="noStrike">
                <a:solidFill>
                  <a:srgbClr val="E5E5E5"/>
                </a:solidFill>
                <a:latin typeface="Times New Roman"/>
                <a:ea typeface="Times New Roman"/>
                <a:cs typeface="Times New Roman"/>
                <a:sym typeface="Times New Roman"/>
              </a:rPr>
              <a:t>)</a:t>
            </a:r>
            <a:endParaRPr sz="1600">
              <a:solidFill>
                <a:srgbClr val="E5E5E5"/>
              </a:solidFill>
              <a:latin typeface="Sorts Mill Goudy"/>
              <a:ea typeface="Sorts Mill Goudy"/>
              <a:cs typeface="Sorts Mill Goudy"/>
              <a:sym typeface="Sorts Mill Goudy"/>
            </a:endParaRPr>
          </a:p>
        </p:txBody>
      </p:sp>
      <p:pic>
        <p:nvPicPr>
          <p:cNvPr id="205" name="Google Shape;205;p4"/>
          <p:cNvPicPr preferRelativeResize="0"/>
          <p:nvPr/>
        </p:nvPicPr>
        <p:blipFill rotWithShape="1">
          <a:blip r:embed="rId6">
            <a:alphaModFix/>
          </a:blip>
          <a:srcRect b="0" l="0" r="0" t="0"/>
          <a:stretch/>
        </p:blipFill>
        <p:spPr>
          <a:xfrm>
            <a:off x="11008887" y="5785827"/>
            <a:ext cx="1183113" cy="748284"/>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9" name="Shape 209"/>
        <p:cNvGrpSpPr/>
        <p:nvPr/>
      </p:nvGrpSpPr>
      <p:grpSpPr>
        <a:xfrm>
          <a:off x="0" y="0"/>
          <a:ext cx="0" cy="0"/>
          <a:chOff x="0" y="0"/>
          <a:chExt cx="0" cy="0"/>
        </a:xfrm>
      </p:grpSpPr>
      <p:sp>
        <p:nvSpPr>
          <p:cNvPr id="210" name="Google Shape;210;g6853975a418c3c72_33"/>
          <p:cNvSpPr txBox="1"/>
          <p:nvPr>
            <p:ph type="title"/>
          </p:nvPr>
        </p:nvSpPr>
        <p:spPr>
          <a:xfrm>
            <a:off x="913795" y="609600"/>
            <a:ext cx="10353900" cy="970500"/>
          </a:xfrm>
          <a:prstGeom prst="rect">
            <a:avLst/>
          </a:prstGeom>
          <a:noFill/>
          <a:ln>
            <a:noFill/>
          </a:ln>
          <a:effectLst>
            <a:outerShdw blurRad="25400">
              <a:srgbClr val="000000">
                <a:alpha val="45880"/>
              </a:srgbClr>
            </a:outerShdw>
          </a:effectLst>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lt2"/>
              </a:buClr>
              <a:buSzPts val="4600"/>
              <a:buFont typeface="Sorts Mill Goudy"/>
              <a:buNone/>
            </a:pPr>
            <a:r>
              <a:rPr lang="en-GB"/>
              <a:t>Post 1: Ancient Woodlands</a:t>
            </a:r>
            <a:endParaRPr/>
          </a:p>
        </p:txBody>
      </p:sp>
      <p:sp>
        <p:nvSpPr>
          <p:cNvPr id="211" name="Google Shape;211;g6853975a418c3c72_33"/>
          <p:cNvSpPr txBox="1"/>
          <p:nvPr>
            <p:ph idx="1" type="body"/>
          </p:nvPr>
        </p:nvSpPr>
        <p:spPr>
          <a:xfrm>
            <a:off x="913795" y="1885950"/>
            <a:ext cx="3300900" cy="764700"/>
          </a:xfrm>
          <a:prstGeom prst="rect">
            <a:avLst/>
          </a:prstGeom>
          <a:noFill/>
          <a:ln>
            <a:noFill/>
          </a:ln>
          <a:effectLst>
            <a:outerShdw blurRad="25400">
              <a:srgbClr val="000000">
                <a:alpha val="45880"/>
              </a:srgbClr>
            </a:outerShdw>
          </a:effectLst>
        </p:spPr>
        <p:txBody>
          <a:bodyPr anchorCtr="0" anchor="b" bIns="45700" lIns="91425" spcFirstLastPara="1" rIns="91425" wrap="square" tIns="45700">
            <a:noAutofit/>
          </a:bodyPr>
          <a:lstStyle/>
          <a:p>
            <a:pPr indent="0" lvl="0" marL="0" rtl="0" algn="ctr">
              <a:lnSpc>
                <a:spcPct val="110000"/>
              </a:lnSpc>
              <a:spcBef>
                <a:spcPts val="0"/>
              </a:spcBef>
              <a:spcAft>
                <a:spcPts val="0"/>
              </a:spcAft>
              <a:buSzPts val="1540"/>
              <a:buNone/>
            </a:pPr>
            <a:r>
              <a:t/>
            </a:r>
            <a:endParaRPr/>
          </a:p>
        </p:txBody>
      </p:sp>
      <p:sp>
        <p:nvSpPr>
          <p:cNvPr id="212" name="Google Shape;212;g6853975a418c3c72_33"/>
          <p:cNvSpPr txBox="1"/>
          <p:nvPr>
            <p:ph idx="2" type="body"/>
          </p:nvPr>
        </p:nvSpPr>
        <p:spPr>
          <a:xfrm>
            <a:off x="913795" y="2768112"/>
            <a:ext cx="3300900" cy="3023100"/>
          </a:xfrm>
          <a:prstGeom prst="rect">
            <a:avLst/>
          </a:prstGeom>
          <a:noFill/>
          <a:ln>
            <a:noFill/>
          </a:ln>
          <a:effectLst>
            <a:outerShdw blurRad="25400">
              <a:srgbClr val="000000">
                <a:alpha val="45880"/>
              </a:srgbClr>
            </a:outerShdw>
          </a:effectLst>
        </p:spPr>
        <p:txBody>
          <a:bodyPr anchorCtr="0" anchor="t" bIns="45700" lIns="91425" spcFirstLastPara="1" rIns="91425" wrap="square" tIns="45700">
            <a:normAutofit/>
          </a:bodyPr>
          <a:lstStyle/>
          <a:p>
            <a:pPr indent="0" lvl="0" marL="0" rtl="0" algn="ctr">
              <a:lnSpc>
                <a:spcPct val="110000"/>
              </a:lnSpc>
              <a:spcBef>
                <a:spcPts val="0"/>
              </a:spcBef>
              <a:spcAft>
                <a:spcPts val="0"/>
              </a:spcAft>
              <a:buSzPts val="980"/>
              <a:buNone/>
            </a:pPr>
            <a:r>
              <a:t/>
            </a:r>
            <a:endParaRPr/>
          </a:p>
        </p:txBody>
      </p:sp>
      <p:sp>
        <p:nvSpPr>
          <p:cNvPr id="213" name="Google Shape;213;g6853975a418c3c72_33"/>
          <p:cNvSpPr txBox="1"/>
          <p:nvPr>
            <p:ph idx="6" type="body"/>
          </p:nvPr>
        </p:nvSpPr>
        <p:spPr>
          <a:xfrm>
            <a:off x="5631665" y="1711339"/>
            <a:ext cx="5767200" cy="4360200"/>
          </a:xfrm>
          <a:prstGeom prst="rect">
            <a:avLst/>
          </a:prstGeom>
          <a:noFill/>
          <a:ln>
            <a:noFill/>
          </a:ln>
          <a:effectLst>
            <a:outerShdw blurRad="25400">
              <a:srgbClr val="000000">
                <a:alpha val="45880"/>
              </a:srgbClr>
            </a:outerShdw>
          </a:effectLst>
        </p:spPr>
        <p:txBody>
          <a:bodyPr anchorCtr="0" anchor="t" bIns="45700" lIns="91425" spcFirstLastPara="1" rIns="91425" wrap="square" tIns="45700">
            <a:normAutofit fontScale="85000" lnSpcReduction="20000"/>
          </a:bodyPr>
          <a:lstStyle/>
          <a:p>
            <a:pPr indent="0" lvl="0" marL="0" rtl="0" algn="ctr">
              <a:lnSpc>
                <a:spcPct val="110000"/>
              </a:lnSpc>
              <a:spcBef>
                <a:spcPts val="0"/>
              </a:spcBef>
              <a:spcAft>
                <a:spcPts val="0"/>
              </a:spcAft>
              <a:buSzPct val="70000"/>
              <a:buNone/>
            </a:pPr>
            <a:r>
              <a:rPr lang="en-GB"/>
              <a:t>Britain is a land of history, where the land and nature whisper songs of our stories!</a:t>
            </a:r>
            <a:endParaRPr/>
          </a:p>
          <a:p>
            <a:pPr indent="0" lvl="0" marL="0" rtl="0" algn="ctr">
              <a:lnSpc>
                <a:spcPct val="110000"/>
              </a:lnSpc>
              <a:spcBef>
                <a:spcPts val="0"/>
              </a:spcBef>
              <a:spcAft>
                <a:spcPts val="0"/>
              </a:spcAft>
              <a:buSzPct val="70000"/>
              <a:buNone/>
            </a:pPr>
            <a:r>
              <a:t/>
            </a:r>
            <a:endParaRPr/>
          </a:p>
          <a:p>
            <a:pPr indent="0" lvl="0" marL="0" rtl="0" algn="ctr">
              <a:lnSpc>
                <a:spcPct val="110000"/>
              </a:lnSpc>
              <a:spcBef>
                <a:spcPts val="0"/>
              </a:spcBef>
              <a:spcAft>
                <a:spcPts val="0"/>
              </a:spcAft>
              <a:buSzPct val="70000"/>
              <a:buNone/>
            </a:pPr>
            <a:r>
              <a:rPr lang="en-GB"/>
              <a:t>Here at the Woodland Trust, we are dedicated to protecting the stories of our woodlands and providing a voice to protect them, which they so desperately need.</a:t>
            </a:r>
            <a:endParaRPr/>
          </a:p>
          <a:p>
            <a:pPr indent="0" lvl="0" marL="0" rtl="0" algn="ctr">
              <a:lnSpc>
                <a:spcPct val="110000"/>
              </a:lnSpc>
              <a:spcBef>
                <a:spcPts val="0"/>
              </a:spcBef>
              <a:spcAft>
                <a:spcPts val="0"/>
              </a:spcAft>
              <a:buSzPct val="70000"/>
              <a:buNone/>
            </a:pPr>
            <a:r>
              <a:t/>
            </a:r>
            <a:endParaRPr/>
          </a:p>
          <a:p>
            <a:pPr indent="0" lvl="0" marL="0" rtl="0" algn="ctr">
              <a:lnSpc>
                <a:spcPct val="110000"/>
              </a:lnSpc>
              <a:spcBef>
                <a:spcPts val="0"/>
              </a:spcBef>
              <a:spcAft>
                <a:spcPts val="0"/>
              </a:spcAft>
              <a:buSzPct val="70000"/>
              <a:buNone/>
            </a:pPr>
            <a:r>
              <a:rPr lang="en-GB"/>
              <a:t>Our ancient woodlands and the heritage they represent are fundamental to our national identity. They help provide vital habitats for our British wildlife and offer incredible spaces for outdoor recreation if used responsibly. We offer opportunities to help local communities protect and enjoy our woodlands so they can still be around for future generations to enjoy.</a:t>
            </a:r>
            <a:endParaRPr/>
          </a:p>
          <a:p>
            <a:pPr indent="0" lvl="0" marL="0" rtl="0" algn="ctr">
              <a:lnSpc>
                <a:spcPct val="110000"/>
              </a:lnSpc>
              <a:spcBef>
                <a:spcPts val="0"/>
              </a:spcBef>
              <a:spcAft>
                <a:spcPts val="0"/>
              </a:spcAft>
              <a:buSzPct val="70000"/>
              <a:buNone/>
            </a:pPr>
            <a:r>
              <a:t/>
            </a:r>
            <a:endParaRPr/>
          </a:p>
          <a:p>
            <a:pPr indent="0" lvl="0" marL="0" rtl="0" algn="ctr">
              <a:lnSpc>
                <a:spcPct val="110000"/>
              </a:lnSpc>
              <a:spcBef>
                <a:spcPts val="0"/>
              </a:spcBef>
              <a:spcAft>
                <a:spcPts val="0"/>
              </a:spcAft>
              <a:buSzPct val="70000"/>
              <a:buNone/>
            </a:pPr>
            <a:r>
              <a:rPr lang="en-GB"/>
              <a:t>However, our woodlands are still under threat.</a:t>
            </a:r>
            <a:endParaRPr/>
          </a:p>
          <a:p>
            <a:pPr indent="0" lvl="0" marL="0" rtl="0" algn="ctr">
              <a:lnSpc>
                <a:spcPct val="110000"/>
              </a:lnSpc>
              <a:spcBef>
                <a:spcPts val="0"/>
              </a:spcBef>
              <a:spcAft>
                <a:spcPts val="0"/>
              </a:spcAft>
              <a:buSzPct val="70000"/>
              <a:buNone/>
            </a:pPr>
            <a:r>
              <a:t/>
            </a:r>
            <a:endParaRPr/>
          </a:p>
          <a:p>
            <a:pPr indent="0" lvl="0" marL="0" rtl="0" algn="ctr">
              <a:lnSpc>
                <a:spcPct val="110000"/>
              </a:lnSpc>
              <a:spcBef>
                <a:spcPts val="0"/>
              </a:spcBef>
              <a:spcAft>
                <a:spcPts val="0"/>
              </a:spcAft>
              <a:buSzPct val="70000"/>
              <a:buNone/>
            </a:pPr>
            <a:r>
              <a:rPr lang="en-GB"/>
              <a:t>Only 2.5% of Britain's ancient woodland remains. That means we have already lost 97.5% of our living history. Those trees had seen mighty cities rise and fall over 15 monarchs and were cut down to make way for new housing, offices, or even just to build someone's lawn. This is history that we must work to keep alive before there is no ancient woodland left.</a:t>
            </a:r>
            <a:endParaRPr/>
          </a:p>
          <a:p>
            <a:pPr indent="0" lvl="0" marL="0" rtl="0" algn="ctr">
              <a:lnSpc>
                <a:spcPct val="110000"/>
              </a:lnSpc>
              <a:spcBef>
                <a:spcPts val="0"/>
              </a:spcBef>
              <a:spcAft>
                <a:spcPts val="0"/>
              </a:spcAft>
              <a:buSzPct val="70000"/>
              <a:buNone/>
            </a:pPr>
            <a:r>
              <a:t/>
            </a:r>
            <a:endParaRPr/>
          </a:p>
          <a:p>
            <a:pPr indent="0" lvl="0" marL="0" rtl="0" algn="ctr">
              <a:lnSpc>
                <a:spcPct val="110000"/>
              </a:lnSpc>
              <a:spcBef>
                <a:spcPts val="0"/>
              </a:spcBef>
              <a:spcAft>
                <a:spcPts val="0"/>
              </a:spcAft>
              <a:buSzPct val="70000"/>
              <a:buNone/>
            </a:pPr>
            <a:r>
              <a:rPr lang="en-GB"/>
              <a:t>If you're interested in protecting our ancient woodland, head on over to our website:(https://www.woodlandtrust.org.uk/) and find out more!</a:t>
            </a:r>
            <a:endParaRPr/>
          </a:p>
          <a:p>
            <a:pPr indent="0" lvl="0" marL="0" rtl="0" algn="ctr">
              <a:lnSpc>
                <a:spcPct val="110000"/>
              </a:lnSpc>
              <a:spcBef>
                <a:spcPts val="0"/>
              </a:spcBef>
              <a:spcAft>
                <a:spcPts val="0"/>
              </a:spcAft>
              <a:buSzPct val="70000"/>
              <a:buNone/>
            </a:pPr>
            <a:r>
              <a:t/>
            </a:r>
            <a:endParaRPr/>
          </a:p>
          <a:p>
            <a:pPr indent="0" lvl="0" marL="0" rtl="0" algn="ctr">
              <a:lnSpc>
                <a:spcPct val="110000"/>
              </a:lnSpc>
              <a:spcBef>
                <a:spcPts val="0"/>
              </a:spcBef>
              <a:spcAft>
                <a:spcPts val="0"/>
              </a:spcAft>
              <a:buSzPct val="70000"/>
              <a:buNone/>
            </a:pPr>
            <a:r>
              <a:rPr lang="en-GB"/>
              <a:t>#Savebritishnature #AncientWoodlands #BritishHistory #woodlandtrust #protectAncientwoodlands #Conservation #LivingHistory #EnvironmentalAwareness</a:t>
            </a:r>
            <a:endParaRPr/>
          </a:p>
        </p:txBody>
      </p:sp>
      <p:sp>
        <p:nvSpPr>
          <p:cNvPr id="214" name="Google Shape;214;g6853975a418c3c72_33"/>
          <p:cNvSpPr txBox="1"/>
          <p:nvPr/>
        </p:nvSpPr>
        <p:spPr>
          <a:xfrm>
            <a:off x="654538" y="6202779"/>
            <a:ext cx="6096000" cy="3714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GB" sz="1800" u="none" strike="noStrike">
                <a:solidFill>
                  <a:srgbClr val="E5E5E5"/>
                </a:solidFill>
                <a:latin typeface="Times New Roman"/>
                <a:ea typeface="Times New Roman"/>
                <a:cs typeface="Times New Roman"/>
                <a:sym typeface="Times New Roman"/>
              </a:rPr>
              <a:t>(Auden, 1954)</a:t>
            </a:r>
            <a:endParaRPr sz="1800">
              <a:solidFill>
                <a:srgbClr val="E5E5E5"/>
              </a:solidFill>
              <a:latin typeface="Sorts Mill Goudy"/>
              <a:ea typeface="Sorts Mill Goudy"/>
              <a:cs typeface="Sorts Mill Goudy"/>
              <a:sym typeface="Sorts Mill Goudy"/>
            </a:endParaRPr>
          </a:p>
        </p:txBody>
      </p:sp>
      <p:pic>
        <p:nvPicPr>
          <p:cNvPr id="215" name="Google Shape;215;g6853975a418c3c72_33"/>
          <p:cNvPicPr preferRelativeResize="0"/>
          <p:nvPr/>
        </p:nvPicPr>
        <p:blipFill rotWithShape="1">
          <a:blip r:embed="rId3">
            <a:alphaModFix/>
          </a:blip>
          <a:srcRect b="0" l="0" r="0" t="0"/>
          <a:stretch/>
        </p:blipFill>
        <p:spPr>
          <a:xfrm>
            <a:off x="913800" y="1580101"/>
            <a:ext cx="4293767" cy="4296475"/>
          </a:xfrm>
          <a:prstGeom prst="rect">
            <a:avLst/>
          </a:prstGeom>
          <a:noFill/>
          <a:ln>
            <a:noFill/>
          </a:ln>
        </p:spPr>
      </p:pic>
      <p:pic>
        <p:nvPicPr>
          <p:cNvPr id="216" name="Google Shape;216;g6853975a418c3c72_33"/>
          <p:cNvPicPr preferRelativeResize="0"/>
          <p:nvPr/>
        </p:nvPicPr>
        <p:blipFill rotWithShape="1">
          <a:blip r:embed="rId4">
            <a:alphaModFix/>
          </a:blip>
          <a:srcRect b="0" l="0" r="0" t="0"/>
          <a:stretch/>
        </p:blipFill>
        <p:spPr>
          <a:xfrm>
            <a:off x="913800" y="1516364"/>
            <a:ext cx="4560000" cy="4562876"/>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0" name="Shape 220"/>
        <p:cNvGrpSpPr/>
        <p:nvPr/>
      </p:nvGrpSpPr>
      <p:grpSpPr>
        <a:xfrm>
          <a:off x="0" y="0"/>
          <a:ext cx="0" cy="0"/>
          <a:chOff x="0" y="0"/>
          <a:chExt cx="0" cy="0"/>
        </a:xfrm>
      </p:grpSpPr>
      <p:sp>
        <p:nvSpPr>
          <p:cNvPr id="221" name="Google Shape;221;p5"/>
          <p:cNvSpPr txBox="1"/>
          <p:nvPr>
            <p:ph type="title"/>
          </p:nvPr>
        </p:nvSpPr>
        <p:spPr>
          <a:xfrm>
            <a:off x="913795" y="609600"/>
            <a:ext cx="10353762" cy="970450"/>
          </a:xfrm>
          <a:prstGeom prst="rect">
            <a:avLst/>
          </a:prstGeom>
          <a:noFill/>
          <a:ln>
            <a:noFill/>
          </a:ln>
          <a:effectLst>
            <a:outerShdw blurRad="25400">
              <a:srgbClr val="000000">
                <a:alpha val="45882"/>
              </a:srgbClr>
            </a:outerShdw>
          </a:effectLst>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lt2"/>
              </a:buClr>
              <a:buSzPts val="4600"/>
              <a:buFont typeface="Sorts Mill Goudy"/>
              <a:buNone/>
            </a:pPr>
            <a:r>
              <a:rPr lang="en-GB"/>
              <a:t>Post 2: Protecting your Woodlands</a:t>
            </a:r>
            <a:endParaRPr/>
          </a:p>
        </p:txBody>
      </p:sp>
      <p:pic>
        <p:nvPicPr>
          <p:cNvPr id="222" name="Google Shape;222;p5"/>
          <p:cNvPicPr preferRelativeResize="0"/>
          <p:nvPr/>
        </p:nvPicPr>
        <p:blipFill rotWithShape="1">
          <a:blip r:embed="rId3">
            <a:alphaModFix/>
          </a:blip>
          <a:srcRect b="0" l="0" r="0" t="0"/>
          <a:stretch/>
        </p:blipFill>
        <p:spPr>
          <a:xfrm>
            <a:off x="8346226" y="1860943"/>
            <a:ext cx="3845774" cy="3848196"/>
          </a:xfrm>
          <a:prstGeom prst="rect">
            <a:avLst/>
          </a:prstGeom>
          <a:noFill/>
          <a:ln>
            <a:noFill/>
          </a:ln>
        </p:spPr>
      </p:pic>
      <p:pic>
        <p:nvPicPr>
          <p:cNvPr id="223" name="Google Shape;223;p5"/>
          <p:cNvPicPr preferRelativeResize="0"/>
          <p:nvPr/>
        </p:nvPicPr>
        <p:blipFill rotWithShape="1">
          <a:blip r:embed="rId4">
            <a:alphaModFix/>
          </a:blip>
          <a:srcRect b="0" l="0" r="0" t="0"/>
          <a:stretch/>
        </p:blipFill>
        <p:spPr>
          <a:xfrm>
            <a:off x="4304776" y="1860944"/>
            <a:ext cx="3845774" cy="3848195"/>
          </a:xfrm>
          <a:prstGeom prst="rect">
            <a:avLst/>
          </a:prstGeom>
          <a:noFill/>
          <a:ln>
            <a:noFill/>
          </a:ln>
        </p:spPr>
      </p:pic>
      <p:cxnSp>
        <p:nvCxnSpPr>
          <p:cNvPr id="224" name="Google Shape;224;p5"/>
          <p:cNvCxnSpPr/>
          <p:nvPr/>
        </p:nvCxnSpPr>
        <p:spPr>
          <a:xfrm>
            <a:off x="7241040" y="3277800"/>
            <a:ext cx="0" cy="0"/>
          </a:xfrm>
          <a:prstGeom prst="straightConnector1">
            <a:avLst/>
          </a:prstGeom>
          <a:solidFill>
            <a:srgbClr val="000000">
              <a:alpha val="4705"/>
            </a:srgbClr>
          </a:solidFill>
          <a:ln cap="flat" cmpd="sng" w="18000">
            <a:solidFill>
              <a:srgbClr val="000000"/>
            </a:solidFill>
            <a:prstDash val="solid"/>
            <a:round/>
            <a:headEnd len="sm" w="sm" type="none"/>
            <a:tailEnd len="sm" w="sm" type="none"/>
          </a:ln>
        </p:spPr>
      </p:cxnSp>
      <p:sp>
        <p:nvSpPr>
          <p:cNvPr id="225" name="Google Shape;225;p5"/>
          <p:cNvSpPr txBox="1"/>
          <p:nvPr/>
        </p:nvSpPr>
        <p:spPr>
          <a:xfrm>
            <a:off x="6962799" y="6907880"/>
            <a:ext cx="3046222" cy="4043994"/>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t/>
            </a:r>
            <a:endParaRPr sz="1800">
              <a:solidFill>
                <a:schemeClr val="lt1"/>
              </a:solidFill>
              <a:latin typeface="Sorts Mill Goudy"/>
              <a:ea typeface="Sorts Mill Goudy"/>
              <a:cs typeface="Sorts Mill Goudy"/>
              <a:sym typeface="Sorts Mill Goudy"/>
            </a:endParaRPr>
          </a:p>
        </p:txBody>
      </p:sp>
      <p:pic>
        <p:nvPicPr>
          <p:cNvPr id="226" name="Google Shape;226;p5"/>
          <p:cNvPicPr preferRelativeResize="0"/>
          <p:nvPr/>
        </p:nvPicPr>
        <p:blipFill rotWithShape="1">
          <a:blip r:embed="rId5">
            <a:alphaModFix/>
          </a:blip>
          <a:srcRect b="0" l="0" r="0" t="0"/>
          <a:stretch/>
        </p:blipFill>
        <p:spPr>
          <a:xfrm>
            <a:off x="195677" y="1863635"/>
            <a:ext cx="3845775" cy="3848196"/>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0" name="Shape 230"/>
        <p:cNvGrpSpPr/>
        <p:nvPr/>
      </p:nvGrpSpPr>
      <p:grpSpPr>
        <a:xfrm>
          <a:off x="0" y="0"/>
          <a:ext cx="0" cy="0"/>
          <a:chOff x="0" y="0"/>
          <a:chExt cx="0" cy="0"/>
        </a:xfrm>
      </p:grpSpPr>
      <p:sp>
        <p:nvSpPr>
          <p:cNvPr id="231" name="Google Shape;231;g6853975a418c3c72_0"/>
          <p:cNvSpPr txBox="1"/>
          <p:nvPr>
            <p:ph type="title"/>
          </p:nvPr>
        </p:nvSpPr>
        <p:spPr>
          <a:xfrm>
            <a:off x="913795" y="609600"/>
            <a:ext cx="10353900" cy="970500"/>
          </a:xfrm>
          <a:prstGeom prst="rect">
            <a:avLst/>
          </a:prstGeom>
          <a:noFill/>
          <a:ln>
            <a:noFill/>
          </a:ln>
          <a:effectLst>
            <a:outerShdw blurRad="25400">
              <a:srgbClr val="000000">
                <a:alpha val="45880"/>
              </a:srgbClr>
            </a:outerShdw>
          </a:effectLst>
        </p:spPr>
        <p:txBody>
          <a:bodyPr anchorCtr="0" anchor="ctr" bIns="45700" lIns="91425" spcFirstLastPara="1" rIns="91425" wrap="square" tIns="45700">
            <a:normAutofit/>
          </a:bodyPr>
          <a:lstStyle/>
          <a:p>
            <a:pPr indent="0" lvl="0" marL="0" rtl="0" algn="ctr">
              <a:spcBef>
                <a:spcPts val="0"/>
              </a:spcBef>
              <a:spcAft>
                <a:spcPts val="0"/>
              </a:spcAft>
              <a:buClr>
                <a:schemeClr val="lt2"/>
              </a:buClr>
              <a:buSzPts val="4600"/>
              <a:buFont typeface="Sorts Mill Goudy"/>
              <a:buNone/>
            </a:pPr>
            <a:r>
              <a:rPr lang="en-GB"/>
              <a:t>Post 2: Protecting your Woodlands</a:t>
            </a:r>
            <a:endParaRPr/>
          </a:p>
        </p:txBody>
      </p:sp>
      <p:sp>
        <p:nvSpPr>
          <p:cNvPr id="232" name="Google Shape;232;g6853975a418c3c72_0"/>
          <p:cNvSpPr txBox="1"/>
          <p:nvPr>
            <p:ph idx="1" type="body"/>
          </p:nvPr>
        </p:nvSpPr>
        <p:spPr>
          <a:xfrm>
            <a:off x="913795" y="1885950"/>
            <a:ext cx="3300900" cy="764700"/>
          </a:xfrm>
          <a:prstGeom prst="rect">
            <a:avLst/>
          </a:prstGeom>
          <a:noFill/>
          <a:ln>
            <a:noFill/>
          </a:ln>
          <a:effectLst>
            <a:outerShdw blurRad="25400">
              <a:srgbClr val="000000">
                <a:alpha val="45880"/>
              </a:srgbClr>
            </a:outerShdw>
          </a:effectLst>
        </p:spPr>
        <p:txBody>
          <a:bodyPr anchorCtr="0" anchor="b" bIns="45700" lIns="91425" spcFirstLastPara="1" rIns="91425" wrap="square" tIns="45700">
            <a:noAutofit/>
          </a:bodyPr>
          <a:lstStyle/>
          <a:p>
            <a:pPr indent="0" lvl="0" marL="0" rtl="0" algn="ctr">
              <a:lnSpc>
                <a:spcPct val="110000"/>
              </a:lnSpc>
              <a:spcBef>
                <a:spcPts val="0"/>
              </a:spcBef>
              <a:spcAft>
                <a:spcPts val="0"/>
              </a:spcAft>
              <a:buSzPts val="1540"/>
              <a:buNone/>
            </a:pPr>
            <a:r>
              <a:t/>
            </a:r>
            <a:endParaRPr/>
          </a:p>
        </p:txBody>
      </p:sp>
      <p:sp>
        <p:nvSpPr>
          <p:cNvPr id="233" name="Google Shape;233;g6853975a418c3c72_0"/>
          <p:cNvSpPr txBox="1"/>
          <p:nvPr>
            <p:ph idx="2" type="body"/>
          </p:nvPr>
        </p:nvSpPr>
        <p:spPr>
          <a:xfrm>
            <a:off x="913795" y="2768112"/>
            <a:ext cx="3300900" cy="3023100"/>
          </a:xfrm>
          <a:prstGeom prst="rect">
            <a:avLst/>
          </a:prstGeom>
          <a:noFill/>
          <a:ln>
            <a:noFill/>
          </a:ln>
          <a:effectLst>
            <a:outerShdw blurRad="25400">
              <a:srgbClr val="000000">
                <a:alpha val="45880"/>
              </a:srgbClr>
            </a:outerShdw>
          </a:effectLst>
        </p:spPr>
        <p:txBody>
          <a:bodyPr anchorCtr="0" anchor="t" bIns="45700" lIns="91425" spcFirstLastPara="1" rIns="91425" wrap="square" tIns="45700">
            <a:normAutofit/>
          </a:bodyPr>
          <a:lstStyle/>
          <a:p>
            <a:pPr indent="0" lvl="0" marL="0" rtl="0" algn="ctr">
              <a:lnSpc>
                <a:spcPct val="110000"/>
              </a:lnSpc>
              <a:spcBef>
                <a:spcPts val="0"/>
              </a:spcBef>
              <a:spcAft>
                <a:spcPts val="0"/>
              </a:spcAft>
              <a:buSzPts val="980"/>
              <a:buNone/>
            </a:pPr>
            <a:r>
              <a:t/>
            </a:r>
            <a:endParaRPr/>
          </a:p>
        </p:txBody>
      </p:sp>
      <p:sp>
        <p:nvSpPr>
          <p:cNvPr id="234" name="Google Shape;234;g6853975a418c3c72_0"/>
          <p:cNvSpPr txBox="1"/>
          <p:nvPr>
            <p:ph idx="6" type="body"/>
          </p:nvPr>
        </p:nvSpPr>
        <p:spPr>
          <a:xfrm>
            <a:off x="5666450" y="1516375"/>
            <a:ext cx="5934000" cy="5057700"/>
          </a:xfrm>
          <a:prstGeom prst="rect">
            <a:avLst/>
          </a:prstGeom>
          <a:noFill/>
          <a:ln>
            <a:noFill/>
          </a:ln>
          <a:effectLst>
            <a:outerShdw blurRad="25400">
              <a:srgbClr val="000000">
                <a:alpha val="45880"/>
              </a:srgbClr>
            </a:outerShdw>
          </a:effectLst>
        </p:spPr>
        <p:txBody>
          <a:bodyPr anchorCtr="0" anchor="t" bIns="45700" lIns="91425" spcFirstLastPara="1" rIns="91425" wrap="square" tIns="45700">
            <a:normAutofit fontScale="62500" lnSpcReduction="10000"/>
          </a:bodyPr>
          <a:lstStyle/>
          <a:p>
            <a:pPr indent="0" lvl="0" marL="0" rtl="0" algn="ctr">
              <a:lnSpc>
                <a:spcPct val="110000"/>
              </a:lnSpc>
              <a:spcBef>
                <a:spcPts val="0"/>
              </a:spcBef>
              <a:spcAft>
                <a:spcPts val="0"/>
              </a:spcAft>
              <a:buSzPct val="70000"/>
              <a:buNone/>
            </a:pPr>
            <a:r>
              <a:rPr lang="en-GB"/>
              <a:t>We keep ourselves busy here at the Woodland Trust, Protecting The UK’s Woodlands is no small task so we always have a list of tasks we have to do and constantly develop our systems to help maximise our Impact.</a:t>
            </a:r>
            <a:endParaRPr/>
          </a:p>
          <a:p>
            <a:pPr indent="0" lvl="0" marL="0" rtl="0" algn="ctr">
              <a:lnSpc>
                <a:spcPct val="110000"/>
              </a:lnSpc>
              <a:spcBef>
                <a:spcPts val="0"/>
              </a:spcBef>
              <a:spcAft>
                <a:spcPts val="0"/>
              </a:spcAft>
              <a:buSzPct val="70000"/>
              <a:buNone/>
            </a:pPr>
            <a:r>
              <a:t/>
            </a:r>
            <a:endParaRPr/>
          </a:p>
          <a:p>
            <a:pPr indent="0" lvl="0" marL="0" rtl="0" algn="ctr">
              <a:lnSpc>
                <a:spcPct val="110000"/>
              </a:lnSpc>
              <a:spcBef>
                <a:spcPts val="0"/>
              </a:spcBef>
              <a:spcAft>
                <a:spcPts val="0"/>
              </a:spcAft>
              <a:buSzPct val="70000"/>
              <a:buNone/>
            </a:pPr>
            <a:r>
              <a:rPr lang="en-GB"/>
              <a:t>Planting Trees and Creating New Woodland?</a:t>
            </a:r>
            <a:endParaRPr/>
          </a:p>
          <a:p>
            <a:pPr indent="0" lvl="0" marL="0" rtl="0" algn="ctr">
              <a:lnSpc>
                <a:spcPct val="110000"/>
              </a:lnSpc>
              <a:spcBef>
                <a:spcPts val="0"/>
              </a:spcBef>
              <a:spcAft>
                <a:spcPts val="0"/>
              </a:spcAft>
              <a:buSzPct val="70000"/>
              <a:buNone/>
            </a:pPr>
            <a:r>
              <a:t/>
            </a:r>
            <a:endParaRPr/>
          </a:p>
          <a:p>
            <a:pPr indent="0" lvl="0" marL="0" rtl="0" algn="ctr">
              <a:lnSpc>
                <a:spcPct val="110000"/>
              </a:lnSpc>
              <a:spcBef>
                <a:spcPts val="0"/>
              </a:spcBef>
              <a:spcAft>
                <a:spcPts val="0"/>
              </a:spcAft>
              <a:buSzPct val="70000"/>
              <a:buNone/>
            </a:pPr>
            <a:r>
              <a:rPr lang="en-GB"/>
              <a:t>Trees are Vital to planet earth, every living organism is dependent upon them. Woodlands are giant Carbon traps, processing CO2 that is created by animals and human pollution and transforming it back into Oxygen for us all to breath. They also provide incredible habitats for wildlife to live in. All of these prove that we need to continue to push for the creation of new woodlands.</a:t>
            </a:r>
            <a:endParaRPr/>
          </a:p>
          <a:p>
            <a:pPr indent="0" lvl="0" marL="0" rtl="0" algn="ctr">
              <a:lnSpc>
                <a:spcPct val="110000"/>
              </a:lnSpc>
              <a:spcBef>
                <a:spcPts val="0"/>
              </a:spcBef>
              <a:spcAft>
                <a:spcPts val="0"/>
              </a:spcAft>
              <a:buSzPct val="70000"/>
              <a:buNone/>
            </a:pPr>
            <a:r>
              <a:t/>
            </a:r>
            <a:endParaRPr/>
          </a:p>
          <a:p>
            <a:pPr indent="0" lvl="0" marL="0" rtl="0" algn="ctr">
              <a:lnSpc>
                <a:spcPct val="110000"/>
              </a:lnSpc>
              <a:spcBef>
                <a:spcPts val="0"/>
              </a:spcBef>
              <a:spcAft>
                <a:spcPts val="0"/>
              </a:spcAft>
              <a:buSzPct val="70000"/>
              <a:buNone/>
            </a:pPr>
            <a:r>
              <a:rPr lang="en-GB"/>
              <a:t>Restoration Work on Existing Woodlands?</a:t>
            </a:r>
            <a:endParaRPr/>
          </a:p>
          <a:p>
            <a:pPr indent="0" lvl="0" marL="0" rtl="0" algn="ctr">
              <a:lnSpc>
                <a:spcPct val="110000"/>
              </a:lnSpc>
              <a:spcBef>
                <a:spcPts val="0"/>
              </a:spcBef>
              <a:spcAft>
                <a:spcPts val="0"/>
              </a:spcAft>
              <a:buSzPct val="70000"/>
              <a:buNone/>
            </a:pPr>
            <a:r>
              <a:t/>
            </a:r>
            <a:endParaRPr/>
          </a:p>
          <a:p>
            <a:pPr indent="0" lvl="0" marL="0" rtl="0" algn="ctr">
              <a:lnSpc>
                <a:spcPct val="110000"/>
              </a:lnSpc>
              <a:spcBef>
                <a:spcPts val="0"/>
              </a:spcBef>
              <a:spcAft>
                <a:spcPts val="0"/>
              </a:spcAft>
              <a:buSzPct val="70000"/>
              <a:buNone/>
            </a:pPr>
            <a:r>
              <a:rPr lang="en-GB"/>
              <a:t>We can’t focus all our attention on new projects, if we ignore the woodland we already have it will be taken over for developments or destroyed by invasive species. Our volunteers help to protect and restore these woodlands by removing invasive species that could compete with native British species, improve the soil quality and planting native trees that will eventually grow into homes for wildlife. This will in turn benefit the ecosystem and develop the health and biodiversity of our British woodlands, promoting and supporting out ecosystems.</a:t>
            </a:r>
            <a:endParaRPr/>
          </a:p>
          <a:p>
            <a:pPr indent="0" lvl="0" marL="0" rtl="0" algn="ctr">
              <a:lnSpc>
                <a:spcPct val="110000"/>
              </a:lnSpc>
              <a:spcBef>
                <a:spcPts val="0"/>
              </a:spcBef>
              <a:spcAft>
                <a:spcPts val="0"/>
              </a:spcAft>
              <a:buSzPct val="70000"/>
              <a:buNone/>
            </a:pPr>
            <a:r>
              <a:t/>
            </a:r>
            <a:endParaRPr/>
          </a:p>
          <a:p>
            <a:pPr indent="0" lvl="0" marL="0" rtl="0" algn="ctr">
              <a:lnSpc>
                <a:spcPct val="110000"/>
              </a:lnSpc>
              <a:spcBef>
                <a:spcPts val="0"/>
              </a:spcBef>
              <a:spcAft>
                <a:spcPts val="0"/>
              </a:spcAft>
              <a:buSzPct val="70000"/>
              <a:buNone/>
            </a:pPr>
            <a:r>
              <a:rPr lang="en-GB"/>
              <a:t>The Woodland Trust uses a variety of techniques to restore and manage existing woodlands, such as removing invasive species, improving soil quality, and planting native trees. These efforts help to improve the health and biodiversity of woodlands, which in turn benefits wildlife and provides additional ecosystem services.</a:t>
            </a:r>
            <a:endParaRPr/>
          </a:p>
          <a:p>
            <a:pPr indent="0" lvl="0" marL="0" rtl="0" algn="ctr">
              <a:lnSpc>
                <a:spcPct val="110000"/>
              </a:lnSpc>
              <a:spcBef>
                <a:spcPts val="0"/>
              </a:spcBef>
              <a:spcAft>
                <a:spcPts val="0"/>
              </a:spcAft>
              <a:buSzPct val="70000"/>
              <a:buNone/>
            </a:pPr>
            <a:r>
              <a:t/>
            </a:r>
            <a:endParaRPr/>
          </a:p>
          <a:p>
            <a:pPr indent="0" lvl="0" marL="0" rtl="0" algn="ctr">
              <a:lnSpc>
                <a:spcPct val="110000"/>
              </a:lnSpc>
              <a:spcBef>
                <a:spcPts val="0"/>
              </a:spcBef>
              <a:spcAft>
                <a:spcPts val="0"/>
              </a:spcAft>
              <a:buSzPct val="70000"/>
              <a:buNone/>
            </a:pPr>
            <a:r>
              <a:rPr lang="en-GB"/>
              <a:t>Education and raising awareness?</a:t>
            </a:r>
            <a:endParaRPr/>
          </a:p>
          <a:p>
            <a:pPr indent="0" lvl="0" marL="0" rtl="0" algn="ctr">
              <a:lnSpc>
                <a:spcPct val="110000"/>
              </a:lnSpc>
              <a:spcBef>
                <a:spcPts val="0"/>
              </a:spcBef>
              <a:spcAft>
                <a:spcPts val="0"/>
              </a:spcAft>
              <a:buSzPct val="70000"/>
              <a:buNone/>
            </a:pPr>
            <a:r>
              <a:t/>
            </a:r>
            <a:endParaRPr/>
          </a:p>
          <a:p>
            <a:pPr indent="0" lvl="0" marL="0" rtl="0" algn="ctr">
              <a:lnSpc>
                <a:spcPct val="110000"/>
              </a:lnSpc>
              <a:spcBef>
                <a:spcPts val="0"/>
              </a:spcBef>
              <a:spcAft>
                <a:spcPts val="0"/>
              </a:spcAft>
              <a:buSzPct val="70000"/>
              <a:buNone/>
            </a:pPr>
            <a:r>
              <a:rPr lang="en-GB"/>
              <a:t>We also dedicate ourselves to educating the public about our work and the incredible living history that we have on the British Isles. We run outreach groups where locals to our woodlands can come along and help volunteer their time to protect our woodlands. </a:t>
            </a:r>
            <a:endParaRPr/>
          </a:p>
          <a:p>
            <a:pPr indent="0" lvl="0" marL="0" rtl="0" algn="ctr">
              <a:lnSpc>
                <a:spcPct val="110000"/>
              </a:lnSpc>
              <a:spcBef>
                <a:spcPts val="0"/>
              </a:spcBef>
              <a:spcAft>
                <a:spcPts val="0"/>
              </a:spcAft>
              <a:buSzPct val="70000"/>
              <a:buNone/>
            </a:pPr>
            <a:r>
              <a:t/>
            </a:r>
            <a:endParaRPr/>
          </a:p>
          <a:p>
            <a:pPr indent="0" lvl="0" marL="0" rtl="0" algn="ctr">
              <a:lnSpc>
                <a:spcPct val="110000"/>
              </a:lnSpc>
              <a:spcBef>
                <a:spcPts val="0"/>
              </a:spcBef>
              <a:spcAft>
                <a:spcPts val="0"/>
              </a:spcAft>
              <a:buSzPct val="70000"/>
              <a:buNone/>
            </a:pPr>
            <a:r>
              <a:rPr lang="en-GB"/>
              <a:t>We also signpost areas around our woodlands and have visitor/education centres which children and adults Alike can come and enjoy, while also learning more about the work we do and the woodlands all around them.</a:t>
            </a:r>
            <a:endParaRPr/>
          </a:p>
          <a:p>
            <a:pPr indent="0" lvl="0" marL="0" rtl="0" algn="ctr">
              <a:lnSpc>
                <a:spcPct val="110000"/>
              </a:lnSpc>
              <a:spcBef>
                <a:spcPts val="0"/>
              </a:spcBef>
              <a:spcAft>
                <a:spcPts val="0"/>
              </a:spcAft>
              <a:buSzPct val="70000"/>
              <a:buNone/>
            </a:pPr>
            <a:r>
              <a:t/>
            </a:r>
            <a:endParaRPr/>
          </a:p>
          <a:p>
            <a:pPr indent="0" lvl="0" marL="0" rtl="0" algn="ctr">
              <a:lnSpc>
                <a:spcPct val="110000"/>
              </a:lnSpc>
              <a:spcBef>
                <a:spcPts val="0"/>
              </a:spcBef>
              <a:spcAft>
                <a:spcPts val="0"/>
              </a:spcAft>
              <a:buSzPct val="70000"/>
              <a:buNone/>
            </a:pPr>
            <a:r>
              <a:rPr lang="en-GB"/>
              <a:t>To find out more check out our website for opportunities near you!</a:t>
            </a:r>
            <a:endParaRPr/>
          </a:p>
          <a:p>
            <a:pPr indent="0" lvl="0" marL="0" rtl="0" algn="ctr">
              <a:lnSpc>
                <a:spcPct val="110000"/>
              </a:lnSpc>
              <a:spcBef>
                <a:spcPts val="0"/>
              </a:spcBef>
              <a:spcAft>
                <a:spcPts val="0"/>
              </a:spcAft>
              <a:buSzPct val="70000"/>
              <a:buNone/>
            </a:pPr>
            <a:r>
              <a:t/>
            </a:r>
            <a:endParaRPr/>
          </a:p>
          <a:p>
            <a:pPr indent="0" lvl="0" marL="0" rtl="0" algn="ctr">
              <a:lnSpc>
                <a:spcPct val="110000"/>
              </a:lnSpc>
              <a:spcBef>
                <a:spcPts val="0"/>
              </a:spcBef>
              <a:spcAft>
                <a:spcPts val="0"/>
              </a:spcAft>
              <a:buSzPct val="70000"/>
              <a:buNone/>
            </a:pPr>
            <a:r>
              <a:rPr lang="en-GB"/>
              <a:t>(</a:t>
            </a:r>
            <a:r>
              <a:rPr lang="en-GB"/>
              <a:t>(https://www.woodlandtrust.org.uk/about-us/what-we-do/we-plant-trees/)</a:t>
            </a:r>
            <a:endParaRPr/>
          </a:p>
          <a:p>
            <a:pPr indent="0" lvl="0" marL="0" rtl="0" algn="ctr">
              <a:lnSpc>
                <a:spcPct val="110000"/>
              </a:lnSpc>
              <a:spcBef>
                <a:spcPts val="0"/>
              </a:spcBef>
              <a:spcAft>
                <a:spcPts val="0"/>
              </a:spcAft>
              <a:buSzPct val="70000"/>
              <a:buNone/>
            </a:pPr>
            <a:r>
              <a:t/>
            </a:r>
            <a:endParaRPr/>
          </a:p>
          <a:p>
            <a:pPr indent="0" lvl="0" marL="0" rtl="0" algn="ctr">
              <a:lnSpc>
                <a:spcPct val="110000"/>
              </a:lnSpc>
              <a:spcBef>
                <a:spcPts val="0"/>
              </a:spcBef>
              <a:spcAft>
                <a:spcPts val="0"/>
              </a:spcAft>
              <a:buSzPct val="70000"/>
              <a:buNone/>
            </a:pPr>
            <a:r>
              <a:rPr lang="en-GB"/>
              <a:t>#woodlandtrust #protectingwoodlands #carbontraps #wildlifehabitats #biodiversity #ecosystemhealth #Community</a:t>
            </a:r>
            <a:endParaRPr/>
          </a:p>
        </p:txBody>
      </p:sp>
      <p:pic>
        <p:nvPicPr>
          <p:cNvPr id="235" name="Google Shape;235;g6853975a418c3c72_0"/>
          <p:cNvPicPr preferRelativeResize="0"/>
          <p:nvPr/>
        </p:nvPicPr>
        <p:blipFill rotWithShape="1">
          <a:blip r:embed="rId3">
            <a:alphaModFix/>
          </a:blip>
          <a:srcRect b="0" l="0" r="0" t="0"/>
          <a:stretch/>
        </p:blipFill>
        <p:spPr>
          <a:xfrm>
            <a:off x="913800" y="1580100"/>
            <a:ext cx="4619770" cy="462267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9" name="Shape 239"/>
        <p:cNvGrpSpPr/>
        <p:nvPr/>
      </p:nvGrpSpPr>
      <p:grpSpPr>
        <a:xfrm>
          <a:off x="0" y="0"/>
          <a:ext cx="0" cy="0"/>
          <a:chOff x="0" y="0"/>
          <a:chExt cx="0" cy="0"/>
        </a:xfrm>
      </p:grpSpPr>
      <p:sp>
        <p:nvSpPr>
          <p:cNvPr id="240" name="Google Shape;240;p6"/>
          <p:cNvSpPr txBox="1"/>
          <p:nvPr>
            <p:ph type="title"/>
          </p:nvPr>
        </p:nvSpPr>
        <p:spPr>
          <a:xfrm>
            <a:off x="920320" y="595136"/>
            <a:ext cx="10353900" cy="970500"/>
          </a:xfrm>
          <a:prstGeom prst="rect">
            <a:avLst/>
          </a:prstGeom>
          <a:noFill/>
          <a:ln>
            <a:noFill/>
          </a:ln>
          <a:effectLst>
            <a:outerShdw blurRad="25400">
              <a:srgbClr val="000000">
                <a:alpha val="45882"/>
              </a:srgbClr>
            </a:outerShdw>
          </a:effectLst>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lt2"/>
              </a:buClr>
              <a:buSzPts val="4600"/>
              <a:buFont typeface="Sorts Mill Goudy"/>
              <a:buNone/>
            </a:pPr>
            <a:r>
              <a:rPr lang="en-GB"/>
              <a:t>Post 3: How can you help out?</a:t>
            </a:r>
            <a:endParaRPr/>
          </a:p>
        </p:txBody>
      </p:sp>
      <p:sp>
        <p:nvSpPr>
          <p:cNvPr id="241" name="Google Shape;241;p6"/>
          <p:cNvSpPr txBox="1"/>
          <p:nvPr>
            <p:ph idx="1" type="body"/>
          </p:nvPr>
        </p:nvSpPr>
        <p:spPr>
          <a:xfrm>
            <a:off x="913795" y="1885950"/>
            <a:ext cx="3300984" cy="764782"/>
          </a:xfrm>
          <a:prstGeom prst="rect">
            <a:avLst/>
          </a:prstGeom>
          <a:noFill/>
          <a:ln>
            <a:noFill/>
          </a:ln>
          <a:effectLst>
            <a:outerShdw blurRad="25400">
              <a:srgbClr val="000000">
                <a:alpha val="45882"/>
              </a:srgbClr>
            </a:outerShdw>
          </a:effectLst>
        </p:spPr>
        <p:txBody>
          <a:bodyPr anchorCtr="0" anchor="b" bIns="45700" lIns="91425" spcFirstLastPara="1" rIns="91425" wrap="square" tIns="45700">
            <a:noAutofit/>
          </a:bodyPr>
          <a:lstStyle/>
          <a:p>
            <a:pPr indent="0" lvl="0" marL="0" rtl="0" algn="ctr">
              <a:lnSpc>
                <a:spcPct val="110000"/>
              </a:lnSpc>
              <a:spcBef>
                <a:spcPts val="0"/>
              </a:spcBef>
              <a:spcAft>
                <a:spcPts val="0"/>
              </a:spcAft>
              <a:buSzPts val="1540"/>
              <a:buNone/>
            </a:pPr>
            <a:r>
              <a:t/>
            </a:r>
            <a:endParaRPr/>
          </a:p>
        </p:txBody>
      </p:sp>
      <p:sp>
        <p:nvSpPr>
          <p:cNvPr id="242" name="Google Shape;242;p6"/>
          <p:cNvSpPr txBox="1"/>
          <p:nvPr>
            <p:ph idx="2" type="body"/>
          </p:nvPr>
        </p:nvSpPr>
        <p:spPr>
          <a:xfrm>
            <a:off x="913795" y="2768112"/>
            <a:ext cx="3300984" cy="3023088"/>
          </a:xfrm>
          <a:prstGeom prst="rect">
            <a:avLst/>
          </a:prstGeom>
          <a:noFill/>
          <a:ln>
            <a:noFill/>
          </a:ln>
          <a:effectLst>
            <a:outerShdw blurRad="25400">
              <a:srgbClr val="000000">
                <a:alpha val="45882"/>
              </a:srgbClr>
            </a:outerShdw>
          </a:effectLst>
        </p:spPr>
        <p:txBody>
          <a:bodyPr anchorCtr="0" anchor="t" bIns="45700" lIns="91425" spcFirstLastPara="1" rIns="91425" wrap="square" tIns="45700">
            <a:normAutofit/>
          </a:bodyPr>
          <a:lstStyle/>
          <a:p>
            <a:pPr indent="0" lvl="0" marL="0" rtl="0" algn="ctr">
              <a:lnSpc>
                <a:spcPct val="110000"/>
              </a:lnSpc>
              <a:spcBef>
                <a:spcPts val="0"/>
              </a:spcBef>
              <a:spcAft>
                <a:spcPts val="0"/>
              </a:spcAft>
              <a:buSzPts val="980"/>
              <a:buNone/>
            </a:pPr>
            <a:r>
              <a:t/>
            </a:r>
            <a:endParaRPr/>
          </a:p>
        </p:txBody>
      </p:sp>
      <p:sp>
        <p:nvSpPr>
          <p:cNvPr id="243" name="Google Shape;243;p6"/>
          <p:cNvSpPr txBox="1"/>
          <p:nvPr>
            <p:ph idx="3" type="body"/>
          </p:nvPr>
        </p:nvSpPr>
        <p:spPr>
          <a:xfrm>
            <a:off x="4446711" y="1885949"/>
            <a:ext cx="3300984" cy="764783"/>
          </a:xfrm>
          <a:prstGeom prst="rect">
            <a:avLst/>
          </a:prstGeom>
          <a:noFill/>
          <a:ln>
            <a:noFill/>
          </a:ln>
          <a:effectLst>
            <a:outerShdw blurRad="25400">
              <a:srgbClr val="000000">
                <a:alpha val="45882"/>
              </a:srgbClr>
            </a:outerShdw>
          </a:effectLst>
        </p:spPr>
        <p:txBody>
          <a:bodyPr anchorCtr="0" anchor="b" bIns="45700" lIns="91425" spcFirstLastPara="1" rIns="91425" wrap="square" tIns="45700">
            <a:noAutofit/>
          </a:bodyPr>
          <a:lstStyle/>
          <a:p>
            <a:pPr indent="0" lvl="0" marL="0" rtl="0" algn="ctr">
              <a:lnSpc>
                <a:spcPct val="110000"/>
              </a:lnSpc>
              <a:spcBef>
                <a:spcPts val="0"/>
              </a:spcBef>
              <a:spcAft>
                <a:spcPts val="0"/>
              </a:spcAft>
              <a:buSzPts val="1540"/>
              <a:buNone/>
            </a:pPr>
            <a:r>
              <a:t/>
            </a:r>
            <a:endParaRPr/>
          </a:p>
        </p:txBody>
      </p:sp>
      <p:sp>
        <p:nvSpPr>
          <p:cNvPr id="244" name="Google Shape;244;p6"/>
          <p:cNvSpPr txBox="1"/>
          <p:nvPr>
            <p:ph idx="4" type="body"/>
          </p:nvPr>
        </p:nvSpPr>
        <p:spPr>
          <a:xfrm>
            <a:off x="4441435" y="2768112"/>
            <a:ext cx="3300984" cy="3023088"/>
          </a:xfrm>
          <a:prstGeom prst="rect">
            <a:avLst/>
          </a:prstGeom>
          <a:noFill/>
          <a:ln>
            <a:noFill/>
          </a:ln>
          <a:effectLst>
            <a:outerShdw blurRad="25400">
              <a:srgbClr val="000000">
                <a:alpha val="45882"/>
              </a:srgbClr>
            </a:outerShdw>
          </a:effectLst>
        </p:spPr>
        <p:txBody>
          <a:bodyPr anchorCtr="0" anchor="t" bIns="45700" lIns="91425" spcFirstLastPara="1" rIns="91425" wrap="square" tIns="45700">
            <a:normAutofit/>
          </a:bodyPr>
          <a:lstStyle/>
          <a:p>
            <a:pPr indent="0" lvl="0" marL="0" rtl="0" algn="ctr">
              <a:lnSpc>
                <a:spcPct val="110000"/>
              </a:lnSpc>
              <a:spcBef>
                <a:spcPts val="0"/>
              </a:spcBef>
              <a:spcAft>
                <a:spcPts val="0"/>
              </a:spcAft>
              <a:buSzPts val="980"/>
              <a:buNone/>
            </a:pPr>
            <a:r>
              <a:t/>
            </a:r>
            <a:endParaRPr/>
          </a:p>
        </p:txBody>
      </p:sp>
      <p:sp>
        <p:nvSpPr>
          <p:cNvPr id="245" name="Google Shape;245;p6"/>
          <p:cNvSpPr txBox="1"/>
          <p:nvPr>
            <p:ph idx="5" type="body"/>
          </p:nvPr>
        </p:nvSpPr>
        <p:spPr>
          <a:xfrm>
            <a:off x="7966572" y="1885950"/>
            <a:ext cx="3300984" cy="764782"/>
          </a:xfrm>
          <a:prstGeom prst="rect">
            <a:avLst/>
          </a:prstGeom>
          <a:noFill/>
          <a:ln>
            <a:noFill/>
          </a:ln>
          <a:effectLst>
            <a:outerShdw blurRad="25400">
              <a:srgbClr val="000000">
                <a:alpha val="45882"/>
              </a:srgbClr>
            </a:outerShdw>
          </a:effectLst>
        </p:spPr>
        <p:txBody>
          <a:bodyPr anchorCtr="0" anchor="b" bIns="45700" lIns="91425" spcFirstLastPara="1" rIns="91425" wrap="square" tIns="45700">
            <a:noAutofit/>
          </a:bodyPr>
          <a:lstStyle/>
          <a:p>
            <a:pPr indent="0" lvl="0" marL="0" rtl="0" algn="ctr">
              <a:lnSpc>
                <a:spcPct val="110000"/>
              </a:lnSpc>
              <a:spcBef>
                <a:spcPts val="0"/>
              </a:spcBef>
              <a:spcAft>
                <a:spcPts val="0"/>
              </a:spcAft>
              <a:buSzPts val="1540"/>
              <a:buNone/>
            </a:pPr>
            <a:r>
              <a:t/>
            </a:r>
            <a:endParaRPr/>
          </a:p>
        </p:txBody>
      </p:sp>
      <p:sp>
        <p:nvSpPr>
          <p:cNvPr id="246" name="Google Shape;246;p6"/>
          <p:cNvSpPr txBox="1"/>
          <p:nvPr>
            <p:ph idx="6" type="body"/>
          </p:nvPr>
        </p:nvSpPr>
        <p:spPr>
          <a:xfrm>
            <a:off x="7966572" y="2768110"/>
            <a:ext cx="3300984" cy="3023089"/>
          </a:xfrm>
          <a:prstGeom prst="rect">
            <a:avLst/>
          </a:prstGeom>
          <a:noFill/>
          <a:ln>
            <a:noFill/>
          </a:ln>
          <a:effectLst>
            <a:outerShdw blurRad="25400">
              <a:srgbClr val="000000">
                <a:alpha val="45882"/>
              </a:srgbClr>
            </a:outerShdw>
          </a:effectLst>
        </p:spPr>
        <p:txBody>
          <a:bodyPr anchorCtr="0" anchor="t" bIns="45700" lIns="91425" spcFirstLastPara="1" rIns="91425" wrap="square" tIns="45700">
            <a:normAutofit/>
          </a:bodyPr>
          <a:lstStyle/>
          <a:p>
            <a:pPr indent="0" lvl="0" marL="0" rtl="0" algn="ctr">
              <a:lnSpc>
                <a:spcPct val="110000"/>
              </a:lnSpc>
              <a:spcBef>
                <a:spcPts val="0"/>
              </a:spcBef>
              <a:spcAft>
                <a:spcPts val="0"/>
              </a:spcAft>
              <a:buSzPts val="980"/>
              <a:buNone/>
            </a:pPr>
            <a:r>
              <a:t/>
            </a:r>
            <a:endParaRPr/>
          </a:p>
        </p:txBody>
      </p:sp>
      <p:pic>
        <p:nvPicPr>
          <p:cNvPr id="247" name="Google Shape;247;p6"/>
          <p:cNvPicPr preferRelativeResize="0"/>
          <p:nvPr/>
        </p:nvPicPr>
        <p:blipFill rotWithShape="1">
          <a:blip r:embed="rId3">
            <a:alphaModFix/>
          </a:blip>
          <a:srcRect b="0" l="0" r="0" t="0"/>
          <a:stretch/>
        </p:blipFill>
        <p:spPr>
          <a:xfrm>
            <a:off x="8225894" y="1903488"/>
            <a:ext cx="3885265" cy="3887711"/>
          </a:xfrm>
          <a:prstGeom prst="rect">
            <a:avLst/>
          </a:prstGeom>
          <a:noFill/>
          <a:ln>
            <a:noFill/>
          </a:ln>
        </p:spPr>
      </p:pic>
      <p:pic>
        <p:nvPicPr>
          <p:cNvPr id="248" name="Google Shape;248;p6"/>
          <p:cNvPicPr preferRelativeResize="0"/>
          <p:nvPr/>
        </p:nvPicPr>
        <p:blipFill rotWithShape="1">
          <a:blip r:embed="rId4">
            <a:alphaModFix/>
          </a:blip>
          <a:srcRect b="0" l="0" r="0" t="0"/>
          <a:stretch/>
        </p:blipFill>
        <p:spPr>
          <a:xfrm>
            <a:off x="140282" y="1877301"/>
            <a:ext cx="3911436" cy="3913898"/>
          </a:xfrm>
          <a:prstGeom prst="rect">
            <a:avLst/>
          </a:prstGeom>
          <a:noFill/>
          <a:ln>
            <a:noFill/>
          </a:ln>
        </p:spPr>
      </p:pic>
      <p:pic>
        <p:nvPicPr>
          <p:cNvPr id="249" name="Google Shape;249;p6"/>
          <p:cNvPicPr preferRelativeResize="0"/>
          <p:nvPr/>
        </p:nvPicPr>
        <p:blipFill rotWithShape="1">
          <a:blip r:embed="rId5">
            <a:alphaModFix/>
          </a:blip>
          <a:srcRect b="0" l="0" r="0" t="0"/>
          <a:stretch/>
        </p:blipFill>
        <p:spPr>
          <a:xfrm>
            <a:off x="4232249" y="1877301"/>
            <a:ext cx="3911435" cy="3913898"/>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3" name="Shape 253"/>
        <p:cNvGrpSpPr/>
        <p:nvPr/>
      </p:nvGrpSpPr>
      <p:grpSpPr>
        <a:xfrm>
          <a:off x="0" y="0"/>
          <a:ext cx="0" cy="0"/>
          <a:chOff x="0" y="0"/>
          <a:chExt cx="0" cy="0"/>
        </a:xfrm>
      </p:grpSpPr>
      <p:sp>
        <p:nvSpPr>
          <p:cNvPr id="254" name="Google Shape;254;g6853975a418c3c72_45"/>
          <p:cNvSpPr txBox="1"/>
          <p:nvPr>
            <p:ph type="title"/>
          </p:nvPr>
        </p:nvSpPr>
        <p:spPr>
          <a:xfrm>
            <a:off x="913795" y="609600"/>
            <a:ext cx="10353900" cy="970500"/>
          </a:xfrm>
          <a:prstGeom prst="rect">
            <a:avLst/>
          </a:prstGeom>
          <a:noFill/>
          <a:ln>
            <a:noFill/>
          </a:ln>
          <a:effectLst>
            <a:outerShdw blurRad="25400">
              <a:srgbClr val="000000">
                <a:alpha val="45880"/>
              </a:srgbClr>
            </a:outerShdw>
          </a:effectLst>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lt2"/>
              </a:buClr>
              <a:buSzPts val="4600"/>
              <a:buFont typeface="Sorts Mill Goudy"/>
              <a:buNone/>
            </a:pPr>
            <a:r>
              <a:rPr lang="en-GB"/>
              <a:t>Post 3: </a:t>
            </a:r>
            <a:r>
              <a:rPr lang="en-GB"/>
              <a:t>How can you help out?</a:t>
            </a:r>
            <a:endParaRPr/>
          </a:p>
        </p:txBody>
      </p:sp>
      <p:sp>
        <p:nvSpPr>
          <p:cNvPr id="255" name="Google Shape;255;g6853975a418c3c72_45"/>
          <p:cNvSpPr txBox="1"/>
          <p:nvPr>
            <p:ph idx="1" type="body"/>
          </p:nvPr>
        </p:nvSpPr>
        <p:spPr>
          <a:xfrm>
            <a:off x="913795" y="1885950"/>
            <a:ext cx="3300900" cy="764700"/>
          </a:xfrm>
          <a:prstGeom prst="rect">
            <a:avLst/>
          </a:prstGeom>
          <a:noFill/>
          <a:ln>
            <a:noFill/>
          </a:ln>
          <a:effectLst>
            <a:outerShdw blurRad="25400">
              <a:srgbClr val="000000">
                <a:alpha val="45880"/>
              </a:srgbClr>
            </a:outerShdw>
          </a:effectLst>
        </p:spPr>
        <p:txBody>
          <a:bodyPr anchorCtr="0" anchor="b" bIns="45700" lIns="91425" spcFirstLastPara="1" rIns="91425" wrap="square" tIns="45700">
            <a:noAutofit/>
          </a:bodyPr>
          <a:lstStyle/>
          <a:p>
            <a:pPr indent="0" lvl="0" marL="0" rtl="0" algn="ctr">
              <a:lnSpc>
                <a:spcPct val="110000"/>
              </a:lnSpc>
              <a:spcBef>
                <a:spcPts val="0"/>
              </a:spcBef>
              <a:spcAft>
                <a:spcPts val="0"/>
              </a:spcAft>
              <a:buSzPts val="1540"/>
              <a:buNone/>
            </a:pPr>
            <a:r>
              <a:t/>
            </a:r>
            <a:endParaRPr/>
          </a:p>
        </p:txBody>
      </p:sp>
      <p:sp>
        <p:nvSpPr>
          <p:cNvPr id="256" name="Google Shape;256;g6853975a418c3c72_45"/>
          <p:cNvSpPr txBox="1"/>
          <p:nvPr>
            <p:ph idx="2" type="body"/>
          </p:nvPr>
        </p:nvSpPr>
        <p:spPr>
          <a:xfrm>
            <a:off x="913795" y="2768112"/>
            <a:ext cx="3300900" cy="3023100"/>
          </a:xfrm>
          <a:prstGeom prst="rect">
            <a:avLst/>
          </a:prstGeom>
          <a:noFill/>
          <a:ln>
            <a:noFill/>
          </a:ln>
          <a:effectLst>
            <a:outerShdw blurRad="25400">
              <a:srgbClr val="000000">
                <a:alpha val="45880"/>
              </a:srgbClr>
            </a:outerShdw>
          </a:effectLst>
        </p:spPr>
        <p:txBody>
          <a:bodyPr anchorCtr="0" anchor="t" bIns="45700" lIns="91425" spcFirstLastPara="1" rIns="91425" wrap="square" tIns="45700">
            <a:normAutofit/>
          </a:bodyPr>
          <a:lstStyle/>
          <a:p>
            <a:pPr indent="0" lvl="0" marL="0" rtl="0" algn="ctr">
              <a:lnSpc>
                <a:spcPct val="110000"/>
              </a:lnSpc>
              <a:spcBef>
                <a:spcPts val="0"/>
              </a:spcBef>
              <a:spcAft>
                <a:spcPts val="0"/>
              </a:spcAft>
              <a:buSzPts val="980"/>
              <a:buNone/>
            </a:pPr>
            <a:r>
              <a:t/>
            </a:r>
            <a:endParaRPr/>
          </a:p>
        </p:txBody>
      </p:sp>
      <p:sp>
        <p:nvSpPr>
          <p:cNvPr id="257" name="Google Shape;257;g6853975a418c3c72_45"/>
          <p:cNvSpPr txBox="1"/>
          <p:nvPr>
            <p:ph idx="6" type="body"/>
          </p:nvPr>
        </p:nvSpPr>
        <p:spPr>
          <a:xfrm>
            <a:off x="5666450" y="1516375"/>
            <a:ext cx="5934000" cy="5057700"/>
          </a:xfrm>
          <a:prstGeom prst="rect">
            <a:avLst/>
          </a:prstGeom>
          <a:noFill/>
          <a:ln>
            <a:noFill/>
          </a:ln>
          <a:effectLst>
            <a:outerShdw blurRad="25400">
              <a:srgbClr val="000000">
                <a:alpha val="45880"/>
              </a:srgbClr>
            </a:outerShdw>
          </a:effectLst>
        </p:spPr>
        <p:txBody>
          <a:bodyPr anchorCtr="0" anchor="t" bIns="45700" lIns="91425" spcFirstLastPara="1" rIns="91425" wrap="square" tIns="45700">
            <a:normAutofit fontScale="85000" lnSpcReduction="10000"/>
          </a:bodyPr>
          <a:lstStyle/>
          <a:p>
            <a:pPr indent="0" lvl="0" marL="0" rtl="0" algn="ctr">
              <a:lnSpc>
                <a:spcPct val="110000"/>
              </a:lnSpc>
              <a:spcBef>
                <a:spcPts val="0"/>
              </a:spcBef>
              <a:spcAft>
                <a:spcPts val="0"/>
              </a:spcAft>
              <a:buSzPct val="70000"/>
              <a:buNone/>
            </a:pPr>
            <a:r>
              <a:rPr lang="en-GB"/>
              <a:t>What to get involved? Even if you only have an hour to spare or some change in your pocket you can help protect our British woodlands!</a:t>
            </a:r>
            <a:endParaRPr/>
          </a:p>
          <a:p>
            <a:pPr indent="0" lvl="0" marL="0" rtl="0" algn="ctr">
              <a:lnSpc>
                <a:spcPct val="110000"/>
              </a:lnSpc>
              <a:spcBef>
                <a:spcPts val="0"/>
              </a:spcBef>
              <a:spcAft>
                <a:spcPts val="0"/>
              </a:spcAft>
              <a:buSzPct val="70000"/>
              <a:buNone/>
            </a:pPr>
            <a:r>
              <a:t/>
            </a:r>
            <a:endParaRPr/>
          </a:p>
          <a:p>
            <a:pPr indent="0" lvl="0" marL="0" rtl="0" algn="ctr">
              <a:lnSpc>
                <a:spcPct val="110000"/>
              </a:lnSpc>
              <a:spcBef>
                <a:spcPts val="0"/>
              </a:spcBef>
              <a:spcAft>
                <a:spcPts val="0"/>
              </a:spcAft>
              <a:buSzPct val="70000"/>
              <a:buNone/>
            </a:pPr>
            <a:r>
              <a:rPr lang="en-GB"/>
              <a:t>One of the easiest ways you can help us out is too help support our petitions against destruction of ancient woodlands. We have a number of causes that you can support on our website. These causes will help to combat plans for developments that would destroy our living history and these woodlands need as many supporters as they can to stay!</a:t>
            </a:r>
            <a:endParaRPr/>
          </a:p>
          <a:p>
            <a:pPr indent="0" lvl="0" marL="0" rtl="0" algn="ctr">
              <a:lnSpc>
                <a:spcPct val="110000"/>
              </a:lnSpc>
              <a:spcBef>
                <a:spcPts val="0"/>
              </a:spcBef>
              <a:spcAft>
                <a:spcPts val="0"/>
              </a:spcAft>
              <a:buSzPct val="70000"/>
              <a:buNone/>
            </a:pPr>
            <a:r>
              <a:t/>
            </a:r>
            <a:endParaRPr/>
          </a:p>
          <a:p>
            <a:pPr indent="0" lvl="0" marL="0" rtl="0" algn="ctr">
              <a:lnSpc>
                <a:spcPct val="110000"/>
              </a:lnSpc>
              <a:spcBef>
                <a:spcPts val="0"/>
              </a:spcBef>
              <a:spcAft>
                <a:spcPts val="0"/>
              </a:spcAft>
              <a:buSzPct val="70000"/>
              <a:buNone/>
            </a:pPr>
            <a:r>
              <a:rPr lang="en-GB"/>
              <a:t>You can also help to get involved by volunteering a spare hour, here or there! Protecting our British Woodlands is a monumental task that wouldn’t be possible without our generous team of volunteers who help to support the work we do at Woodland Trust and are a vital part in the process of protecting our woodlands! whether you have an afternoon to help plant trees or even just 10 minutes to litter pick. We are also grateful for any support and have plenty of methods to help us, help you!</a:t>
            </a:r>
            <a:endParaRPr/>
          </a:p>
          <a:p>
            <a:pPr indent="0" lvl="0" marL="0" rtl="0" algn="ctr">
              <a:lnSpc>
                <a:spcPct val="110000"/>
              </a:lnSpc>
              <a:spcBef>
                <a:spcPts val="0"/>
              </a:spcBef>
              <a:spcAft>
                <a:spcPts val="0"/>
              </a:spcAft>
              <a:buSzPct val="70000"/>
              <a:buNone/>
            </a:pPr>
            <a:r>
              <a:t/>
            </a:r>
            <a:endParaRPr/>
          </a:p>
          <a:p>
            <a:pPr indent="0" lvl="0" marL="0" rtl="0" algn="ctr">
              <a:lnSpc>
                <a:spcPct val="110000"/>
              </a:lnSpc>
              <a:spcBef>
                <a:spcPts val="0"/>
              </a:spcBef>
              <a:spcAft>
                <a:spcPts val="0"/>
              </a:spcAft>
              <a:buSzPct val="70000"/>
              <a:buNone/>
            </a:pPr>
            <a:r>
              <a:rPr lang="en-GB"/>
              <a:t>Probably the most direct way you can help us if you can’t spare your time is just to donate to Britain's largest Woodland Conservation Charity! just a couple of pounds or even a few pennies can help to protect Britain’s Woodlands! Ensuring that are children and future generations will be able to be as connected to nature as we have been!</a:t>
            </a:r>
            <a:endParaRPr/>
          </a:p>
          <a:p>
            <a:pPr indent="0" lvl="0" marL="0" rtl="0" algn="ctr">
              <a:lnSpc>
                <a:spcPct val="110000"/>
              </a:lnSpc>
              <a:spcBef>
                <a:spcPts val="0"/>
              </a:spcBef>
              <a:spcAft>
                <a:spcPts val="0"/>
              </a:spcAft>
              <a:buSzPct val="70000"/>
              <a:buNone/>
            </a:pPr>
            <a:r>
              <a:t/>
            </a:r>
            <a:endParaRPr/>
          </a:p>
          <a:p>
            <a:pPr indent="0" lvl="0" marL="0" rtl="0" algn="ctr">
              <a:lnSpc>
                <a:spcPct val="110000"/>
              </a:lnSpc>
              <a:spcBef>
                <a:spcPts val="0"/>
              </a:spcBef>
              <a:spcAft>
                <a:spcPts val="0"/>
              </a:spcAft>
              <a:buSzPct val="70000"/>
              <a:buNone/>
            </a:pPr>
            <a:r>
              <a:rPr lang="en-GB"/>
              <a:t>To Find out more about how you can help Visit our website below:</a:t>
            </a:r>
            <a:endParaRPr/>
          </a:p>
          <a:p>
            <a:pPr indent="0" lvl="0" marL="0" rtl="0" algn="ctr">
              <a:lnSpc>
                <a:spcPct val="110000"/>
              </a:lnSpc>
              <a:spcBef>
                <a:spcPts val="0"/>
              </a:spcBef>
              <a:spcAft>
                <a:spcPts val="0"/>
              </a:spcAft>
              <a:buSzPct val="70000"/>
              <a:buNone/>
            </a:pPr>
            <a:r>
              <a:t/>
            </a:r>
            <a:endParaRPr/>
          </a:p>
          <a:p>
            <a:pPr indent="0" lvl="0" marL="0" rtl="0" algn="ctr">
              <a:lnSpc>
                <a:spcPct val="110000"/>
              </a:lnSpc>
              <a:spcBef>
                <a:spcPts val="0"/>
              </a:spcBef>
              <a:spcAft>
                <a:spcPts val="0"/>
              </a:spcAft>
              <a:buSzPct val="70000"/>
              <a:buNone/>
            </a:pPr>
            <a:r>
              <a:rPr lang="en-GB"/>
              <a:t>[https://www.woodlandtrust.org.uk/](https://www.woodlandtrust.org.uk/)</a:t>
            </a:r>
            <a:endParaRPr/>
          </a:p>
          <a:p>
            <a:pPr indent="0" lvl="0" marL="0" rtl="0" algn="ctr">
              <a:lnSpc>
                <a:spcPct val="110000"/>
              </a:lnSpc>
              <a:spcBef>
                <a:spcPts val="0"/>
              </a:spcBef>
              <a:spcAft>
                <a:spcPts val="0"/>
              </a:spcAft>
              <a:buSzPct val="70000"/>
              <a:buNone/>
            </a:pPr>
            <a:r>
              <a:t/>
            </a:r>
            <a:endParaRPr/>
          </a:p>
          <a:p>
            <a:pPr indent="0" lvl="0" marL="0" rtl="0" algn="ctr">
              <a:lnSpc>
                <a:spcPct val="110000"/>
              </a:lnSpc>
              <a:spcBef>
                <a:spcPts val="0"/>
              </a:spcBef>
              <a:spcAft>
                <a:spcPts val="0"/>
              </a:spcAft>
              <a:buSzPct val="70000"/>
              <a:buNone/>
            </a:pPr>
            <a:r>
              <a:rPr lang="en-GB"/>
              <a:t>#WoodlandTrust #ProtectBritishWoodlands #SaveAncientWoodlands #VolunteerForNature #ConservationCharity #DonateForNature #ConnectWithNature #ProtectLivingHistory #BritishWoodlands</a:t>
            </a:r>
            <a:endParaRPr/>
          </a:p>
        </p:txBody>
      </p:sp>
      <p:pic>
        <p:nvPicPr>
          <p:cNvPr id="258" name="Google Shape;258;g6853975a418c3c72_45"/>
          <p:cNvPicPr preferRelativeResize="0"/>
          <p:nvPr/>
        </p:nvPicPr>
        <p:blipFill rotWithShape="1">
          <a:blip r:embed="rId3">
            <a:alphaModFix/>
          </a:blip>
          <a:srcRect b="0" l="0" r="0" t="0"/>
          <a:stretch/>
        </p:blipFill>
        <p:spPr>
          <a:xfrm>
            <a:off x="913800" y="1580100"/>
            <a:ext cx="4619770" cy="4622675"/>
          </a:xfrm>
          <a:prstGeom prst="rect">
            <a:avLst/>
          </a:prstGeom>
          <a:noFill/>
          <a:ln>
            <a:noFill/>
          </a:ln>
        </p:spPr>
      </p:pic>
      <p:pic>
        <p:nvPicPr>
          <p:cNvPr id="259" name="Google Shape;259;g6853975a418c3c72_45"/>
          <p:cNvPicPr preferRelativeResize="0"/>
          <p:nvPr/>
        </p:nvPicPr>
        <p:blipFill rotWithShape="1">
          <a:blip r:embed="rId4">
            <a:alphaModFix/>
          </a:blip>
          <a:srcRect b="0" l="0" r="0" t="0"/>
          <a:stretch/>
        </p:blipFill>
        <p:spPr>
          <a:xfrm>
            <a:off x="751549" y="1428628"/>
            <a:ext cx="4914899" cy="4917966"/>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3" name="Shape 263"/>
        <p:cNvGrpSpPr/>
        <p:nvPr/>
      </p:nvGrpSpPr>
      <p:grpSpPr>
        <a:xfrm>
          <a:off x="0" y="0"/>
          <a:ext cx="0" cy="0"/>
          <a:chOff x="0" y="0"/>
          <a:chExt cx="0" cy="0"/>
        </a:xfrm>
      </p:grpSpPr>
      <p:sp>
        <p:nvSpPr>
          <p:cNvPr id="264" name="Google Shape;264;g6853975a418c3c72_54"/>
          <p:cNvSpPr txBox="1"/>
          <p:nvPr>
            <p:ph type="title"/>
          </p:nvPr>
        </p:nvSpPr>
        <p:spPr>
          <a:xfrm>
            <a:off x="-377582" y="311902"/>
            <a:ext cx="10504200" cy="4632000"/>
          </a:xfrm>
          <a:prstGeom prst="rect">
            <a:avLst/>
          </a:prstGeom>
          <a:noFill/>
          <a:ln>
            <a:noFill/>
          </a:ln>
          <a:effectLst>
            <a:outerShdw blurRad="25400">
              <a:srgbClr val="000000">
                <a:alpha val="45880"/>
              </a:srgbClr>
            </a:outerShdw>
          </a:effectLst>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lt2"/>
              </a:buClr>
              <a:buSzPts val="4600"/>
              <a:buFont typeface="Sorts Mill Goudy"/>
              <a:buNone/>
            </a:pPr>
            <a:r>
              <a:rPr lang="en-GB" sz="7800"/>
              <a:t>Thank you </a:t>
            </a:r>
            <a:endParaRPr sz="7800"/>
          </a:p>
          <a:p>
            <a:pPr indent="0" lvl="0" marL="0" rtl="0" algn="ctr">
              <a:lnSpc>
                <a:spcPct val="90000"/>
              </a:lnSpc>
              <a:spcBef>
                <a:spcPts val="0"/>
              </a:spcBef>
              <a:spcAft>
                <a:spcPts val="0"/>
              </a:spcAft>
              <a:buClr>
                <a:schemeClr val="lt2"/>
              </a:buClr>
              <a:buSzPts val="4600"/>
              <a:buFont typeface="Sorts Mill Goudy"/>
              <a:buNone/>
            </a:pPr>
            <a:r>
              <a:rPr lang="en-GB" sz="7800"/>
              <a:t>for listening!</a:t>
            </a:r>
            <a:endParaRPr sz="7800"/>
          </a:p>
        </p:txBody>
      </p:sp>
      <p:pic>
        <p:nvPicPr>
          <p:cNvPr id="265" name="Google Shape;265;g6853975a418c3c72_54"/>
          <p:cNvPicPr preferRelativeResize="0"/>
          <p:nvPr/>
        </p:nvPicPr>
        <p:blipFill rotWithShape="1">
          <a:blip r:embed="rId3">
            <a:alphaModFix/>
          </a:blip>
          <a:srcRect b="0" l="0" r="0" t="0"/>
          <a:stretch/>
        </p:blipFill>
        <p:spPr>
          <a:xfrm>
            <a:off x="7422183" y="3517361"/>
            <a:ext cx="4769824" cy="3016799"/>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9" name="Shape 269"/>
        <p:cNvGrpSpPr/>
        <p:nvPr/>
      </p:nvGrpSpPr>
      <p:grpSpPr>
        <a:xfrm>
          <a:off x="0" y="0"/>
          <a:ext cx="0" cy="0"/>
          <a:chOff x="0" y="0"/>
          <a:chExt cx="0" cy="0"/>
        </a:xfrm>
      </p:grpSpPr>
      <p:sp>
        <p:nvSpPr>
          <p:cNvPr id="270" name="Google Shape;270;p7"/>
          <p:cNvSpPr txBox="1"/>
          <p:nvPr>
            <p:ph type="title"/>
          </p:nvPr>
        </p:nvSpPr>
        <p:spPr>
          <a:xfrm>
            <a:off x="913795" y="609600"/>
            <a:ext cx="10353762" cy="1257300"/>
          </a:xfrm>
          <a:prstGeom prst="rect">
            <a:avLst/>
          </a:prstGeom>
          <a:noFill/>
          <a:ln>
            <a:noFill/>
          </a:ln>
          <a:effectLst>
            <a:outerShdw blurRad="25400">
              <a:srgbClr val="000000">
                <a:alpha val="45882"/>
              </a:srgbClr>
            </a:outerShdw>
          </a:effectLst>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lt2"/>
              </a:buClr>
              <a:buSzPts val="4600"/>
              <a:buFont typeface="Sorts Mill Goudy"/>
              <a:buNone/>
            </a:pPr>
            <a:r>
              <a:rPr lang="en-GB"/>
              <a:t>Reference List:</a:t>
            </a:r>
            <a:endParaRPr/>
          </a:p>
        </p:txBody>
      </p:sp>
      <p:sp>
        <p:nvSpPr>
          <p:cNvPr id="271" name="Google Shape;271;p7"/>
          <p:cNvSpPr txBox="1"/>
          <p:nvPr>
            <p:ph idx="1" type="body"/>
          </p:nvPr>
        </p:nvSpPr>
        <p:spPr>
          <a:xfrm>
            <a:off x="913795" y="2076450"/>
            <a:ext cx="10353762" cy="3714749"/>
          </a:xfrm>
          <a:prstGeom prst="rect">
            <a:avLst/>
          </a:prstGeom>
          <a:noFill/>
          <a:ln>
            <a:noFill/>
          </a:ln>
          <a:effectLst>
            <a:outerShdw blurRad="25400">
              <a:srgbClr val="000000">
                <a:alpha val="45882"/>
              </a:srgbClr>
            </a:outerShdw>
          </a:effectLst>
        </p:spPr>
        <p:txBody>
          <a:bodyPr anchorCtr="0" anchor="t" bIns="45700" lIns="91425" spcFirstLastPara="1" rIns="91425" wrap="square" tIns="45700">
            <a:noAutofit/>
          </a:bodyPr>
          <a:lstStyle/>
          <a:p>
            <a:pPr indent="-306000" lvl="0" marL="342900" rtl="0" algn="l">
              <a:lnSpc>
                <a:spcPct val="110000"/>
              </a:lnSpc>
              <a:spcBef>
                <a:spcPts val="0"/>
              </a:spcBef>
              <a:spcAft>
                <a:spcPts val="0"/>
              </a:spcAft>
              <a:buSzPts val="840"/>
              <a:buChar char="◈"/>
            </a:pPr>
            <a:r>
              <a:rPr b="0" i="0" lang="en-GB" sz="1200" u="none" strike="noStrike">
                <a:solidFill>
                  <a:srgbClr val="E5E5E5"/>
                </a:solidFill>
                <a:latin typeface="Times New Roman"/>
                <a:ea typeface="Times New Roman"/>
                <a:cs typeface="Times New Roman"/>
                <a:sym typeface="Times New Roman"/>
              </a:rPr>
              <a:t>@woodlandtrust (n.d.). </a:t>
            </a:r>
            <a:r>
              <a:rPr b="0" i="1" lang="en-GB" sz="1200" u="none" strike="noStrike">
                <a:solidFill>
                  <a:srgbClr val="E5E5E5"/>
                </a:solidFill>
                <a:latin typeface="Times New Roman"/>
                <a:ea typeface="Times New Roman"/>
                <a:cs typeface="Times New Roman"/>
                <a:sym typeface="Times New Roman"/>
              </a:rPr>
              <a:t>Woodland Trust Instagram Page</a:t>
            </a:r>
            <a:r>
              <a:rPr b="0" i="0" lang="en-GB" sz="1200" u="none" strike="noStrike">
                <a:solidFill>
                  <a:srgbClr val="E5E5E5"/>
                </a:solidFill>
                <a:latin typeface="Times New Roman"/>
                <a:ea typeface="Times New Roman"/>
                <a:cs typeface="Times New Roman"/>
                <a:sym typeface="Times New Roman"/>
              </a:rPr>
              <a:t>. [online] www.instagram.com. Available at: https://www.instagram.com/woodlandtrust/?hl=en [Accessed 9 May 2023].</a:t>
            </a:r>
            <a:endParaRPr/>
          </a:p>
          <a:p>
            <a:pPr indent="-306000" lvl="0" marL="342900" rtl="0" algn="l">
              <a:lnSpc>
                <a:spcPct val="110000"/>
              </a:lnSpc>
              <a:spcBef>
                <a:spcPts val="840"/>
              </a:spcBef>
              <a:spcAft>
                <a:spcPts val="0"/>
              </a:spcAft>
              <a:buSzPts val="840"/>
              <a:buChar char="◈"/>
            </a:pPr>
            <a:r>
              <a:rPr b="0" i="0" lang="en-GB" sz="1200" u="none" strike="noStrike">
                <a:solidFill>
                  <a:srgbClr val="E5E5E5"/>
                </a:solidFill>
                <a:latin typeface="Times New Roman"/>
                <a:ea typeface="Times New Roman"/>
                <a:cs typeface="Times New Roman"/>
                <a:sym typeface="Times New Roman"/>
              </a:rPr>
              <a:t>Auden, W.H. (1954). </a:t>
            </a:r>
            <a:r>
              <a:rPr b="0" i="1" lang="en-GB" sz="1200" u="none" strike="noStrike">
                <a:solidFill>
                  <a:srgbClr val="E5E5E5"/>
                </a:solidFill>
                <a:latin typeface="Times New Roman"/>
                <a:ea typeface="Times New Roman"/>
                <a:cs typeface="Times New Roman"/>
                <a:sym typeface="Times New Roman"/>
              </a:rPr>
              <a:t>Bucolics (Woods)</a:t>
            </a:r>
            <a:r>
              <a:rPr b="0" i="0" lang="en-GB" sz="1200" u="none" strike="noStrike">
                <a:solidFill>
                  <a:srgbClr val="E5E5E5"/>
                </a:solidFill>
                <a:latin typeface="Times New Roman"/>
                <a:ea typeface="Times New Roman"/>
                <a:cs typeface="Times New Roman"/>
                <a:sym typeface="Times New Roman"/>
              </a:rPr>
              <a:t>. Available at: https://www.whosampled.com/album/W.-H.-Auden/Reading-From-His-Works/ https://www.whosampled.com/album/W.-H.-Auden/Reading-From-His-Works/.</a:t>
            </a:r>
            <a:endParaRPr/>
          </a:p>
          <a:p>
            <a:pPr indent="-306000" lvl="0" marL="342900" rtl="0" algn="l">
              <a:lnSpc>
                <a:spcPct val="110000"/>
              </a:lnSpc>
              <a:spcBef>
                <a:spcPts val="840"/>
              </a:spcBef>
              <a:spcAft>
                <a:spcPts val="0"/>
              </a:spcAft>
              <a:buSzPts val="840"/>
              <a:buChar char="◈"/>
            </a:pPr>
            <a:r>
              <a:rPr b="0" i="0" lang="en-GB" sz="1200" u="none" strike="noStrike">
                <a:solidFill>
                  <a:srgbClr val="E5E5E5"/>
                </a:solidFill>
                <a:latin typeface="Times New Roman"/>
                <a:ea typeface="Times New Roman"/>
                <a:cs typeface="Times New Roman"/>
                <a:sym typeface="Times New Roman"/>
              </a:rPr>
              <a:t>Sweeney, S. (2017). </a:t>
            </a:r>
            <a:r>
              <a:rPr b="0" i="1" lang="en-GB" sz="1200" u="none" strike="noStrike">
                <a:solidFill>
                  <a:srgbClr val="E5E5E5"/>
                </a:solidFill>
                <a:latin typeface="Times New Roman"/>
                <a:ea typeface="Times New Roman"/>
                <a:cs typeface="Times New Roman"/>
                <a:sym typeface="Times New Roman"/>
              </a:rPr>
              <a:t>‘A culture is no better than its woods’ – W H Auden, ‘Bucolics’</a:t>
            </a:r>
            <a:r>
              <a:rPr b="0" i="0" lang="en-GB" sz="1200" u="none" strike="noStrike">
                <a:solidFill>
                  <a:srgbClr val="E5E5E5"/>
                </a:solidFill>
                <a:latin typeface="Times New Roman"/>
                <a:ea typeface="Times New Roman"/>
                <a:cs typeface="Times New Roman"/>
                <a:sym typeface="Times New Roman"/>
              </a:rPr>
              <a:t>. [online] Séamus Sweeney. Available at: https://seamussweeney.net/2017/05/14/a-culture-is-no-better-than-its-woods-w-h-auden-bucolics/ [Accessed 9 May 2023].</a:t>
            </a:r>
            <a:endParaRPr/>
          </a:p>
          <a:p>
            <a:pPr indent="-306000" lvl="0" marL="342900" rtl="0" algn="l">
              <a:lnSpc>
                <a:spcPct val="110000"/>
              </a:lnSpc>
              <a:spcBef>
                <a:spcPts val="840"/>
              </a:spcBef>
              <a:spcAft>
                <a:spcPts val="0"/>
              </a:spcAft>
              <a:buSzPts val="840"/>
              <a:buChar char="◈"/>
            </a:pPr>
            <a:r>
              <a:rPr lang="en-GB" sz="1200">
                <a:solidFill>
                  <a:srgbClr val="E5E5E5"/>
                </a:solidFill>
                <a:latin typeface="Times New Roman"/>
                <a:ea typeface="Times New Roman"/>
                <a:cs typeface="Times New Roman"/>
                <a:sym typeface="Times New Roman"/>
              </a:rPr>
              <a:t>Woodland Trust </a:t>
            </a:r>
            <a:r>
              <a:rPr b="0" i="0" lang="en-GB" sz="1200" u="none" strike="noStrike">
                <a:solidFill>
                  <a:srgbClr val="E5E5E5"/>
                </a:solidFill>
                <a:latin typeface="Times New Roman"/>
                <a:ea typeface="Times New Roman"/>
                <a:cs typeface="Times New Roman"/>
                <a:sym typeface="Times New Roman"/>
              </a:rPr>
              <a:t>(n.d.). </a:t>
            </a:r>
            <a:r>
              <a:rPr b="0" i="1" lang="en-GB" sz="1200" u="none" strike="noStrike">
                <a:solidFill>
                  <a:srgbClr val="E5E5E5"/>
                </a:solidFill>
                <a:latin typeface="Times New Roman"/>
                <a:ea typeface="Times New Roman"/>
                <a:cs typeface="Times New Roman"/>
                <a:sym typeface="Times New Roman"/>
              </a:rPr>
              <a:t>We Plant Woods and Trees - Woodland Trust</a:t>
            </a:r>
            <a:r>
              <a:rPr b="0" i="0" lang="en-GB" sz="1200" u="none" strike="noStrike">
                <a:solidFill>
                  <a:srgbClr val="E5E5E5"/>
                </a:solidFill>
                <a:latin typeface="Times New Roman"/>
                <a:ea typeface="Times New Roman"/>
                <a:cs typeface="Times New Roman"/>
                <a:sym typeface="Times New Roman"/>
              </a:rPr>
              <a:t>. [online] Woodland Trust. Available at: https://www.woodlandtrust.org.uk/about-us/what-we-do/we-plant-trees/ [Accessed 7 May 2023].</a:t>
            </a:r>
            <a:endParaRPr/>
          </a:p>
          <a:p>
            <a:pPr indent="-306000" lvl="0" marL="342900" rtl="0" algn="l">
              <a:lnSpc>
                <a:spcPct val="110000"/>
              </a:lnSpc>
              <a:spcBef>
                <a:spcPts val="840"/>
              </a:spcBef>
              <a:spcAft>
                <a:spcPts val="0"/>
              </a:spcAft>
              <a:buSzPts val="840"/>
              <a:buChar char="◈"/>
            </a:pPr>
            <a:r>
              <a:rPr b="0" i="0" lang="en-GB" sz="1200" u="none" strike="noStrike">
                <a:solidFill>
                  <a:srgbClr val="E5E5E5"/>
                </a:solidFill>
                <a:latin typeface="Times New Roman"/>
                <a:ea typeface="Times New Roman"/>
                <a:cs typeface="Times New Roman"/>
                <a:sym typeface="Times New Roman"/>
              </a:rPr>
              <a:t>U.S. FOREST SERVICE (n.d.). </a:t>
            </a:r>
            <a:r>
              <a:rPr b="0" i="1" lang="en-GB" sz="1200" u="none" strike="noStrike">
                <a:solidFill>
                  <a:srgbClr val="E5E5E5"/>
                </a:solidFill>
                <a:latin typeface="Times New Roman"/>
                <a:ea typeface="Times New Roman"/>
                <a:cs typeface="Times New Roman"/>
                <a:sym typeface="Times New Roman"/>
              </a:rPr>
              <a:t>Fern Structure</a:t>
            </a:r>
            <a:r>
              <a:rPr b="0" i="0" lang="en-GB" sz="1200" u="none" strike="noStrike">
                <a:solidFill>
                  <a:srgbClr val="E5E5E5"/>
                </a:solidFill>
                <a:latin typeface="Times New Roman"/>
                <a:ea typeface="Times New Roman"/>
                <a:cs typeface="Times New Roman"/>
                <a:sym typeface="Times New Roman"/>
              </a:rPr>
              <a:t>. [online] www.fs.usda.gov. Available at: https://www.fs.usda.gov/wildflowers/beauty/ferns/structure.shtml#:~:text=Sori%20(singular%3A%20sorus)%20are [Accessed 9 May 2023].</a:t>
            </a:r>
            <a:endParaRPr/>
          </a:p>
          <a:p>
            <a:pPr indent="-306000" lvl="0" marL="342900" rtl="0" algn="l">
              <a:lnSpc>
                <a:spcPct val="110000"/>
              </a:lnSpc>
              <a:spcBef>
                <a:spcPts val="840"/>
              </a:spcBef>
              <a:spcAft>
                <a:spcPts val="0"/>
              </a:spcAft>
              <a:buSzPts val="840"/>
              <a:buChar char="◈"/>
            </a:pPr>
            <a:r>
              <a:rPr b="0" i="0" lang="en-GB" sz="1200" u="none" strike="noStrike">
                <a:solidFill>
                  <a:srgbClr val="E5E5E5"/>
                </a:solidFill>
                <a:latin typeface="Times New Roman"/>
                <a:ea typeface="Times New Roman"/>
                <a:cs typeface="Times New Roman"/>
                <a:sym typeface="Times New Roman"/>
              </a:rPr>
              <a:t>Woodland Trust (2019). </a:t>
            </a:r>
            <a:r>
              <a:rPr b="0" i="1" lang="en-GB" sz="1200" u="none" strike="noStrike">
                <a:solidFill>
                  <a:srgbClr val="E5E5E5"/>
                </a:solidFill>
                <a:latin typeface="Times New Roman"/>
                <a:ea typeface="Times New Roman"/>
                <a:cs typeface="Times New Roman"/>
                <a:sym typeface="Times New Roman"/>
              </a:rPr>
              <a:t>Restoring ancient woodland</a:t>
            </a:r>
            <a:r>
              <a:rPr b="0" i="0" lang="en-GB" sz="1200" u="none" strike="noStrike">
                <a:solidFill>
                  <a:srgbClr val="E5E5E5"/>
                </a:solidFill>
                <a:latin typeface="Times New Roman"/>
                <a:ea typeface="Times New Roman"/>
                <a:cs typeface="Times New Roman"/>
                <a:sym typeface="Times New Roman"/>
              </a:rPr>
              <a:t>. [online] Woodland Trust. Available at: https://www.woodlandtrust.org.uk/protecting-trees-and-woods/ancient-woodland-restoration/.</a:t>
            </a:r>
            <a:endParaRPr/>
          </a:p>
          <a:p>
            <a:pPr indent="-306000" lvl="0" marL="342900" rtl="0" algn="l">
              <a:lnSpc>
                <a:spcPct val="110000"/>
              </a:lnSpc>
              <a:spcBef>
                <a:spcPts val="840"/>
              </a:spcBef>
              <a:spcAft>
                <a:spcPts val="0"/>
              </a:spcAft>
              <a:buSzPts val="840"/>
              <a:buChar char="◈"/>
            </a:pPr>
            <a:r>
              <a:rPr b="0" i="0" lang="en-GB" sz="1200" u="none" strike="noStrike">
                <a:solidFill>
                  <a:srgbClr val="E5E5E5"/>
                </a:solidFill>
                <a:latin typeface="Times New Roman"/>
                <a:ea typeface="Times New Roman"/>
                <a:cs typeface="Times New Roman"/>
                <a:sym typeface="Times New Roman"/>
              </a:rPr>
              <a:t>Woodland Trust (n.d.). </a:t>
            </a:r>
            <a:r>
              <a:rPr b="0" i="1" lang="en-GB" sz="1200" u="none" strike="noStrike">
                <a:solidFill>
                  <a:srgbClr val="E5E5E5"/>
                </a:solidFill>
                <a:latin typeface="Times New Roman"/>
                <a:ea typeface="Times New Roman"/>
                <a:cs typeface="Times New Roman"/>
                <a:sym typeface="Times New Roman"/>
              </a:rPr>
              <a:t>The Woodland Trust</a:t>
            </a:r>
            <a:r>
              <a:rPr b="0" i="0" lang="en-GB" sz="1200" u="none" strike="noStrike">
                <a:solidFill>
                  <a:srgbClr val="E5E5E5"/>
                </a:solidFill>
                <a:latin typeface="Times New Roman"/>
                <a:ea typeface="Times New Roman"/>
                <a:cs typeface="Times New Roman"/>
                <a:sym typeface="Times New Roman"/>
              </a:rPr>
              <a:t>. [online] Woodlandtrust.org.uk. Available at: https://www.woodlandtrust.org.uk/ Logo Downloaded from : https://www.pngegg.com/en/png-eeaby/download.</a:t>
            </a:r>
            <a:endParaRPr/>
          </a:p>
          <a:p>
            <a:pPr indent="-306000" lvl="0" marL="342900" rtl="0" algn="l">
              <a:lnSpc>
                <a:spcPct val="110000"/>
              </a:lnSpc>
              <a:spcBef>
                <a:spcPts val="840"/>
              </a:spcBef>
              <a:spcAft>
                <a:spcPts val="0"/>
              </a:spcAft>
              <a:buSzPts val="840"/>
              <a:buChar char="◈"/>
            </a:pPr>
            <a:r>
              <a:rPr b="0" i="0" lang="en-GB" sz="1200" u="none" strike="noStrike">
                <a:solidFill>
                  <a:srgbClr val="E5E5E5"/>
                </a:solidFill>
                <a:latin typeface="Times New Roman"/>
                <a:ea typeface="Times New Roman"/>
                <a:cs typeface="Times New Roman"/>
                <a:sym typeface="Times New Roman"/>
              </a:rPr>
              <a:t>Woodland Trust (2023). </a:t>
            </a:r>
            <a:r>
              <a:rPr b="0" i="1" lang="en-GB" sz="1200" u="none" strike="noStrike">
                <a:solidFill>
                  <a:srgbClr val="E5E5E5"/>
                </a:solidFill>
                <a:latin typeface="Times New Roman"/>
                <a:ea typeface="Times New Roman"/>
                <a:cs typeface="Times New Roman"/>
                <a:sym typeface="Times New Roman"/>
              </a:rPr>
              <a:t>Underrepresented Parts of a Woodlands </a:t>
            </a:r>
            <a:r>
              <a:rPr b="0" i="0" lang="en-GB" sz="1200" u="none" strike="noStrike">
                <a:solidFill>
                  <a:srgbClr val="E5E5E5"/>
                </a:solidFill>
                <a:latin typeface="Times New Roman"/>
                <a:ea typeface="Times New Roman"/>
                <a:cs typeface="Times New Roman"/>
                <a:sym typeface="Times New Roman"/>
              </a:rPr>
              <a:t>. [Talk] When Talking to the Woodland Trust staff I asked what part of the woodland they believed was the least represented, They Said ‘Everyone mainly focuses on the Trees but I think the sprouts and smaller plant life are just as interesting.’</a:t>
            </a:r>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lateVTI">
  <a:themeElements>
    <a:clrScheme name="Coffee">
      <a:dk1>
        <a:srgbClr val="000000"/>
      </a:dk1>
      <a:lt1>
        <a:srgbClr val="FFFFFF"/>
      </a:lt1>
      <a:dk2>
        <a:srgbClr val="4E3B30"/>
      </a:dk2>
      <a:lt2>
        <a:srgbClr val="F4EEDC"/>
      </a:lt2>
      <a:accent1>
        <a:srgbClr val="CC830E"/>
      </a:accent1>
      <a:accent2>
        <a:srgbClr val="B54C2D"/>
      </a:accent2>
      <a:accent3>
        <a:srgbClr val="99570C"/>
      </a:accent3>
      <a:accent4>
        <a:srgbClr val="C17529"/>
      </a:accent4>
      <a:accent5>
        <a:srgbClr val="A19574"/>
      </a:accent5>
      <a:accent6>
        <a:srgbClr val="A49518"/>
      </a:accent6>
      <a:hlink>
        <a:srgbClr val="AD1F1F"/>
      </a:hlink>
      <a:folHlink>
        <a:srgbClr val="FFC42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2023-05-08T23:16:26Z</dcterms:created>
  <dc:creator>Callum Rogers (2203652)</dc:creato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