
<file path=[Content_Types].xml><?xml version="1.0" encoding="utf-8"?>
<Types xmlns="http://schemas.openxmlformats.org/package/2006/content-types">
  <Default Extension="jpeg" ContentType="image/jpeg"/>
  <Default Extension="png" ContentType="image/png"/>
  <Default Extension="wdp" ContentType="image/vnd.ms-photo"/>
  <Default Extension="m4a" ContentType="audi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>
  <p:sldMasterIdLst>
    <p:sldMasterId id="2147483648" r:id="rId1"/>
    <p:sldMasterId id="2147483655" r:id="rId3"/>
  </p:sldMasterIdLst>
  <p:notesMasterIdLst>
    <p:notesMasterId r:id="rId18"/>
  </p:notesMasterIdLst>
  <p:sldIdLst>
    <p:sldId id="256" r:id="rId4"/>
    <p:sldId id="276" r:id="rId5"/>
    <p:sldId id="258" r:id="rId6"/>
    <p:sldId id="277" r:id="rId7"/>
    <p:sldId id="316" r:id="rId8"/>
    <p:sldId id="306" r:id="rId9"/>
    <p:sldId id="280" r:id="rId10"/>
    <p:sldId id="317" r:id="rId11"/>
    <p:sldId id="307" r:id="rId12"/>
    <p:sldId id="319" r:id="rId13"/>
    <p:sldId id="322" r:id="rId14"/>
    <p:sldId id="308" r:id="rId15"/>
    <p:sldId id="315" r:id="rId16"/>
    <p:sldId id="262" r:id="rId17"/>
  </p:sldIdLst>
  <p:sldSz cx="12192000" cy="6858000"/>
  <p:notesSz cx="6858000" cy="9144000"/>
  <p:custDataLst>
    <p:tags r:id="rId22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589"/>
    <a:srgbClr val="FFD4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038" autoAdjust="0"/>
    <p:restoredTop sz="94660"/>
  </p:normalViewPr>
  <p:slideViewPr>
    <p:cSldViewPr snapToGrid="0">
      <p:cViewPr varScale="1">
        <p:scale>
          <a:sx n="72" d="100"/>
          <a:sy n="72" d="100"/>
        </p:scale>
        <p:origin x="696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2" Type="http://schemas.openxmlformats.org/officeDocument/2006/relationships/tags" Target="tags/tag7.xml"/><Relationship Id="rId21" Type="http://schemas.openxmlformats.org/officeDocument/2006/relationships/tableStyles" Target="tableStyles.xml"/><Relationship Id="rId20" Type="http://schemas.openxmlformats.org/officeDocument/2006/relationships/viewProps" Target="viewProps.xml"/><Relationship Id="rId2" Type="http://schemas.openxmlformats.org/officeDocument/2006/relationships/theme" Target="theme/theme1.xml"/><Relationship Id="rId19" Type="http://schemas.openxmlformats.org/officeDocument/2006/relationships/presProps" Target="presProps.xml"/><Relationship Id="rId18" Type="http://schemas.openxmlformats.org/officeDocument/2006/relationships/notesMaster" Target="notesMasters/notesMaster1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DD5DD13-B791-49BC-BDDB-A2B594350250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F352FCB-60E4-49D9-BAEB-4A8706AAB6E1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4" Type="http://schemas.openxmlformats.org/officeDocument/2006/relationships/image" Target="../media/image3.png"/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5" Type="http://schemas.microsoft.com/office/2007/relationships/hdphoto" Target="../media/image8.wdp"/><Relationship Id="rId4" Type="http://schemas.openxmlformats.org/officeDocument/2006/relationships/image" Target="../media/image7.png"/><Relationship Id="rId3" Type="http://schemas.openxmlformats.org/officeDocument/2006/relationships/hyperlink" Target="http://www.officeplus.cn/Template/Home.shtml" TargetMode="External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7" Type="http://schemas.openxmlformats.org/officeDocument/2006/relationships/image" Target="../media/image11.jpeg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microsoft.com/office/2007/relationships/hdphoto" Target="../media/image8.wdp"/><Relationship Id="rId3" Type="http://schemas.openxmlformats.org/officeDocument/2006/relationships/image" Target="../media/image7.png"/><Relationship Id="rId2" Type="http://schemas.openxmlformats.org/officeDocument/2006/relationships/hyperlink" Target="http://www.officeplus.cn/Template/Home.shtml" TargetMode="Externa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标题幻灯片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组合 30"/>
          <p:cNvGrpSpPr/>
          <p:nvPr userDrawn="1"/>
        </p:nvGrpSpPr>
        <p:grpSpPr>
          <a:xfrm>
            <a:off x="0" y="-20776"/>
            <a:ext cx="6486528" cy="2713175"/>
            <a:chOff x="0" y="-20776"/>
            <a:chExt cx="6486528" cy="2713175"/>
          </a:xfrm>
          <a:solidFill>
            <a:schemeClr val="accent1">
              <a:alpha val="24000"/>
            </a:schemeClr>
          </a:solidFill>
        </p:grpSpPr>
        <p:sp>
          <p:nvSpPr>
            <p:cNvPr id="32" name="任意多边形 31"/>
            <p:cNvSpPr/>
            <p:nvPr/>
          </p:nvSpPr>
          <p:spPr>
            <a:xfrm>
              <a:off x="3757613" y="-20776"/>
              <a:ext cx="2728915" cy="2713175"/>
            </a:xfrm>
            <a:custGeom>
              <a:avLst/>
              <a:gdLst>
                <a:gd name="connsiteX0" fmla="*/ 2700475 w 2728915"/>
                <a:gd name="connsiteY0" fmla="*/ 0 h 2713175"/>
                <a:gd name="connsiteX1" fmla="*/ 2728915 w 2728915"/>
                <a:gd name="connsiteY1" fmla="*/ 0 h 2713175"/>
                <a:gd name="connsiteX2" fmla="*/ 14287 w 2728915"/>
                <a:gd name="connsiteY2" fmla="*/ 2713175 h 2713175"/>
                <a:gd name="connsiteX3" fmla="*/ 0 w 2728915"/>
                <a:gd name="connsiteY3" fmla="*/ 2700475 h 2713175"/>
                <a:gd name="connsiteX4" fmla="*/ 2700475 w 2728915"/>
                <a:gd name="connsiteY4" fmla="*/ 0 h 27131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728915" h="2713175">
                  <a:moveTo>
                    <a:pt x="2700475" y="0"/>
                  </a:moveTo>
                  <a:lnTo>
                    <a:pt x="2728915" y="0"/>
                  </a:lnTo>
                  <a:lnTo>
                    <a:pt x="14287" y="2713175"/>
                  </a:lnTo>
                  <a:lnTo>
                    <a:pt x="0" y="2700475"/>
                  </a:lnTo>
                  <a:lnTo>
                    <a:pt x="2700475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lvl="0"/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33" name="任意多边形 32"/>
            <p:cNvSpPr/>
            <p:nvPr/>
          </p:nvSpPr>
          <p:spPr>
            <a:xfrm>
              <a:off x="0" y="1154112"/>
              <a:ext cx="1357313" cy="1371600"/>
            </a:xfrm>
            <a:custGeom>
              <a:avLst/>
              <a:gdLst>
                <a:gd name="connsiteX0" fmla="*/ 0 w 1357313"/>
                <a:gd name="connsiteY0" fmla="*/ 0 h 1371600"/>
                <a:gd name="connsiteX1" fmla="*/ 1357313 w 1357313"/>
                <a:gd name="connsiteY1" fmla="*/ 1357312 h 1371600"/>
                <a:gd name="connsiteX2" fmla="*/ 1343025 w 1357313"/>
                <a:gd name="connsiteY2" fmla="*/ 1371600 h 1371600"/>
                <a:gd name="connsiteX3" fmla="*/ 0 w 1357313"/>
                <a:gd name="connsiteY3" fmla="*/ 28575 h 1371600"/>
                <a:gd name="connsiteX4" fmla="*/ 0 w 1357313"/>
                <a:gd name="connsiteY4" fmla="*/ 0 h 1371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357313" h="1371600">
                  <a:moveTo>
                    <a:pt x="0" y="0"/>
                  </a:moveTo>
                  <a:lnTo>
                    <a:pt x="1357313" y="1357312"/>
                  </a:lnTo>
                  <a:lnTo>
                    <a:pt x="1343025" y="1371600"/>
                  </a:lnTo>
                  <a:lnTo>
                    <a:pt x="0" y="28575"/>
                  </a:lnTo>
                  <a:lnTo>
                    <a:pt x="0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vert="horz" wrap="square" lIns="91440" tIns="45720" rIns="91440" bIns="45720" numCol="1" anchor="t" anchorCtr="0" compatLnSpc="1"/>
            <a:lstStyle/>
            <a:p>
              <a:pPr lvl="0"/>
              <a:endParaRPr lang="zh-CN" altLang="en-US">
                <a:solidFill>
                  <a:schemeClr val="tx1"/>
                </a:solidFill>
              </a:endParaRPr>
            </a:p>
          </p:txBody>
        </p:sp>
      </p:grpSp>
      <p:sp>
        <p:nvSpPr>
          <p:cNvPr id="5" name="Freeform 5"/>
          <p:cNvSpPr>
            <a:spLocks noEditPoints="1"/>
          </p:cNvSpPr>
          <p:nvPr userDrawn="1"/>
        </p:nvSpPr>
        <p:spPr bwMode="auto">
          <a:xfrm>
            <a:off x="735013" y="1235075"/>
            <a:ext cx="8456613" cy="5629276"/>
          </a:xfrm>
          <a:custGeom>
            <a:avLst/>
            <a:gdLst>
              <a:gd name="T0" fmla="*/ 0 w 5327"/>
              <a:gd name="T1" fmla="*/ 3546 h 3546"/>
              <a:gd name="T2" fmla="*/ 0 w 5327"/>
              <a:gd name="T3" fmla="*/ 3546 h 3546"/>
              <a:gd name="T4" fmla="*/ 0 w 5327"/>
              <a:gd name="T5" fmla="*/ 3546 h 3546"/>
              <a:gd name="T6" fmla="*/ 0 w 5327"/>
              <a:gd name="T7" fmla="*/ 3546 h 3546"/>
              <a:gd name="T8" fmla="*/ 3547 w 5327"/>
              <a:gd name="T9" fmla="*/ 0 h 3546"/>
              <a:gd name="T10" fmla="*/ 5 w 5327"/>
              <a:gd name="T11" fmla="*/ 3542 h 3546"/>
              <a:gd name="T12" fmla="*/ 0 w 5327"/>
              <a:gd name="T13" fmla="*/ 3546 h 3546"/>
              <a:gd name="T14" fmla="*/ 18 w 5327"/>
              <a:gd name="T15" fmla="*/ 3546 h 3546"/>
              <a:gd name="T16" fmla="*/ 18 w 5327"/>
              <a:gd name="T17" fmla="*/ 3546 h 3546"/>
              <a:gd name="T18" fmla="*/ 3547 w 5327"/>
              <a:gd name="T19" fmla="*/ 17 h 3546"/>
              <a:gd name="T20" fmla="*/ 5309 w 5327"/>
              <a:gd name="T21" fmla="*/ 1781 h 3546"/>
              <a:gd name="T22" fmla="*/ 5327 w 5327"/>
              <a:gd name="T23" fmla="*/ 1781 h 3546"/>
              <a:gd name="T24" fmla="*/ 3547 w 5327"/>
              <a:gd name="T25" fmla="*/ 0 h 35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327" h="3546">
                <a:moveTo>
                  <a:pt x="0" y="3546"/>
                </a:moveTo>
                <a:lnTo>
                  <a:pt x="0" y="3546"/>
                </a:lnTo>
                <a:lnTo>
                  <a:pt x="0" y="3546"/>
                </a:lnTo>
                <a:lnTo>
                  <a:pt x="0" y="3546"/>
                </a:lnTo>
                <a:close/>
                <a:moveTo>
                  <a:pt x="3547" y="0"/>
                </a:moveTo>
                <a:lnTo>
                  <a:pt x="5" y="3542"/>
                </a:lnTo>
                <a:lnTo>
                  <a:pt x="0" y="3546"/>
                </a:lnTo>
                <a:lnTo>
                  <a:pt x="18" y="3546"/>
                </a:lnTo>
                <a:lnTo>
                  <a:pt x="18" y="3546"/>
                </a:lnTo>
                <a:lnTo>
                  <a:pt x="3547" y="17"/>
                </a:lnTo>
                <a:lnTo>
                  <a:pt x="5309" y="1781"/>
                </a:lnTo>
                <a:lnTo>
                  <a:pt x="5327" y="1781"/>
                </a:lnTo>
                <a:lnTo>
                  <a:pt x="3547" y="0"/>
                </a:lnTo>
                <a:close/>
              </a:path>
            </a:pathLst>
          </a:custGeom>
          <a:solidFill>
            <a:schemeClr val="accent1">
              <a:alpha val="24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8" name="Freeform 6"/>
          <p:cNvSpPr>
            <a:spLocks noEditPoints="1"/>
          </p:cNvSpPr>
          <p:nvPr userDrawn="1"/>
        </p:nvSpPr>
        <p:spPr bwMode="auto">
          <a:xfrm>
            <a:off x="735013" y="1235075"/>
            <a:ext cx="8456613" cy="5629276"/>
          </a:xfrm>
          <a:custGeom>
            <a:avLst/>
            <a:gdLst>
              <a:gd name="T0" fmla="*/ 0 w 5327"/>
              <a:gd name="T1" fmla="*/ 3546 h 3546"/>
              <a:gd name="T2" fmla="*/ 0 w 5327"/>
              <a:gd name="T3" fmla="*/ 3546 h 3546"/>
              <a:gd name="T4" fmla="*/ 0 w 5327"/>
              <a:gd name="T5" fmla="*/ 3546 h 3546"/>
              <a:gd name="T6" fmla="*/ 0 w 5327"/>
              <a:gd name="T7" fmla="*/ 3546 h 3546"/>
              <a:gd name="T8" fmla="*/ 3547 w 5327"/>
              <a:gd name="T9" fmla="*/ 0 h 3546"/>
              <a:gd name="T10" fmla="*/ 5 w 5327"/>
              <a:gd name="T11" fmla="*/ 3542 h 3546"/>
              <a:gd name="T12" fmla="*/ 0 w 5327"/>
              <a:gd name="T13" fmla="*/ 3546 h 3546"/>
              <a:gd name="T14" fmla="*/ 18 w 5327"/>
              <a:gd name="T15" fmla="*/ 3546 h 3546"/>
              <a:gd name="T16" fmla="*/ 18 w 5327"/>
              <a:gd name="T17" fmla="*/ 3546 h 3546"/>
              <a:gd name="T18" fmla="*/ 3547 w 5327"/>
              <a:gd name="T19" fmla="*/ 17 h 3546"/>
              <a:gd name="T20" fmla="*/ 5309 w 5327"/>
              <a:gd name="T21" fmla="*/ 1781 h 3546"/>
              <a:gd name="T22" fmla="*/ 5327 w 5327"/>
              <a:gd name="T23" fmla="*/ 1781 h 3546"/>
              <a:gd name="T24" fmla="*/ 3547 w 5327"/>
              <a:gd name="T25" fmla="*/ 0 h 354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5327" h="3546">
                <a:moveTo>
                  <a:pt x="0" y="3546"/>
                </a:moveTo>
                <a:lnTo>
                  <a:pt x="0" y="3546"/>
                </a:lnTo>
                <a:lnTo>
                  <a:pt x="0" y="3546"/>
                </a:lnTo>
                <a:lnTo>
                  <a:pt x="0" y="3546"/>
                </a:lnTo>
                <a:moveTo>
                  <a:pt x="3547" y="0"/>
                </a:moveTo>
                <a:lnTo>
                  <a:pt x="5" y="3542"/>
                </a:lnTo>
                <a:lnTo>
                  <a:pt x="0" y="3546"/>
                </a:lnTo>
                <a:lnTo>
                  <a:pt x="18" y="3546"/>
                </a:lnTo>
                <a:lnTo>
                  <a:pt x="18" y="3546"/>
                </a:lnTo>
                <a:lnTo>
                  <a:pt x="3547" y="17"/>
                </a:lnTo>
                <a:lnTo>
                  <a:pt x="5309" y="1781"/>
                </a:lnTo>
                <a:lnTo>
                  <a:pt x="5327" y="1781"/>
                </a:lnTo>
                <a:lnTo>
                  <a:pt x="3547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9" name="Freeform 7"/>
          <p:cNvSpPr/>
          <p:nvPr userDrawn="1"/>
        </p:nvSpPr>
        <p:spPr bwMode="auto">
          <a:xfrm>
            <a:off x="2473325" y="3065463"/>
            <a:ext cx="3338513" cy="3338513"/>
          </a:xfrm>
          <a:custGeom>
            <a:avLst/>
            <a:gdLst>
              <a:gd name="T0" fmla="*/ 1052 w 2103"/>
              <a:gd name="T1" fmla="*/ 0 h 2103"/>
              <a:gd name="T2" fmla="*/ 2103 w 2103"/>
              <a:gd name="T3" fmla="*/ 1051 h 2103"/>
              <a:gd name="T4" fmla="*/ 1052 w 2103"/>
              <a:gd name="T5" fmla="*/ 2103 h 2103"/>
              <a:gd name="T6" fmla="*/ 0 w 2103"/>
              <a:gd name="T7" fmla="*/ 1051 h 2103"/>
              <a:gd name="T8" fmla="*/ 1052 w 2103"/>
              <a:gd name="T9" fmla="*/ 0 h 21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03" h="2103">
                <a:moveTo>
                  <a:pt x="1052" y="0"/>
                </a:moveTo>
                <a:lnTo>
                  <a:pt x="2103" y="1051"/>
                </a:lnTo>
                <a:lnTo>
                  <a:pt x="1052" y="2103"/>
                </a:lnTo>
                <a:lnTo>
                  <a:pt x="0" y="1051"/>
                </a:lnTo>
                <a:lnTo>
                  <a:pt x="1052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0" name="Freeform 8"/>
          <p:cNvSpPr/>
          <p:nvPr userDrawn="1"/>
        </p:nvSpPr>
        <p:spPr bwMode="auto">
          <a:xfrm>
            <a:off x="804863" y="1395412"/>
            <a:ext cx="3336925" cy="3338513"/>
          </a:xfrm>
          <a:custGeom>
            <a:avLst/>
            <a:gdLst>
              <a:gd name="T0" fmla="*/ 1051 w 2102"/>
              <a:gd name="T1" fmla="*/ 0 h 2103"/>
              <a:gd name="T2" fmla="*/ 2102 w 2102"/>
              <a:gd name="T3" fmla="*/ 1052 h 2103"/>
              <a:gd name="T4" fmla="*/ 1051 w 2102"/>
              <a:gd name="T5" fmla="*/ 2103 h 2103"/>
              <a:gd name="T6" fmla="*/ 0 w 2102"/>
              <a:gd name="T7" fmla="*/ 1052 h 2103"/>
              <a:gd name="T8" fmla="*/ 1051 w 2102"/>
              <a:gd name="T9" fmla="*/ 0 h 21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02" h="2103">
                <a:moveTo>
                  <a:pt x="1051" y="0"/>
                </a:moveTo>
                <a:lnTo>
                  <a:pt x="2102" y="1052"/>
                </a:lnTo>
                <a:lnTo>
                  <a:pt x="1051" y="2103"/>
                </a:lnTo>
                <a:lnTo>
                  <a:pt x="0" y="1052"/>
                </a:lnTo>
                <a:lnTo>
                  <a:pt x="1051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" name="Freeform 9"/>
          <p:cNvSpPr/>
          <p:nvPr userDrawn="1"/>
        </p:nvSpPr>
        <p:spPr bwMode="auto">
          <a:xfrm>
            <a:off x="804863" y="1395412"/>
            <a:ext cx="3336925" cy="3338513"/>
          </a:xfrm>
          <a:custGeom>
            <a:avLst/>
            <a:gdLst>
              <a:gd name="T0" fmla="*/ 1051 w 2102"/>
              <a:gd name="T1" fmla="*/ 0 h 2103"/>
              <a:gd name="T2" fmla="*/ 2102 w 2102"/>
              <a:gd name="T3" fmla="*/ 1052 h 2103"/>
              <a:gd name="T4" fmla="*/ 1051 w 2102"/>
              <a:gd name="T5" fmla="*/ 2103 h 2103"/>
              <a:gd name="T6" fmla="*/ 0 w 2102"/>
              <a:gd name="T7" fmla="*/ 1052 h 2103"/>
              <a:gd name="T8" fmla="*/ 1051 w 2102"/>
              <a:gd name="T9" fmla="*/ 0 h 21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02" h="2103">
                <a:moveTo>
                  <a:pt x="1051" y="0"/>
                </a:moveTo>
                <a:lnTo>
                  <a:pt x="2102" y="1052"/>
                </a:lnTo>
                <a:lnTo>
                  <a:pt x="1051" y="2103"/>
                </a:lnTo>
                <a:lnTo>
                  <a:pt x="0" y="1052"/>
                </a:lnTo>
                <a:lnTo>
                  <a:pt x="1051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2" name="Freeform 10"/>
          <p:cNvSpPr/>
          <p:nvPr userDrawn="1"/>
        </p:nvSpPr>
        <p:spPr bwMode="auto">
          <a:xfrm>
            <a:off x="944563" y="4718050"/>
            <a:ext cx="1951038" cy="1951038"/>
          </a:xfrm>
          <a:custGeom>
            <a:avLst/>
            <a:gdLst>
              <a:gd name="T0" fmla="*/ 614 w 1229"/>
              <a:gd name="T1" fmla="*/ 0 h 1229"/>
              <a:gd name="T2" fmla="*/ 1229 w 1229"/>
              <a:gd name="T3" fmla="*/ 615 h 1229"/>
              <a:gd name="T4" fmla="*/ 614 w 1229"/>
              <a:gd name="T5" fmla="*/ 1229 h 1229"/>
              <a:gd name="T6" fmla="*/ 0 w 1229"/>
              <a:gd name="T7" fmla="*/ 615 h 1229"/>
              <a:gd name="T8" fmla="*/ 614 w 1229"/>
              <a:gd name="T9" fmla="*/ 0 h 122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29" h="1229">
                <a:moveTo>
                  <a:pt x="614" y="0"/>
                </a:moveTo>
                <a:lnTo>
                  <a:pt x="1229" y="615"/>
                </a:lnTo>
                <a:lnTo>
                  <a:pt x="614" y="1229"/>
                </a:lnTo>
                <a:lnTo>
                  <a:pt x="0" y="615"/>
                </a:lnTo>
                <a:lnTo>
                  <a:pt x="614" y="0"/>
                </a:lnTo>
                <a:close/>
              </a:path>
            </a:pathLst>
          </a:custGeom>
          <a:solidFill>
            <a:srgbClr val="00A9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3" name="Freeform 11"/>
          <p:cNvSpPr/>
          <p:nvPr userDrawn="1"/>
        </p:nvSpPr>
        <p:spPr bwMode="auto">
          <a:xfrm>
            <a:off x="4143375" y="1395412"/>
            <a:ext cx="3338513" cy="3338513"/>
          </a:xfrm>
          <a:custGeom>
            <a:avLst/>
            <a:gdLst>
              <a:gd name="T0" fmla="*/ 1051 w 2103"/>
              <a:gd name="T1" fmla="*/ 0 h 2103"/>
              <a:gd name="T2" fmla="*/ 2103 w 2103"/>
              <a:gd name="T3" fmla="*/ 1052 h 2103"/>
              <a:gd name="T4" fmla="*/ 1051 w 2103"/>
              <a:gd name="T5" fmla="*/ 2103 h 2103"/>
              <a:gd name="T6" fmla="*/ 0 w 2103"/>
              <a:gd name="T7" fmla="*/ 1052 h 2103"/>
              <a:gd name="T8" fmla="*/ 1051 w 2103"/>
              <a:gd name="T9" fmla="*/ 0 h 21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03" h="2103">
                <a:moveTo>
                  <a:pt x="1051" y="0"/>
                </a:moveTo>
                <a:lnTo>
                  <a:pt x="2103" y="1052"/>
                </a:lnTo>
                <a:lnTo>
                  <a:pt x="1051" y="2103"/>
                </a:lnTo>
                <a:lnTo>
                  <a:pt x="0" y="1052"/>
                </a:lnTo>
                <a:lnTo>
                  <a:pt x="1051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4" name="Freeform 12"/>
          <p:cNvSpPr/>
          <p:nvPr userDrawn="1"/>
        </p:nvSpPr>
        <p:spPr bwMode="auto">
          <a:xfrm>
            <a:off x="6915150" y="3154363"/>
            <a:ext cx="1311275" cy="1309688"/>
          </a:xfrm>
          <a:custGeom>
            <a:avLst/>
            <a:gdLst>
              <a:gd name="T0" fmla="*/ 412 w 826"/>
              <a:gd name="T1" fmla="*/ 0 h 825"/>
              <a:gd name="T2" fmla="*/ 826 w 826"/>
              <a:gd name="T3" fmla="*/ 413 h 825"/>
              <a:gd name="T4" fmla="*/ 412 w 826"/>
              <a:gd name="T5" fmla="*/ 825 h 825"/>
              <a:gd name="T6" fmla="*/ 0 w 826"/>
              <a:gd name="T7" fmla="*/ 413 h 825"/>
              <a:gd name="T8" fmla="*/ 412 w 826"/>
              <a:gd name="T9" fmla="*/ 0 h 82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26" h="825">
                <a:moveTo>
                  <a:pt x="412" y="0"/>
                </a:moveTo>
                <a:lnTo>
                  <a:pt x="826" y="413"/>
                </a:lnTo>
                <a:lnTo>
                  <a:pt x="412" y="825"/>
                </a:lnTo>
                <a:lnTo>
                  <a:pt x="0" y="413"/>
                </a:lnTo>
                <a:lnTo>
                  <a:pt x="412" y="0"/>
                </a:lnTo>
                <a:close/>
              </a:path>
            </a:pathLst>
          </a:cu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6" name="Freeform 14"/>
          <p:cNvSpPr>
            <a:spLocks noEditPoints="1"/>
          </p:cNvSpPr>
          <p:nvPr userDrawn="1"/>
        </p:nvSpPr>
        <p:spPr bwMode="auto">
          <a:xfrm>
            <a:off x="0" y="-1038226"/>
            <a:ext cx="6738938" cy="3730625"/>
          </a:xfrm>
          <a:custGeom>
            <a:avLst/>
            <a:gdLst>
              <a:gd name="T0" fmla="*/ 0 w 4245"/>
              <a:gd name="T1" fmla="*/ 1381 h 2350"/>
              <a:gd name="T2" fmla="*/ 0 w 4245"/>
              <a:gd name="T3" fmla="*/ 1399 h 2350"/>
              <a:gd name="T4" fmla="*/ 846 w 4245"/>
              <a:gd name="T5" fmla="*/ 2245 h 2350"/>
              <a:gd name="T6" fmla="*/ 855 w 4245"/>
              <a:gd name="T7" fmla="*/ 2236 h 2350"/>
              <a:gd name="T8" fmla="*/ 0 w 4245"/>
              <a:gd name="T9" fmla="*/ 1381 h 2350"/>
              <a:gd name="T10" fmla="*/ 3763 w 4245"/>
              <a:gd name="T11" fmla="*/ 0 h 2350"/>
              <a:gd name="T12" fmla="*/ 3745 w 4245"/>
              <a:gd name="T13" fmla="*/ 0 h 2350"/>
              <a:gd name="T14" fmla="*/ 4227 w 4245"/>
              <a:gd name="T15" fmla="*/ 482 h 2350"/>
              <a:gd name="T16" fmla="*/ 2367 w 4245"/>
              <a:gd name="T17" fmla="*/ 2342 h 2350"/>
              <a:gd name="T18" fmla="*/ 2376 w 4245"/>
              <a:gd name="T19" fmla="*/ 2350 h 2350"/>
              <a:gd name="T20" fmla="*/ 4245 w 4245"/>
              <a:gd name="T21" fmla="*/ 482 h 2350"/>
              <a:gd name="T22" fmla="*/ 3763 w 4245"/>
              <a:gd name="T23" fmla="*/ 0 h 235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</a:cxnLst>
            <a:rect l="0" t="0" r="r" b="b"/>
            <a:pathLst>
              <a:path w="4245" h="2350">
                <a:moveTo>
                  <a:pt x="0" y="1381"/>
                </a:moveTo>
                <a:lnTo>
                  <a:pt x="0" y="1399"/>
                </a:lnTo>
                <a:lnTo>
                  <a:pt x="846" y="2245"/>
                </a:lnTo>
                <a:lnTo>
                  <a:pt x="855" y="2236"/>
                </a:lnTo>
                <a:lnTo>
                  <a:pt x="0" y="1381"/>
                </a:lnTo>
                <a:moveTo>
                  <a:pt x="3763" y="0"/>
                </a:moveTo>
                <a:lnTo>
                  <a:pt x="3745" y="0"/>
                </a:lnTo>
                <a:lnTo>
                  <a:pt x="4227" y="482"/>
                </a:lnTo>
                <a:lnTo>
                  <a:pt x="2367" y="2342"/>
                </a:lnTo>
                <a:lnTo>
                  <a:pt x="2376" y="2350"/>
                </a:lnTo>
                <a:lnTo>
                  <a:pt x="4245" y="482"/>
                </a:lnTo>
                <a:lnTo>
                  <a:pt x="3763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7" name="Freeform 15"/>
          <p:cNvSpPr/>
          <p:nvPr userDrawn="1"/>
        </p:nvSpPr>
        <p:spPr bwMode="auto">
          <a:xfrm>
            <a:off x="1343025" y="2511425"/>
            <a:ext cx="2428875" cy="1311275"/>
          </a:xfrm>
          <a:custGeom>
            <a:avLst/>
            <a:gdLst>
              <a:gd name="T0" fmla="*/ 9 w 1530"/>
              <a:gd name="T1" fmla="*/ 0 h 826"/>
              <a:gd name="T2" fmla="*/ 0 w 1530"/>
              <a:gd name="T3" fmla="*/ 9 h 826"/>
              <a:gd name="T4" fmla="*/ 813 w 1530"/>
              <a:gd name="T5" fmla="*/ 823 h 826"/>
              <a:gd name="T6" fmla="*/ 818 w 1530"/>
              <a:gd name="T7" fmla="*/ 826 h 826"/>
              <a:gd name="T8" fmla="*/ 1530 w 1530"/>
              <a:gd name="T9" fmla="*/ 114 h 826"/>
              <a:gd name="T10" fmla="*/ 1521 w 1530"/>
              <a:gd name="T11" fmla="*/ 106 h 826"/>
              <a:gd name="T12" fmla="*/ 818 w 1530"/>
              <a:gd name="T13" fmla="*/ 809 h 826"/>
              <a:gd name="T14" fmla="*/ 9 w 1530"/>
              <a:gd name="T15" fmla="*/ 0 h 8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530" h="826">
                <a:moveTo>
                  <a:pt x="9" y="0"/>
                </a:moveTo>
                <a:lnTo>
                  <a:pt x="0" y="9"/>
                </a:lnTo>
                <a:lnTo>
                  <a:pt x="813" y="823"/>
                </a:lnTo>
                <a:lnTo>
                  <a:pt x="818" y="826"/>
                </a:lnTo>
                <a:lnTo>
                  <a:pt x="1530" y="114"/>
                </a:lnTo>
                <a:lnTo>
                  <a:pt x="1521" y="106"/>
                </a:lnTo>
                <a:lnTo>
                  <a:pt x="818" y="809"/>
                </a:lnTo>
                <a:lnTo>
                  <a:pt x="9" y="0"/>
                </a:lnTo>
                <a:close/>
              </a:path>
            </a:pathLst>
          </a:custGeom>
          <a:solidFill>
            <a:srgbClr val="00A99D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8" name="Freeform 16"/>
          <p:cNvSpPr/>
          <p:nvPr userDrawn="1"/>
        </p:nvSpPr>
        <p:spPr bwMode="auto">
          <a:xfrm>
            <a:off x="1343025" y="2511425"/>
            <a:ext cx="2428875" cy="1311275"/>
          </a:xfrm>
          <a:custGeom>
            <a:avLst/>
            <a:gdLst>
              <a:gd name="T0" fmla="*/ 9 w 1530"/>
              <a:gd name="T1" fmla="*/ 0 h 826"/>
              <a:gd name="T2" fmla="*/ 0 w 1530"/>
              <a:gd name="T3" fmla="*/ 9 h 826"/>
              <a:gd name="T4" fmla="*/ 813 w 1530"/>
              <a:gd name="T5" fmla="*/ 823 h 826"/>
              <a:gd name="T6" fmla="*/ 818 w 1530"/>
              <a:gd name="T7" fmla="*/ 826 h 826"/>
              <a:gd name="T8" fmla="*/ 1530 w 1530"/>
              <a:gd name="T9" fmla="*/ 114 h 826"/>
              <a:gd name="T10" fmla="*/ 1521 w 1530"/>
              <a:gd name="T11" fmla="*/ 106 h 826"/>
              <a:gd name="T12" fmla="*/ 818 w 1530"/>
              <a:gd name="T13" fmla="*/ 809 h 826"/>
              <a:gd name="T14" fmla="*/ 9 w 1530"/>
              <a:gd name="T15" fmla="*/ 0 h 82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0" t="0" r="r" b="b"/>
            <a:pathLst>
              <a:path w="1530" h="826">
                <a:moveTo>
                  <a:pt x="9" y="0"/>
                </a:moveTo>
                <a:lnTo>
                  <a:pt x="0" y="9"/>
                </a:lnTo>
                <a:lnTo>
                  <a:pt x="813" y="823"/>
                </a:lnTo>
                <a:lnTo>
                  <a:pt x="818" y="826"/>
                </a:lnTo>
                <a:lnTo>
                  <a:pt x="1530" y="114"/>
                </a:lnTo>
                <a:lnTo>
                  <a:pt x="1521" y="106"/>
                </a:lnTo>
                <a:lnTo>
                  <a:pt x="818" y="809"/>
                </a:lnTo>
                <a:lnTo>
                  <a:pt x="9" y="0"/>
                </a:lnTo>
              </a:path>
            </a:pathLst>
          </a:cu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0" name="Freeform 18"/>
          <p:cNvSpPr/>
          <p:nvPr userDrawn="1"/>
        </p:nvSpPr>
        <p:spPr bwMode="auto">
          <a:xfrm>
            <a:off x="142875" y="1192212"/>
            <a:ext cx="1181100" cy="1182688"/>
          </a:xfrm>
          <a:custGeom>
            <a:avLst/>
            <a:gdLst>
              <a:gd name="T0" fmla="*/ 373 w 744"/>
              <a:gd name="T1" fmla="*/ 0 h 745"/>
              <a:gd name="T2" fmla="*/ 744 w 744"/>
              <a:gd name="T3" fmla="*/ 372 h 745"/>
              <a:gd name="T4" fmla="*/ 373 w 744"/>
              <a:gd name="T5" fmla="*/ 745 h 745"/>
              <a:gd name="T6" fmla="*/ 0 w 744"/>
              <a:gd name="T7" fmla="*/ 372 h 745"/>
              <a:gd name="T8" fmla="*/ 373 w 744"/>
              <a:gd name="T9" fmla="*/ 0 h 7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744" h="745">
                <a:moveTo>
                  <a:pt x="373" y="0"/>
                </a:moveTo>
                <a:lnTo>
                  <a:pt x="744" y="372"/>
                </a:lnTo>
                <a:lnTo>
                  <a:pt x="373" y="745"/>
                </a:lnTo>
                <a:lnTo>
                  <a:pt x="0" y="372"/>
                </a:lnTo>
                <a:lnTo>
                  <a:pt x="373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27" name="图片占位符 26"/>
          <p:cNvSpPr>
            <a:spLocks noGrp="1"/>
          </p:cNvSpPr>
          <p:nvPr>
            <p:ph type="pic" sz="quarter" idx="10"/>
          </p:nvPr>
        </p:nvSpPr>
        <p:spPr>
          <a:xfrm>
            <a:off x="1695451" y="622300"/>
            <a:ext cx="4894263" cy="4895851"/>
          </a:xfrm>
          <a:custGeom>
            <a:avLst/>
            <a:gdLst>
              <a:gd name="connsiteX0" fmla="*/ 2447925 w 4894263"/>
              <a:gd name="connsiteY0" fmla="*/ 0 h 4895851"/>
              <a:gd name="connsiteX1" fmla="*/ 4894263 w 4894263"/>
              <a:gd name="connsiteY1" fmla="*/ 2446338 h 4895851"/>
              <a:gd name="connsiteX2" fmla="*/ 2447925 w 4894263"/>
              <a:gd name="connsiteY2" fmla="*/ 4895851 h 4895851"/>
              <a:gd name="connsiteX3" fmla="*/ 0 w 4894263"/>
              <a:gd name="connsiteY3" fmla="*/ 2446338 h 48958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894263" h="4895851">
                <a:moveTo>
                  <a:pt x="2447925" y="0"/>
                </a:moveTo>
                <a:lnTo>
                  <a:pt x="4894263" y="2446338"/>
                </a:lnTo>
                <a:lnTo>
                  <a:pt x="2447925" y="4895851"/>
                </a:lnTo>
                <a:lnTo>
                  <a:pt x="0" y="2446338"/>
                </a:lnTo>
                <a:close/>
              </a:path>
            </a:pathLst>
          </a:custGeom>
          <a:pattFill prst="wdDnDiag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401530" y="4196878"/>
            <a:ext cx="7117453" cy="558799"/>
          </a:xfrm>
        </p:spPr>
        <p:txBody>
          <a:bodyPr anchor="ctr">
            <a:normAutofit/>
          </a:bodyPr>
          <a:lstStyle>
            <a:lvl1pPr marL="0" indent="0" algn="r">
              <a:buNone/>
              <a:defRPr sz="2000" spc="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 dirty="0"/>
              <a:t>Click to edit Master title style</a:t>
            </a:r>
            <a:endParaRPr lang="zh-CN" altLang="en-US" dirty="0"/>
          </a:p>
        </p:txBody>
      </p:sp>
      <p:sp>
        <p:nvSpPr>
          <p:cNvPr id="7" name="标题 1"/>
          <p:cNvSpPr>
            <a:spLocks noGrp="1"/>
          </p:cNvSpPr>
          <p:nvPr>
            <p:ph type="ctrTitle"/>
          </p:nvPr>
        </p:nvSpPr>
        <p:spPr>
          <a:xfrm>
            <a:off x="4401531" y="4768321"/>
            <a:ext cx="7117452" cy="767764"/>
          </a:xfrm>
        </p:spPr>
        <p:txBody>
          <a:bodyPr anchor="b">
            <a:normAutofit/>
          </a:bodyPr>
          <a:lstStyle>
            <a:lvl1pPr algn="r">
              <a:defRPr sz="3600" b="1" spc="0">
                <a:solidFill>
                  <a:schemeClr val="tx1"/>
                </a:solidFill>
              </a:defRPr>
            </a:lvl1pPr>
          </a:lstStyle>
          <a:p>
            <a:r>
              <a:rPr lang="en-US" altLang="zh-CN" dirty="0"/>
              <a:t>Click to edit Master title style</a:t>
            </a:r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节标题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标题 1"/>
          <p:cNvSpPr>
            <a:spLocks noGrp="1"/>
          </p:cNvSpPr>
          <p:nvPr>
            <p:ph type="title"/>
          </p:nvPr>
        </p:nvSpPr>
        <p:spPr>
          <a:xfrm>
            <a:off x="3936274" y="3426546"/>
            <a:ext cx="7584213" cy="656792"/>
          </a:xfrm>
        </p:spPr>
        <p:txBody>
          <a:bodyPr anchor="b">
            <a:normAutofit/>
          </a:bodyPr>
          <a:lstStyle>
            <a:lvl1pPr>
              <a:defRPr sz="2400" b="1">
                <a:solidFill>
                  <a:schemeClr val="tx1"/>
                </a:solidFill>
              </a:defRPr>
            </a:lvl1pPr>
          </a:lstStyle>
          <a:p>
            <a:r>
              <a:rPr lang="en-US" altLang="zh-CN" dirty="0"/>
              <a:t>Click to edit Master title style</a:t>
            </a:r>
            <a:endParaRPr lang="zh-CN" altLang="en-US" dirty="0"/>
          </a:p>
        </p:txBody>
      </p:sp>
      <p:sp>
        <p:nvSpPr>
          <p:cNvPr id="21" name="文本占位符 2"/>
          <p:cNvSpPr>
            <a:spLocks noGrp="1"/>
          </p:cNvSpPr>
          <p:nvPr>
            <p:ph type="body" idx="1"/>
          </p:nvPr>
        </p:nvSpPr>
        <p:spPr>
          <a:xfrm>
            <a:off x="3936274" y="4212702"/>
            <a:ext cx="7584213" cy="1015623"/>
          </a:xfrm>
        </p:spPr>
        <p:txBody>
          <a:bodyPr anchor="t">
            <a:normAutofit/>
          </a:bodyPr>
          <a:lstStyle>
            <a:lvl1pPr marL="0" indent="0">
              <a:buNone/>
              <a:defRPr sz="11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altLang="zh-CN" dirty="0"/>
              <a:t>Edit Master text styles</a:t>
            </a:r>
            <a:endParaRPr lang="en-US" altLang="zh-CN" dirty="0"/>
          </a:p>
        </p:txBody>
      </p:sp>
      <p:sp>
        <p:nvSpPr>
          <p:cNvPr id="4" name="任意多边形: 形状 23"/>
          <p:cNvSpPr>
            <a:spLocks noGrp="1"/>
          </p:cNvSpPr>
          <p:nvPr>
            <p:ph type="pic" sz="quarter" idx="10"/>
          </p:nvPr>
        </p:nvSpPr>
        <p:spPr>
          <a:xfrm>
            <a:off x="0" y="1123949"/>
            <a:ext cx="12192000" cy="2086611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endParaRPr lang="zh-CN" altLang="en-US" dirty="0"/>
          </a:p>
        </p:txBody>
      </p:sp>
      <p:sp>
        <p:nvSpPr>
          <p:cNvPr id="16" name="文本占位符 15"/>
          <p:cNvSpPr>
            <a:spLocks noGrp="1"/>
          </p:cNvSpPr>
          <p:nvPr>
            <p:ph type="body" sz="quarter" idx="14"/>
          </p:nvPr>
        </p:nvSpPr>
        <p:spPr>
          <a:xfrm>
            <a:off x="449059" y="650225"/>
            <a:ext cx="3336925" cy="3338513"/>
          </a:xfrm>
          <a:custGeom>
            <a:avLst/>
            <a:gdLst>
              <a:gd name="connsiteX0" fmla="*/ 1668463 w 3336925"/>
              <a:gd name="connsiteY0" fmla="*/ 0 h 3338513"/>
              <a:gd name="connsiteX1" fmla="*/ 3336925 w 3336925"/>
              <a:gd name="connsiteY1" fmla="*/ 1670050 h 3338513"/>
              <a:gd name="connsiteX2" fmla="*/ 1668463 w 3336925"/>
              <a:gd name="connsiteY2" fmla="*/ 3338513 h 3338513"/>
              <a:gd name="connsiteX3" fmla="*/ 0 w 3336925"/>
              <a:gd name="connsiteY3" fmla="*/ 1670050 h 3338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36925" h="3338513">
                <a:moveTo>
                  <a:pt x="1668463" y="0"/>
                </a:moveTo>
                <a:lnTo>
                  <a:pt x="3336925" y="1670050"/>
                </a:lnTo>
                <a:lnTo>
                  <a:pt x="1668463" y="3338513"/>
                </a:lnTo>
                <a:lnTo>
                  <a:pt x="0" y="167005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1pPr>
            <a:lvl2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2pPr>
            <a:lvl3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3pPr>
            <a:lvl4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4pPr>
            <a:lvl5pPr>
              <a:defRPr lang="zh-CN" altLang="en-US">
                <a:solidFill>
                  <a:schemeClr val="tx1">
                    <a:alpha val="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5"/>
          </p:nvPr>
        </p:nvSpPr>
        <p:spPr>
          <a:xfrm>
            <a:off x="449059" y="2069720"/>
            <a:ext cx="3336925" cy="3338513"/>
          </a:xfrm>
          <a:custGeom>
            <a:avLst/>
            <a:gdLst>
              <a:gd name="connsiteX0" fmla="*/ 1668463 w 3336925"/>
              <a:gd name="connsiteY0" fmla="*/ 0 h 3338513"/>
              <a:gd name="connsiteX1" fmla="*/ 3336925 w 3336925"/>
              <a:gd name="connsiteY1" fmla="*/ 1670050 h 3338513"/>
              <a:gd name="connsiteX2" fmla="*/ 1668463 w 3336925"/>
              <a:gd name="connsiteY2" fmla="*/ 3338513 h 3338513"/>
              <a:gd name="connsiteX3" fmla="*/ 0 w 3336925"/>
              <a:gd name="connsiteY3" fmla="*/ 1670050 h 33385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36925" h="3338513">
                <a:moveTo>
                  <a:pt x="1668463" y="0"/>
                </a:moveTo>
                <a:lnTo>
                  <a:pt x="3336925" y="1670050"/>
                </a:lnTo>
                <a:lnTo>
                  <a:pt x="1668463" y="3338513"/>
                </a:lnTo>
                <a:lnTo>
                  <a:pt x="0" y="1670050"/>
                </a:lnTo>
                <a:close/>
              </a:path>
            </a:pathLst>
          </a:custGeom>
          <a:solidFill>
            <a:schemeClr val="accent1">
              <a:alpha val="55000"/>
            </a:schemeClr>
          </a:solidFill>
        </p:spPr>
        <p:txBody>
          <a:bodyPr vert="horz" wrap="square" lIns="91440" tIns="45720" rIns="91440" bIns="45720" rtlCol="0">
            <a:noAutofit/>
          </a:bodyPr>
          <a:lstStyle>
            <a:lvl1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1pPr>
            <a:lvl2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2pPr>
            <a:lvl3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3pPr>
            <a:lvl4pPr>
              <a:defRPr lang="zh-CN" altLang="en-US" smtClean="0">
                <a:solidFill>
                  <a:schemeClr val="tx1">
                    <a:alpha val="0"/>
                  </a:schemeClr>
                </a:solidFill>
              </a:defRPr>
            </a:lvl4pPr>
            <a:lvl5pPr>
              <a:defRPr lang="zh-CN" altLang="en-US">
                <a:solidFill>
                  <a:schemeClr val="tx1">
                    <a:alpha val="0"/>
                  </a:schemeClr>
                </a:solidFill>
              </a:defRPr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Click to edit Master title style</a:t>
            </a:r>
            <a:endParaRPr lang="zh-CN" alt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altLang="zh-CN" dirty="0"/>
              <a:t>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 dirty="0"/>
              <a:t>Click to edit Master title style</a:t>
            </a:r>
            <a:endParaRPr lang="zh-CN" altLang="en-US" dirty="0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9D9C7-5DC6-4263-87FF-7C99F6FB63C3}" type="datetime1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zh-CN"/>
              <a:t>www.islide.cc </a:t>
            </a:r>
            <a:endParaRPr lang="zh-CN" altLang="en-US" dirty="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showMasterSp="0" userDrawn="1">
  <p:cSld name="末尾幻灯片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标题 1"/>
          <p:cNvSpPr>
            <a:spLocks noGrp="1"/>
          </p:cNvSpPr>
          <p:nvPr>
            <p:ph type="ctrTitle" hasCustomPrompt="1"/>
          </p:nvPr>
        </p:nvSpPr>
        <p:spPr>
          <a:xfrm>
            <a:off x="3730555" y="4205889"/>
            <a:ext cx="4730890" cy="655784"/>
          </a:xfrm>
        </p:spPr>
        <p:txBody>
          <a:bodyPr anchor="ctr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 altLang="zh-CN" dirty="0"/>
              <a:t>Conclusion</a:t>
            </a:r>
            <a:endParaRPr lang="zh-CN" altLang="en-US" dirty="0"/>
          </a:p>
        </p:txBody>
      </p:sp>
      <p:sp>
        <p:nvSpPr>
          <p:cNvPr id="14" name="文本占位符 62"/>
          <p:cNvSpPr>
            <a:spLocks noGrp="1"/>
          </p:cNvSpPr>
          <p:nvPr>
            <p:ph type="body" sz="quarter" idx="17" hasCustomPrompt="1"/>
          </p:nvPr>
        </p:nvSpPr>
        <p:spPr>
          <a:xfrm>
            <a:off x="3730555" y="5144130"/>
            <a:ext cx="4730890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zh-CN" altLang="en-US" sz="1600" smtClean="0">
                <a:solidFill>
                  <a:schemeClr val="tx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lvl="0"/>
            <a:r>
              <a:rPr lang="en-US" altLang="zh-CN" dirty="0"/>
              <a:t>Signature</a:t>
            </a:r>
            <a:endParaRPr lang="en-US" altLang="zh-CN" dirty="0"/>
          </a:p>
        </p:txBody>
      </p:sp>
      <p:sp>
        <p:nvSpPr>
          <p:cNvPr id="15" name="文本占位符 62"/>
          <p:cNvSpPr>
            <a:spLocks noGrp="1"/>
          </p:cNvSpPr>
          <p:nvPr>
            <p:ph type="body" sz="quarter" idx="18" hasCustomPrompt="1"/>
          </p:nvPr>
        </p:nvSpPr>
        <p:spPr>
          <a:xfrm>
            <a:off x="3730555" y="5459764"/>
            <a:ext cx="4730890" cy="31087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>
              <a:buNone/>
              <a:defRPr lang="zh-CN" altLang="en-US" sz="1600" smtClean="0">
                <a:solidFill>
                  <a:schemeClr val="tx1"/>
                </a:solidFill>
              </a:defRPr>
            </a:lvl1pPr>
            <a:lvl2pPr>
              <a:defRPr lang="zh-CN" altLang="en-US" sz="2000" smtClean="0"/>
            </a:lvl2pPr>
            <a:lvl3pPr>
              <a:defRPr lang="zh-CN" altLang="en-US" sz="1800" smtClean="0"/>
            </a:lvl3pPr>
            <a:lvl4pPr>
              <a:defRPr lang="zh-CN" altLang="en-US" sz="1600" smtClean="0"/>
            </a:lvl4pPr>
            <a:lvl5pPr>
              <a:defRPr lang="zh-CN" altLang="en-US" sz="1600"/>
            </a:lvl5pPr>
          </a:lstStyle>
          <a:p>
            <a:pPr marL="228600" marR="0" lvl="0" indent="-228600" fontAlgn="auto">
              <a:spcAft>
                <a:spcPts val="0"/>
              </a:spcAft>
              <a:buClrTx/>
              <a:buSzTx/>
            </a:pPr>
            <a:r>
              <a:rPr lang="en-US" altLang="zh-CN" dirty="0"/>
              <a:t>Data</a:t>
            </a:r>
            <a:endParaRPr lang="en-US" altLang="zh-CN" dirty="0"/>
          </a:p>
        </p:txBody>
      </p:sp>
      <p:sp>
        <p:nvSpPr>
          <p:cNvPr id="7" name="Freeform 7"/>
          <p:cNvSpPr/>
          <p:nvPr userDrawn="1"/>
        </p:nvSpPr>
        <p:spPr bwMode="auto">
          <a:xfrm>
            <a:off x="4425950" y="839167"/>
            <a:ext cx="3338513" cy="3338513"/>
          </a:xfrm>
          <a:custGeom>
            <a:avLst/>
            <a:gdLst>
              <a:gd name="T0" fmla="*/ 1052 w 2103"/>
              <a:gd name="T1" fmla="*/ 0 h 2103"/>
              <a:gd name="T2" fmla="*/ 2103 w 2103"/>
              <a:gd name="T3" fmla="*/ 1051 h 2103"/>
              <a:gd name="T4" fmla="*/ 1052 w 2103"/>
              <a:gd name="T5" fmla="*/ 2103 h 2103"/>
              <a:gd name="T6" fmla="*/ 0 w 2103"/>
              <a:gd name="T7" fmla="*/ 1051 h 2103"/>
              <a:gd name="T8" fmla="*/ 1052 w 2103"/>
              <a:gd name="T9" fmla="*/ 0 h 210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103" h="2103">
                <a:moveTo>
                  <a:pt x="1052" y="0"/>
                </a:moveTo>
                <a:lnTo>
                  <a:pt x="2103" y="1051"/>
                </a:lnTo>
                <a:lnTo>
                  <a:pt x="1052" y="2103"/>
                </a:lnTo>
                <a:lnTo>
                  <a:pt x="0" y="1051"/>
                </a:lnTo>
                <a:lnTo>
                  <a:pt x="1052" y="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/>
          <a:lstStyle/>
          <a:p>
            <a:endParaRPr lang="zh-CN" altLang="en-US"/>
          </a:p>
        </p:txBody>
      </p:sp>
      <p:sp>
        <p:nvSpPr>
          <p:cNvPr id="11" name="任意多边形: 形状 10"/>
          <p:cNvSpPr/>
          <p:nvPr userDrawn="1"/>
        </p:nvSpPr>
        <p:spPr bwMode="auto">
          <a:xfrm>
            <a:off x="2758281" y="-18251"/>
            <a:ext cx="3336925" cy="2512570"/>
          </a:xfrm>
          <a:custGeom>
            <a:avLst/>
            <a:gdLst>
              <a:gd name="connsiteX0" fmla="*/ 843305 w 3336925"/>
              <a:gd name="connsiteY0" fmla="*/ 0 h 2512570"/>
              <a:gd name="connsiteX1" fmla="*/ 2493621 w 3336925"/>
              <a:gd name="connsiteY1" fmla="*/ 0 h 2512570"/>
              <a:gd name="connsiteX2" fmla="*/ 3336925 w 3336925"/>
              <a:gd name="connsiteY2" fmla="*/ 844107 h 2512570"/>
              <a:gd name="connsiteX3" fmla="*/ 1668463 w 3336925"/>
              <a:gd name="connsiteY3" fmla="*/ 2512570 h 2512570"/>
              <a:gd name="connsiteX4" fmla="*/ 0 w 3336925"/>
              <a:gd name="connsiteY4" fmla="*/ 844107 h 251257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36925" h="2512570">
                <a:moveTo>
                  <a:pt x="843305" y="0"/>
                </a:moveTo>
                <a:lnTo>
                  <a:pt x="2493621" y="0"/>
                </a:lnTo>
                <a:lnTo>
                  <a:pt x="3336925" y="844107"/>
                </a:lnTo>
                <a:lnTo>
                  <a:pt x="1668463" y="2512570"/>
                </a:lnTo>
                <a:lnTo>
                  <a:pt x="0" y="844107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/>
          </a:p>
        </p:txBody>
      </p:sp>
      <p:sp>
        <p:nvSpPr>
          <p:cNvPr id="16" name="任意多边形: 形状 15"/>
          <p:cNvSpPr/>
          <p:nvPr userDrawn="1"/>
        </p:nvSpPr>
        <p:spPr bwMode="auto">
          <a:xfrm>
            <a:off x="6096000" y="0"/>
            <a:ext cx="3338513" cy="2507629"/>
          </a:xfrm>
          <a:custGeom>
            <a:avLst/>
            <a:gdLst>
              <a:gd name="connsiteX0" fmla="*/ 838369 w 3338513"/>
              <a:gd name="connsiteY0" fmla="*/ 0 h 2507629"/>
              <a:gd name="connsiteX1" fmla="*/ 2499347 w 3338513"/>
              <a:gd name="connsiteY1" fmla="*/ 0 h 2507629"/>
              <a:gd name="connsiteX2" fmla="*/ 3338513 w 3338513"/>
              <a:gd name="connsiteY2" fmla="*/ 839166 h 2507629"/>
              <a:gd name="connsiteX3" fmla="*/ 1668463 w 3338513"/>
              <a:gd name="connsiteY3" fmla="*/ 2507629 h 2507629"/>
              <a:gd name="connsiteX4" fmla="*/ 0 w 3338513"/>
              <a:gd name="connsiteY4" fmla="*/ 839166 h 2507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38513" h="2507629">
                <a:moveTo>
                  <a:pt x="838369" y="0"/>
                </a:moveTo>
                <a:lnTo>
                  <a:pt x="2499347" y="0"/>
                </a:lnTo>
                <a:lnTo>
                  <a:pt x="3338513" y="839166"/>
                </a:lnTo>
                <a:lnTo>
                  <a:pt x="1668463" y="2507629"/>
                </a:lnTo>
                <a:lnTo>
                  <a:pt x="0" y="839166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noAutofit/>
          </a:bodyPr>
          <a:lstStyle/>
          <a:p>
            <a:endParaRPr lang="zh-CN" altLang="en-US"/>
          </a:p>
        </p:txBody>
      </p:sp>
      <p:sp>
        <p:nvSpPr>
          <p:cNvPr id="18" name="图片占位符 17"/>
          <p:cNvSpPr>
            <a:spLocks noGrp="1"/>
          </p:cNvSpPr>
          <p:nvPr userDrawn="1">
            <p:ph type="pic" sz="quarter" idx="10"/>
          </p:nvPr>
        </p:nvSpPr>
        <p:spPr>
          <a:xfrm>
            <a:off x="3648869" y="0"/>
            <a:ext cx="4894263" cy="3191622"/>
          </a:xfrm>
          <a:custGeom>
            <a:avLst/>
            <a:gdLst>
              <a:gd name="connsiteX0" fmla="*/ 742591 w 4894263"/>
              <a:gd name="connsiteY0" fmla="*/ 0 h 3191622"/>
              <a:gd name="connsiteX1" fmla="*/ 4152154 w 4894263"/>
              <a:gd name="connsiteY1" fmla="*/ 0 h 3191622"/>
              <a:gd name="connsiteX2" fmla="*/ 4894263 w 4894263"/>
              <a:gd name="connsiteY2" fmla="*/ 742109 h 3191622"/>
              <a:gd name="connsiteX3" fmla="*/ 2447925 w 4894263"/>
              <a:gd name="connsiteY3" fmla="*/ 3191622 h 3191622"/>
              <a:gd name="connsiteX4" fmla="*/ 0 w 4894263"/>
              <a:gd name="connsiteY4" fmla="*/ 742109 h 31916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94263" h="3191622">
                <a:moveTo>
                  <a:pt x="742591" y="0"/>
                </a:moveTo>
                <a:lnTo>
                  <a:pt x="4152154" y="0"/>
                </a:lnTo>
                <a:lnTo>
                  <a:pt x="4894263" y="742109"/>
                </a:lnTo>
                <a:lnTo>
                  <a:pt x="2447925" y="3191622"/>
                </a:lnTo>
                <a:lnTo>
                  <a:pt x="0" y="742109"/>
                </a:lnTo>
                <a:close/>
              </a:path>
            </a:pathLst>
          </a:custGeom>
          <a:pattFill prst="wdDnDiag">
            <a:fgClr>
              <a:schemeClr val="bg1">
                <a:lumMod val="85000"/>
              </a:schemeClr>
            </a:fgClr>
            <a:bgClr>
              <a:schemeClr val="bg1"/>
            </a:bgClr>
          </a:pattFill>
        </p:spPr>
        <p:txBody>
          <a:bodyPr wrap="square">
            <a:noAutofit/>
          </a:bodyPr>
          <a:lstStyle>
            <a:lvl1pPr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模板使用技巧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/>
          <p:cNvSpPr/>
          <p:nvPr userDrawn="1"/>
        </p:nvSpPr>
        <p:spPr>
          <a:xfrm>
            <a:off x="440603" y="759873"/>
            <a:ext cx="1713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09600"/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模板使用技巧</a:t>
            </a:r>
            <a:r>
              <a: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 1</a:t>
            </a:r>
            <a:endParaRPr lang="zh-CN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</p:txBody>
      </p:sp>
      <p:sp>
        <p:nvSpPr>
          <p:cNvPr id="5" name="矩形 4"/>
          <p:cNvSpPr/>
          <p:nvPr userDrawn="1"/>
        </p:nvSpPr>
        <p:spPr>
          <a:xfrm>
            <a:off x="440603" y="182445"/>
            <a:ext cx="77777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09600"/>
            <a:r>
              <a:rPr kumimoji="1"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OfficePLUS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431800" y="1174234"/>
            <a:ext cx="3467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一键调整模板颜色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31800" y="2138895"/>
            <a:ext cx="5295899" cy="3847021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11" name="图片 10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464300" y="2138895"/>
            <a:ext cx="5295900" cy="384702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12" name="文本框 11"/>
          <p:cNvSpPr txBox="1"/>
          <p:nvPr userDrawn="1"/>
        </p:nvSpPr>
        <p:spPr>
          <a:xfrm>
            <a:off x="333477" y="6061002"/>
            <a:ext cx="318388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spc="150">
                <a:latin typeface="微软雅黑" panose="020B0503020204020204" charset="-122"/>
                <a:ea typeface="微软雅黑" panose="020B0503020204020204" charset="-122"/>
              </a:rPr>
              <a:t>1.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 选择“设计”</a:t>
            </a:r>
            <a:r>
              <a:rPr lang="en-US" altLang="zh-CN" sz="1200" spc="150"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“变体”</a:t>
            </a:r>
            <a:r>
              <a:rPr lang="en-US" altLang="zh-CN" sz="1200" spc="150"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“颜色”；</a:t>
            </a:r>
            <a:endParaRPr lang="en-US" sz="1200" spc="15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3" name="文本框 12"/>
          <p:cNvSpPr txBox="1"/>
          <p:nvPr userDrawn="1"/>
        </p:nvSpPr>
        <p:spPr>
          <a:xfrm>
            <a:off x="6360651" y="6061002"/>
            <a:ext cx="45624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spc="150">
                <a:latin typeface="微软雅黑" panose="020B0503020204020204" charset="-122"/>
                <a:ea typeface="微软雅黑" panose="020B0503020204020204" charset="-122"/>
              </a:rPr>
              <a:t>2.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 选择你喜欢的颜色搭配，模板一秒调整为你选颜色。</a:t>
            </a:r>
            <a:endParaRPr lang="en-US" sz="1200" spc="15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4" name="图片 13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3005928" y="2609333"/>
            <a:ext cx="819667" cy="81966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5" name="图片 14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10787853" y="4257158"/>
            <a:ext cx="819667" cy="81966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模板使用技巧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/>
        </p:nvSpPr>
        <p:spPr>
          <a:xfrm>
            <a:off x="440603" y="759873"/>
            <a:ext cx="1750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09600"/>
            <a:r>
              <a:rPr lang="zh-CN" altLang="en-US" sz="1800">
                <a:solidFill>
                  <a:schemeClr val="tx1">
                    <a:lumMod val="75000"/>
                    <a:lumOff val="25000"/>
                  </a:schemeClr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模板使用技巧</a:t>
            </a:r>
            <a:r>
              <a:rPr lang="en-US" altLang="zh-CN" sz="1800">
                <a:solidFill>
                  <a:schemeClr val="tx1">
                    <a:lumMod val="75000"/>
                    <a:lumOff val="25000"/>
                  </a:schemeClr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 2</a:t>
            </a:r>
            <a:endParaRPr lang="zh-CN" altLang="en-US" sz="1800" dirty="0">
              <a:solidFill>
                <a:schemeClr val="tx1">
                  <a:lumMod val="75000"/>
                  <a:lumOff val="25000"/>
                </a:schemeClr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</p:txBody>
      </p:sp>
      <p:sp>
        <p:nvSpPr>
          <p:cNvPr id="4" name="矩形 3"/>
          <p:cNvSpPr/>
          <p:nvPr userDrawn="1"/>
        </p:nvSpPr>
        <p:spPr>
          <a:xfrm>
            <a:off x="440603" y="182445"/>
            <a:ext cx="777777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defTabSz="609600"/>
            <a:r>
              <a:rPr kumimoji="1" lang="en-US" altLang="zh-CN" sz="1000" dirty="0">
                <a:solidFill>
                  <a:schemeClr val="tx1">
                    <a:lumMod val="75000"/>
                    <a:lumOff val="25000"/>
                  </a:schemeClr>
                </a:solidFill>
                <a:latin typeface="Segoe UI Light" panose="020B0502040204020203"/>
                <a:ea typeface="微软雅黑" panose="020B0503020204020204" charset="-122"/>
                <a:cs typeface="Segoe UI Light" panose="020B0502040204020203"/>
              </a:rPr>
              <a:t>OfficePLUS</a:t>
            </a:r>
            <a:endParaRPr lang="zh-CN" altLang="en-US" sz="1000" dirty="0">
              <a:solidFill>
                <a:schemeClr val="tx1">
                  <a:lumMod val="75000"/>
                  <a:lumOff val="25000"/>
                </a:schemeClr>
              </a:solidFill>
              <a:latin typeface="Segoe UI Light" panose="020B0502040204020203"/>
              <a:ea typeface="微软雅黑" panose="020B0503020204020204" charset="-122"/>
              <a:cs typeface="Segoe UI Light" panose="020B0502040204020203"/>
            </a:endParaRPr>
          </a:p>
        </p:txBody>
      </p:sp>
      <p:pic>
        <p:nvPicPr>
          <p:cNvPr id="5" name="图片 4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431800" y="2138895"/>
            <a:ext cx="5295899" cy="3847021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pic>
        <p:nvPicPr>
          <p:cNvPr id="6" name="图片 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6464301" y="2138895"/>
            <a:ext cx="5295900" cy="3847022"/>
          </a:xfrm>
          <a:prstGeom prst="rect">
            <a:avLst/>
          </a:prstGeom>
          <a:ln>
            <a:solidFill>
              <a:schemeClr val="bg1">
                <a:lumMod val="65000"/>
              </a:schemeClr>
            </a:solidFill>
          </a:ln>
        </p:spPr>
      </p:pic>
      <p:sp>
        <p:nvSpPr>
          <p:cNvPr id="7" name="文本框 6"/>
          <p:cNvSpPr txBox="1"/>
          <p:nvPr userDrawn="1"/>
        </p:nvSpPr>
        <p:spPr>
          <a:xfrm>
            <a:off x="431800" y="1174234"/>
            <a:ext cx="3467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zh-CN" altLang="en-US" sz="32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charset="-122"/>
                <a:ea typeface="微软雅黑" panose="020B0503020204020204" charset="-122"/>
              </a:rPr>
              <a:t>随时添加模板样式</a:t>
            </a:r>
            <a:endParaRPr lang="en-US" sz="3200" b="1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文本框 7"/>
          <p:cNvSpPr txBox="1"/>
          <p:nvPr userDrawn="1"/>
        </p:nvSpPr>
        <p:spPr>
          <a:xfrm>
            <a:off x="333477" y="6061002"/>
            <a:ext cx="301076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spc="150">
                <a:latin typeface="微软雅黑" panose="020B0503020204020204" charset="-122"/>
                <a:ea typeface="微软雅黑" panose="020B0503020204020204" charset="-122"/>
              </a:rPr>
              <a:t>1.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 选择“开始”</a:t>
            </a:r>
            <a:r>
              <a:rPr lang="en-US" altLang="zh-CN" sz="1200" spc="150">
                <a:latin typeface="微软雅黑" panose="020B0503020204020204" charset="-122"/>
                <a:ea typeface="微软雅黑" panose="020B0503020204020204" charset="-122"/>
              </a:rPr>
              <a:t>-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“新建幻灯片”；</a:t>
            </a:r>
            <a:endParaRPr lang="en-US" sz="1200" spc="15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文本框 8"/>
          <p:cNvSpPr txBox="1"/>
          <p:nvPr userDrawn="1"/>
        </p:nvSpPr>
        <p:spPr>
          <a:xfrm>
            <a:off x="6360651" y="6061002"/>
            <a:ext cx="5256567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200" spc="150">
                <a:latin typeface="微软雅黑" panose="020B0503020204020204" charset="-122"/>
                <a:ea typeface="微软雅黑" panose="020B0503020204020204" charset="-122"/>
              </a:rPr>
              <a:t>2.</a:t>
            </a:r>
            <a:r>
              <a:rPr lang="zh-CN" altLang="en-US" sz="1200" spc="150">
                <a:latin typeface="微软雅黑" panose="020B0503020204020204" charset="-122"/>
                <a:ea typeface="微软雅黑" panose="020B0503020204020204" charset="-122"/>
              </a:rPr>
              <a:t> 选择你需要的页面，如封面页，目录页，副标题页，内容页等</a:t>
            </a:r>
            <a:r>
              <a:rPr lang="en-US" altLang="zh-CN" sz="1200" spc="150">
                <a:latin typeface="微软雅黑" panose="020B0503020204020204" charset="-122"/>
                <a:ea typeface="微软雅黑" panose="020B0503020204020204" charset="-122"/>
              </a:rPr>
              <a:t>…</a:t>
            </a:r>
            <a:endParaRPr lang="en-US" sz="1200" spc="15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10" name="图片 9"/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700878" y="2428358"/>
            <a:ext cx="819667" cy="81966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关注微软Office文档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/>
          <p:cNvSpPr/>
          <p:nvPr userDrawn="1"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rgbClr val="E73A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endParaRPr lang="en-US" sz="14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矩形: 圆角 3"/>
          <p:cNvSpPr/>
          <p:nvPr userDrawn="1"/>
        </p:nvSpPr>
        <p:spPr>
          <a:xfrm>
            <a:off x="1079465" y="1527629"/>
            <a:ext cx="3802742" cy="3802742"/>
          </a:xfrm>
          <a:prstGeom prst="roundRect">
            <a:avLst>
              <a:gd name="adj" fmla="val 5598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endParaRPr lang="en-US" sz="14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pic>
        <p:nvPicPr>
          <p:cNvPr id="5" name="图片 4" descr="图片包含 纵横字谜, 文字&#10;&#10;已生成极高可信度的说明"/>
          <p:cNvPicPr>
            <a:picLocks noChangeAspect="1"/>
          </p:cNvPicPr>
          <p:nvPr userDrawn="1"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308065" y="1756229"/>
            <a:ext cx="3345542" cy="3345542"/>
          </a:xfrm>
          <a:prstGeom prst="rect">
            <a:avLst/>
          </a:prstGeom>
        </p:spPr>
      </p:pic>
      <p:sp>
        <p:nvSpPr>
          <p:cNvPr id="6" name="文本框 5"/>
          <p:cNvSpPr txBox="1"/>
          <p:nvPr userDrawn="1"/>
        </p:nvSpPr>
        <p:spPr>
          <a:xfrm>
            <a:off x="5239657" y="1566506"/>
            <a:ext cx="6013185" cy="35492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CN" altLang="en-US" sz="3600" b="1" ker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办公模板更新</a:t>
            </a:r>
            <a:endParaRPr lang="en-US" altLang="zh-CN" sz="3600" b="1" ker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CN" altLang="en-US" sz="3600" b="1" ker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微软</a:t>
            </a:r>
            <a:endParaRPr lang="en-US" altLang="zh-CN" sz="3600" b="1" ker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CN" altLang="en-US" sz="36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微信扫码关注</a:t>
            </a:r>
            <a:endParaRPr lang="en-US" altLang="zh-CN" sz="3600" b="1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zh-CN" altLang="en-US" sz="36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「 微软</a:t>
            </a:r>
            <a:r>
              <a:rPr lang="en-US" altLang="zh-CN" sz="36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Office</a:t>
            </a:r>
            <a:r>
              <a:rPr lang="zh-CN" altLang="en-US" sz="36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文档 」服务号</a:t>
            </a:r>
            <a:endParaRPr lang="en-US" altLang="zh-CN" sz="3600" b="1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pic>
        <p:nvPicPr>
          <p:cNvPr id="7" name="图片 6">
            <a:hlinkClick r:id="rId3"/>
          </p:cNvPr>
          <p:cNvPicPr>
            <a:picLocks noChangeAspect="1"/>
          </p:cNvPicPr>
          <p:nvPr userDrawn="1"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657" y="6345797"/>
            <a:ext cx="1712686" cy="22607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微软黑科技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直接连接符 3"/>
          <p:cNvCxnSpPr/>
          <p:nvPr userDrawn="1"/>
        </p:nvCxnSpPr>
        <p:spPr>
          <a:xfrm>
            <a:off x="0" y="657288"/>
            <a:ext cx="12192000" cy="0"/>
          </a:xfrm>
          <a:prstGeom prst="line">
            <a:avLst/>
          </a:prstGeom>
          <a:ln>
            <a:solidFill>
              <a:srgbClr val="E73A1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矩形 5"/>
          <p:cNvSpPr/>
          <p:nvPr userDrawn="1"/>
        </p:nvSpPr>
        <p:spPr>
          <a:xfrm>
            <a:off x="0" y="3091547"/>
            <a:ext cx="12192000" cy="3766453"/>
          </a:xfrm>
          <a:prstGeom prst="rect">
            <a:avLst/>
          </a:prstGeom>
          <a:solidFill>
            <a:srgbClr val="E73A1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endParaRPr lang="en-US" sz="14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8" name="矩形: 圆角 7"/>
          <p:cNvSpPr/>
          <p:nvPr userDrawn="1"/>
        </p:nvSpPr>
        <p:spPr>
          <a:xfrm>
            <a:off x="621395" y="1362836"/>
            <a:ext cx="3462340" cy="3462340"/>
          </a:xfrm>
          <a:prstGeom prst="roundRect">
            <a:avLst>
              <a:gd name="adj" fmla="val 5598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endParaRPr lang="en-US" sz="14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9" name="矩形: 圆角 8"/>
          <p:cNvSpPr/>
          <p:nvPr userDrawn="1"/>
        </p:nvSpPr>
        <p:spPr>
          <a:xfrm>
            <a:off x="4374467" y="1362836"/>
            <a:ext cx="3462340" cy="3462340"/>
          </a:xfrm>
          <a:prstGeom prst="roundRect">
            <a:avLst>
              <a:gd name="adj" fmla="val 5598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endParaRPr lang="en-US" sz="14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0" name="文本框 9"/>
          <p:cNvSpPr txBox="1"/>
          <p:nvPr userDrawn="1"/>
        </p:nvSpPr>
        <p:spPr>
          <a:xfrm>
            <a:off x="1656327" y="286129"/>
            <a:ext cx="8879354" cy="67012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>
              <a:lnSpc>
                <a:spcPct val="130000"/>
              </a:lnSpc>
              <a:spcBef>
                <a:spcPts val="600"/>
              </a:spcBef>
            </a:pPr>
            <a:r>
              <a:rPr lang="zh-CN" altLang="en-US" sz="3200" b="1" kern="0"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 微信扫描小程序码，使用微软移动办公黑科技 </a:t>
            </a:r>
            <a:endParaRPr lang="en-US" sz="3200" b="1" kern="0" dirty="0"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cxnSp>
        <p:nvCxnSpPr>
          <p:cNvPr id="11" name="直接连接符 10"/>
          <p:cNvCxnSpPr/>
          <p:nvPr userDrawn="1"/>
        </p:nvCxnSpPr>
        <p:spPr>
          <a:xfrm flipH="1">
            <a:off x="1523089" y="369629"/>
            <a:ext cx="266460" cy="622048"/>
          </a:xfrm>
          <a:prstGeom prst="line">
            <a:avLst/>
          </a:prstGeom>
          <a:ln>
            <a:solidFill>
              <a:srgbClr val="E73A1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/>
        </p:nvCxnSpPr>
        <p:spPr>
          <a:xfrm flipH="1">
            <a:off x="10402443" y="369629"/>
            <a:ext cx="266460" cy="622048"/>
          </a:xfrm>
          <a:prstGeom prst="line">
            <a:avLst/>
          </a:prstGeom>
          <a:ln>
            <a:solidFill>
              <a:srgbClr val="E73A1C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矩形: 圆角 12"/>
          <p:cNvSpPr/>
          <p:nvPr userDrawn="1"/>
        </p:nvSpPr>
        <p:spPr>
          <a:xfrm>
            <a:off x="8159751" y="1362836"/>
            <a:ext cx="3462340" cy="3462340"/>
          </a:xfrm>
          <a:prstGeom prst="roundRect">
            <a:avLst>
              <a:gd name="adj" fmla="val 5598"/>
            </a:avLst>
          </a:prstGeom>
          <a:solidFill>
            <a:schemeClr val="bg1"/>
          </a:solidFill>
          <a:ln>
            <a:solidFill>
              <a:schemeClr val="bg1">
                <a:lumMod val="7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30000"/>
              </a:lnSpc>
            </a:pPr>
            <a:endParaRPr lang="en-US" sz="1400" dirty="0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7" name="文本框 16"/>
          <p:cNvSpPr txBox="1"/>
          <p:nvPr userDrawn="1"/>
        </p:nvSpPr>
        <p:spPr>
          <a:xfrm>
            <a:off x="987447" y="5138740"/>
            <a:ext cx="2730235" cy="907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zh-CN" altLang="en-US" sz="2000" kern="0">
                <a:solidFill>
                  <a:schemeClr val="bg1">
                    <a:alpha val="77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在微信访问</a:t>
            </a:r>
            <a:r>
              <a:rPr lang="en-US" altLang="zh-CN" sz="2000" kern="0">
                <a:solidFill>
                  <a:schemeClr val="bg1">
                    <a:alpha val="77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OneDrive</a:t>
            </a:r>
            <a:endParaRPr lang="en-US" altLang="zh-CN" sz="2000" kern="0">
              <a:solidFill>
                <a:schemeClr val="bg1">
                  <a:alpha val="77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algn="ctr">
              <a:lnSpc>
                <a:spcPct val="140000"/>
              </a:lnSpc>
            </a:pPr>
            <a:r>
              <a:rPr lang="zh-CN" altLang="en-US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 「 微软</a:t>
            </a:r>
            <a:r>
              <a:rPr lang="en-US" altLang="zh-CN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Office</a:t>
            </a:r>
            <a:r>
              <a:rPr lang="zh-CN" altLang="en-US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文档 」</a:t>
            </a:r>
            <a:endParaRPr lang="en-US" sz="2000" b="1" kern="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8" name="文本框 17"/>
          <p:cNvSpPr txBox="1"/>
          <p:nvPr userDrawn="1"/>
        </p:nvSpPr>
        <p:spPr>
          <a:xfrm>
            <a:off x="4862328" y="5138740"/>
            <a:ext cx="2467342" cy="907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zh-CN" altLang="en-US" sz="2000" kern="0">
                <a:solidFill>
                  <a:schemeClr val="bg1">
                    <a:alpha val="77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让你的文档会说话</a:t>
            </a:r>
            <a:endParaRPr lang="en-US" altLang="zh-CN" sz="2000" kern="0">
              <a:solidFill>
                <a:schemeClr val="bg1">
                  <a:alpha val="77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algn="ctr">
              <a:lnSpc>
                <a:spcPct val="140000"/>
              </a:lnSpc>
            </a:pPr>
            <a:r>
              <a:rPr lang="zh-CN" altLang="en-US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 「 微软听听文档 」</a:t>
            </a:r>
            <a:endParaRPr lang="zh-CN" altLang="en-US" sz="2000" b="1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 userDrawn="1"/>
        </p:nvSpPr>
        <p:spPr>
          <a:xfrm>
            <a:off x="8644425" y="5138740"/>
            <a:ext cx="2492990" cy="9074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>
              <a:lnSpc>
                <a:spcPct val="140000"/>
              </a:lnSpc>
            </a:pPr>
            <a:r>
              <a:rPr lang="zh-CN" altLang="en-US" sz="2000" kern="0">
                <a:solidFill>
                  <a:schemeClr val="bg1">
                    <a:alpha val="77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你的文档创作小助手</a:t>
            </a:r>
            <a:endParaRPr lang="en-US" altLang="zh-CN" sz="2000" kern="0">
              <a:solidFill>
                <a:schemeClr val="bg1">
                  <a:alpha val="77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  <a:p>
            <a:pPr algn="ctr">
              <a:lnSpc>
                <a:spcPct val="140000"/>
              </a:lnSpc>
            </a:pPr>
            <a:r>
              <a:rPr lang="zh-CN" altLang="en-US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 「 微软</a:t>
            </a:r>
            <a:r>
              <a:rPr lang="en-US" altLang="zh-CN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AI</a:t>
            </a:r>
            <a:r>
              <a:rPr lang="zh-CN" altLang="en-US" sz="2000" b="1" ker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anose="020B0503020204020204" charset="-122"/>
                <a:ea typeface="微软雅黑" panose="020B0503020204020204" charset="-122"/>
                <a:cs typeface="+mn-ea"/>
                <a:sym typeface="+mn-lt"/>
              </a:rPr>
              <a:t>识图 」</a:t>
            </a:r>
            <a:endParaRPr lang="zh-CN" altLang="en-US" sz="2000" b="1" ker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anose="020B0503020204020204" charset="-122"/>
              <a:ea typeface="微软雅黑" panose="020B0503020204020204" charset="-122"/>
              <a:cs typeface="+mn-ea"/>
              <a:sym typeface="+mn-lt"/>
            </a:endParaRPr>
          </a:p>
        </p:txBody>
      </p:sp>
      <p:cxnSp>
        <p:nvCxnSpPr>
          <p:cNvPr id="20" name="直接连接符 19"/>
          <p:cNvCxnSpPr/>
          <p:nvPr userDrawn="1"/>
        </p:nvCxnSpPr>
        <p:spPr>
          <a:xfrm>
            <a:off x="4198035" y="5330650"/>
            <a:ext cx="0" cy="653143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 userDrawn="1"/>
        </p:nvCxnSpPr>
        <p:spPr>
          <a:xfrm>
            <a:off x="7976215" y="5330650"/>
            <a:ext cx="0" cy="653143"/>
          </a:xfrm>
          <a:prstGeom prst="line">
            <a:avLst/>
          </a:prstGeom>
          <a:ln>
            <a:solidFill>
              <a:schemeClr val="bg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" name="图片 21">
            <a:hlinkClick r:id="rId2"/>
          </p:cNvPr>
          <p:cNvPicPr>
            <a:picLocks noChangeAspect="1"/>
          </p:cNvPicPr>
          <p:nvPr userDrawn="1"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9657" y="6345797"/>
            <a:ext cx="1712686" cy="226074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 userDrawn="1"/>
        </p:nvPicPr>
        <p:blipFill>
          <a:blip r:embed="rId5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8716" y="1726788"/>
            <a:ext cx="2743200" cy="2743200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 userDrawn="1"/>
        </p:nvPicPr>
        <p:blipFill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4482" y="1726788"/>
            <a:ext cx="2743200" cy="2743200"/>
          </a:xfrm>
          <a:prstGeom prst="rect">
            <a:avLst/>
          </a:prstGeom>
        </p:spPr>
      </p:pic>
      <p:pic>
        <p:nvPicPr>
          <p:cNvPr id="24" name="图片 23"/>
          <p:cNvPicPr>
            <a:picLocks noChangeAspect="1"/>
          </p:cNvPicPr>
          <p:nvPr userDrawn="1"/>
        </p:nvPicPr>
        <p:blipFill>
          <a:blip r:embed="rId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9320" y="1726788"/>
            <a:ext cx="2743200" cy="274320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7" Type="http://schemas.openxmlformats.org/officeDocument/2006/relationships/theme" Target="../theme/theme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0.xml"/><Relationship Id="rId3" Type="http://schemas.openxmlformats.org/officeDocument/2006/relationships/slideLayout" Target="../slideLayouts/slideLayout9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69924" y="1"/>
            <a:ext cx="10850563" cy="102869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zh-CN" dirty="0"/>
              <a:t>Click to edit Master title style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69924" y="1123950"/>
            <a:ext cx="10850563" cy="50196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altLang="zh-CN" dirty="0"/>
              <a:t>Edit Master text styles</a:t>
            </a:r>
            <a:endParaRPr lang="en-US" altLang="zh-CN" dirty="0"/>
          </a:p>
          <a:p>
            <a:pPr lvl="1"/>
            <a:r>
              <a:rPr lang="en-US" altLang="zh-CN" dirty="0"/>
              <a:t>Second level</a:t>
            </a:r>
            <a:endParaRPr lang="en-US" altLang="zh-CN" dirty="0"/>
          </a:p>
          <a:p>
            <a:pPr lvl="2"/>
            <a:r>
              <a:rPr lang="en-US" altLang="zh-CN" dirty="0"/>
              <a:t>Third level</a:t>
            </a:r>
            <a:endParaRPr lang="en-US" altLang="zh-CN" dirty="0"/>
          </a:p>
          <a:p>
            <a:pPr lvl="3"/>
            <a:r>
              <a:rPr lang="en-US" altLang="zh-CN" dirty="0"/>
              <a:t>Fourth level</a:t>
            </a:r>
            <a:endParaRPr lang="en-US" altLang="zh-CN" dirty="0"/>
          </a:p>
          <a:p>
            <a:pPr lvl="4"/>
            <a:r>
              <a:rPr lang="en-US" altLang="zh-CN" dirty="0"/>
              <a:t>Fifth level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5401732" y="6252632"/>
            <a:ext cx="1388536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6489D9C7-5DC6-4263-87FF-7C99F6FB63C3}" type="datetime1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669924" y="6252632"/>
            <a:ext cx="4140201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r>
              <a:rPr lang="en-US" altLang="zh-CN"/>
              <a:t>www.islide.cc </a:t>
            </a:r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599" y="6252632"/>
            <a:ext cx="2909888" cy="20638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DD3DB80-B894-403A-B48E-6FDC1A72010E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56" r:id="rId1"/>
    <p:sldLayoutId id="2147483657" r:id="rId2"/>
    <p:sldLayoutId id="2147483658" r:id="rId3"/>
    <p:sldLayoutId id="2147483659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image" Target="../media/image13.png"/><Relationship Id="rId3" Type="http://schemas.microsoft.com/office/2007/relationships/media" Target="../media/media1.m4a"/><Relationship Id="rId2" Type="http://schemas.openxmlformats.org/officeDocument/2006/relationships/audio" Target="../media/media1.m4a"/><Relationship Id="rId1" Type="http://schemas.openxmlformats.org/officeDocument/2006/relationships/image" Target="../media/image1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image" Target="../media/image12.jpeg"/><Relationship Id="rId1" Type="http://schemas.openxmlformats.org/officeDocument/2006/relationships/tags" Target="../tags/tag1.xml"/></Relationships>
</file>

<file path=ppt/slides/_rels/slide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3.png"/><Relationship Id="rId3" Type="http://schemas.microsoft.com/office/2007/relationships/media" Target="../media/media2.m4a"/><Relationship Id="rId2" Type="http://schemas.openxmlformats.org/officeDocument/2006/relationships/audio" Target="../media/media2.m4a"/><Relationship Id="rId1" Type="http://schemas.openxmlformats.org/officeDocument/2006/relationships/image" Target="../media/image12.jpeg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media" Target="../media/media3.m4a"/><Relationship Id="rId3" Type="http://schemas.openxmlformats.org/officeDocument/2006/relationships/audio" Target="../media/media3.m4a"/><Relationship Id="rId2" Type="http://schemas.openxmlformats.org/officeDocument/2006/relationships/image" Target="../media/image12.jpeg"/><Relationship Id="rId1" Type="http://schemas.openxmlformats.org/officeDocument/2006/relationships/tags" Target="../tags/tag2.xml"/></Relationships>
</file>

<file path=ppt/slides/_rels/slide5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media" Target="../media/media4.m4a"/><Relationship Id="rId3" Type="http://schemas.openxmlformats.org/officeDocument/2006/relationships/audio" Target="../media/media4.m4a"/><Relationship Id="rId2" Type="http://schemas.openxmlformats.org/officeDocument/2006/relationships/image" Target="../media/image12.jpeg"/><Relationship Id="rId1" Type="http://schemas.openxmlformats.org/officeDocument/2006/relationships/tags" Target="../tags/tag3.xml"/></Relationships>
</file>

<file path=ppt/slides/_rels/slide6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3.png"/><Relationship Id="rId3" Type="http://schemas.microsoft.com/office/2007/relationships/media" Target="../media/media5.m4a"/><Relationship Id="rId2" Type="http://schemas.openxmlformats.org/officeDocument/2006/relationships/audio" Target="../media/media5.m4a"/><Relationship Id="rId1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media" Target="../media/media6.m4a"/><Relationship Id="rId3" Type="http://schemas.openxmlformats.org/officeDocument/2006/relationships/audio" Target="../media/media6.m4a"/><Relationship Id="rId2" Type="http://schemas.openxmlformats.org/officeDocument/2006/relationships/image" Target="../media/image14.jpeg"/><Relationship Id="rId1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media" Target="../media/media7.m4a"/><Relationship Id="rId3" Type="http://schemas.openxmlformats.org/officeDocument/2006/relationships/audio" Target="../media/media7.m4a"/><Relationship Id="rId2" Type="http://schemas.openxmlformats.org/officeDocument/2006/relationships/image" Target="../media/image14.jpeg"/><Relationship Id="rId1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3.png"/><Relationship Id="rId3" Type="http://schemas.microsoft.com/office/2007/relationships/media" Target="../media/media8.m4a"/><Relationship Id="rId2" Type="http://schemas.openxmlformats.org/officeDocument/2006/relationships/audio" Target="../media/media8.m4a"/><Relationship Id="rId1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media" Target="../media/media9.m4a"/><Relationship Id="rId3" Type="http://schemas.openxmlformats.org/officeDocument/2006/relationships/audio" Target="../media/media9.m4a"/><Relationship Id="rId2" Type="http://schemas.openxmlformats.org/officeDocument/2006/relationships/image" Target="../media/image12.jpeg"/><Relationship Id="rId1" Type="http://schemas.openxmlformats.org/officeDocument/2006/relationships/tags" Target="../tags/tag4.xml"/></Relationships>
</file>

<file path=ppt/slides/_rels/slide11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4.xml"/><Relationship Id="rId5" Type="http://schemas.openxmlformats.org/officeDocument/2006/relationships/image" Target="../media/image13.png"/><Relationship Id="rId4" Type="http://schemas.microsoft.com/office/2007/relationships/media" Target="../media/media10.m4a"/><Relationship Id="rId3" Type="http://schemas.openxmlformats.org/officeDocument/2006/relationships/audio" Target="../media/media10.m4a"/><Relationship Id="rId2" Type="http://schemas.openxmlformats.org/officeDocument/2006/relationships/image" Target="../media/image12.jpeg"/><Relationship Id="rId1" Type="http://schemas.openxmlformats.org/officeDocument/2006/relationships/tags" Target="../tags/tag5.xml"/></Relationships>
</file>

<file path=ppt/slides/_rels/slide12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image" Target="../media/image13.png"/><Relationship Id="rId3" Type="http://schemas.microsoft.com/office/2007/relationships/media" Target="../media/media11.m4a"/><Relationship Id="rId2" Type="http://schemas.openxmlformats.org/officeDocument/2006/relationships/audio" Target="../media/media11.m4a"/><Relationship Id="rId1" Type="http://schemas.openxmlformats.org/officeDocument/2006/relationships/image" Target="../media/image12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image" Target="../media/image12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tags" Target="../tags/tag6.xml"/><Relationship Id="rId1" Type="http://schemas.openxmlformats.org/officeDocument/2006/relationships/image" Target="../media/image1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副标题 38"/>
          <p:cNvSpPr>
            <a:spLocks noGrp="1"/>
          </p:cNvSpPr>
          <p:nvPr>
            <p:ph type="subTitle" idx="1"/>
          </p:nvPr>
        </p:nvSpPr>
        <p:spPr>
          <a:xfrm>
            <a:off x="5031242" y="4010542"/>
            <a:ext cx="7117453" cy="558799"/>
          </a:xfrm>
        </p:spPr>
        <p:txBody>
          <a:bodyPr/>
          <a:lstStyle/>
          <a:p>
            <a:r>
              <a:rPr lang="en-US" altLang="zh-CN" b="1" dirty="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- Based on the Case of KuGou</a:t>
            </a:r>
            <a:endParaRPr lang="en-US" altLang="zh-CN" b="1" dirty="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176010" y="4569460"/>
            <a:ext cx="5972810" cy="1197610"/>
          </a:xfrm>
        </p:spPr>
        <p:txBody>
          <a:bodyPr>
            <a:normAutofit fontScale="90000"/>
          </a:bodyPr>
          <a:lstStyle/>
          <a:p>
            <a:r>
              <a:rPr lang="en-US" altLang="zh-CN" dirty="0">
                <a:latin typeface="Times New Roman" panose="02020603050405020304" charset="0"/>
                <a:cs typeface="Times New Roman" panose="02020603050405020304" charset="0"/>
              </a:rPr>
              <a:t>Critical assessment KuGou Music's marketplace in China</a:t>
            </a:r>
            <a:endParaRPr lang="en-US" altLang="zh-CN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133840" y="5767070"/>
            <a:ext cx="319405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b="1" dirty="0">
                <a:latin typeface="Times New Roman" panose="02020603050405020304" charset="0"/>
                <a:cs typeface="Times New Roman" panose="02020603050405020304" charset="0"/>
              </a:rPr>
              <a:t>Presented by Zhen Wang</a:t>
            </a:r>
            <a:endParaRPr lang="en-US" altLang="zh-CN" b="1" dirty="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b="1" dirty="0">
                <a:latin typeface="Times New Roman" panose="02020603050405020304" charset="0"/>
                <a:cs typeface="Times New Roman" panose="02020603050405020304" charset="0"/>
              </a:rPr>
              <a:t>Student number: 1704853</a:t>
            </a:r>
            <a:endParaRPr lang="en-US" altLang="zh-CN" b="1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8" name="图片 7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00960" y="1688465"/>
            <a:ext cx="2880995" cy="2880995"/>
          </a:xfrm>
          <a:prstGeom prst="rect">
            <a:avLst/>
          </a:prstGeom>
        </p:spPr>
      </p:pic>
      <p:pic>
        <p:nvPicPr>
          <p:cNvPr id="5" name="1pag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726442" y="556950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37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0fb470e5-1029-42ce-833c-e9373f9ba9bf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-930109" y="1051361"/>
            <a:ext cx="12450597" cy="4778319"/>
            <a:chOff x="-930109" y="1051361"/>
            <a:chExt cx="12450597" cy="4778319"/>
          </a:xfrm>
        </p:grpSpPr>
        <p:grpSp>
          <p:nvGrpSpPr>
            <p:cNvPr id="6" name="ïṣľîde"/>
            <p:cNvGrpSpPr/>
            <p:nvPr/>
          </p:nvGrpSpPr>
          <p:grpSpPr>
            <a:xfrm>
              <a:off x="-930109" y="1051361"/>
              <a:ext cx="2490640" cy="4778319"/>
              <a:chOff x="-930109" y="1051361"/>
              <a:chExt cx="2490640" cy="4778319"/>
            </a:xfrm>
          </p:grpSpPr>
          <p:sp>
            <p:nvSpPr>
              <p:cNvPr id="27" name="îSľïďe"/>
              <p:cNvSpPr/>
              <p:nvPr/>
            </p:nvSpPr>
            <p:spPr bwMode="auto">
              <a:xfrm rot="13500000">
                <a:off x="-930105" y="3969472"/>
                <a:ext cx="1860208" cy="1860208"/>
              </a:xfrm>
              <a:custGeom>
                <a:avLst/>
                <a:gdLst>
                  <a:gd name="connsiteX0" fmla="*/ 0 w 2304255"/>
                  <a:gd name="connsiteY0" fmla="*/ 0 h 2304255"/>
                  <a:gd name="connsiteX1" fmla="*/ 2304255 w 2304255"/>
                  <a:gd name="connsiteY1" fmla="*/ 2304255 h 2304255"/>
                  <a:gd name="connsiteX2" fmla="*/ 0 w 2304255"/>
                  <a:gd name="connsiteY2" fmla="*/ 2304255 h 2304255"/>
                  <a:gd name="connsiteX3" fmla="*/ 0 w 2304255"/>
                  <a:gd name="connsiteY3" fmla="*/ 0 h 2304255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2304255" h="2304255">
                    <a:moveTo>
                      <a:pt x="0" y="0"/>
                    </a:moveTo>
                    <a:lnTo>
                      <a:pt x="2304255" y="2304255"/>
                    </a:lnTo>
                    <a:lnTo>
                      <a:pt x="0" y="2304255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00B0F0"/>
              </a:solidFill>
              <a:ln w="19050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28" name="íṡļîḍe"/>
              <p:cNvSpPr/>
              <p:nvPr/>
            </p:nvSpPr>
            <p:spPr bwMode="auto">
              <a:xfrm rot="2700000">
                <a:off x="-930109" y="1051361"/>
                <a:ext cx="1860208" cy="1860208"/>
              </a:xfrm>
              <a:custGeom>
                <a:avLst/>
                <a:gdLst>
                  <a:gd name="connsiteX0" fmla="*/ 0 w 1860208"/>
                  <a:gd name="connsiteY0" fmla="*/ 0 h 1860208"/>
                  <a:gd name="connsiteX1" fmla="*/ 1860208 w 1860208"/>
                  <a:gd name="connsiteY1" fmla="*/ 0 h 1860208"/>
                  <a:gd name="connsiteX2" fmla="*/ 1860208 w 1860208"/>
                  <a:gd name="connsiteY2" fmla="*/ 1860208 h 186020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860208" h="1860208">
                    <a:moveTo>
                      <a:pt x="0" y="0"/>
                    </a:moveTo>
                    <a:lnTo>
                      <a:pt x="1860208" y="0"/>
                    </a:lnTo>
                    <a:lnTo>
                      <a:pt x="1860208" y="1860208"/>
                    </a:lnTo>
                    <a:close/>
                  </a:path>
                </a:pathLst>
              </a:custGeom>
              <a:solidFill>
                <a:srgbClr val="00B0F0"/>
              </a:solidFill>
              <a:ln w="19050">
                <a:noFill/>
                <a:round/>
              </a:ln>
            </p:spPr>
            <p:txBody>
              <a:bodyPr wrap="square" anchor="ctr">
                <a:noAutofit/>
              </a:bodyPr>
              <a:lstStyle/>
              <a:p>
                <a:pPr algn="ctr"/>
              </a:p>
            </p:txBody>
          </p:sp>
          <p:sp>
            <p:nvSpPr>
              <p:cNvPr id="29" name="ïŝ1ïḋe"/>
              <p:cNvSpPr/>
              <p:nvPr/>
            </p:nvSpPr>
            <p:spPr bwMode="auto">
              <a:xfrm rot="5400000">
                <a:off x="-780266" y="2648735"/>
                <a:ext cx="3121063" cy="1560531"/>
              </a:xfrm>
              <a:custGeom>
                <a:avLst/>
                <a:gdLst>
                  <a:gd name="connsiteX0" fmla="*/ 2367656 w 4735313"/>
                  <a:gd name="connsiteY0" fmla="*/ 0 h 2367656"/>
                  <a:gd name="connsiteX1" fmla="*/ 4735313 w 4735313"/>
                  <a:gd name="connsiteY1" fmla="*/ 2367656 h 2367656"/>
                  <a:gd name="connsiteX2" fmla="*/ 3847062 w 4735313"/>
                  <a:gd name="connsiteY2" fmla="*/ 2367656 h 2367656"/>
                  <a:gd name="connsiteX3" fmla="*/ 2367656 w 4735313"/>
                  <a:gd name="connsiteY3" fmla="*/ 888250 h 2367656"/>
                  <a:gd name="connsiteX4" fmla="*/ 888250 w 4735313"/>
                  <a:gd name="connsiteY4" fmla="*/ 2367656 h 2367656"/>
                  <a:gd name="connsiteX5" fmla="*/ 0 w 4735313"/>
                  <a:gd name="connsiteY5" fmla="*/ 2367656 h 2367656"/>
                  <a:gd name="connsiteX6" fmla="*/ 2367656 w 4735313"/>
                  <a:gd name="connsiteY6" fmla="*/ 0 h 23676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4735313" h="2367656">
                    <a:moveTo>
                      <a:pt x="2367656" y="0"/>
                    </a:moveTo>
                    <a:lnTo>
                      <a:pt x="4735313" y="2367656"/>
                    </a:lnTo>
                    <a:lnTo>
                      <a:pt x="3847062" y="2367656"/>
                    </a:lnTo>
                    <a:lnTo>
                      <a:pt x="2367656" y="888250"/>
                    </a:lnTo>
                    <a:lnTo>
                      <a:pt x="888250" y="2367656"/>
                    </a:lnTo>
                    <a:lnTo>
                      <a:pt x="0" y="2367656"/>
                    </a:lnTo>
                    <a:lnTo>
                      <a:pt x="2367656" y="0"/>
                    </a:lnTo>
                    <a:close/>
                  </a:path>
                </a:pathLst>
              </a:custGeom>
              <a:solidFill>
                <a:schemeClr val="tx2">
                  <a:alpha val="77000"/>
                </a:schemeClr>
              </a:solidFill>
              <a:ln w="19050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sp>
          <p:nvSpPr>
            <p:cNvPr id="7" name="ïsḷíḑè"/>
            <p:cNvSpPr/>
            <p:nvPr/>
          </p:nvSpPr>
          <p:spPr>
            <a:xfrm>
              <a:off x="1543011" y="2978855"/>
              <a:ext cx="3903631" cy="923330"/>
            </a:xfrm>
            <a:prstGeom prst="rect">
              <a:avLst/>
            </a:prstGeom>
          </p:spPr>
          <p:txBody>
            <a:bodyPr wrap="square" anchor="ctr" anchorCtr="1">
              <a:normAutofit fontScale="85000" lnSpcReduction="10000"/>
            </a:bodyPr>
            <a:lstStyle/>
            <a:p>
              <a:pPr algn="r"/>
              <a:r>
                <a:rPr lang="en-US" altLang="zh-CN" sz="5400" b="1" spc="300" dirty="0">
                  <a:solidFill>
                    <a:schemeClr val="tx2"/>
                  </a:solidFill>
                  <a:latin typeface="Times New Roman" panose="02020603050405020304" charset="0"/>
                  <a:cs typeface="Times New Roman" panose="02020603050405020304" charset="0"/>
                </a:rPr>
                <a:t>CONTENTS</a:t>
              </a:r>
              <a:endParaRPr lang="en-US" altLang="zh-CN" sz="5400" b="1" spc="300" dirty="0">
                <a:solidFill>
                  <a:schemeClr val="tx2"/>
                </a:solidFill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8" name="i$ļïďe"/>
            <p:cNvSpPr/>
            <p:nvPr/>
          </p:nvSpPr>
          <p:spPr>
            <a:xfrm>
              <a:off x="6276020" y="5029187"/>
              <a:ext cx="624349" cy="624349"/>
            </a:xfrm>
            <a:prstGeom prst="diamond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0000" tIns="46800" rIns="90000" bIns="46800" anchor="ctr">
              <a:normAutofit fontScale="92500" lnSpcReduction="20000"/>
            </a:bodyPr>
            <a:lstStyle/>
            <a:p>
              <a:pPr algn="ctr"/>
              <a:r>
                <a:rPr lang="en-US" altLang="zh-CN" dirty="0">
                  <a:solidFill>
                    <a:schemeClr val="bg1"/>
                  </a:solidFill>
                  <a:latin typeface="Impact" panose="020B0806030902050204" pitchFamily="34" charset="0"/>
                </a:rPr>
                <a:t>05</a:t>
              </a:r>
              <a:endParaRPr lang="en-US" altLang="zh-CN" dirty="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9" name="îṡ1íḑé"/>
            <p:cNvSpPr/>
            <p:nvPr/>
          </p:nvSpPr>
          <p:spPr>
            <a:xfrm>
              <a:off x="6281459" y="4150611"/>
              <a:ext cx="624349" cy="624349"/>
            </a:xfrm>
            <a:prstGeom prst="diamond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0000" tIns="46800" rIns="90000" bIns="46800" anchor="ctr">
              <a:normAutofit fontScale="92500" lnSpcReduction="20000"/>
            </a:bodyPr>
            <a:lstStyle/>
            <a:p>
              <a:pPr algn="ctr"/>
              <a:r>
                <a:rPr lang="en-US" altLang="zh-CN">
                  <a:solidFill>
                    <a:schemeClr val="bg1"/>
                  </a:solidFill>
                  <a:latin typeface="Impact" panose="020B0806030902050204" pitchFamily="34" charset="0"/>
                </a:rPr>
                <a:t>04</a:t>
              </a:r>
              <a:endParaRPr lang="en-US" altLang="zh-CN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10" name="íśľíḍé"/>
            <p:cNvSpPr/>
            <p:nvPr/>
          </p:nvSpPr>
          <p:spPr>
            <a:xfrm>
              <a:off x="6281459" y="3272035"/>
              <a:ext cx="624349" cy="624349"/>
            </a:xfrm>
            <a:prstGeom prst="diamond">
              <a:avLst/>
            </a:prstGeom>
            <a:solidFill>
              <a:schemeClr val="accent2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0000" tIns="46800" rIns="90000" bIns="46800" anchor="ctr">
              <a:normAutofit fontScale="92500" lnSpcReduction="20000"/>
            </a:bodyPr>
            <a:lstStyle/>
            <a:p>
              <a:pPr algn="ctr"/>
              <a:r>
                <a:rPr lang="en-US" altLang="zh-CN">
                  <a:solidFill>
                    <a:schemeClr val="bg1"/>
                  </a:solidFill>
                  <a:latin typeface="Impact" panose="020B0806030902050204" pitchFamily="34" charset="0"/>
                </a:rPr>
                <a:t>03</a:t>
              </a:r>
              <a:endParaRPr lang="en-US" altLang="zh-CN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11" name="ïşḻíḋê"/>
            <p:cNvSpPr/>
            <p:nvPr/>
          </p:nvSpPr>
          <p:spPr>
            <a:xfrm>
              <a:off x="6281459" y="2393459"/>
              <a:ext cx="624349" cy="624349"/>
            </a:xfrm>
            <a:prstGeom prst="diamond">
              <a:avLst/>
            </a:prstGeom>
            <a:solidFill>
              <a:schemeClr val="accent2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0000" tIns="46800" rIns="90000" bIns="46800" anchor="ctr">
              <a:normAutofit fontScale="92500" lnSpcReduction="20000"/>
            </a:bodyPr>
            <a:lstStyle/>
            <a:p>
              <a:pPr algn="ctr"/>
              <a:r>
                <a:rPr lang="en-US" altLang="zh-CN">
                  <a:solidFill>
                    <a:schemeClr val="bg1"/>
                  </a:solidFill>
                  <a:latin typeface="Impact" panose="020B0806030902050204" pitchFamily="34" charset="0"/>
                </a:rPr>
                <a:t>02</a:t>
              </a:r>
              <a:endParaRPr lang="en-US" altLang="zh-CN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12" name="isḻïḋé"/>
            <p:cNvSpPr/>
            <p:nvPr/>
          </p:nvSpPr>
          <p:spPr>
            <a:xfrm>
              <a:off x="6281461" y="1514883"/>
              <a:ext cx="624349" cy="624349"/>
            </a:xfrm>
            <a:prstGeom prst="diamond">
              <a:avLst/>
            </a:prstGeom>
            <a:solidFill>
              <a:srgbClr val="00B0F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lIns="90000" tIns="46800" rIns="90000" bIns="46800" anchor="ctr">
              <a:normAutofit fontScale="92500" lnSpcReduction="20000"/>
            </a:bodyPr>
            <a:lstStyle/>
            <a:p>
              <a:pPr algn="ctr"/>
              <a:r>
                <a:rPr lang="en-US" altLang="zh-CN" dirty="0">
                  <a:solidFill>
                    <a:schemeClr val="bg1"/>
                  </a:solidFill>
                  <a:latin typeface="Impact" panose="020B0806030902050204" pitchFamily="34" charset="0"/>
                </a:rPr>
                <a:t>01</a:t>
              </a:r>
              <a:endParaRPr lang="en-US" altLang="zh-CN" dirty="0">
                <a:solidFill>
                  <a:schemeClr val="bg1"/>
                </a:solidFill>
                <a:latin typeface="Impact" panose="020B0806030902050204" pitchFamily="34" charset="0"/>
              </a:endParaRPr>
            </a:p>
          </p:txBody>
        </p:sp>
        <p:sp>
          <p:nvSpPr>
            <p:cNvPr id="13" name="isļiḓé"/>
            <p:cNvSpPr txBox="1"/>
            <p:nvPr/>
          </p:nvSpPr>
          <p:spPr>
            <a:xfrm>
              <a:off x="6900369" y="5170078"/>
              <a:ext cx="3962574" cy="303981"/>
            </a:xfrm>
            <a:prstGeom prst="rect">
              <a:avLst/>
            </a:prstGeom>
            <a:noFill/>
          </p:spPr>
          <p:txBody>
            <a:bodyPr wrap="none" lIns="90000" tIns="46800" rIns="90000" bIns="46800" anchor="b" anchorCtr="0">
              <a:normAutofit fontScale="92500" lnSpcReduction="10000"/>
            </a:bodyPr>
            <a:lstStyle/>
            <a:p>
              <a:r>
                <a:rPr lang="en-US" altLang="zh-CN" sz="1600" b="1" dirty="0">
                  <a:latin typeface="Times New Roman" panose="02020603050405020304" charset="0"/>
                  <a:cs typeface="Times New Roman" panose="02020603050405020304" charset="0"/>
                </a:rPr>
                <a:t>References</a:t>
              </a:r>
              <a:endParaRPr lang="zh-CN" altLang="en-US" sz="1600" b="1" dirty="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15" name="iṡ1íḑê"/>
            <p:cNvSpPr txBox="1"/>
            <p:nvPr/>
          </p:nvSpPr>
          <p:spPr>
            <a:xfrm>
              <a:off x="6900369" y="4291502"/>
              <a:ext cx="3962574" cy="303981"/>
            </a:xfrm>
            <a:prstGeom prst="rect">
              <a:avLst/>
            </a:prstGeom>
            <a:noFill/>
          </p:spPr>
          <p:txBody>
            <a:bodyPr wrap="none" lIns="90000" tIns="46800" rIns="90000" bIns="46800" anchor="b" anchorCtr="0">
              <a:normAutofit fontScale="92500" lnSpcReduction="10000"/>
            </a:bodyPr>
            <a:lstStyle/>
            <a:p>
              <a:r>
                <a:rPr lang="en-US" altLang="zh-CN" sz="1600" b="1" dirty="0">
                  <a:latin typeface="Times New Roman" panose="02020603050405020304" charset="0"/>
                  <a:cs typeface="Times New Roman" panose="02020603050405020304" charset="0"/>
                </a:rPr>
                <a:t>Conclusion</a:t>
              </a:r>
              <a:endParaRPr lang="zh-CN" altLang="en-US" sz="1600" b="1" dirty="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17" name="íşḻïďê"/>
            <p:cNvSpPr txBox="1"/>
            <p:nvPr/>
          </p:nvSpPr>
          <p:spPr>
            <a:xfrm>
              <a:off x="6900369" y="3412926"/>
              <a:ext cx="3962574" cy="303981"/>
            </a:xfrm>
            <a:prstGeom prst="rect">
              <a:avLst/>
            </a:prstGeom>
            <a:noFill/>
          </p:spPr>
          <p:txBody>
            <a:bodyPr wrap="none" lIns="90000" tIns="46800" rIns="90000" bIns="46800" anchor="b" anchorCtr="0">
              <a:normAutofit fontScale="90000" lnSpcReduction="10000"/>
            </a:bodyPr>
            <a:lstStyle/>
            <a:p>
              <a:pPr algn="l"/>
              <a:r>
                <a:rPr lang="zh-CN" altLang="en-US" sz="1600" b="1" dirty="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Analysis of the market environment of KUGOU</a:t>
              </a:r>
              <a:endParaRPr lang="zh-CN" altLang="en-US" sz="1600" b="1" dirty="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19" name="iśļîďe"/>
            <p:cNvSpPr txBox="1"/>
            <p:nvPr/>
          </p:nvSpPr>
          <p:spPr>
            <a:xfrm>
              <a:off x="6899734" y="2553400"/>
              <a:ext cx="3962574" cy="303981"/>
            </a:xfrm>
            <a:prstGeom prst="rect">
              <a:avLst/>
            </a:prstGeom>
            <a:noFill/>
          </p:spPr>
          <p:txBody>
            <a:bodyPr wrap="none" lIns="90000" tIns="46800" rIns="90000" bIns="46800" anchor="b" anchorCtr="0"/>
            <a:lstStyle/>
            <a:p>
              <a:pPr algn="l"/>
              <a:r>
                <a:rPr lang="en-US" altLang="zh-CN" sz="1600" b="1" dirty="0">
                  <a:latin typeface="Times New Roman" panose="02020603050405020304" charset="0"/>
                  <a:cs typeface="Times New Roman" panose="02020603050405020304" charset="0"/>
                </a:rPr>
                <a:t>Innovation and creativity</a:t>
              </a:r>
              <a:endParaRPr lang="en-US" altLang="zh-CN" sz="1600" b="1" dirty="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21" name="îṧļïďé"/>
            <p:cNvSpPr txBox="1"/>
            <p:nvPr/>
          </p:nvSpPr>
          <p:spPr>
            <a:xfrm>
              <a:off x="6900369" y="1655774"/>
              <a:ext cx="3962574" cy="303981"/>
            </a:xfrm>
            <a:prstGeom prst="rect">
              <a:avLst/>
            </a:prstGeom>
            <a:noFill/>
          </p:spPr>
          <p:txBody>
            <a:bodyPr wrap="none" lIns="90000" tIns="46800" rIns="90000" bIns="46800" anchor="b" anchorCtr="0">
              <a:normAutofit fontScale="92500" lnSpcReduction="10000"/>
            </a:bodyPr>
            <a:lstStyle/>
            <a:p>
              <a:r>
                <a:rPr lang="en-US" altLang="zh-CN" sz="1600" b="1" dirty="0">
                  <a:latin typeface="Times New Roman" panose="02020603050405020304" charset="0"/>
                  <a:cs typeface="Times New Roman" panose="02020603050405020304" charset="0"/>
                </a:rPr>
                <a:t>Introduction</a:t>
              </a:r>
              <a:endParaRPr lang="en-US" altLang="zh-CN" sz="1600" b="1" dirty="0"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cxnSp>
          <p:nvCxnSpPr>
            <p:cNvPr id="23" name="直接连接符 22"/>
            <p:cNvCxnSpPr/>
            <p:nvPr/>
          </p:nvCxnSpPr>
          <p:spPr>
            <a:xfrm>
              <a:off x="6951000" y="2214000"/>
              <a:ext cx="4569488" cy="0"/>
            </a:xfrm>
            <a:prstGeom prst="line">
              <a:avLst/>
            </a:prstGeom>
            <a:ln w="3175" cap="rnd">
              <a:solidFill>
                <a:schemeClr val="bg1">
                  <a:lumMod val="75000"/>
                </a:schemeClr>
              </a:solidFill>
              <a:round/>
              <a:headEnd type="none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直接连接符 23"/>
            <p:cNvCxnSpPr/>
            <p:nvPr/>
          </p:nvCxnSpPr>
          <p:spPr>
            <a:xfrm>
              <a:off x="6951000" y="3137925"/>
              <a:ext cx="4569488" cy="0"/>
            </a:xfrm>
            <a:prstGeom prst="line">
              <a:avLst/>
            </a:prstGeom>
            <a:ln w="3175" cap="rnd">
              <a:solidFill>
                <a:schemeClr val="bg1">
                  <a:lumMod val="75000"/>
                </a:schemeClr>
              </a:solidFill>
              <a:round/>
              <a:headEnd type="none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直接连接符 24"/>
            <p:cNvCxnSpPr/>
            <p:nvPr/>
          </p:nvCxnSpPr>
          <p:spPr>
            <a:xfrm>
              <a:off x="6951000" y="4061850"/>
              <a:ext cx="4569488" cy="0"/>
            </a:xfrm>
            <a:prstGeom prst="line">
              <a:avLst/>
            </a:prstGeom>
            <a:ln w="3175" cap="rnd">
              <a:solidFill>
                <a:schemeClr val="bg1">
                  <a:lumMod val="75000"/>
                </a:schemeClr>
              </a:solidFill>
              <a:round/>
              <a:headEnd type="none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直接连接符 25"/>
            <p:cNvCxnSpPr/>
            <p:nvPr/>
          </p:nvCxnSpPr>
          <p:spPr>
            <a:xfrm>
              <a:off x="6951000" y="4919100"/>
              <a:ext cx="4569488" cy="0"/>
            </a:xfrm>
            <a:prstGeom prst="line">
              <a:avLst/>
            </a:prstGeom>
            <a:ln w="3175" cap="rnd">
              <a:solidFill>
                <a:schemeClr val="bg1">
                  <a:lumMod val="75000"/>
                </a:schemeClr>
              </a:solidFill>
              <a:round/>
              <a:headEnd type="none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" name="图片 1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latin typeface="Times New Roman" panose="02020603050405020304" charset="0"/>
                <a:cs typeface="Times New Roman" panose="02020603050405020304" charset="0"/>
              </a:rPr>
              <a:t>Introduction</a:t>
            </a:r>
            <a:endParaRPr lang="zh-CN" altLang="en-US" b="0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4"/>
          </p:nvPr>
        </p:nvSpPr>
        <p:spPr>
          <a:solidFill>
            <a:srgbClr val="00B0F0"/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5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1605763" y="3986185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en-US" altLang="zh-CN" spc="100" dirty="0">
                <a:solidFill>
                  <a:schemeClr val="bg1"/>
                </a:solidFill>
                <a:latin typeface="Impact" panose="020B0806030902050204" pitchFamily="34" charset="0"/>
                <a:cs typeface="Arial" panose="020B0604020202020204" pitchFamily="34" charset="0"/>
              </a:rPr>
              <a:t>/01</a:t>
            </a:r>
            <a:endParaRPr lang="zh-CN" altLang="en-US" spc="100" dirty="0">
              <a:solidFill>
                <a:schemeClr val="bg1"/>
              </a:solidFill>
              <a:latin typeface="Impact" panose="020B080603090205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pic>
        <p:nvPicPr>
          <p:cNvPr id="3" name="3pag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691270" y="5509592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7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/>
          </a:p>
        </p:txBody>
      </p:sp>
      <p:grpSp>
        <p:nvGrpSpPr>
          <p:cNvPr id="5" name="25614a77-0ddb-4449-a9ba-0f861133a66f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3368021" y="532839"/>
            <a:ext cx="7543120" cy="4751584"/>
            <a:chOff x="3977368" y="1256408"/>
            <a:chExt cx="7543120" cy="4751584"/>
          </a:xfrm>
        </p:grpSpPr>
        <p:sp>
          <p:nvSpPr>
            <p:cNvPr id="6" name="ís1îďe"/>
            <p:cNvSpPr/>
            <p:nvPr/>
          </p:nvSpPr>
          <p:spPr bwMode="auto">
            <a:xfrm>
              <a:off x="6892297" y="4688413"/>
              <a:ext cx="1322336" cy="1319579"/>
            </a:xfrm>
            <a:custGeom>
              <a:avLst/>
              <a:gdLst>
                <a:gd name="T0" fmla="*/ 259 w 453"/>
                <a:gd name="T1" fmla="*/ 452 h 452"/>
                <a:gd name="T2" fmla="*/ 269 w 453"/>
                <a:gd name="T3" fmla="*/ 393 h 452"/>
                <a:gd name="T4" fmla="*/ 314 w 453"/>
                <a:gd name="T5" fmla="*/ 374 h 452"/>
                <a:gd name="T6" fmla="*/ 363 w 453"/>
                <a:gd name="T7" fmla="*/ 409 h 452"/>
                <a:gd name="T8" fmla="*/ 409 w 453"/>
                <a:gd name="T9" fmla="*/ 363 h 452"/>
                <a:gd name="T10" fmla="*/ 375 w 453"/>
                <a:gd name="T11" fmla="*/ 313 h 452"/>
                <a:gd name="T12" fmla="*/ 393 w 453"/>
                <a:gd name="T13" fmla="*/ 269 h 452"/>
                <a:gd name="T14" fmla="*/ 453 w 453"/>
                <a:gd name="T15" fmla="*/ 258 h 452"/>
                <a:gd name="T16" fmla="*/ 452 w 453"/>
                <a:gd name="T17" fmla="*/ 193 h 452"/>
                <a:gd name="T18" fmla="*/ 393 w 453"/>
                <a:gd name="T19" fmla="*/ 183 h 452"/>
                <a:gd name="T20" fmla="*/ 391 w 453"/>
                <a:gd name="T21" fmla="*/ 178 h 452"/>
                <a:gd name="T22" fmla="*/ 391 w 453"/>
                <a:gd name="T23" fmla="*/ 178 h 452"/>
                <a:gd name="T24" fmla="*/ 384 w 453"/>
                <a:gd name="T25" fmla="*/ 161 h 452"/>
                <a:gd name="T26" fmla="*/ 381 w 453"/>
                <a:gd name="T27" fmla="*/ 152 h 452"/>
                <a:gd name="T28" fmla="*/ 381 w 453"/>
                <a:gd name="T29" fmla="*/ 152 h 452"/>
                <a:gd name="T30" fmla="*/ 375 w 453"/>
                <a:gd name="T31" fmla="*/ 139 h 452"/>
                <a:gd name="T32" fmla="*/ 409 w 453"/>
                <a:gd name="T33" fmla="*/ 89 h 452"/>
                <a:gd name="T34" fmla="*/ 363 w 453"/>
                <a:gd name="T35" fmla="*/ 43 h 452"/>
                <a:gd name="T36" fmla="*/ 314 w 453"/>
                <a:gd name="T37" fmla="*/ 78 h 452"/>
                <a:gd name="T38" fmla="*/ 269 w 453"/>
                <a:gd name="T39" fmla="*/ 59 h 452"/>
                <a:gd name="T40" fmla="*/ 259 w 453"/>
                <a:gd name="T41" fmla="*/ 0 h 452"/>
                <a:gd name="T42" fmla="*/ 194 w 453"/>
                <a:gd name="T43" fmla="*/ 0 h 452"/>
                <a:gd name="T44" fmla="*/ 183 w 453"/>
                <a:gd name="T45" fmla="*/ 59 h 452"/>
                <a:gd name="T46" fmla="*/ 139 w 453"/>
                <a:gd name="T47" fmla="*/ 78 h 452"/>
                <a:gd name="T48" fmla="*/ 90 w 453"/>
                <a:gd name="T49" fmla="*/ 43 h 452"/>
                <a:gd name="T50" fmla="*/ 43 w 453"/>
                <a:gd name="T51" fmla="*/ 89 h 452"/>
                <a:gd name="T52" fmla="*/ 78 w 453"/>
                <a:gd name="T53" fmla="*/ 139 h 452"/>
                <a:gd name="T54" fmla="*/ 59 w 453"/>
                <a:gd name="T55" fmla="*/ 183 h 452"/>
                <a:gd name="T56" fmla="*/ 0 w 453"/>
                <a:gd name="T57" fmla="*/ 193 h 452"/>
                <a:gd name="T58" fmla="*/ 0 w 453"/>
                <a:gd name="T59" fmla="*/ 259 h 452"/>
                <a:gd name="T60" fmla="*/ 60 w 453"/>
                <a:gd name="T61" fmla="*/ 269 h 452"/>
                <a:gd name="T62" fmla="*/ 78 w 453"/>
                <a:gd name="T63" fmla="*/ 314 h 452"/>
                <a:gd name="T64" fmla="*/ 44 w 453"/>
                <a:gd name="T65" fmla="*/ 363 h 452"/>
                <a:gd name="T66" fmla="*/ 90 w 453"/>
                <a:gd name="T67" fmla="*/ 409 h 452"/>
                <a:gd name="T68" fmla="*/ 139 w 453"/>
                <a:gd name="T69" fmla="*/ 374 h 452"/>
                <a:gd name="T70" fmla="*/ 184 w 453"/>
                <a:gd name="T71" fmla="*/ 393 h 452"/>
                <a:gd name="T72" fmla="*/ 194 w 453"/>
                <a:gd name="T73" fmla="*/ 452 h 452"/>
                <a:gd name="T74" fmla="*/ 259 w 453"/>
                <a:gd name="T75" fmla="*/ 452 h 452"/>
                <a:gd name="T76" fmla="*/ 346 w 453"/>
                <a:gd name="T77" fmla="*/ 210 h 452"/>
                <a:gd name="T78" fmla="*/ 243 w 453"/>
                <a:gd name="T79" fmla="*/ 346 h 452"/>
                <a:gd name="T80" fmla="*/ 106 w 453"/>
                <a:gd name="T81" fmla="*/ 242 h 452"/>
                <a:gd name="T82" fmla="*/ 210 w 453"/>
                <a:gd name="T83" fmla="*/ 106 h 452"/>
                <a:gd name="T84" fmla="*/ 266 w 453"/>
                <a:gd name="T85" fmla="*/ 111 h 452"/>
                <a:gd name="T86" fmla="*/ 266 w 453"/>
                <a:gd name="T87" fmla="*/ 111 h 452"/>
                <a:gd name="T88" fmla="*/ 312 w 453"/>
                <a:gd name="T89" fmla="*/ 140 h 452"/>
                <a:gd name="T90" fmla="*/ 331 w 453"/>
                <a:gd name="T91" fmla="*/ 165 h 452"/>
                <a:gd name="T92" fmla="*/ 346 w 453"/>
                <a:gd name="T93" fmla="*/ 210 h 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3" h="452">
                  <a:moveTo>
                    <a:pt x="259" y="452"/>
                  </a:moveTo>
                  <a:cubicBezTo>
                    <a:pt x="269" y="393"/>
                    <a:pt x="269" y="393"/>
                    <a:pt x="269" y="393"/>
                  </a:cubicBezTo>
                  <a:cubicBezTo>
                    <a:pt x="314" y="374"/>
                    <a:pt x="314" y="374"/>
                    <a:pt x="314" y="374"/>
                  </a:cubicBezTo>
                  <a:cubicBezTo>
                    <a:pt x="363" y="409"/>
                    <a:pt x="363" y="409"/>
                    <a:pt x="363" y="409"/>
                  </a:cubicBezTo>
                  <a:cubicBezTo>
                    <a:pt x="409" y="363"/>
                    <a:pt x="409" y="363"/>
                    <a:pt x="409" y="363"/>
                  </a:cubicBezTo>
                  <a:cubicBezTo>
                    <a:pt x="375" y="313"/>
                    <a:pt x="375" y="313"/>
                    <a:pt x="375" y="313"/>
                  </a:cubicBezTo>
                  <a:cubicBezTo>
                    <a:pt x="393" y="269"/>
                    <a:pt x="393" y="269"/>
                    <a:pt x="393" y="269"/>
                  </a:cubicBezTo>
                  <a:cubicBezTo>
                    <a:pt x="453" y="258"/>
                    <a:pt x="453" y="258"/>
                    <a:pt x="453" y="258"/>
                  </a:cubicBezTo>
                  <a:cubicBezTo>
                    <a:pt x="452" y="193"/>
                    <a:pt x="452" y="193"/>
                    <a:pt x="452" y="193"/>
                  </a:cubicBezTo>
                  <a:cubicBezTo>
                    <a:pt x="393" y="183"/>
                    <a:pt x="393" y="183"/>
                    <a:pt x="393" y="183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84" y="161"/>
                    <a:pt x="384" y="161"/>
                    <a:pt x="384" y="161"/>
                  </a:cubicBezTo>
                  <a:cubicBezTo>
                    <a:pt x="381" y="152"/>
                    <a:pt x="381" y="152"/>
                    <a:pt x="381" y="152"/>
                  </a:cubicBezTo>
                  <a:cubicBezTo>
                    <a:pt x="381" y="152"/>
                    <a:pt x="381" y="152"/>
                    <a:pt x="381" y="152"/>
                  </a:cubicBezTo>
                  <a:cubicBezTo>
                    <a:pt x="375" y="139"/>
                    <a:pt x="375" y="139"/>
                    <a:pt x="375" y="139"/>
                  </a:cubicBezTo>
                  <a:cubicBezTo>
                    <a:pt x="409" y="89"/>
                    <a:pt x="409" y="89"/>
                    <a:pt x="409" y="89"/>
                  </a:cubicBezTo>
                  <a:cubicBezTo>
                    <a:pt x="363" y="43"/>
                    <a:pt x="363" y="43"/>
                    <a:pt x="363" y="43"/>
                  </a:cubicBezTo>
                  <a:cubicBezTo>
                    <a:pt x="314" y="78"/>
                    <a:pt x="314" y="78"/>
                    <a:pt x="314" y="78"/>
                  </a:cubicBezTo>
                  <a:cubicBezTo>
                    <a:pt x="269" y="59"/>
                    <a:pt x="269" y="59"/>
                    <a:pt x="269" y="59"/>
                  </a:cubicBezTo>
                  <a:cubicBezTo>
                    <a:pt x="259" y="0"/>
                    <a:pt x="259" y="0"/>
                    <a:pt x="259" y="0"/>
                  </a:cubicBezTo>
                  <a:cubicBezTo>
                    <a:pt x="194" y="0"/>
                    <a:pt x="194" y="0"/>
                    <a:pt x="194" y="0"/>
                  </a:cubicBezTo>
                  <a:cubicBezTo>
                    <a:pt x="183" y="59"/>
                    <a:pt x="183" y="59"/>
                    <a:pt x="183" y="59"/>
                  </a:cubicBezTo>
                  <a:cubicBezTo>
                    <a:pt x="139" y="78"/>
                    <a:pt x="139" y="78"/>
                    <a:pt x="139" y="78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59" y="183"/>
                    <a:pt x="59" y="183"/>
                    <a:pt x="59" y="18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0" y="259"/>
                    <a:pt x="0" y="259"/>
                    <a:pt x="0" y="259"/>
                  </a:cubicBezTo>
                  <a:cubicBezTo>
                    <a:pt x="60" y="269"/>
                    <a:pt x="60" y="269"/>
                    <a:pt x="60" y="269"/>
                  </a:cubicBezTo>
                  <a:cubicBezTo>
                    <a:pt x="78" y="314"/>
                    <a:pt x="78" y="314"/>
                    <a:pt x="78" y="314"/>
                  </a:cubicBezTo>
                  <a:cubicBezTo>
                    <a:pt x="44" y="363"/>
                    <a:pt x="44" y="363"/>
                    <a:pt x="44" y="363"/>
                  </a:cubicBezTo>
                  <a:cubicBezTo>
                    <a:pt x="90" y="409"/>
                    <a:pt x="90" y="409"/>
                    <a:pt x="90" y="409"/>
                  </a:cubicBezTo>
                  <a:cubicBezTo>
                    <a:pt x="139" y="374"/>
                    <a:pt x="139" y="374"/>
                    <a:pt x="139" y="374"/>
                  </a:cubicBezTo>
                  <a:cubicBezTo>
                    <a:pt x="184" y="393"/>
                    <a:pt x="184" y="393"/>
                    <a:pt x="184" y="393"/>
                  </a:cubicBezTo>
                  <a:cubicBezTo>
                    <a:pt x="194" y="452"/>
                    <a:pt x="194" y="452"/>
                    <a:pt x="194" y="452"/>
                  </a:cubicBezTo>
                  <a:cubicBezTo>
                    <a:pt x="259" y="452"/>
                    <a:pt x="259" y="452"/>
                    <a:pt x="259" y="452"/>
                  </a:cubicBezTo>
                  <a:close/>
                  <a:moveTo>
                    <a:pt x="346" y="210"/>
                  </a:moveTo>
                  <a:cubicBezTo>
                    <a:pt x="355" y="276"/>
                    <a:pt x="309" y="337"/>
                    <a:pt x="243" y="346"/>
                  </a:cubicBezTo>
                  <a:cubicBezTo>
                    <a:pt x="177" y="355"/>
                    <a:pt x="115" y="308"/>
                    <a:pt x="106" y="242"/>
                  </a:cubicBezTo>
                  <a:cubicBezTo>
                    <a:pt x="97" y="176"/>
                    <a:pt x="144" y="115"/>
                    <a:pt x="210" y="106"/>
                  </a:cubicBezTo>
                  <a:cubicBezTo>
                    <a:pt x="229" y="103"/>
                    <a:pt x="248" y="105"/>
                    <a:pt x="266" y="111"/>
                  </a:cubicBezTo>
                  <a:cubicBezTo>
                    <a:pt x="266" y="111"/>
                    <a:pt x="266" y="111"/>
                    <a:pt x="266" y="111"/>
                  </a:cubicBezTo>
                  <a:cubicBezTo>
                    <a:pt x="283" y="117"/>
                    <a:pt x="299" y="127"/>
                    <a:pt x="312" y="140"/>
                  </a:cubicBezTo>
                  <a:cubicBezTo>
                    <a:pt x="319" y="148"/>
                    <a:pt x="326" y="156"/>
                    <a:pt x="331" y="165"/>
                  </a:cubicBezTo>
                  <a:cubicBezTo>
                    <a:pt x="339" y="179"/>
                    <a:pt x="344" y="194"/>
                    <a:pt x="346" y="21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7" name="íṡľiḓè"/>
            <p:cNvSpPr/>
            <p:nvPr/>
          </p:nvSpPr>
          <p:spPr bwMode="auto">
            <a:xfrm>
              <a:off x="6886783" y="1697645"/>
              <a:ext cx="1318199" cy="1319579"/>
            </a:xfrm>
            <a:custGeom>
              <a:avLst/>
              <a:gdLst>
                <a:gd name="T0" fmla="*/ 259 w 452"/>
                <a:gd name="T1" fmla="*/ 452 h 452"/>
                <a:gd name="T2" fmla="*/ 269 w 452"/>
                <a:gd name="T3" fmla="*/ 393 h 452"/>
                <a:gd name="T4" fmla="*/ 314 w 452"/>
                <a:gd name="T5" fmla="*/ 374 h 452"/>
                <a:gd name="T6" fmla="*/ 363 w 452"/>
                <a:gd name="T7" fmla="*/ 409 h 452"/>
                <a:gd name="T8" fmla="*/ 409 w 452"/>
                <a:gd name="T9" fmla="*/ 363 h 452"/>
                <a:gd name="T10" fmla="*/ 375 w 452"/>
                <a:gd name="T11" fmla="*/ 313 h 452"/>
                <a:gd name="T12" fmla="*/ 393 w 452"/>
                <a:gd name="T13" fmla="*/ 269 h 452"/>
                <a:gd name="T14" fmla="*/ 452 w 452"/>
                <a:gd name="T15" fmla="*/ 259 h 452"/>
                <a:gd name="T16" fmla="*/ 452 w 452"/>
                <a:gd name="T17" fmla="*/ 193 h 452"/>
                <a:gd name="T18" fmla="*/ 393 w 452"/>
                <a:gd name="T19" fmla="*/ 183 h 452"/>
                <a:gd name="T20" fmla="*/ 391 w 452"/>
                <a:gd name="T21" fmla="*/ 178 h 452"/>
                <a:gd name="T22" fmla="*/ 391 w 452"/>
                <a:gd name="T23" fmla="*/ 178 h 452"/>
                <a:gd name="T24" fmla="*/ 384 w 452"/>
                <a:gd name="T25" fmla="*/ 161 h 452"/>
                <a:gd name="T26" fmla="*/ 380 w 452"/>
                <a:gd name="T27" fmla="*/ 152 h 452"/>
                <a:gd name="T28" fmla="*/ 380 w 452"/>
                <a:gd name="T29" fmla="*/ 152 h 452"/>
                <a:gd name="T30" fmla="*/ 375 w 452"/>
                <a:gd name="T31" fmla="*/ 139 h 452"/>
                <a:gd name="T32" fmla="*/ 409 w 452"/>
                <a:gd name="T33" fmla="*/ 89 h 452"/>
                <a:gd name="T34" fmla="*/ 363 w 452"/>
                <a:gd name="T35" fmla="*/ 43 h 452"/>
                <a:gd name="T36" fmla="*/ 314 w 452"/>
                <a:gd name="T37" fmla="*/ 78 h 452"/>
                <a:gd name="T38" fmla="*/ 269 w 452"/>
                <a:gd name="T39" fmla="*/ 59 h 452"/>
                <a:gd name="T40" fmla="*/ 259 w 452"/>
                <a:gd name="T41" fmla="*/ 0 h 452"/>
                <a:gd name="T42" fmla="*/ 193 w 452"/>
                <a:gd name="T43" fmla="*/ 0 h 452"/>
                <a:gd name="T44" fmla="*/ 183 w 452"/>
                <a:gd name="T45" fmla="*/ 59 h 452"/>
                <a:gd name="T46" fmla="*/ 138 w 452"/>
                <a:gd name="T47" fmla="*/ 78 h 452"/>
                <a:gd name="T48" fmla="*/ 89 w 452"/>
                <a:gd name="T49" fmla="*/ 43 h 452"/>
                <a:gd name="T50" fmla="*/ 43 w 452"/>
                <a:gd name="T51" fmla="*/ 89 h 452"/>
                <a:gd name="T52" fmla="*/ 78 w 452"/>
                <a:gd name="T53" fmla="*/ 139 h 452"/>
                <a:gd name="T54" fmla="*/ 59 w 452"/>
                <a:gd name="T55" fmla="*/ 183 h 452"/>
                <a:gd name="T56" fmla="*/ 0 w 452"/>
                <a:gd name="T57" fmla="*/ 193 h 452"/>
                <a:gd name="T58" fmla="*/ 0 w 452"/>
                <a:gd name="T59" fmla="*/ 259 h 452"/>
                <a:gd name="T60" fmla="*/ 60 w 452"/>
                <a:gd name="T61" fmla="*/ 269 h 452"/>
                <a:gd name="T62" fmla="*/ 78 w 452"/>
                <a:gd name="T63" fmla="*/ 314 h 452"/>
                <a:gd name="T64" fmla="*/ 43 w 452"/>
                <a:gd name="T65" fmla="*/ 363 h 452"/>
                <a:gd name="T66" fmla="*/ 90 w 452"/>
                <a:gd name="T67" fmla="*/ 409 h 452"/>
                <a:gd name="T68" fmla="*/ 139 w 452"/>
                <a:gd name="T69" fmla="*/ 374 h 452"/>
                <a:gd name="T70" fmla="*/ 183 w 452"/>
                <a:gd name="T71" fmla="*/ 393 h 452"/>
                <a:gd name="T72" fmla="*/ 194 w 452"/>
                <a:gd name="T73" fmla="*/ 452 h 452"/>
                <a:gd name="T74" fmla="*/ 259 w 452"/>
                <a:gd name="T75" fmla="*/ 452 h 452"/>
                <a:gd name="T76" fmla="*/ 346 w 452"/>
                <a:gd name="T77" fmla="*/ 210 h 452"/>
                <a:gd name="T78" fmla="*/ 243 w 452"/>
                <a:gd name="T79" fmla="*/ 346 h 452"/>
                <a:gd name="T80" fmla="*/ 106 w 452"/>
                <a:gd name="T81" fmla="*/ 242 h 452"/>
                <a:gd name="T82" fmla="*/ 210 w 452"/>
                <a:gd name="T83" fmla="*/ 106 h 452"/>
                <a:gd name="T84" fmla="*/ 266 w 452"/>
                <a:gd name="T85" fmla="*/ 111 h 452"/>
                <a:gd name="T86" fmla="*/ 266 w 452"/>
                <a:gd name="T87" fmla="*/ 111 h 452"/>
                <a:gd name="T88" fmla="*/ 312 w 452"/>
                <a:gd name="T89" fmla="*/ 140 h 452"/>
                <a:gd name="T90" fmla="*/ 331 w 452"/>
                <a:gd name="T91" fmla="*/ 165 h 452"/>
                <a:gd name="T92" fmla="*/ 346 w 452"/>
                <a:gd name="T93" fmla="*/ 210 h 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2" h="452">
                  <a:moveTo>
                    <a:pt x="259" y="452"/>
                  </a:moveTo>
                  <a:cubicBezTo>
                    <a:pt x="269" y="393"/>
                    <a:pt x="269" y="393"/>
                    <a:pt x="269" y="393"/>
                  </a:cubicBezTo>
                  <a:cubicBezTo>
                    <a:pt x="314" y="374"/>
                    <a:pt x="314" y="374"/>
                    <a:pt x="314" y="374"/>
                  </a:cubicBezTo>
                  <a:cubicBezTo>
                    <a:pt x="363" y="409"/>
                    <a:pt x="363" y="409"/>
                    <a:pt x="363" y="409"/>
                  </a:cubicBezTo>
                  <a:cubicBezTo>
                    <a:pt x="409" y="363"/>
                    <a:pt x="409" y="363"/>
                    <a:pt x="409" y="363"/>
                  </a:cubicBezTo>
                  <a:cubicBezTo>
                    <a:pt x="375" y="313"/>
                    <a:pt x="375" y="313"/>
                    <a:pt x="375" y="313"/>
                  </a:cubicBezTo>
                  <a:cubicBezTo>
                    <a:pt x="393" y="269"/>
                    <a:pt x="393" y="269"/>
                    <a:pt x="393" y="269"/>
                  </a:cubicBezTo>
                  <a:cubicBezTo>
                    <a:pt x="452" y="259"/>
                    <a:pt x="452" y="259"/>
                    <a:pt x="452" y="259"/>
                  </a:cubicBezTo>
                  <a:cubicBezTo>
                    <a:pt x="452" y="193"/>
                    <a:pt x="452" y="193"/>
                    <a:pt x="452" y="193"/>
                  </a:cubicBezTo>
                  <a:cubicBezTo>
                    <a:pt x="393" y="183"/>
                    <a:pt x="393" y="183"/>
                    <a:pt x="393" y="183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84" y="161"/>
                    <a:pt x="384" y="161"/>
                    <a:pt x="384" y="161"/>
                  </a:cubicBezTo>
                  <a:cubicBezTo>
                    <a:pt x="380" y="152"/>
                    <a:pt x="380" y="152"/>
                    <a:pt x="380" y="152"/>
                  </a:cubicBezTo>
                  <a:cubicBezTo>
                    <a:pt x="380" y="152"/>
                    <a:pt x="380" y="152"/>
                    <a:pt x="380" y="152"/>
                  </a:cubicBezTo>
                  <a:cubicBezTo>
                    <a:pt x="375" y="139"/>
                    <a:pt x="375" y="139"/>
                    <a:pt x="375" y="139"/>
                  </a:cubicBezTo>
                  <a:cubicBezTo>
                    <a:pt x="409" y="89"/>
                    <a:pt x="409" y="89"/>
                    <a:pt x="409" y="89"/>
                  </a:cubicBezTo>
                  <a:cubicBezTo>
                    <a:pt x="363" y="43"/>
                    <a:pt x="363" y="43"/>
                    <a:pt x="363" y="43"/>
                  </a:cubicBezTo>
                  <a:cubicBezTo>
                    <a:pt x="314" y="78"/>
                    <a:pt x="314" y="78"/>
                    <a:pt x="314" y="78"/>
                  </a:cubicBezTo>
                  <a:cubicBezTo>
                    <a:pt x="269" y="59"/>
                    <a:pt x="269" y="59"/>
                    <a:pt x="269" y="59"/>
                  </a:cubicBezTo>
                  <a:cubicBezTo>
                    <a:pt x="259" y="0"/>
                    <a:pt x="259" y="0"/>
                    <a:pt x="259" y="0"/>
                  </a:cubicBezTo>
                  <a:cubicBezTo>
                    <a:pt x="193" y="0"/>
                    <a:pt x="193" y="0"/>
                    <a:pt x="193" y="0"/>
                  </a:cubicBezTo>
                  <a:cubicBezTo>
                    <a:pt x="183" y="59"/>
                    <a:pt x="183" y="59"/>
                    <a:pt x="183" y="59"/>
                  </a:cubicBezTo>
                  <a:cubicBezTo>
                    <a:pt x="138" y="78"/>
                    <a:pt x="138" y="78"/>
                    <a:pt x="138" y="78"/>
                  </a:cubicBezTo>
                  <a:cubicBezTo>
                    <a:pt x="89" y="43"/>
                    <a:pt x="89" y="43"/>
                    <a:pt x="89" y="43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59" y="183"/>
                    <a:pt x="59" y="183"/>
                    <a:pt x="59" y="18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0" y="259"/>
                    <a:pt x="0" y="259"/>
                    <a:pt x="0" y="259"/>
                  </a:cubicBezTo>
                  <a:cubicBezTo>
                    <a:pt x="60" y="269"/>
                    <a:pt x="60" y="269"/>
                    <a:pt x="60" y="269"/>
                  </a:cubicBezTo>
                  <a:cubicBezTo>
                    <a:pt x="78" y="314"/>
                    <a:pt x="78" y="314"/>
                    <a:pt x="78" y="314"/>
                  </a:cubicBezTo>
                  <a:cubicBezTo>
                    <a:pt x="43" y="363"/>
                    <a:pt x="43" y="363"/>
                    <a:pt x="43" y="363"/>
                  </a:cubicBezTo>
                  <a:cubicBezTo>
                    <a:pt x="90" y="409"/>
                    <a:pt x="90" y="409"/>
                    <a:pt x="90" y="409"/>
                  </a:cubicBezTo>
                  <a:cubicBezTo>
                    <a:pt x="139" y="374"/>
                    <a:pt x="139" y="374"/>
                    <a:pt x="139" y="374"/>
                  </a:cubicBezTo>
                  <a:cubicBezTo>
                    <a:pt x="183" y="393"/>
                    <a:pt x="183" y="393"/>
                    <a:pt x="183" y="393"/>
                  </a:cubicBezTo>
                  <a:cubicBezTo>
                    <a:pt x="194" y="452"/>
                    <a:pt x="194" y="452"/>
                    <a:pt x="194" y="452"/>
                  </a:cubicBezTo>
                  <a:cubicBezTo>
                    <a:pt x="259" y="452"/>
                    <a:pt x="259" y="452"/>
                    <a:pt x="259" y="452"/>
                  </a:cubicBezTo>
                  <a:close/>
                  <a:moveTo>
                    <a:pt x="346" y="210"/>
                  </a:moveTo>
                  <a:cubicBezTo>
                    <a:pt x="355" y="276"/>
                    <a:pt x="309" y="337"/>
                    <a:pt x="243" y="346"/>
                  </a:cubicBezTo>
                  <a:cubicBezTo>
                    <a:pt x="176" y="355"/>
                    <a:pt x="115" y="308"/>
                    <a:pt x="106" y="242"/>
                  </a:cubicBezTo>
                  <a:cubicBezTo>
                    <a:pt x="97" y="176"/>
                    <a:pt x="144" y="115"/>
                    <a:pt x="210" y="106"/>
                  </a:cubicBezTo>
                  <a:cubicBezTo>
                    <a:pt x="229" y="103"/>
                    <a:pt x="248" y="105"/>
                    <a:pt x="266" y="111"/>
                  </a:cubicBezTo>
                  <a:cubicBezTo>
                    <a:pt x="266" y="111"/>
                    <a:pt x="266" y="111"/>
                    <a:pt x="266" y="111"/>
                  </a:cubicBezTo>
                  <a:cubicBezTo>
                    <a:pt x="283" y="117"/>
                    <a:pt x="299" y="127"/>
                    <a:pt x="312" y="140"/>
                  </a:cubicBezTo>
                  <a:cubicBezTo>
                    <a:pt x="319" y="148"/>
                    <a:pt x="326" y="156"/>
                    <a:pt x="331" y="165"/>
                  </a:cubicBezTo>
                  <a:cubicBezTo>
                    <a:pt x="339" y="179"/>
                    <a:pt x="344" y="194"/>
                    <a:pt x="346" y="21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8" name="ïŝļiḋe"/>
            <p:cNvSpPr/>
            <p:nvPr/>
          </p:nvSpPr>
          <p:spPr bwMode="auto">
            <a:xfrm>
              <a:off x="5491368" y="2763512"/>
              <a:ext cx="2177235" cy="2178615"/>
            </a:xfrm>
            <a:custGeom>
              <a:avLst/>
              <a:gdLst>
                <a:gd name="T0" fmla="*/ 427 w 746"/>
                <a:gd name="T1" fmla="*/ 746 h 746"/>
                <a:gd name="T2" fmla="*/ 444 w 746"/>
                <a:gd name="T3" fmla="*/ 648 h 746"/>
                <a:gd name="T4" fmla="*/ 518 w 746"/>
                <a:gd name="T5" fmla="*/ 618 h 746"/>
                <a:gd name="T6" fmla="*/ 599 w 746"/>
                <a:gd name="T7" fmla="*/ 675 h 746"/>
                <a:gd name="T8" fmla="*/ 675 w 746"/>
                <a:gd name="T9" fmla="*/ 598 h 746"/>
                <a:gd name="T10" fmla="*/ 618 w 746"/>
                <a:gd name="T11" fmla="*/ 517 h 746"/>
                <a:gd name="T12" fmla="*/ 649 w 746"/>
                <a:gd name="T13" fmla="*/ 444 h 746"/>
                <a:gd name="T14" fmla="*/ 746 w 746"/>
                <a:gd name="T15" fmla="*/ 427 h 746"/>
                <a:gd name="T16" fmla="*/ 746 w 746"/>
                <a:gd name="T17" fmla="*/ 319 h 746"/>
                <a:gd name="T18" fmla="*/ 648 w 746"/>
                <a:gd name="T19" fmla="*/ 302 h 746"/>
                <a:gd name="T20" fmla="*/ 645 w 746"/>
                <a:gd name="T21" fmla="*/ 294 h 746"/>
                <a:gd name="T22" fmla="*/ 645 w 746"/>
                <a:gd name="T23" fmla="*/ 294 h 746"/>
                <a:gd name="T24" fmla="*/ 633 w 746"/>
                <a:gd name="T25" fmla="*/ 266 h 746"/>
                <a:gd name="T26" fmla="*/ 628 w 746"/>
                <a:gd name="T27" fmla="*/ 252 h 746"/>
                <a:gd name="T28" fmla="*/ 628 w 746"/>
                <a:gd name="T29" fmla="*/ 252 h 746"/>
                <a:gd name="T30" fmla="*/ 618 w 746"/>
                <a:gd name="T31" fmla="*/ 229 h 746"/>
                <a:gd name="T32" fmla="*/ 675 w 746"/>
                <a:gd name="T33" fmla="*/ 147 h 746"/>
                <a:gd name="T34" fmla="*/ 599 w 746"/>
                <a:gd name="T35" fmla="*/ 71 h 746"/>
                <a:gd name="T36" fmla="*/ 518 w 746"/>
                <a:gd name="T37" fmla="*/ 128 h 746"/>
                <a:gd name="T38" fmla="*/ 444 w 746"/>
                <a:gd name="T39" fmla="*/ 97 h 746"/>
                <a:gd name="T40" fmla="*/ 427 w 746"/>
                <a:gd name="T41" fmla="*/ 0 h 746"/>
                <a:gd name="T42" fmla="*/ 319 w 746"/>
                <a:gd name="T43" fmla="*/ 0 h 746"/>
                <a:gd name="T44" fmla="*/ 302 w 746"/>
                <a:gd name="T45" fmla="*/ 98 h 746"/>
                <a:gd name="T46" fmla="*/ 229 w 746"/>
                <a:gd name="T47" fmla="*/ 128 h 746"/>
                <a:gd name="T48" fmla="*/ 148 w 746"/>
                <a:gd name="T49" fmla="*/ 71 h 746"/>
                <a:gd name="T50" fmla="*/ 71 w 746"/>
                <a:gd name="T51" fmla="*/ 147 h 746"/>
                <a:gd name="T52" fmla="*/ 129 w 746"/>
                <a:gd name="T53" fmla="*/ 229 h 746"/>
                <a:gd name="T54" fmla="*/ 98 w 746"/>
                <a:gd name="T55" fmla="*/ 302 h 746"/>
                <a:gd name="T56" fmla="*/ 0 w 746"/>
                <a:gd name="T57" fmla="*/ 319 h 746"/>
                <a:gd name="T58" fmla="*/ 0 w 746"/>
                <a:gd name="T59" fmla="*/ 427 h 746"/>
                <a:gd name="T60" fmla="*/ 98 w 746"/>
                <a:gd name="T61" fmla="*/ 444 h 746"/>
                <a:gd name="T62" fmla="*/ 129 w 746"/>
                <a:gd name="T63" fmla="*/ 518 h 746"/>
                <a:gd name="T64" fmla="*/ 72 w 746"/>
                <a:gd name="T65" fmla="*/ 599 h 746"/>
                <a:gd name="T66" fmla="*/ 148 w 746"/>
                <a:gd name="T67" fmla="*/ 675 h 746"/>
                <a:gd name="T68" fmla="*/ 229 w 746"/>
                <a:gd name="T69" fmla="*/ 618 h 746"/>
                <a:gd name="T70" fmla="*/ 303 w 746"/>
                <a:gd name="T71" fmla="*/ 648 h 746"/>
                <a:gd name="T72" fmla="*/ 320 w 746"/>
                <a:gd name="T73" fmla="*/ 746 h 746"/>
                <a:gd name="T74" fmla="*/ 427 w 746"/>
                <a:gd name="T75" fmla="*/ 746 h 746"/>
                <a:gd name="T76" fmla="*/ 571 w 746"/>
                <a:gd name="T77" fmla="*/ 346 h 746"/>
                <a:gd name="T78" fmla="*/ 400 w 746"/>
                <a:gd name="T79" fmla="*/ 571 h 746"/>
                <a:gd name="T80" fmla="*/ 175 w 746"/>
                <a:gd name="T81" fmla="*/ 400 h 746"/>
                <a:gd name="T82" fmla="*/ 346 w 746"/>
                <a:gd name="T83" fmla="*/ 175 h 746"/>
                <a:gd name="T84" fmla="*/ 438 w 746"/>
                <a:gd name="T85" fmla="*/ 184 h 746"/>
                <a:gd name="T86" fmla="*/ 438 w 746"/>
                <a:gd name="T87" fmla="*/ 184 h 746"/>
                <a:gd name="T88" fmla="*/ 514 w 746"/>
                <a:gd name="T89" fmla="*/ 232 h 746"/>
                <a:gd name="T90" fmla="*/ 546 w 746"/>
                <a:gd name="T91" fmla="*/ 273 h 746"/>
                <a:gd name="T92" fmla="*/ 571 w 746"/>
                <a:gd name="T93" fmla="*/ 346 h 7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46" h="746">
                  <a:moveTo>
                    <a:pt x="427" y="746"/>
                  </a:moveTo>
                  <a:cubicBezTo>
                    <a:pt x="444" y="648"/>
                    <a:pt x="444" y="648"/>
                    <a:pt x="444" y="648"/>
                  </a:cubicBezTo>
                  <a:cubicBezTo>
                    <a:pt x="518" y="618"/>
                    <a:pt x="518" y="618"/>
                    <a:pt x="518" y="618"/>
                  </a:cubicBezTo>
                  <a:cubicBezTo>
                    <a:pt x="599" y="675"/>
                    <a:pt x="599" y="675"/>
                    <a:pt x="599" y="675"/>
                  </a:cubicBezTo>
                  <a:cubicBezTo>
                    <a:pt x="675" y="598"/>
                    <a:pt x="675" y="598"/>
                    <a:pt x="675" y="598"/>
                  </a:cubicBezTo>
                  <a:cubicBezTo>
                    <a:pt x="618" y="517"/>
                    <a:pt x="618" y="517"/>
                    <a:pt x="618" y="517"/>
                  </a:cubicBezTo>
                  <a:cubicBezTo>
                    <a:pt x="649" y="444"/>
                    <a:pt x="649" y="444"/>
                    <a:pt x="649" y="444"/>
                  </a:cubicBezTo>
                  <a:cubicBezTo>
                    <a:pt x="746" y="427"/>
                    <a:pt x="746" y="427"/>
                    <a:pt x="746" y="427"/>
                  </a:cubicBezTo>
                  <a:cubicBezTo>
                    <a:pt x="746" y="319"/>
                    <a:pt x="746" y="319"/>
                    <a:pt x="746" y="319"/>
                  </a:cubicBezTo>
                  <a:cubicBezTo>
                    <a:pt x="648" y="302"/>
                    <a:pt x="648" y="302"/>
                    <a:pt x="648" y="302"/>
                  </a:cubicBezTo>
                  <a:cubicBezTo>
                    <a:pt x="645" y="294"/>
                    <a:pt x="645" y="294"/>
                    <a:pt x="645" y="294"/>
                  </a:cubicBezTo>
                  <a:cubicBezTo>
                    <a:pt x="645" y="294"/>
                    <a:pt x="645" y="294"/>
                    <a:pt x="645" y="294"/>
                  </a:cubicBezTo>
                  <a:cubicBezTo>
                    <a:pt x="633" y="266"/>
                    <a:pt x="633" y="266"/>
                    <a:pt x="633" y="266"/>
                  </a:cubicBezTo>
                  <a:cubicBezTo>
                    <a:pt x="628" y="252"/>
                    <a:pt x="628" y="252"/>
                    <a:pt x="628" y="252"/>
                  </a:cubicBezTo>
                  <a:cubicBezTo>
                    <a:pt x="628" y="252"/>
                    <a:pt x="628" y="252"/>
                    <a:pt x="628" y="252"/>
                  </a:cubicBezTo>
                  <a:cubicBezTo>
                    <a:pt x="618" y="229"/>
                    <a:pt x="618" y="229"/>
                    <a:pt x="618" y="229"/>
                  </a:cubicBezTo>
                  <a:cubicBezTo>
                    <a:pt x="675" y="147"/>
                    <a:pt x="675" y="147"/>
                    <a:pt x="675" y="147"/>
                  </a:cubicBezTo>
                  <a:cubicBezTo>
                    <a:pt x="599" y="71"/>
                    <a:pt x="599" y="71"/>
                    <a:pt x="599" y="71"/>
                  </a:cubicBezTo>
                  <a:cubicBezTo>
                    <a:pt x="518" y="128"/>
                    <a:pt x="518" y="128"/>
                    <a:pt x="518" y="128"/>
                  </a:cubicBezTo>
                  <a:cubicBezTo>
                    <a:pt x="444" y="97"/>
                    <a:pt x="444" y="97"/>
                    <a:pt x="444" y="97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02" y="98"/>
                    <a:pt x="302" y="98"/>
                    <a:pt x="302" y="98"/>
                  </a:cubicBezTo>
                  <a:cubicBezTo>
                    <a:pt x="229" y="128"/>
                    <a:pt x="229" y="128"/>
                    <a:pt x="229" y="128"/>
                  </a:cubicBezTo>
                  <a:cubicBezTo>
                    <a:pt x="148" y="71"/>
                    <a:pt x="148" y="71"/>
                    <a:pt x="148" y="71"/>
                  </a:cubicBezTo>
                  <a:cubicBezTo>
                    <a:pt x="71" y="147"/>
                    <a:pt x="71" y="147"/>
                    <a:pt x="71" y="147"/>
                  </a:cubicBezTo>
                  <a:cubicBezTo>
                    <a:pt x="129" y="229"/>
                    <a:pt x="129" y="229"/>
                    <a:pt x="129" y="229"/>
                  </a:cubicBezTo>
                  <a:cubicBezTo>
                    <a:pt x="98" y="302"/>
                    <a:pt x="98" y="302"/>
                    <a:pt x="98" y="302"/>
                  </a:cubicBezTo>
                  <a:cubicBezTo>
                    <a:pt x="0" y="319"/>
                    <a:pt x="0" y="319"/>
                    <a:pt x="0" y="319"/>
                  </a:cubicBezTo>
                  <a:cubicBezTo>
                    <a:pt x="0" y="427"/>
                    <a:pt x="0" y="427"/>
                    <a:pt x="0" y="427"/>
                  </a:cubicBezTo>
                  <a:cubicBezTo>
                    <a:pt x="98" y="444"/>
                    <a:pt x="98" y="444"/>
                    <a:pt x="98" y="444"/>
                  </a:cubicBezTo>
                  <a:cubicBezTo>
                    <a:pt x="129" y="518"/>
                    <a:pt x="129" y="518"/>
                    <a:pt x="129" y="518"/>
                  </a:cubicBezTo>
                  <a:cubicBezTo>
                    <a:pt x="72" y="599"/>
                    <a:pt x="72" y="599"/>
                    <a:pt x="72" y="599"/>
                  </a:cubicBezTo>
                  <a:cubicBezTo>
                    <a:pt x="148" y="675"/>
                    <a:pt x="148" y="675"/>
                    <a:pt x="148" y="675"/>
                  </a:cubicBezTo>
                  <a:cubicBezTo>
                    <a:pt x="229" y="618"/>
                    <a:pt x="229" y="618"/>
                    <a:pt x="229" y="618"/>
                  </a:cubicBezTo>
                  <a:cubicBezTo>
                    <a:pt x="303" y="648"/>
                    <a:pt x="303" y="648"/>
                    <a:pt x="303" y="648"/>
                  </a:cubicBezTo>
                  <a:cubicBezTo>
                    <a:pt x="320" y="746"/>
                    <a:pt x="320" y="746"/>
                    <a:pt x="320" y="746"/>
                  </a:cubicBezTo>
                  <a:cubicBezTo>
                    <a:pt x="427" y="746"/>
                    <a:pt x="427" y="746"/>
                    <a:pt x="427" y="746"/>
                  </a:cubicBezTo>
                  <a:close/>
                  <a:moveTo>
                    <a:pt x="571" y="346"/>
                  </a:moveTo>
                  <a:cubicBezTo>
                    <a:pt x="586" y="455"/>
                    <a:pt x="509" y="556"/>
                    <a:pt x="400" y="571"/>
                  </a:cubicBezTo>
                  <a:cubicBezTo>
                    <a:pt x="291" y="586"/>
                    <a:pt x="190" y="509"/>
                    <a:pt x="175" y="400"/>
                  </a:cubicBezTo>
                  <a:cubicBezTo>
                    <a:pt x="160" y="291"/>
                    <a:pt x="237" y="190"/>
                    <a:pt x="346" y="175"/>
                  </a:cubicBezTo>
                  <a:cubicBezTo>
                    <a:pt x="378" y="171"/>
                    <a:pt x="410" y="174"/>
                    <a:pt x="438" y="184"/>
                  </a:cubicBezTo>
                  <a:cubicBezTo>
                    <a:pt x="438" y="184"/>
                    <a:pt x="438" y="184"/>
                    <a:pt x="438" y="184"/>
                  </a:cubicBezTo>
                  <a:cubicBezTo>
                    <a:pt x="467" y="194"/>
                    <a:pt x="493" y="210"/>
                    <a:pt x="514" y="232"/>
                  </a:cubicBezTo>
                  <a:cubicBezTo>
                    <a:pt x="527" y="244"/>
                    <a:pt x="537" y="258"/>
                    <a:pt x="546" y="273"/>
                  </a:cubicBezTo>
                  <a:cubicBezTo>
                    <a:pt x="559" y="295"/>
                    <a:pt x="568" y="320"/>
                    <a:pt x="571" y="346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38100" cap="flat">
              <a:noFill/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9" name="iṡḻíḑê"/>
            <p:cNvSpPr/>
            <p:nvPr/>
          </p:nvSpPr>
          <p:spPr bwMode="auto">
            <a:xfrm>
              <a:off x="6230442" y="3417096"/>
              <a:ext cx="703223" cy="809397"/>
            </a:xfrm>
            <a:custGeom>
              <a:avLst/>
              <a:gdLst>
                <a:gd name="T0" fmla="*/ 120 w 241"/>
                <a:gd name="T1" fmla="*/ 0 h 277"/>
                <a:gd name="T2" fmla="*/ 187 w 241"/>
                <a:gd name="T3" fmla="*/ 66 h 277"/>
                <a:gd name="T4" fmla="*/ 120 w 241"/>
                <a:gd name="T5" fmla="*/ 132 h 277"/>
                <a:gd name="T6" fmla="*/ 54 w 241"/>
                <a:gd name="T7" fmla="*/ 66 h 277"/>
                <a:gd name="T8" fmla="*/ 120 w 241"/>
                <a:gd name="T9" fmla="*/ 0 h 277"/>
                <a:gd name="T10" fmla="*/ 49 w 241"/>
                <a:gd name="T11" fmla="*/ 148 h 277"/>
                <a:gd name="T12" fmla="*/ 79 w 241"/>
                <a:gd name="T13" fmla="*/ 148 h 277"/>
                <a:gd name="T14" fmla="*/ 106 w 241"/>
                <a:gd name="T15" fmla="*/ 193 h 277"/>
                <a:gd name="T16" fmla="*/ 134 w 241"/>
                <a:gd name="T17" fmla="*/ 193 h 277"/>
                <a:gd name="T18" fmla="*/ 161 w 241"/>
                <a:gd name="T19" fmla="*/ 148 h 277"/>
                <a:gd name="T20" fmla="*/ 192 w 241"/>
                <a:gd name="T21" fmla="*/ 148 h 277"/>
                <a:gd name="T22" fmla="*/ 241 w 241"/>
                <a:gd name="T23" fmla="*/ 197 h 277"/>
                <a:gd name="T24" fmla="*/ 241 w 241"/>
                <a:gd name="T25" fmla="*/ 277 h 277"/>
                <a:gd name="T26" fmla="*/ 0 w 241"/>
                <a:gd name="T27" fmla="*/ 277 h 277"/>
                <a:gd name="T28" fmla="*/ 0 w 241"/>
                <a:gd name="T29" fmla="*/ 197 h 277"/>
                <a:gd name="T30" fmla="*/ 49 w 241"/>
                <a:gd name="T31" fmla="*/ 148 h 2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277">
                  <a:moveTo>
                    <a:pt x="120" y="0"/>
                  </a:moveTo>
                  <a:cubicBezTo>
                    <a:pt x="157" y="0"/>
                    <a:pt x="187" y="29"/>
                    <a:pt x="187" y="66"/>
                  </a:cubicBezTo>
                  <a:cubicBezTo>
                    <a:pt x="187" y="102"/>
                    <a:pt x="157" y="132"/>
                    <a:pt x="120" y="132"/>
                  </a:cubicBezTo>
                  <a:cubicBezTo>
                    <a:pt x="84" y="132"/>
                    <a:pt x="54" y="102"/>
                    <a:pt x="54" y="66"/>
                  </a:cubicBezTo>
                  <a:cubicBezTo>
                    <a:pt x="54" y="29"/>
                    <a:pt x="84" y="0"/>
                    <a:pt x="120" y="0"/>
                  </a:cubicBezTo>
                  <a:close/>
                  <a:moveTo>
                    <a:pt x="49" y="148"/>
                  </a:moveTo>
                  <a:cubicBezTo>
                    <a:pt x="79" y="148"/>
                    <a:pt x="79" y="148"/>
                    <a:pt x="79" y="148"/>
                  </a:cubicBezTo>
                  <a:cubicBezTo>
                    <a:pt x="106" y="193"/>
                    <a:pt x="106" y="193"/>
                    <a:pt x="106" y="193"/>
                  </a:cubicBezTo>
                  <a:cubicBezTo>
                    <a:pt x="114" y="206"/>
                    <a:pt x="127" y="206"/>
                    <a:pt x="134" y="193"/>
                  </a:cubicBezTo>
                  <a:cubicBezTo>
                    <a:pt x="161" y="148"/>
                    <a:pt x="161" y="148"/>
                    <a:pt x="161" y="148"/>
                  </a:cubicBezTo>
                  <a:cubicBezTo>
                    <a:pt x="192" y="148"/>
                    <a:pt x="192" y="148"/>
                    <a:pt x="192" y="148"/>
                  </a:cubicBezTo>
                  <a:cubicBezTo>
                    <a:pt x="219" y="148"/>
                    <a:pt x="241" y="171"/>
                    <a:pt x="241" y="197"/>
                  </a:cubicBezTo>
                  <a:cubicBezTo>
                    <a:pt x="241" y="277"/>
                    <a:pt x="241" y="277"/>
                    <a:pt x="241" y="277"/>
                  </a:cubicBezTo>
                  <a:cubicBezTo>
                    <a:pt x="202" y="277"/>
                    <a:pt x="39" y="277"/>
                    <a:pt x="0" y="277"/>
                  </a:cubicBezTo>
                  <a:cubicBezTo>
                    <a:pt x="0" y="197"/>
                    <a:pt x="0" y="197"/>
                    <a:pt x="0" y="197"/>
                  </a:cubicBezTo>
                  <a:cubicBezTo>
                    <a:pt x="0" y="171"/>
                    <a:pt x="22" y="148"/>
                    <a:pt x="49" y="148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" name="íślïdè"/>
            <p:cNvSpPr/>
            <p:nvPr/>
          </p:nvSpPr>
          <p:spPr bwMode="auto">
            <a:xfrm>
              <a:off x="3977368" y="1256408"/>
              <a:ext cx="2261347" cy="2254452"/>
            </a:xfrm>
            <a:custGeom>
              <a:avLst/>
              <a:gdLst>
                <a:gd name="T0" fmla="*/ 630 w 775"/>
                <a:gd name="T1" fmla="*/ 746 h 772"/>
                <a:gd name="T2" fmla="*/ 628 w 775"/>
                <a:gd name="T3" fmla="*/ 747 h 772"/>
                <a:gd name="T4" fmla="*/ 533 w 775"/>
                <a:gd name="T5" fmla="*/ 772 h 772"/>
                <a:gd name="T6" fmla="*/ 385 w 775"/>
                <a:gd name="T7" fmla="*/ 641 h 772"/>
                <a:gd name="T8" fmla="*/ 418 w 775"/>
                <a:gd name="T9" fmla="*/ 537 h 772"/>
                <a:gd name="T10" fmla="*/ 421 w 775"/>
                <a:gd name="T11" fmla="*/ 529 h 772"/>
                <a:gd name="T12" fmla="*/ 34 w 775"/>
                <a:gd name="T13" fmla="*/ 159 h 772"/>
                <a:gd name="T14" fmla="*/ 37 w 775"/>
                <a:gd name="T15" fmla="*/ 37 h 772"/>
                <a:gd name="T16" fmla="*/ 37 w 775"/>
                <a:gd name="T17" fmla="*/ 37 h 772"/>
                <a:gd name="T18" fmla="*/ 159 w 775"/>
                <a:gd name="T19" fmla="*/ 34 h 772"/>
                <a:gd name="T20" fmla="*/ 527 w 775"/>
                <a:gd name="T21" fmla="*/ 419 h 772"/>
                <a:gd name="T22" fmla="*/ 540 w 775"/>
                <a:gd name="T23" fmla="*/ 416 h 772"/>
                <a:gd name="T24" fmla="*/ 643 w 775"/>
                <a:gd name="T25" fmla="*/ 382 h 772"/>
                <a:gd name="T26" fmla="*/ 775 w 775"/>
                <a:gd name="T27" fmla="*/ 530 h 772"/>
                <a:gd name="T28" fmla="*/ 749 w 775"/>
                <a:gd name="T29" fmla="*/ 625 h 772"/>
                <a:gd name="T30" fmla="*/ 749 w 775"/>
                <a:gd name="T31" fmla="*/ 627 h 772"/>
                <a:gd name="T32" fmla="*/ 745 w 775"/>
                <a:gd name="T33" fmla="*/ 623 h 772"/>
                <a:gd name="T34" fmla="*/ 646 w 775"/>
                <a:gd name="T35" fmla="*/ 524 h 772"/>
                <a:gd name="T36" fmla="*/ 567 w 775"/>
                <a:gd name="T37" fmla="*/ 564 h 772"/>
                <a:gd name="T38" fmla="*/ 527 w 775"/>
                <a:gd name="T39" fmla="*/ 644 h 772"/>
                <a:gd name="T40" fmla="*/ 625 w 775"/>
                <a:gd name="T41" fmla="*/ 742 h 772"/>
                <a:gd name="T42" fmla="*/ 630 w 775"/>
                <a:gd name="T43" fmla="*/ 746 h 772"/>
                <a:gd name="T44" fmla="*/ 129 w 775"/>
                <a:gd name="T45" fmla="*/ 129 h 772"/>
                <a:gd name="T46" fmla="*/ 71 w 775"/>
                <a:gd name="T47" fmla="*/ 129 h 772"/>
                <a:gd name="T48" fmla="*/ 71 w 775"/>
                <a:gd name="T49" fmla="*/ 70 h 772"/>
                <a:gd name="T50" fmla="*/ 129 w 775"/>
                <a:gd name="T51" fmla="*/ 70 h 772"/>
                <a:gd name="T52" fmla="*/ 129 w 775"/>
                <a:gd name="T53" fmla="*/ 129 h 7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75" h="772">
                  <a:moveTo>
                    <a:pt x="630" y="746"/>
                  </a:moveTo>
                  <a:cubicBezTo>
                    <a:pt x="628" y="747"/>
                    <a:pt x="628" y="747"/>
                    <a:pt x="628" y="747"/>
                  </a:cubicBezTo>
                  <a:cubicBezTo>
                    <a:pt x="533" y="772"/>
                    <a:pt x="533" y="772"/>
                    <a:pt x="533" y="772"/>
                  </a:cubicBezTo>
                  <a:cubicBezTo>
                    <a:pt x="385" y="641"/>
                    <a:pt x="385" y="641"/>
                    <a:pt x="385" y="641"/>
                  </a:cubicBezTo>
                  <a:cubicBezTo>
                    <a:pt x="418" y="537"/>
                    <a:pt x="418" y="537"/>
                    <a:pt x="418" y="537"/>
                  </a:cubicBezTo>
                  <a:cubicBezTo>
                    <a:pt x="421" y="529"/>
                    <a:pt x="421" y="529"/>
                    <a:pt x="421" y="529"/>
                  </a:cubicBezTo>
                  <a:cubicBezTo>
                    <a:pt x="34" y="159"/>
                    <a:pt x="34" y="159"/>
                    <a:pt x="34" y="159"/>
                  </a:cubicBezTo>
                  <a:cubicBezTo>
                    <a:pt x="0" y="127"/>
                    <a:pt x="4" y="70"/>
                    <a:pt x="37" y="37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0" y="4"/>
                    <a:pt x="127" y="0"/>
                    <a:pt x="159" y="34"/>
                  </a:cubicBezTo>
                  <a:cubicBezTo>
                    <a:pt x="527" y="419"/>
                    <a:pt x="527" y="419"/>
                    <a:pt x="527" y="419"/>
                  </a:cubicBezTo>
                  <a:cubicBezTo>
                    <a:pt x="540" y="416"/>
                    <a:pt x="540" y="416"/>
                    <a:pt x="540" y="416"/>
                  </a:cubicBezTo>
                  <a:cubicBezTo>
                    <a:pt x="643" y="382"/>
                    <a:pt x="643" y="382"/>
                    <a:pt x="643" y="382"/>
                  </a:cubicBezTo>
                  <a:cubicBezTo>
                    <a:pt x="775" y="530"/>
                    <a:pt x="775" y="530"/>
                    <a:pt x="775" y="530"/>
                  </a:cubicBezTo>
                  <a:cubicBezTo>
                    <a:pt x="749" y="625"/>
                    <a:pt x="749" y="625"/>
                    <a:pt x="749" y="625"/>
                  </a:cubicBezTo>
                  <a:cubicBezTo>
                    <a:pt x="749" y="627"/>
                    <a:pt x="749" y="627"/>
                    <a:pt x="749" y="627"/>
                  </a:cubicBezTo>
                  <a:cubicBezTo>
                    <a:pt x="745" y="623"/>
                    <a:pt x="745" y="623"/>
                    <a:pt x="745" y="623"/>
                  </a:cubicBezTo>
                  <a:cubicBezTo>
                    <a:pt x="646" y="524"/>
                    <a:pt x="646" y="524"/>
                    <a:pt x="646" y="524"/>
                  </a:cubicBezTo>
                  <a:cubicBezTo>
                    <a:pt x="567" y="564"/>
                    <a:pt x="567" y="564"/>
                    <a:pt x="567" y="564"/>
                  </a:cubicBezTo>
                  <a:cubicBezTo>
                    <a:pt x="527" y="644"/>
                    <a:pt x="527" y="644"/>
                    <a:pt x="527" y="644"/>
                  </a:cubicBezTo>
                  <a:cubicBezTo>
                    <a:pt x="625" y="742"/>
                    <a:pt x="625" y="742"/>
                    <a:pt x="625" y="742"/>
                  </a:cubicBezTo>
                  <a:cubicBezTo>
                    <a:pt x="630" y="746"/>
                    <a:pt x="630" y="746"/>
                    <a:pt x="630" y="746"/>
                  </a:cubicBezTo>
                  <a:close/>
                  <a:moveTo>
                    <a:pt x="129" y="129"/>
                  </a:moveTo>
                  <a:cubicBezTo>
                    <a:pt x="113" y="145"/>
                    <a:pt x="87" y="145"/>
                    <a:pt x="71" y="129"/>
                  </a:cubicBezTo>
                  <a:cubicBezTo>
                    <a:pt x="55" y="113"/>
                    <a:pt x="55" y="86"/>
                    <a:pt x="71" y="70"/>
                  </a:cubicBezTo>
                  <a:cubicBezTo>
                    <a:pt x="87" y="54"/>
                    <a:pt x="113" y="54"/>
                    <a:pt x="129" y="70"/>
                  </a:cubicBezTo>
                  <a:cubicBezTo>
                    <a:pt x="145" y="86"/>
                    <a:pt x="145" y="113"/>
                    <a:pt x="129" y="12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" name="iṥḻiḋe"/>
            <p:cNvSpPr/>
            <p:nvPr/>
          </p:nvSpPr>
          <p:spPr bwMode="auto">
            <a:xfrm>
              <a:off x="7403877" y="2087251"/>
              <a:ext cx="299176" cy="563737"/>
            </a:xfrm>
            <a:custGeom>
              <a:avLst/>
              <a:gdLst>
                <a:gd name="T0" fmla="*/ 21 w 51"/>
                <a:gd name="T1" fmla="*/ 72 h 94"/>
                <a:gd name="T2" fmla="*/ 22 w 51"/>
                <a:gd name="T3" fmla="*/ 50 h 94"/>
                <a:gd name="T4" fmla="*/ 7 w 51"/>
                <a:gd name="T5" fmla="*/ 40 h 94"/>
                <a:gd name="T6" fmla="*/ 3 w 51"/>
                <a:gd name="T7" fmla="*/ 26 h 94"/>
                <a:gd name="T8" fmla="*/ 9 w 51"/>
                <a:gd name="T9" fmla="*/ 11 h 94"/>
                <a:gd name="T10" fmla="*/ 23 w 51"/>
                <a:gd name="T11" fmla="*/ 5 h 94"/>
                <a:gd name="T12" fmla="*/ 23 w 51"/>
                <a:gd name="T13" fmla="*/ 0 h 94"/>
                <a:gd name="T14" fmla="*/ 31 w 51"/>
                <a:gd name="T15" fmla="*/ 0 h 94"/>
                <a:gd name="T16" fmla="*/ 31 w 51"/>
                <a:gd name="T17" fmla="*/ 5 h 94"/>
                <a:gd name="T18" fmla="*/ 44 w 51"/>
                <a:gd name="T19" fmla="*/ 11 h 94"/>
                <a:gd name="T20" fmla="*/ 50 w 51"/>
                <a:gd name="T21" fmla="*/ 24 h 94"/>
                <a:gd name="T22" fmla="*/ 37 w 51"/>
                <a:gd name="T23" fmla="*/ 25 h 94"/>
                <a:gd name="T24" fmla="*/ 30 w 51"/>
                <a:gd name="T25" fmla="*/ 17 h 94"/>
                <a:gd name="T26" fmla="*/ 30 w 51"/>
                <a:gd name="T27" fmla="*/ 37 h 94"/>
                <a:gd name="T28" fmla="*/ 47 w 51"/>
                <a:gd name="T29" fmla="*/ 47 h 94"/>
                <a:gd name="T30" fmla="*/ 51 w 51"/>
                <a:gd name="T31" fmla="*/ 61 h 94"/>
                <a:gd name="T32" fmla="*/ 45 w 51"/>
                <a:gd name="T33" fmla="*/ 76 h 94"/>
                <a:gd name="T34" fmla="*/ 29 w 51"/>
                <a:gd name="T35" fmla="*/ 84 h 94"/>
                <a:gd name="T36" fmla="*/ 28 w 51"/>
                <a:gd name="T37" fmla="*/ 94 h 94"/>
                <a:gd name="T38" fmla="*/ 21 w 51"/>
                <a:gd name="T39" fmla="*/ 94 h 94"/>
                <a:gd name="T40" fmla="*/ 21 w 51"/>
                <a:gd name="T41" fmla="*/ 84 h 94"/>
                <a:gd name="T42" fmla="*/ 6 w 51"/>
                <a:gd name="T43" fmla="*/ 77 h 94"/>
                <a:gd name="T44" fmla="*/ 0 w 51"/>
                <a:gd name="T45" fmla="*/ 61 h 94"/>
                <a:gd name="T46" fmla="*/ 14 w 51"/>
                <a:gd name="T47" fmla="*/ 60 h 94"/>
                <a:gd name="T48" fmla="*/ 16 w 51"/>
                <a:gd name="T49" fmla="*/ 67 h 94"/>
                <a:gd name="T50" fmla="*/ 21 w 51"/>
                <a:gd name="T51" fmla="*/ 72 h 94"/>
                <a:gd name="T52" fmla="*/ 23 w 51"/>
                <a:gd name="T53" fmla="*/ 17 h 94"/>
                <a:gd name="T54" fmla="*/ 18 w 51"/>
                <a:gd name="T55" fmla="*/ 20 h 94"/>
                <a:gd name="T56" fmla="*/ 16 w 51"/>
                <a:gd name="T57" fmla="*/ 25 h 94"/>
                <a:gd name="T58" fmla="*/ 17 w 51"/>
                <a:gd name="T59" fmla="*/ 31 h 94"/>
                <a:gd name="T60" fmla="*/ 22 w 51"/>
                <a:gd name="T61" fmla="*/ 35 h 94"/>
                <a:gd name="T62" fmla="*/ 23 w 51"/>
                <a:gd name="T63" fmla="*/ 17 h 94"/>
                <a:gd name="T64" fmla="*/ 29 w 51"/>
                <a:gd name="T65" fmla="*/ 72 h 94"/>
                <a:gd name="T66" fmla="*/ 35 w 51"/>
                <a:gd name="T67" fmla="*/ 69 h 94"/>
                <a:gd name="T68" fmla="*/ 38 w 51"/>
                <a:gd name="T69" fmla="*/ 62 h 94"/>
                <a:gd name="T70" fmla="*/ 36 w 51"/>
                <a:gd name="T71" fmla="*/ 56 h 94"/>
                <a:gd name="T72" fmla="*/ 29 w 51"/>
                <a:gd name="T73" fmla="*/ 52 h 94"/>
                <a:gd name="T74" fmla="*/ 29 w 51"/>
                <a:gd name="T75" fmla="*/ 72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1" h="94">
                  <a:moveTo>
                    <a:pt x="21" y="72"/>
                  </a:moveTo>
                  <a:cubicBezTo>
                    <a:pt x="22" y="50"/>
                    <a:pt x="22" y="50"/>
                    <a:pt x="22" y="50"/>
                  </a:cubicBezTo>
                  <a:cubicBezTo>
                    <a:pt x="15" y="47"/>
                    <a:pt x="10" y="44"/>
                    <a:pt x="7" y="40"/>
                  </a:cubicBezTo>
                  <a:cubicBezTo>
                    <a:pt x="4" y="36"/>
                    <a:pt x="3" y="31"/>
                    <a:pt x="3" y="26"/>
                  </a:cubicBezTo>
                  <a:cubicBezTo>
                    <a:pt x="3" y="20"/>
                    <a:pt x="5" y="15"/>
                    <a:pt x="9" y="11"/>
                  </a:cubicBezTo>
                  <a:cubicBezTo>
                    <a:pt x="12" y="8"/>
                    <a:pt x="17" y="6"/>
                    <a:pt x="23" y="5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6" y="6"/>
                    <a:pt x="41" y="8"/>
                    <a:pt x="44" y="11"/>
                  </a:cubicBezTo>
                  <a:cubicBezTo>
                    <a:pt x="47" y="15"/>
                    <a:pt x="49" y="19"/>
                    <a:pt x="50" y="24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6" y="21"/>
                    <a:pt x="34" y="18"/>
                    <a:pt x="30" y="1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8" y="40"/>
                    <a:pt x="44" y="43"/>
                    <a:pt x="47" y="47"/>
                  </a:cubicBezTo>
                  <a:cubicBezTo>
                    <a:pt x="50" y="50"/>
                    <a:pt x="51" y="55"/>
                    <a:pt x="51" y="61"/>
                  </a:cubicBezTo>
                  <a:cubicBezTo>
                    <a:pt x="51" y="67"/>
                    <a:pt x="49" y="72"/>
                    <a:pt x="45" y="76"/>
                  </a:cubicBezTo>
                  <a:cubicBezTo>
                    <a:pt x="41" y="81"/>
                    <a:pt x="36" y="83"/>
                    <a:pt x="29" y="84"/>
                  </a:cubicBezTo>
                  <a:cubicBezTo>
                    <a:pt x="28" y="94"/>
                    <a:pt x="28" y="94"/>
                    <a:pt x="28" y="94"/>
                  </a:cubicBezTo>
                  <a:cubicBezTo>
                    <a:pt x="21" y="94"/>
                    <a:pt x="21" y="94"/>
                    <a:pt x="21" y="9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15" y="83"/>
                    <a:pt x="10" y="81"/>
                    <a:pt x="6" y="77"/>
                  </a:cubicBezTo>
                  <a:cubicBezTo>
                    <a:pt x="3" y="73"/>
                    <a:pt x="1" y="68"/>
                    <a:pt x="0" y="61"/>
                  </a:cubicBezTo>
                  <a:cubicBezTo>
                    <a:pt x="14" y="60"/>
                    <a:pt x="14" y="60"/>
                    <a:pt x="14" y="60"/>
                  </a:cubicBezTo>
                  <a:cubicBezTo>
                    <a:pt x="14" y="62"/>
                    <a:pt x="15" y="65"/>
                    <a:pt x="16" y="67"/>
                  </a:cubicBezTo>
                  <a:cubicBezTo>
                    <a:pt x="18" y="69"/>
                    <a:pt x="19" y="71"/>
                    <a:pt x="21" y="72"/>
                  </a:cubicBezTo>
                  <a:close/>
                  <a:moveTo>
                    <a:pt x="23" y="17"/>
                  </a:moveTo>
                  <a:cubicBezTo>
                    <a:pt x="21" y="17"/>
                    <a:pt x="19" y="18"/>
                    <a:pt x="18" y="20"/>
                  </a:cubicBezTo>
                  <a:cubicBezTo>
                    <a:pt x="16" y="22"/>
                    <a:pt x="16" y="23"/>
                    <a:pt x="16" y="25"/>
                  </a:cubicBezTo>
                  <a:cubicBezTo>
                    <a:pt x="16" y="27"/>
                    <a:pt x="16" y="29"/>
                    <a:pt x="17" y="31"/>
                  </a:cubicBezTo>
                  <a:cubicBezTo>
                    <a:pt x="18" y="32"/>
                    <a:pt x="20" y="34"/>
                    <a:pt x="22" y="35"/>
                  </a:cubicBezTo>
                  <a:lnTo>
                    <a:pt x="23" y="17"/>
                  </a:lnTo>
                  <a:close/>
                  <a:moveTo>
                    <a:pt x="29" y="72"/>
                  </a:moveTo>
                  <a:cubicBezTo>
                    <a:pt x="32" y="72"/>
                    <a:pt x="34" y="71"/>
                    <a:pt x="35" y="69"/>
                  </a:cubicBezTo>
                  <a:cubicBezTo>
                    <a:pt x="37" y="67"/>
                    <a:pt x="38" y="65"/>
                    <a:pt x="38" y="62"/>
                  </a:cubicBezTo>
                  <a:cubicBezTo>
                    <a:pt x="38" y="60"/>
                    <a:pt x="38" y="58"/>
                    <a:pt x="36" y="56"/>
                  </a:cubicBezTo>
                  <a:cubicBezTo>
                    <a:pt x="35" y="54"/>
                    <a:pt x="33" y="53"/>
                    <a:pt x="29" y="52"/>
                  </a:cubicBezTo>
                  <a:lnTo>
                    <a:pt x="29" y="72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" name="îSľïďé"/>
            <p:cNvSpPr/>
            <p:nvPr/>
          </p:nvSpPr>
          <p:spPr bwMode="auto">
            <a:xfrm>
              <a:off x="7348855" y="5100861"/>
              <a:ext cx="409223" cy="494684"/>
            </a:xfrm>
            <a:custGeom>
              <a:avLst/>
              <a:gdLst>
                <a:gd name="T0" fmla="*/ 186 w 498"/>
                <a:gd name="T1" fmla="*/ 490 h 602"/>
                <a:gd name="T2" fmla="*/ 412 w 498"/>
                <a:gd name="T3" fmla="*/ 138 h 602"/>
                <a:gd name="T4" fmla="*/ 422 w 498"/>
                <a:gd name="T5" fmla="*/ 150 h 602"/>
                <a:gd name="T6" fmla="*/ 440 w 498"/>
                <a:gd name="T7" fmla="*/ 180 h 602"/>
                <a:gd name="T8" fmla="*/ 192 w 498"/>
                <a:gd name="T9" fmla="*/ 516 h 602"/>
                <a:gd name="T10" fmla="*/ 102 w 498"/>
                <a:gd name="T11" fmla="*/ 550 h 602"/>
                <a:gd name="T12" fmla="*/ 62 w 498"/>
                <a:gd name="T13" fmla="*/ 568 h 602"/>
                <a:gd name="T14" fmla="*/ 42 w 498"/>
                <a:gd name="T15" fmla="*/ 572 h 602"/>
                <a:gd name="T16" fmla="*/ 38 w 498"/>
                <a:gd name="T17" fmla="*/ 570 h 602"/>
                <a:gd name="T18" fmla="*/ 32 w 498"/>
                <a:gd name="T19" fmla="*/ 560 h 602"/>
                <a:gd name="T20" fmla="*/ 30 w 498"/>
                <a:gd name="T21" fmla="*/ 536 h 602"/>
                <a:gd name="T22" fmla="*/ 32 w 498"/>
                <a:gd name="T23" fmla="*/ 502 h 602"/>
                <a:gd name="T24" fmla="*/ 34 w 498"/>
                <a:gd name="T25" fmla="*/ 502 h 602"/>
                <a:gd name="T26" fmla="*/ 34 w 498"/>
                <a:gd name="T27" fmla="*/ 500 h 602"/>
                <a:gd name="T28" fmla="*/ 48 w 498"/>
                <a:gd name="T29" fmla="*/ 500 h 602"/>
                <a:gd name="T30" fmla="*/ 56 w 498"/>
                <a:gd name="T31" fmla="*/ 504 h 602"/>
                <a:gd name="T32" fmla="*/ 76 w 498"/>
                <a:gd name="T33" fmla="*/ 516 h 602"/>
                <a:gd name="T34" fmla="*/ 90 w 498"/>
                <a:gd name="T35" fmla="*/ 530 h 602"/>
                <a:gd name="T36" fmla="*/ 100 w 498"/>
                <a:gd name="T37" fmla="*/ 540 h 602"/>
                <a:gd name="T38" fmla="*/ 102 w 498"/>
                <a:gd name="T39" fmla="*/ 550 h 602"/>
                <a:gd name="T40" fmla="*/ 288 w 498"/>
                <a:gd name="T41" fmla="*/ 72 h 602"/>
                <a:gd name="T42" fmla="*/ 308 w 498"/>
                <a:gd name="T43" fmla="*/ 76 h 602"/>
                <a:gd name="T44" fmla="*/ 334 w 498"/>
                <a:gd name="T45" fmla="*/ 86 h 602"/>
                <a:gd name="T46" fmla="*/ 70 w 498"/>
                <a:gd name="T47" fmla="*/ 396 h 602"/>
                <a:gd name="T48" fmla="*/ 288 w 498"/>
                <a:gd name="T49" fmla="*/ 72 h 602"/>
                <a:gd name="T50" fmla="*/ 130 w 498"/>
                <a:gd name="T51" fmla="*/ 480 h 602"/>
                <a:gd name="T52" fmla="*/ 130 w 498"/>
                <a:gd name="T53" fmla="*/ 444 h 602"/>
                <a:gd name="T54" fmla="*/ 130 w 498"/>
                <a:gd name="T55" fmla="*/ 442 h 602"/>
                <a:gd name="T56" fmla="*/ 118 w 498"/>
                <a:gd name="T57" fmla="*/ 442 h 602"/>
                <a:gd name="T58" fmla="*/ 356 w 498"/>
                <a:gd name="T59" fmla="*/ 96 h 602"/>
                <a:gd name="T60" fmla="*/ 378 w 498"/>
                <a:gd name="T61" fmla="*/ 108 h 602"/>
                <a:gd name="T62" fmla="*/ 396 w 498"/>
                <a:gd name="T63" fmla="*/ 122 h 602"/>
                <a:gd name="T64" fmla="*/ 130 w 498"/>
                <a:gd name="T65" fmla="*/ 480 h 602"/>
                <a:gd name="T66" fmla="*/ 432 w 498"/>
                <a:gd name="T67" fmla="*/ 38 h 602"/>
                <a:gd name="T68" fmla="*/ 388 w 498"/>
                <a:gd name="T69" fmla="*/ 14 h 602"/>
                <a:gd name="T70" fmla="*/ 350 w 498"/>
                <a:gd name="T71" fmla="*/ 2 h 602"/>
                <a:gd name="T72" fmla="*/ 322 w 498"/>
                <a:gd name="T73" fmla="*/ 0 h 602"/>
                <a:gd name="T74" fmla="*/ 308 w 498"/>
                <a:gd name="T75" fmla="*/ 4 h 602"/>
                <a:gd name="T76" fmla="*/ 260 w 498"/>
                <a:gd name="T77" fmla="*/ 70 h 602"/>
                <a:gd name="T78" fmla="*/ 8 w 498"/>
                <a:gd name="T79" fmla="*/ 408 h 602"/>
                <a:gd name="T80" fmla="*/ 2 w 498"/>
                <a:gd name="T81" fmla="*/ 450 h 602"/>
                <a:gd name="T82" fmla="*/ 0 w 498"/>
                <a:gd name="T83" fmla="*/ 516 h 602"/>
                <a:gd name="T84" fmla="*/ 0 w 498"/>
                <a:gd name="T85" fmla="*/ 538 h 602"/>
                <a:gd name="T86" fmla="*/ 6 w 498"/>
                <a:gd name="T87" fmla="*/ 578 h 602"/>
                <a:gd name="T88" fmla="*/ 12 w 498"/>
                <a:gd name="T89" fmla="*/ 598 h 602"/>
                <a:gd name="T90" fmla="*/ 14 w 498"/>
                <a:gd name="T91" fmla="*/ 602 h 602"/>
                <a:gd name="T92" fmla="*/ 24 w 498"/>
                <a:gd name="T93" fmla="*/ 602 h 602"/>
                <a:gd name="T94" fmla="*/ 62 w 498"/>
                <a:gd name="T95" fmla="*/ 596 h 602"/>
                <a:gd name="T96" fmla="*/ 448 w 498"/>
                <a:gd name="T97" fmla="*/ 210 h 602"/>
                <a:gd name="T98" fmla="*/ 478 w 498"/>
                <a:gd name="T99" fmla="*/ 168 h 602"/>
                <a:gd name="T100" fmla="*/ 496 w 498"/>
                <a:gd name="T101" fmla="*/ 144 h 602"/>
                <a:gd name="T102" fmla="*/ 498 w 498"/>
                <a:gd name="T103" fmla="*/ 128 h 602"/>
                <a:gd name="T104" fmla="*/ 488 w 498"/>
                <a:gd name="T105" fmla="*/ 100 h 602"/>
                <a:gd name="T106" fmla="*/ 466 w 498"/>
                <a:gd name="T107" fmla="*/ 68 h 602"/>
                <a:gd name="T108" fmla="*/ 432 w 498"/>
                <a:gd name="T109" fmla="*/ 38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98" h="602">
                  <a:moveTo>
                    <a:pt x="192" y="516"/>
                  </a:moveTo>
                  <a:lnTo>
                    <a:pt x="186" y="490"/>
                  </a:lnTo>
                  <a:lnTo>
                    <a:pt x="144" y="500"/>
                  </a:lnTo>
                  <a:lnTo>
                    <a:pt x="412" y="138"/>
                  </a:lnTo>
                  <a:lnTo>
                    <a:pt x="412" y="138"/>
                  </a:lnTo>
                  <a:lnTo>
                    <a:pt x="422" y="150"/>
                  </a:lnTo>
                  <a:lnTo>
                    <a:pt x="428" y="160"/>
                  </a:lnTo>
                  <a:lnTo>
                    <a:pt x="440" y="180"/>
                  </a:lnTo>
                  <a:lnTo>
                    <a:pt x="192" y="516"/>
                  </a:lnTo>
                  <a:lnTo>
                    <a:pt x="192" y="516"/>
                  </a:lnTo>
                  <a:close/>
                  <a:moveTo>
                    <a:pt x="102" y="550"/>
                  </a:moveTo>
                  <a:lnTo>
                    <a:pt x="102" y="550"/>
                  </a:lnTo>
                  <a:lnTo>
                    <a:pt x="80" y="560"/>
                  </a:lnTo>
                  <a:lnTo>
                    <a:pt x="62" y="568"/>
                  </a:lnTo>
                  <a:lnTo>
                    <a:pt x="52" y="570"/>
                  </a:lnTo>
                  <a:lnTo>
                    <a:pt x="42" y="572"/>
                  </a:lnTo>
                  <a:lnTo>
                    <a:pt x="42" y="572"/>
                  </a:lnTo>
                  <a:lnTo>
                    <a:pt x="38" y="570"/>
                  </a:lnTo>
                  <a:lnTo>
                    <a:pt x="36" y="568"/>
                  </a:lnTo>
                  <a:lnTo>
                    <a:pt x="32" y="560"/>
                  </a:lnTo>
                  <a:lnTo>
                    <a:pt x="32" y="550"/>
                  </a:lnTo>
                  <a:lnTo>
                    <a:pt x="30" y="536"/>
                  </a:lnTo>
                  <a:lnTo>
                    <a:pt x="32" y="512"/>
                  </a:lnTo>
                  <a:lnTo>
                    <a:pt x="32" y="502"/>
                  </a:lnTo>
                  <a:lnTo>
                    <a:pt x="34" y="502"/>
                  </a:lnTo>
                  <a:lnTo>
                    <a:pt x="34" y="502"/>
                  </a:lnTo>
                  <a:lnTo>
                    <a:pt x="34" y="500"/>
                  </a:lnTo>
                  <a:lnTo>
                    <a:pt x="34" y="500"/>
                  </a:lnTo>
                  <a:lnTo>
                    <a:pt x="40" y="500"/>
                  </a:lnTo>
                  <a:lnTo>
                    <a:pt x="48" y="500"/>
                  </a:lnTo>
                  <a:lnTo>
                    <a:pt x="56" y="504"/>
                  </a:lnTo>
                  <a:lnTo>
                    <a:pt x="56" y="504"/>
                  </a:lnTo>
                  <a:lnTo>
                    <a:pt x="66" y="508"/>
                  </a:lnTo>
                  <a:lnTo>
                    <a:pt x="76" y="516"/>
                  </a:lnTo>
                  <a:lnTo>
                    <a:pt x="76" y="516"/>
                  </a:lnTo>
                  <a:lnTo>
                    <a:pt x="90" y="530"/>
                  </a:lnTo>
                  <a:lnTo>
                    <a:pt x="100" y="540"/>
                  </a:lnTo>
                  <a:lnTo>
                    <a:pt x="100" y="540"/>
                  </a:lnTo>
                  <a:lnTo>
                    <a:pt x="102" y="546"/>
                  </a:lnTo>
                  <a:lnTo>
                    <a:pt x="102" y="550"/>
                  </a:lnTo>
                  <a:lnTo>
                    <a:pt x="102" y="550"/>
                  </a:lnTo>
                  <a:close/>
                  <a:moveTo>
                    <a:pt x="288" y="72"/>
                  </a:moveTo>
                  <a:lnTo>
                    <a:pt x="288" y="72"/>
                  </a:lnTo>
                  <a:lnTo>
                    <a:pt x="308" y="76"/>
                  </a:lnTo>
                  <a:lnTo>
                    <a:pt x="334" y="84"/>
                  </a:lnTo>
                  <a:lnTo>
                    <a:pt x="334" y="86"/>
                  </a:lnTo>
                  <a:lnTo>
                    <a:pt x="70" y="444"/>
                  </a:lnTo>
                  <a:lnTo>
                    <a:pt x="70" y="396"/>
                  </a:lnTo>
                  <a:lnTo>
                    <a:pt x="46" y="398"/>
                  </a:lnTo>
                  <a:lnTo>
                    <a:pt x="288" y="72"/>
                  </a:lnTo>
                  <a:lnTo>
                    <a:pt x="288" y="72"/>
                  </a:lnTo>
                  <a:close/>
                  <a:moveTo>
                    <a:pt x="130" y="480"/>
                  </a:moveTo>
                  <a:lnTo>
                    <a:pt x="130" y="480"/>
                  </a:lnTo>
                  <a:lnTo>
                    <a:pt x="130" y="444"/>
                  </a:lnTo>
                  <a:lnTo>
                    <a:pt x="130" y="444"/>
                  </a:lnTo>
                  <a:lnTo>
                    <a:pt x="130" y="442"/>
                  </a:lnTo>
                  <a:lnTo>
                    <a:pt x="126" y="442"/>
                  </a:lnTo>
                  <a:lnTo>
                    <a:pt x="118" y="442"/>
                  </a:lnTo>
                  <a:lnTo>
                    <a:pt x="92" y="452"/>
                  </a:lnTo>
                  <a:lnTo>
                    <a:pt x="356" y="96"/>
                  </a:lnTo>
                  <a:lnTo>
                    <a:pt x="356" y="96"/>
                  </a:lnTo>
                  <a:lnTo>
                    <a:pt x="378" y="108"/>
                  </a:lnTo>
                  <a:lnTo>
                    <a:pt x="378" y="108"/>
                  </a:lnTo>
                  <a:lnTo>
                    <a:pt x="396" y="122"/>
                  </a:lnTo>
                  <a:lnTo>
                    <a:pt x="130" y="480"/>
                  </a:lnTo>
                  <a:lnTo>
                    <a:pt x="130" y="480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10" y="24"/>
                  </a:lnTo>
                  <a:lnTo>
                    <a:pt x="388" y="14"/>
                  </a:lnTo>
                  <a:lnTo>
                    <a:pt x="368" y="6"/>
                  </a:lnTo>
                  <a:lnTo>
                    <a:pt x="350" y="2"/>
                  </a:lnTo>
                  <a:lnTo>
                    <a:pt x="334" y="0"/>
                  </a:lnTo>
                  <a:lnTo>
                    <a:pt x="322" y="0"/>
                  </a:lnTo>
                  <a:lnTo>
                    <a:pt x="314" y="0"/>
                  </a:lnTo>
                  <a:lnTo>
                    <a:pt x="308" y="4"/>
                  </a:lnTo>
                  <a:lnTo>
                    <a:pt x="290" y="28"/>
                  </a:lnTo>
                  <a:lnTo>
                    <a:pt x="260" y="70"/>
                  </a:lnTo>
                  <a:lnTo>
                    <a:pt x="16" y="398"/>
                  </a:lnTo>
                  <a:lnTo>
                    <a:pt x="8" y="408"/>
                  </a:lnTo>
                  <a:lnTo>
                    <a:pt x="8" y="408"/>
                  </a:lnTo>
                  <a:lnTo>
                    <a:pt x="2" y="450"/>
                  </a:lnTo>
                  <a:lnTo>
                    <a:pt x="0" y="492"/>
                  </a:lnTo>
                  <a:lnTo>
                    <a:pt x="0" y="516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2" y="560"/>
                  </a:lnTo>
                  <a:lnTo>
                    <a:pt x="6" y="578"/>
                  </a:lnTo>
                  <a:lnTo>
                    <a:pt x="10" y="594"/>
                  </a:lnTo>
                  <a:lnTo>
                    <a:pt x="12" y="598"/>
                  </a:lnTo>
                  <a:lnTo>
                    <a:pt x="14" y="602"/>
                  </a:lnTo>
                  <a:lnTo>
                    <a:pt x="14" y="602"/>
                  </a:lnTo>
                  <a:lnTo>
                    <a:pt x="18" y="602"/>
                  </a:lnTo>
                  <a:lnTo>
                    <a:pt x="24" y="602"/>
                  </a:lnTo>
                  <a:lnTo>
                    <a:pt x="40" y="600"/>
                  </a:lnTo>
                  <a:lnTo>
                    <a:pt x="62" y="596"/>
                  </a:lnTo>
                  <a:lnTo>
                    <a:pt x="196" y="548"/>
                  </a:lnTo>
                  <a:lnTo>
                    <a:pt x="448" y="210"/>
                  </a:lnTo>
                  <a:lnTo>
                    <a:pt x="452" y="204"/>
                  </a:lnTo>
                  <a:lnTo>
                    <a:pt x="478" y="168"/>
                  </a:lnTo>
                  <a:lnTo>
                    <a:pt x="496" y="144"/>
                  </a:lnTo>
                  <a:lnTo>
                    <a:pt x="496" y="144"/>
                  </a:lnTo>
                  <a:lnTo>
                    <a:pt x="498" y="138"/>
                  </a:lnTo>
                  <a:lnTo>
                    <a:pt x="498" y="128"/>
                  </a:lnTo>
                  <a:lnTo>
                    <a:pt x="494" y="114"/>
                  </a:lnTo>
                  <a:lnTo>
                    <a:pt x="488" y="100"/>
                  </a:lnTo>
                  <a:lnTo>
                    <a:pt x="478" y="84"/>
                  </a:lnTo>
                  <a:lnTo>
                    <a:pt x="466" y="68"/>
                  </a:lnTo>
                  <a:lnTo>
                    <a:pt x="450" y="52"/>
                  </a:lnTo>
                  <a:lnTo>
                    <a:pt x="432" y="38"/>
                  </a:lnTo>
                  <a:lnTo>
                    <a:pt x="432" y="38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ko-KR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cxnSp>
          <p:nvCxnSpPr>
            <p:cNvPr id="21" name="直接连接符 20"/>
            <p:cNvCxnSpPr/>
            <p:nvPr/>
          </p:nvCxnSpPr>
          <p:spPr>
            <a:xfrm>
              <a:off x="8353425" y="2763512"/>
              <a:ext cx="3167063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>
              <a:off x="7886700" y="4506587"/>
              <a:ext cx="3633788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870585" y="972820"/>
            <a:ext cx="33108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599440" y="1210945"/>
            <a:ext cx="3582035" cy="19069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/>
              <a:t>KuGou company background</a:t>
            </a:r>
            <a:endParaRPr lang="en-US" altLang="zh-CN" sz="3200"/>
          </a:p>
          <a:p>
            <a:endParaRPr lang="en-US" altLang="zh-CN"/>
          </a:p>
          <a:p>
            <a:endParaRPr lang="en-US" altLang="zh-CN"/>
          </a:p>
          <a:p>
            <a:endParaRPr lang="en-US" altLang="zh-CN"/>
          </a:p>
        </p:txBody>
      </p:sp>
      <p:sp>
        <p:nvSpPr>
          <p:cNvPr id="23" name="文本框 22"/>
          <p:cNvSpPr txBox="1"/>
          <p:nvPr/>
        </p:nvSpPr>
        <p:spPr>
          <a:xfrm>
            <a:off x="7759700" y="793115"/>
            <a:ext cx="3686175" cy="3692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  <a:p>
            <a:endParaRPr lang="zh-CN" altLang="en-US"/>
          </a:p>
          <a:p>
            <a:r>
              <a:rPr lang="en-US" altLang="zh-CN">
                <a:sym typeface="+mn-ea"/>
              </a:rPr>
              <a:t>The company was established in 2004. (Kugou, 2019)</a:t>
            </a:r>
            <a:endParaRPr lang="en-US" altLang="zh-CN"/>
          </a:p>
          <a:p>
            <a:endParaRPr lang="en-US" altLang="zh-CN"/>
          </a:p>
          <a:p>
            <a:r>
              <a:rPr lang="en-US" altLang="zh-CN">
                <a:sym typeface="+mn-ea"/>
              </a:rPr>
              <a:t>Launched mobile phone software in 2008.</a:t>
            </a:r>
            <a:endParaRPr lang="en-US" altLang="zh-CN"/>
          </a:p>
          <a:p>
            <a:endParaRPr lang="en-US" altLang="zh-CN"/>
          </a:p>
          <a:p>
            <a:r>
              <a:rPr lang="en-US" altLang="zh-CN">
                <a:sym typeface="+mn-ea"/>
              </a:rPr>
              <a:t>The new technology "When listening to songs, telling users the name of the song" in 2015.(Kugou, 2019)</a:t>
            </a:r>
            <a:endParaRPr lang="en-US" altLang="zh-CN"/>
          </a:p>
          <a:p>
            <a:endParaRPr lang="en-US" altLang="zh-CN"/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pic>
        <p:nvPicPr>
          <p:cNvPr id="13" name="4 page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51388" y="5240174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32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78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/>
          </a:p>
        </p:txBody>
      </p:sp>
      <p:grpSp>
        <p:nvGrpSpPr>
          <p:cNvPr id="5" name="25614a77-0ddb-4449-a9ba-0f861133a66f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3117196" y="487119"/>
            <a:ext cx="7543120" cy="4751584"/>
            <a:chOff x="3977368" y="1256408"/>
            <a:chExt cx="7543120" cy="4751584"/>
          </a:xfrm>
        </p:grpSpPr>
        <p:sp>
          <p:nvSpPr>
            <p:cNvPr id="6" name="ís1îďe"/>
            <p:cNvSpPr/>
            <p:nvPr/>
          </p:nvSpPr>
          <p:spPr bwMode="auto">
            <a:xfrm>
              <a:off x="6892297" y="4688413"/>
              <a:ext cx="1322336" cy="1319579"/>
            </a:xfrm>
            <a:custGeom>
              <a:avLst/>
              <a:gdLst>
                <a:gd name="T0" fmla="*/ 259 w 453"/>
                <a:gd name="T1" fmla="*/ 452 h 452"/>
                <a:gd name="T2" fmla="*/ 269 w 453"/>
                <a:gd name="T3" fmla="*/ 393 h 452"/>
                <a:gd name="T4" fmla="*/ 314 w 453"/>
                <a:gd name="T5" fmla="*/ 374 h 452"/>
                <a:gd name="T6" fmla="*/ 363 w 453"/>
                <a:gd name="T7" fmla="*/ 409 h 452"/>
                <a:gd name="T8" fmla="*/ 409 w 453"/>
                <a:gd name="T9" fmla="*/ 363 h 452"/>
                <a:gd name="T10" fmla="*/ 375 w 453"/>
                <a:gd name="T11" fmla="*/ 313 h 452"/>
                <a:gd name="T12" fmla="*/ 393 w 453"/>
                <a:gd name="T13" fmla="*/ 269 h 452"/>
                <a:gd name="T14" fmla="*/ 453 w 453"/>
                <a:gd name="T15" fmla="*/ 258 h 452"/>
                <a:gd name="T16" fmla="*/ 452 w 453"/>
                <a:gd name="T17" fmla="*/ 193 h 452"/>
                <a:gd name="T18" fmla="*/ 393 w 453"/>
                <a:gd name="T19" fmla="*/ 183 h 452"/>
                <a:gd name="T20" fmla="*/ 391 w 453"/>
                <a:gd name="T21" fmla="*/ 178 h 452"/>
                <a:gd name="T22" fmla="*/ 391 w 453"/>
                <a:gd name="T23" fmla="*/ 178 h 452"/>
                <a:gd name="T24" fmla="*/ 384 w 453"/>
                <a:gd name="T25" fmla="*/ 161 h 452"/>
                <a:gd name="T26" fmla="*/ 381 w 453"/>
                <a:gd name="T27" fmla="*/ 152 h 452"/>
                <a:gd name="T28" fmla="*/ 381 w 453"/>
                <a:gd name="T29" fmla="*/ 152 h 452"/>
                <a:gd name="T30" fmla="*/ 375 w 453"/>
                <a:gd name="T31" fmla="*/ 139 h 452"/>
                <a:gd name="T32" fmla="*/ 409 w 453"/>
                <a:gd name="T33" fmla="*/ 89 h 452"/>
                <a:gd name="T34" fmla="*/ 363 w 453"/>
                <a:gd name="T35" fmla="*/ 43 h 452"/>
                <a:gd name="T36" fmla="*/ 314 w 453"/>
                <a:gd name="T37" fmla="*/ 78 h 452"/>
                <a:gd name="T38" fmla="*/ 269 w 453"/>
                <a:gd name="T39" fmla="*/ 59 h 452"/>
                <a:gd name="T40" fmla="*/ 259 w 453"/>
                <a:gd name="T41" fmla="*/ 0 h 452"/>
                <a:gd name="T42" fmla="*/ 194 w 453"/>
                <a:gd name="T43" fmla="*/ 0 h 452"/>
                <a:gd name="T44" fmla="*/ 183 w 453"/>
                <a:gd name="T45" fmla="*/ 59 h 452"/>
                <a:gd name="T46" fmla="*/ 139 w 453"/>
                <a:gd name="T47" fmla="*/ 78 h 452"/>
                <a:gd name="T48" fmla="*/ 90 w 453"/>
                <a:gd name="T49" fmla="*/ 43 h 452"/>
                <a:gd name="T50" fmla="*/ 43 w 453"/>
                <a:gd name="T51" fmla="*/ 89 h 452"/>
                <a:gd name="T52" fmla="*/ 78 w 453"/>
                <a:gd name="T53" fmla="*/ 139 h 452"/>
                <a:gd name="T54" fmla="*/ 59 w 453"/>
                <a:gd name="T55" fmla="*/ 183 h 452"/>
                <a:gd name="T56" fmla="*/ 0 w 453"/>
                <a:gd name="T57" fmla="*/ 193 h 452"/>
                <a:gd name="T58" fmla="*/ 0 w 453"/>
                <a:gd name="T59" fmla="*/ 259 h 452"/>
                <a:gd name="T60" fmla="*/ 60 w 453"/>
                <a:gd name="T61" fmla="*/ 269 h 452"/>
                <a:gd name="T62" fmla="*/ 78 w 453"/>
                <a:gd name="T63" fmla="*/ 314 h 452"/>
                <a:gd name="T64" fmla="*/ 44 w 453"/>
                <a:gd name="T65" fmla="*/ 363 h 452"/>
                <a:gd name="T66" fmla="*/ 90 w 453"/>
                <a:gd name="T67" fmla="*/ 409 h 452"/>
                <a:gd name="T68" fmla="*/ 139 w 453"/>
                <a:gd name="T69" fmla="*/ 374 h 452"/>
                <a:gd name="T70" fmla="*/ 184 w 453"/>
                <a:gd name="T71" fmla="*/ 393 h 452"/>
                <a:gd name="T72" fmla="*/ 194 w 453"/>
                <a:gd name="T73" fmla="*/ 452 h 452"/>
                <a:gd name="T74" fmla="*/ 259 w 453"/>
                <a:gd name="T75" fmla="*/ 452 h 452"/>
                <a:gd name="T76" fmla="*/ 346 w 453"/>
                <a:gd name="T77" fmla="*/ 210 h 452"/>
                <a:gd name="T78" fmla="*/ 243 w 453"/>
                <a:gd name="T79" fmla="*/ 346 h 452"/>
                <a:gd name="T80" fmla="*/ 106 w 453"/>
                <a:gd name="T81" fmla="*/ 242 h 452"/>
                <a:gd name="T82" fmla="*/ 210 w 453"/>
                <a:gd name="T83" fmla="*/ 106 h 452"/>
                <a:gd name="T84" fmla="*/ 266 w 453"/>
                <a:gd name="T85" fmla="*/ 111 h 452"/>
                <a:gd name="T86" fmla="*/ 266 w 453"/>
                <a:gd name="T87" fmla="*/ 111 h 452"/>
                <a:gd name="T88" fmla="*/ 312 w 453"/>
                <a:gd name="T89" fmla="*/ 140 h 452"/>
                <a:gd name="T90" fmla="*/ 331 w 453"/>
                <a:gd name="T91" fmla="*/ 165 h 452"/>
                <a:gd name="T92" fmla="*/ 346 w 453"/>
                <a:gd name="T93" fmla="*/ 210 h 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3" h="452">
                  <a:moveTo>
                    <a:pt x="259" y="452"/>
                  </a:moveTo>
                  <a:cubicBezTo>
                    <a:pt x="269" y="393"/>
                    <a:pt x="269" y="393"/>
                    <a:pt x="269" y="393"/>
                  </a:cubicBezTo>
                  <a:cubicBezTo>
                    <a:pt x="314" y="374"/>
                    <a:pt x="314" y="374"/>
                    <a:pt x="314" y="374"/>
                  </a:cubicBezTo>
                  <a:cubicBezTo>
                    <a:pt x="363" y="409"/>
                    <a:pt x="363" y="409"/>
                    <a:pt x="363" y="409"/>
                  </a:cubicBezTo>
                  <a:cubicBezTo>
                    <a:pt x="409" y="363"/>
                    <a:pt x="409" y="363"/>
                    <a:pt x="409" y="363"/>
                  </a:cubicBezTo>
                  <a:cubicBezTo>
                    <a:pt x="375" y="313"/>
                    <a:pt x="375" y="313"/>
                    <a:pt x="375" y="313"/>
                  </a:cubicBezTo>
                  <a:cubicBezTo>
                    <a:pt x="393" y="269"/>
                    <a:pt x="393" y="269"/>
                    <a:pt x="393" y="269"/>
                  </a:cubicBezTo>
                  <a:cubicBezTo>
                    <a:pt x="453" y="258"/>
                    <a:pt x="453" y="258"/>
                    <a:pt x="453" y="258"/>
                  </a:cubicBezTo>
                  <a:cubicBezTo>
                    <a:pt x="452" y="193"/>
                    <a:pt x="452" y="193"/>
                    <a:pt x="452" y="193"/>
                  </a:cubicBezTo>
                  <a:cubicBezTo>
                    <a:pt x="393" y="183"/>
                    <a:pt x="393" y="183"/>
                    <a:pt x="393" y="183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84" y="161"/>
                    <a:pt x="384" y="161"/>
                    <a:pt x="384" y="161"/>
                  </a:cubicBezTo>
                  <a:cubicBezTo>
                    <a:pt x="381" y="152"/>
                    <a:pt x="381" y="152"/>
                    <a:pt x="381" y="152"/>
                  </a:cubicBezTo>
                  <a:cubicBezTo>
                    <a:pt x="381" y="152"/>
                    <a:pt x="381" y="152"/>
                    <a:pt x="381" y="152"/>
                  </a:cubicBezTo>
                  <a:cubicBezTo>
                    <a:pt x="375" y="139"/>
                    <a:pt x="375" y="139"/>
                    <a:pt x="375" y="139"/>
                  </a:cubicBezTo>
                  <a:cubicBezTo>
                    <a:pt x="409" y="89"/>
                    <a:pt x="409" y="89"/>
                    <a:pt x="409" y="89"/>
                  </a:cubicBezTo>
                  <a:cubicBezTo>
                    <a:pt x="363" y="43"/>
                    <a:pt x="363" y="43"/>
                    <a:pt x="363" y="43"/>
                  </a:cubicBezTo>
                  <a:cubicBezTo>
                    <a:pt x="314" y="78"/>
                    <a:pt x="314" y="78"/>
                    <a:pt x="314" y="78"/>
                  </a:cubicBezTo>
                  <a:cubicBezTo>
                    <a:pt x="269" y="59"/>
                    <a:pt x="269" y="59"/>
                    <a:pt x="269" y="59"/>
                  </a:cubicBezTo>
                  <a:cubicBezTo>
                    <a:pt x="259" y="0"/>
                    <a:pt x="259" y="0"/>
                    <a:pt x="259" y="0"/>
                  </a:cubicBezTo>
                  <a:cubicBezTo>
                    <a:pt x="194" y="0"/>
                    <a:pt x="194" y="0"/>
                    <a:pt x="194" y="0"/>
                  </a:cubicBezTo>
                  <a:cubicBezTo>
                    <a:pt x="183" y="59"/>
                    <a:pt x="183" y="59"/>
                    <a:pt x="183" y="59"/>
                  </a:cubicBezTo>
                  <a:cubicBezTo>
                    <a:pt x="139" y="78"/>
                    <a:pt x="139" y="78"/>
                    <a:pt x="139" y="78"/>
                  </a:cubicBezTo>
                  <a:cubicBezTo>
                    <a:pt x="90" y="43"/>
                    <a:pt x="90" y="43"/>
                    <a:pt x="90" y="43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59" y="183"/>
                    <a:pt x="59" y="183"/>
                    <a:pt x="59" y="18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0" y="259"/>
                    <a:pt x="0" y="259"/>
                    <a:pt x="0" y="259"/>
                  </a:cubicBezTo>
                  <a:cubicBezTo>
                    <a:pt x="60" y="269"/>
                    <a:pt x="60" y="269"/>
                    <a:pt x="60" y="269"/>
                  </a:cubicBezTo>
                  <a:cubicBezTo>
                    <a:pt x="78" y="314"/>
                    <a:pt x="78" y="314"/>
                    <a:pt x="78" y="314"/>
                  </a:cubicBezTo>
                  <a:cubicBezTo>
                    <a:pt x="44" y="363"/>
                    <a:pt x="44" y="363"/>
                    <a:pt x="44" y="363"/>
                  </a:cubicBezTo>
                  <a:cubicBezTo>
                    <a:pt x="90" y="409"/>
                    <a:pt x="90" y="409"/>
                    <a:pt x="90" y="409"/>
                  </a:cubicBezTo>
                  <a:cubicBezTo>
                    <a:pt x="139" y="374"/>
                    <a:pt x="139" y="374"/>
                    <a:pt x="139" y="374"/>
                  </a:cubicBezTo>
                  <a:cubicBezTo>
                    <a:pt x="184" y="393"/>
                    <a:pt x="184" y="393"/>
                    <a:pt x="184" y="393"/>
                  </a:cubicBezTo>
                  <a:cubicBezTo>
                    <a:pt x="194" y="452"/>
                    <a:pt x="194" y="452"/>
                    <a:pt x="194" y="452"/>
                  </a:cubicBezTo>
                  <a:cubicBezTo>
                    <a:pt x="259" y="452"/>
                    <a:pt x="259" y="452"/>
                    <a:pt x="259" y="452"/>
                  </a:cubicBezTo>
                  <a:close/>
                  <a:moveTo>
                    <a:pt x="346" y="210"/>
                  </a:moveTo>
                  <a:cubicBezTo>
                    <a:pt x="355" y="276"/>
                    <a:pt x="309" y="337"/>
                    <a:pt x="243" y="346"/>
                  </a:cubicBezTo>
                  <a:cubicBezTo>
                    <a:pt x="177" y="355"/>
                    <a:pt x="115" y="308"/>
                    <a:pt x="106" y="242"/>
                  </a:cubicBezTo>
                  <a:cubicBezTo>
                    <a:pt x="97" y="176"/>
                    <a:pt x="144" y="115"/>
                    <a:pt x="210" y="106"/>
                  </a:cubicBezTo>
                  <a:cubicBezTo>
                    <a:pt x="229" y="103"/>
                    <a:pt x="248" y="105"/>
                    <a:pt x="266" y="111"/>
                  </a:cubicBezTo>
                  <a:cubicBezTo>
                    <a:pt x="266" y="111"/>
                    <a:pt x="266" y="111"/>
                    <a:pt x="266" y="111"/>
                  </a:cubicBezTo>
                  <a:cubicBezTo>
                    <a:pt x="283" y="117"/>
                    <a:pt x="299" y="127"/>
                    <a:pt x="312" y="140"/>
                  </a:cubicBezTo>
                  <a:cubicBezTo>
                    <a:pt x="319" y="148"/>
                    <a:pt x="326" y="156"/>
                    <a:pt x="331" y="165"/>
                  </a:cubicBezTo>
                  <a:cubicBezTo>
                    <a:pt x="339" y="179"/>
                    <a:pt x="344" y="194"/>
                    <a:pt x="346" y="21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7" name="íṡľiḓè"/>
            <p:cNvSpPr/>
            <p:nvPr/>
          </p:nvSpPr>
          <p:spPr bwMode="auto">
            <a:xfrm>
              <a:off x="6886783" y="1697645"/>
              <a:ext cx="1318199" cy="1319579"/>
            </a:xfrm>
            <a:custGeom>
              <a:avLst/>
              <a:gdLst>
                <a:gd name="T0" fmla="*/ 259 w 452"/>
                <a:gd name="T1" fmla="*/ 452 h 452"/>
                <a:gd name="T2" fmla="*/ 269 w 452"/>
                <a:gd name="T3" fmla="*/ 393 h 452"/>
                <a:gd name="T4" fmla="*/ 314 w 452"/>
                <a:gd name="T5" fmla="*/ 374 h 452"/>
                <a:gd name="T6" fmla="*/ 363 w 452"/>
                <a:gd name="T7" fmla="*/ 409 h 452"/>
                <a:gd name="T8" fmla="*/ 409 w 452"/>
                <a:gd name="T9" fmla="*/ 363 h 452"/>
                <a:gd name="T10" fmla="*/ 375 w 452"/>
                <a:gd name="T11" fmla="*/ 313 h 452"/>
                <a:gd name="T12" fmla="*/ 393 w 452"/>
                <a:gd name="T13" fmla="*/ 269 h 452"/>
                <a:gd name="T14" fmla="*/ 452 w 452"/>
                <a:gd name="T15" fmla="*/ 259 h 452"/>
                <a:gd name="T16" fmla="*/ 452 w 452"/>
                <a:gd name="T17" fmla="*/ 193 h 452"/>
                <a:gd name="T18" fmla="*/ 393 w 452"/>
                <a:gd name="T19" fmla="*/ 183 h 452"/>
                <a:gd name="T20" fmla="*/ 391 w 452"/>
                <a:gd name="T21" fmla="*/ 178 h 452"/>
                <a:gd name="T22" fmla="*/ 391 w 452"/>
                <a:gd name="T23" fmla="*/ 178 h 452"/>
                <a:gd name="T24" fmla="*/ 384 w 452"/>
                <a:gd name="T25" fmla="*/ 161 h 452"/>
                <a:gd name="T26" fmla="*/ 380 w 452"/>
                <a:gd name="T27" fmla="*/ 152 h 452"/>
                <a:gd name="T28" fmla="*/ 380 w 452"/>
                <a:gd name="T29" fmla="*/ 152 h 452"/>
                <a:gd name="T30" fmla="*/ 375 w 452"/>
                <a:gd name="T31" fmla="*/ 139 h 452"/>
                <a:gd name="T32" fmla="*/ 409 w 452"/>
                <a:gd name="T33" fmla="*/ 89 h 452"/>
                <a:gd name="T34" fmla="*/ 363 w 452"/>
                <a:gd name="T35" fmla="*/ 43 h 452"/>
                <a:gd name="T36" fmla="*/ 314 w 452"/>
                <a:gd name="T37" fmla="*/ 78 h 452"/>
                <a:gd name="T38" fmla="*/ 269 w 452"/>
                <a:gd name="T39" fmla="*/ 59 h 452"/>
                <a:gd name="T40" fmla="*/ 259 w 452"/>
                <a:gd name="T41" fmla="*/ 0 h 452"/>
                <a:gd name="T42" fmla="*/ 193 w 452"/>
                <a:gd name="T43" fmla="*/ 0 h 452"/>
                <a:gd name="T44" fmla="*/ 183 w 452"/>
                <a:gd name="T45" fmla="*/ 59 h 452"/>
                <a:gd name="T46" fmla="*/ 138 w 452"/>
                <a:gd name="T47" fmla="*/ 78 h 452"/>
                <a:gd name="T48" fmla="*/ 89 w 452"/>
                <a:gd name="T49" fmla="*/ 43 h 452"/>
                <a:gd name="T50" fmla="*/ 43 w 452"/>
                <a:gd name="T51" fmla="*/ 89 h 452"/>
                <a:gd name="T52" fmla="*/ 78 w 452"/>
                <a:gd name="T53" fmla="*/ 139 h 452"/>
                <a:gd name="T54" fmla="*/ 59 w 452"/>
                <a:gd name="T55" fmla="*/ 183 h 452"/>
                <a:gd name="T56" fmla="*/ 0 w 452"/>
                <a:gd name="T57" fmla="*/ 193 h 452"/>
                <a:gd name="T58" fmla="*/ 0 w 452"/>
                <a:gd name="T59" fmla="*/ 259 h 452"/>
                <a:gd name="T60" fmla="*/ 60 w 452"/>
                <a:gd name="T61" fmla="*/ 269 h 452"/>
                <a:gd name="T62" fmla="*/ 78 w 452"/>
                <a:gd name="T63" fmla="*/ 314 h 452"/>
                <a:gd name="T64" fmla="*/ 43 w 452"/>
                <a:gd name="T65" fmla="*/ 363 h 452"/>
                <a:gd name="T66" fmla="*/ 90 w 452"/>
                <a:gd name="T67" fmla="*/ 409 h 452"/>
                <a:gd name="T68" fmla="*/ 139 w 452"/>
                <a:gd name="T69" fmla="*/ 374 h 452"/>
                <a:gd name="T70" fmla="*/ 183 w 452"/>
                <a:gd name="T71" fmla="*/ 393 h 452"/>
                <a:gd name="T72" fmla="*/ 194 w 452"/>
                <a:gd name="T73" fmla="*/ 452 h 452"/>
                <a:gd name="T74" fmla="*/ 259 w 452"/>
                <a:gd name="T75" fmla="*/ 452 h 452"/>
                <a:gd name="T76" fmla="*/ 346 w 452"/>
                <a:gd name="T77" fmla="*/ 210 h 452"/>
                <a:gd name="T78" fmla="*/ 243 w 452"/>
                <a:gd name="T79" fmla="*/ 346 h 452"/>
                <a:gd name="T80" fmla="*/ 106 w 452"/>
                <a:gd name="T81" fmla="*/ 242 h 452"/>
                <a:gd name="T82" fmla="*/ 210 w 452"/>
                <a:gd name="T83" fmla="*/ 106 h 452"/>
                <a:gd name="T84" fmla="*/ 266 w 452"/>
                <a:gd name="T85" fmla="*/ 111 h 452"/>
                <a:gd name="T86" fmla="*/ 266 w 452"/>
                <a:gd name="T87" fmla="*/ 111 h 452"/>
                <a:gd name="T88" fmla="*/ 312 w 452"/>
                <a:gd name="T89" fmla="*/ 140 h 452"/>
                <a:gd name="T90" fmla="*/ 331 w 452"/>
                <a:gd name="T91" fmla="*/ 165 h 452"/>
                <a:gd name="T92" fmla="*/ 346 w 452"/>
                <a:gd name="T93" fmla="*/ 210 h 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452" h="452">
                  <a:moveTo>
                    <a:pt x="259" y="452"/>
                  </a:moveTo>
                  <a:cubicBezTo>
                    <a:pt x="269" y="393"/>
                    <a:pt x="269" y="393"/>
                    <a:pt x="269" y="393"/>
                  </a:cubicBezTo>
                  <a:cubicBezTo>
                    <a:pt x="314" y="374"/>
                    <a:pt x="314" y="374"/>
                    <a:pt x="314" y="374"/>
                  </a:cubicBezTo>
                  <a:cubicBezTo>
                    <a:pt x="363" y="409"/>
                    <a:pt x="363" y="409"/>
                    <a:pt x="363" y="409"/>
                  </a:cubicBezTo>
                  <a:cubicBezTo>
                    <a:pt x="409" y="363"/>
                    <a:pt x="409" y="363"/>
                    <a:pt x="409" y="363"/>
                  </a:cubicBezTo>
                  <a:cubicBezTo>
                    <a:pt x="375" y="313"/>
                    <a:pt x="375" y="313"/>
                    <a:pt x="375" y="313"/>
                  </a:cubicBezTo>
                  <a:cubicBezTo>
                    <a:pt x="393" y="269"/>
                    <a:pt x="393" y="269"/>
                    <a:pt x="393" y="269"/>
                  </a:cubicBezTo>
                  <a:cubicBezTo>
                    <a:pt x="452" y="259"/>
                    <a:pt x="452" y="259"/>
                    <a:pt x="452" y="259"/>
                  </a:cubicBezTo>
                  <a:cubicBezTo>
                    <a:pt x="452" y="193"/>
                    <a:pt x="452" y="193"/>
                    <a:pt x="452" y="193"/>
                  </a:cubicBezTo>
                  <a:cubicBezTo>
                    <a:pt x="393" y="183"/>
                    <a:pt x="393" y="183"/>
                    <a:pt x="393" y="183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91" y="178"/>
                    <a:pt x="391" y="178"/>
                    <a:pt x="391" y="178"/>
                  </a:cubicBezTo>
                  <a:cubicBezTo>
                    <a:pt x="384" y="161"/>
                    <a:pt x="384" y="161"/>
                    <a:pt x="384" y="161"/>
                  </a:cubicBezTo>
                  <a:cubicBezTo>
                    <a:pt x="380" y="152"/>
                    <a:pt x="380" y="152"/>
                    <a:pt x="380" y="152"/>
                  </a:cubicBezTo>
                  <a:cubicBezTo>
                    <a:pt x="380" y="152"/>
                    <a:pt x="380" y="152"/>
                    <a:pt x="380" y="152"/>
                  </a:cubicBezTo>
                  <a:cubicBezTo>
                    <a:pt x="375" y="139"/>
                    <a:pt x="375" y="139"/>
                    <a:pt x="375" y="139"/>
                  </a:cubicBezTo>
                  <a:cubicBezTo>
                    <a:pt x="409" y="89"/>
                    <a:pt x="409" y="89"/>
                    <a:pt x="409" y="89"/>
                  </a:cubicBezTo>
                  <a:cubicBezTo>
                    <a:pt x="363" y="43"/>
                    <a:pt x="363" y="43"/>
                    <a:pt x="363" y="43"/>
                  </a:cubicBezTo>
                  <a:cubicBezTo>
                    <a:pt x="314" y="78"/>
                    <a:pt x="314" y="78"/>
                    <a:pt x="314" y="78"/>
                  </a:cubicBezTo>
                  <a:cubicBezTo>
                    <a:pt x="269" y="59"/>
                    <a:pt x="269" y="59"/>
                    <a:pt x="269" y="59"/>
                  </a:cubicBezTo>
                  <a:cubicBezTo>
                    <a:pt x="259" y="0"/>
                    <a:pt x="259" y="0"/>
                    <a:pt x="259" y="0"/>
                  </a:cubicBezTo>
                  <a:cubicBezTo>
                    <a:pt x="193" y="0"/>
                    <a:pt x="193" y="0"/>
                    <a:pt x="193" y="0"/>
                  </a:cubicBezTo>
                  <a:cubicBezTo>
                    <a:pt x="183" y="59"/>
                    <a:pt x="183" y="59"/>
                    <a:pt x="183" y="59"/>
                  </a:cubicBezTo>
                  <a:cubicBezTo>
                    <a:pt x="138" y="78"/>
                    <a:pt x="138" y="78"/>
                    <a:pt x="138" y="78"/>
                  </a:cubicBezTo>
                  <a:cubicBezTo>
                    <a:pt x="89" y="43"/>
                    <a:pt x="89" y="43"/>
                    <a:pt x="89" y="43"/>
                  </a:cubicBezTo>
                  <a:cubicBezTo>
                    <a:pt x="43" y="89"/>
                    <a:pt x="43" y="89"/>
                    <a:pt x="43" y="89"/>
                  </a:cubicBezTo>
                  <a:cubicBezTo>
                    <a:pt x="78" y="139"/>
                    <a:pt x="78" y="139"/>
                    <a:pt x="78" y="139"/>
                  </a:cubicBezTo>
                  <a:cubicBezTo>
                    <a:pt x="59" y="183"/>
                    <a:pt x="59" y="183"/>
                    <a:pt x="59" y="183"/>
                  </a:cubicBezTo>
                  <a:cubicBezTo>
                    <a:pt x="0" y="193"/>
                    <a:pt x="0" y="193"/>
                    <a:pt x="0" y="193"/>
                  </a:cubicBezTo>
                  <a:cubicBezTo>
                    <a:pt x="0" y="259"/>
                    <a:pt x="0" y="259"/>
                    <a:pt x="0" y="259"/>
                  </a:cubicBezTo>
                  <a:cubicBezTo>
                    <a:pt x="60" y="269"/>
                    <a:pt x="60" y="269"/>
                    <a:pt x="60" y="269"/>
                  </a:cubicBezTo>
                  <a:cubicBezTo>
                    <a:pt x="78" y="314"/>
                    <a:pt x="78" y="314"/>
                    <a:pt x="78" y="314"/>
                  </a:cubicBezTo>
                  <a:cubicBezTo>
                    <a:pt x="43" y="363"/>
                    <a:pt x="43" y="363"/>
                    <a:pt x="43" y="363"/>
                  </a:cubicBezTo>
                  <a:cubicBezTo>
                    <a:pt x="90" y="409"/>
                    <a:pt x="90" y="409"/>
                    <a:pt x="90" y="409"/>
                  </a:cubicBezTo>
                  <a:cubicBezTo>
                    <a:pt x="139" y="374"/>
                    <a:pt x="139" y="374"/>
                    <a:pt x="139" y="374"/>
                  </a:cubicBezTo>
                  <a:cubicBezTo>
                    <a:pt x="183" y="393"/>
                    <a:pt x="183" y="393"/>
                    <a:pt x="183" y="393"/>
                  </a:cubicBezTo>
                  <a:cubicBezTo>
                    <a:pt x="194" y="452"/>
                    <a:pt x="194" y="452"/>
                    <a:pt x="194" y="452"/>
                  </a:cubicBezTo>
                  <a:cubicBezTo>
                    <a:pt x="259" y="452"/>
                    <a:pt x="259" y="452"/>
                    <a:pt x="259" y="452"/>
                  </a:cubicBezTo>
                  <a:close/>
                  <a:moveTo>
                    <a:pt x="346" y="210"/>
                  </a:moveTo>
                  <a:cubicBezTo>
                    <a:pt x="355" y="276"/>
                    <a:pt x="309" y="337"/>
                    <a:pt x="243" y="346"/>
                  </a:cubicBezTo>
                  <a:cubicBezTo>
                    <a:pt x="176" y="355"/>
                    <a:pt x="115" y="308"/>
                    <a:pt x="106" y="242"/>
                  </a:cubicBezTo>
                  <a:cubicBezTo>
                    <a:pt x="97" y="176"/>
                    <a:pt x="144" y="115"/>
                    <a:pt x="210" y="106"/>
                  </a:cubicBezTo>
                  <a:cubicBezTo>
                    <a:pt x="229" y="103"/>
                    <a:pt x="248" y="105"/>
                    <a:pt x="266" y="111"/>
                  </a:cubicBezTo>
                  <a:cubicBezTo>
                    <a:pt x="266" y="111"/>
                    <a:pt x="266" y="111"/>
                    <a:pt x="266" y="111"/>
                  </a:cubicBezTo>
                  <a:cubicBezTo>
                    <a:pt x="283" y="117"/>
                    <a:pt x="299" y="127"/>
                    <a:pt x="312" y="140"/>
                  </a:cubicBezTo>
                  <a:cubicBezTo>
                    <a:pt x="319" y="148"/>
                    <a:pt x="326" y="156"/>
                    <a:pt x="331" y="165"/>
                  </a:cubicBezTo>
                  <a:cubicBezTo>
                    <a:pt x="339" y="179"/>
                    <a:pt x="344" y="194"/>
                    <a:pt x="346" y="210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8" name="ïŝļiḋe"/>
            <p:cNvSpPr/>
            <p:nvPr/>
          </p:nvSpPr>
          <p:spPr bwMode="auto">
            <a:xfrm>
              <a:off x="5491368" y="2763512"/>
              <a:ext cx="2177235" cy="2178615"/>
            </a:xfrm>
            <a:custGeom>
              <a:avLst/>
              <a:gdLst>
                <a:gd name="T0" fmla="*/ 427 w 746"/>
                <a:gd name="T1" fmla="*/ 746 h 746"/>
                <a:gd name="T2" fmla="*/ 444 w 746"/>
                <a:gd name="T3" fmla="*/ 648 h 746"/>
                <a:gd name="T4" fmla="*/ 518 w 746"/>
                <a:gd name="T5" fmla="*/ 618 h 746"/>
                <a:gd name="T6" fmla="*/ 599 w 746"/>
                <a:gd name="T7" fmla="*/ 675 h 746"/>
                <a:gd name="T8" fmla="*/ 675 w 746"/>
                <a:gd name="T9" fmla="*/ 598 h 746"/>
                <a:gd name="T10" fmla="*/ 618 w 746"/>
                <a:gd name="T11" fmla="*/ 517 h 746"/>
                <a:gd name="T12" fmla="*/ 649 w 746"/>
                <a:gd name="T13" fmla="*/ 444 h 746"/>
                <a:gd name="T14" fmla="*/ 746 w 746"/>
                <a:gd name="T15" fmla="*/ 427 h 746"/>
                <a:gd name="T16" fmla="*/ 746 w 746"/>
                <a:gd name="T17" fmla="*/ 319 h 746"/>
                <a:gd name="T18" fmla="*/ 648 w 746"/>
                <a:gd name="T19" fmla="*/ 302 h 746"/>
                <a:gd name="T20" fmla="*/ 645 w 746"/>
                <a:gd name="T21" fmla="*/ 294 h 746"/>
                <a:gd name="T22" fmla="*/ 645 w 746"/>
                <a:gd name="T23" fmla="*/ 294 h 746"/>
                <a:gd name="T24" fmla="*/ 633 w 746"/>
                <a:gd name="T25" fmla="*/ 266 h 746"/>
                <a:gd name="T26" fmla="*/ 628 w 746"/>
                <a:gd name="T27" fmla="*/ 252 h 746"/>
                <a:gd name="T28" fmla="*/ 628 w 746"/>
                <a:gd name="T29" fmla="*/ 252 h 746"/>
                <a:gd name="T30" fmla="*/ 618 w 746"/>
                <a:gd name="T31" fmla="*/ 229 h 746"/>
                <a:gd name="T32" fmla="*/ 675 w 746"/>
                <a:gd name="T33" fmla="*/ 147 h 746"/>
                <a:gd name="T34" fmla="*/ 599 w 746"/>
                <a:gd name="T35" fmla="*/ 71 h 746"/>
                <a:gd name="T36" fmla="*/ 518 w 746"/>
                <a:gd name="T37" fmla="*/ 128 h 746"/>
                <a:gd name="T38" fmla="*/ 444 w 746"/>
                <a:gd name="T39" fmla="*/ 97 h 746"/>
                <a:gd name="T40" fmla="*/ 427 w 746"/>
                <a:gd name="T41" fmla="*/ 0 h 746"/>
                <a:gd name="T42" fmla="*/ 319 w 746"/>
                <a:gd name="T43" fmla="*/ 0 h 746"/>
                <a:gd name="T44" fmla="*/ 302 w 746"/>
                <a:gd name="T45" fmla="*/ 98 h 746"/>
                <a:gd name="T46" fmla="*/ 229 w 746"/>
                <a:gd name="T47" fmla="*/ 128 h 746"/>
                <a:gd name="T48" fmla="*/ 148 w 746"/>
                <a:gd name="T49" fmla="*/ 71 h 746"/>
                <a:gd name="T50" fmla="*/ 71 w 746"/>
                <a:gd name="T51" fmla="*/ 147 h 746"/>
                <a:gd name="T52" fmla="*/ 129 w 746"/>
                <a:gd name="T53" fmla="*/ 229 h 746"/>
                <a:gd name="T54" fmla="*/ 98 w 746"/>
                <a:gd name="T55" fmla="*/ 302 h 746"/>
                <a:gd name="T56" fmla="*/ 0 w 746"/>
                <a:gd name="T57" fmla="*/ 319 h 746"/>
                <a:gd name="T58" fmla="*/ 0 w 746"/>
                <a:gd name="T59" fmla="*/ 427 h 746"/>
                <a:gd name="T60" fmla="*/ 98 w 746"/>
                <a:gd name="T61" fmla="*/ 444 h 746"/>
                <a:gd name="T62" fmla="*/ 129 w 746"/>
                <a:gd name="T63" fmla="*/ 518 h 746"/>
                <a:gd name="T64" fmla="*/ 72 w 746"/>
                <a:gd name="T65" fmla="*/ 599 h 746"/>
                <a:gd name="T66" fmla="*/ 148 w 746"/>
                <a:gd name="T67" fmla="*/ 675 h 746"/>
                <a:gd name="T68" fmla="*/ 229 w 746"/>
                <a:gd name="T69" fmla="*/ 618 h 746"/>
                <a:gd name="T70" fmla="*/ 303 w 746"/>
                <a:gd name="T71" fmla="*/ 648 h 746"/>
                <a:gd name="T72" fmla="*/ 320 w 746"/>
                <a:gd name="T73" fmla="*/ 746 h 746"/>
                <a:gd name="T74" fmla="*/ 427 w 746"/>
                <a:gd name="T75" fmla="*/ 746 h 746"/>
                <a:gd name="T76" fmla="*/ 571 w 746"/>
                <a:gd name="T77" fmla="*/ 346 h 746"/>
                <a:gd name="T78" fmla="*/ 400 w 746"/>
                <a:gd name="T79" fmla="*/ 571 h 746"/>
                <a:gd name="T80" fmla="*/ 175 w 746"/>
                <a:gd name="T81" fmla="*/ 400 h 746"/>
                <a:gd name="T82" fmla="*/ 346 w 746"/>
                <a:gd name="T83" fmla="*/ 175 h 746"/>
                <a:gd name="T84" fmla="*/ 438 w 746"/>
                <a:gd name="T85" fmla="*/ 184 h 746"/>
                <a:gd name="T86" fmla="*/ 438 w 746"/>
                <a:gd name="T87" fmla="*/ 184 h 746"/>
                <a:gd name="T88" fmla="*/ 514 w 746"/>
                <a:gd name="T89" fmla="*/ 232 h 746"/>
                <a:gd name="T90" fmla="*/ 546 w 746"/>
                <a:gd name="T91" fmla="*/ 273 h 746"/>
                <a:gd name="T92" fmla="*/ 571 w 746"/>
                <a:gd name="T93" fmla="*/ 346 h 7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746" h="746">
                  <a:moveTo>
                    <a:pt x="427" y="746"/>
                  </a:moveTo>
                  <a:cubicBezTo>
                    <a:pt x="444" y="648"/>
                    <a:pt x="444" y="648"/>
                    <a:pt x="444" y="648"/>
                  </a:cubicBezTo>
                  <a:cubicBezTo>
                    <a:pt x="518" y="618"/>
                    <a:pt x="518" y="618"/>
                    <a:pt x="518" y="618"/>
                  </a:cubicBezTo>
                  <a:cubicBezTo>
                    <a:pt x="599" y="675"/>
                    <a:pt x="599" y="675"/>
                    <a:pt x="599" y="675"/>
                  </a:cubicBezTo>
                  <a:cubicBezTo>
                    <a:pt x="675" y="598"/>
                    <a:pt x="675" y="598"/>
                    <a:pt x="675" y="598"/>
                  </a:cubicBezTo>
                  <a:cubicBezTo>
                    <a:pt x="618" y="517"/>
                    <a:pt x="618" y="517"/>
                    <a:pt x="618" y="517"/>
                  </a:cubicBezTo>
                  <a:cubicBezTo>
                    <a:pt x="649" y="444"/>
                    <a:pt x="649" y="444"/>
                    <a:pt x="649" y="444"/>
                  </a:cubicBezTo>
                  <a:cubicBezTo>
                    <a:pt x="746" y="427"/>
                    <a:pt x="746" y="427"/>
                    <a:pt x="746" y="427"/>
                  </a:cubicBezTo>
                  <a:cubicBezTo>
                    <a:pt x="746" y="319"/>
                    <a:pt x="746" y="319"/>
                    <a:pt x="746" y="319"/>
                  </a:cubicBezTo>
                  <a:cubicBezTo>
                    <a:pt x="648" y="302"/>
                    <a:pt x="648" y="302"/>
                    <a:pt x="648" y="302"/>
                  </a:cubicBezTo>
                  <a:cubicBezTo>
                    <a:pt x="645" y="294"/>
                    <a:pt x="645" y="294"/>
                    <a:pt x="645" y="294"/>
                  </a:cubicBezTo>
                  <a:cubicBezTo>
                    <a:pt x="645" y="294"/>
                    <a:pt x="645" y="294"/>
                    <a:pt x="645" y="294"/>
                  </a:cubicBezTo>
                  <a:cubicBezTo>
                    <a:pt x="633" y="266"/>
                    <a:pt x="633" y="266"/>
                    <a:pt x="633" y="266"/>
                  </a:cubicBezTo>
                  <a:cubicBezTo>
                    <a:pt x="628" y="252"/>
                    <a:pt x="628" y="252"/>
                    <a:pt x="628" y="252"/>
                  </a:cubicBezTo>
                  <a:cubicBezTo>
                    <a:pt x="628" y="252"/>
                    <a:pt x="628" y="252"/>
                    <a:pt x="628" y="252"/>
                  </a:cubicBezTo>
                  <a:cubicBezTo>
                    <a:pt x="618" y="229"/>
                    <a:pt x="618" y="229"/>
                    <a:pt x="618" y="229"/>
                  </a:cubicBezTo>
                  <a:cubicBezTo>
                    <a:pt x="675" y="147"/>
                    <a:pt x="675" y="147"/>
                    <a:pt x="675" y="147"/>
                  </a:cubicBezTo>
                  <a:cubicBezTo>
                    <a:pt x="599" y="71"/>
                    <a:pt x="599" y="71"/>
                    <a:pt x="599" y="71"/>
                  </a:cubicBezTo>
                  <a:cubicBezTo>
                    <a:pt x="518" y="128"/>
                    <a:pt x="518" y="128"/>
                    <a:pt x="518" y="128"/>
                  </a:cubicBezTo>
                  <a:cubicBezTo>
                    <a:pt x="444" y="97"/>
                    <a:pt x="444" y="97"/>
                    <a:pt x="444" y="97"/>
                  </a:cubicBezTo>
                  <a:cubicBezTo>
                    <a:pt x="427" y="0"/>
                    <a:pt x="427" y="0"/>
                    <a:pt x="427" y="0"/>
                  </a:cubicBezTo>
                  <a:cubicBezTo>
                    <a:pt x="319" y="0"/>
                    <a:pt x="319" y="0"/>
                    <a:pt x="319" y="0"/>
                  </a:cubicBezTo>
                  <a:cubicBezTo>
                    <a:pt x="302" y="98"/>
                    <a:pt x="302" y="98"/>
                    <a:pt x="302" y="98"/>
                  </a:cubicBezTo>
                  <a:cubicBezTo>
                    <a:pt x="229" y="128"/>
                    <a:pt x="229" y="128"/>
                    <a:pt x="229" y="128"/>
                  </a:cubicBezTo>
                  <a:cubicBezTo>
                    <a:pt x="148" y="71"/>
                    <a:pt x="148" y="71"/>
                    <a:pt x="148" y="71"/>
                  </a:cubicBezTo>
                  <a:cubicBezTo>
                    <a:pt x="71" y="147"/>
                    <a:pt x="71" y="147"/>
                    <a:pt x="71" y="147"/>
                  </a:cubicBezTo>
                  <a:cubicBezTo>
                    <a:pt x="129" y="229"/>
                    <a:pt x="129" y="229"/>
                    <a:pt x="129" y="229"/>
                  </a:cubicBezTo>
                  <a:cubicBezTo>
                    <a:pt x="98" y="302"/>
                    <a:pt x="98" y="302"/>
                    <a:pt x="98" y="302"/>
                  </a:cubicBezTo>
                  <a:cubicBezTo>
                    <a:pt x="0" y="319"/>
                    <a:pt x="0" y="319"/>
                    <a:pt x="0" y="319"/>
                  </a:cubicBezTo>
                  <a:cubicBezTo>
                    <a:pt x="0" y="427"/>
                    <a:pt x="0" y="427"/>
                    <a:pt x="0" y="427"/>
                  </a:cubicBezTo>
                  <a:cubicBezTo>
                    <a:pt x="98" y="444"/>
                    <a:pt x="98" y="444"/>
                    <a:pt x="98" y="444"/>
                  </a:cubicBezTo>
                  <a:cubicBezTo>
                    <a:pt x="129" y="518"/>
                    <a:pt x="129" y="518"/>
                    <a:pt x="129" y="518"/>
                  </a:cubicBezTo>
                  <a:cubicBezTo>
                    <a:pt x="72" y="599"/>
                    <a:pt x="72" y="599"/>
                    <a:pt x="72" y="599"/>
                  </a:cubicBezTo>
                  <a:cubicBezTo>
                    <a:pt x="148" y="675"/>
                    <a:pt x="148" y="675"/>
                    <a:pt x="148" y="675"/>
                  </a:cubicBezTo>
                  <a:cubicBezTo>
                    <a:pt x="229" y="618"/>
                    <a:pt x="229" y="618"/>
                    <a:pt x="229" y="618"/>
                  </a:cubicBezTo>
                  <a:cubicBezTo>
                    <a:pt x="303" y="648"/>
                    <a:pt x="303" y="648"/>
                    <a:pt x="303" y="648"/>
                  </a:cubicBezTo>
                  <a:cubicBezTo>
                    <a:pt x="320" y="746"/>
                    <a:pt x="320" y="746"/>
                    <a:pt x="320" y="746"/>
                  </a:cubicBezTo>
                  <a:cubicBezTo>
                    <a:pt x="427" y="746"/>
                    <a:pt x="427" y="746"/>
                    <a:pt x="427" y="746"/>
                  </a:cubicBezTo>
                  <a:close/>
                  <a:moveTo>
                    <a:pt x="571" y="346"/>
                  </a:moveTo>
                  <a:cubicBezTo>
                    <a:pt x="586" y="455"/>
                    <a:pt x="509" y="556"/>
                    <a:pt x="400" y="571"/>
                  </a:cubicBezTo>
                  <a:cubicBezTo>
                    <a:pt x="291" y="586"/>
                    <a:pt x="190" y="509"/>
                    <a:pt x="175" y="400"/>
                  </a:cubicBezTo>
                  <a:cubicBezTo>
                    <a:pt x="160" y="291"/>
                    <a:pt x="237" y="190"/>
                    <a:pt x="346" y="175"/>
                  </a:cubicBezTo>
                  <a:cubicBezTo>
                    <a:pt x="378" y="171"/>
                    <a:pt x="410" y="174"/>
                    <a:pt x="438" y="184"/>
                  </a:cubicBezTo>
                  <a:cubicBezTo>
                    <a:pt x="438" y="184"/>
                    <a:pt x="438" y="184"/>
                    <a:pt x="438" y="184"/>
                  </a:cubicBezTo>
                  <a:cubicBezTo>
                    <a:pt x="467" y="194"/>
                    <a:pt x="493" y="210"/>
                    <a:pt x="514" y="232"/>
                  </a:cubicBezTo>
                  <a:cubicBezTo>
                    <a:pt x="527" y="244"/>
                    <a:pt x="537" y="258"/>
                    <a:pt x="546" y="273"/>
                  </a:cubicBezTo>
                  <a:cubicBezTo>
                    <a:pt x="559" y="295"/>
                    <a:pt x="568" y="320"/>
                    <a:pt x="571" y="346"/>
                  </a:cubicBezTo>
                  <a:close/>
                </a:path>
              </a:pathLst>
            </a:custGeom>
            <a:solidFill>
              <a:schemeClr val="bg1">
                <a:lumMod val="95000"/>
              </a:schemeClr>
            </a:solidFill>
            <a:ln w="38100" cap="flat">
              <a:noFill/>
              <a:prstDash val="solid"/>
              <a:miter lim="800000"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9" name="iṡḻíḑê"/>
            <p:cNvSpPr/>
            <p:nvPr/>
          </p:nvSpPr>
          <p:spPr bwMode="auto">
            <a:xfrm>
              <a:off x="6230442" y="3417096"/>
              <a:ext cx="703223" cy="809397"/>
            </a:xfrm>
            <a:custGeom>
              <a:avLst/>
              <a:gdLst>
                <a:gd name="T0" fmla="*/ 120 w 241"/>
                <a:gd name="T1" fmla="*/ 0 h 277"/>
                <a:gd name="T2" fmla="*/ 187 w 241"/>
                <a:gd name="T3" fmla="*/ 66 h 277"/>
                <a:gd name="T4" fmla="*/ 120 w 241"/>
                <a:gd name="T5" fmla="*/ 132 h 277"/>
                <a:gd name="T6" fmla="*/ 54 w 241"/>
                <a:gd name="T7" fmla="*/ 66 h 277"/>
                <a:gd name="T8" fmla="*/ 120 w 241"/>
                <a:gd name="T9" fmla="*/ 0 h 277"/>
                <a:gd name="T10" fmla="*/ 49 w 241"/>
                <a:gd name="T11" fmla="*/ 148 h 277"/>
                <a:gd name="T12" fmla="*/ 79 w 241"/>
                <a:gd name="T13" fmla="*/ 148 h 277"/>
                <a:gd name="T14" fmla="*/ 106 w 241"/>
                <a:gd name="T15" fmla="*/ 193 h 277"/>
                <a:gd name="T16" fmla="*/ 134 w 241"/>
                <a:gd name="T17" fmla="*/ 193 h 277"/>
                <a:gd name="T18" fmla="*/ 161 w 241"/>
                <a:gd name="T19" fmla="*/ 148 h 277"/>
                <a:gd name="T20" fmla="*/ 192 w 241"/>
                <a:gd name="T21" fmla="*/ 148 h 277"/>
                <a:gd name="T22" fmla="*/ 241 w 241"/>
                <a:gd name="T23" fmla="*/ 197 h 277"/>
                <a:gd name="T24" fmla="*/ 241 w 241"/>
                <a:gd name="T25" fmla="*/ 277 h 277"/>
                <a:gd name="T26" fmla="*/ 0 w 241"/>
                <a:gd name="T27" fmla="*/ 277 h 277"/>
                <a:gd name="T28" fmla="*/ 0 w 241"/>
                <a:gd name="T29" fmla="*/ 197 h 277"/>
                <a:gd name="T30" fmla="*/ 49 w 241"/>
                <a:gd name="T31" fmla="*/ 148 h 2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41" h="277">
                  <a:moveTo>
                    <a:pt x="120" y="0"/>
                  </a:moveTo>
                  <a:cubicBezTo>
                    <a:pt x="157" y="0"/>
                    <a:pt x="187" y="29"/>
                    <a:pt x="187" y="66"/>
                  </a:cubicBezTo>
                  <a:cubicBezTo>
                    <a:pt x="187" y="102"/>
                    <a:pt x="157" y="132"/>
                    <a:pt x="120" y="132"/>
                  </a:cubicBezTo>
                  <a:cubicBezTo>
                    <a:pt x="84" y="132"/>
                    <a:pt x="54" y="102"/>
                    <a:pt x="54" y="66"/>
                  </a:cubicBezTo>
                  <a:cubicBezTo>
                    <a:pt x="54" y="29"/>
                    <a:pt x="84" y="0"/>
                    <a:pt x="120" y="0"/>
                  </a:cubicBezTo>
                  <a:close/>
                  <a:moveTo>
                    <a:pt x="49" y="148"/>
                  </a:moveTo>
                  <a:cubicBezTo>
                    <a:pt x="79" y="148"/>
                    <a:pt x="79" y="148"/>
                    <a:pt x="79" y="148"/>
                  </a:cubicBezTo>
                  <a:cubicBezTo>
                    <a:pt x="106" y="193"/>
                    <a:pt x="106" y="193"/>
                    <a:pt x="106" y="193"/>
                  </a:cubicBezTo>
                  <a:cubicBezTo>
                    <a:pt x="114" y="206"/>
                    <a:pt x="127" y="206"/>
                    <a:pt x="134" y="193"/>
                  </a:cubicBezTo>
                  <a:cubicBezTo>
                    <a:pt x="161" y="148"/>
                    <a:pt x="161" y="148"/>
                    <a:pt x="161" y="148"/>
                  </a:cubicBezTo>
                  <a:cubicBezTo>
                    <a:pt x="192" y="148"/>
                    <a:pt x="192" y="148"/>
                    <a:pt x="192" y="148"/>
                  </a:cubicBezTo>
                  <a:cubicBezTo>
                    <a:pt x="219" y="148"/>
                    <a:pt x="241" y="171"/>
                    <a:pt x="241" y="197"/>
                  </a:cubicBezTo>
                  <a:cubicBezTo>
                    <a:pt x="241" y="277"/>
                    <a:pt x="241" y="277"/>
                    <a:pt x="241" y="277"/>
                  </a:cubicBezTo>
                  <a:cubicBezTo>
                    <a:pt x="202" y="277"/>
                    <a:pt x="39" y="277"/>
                    <a:pt x="0" y="277"/>
                  </a:cubicBezTo>
                  <a:cubicBezTo>
                    <a:pt x="0" y="197"/>
                    <a:pt x="0" y="197"/>
                    <a:pt x="0" y="197"/>
                  </a:cubicBezTo>
                  <a:cubicBezTo>
                    <a:pt x="0" y="171"/>
                    <a:pt x="22" y="148"/>
                    <a:pt x="49" y="148"/>
                  </a:cubicBez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10" name="íślïdè"/>
            <p:cNvSpPr/>
            <p:nvPr/>
          </p:nvSpPr>
          <p:spPr bwMode="auto">
            <a:xfrm>
              <a:off x="3977368" y="1256408"/>
              <a:ext cx="2261347" cy="2254452"/>
            </a:xfrm>
            <a:custGeom>
              <a:avLst/>
              <a:gdLst>
                <a:gd name="T0" fmla="*/ 630 w 775"/>
                <a:gd name="T1" fmla="*/ 746 h 772"/>
                <a:gd name="T2" fmla="*/ 628 w 775"/>
                <a:gd name="T3" fmla="*/ 747 h 772"/>
                <a:gd name="T4" fmla="*/ 533 w 775"/>
                <a:gd name="T5" fmla="*/ 772 h 772"/>
                <a:gd name="T6" fmla="*/ 385 w 775"/>
                <a:gd name="T7" fmla="*/ 641 h 772"/>
                <a:gd name="T8" fmla="*/ 418 w 775"/>
                <a:gd name="T9" fmla="*/ 537 h 772"/>
                <a:gd name="T10" fmla="*/ 421 w 775"/>
                <a:gd name="T11" fmla="*/ 529 h 772"/>
                <a:gd name="T12" fmla="*/ 34 w 775"/>
                <a:gd name="T13" fmla="*/ 159 h 772"/>
                <a:gd name="T14" fmla="*/ 37 w 775"/>
                <a:gd name="T15" fmla="*/ 37 h 772"/>
                <a:gd name="T16" fmla="*/ 37 w 775"/>
                <a:gd name="T17" fmla="*/ 37 h 772"/>
                <a:gd name="T18" fmla="*/ 159 w 775"/>
                <a:gd name="T19" fmla="*/ 34 h 772"/>
                <a:gd name="T20" fmla="*/ 527 w 775"/>
                <a:gd name="T21" fmla="*/ 419 h 772"/>
                <a:gd name="T22" fmla="*/ 540 w 775"/>
                <a:gd name="T23" fmla="*/ 416 h 772"/>
                <a:gd name="T24" fmla="*/ 643 w 775"/>
                <a:gd name="T25" fmla="*/ 382 h 772"/>
                <a:gd name="T26" fmla="*/ 775 w 775"/>
                <a:gd name="T27" fmla="*/ 530 h 772"/>
                <a:gd name="T28" fmla="*/ 749 w 775"/>
                <a:gd name="T29" fmla="*/ 625 h 772"/>
                <a:gd name="T30" fmla="*/ 749 w 775"/>
                <a:gd name="T31" fmla="*/ 627 h 772"/>
                <a:gd name="T32" fmla="*/ 745 w 775"/>
                <a:gd name="T33" fmla="*/ 623 h 772"/>
                <a:gd name="T34" fmla="*/ 646 w 775"/>
                <a:gd name="T35" fmla="*/ 524 h 772"/>
                <a:gd name="T36" fmla="*/ 567 w 775"/>
                <a:gd name="T37" fmla="*/ 564 h 772"/>
                <a:gd name="T38" fmla="*/ 527 w 775"/>
                <a:gd name="T39" fmla="*/ 644 h 772"/>
                <a:gd name="T40" fmla="*/ 625 w 775"/>
                <a:gd name="T41" fmla="*/ 742 h 772"/>
                <a:gd name="T42" fmla="*/ 630 w 775"/>
                <a:gd name="T43" fmla="*/ 746 h 772"/>
                <a:gd name="T44" fmla="*/ 129 w 775"/>
                <a:gd name="T45" fmla="*/ 129 h 772"/>
                <a:gd name="T46" fmla="*/ 71 w 775"/>
                <a:gd name="T47" fmla="*/ 129 h 772"/>
                <a:gd name="T48" fmla="*/ 71 w 775"/>
                <a:gd name="T49" fmla="*/ 70 h 772"/>
                <a:gd name="T50" fmla="*/ 129 w 775"/>
                <a:gd name="T51" fmla="*/ 70 h 772"/>
                <a:gd name="T52" fmla="*/ 129 w 775"/>
                <a:gd name="T53" fmla="*/ 129 h 77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775" h="772">
                  <a:moveTo>
                    <a:pt x="630" y="746"/>
                  </a:moveTo>
                  <a:cubicBezTo>
                    <a:pt x="628" y="747"/>
                    <a:pt x="628" y="747"/>
                    <a:pt x="628" y="747"/>
                  </a:cubicBezTo>
                  <a:cubicBezTo>
                    <a:pt x="533" y="772"/>
                    <a:pt x="533" y="772"/>
                    <a:pt x="533" y="772"/>
                  </a:cubicBezTo>
                  <a:cubicBezTo>
                    <a:pt x="385" y="641"/>
                    <a:pt x="385" y="641"/>
                    <a:pt x="385" y="641"/>
                  </a:cubicBezTo>
                  <a:cubicBezTo>
                    <a:pt x="418" y="537"/>
                    <a:pt x="418" y="537"/>
                    <a:pt x="418" y="537"/>
                  </a:cubicBezTo>
                  <a:cubicBezTo>
                    <a:pt x="421" y="529"/>
                    <a:pt x="421" y="529"/>
                    <a:pt x="421" y="529"/>
                  </a:cubicBezTo>
                  <a:cubicBezTo>
                    <a:pt x="34" y="159"/>
                    <a:pt x="34" y="159"/>
                    <a:pt x="34" y="159"/>
                  </a:cubicBezTo>
                  <a:cubicBezTo>
                    <a:pt x="0" y="127"/>
                    <a:pt x="4" y="70"/>
                    <a:pt x="37" y="37"/>
                  </a:cubicBezTo>
                  <a:cubicBezTo>
                    <a:pt x="37" y="37"/>
                    <a:pt x="37" y="37"/>
                    <a:pt x="37" y="37"/>
                  </a:cubicBezTo>
                  <a:cubicBezTo>
                    <a:pt x="70" y="4"/>
                    <a:pt x="127" y="0"/>
                    <a:pt x="159" y="34"/>
                  </a:cubicBezTo>
                  <a:cubicBezTo>
                    <a:pt x="527" y="419"/>
                    <a:pt x="527" y="419"/>
                    <a:pt x="527" y="419"/>
                  </a:cubicBezTo>
                  <a:cubicBezTo>
                    <a:pt x="540" y="416"/>
                    <a:pt x="540" y="416"/>
                    <a:pt x="540" y="416"/>
                  </a:cubicBezTo>
                  <a:cubicBezTo>
                    <a:pt x="643" y="382"/>
                    <a:pt x="643" y="382"/>
                    <a:pt x="643" y="382"/>
                  </a:cubicBezTo>
                  <a:cubicBezTo>
                    <a:pt x="775" y="530"/>
                    <a:pt x="775" y="530"/>
                    <a:pt x="775" y="530"/>
                  </a:cubicBezTo>
                  <a:cubicBezTo>
                    <a:pt x="749" y="625"/>
                    <a:pt x="749" y="625"/>
                    <a:pt x="749" y="625"/>
                  </a:cubicBezTo>
                  <a:cubicBezTo>
                    <a:pt x="749" y="627"/>
                    <a:pt x="749" y="627"/>
                    <a:pt x="749" y="627"/>
                  </a:cubicBezTo>
                  <a:cubicBezTo>
                    <a:pt x="745" y="623"/>
                    <a:pt x="745" y="623"/>
                    <a:pt x="745" y="623"/>
                  </a:cubicBezTo>
                  <a:cubicBezTo>
                    <a:pt x="646" y="524"/>
                    <a:pt x="646" y="524"/>
                    <a:pt x="646" y="524"/>
                  </a:cubicBezTo>
                  <a:cubicBezTo>
                    <a:pt x="567" y="564"/>
                    <a:pt x="567" y="564"/>
                    <a:pt x="567" y="564"/>
                  </a:cubicBezTo>
                  <a:cubicBezTo>
                    <a:pt x="527" y="644"/>
                    <a:pt x="527" y="644"/>
                    <a:pt x="527" y="644"/>
                  </a:cubicBezTo>
                  <a:cubicBezTo>
                    <a:pt x="625" y="742"/>
                    <a:pt x="625" y="742"/>
                    <a:pt x="625" y="742"/>
                  </a:cubicBezTo>
                  <a:cubicBezTo>
                    <a:pt x="630" y="746"/>
                    <a:pt x="630" y="746"/>
                    <a:pt x="630" y="746"/>
                  </a:cubicBezTo>
                  <a:close/>
                  <a:moveTo>
                    <a:pt x="129" y="129"/>
                  </a:moveTo>
                  <a:cubicBezTo>
                    <a:pt x="113" y="145"/>
                    <a:pt x="87" y="145"/>
                    <a:pt x="71" y="129"/>
                  </a:cubicBezTo>
                  <a:cubicBezTo>
                    <a:pt x="55" y="113"/>
                    <a:pt x="55" y="86"/>
                    <a:pt x="71" y="70"/>
                  </a:cubicBezTo>
                  <a:cubicBezTo>
                    <a:pt x="87" y="54"/>
                    <a:pt x="113" y="54"/>
                    <a:pt x="129" y="70"/>
                  </a:cubicBezTo>
                  <a:cubicBezTo>
                    <a:pt x="145" y="86"/>
                    <a:pt x="145" y="113"/>
                    <a:pt x="129" y="129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11" name="iṥḻiḋe"/>
            <p:cNvSpPr/>
            <p:nvPr/>
          </p:nvSpPr>
          <p:spPr bwMode="auto">
            <a:xfrm>
              <a:off x="7403877" y="2087251"/>
              <a:ext cx="299176" cy="563737"/>
            </a:xfrm>
            <a:custGeom>
              <a:avLst/>
              <a:gdLst>
                <a:gd name="T0" fmla="*/ 21 w 51"/>
                <a:gd name="T1" fmla="*/ 72 h 94"/>
                <a:gd name="T2" fmla="*/ 22 w 51"/>
                <a:gd name="T3" fmla="*/ 50 h 94"/>
                <a:gd name="T4" fmla="*/ 7 w 51"/>
                <a:gd name="T5" fmla="*/ 40 h 94"/>
                <a:gd name="T6" fmla="*/ 3 w 51"/>
                <a:gd name="T7" fmla="*/ 26 h 94"/>
                <a:gd name="T8" fmla="*/ 9 w 51"/>
                <a:gd name="T9" fmla="*/ 11 h 94"/>
                <a:gd name="T10" fmla="*/ 23 w 51"/>
                <a:gd name="T11" fmla="*/ 5 h 94"/>
                <a:gd name="T12" fmla="*/ 23 w 51"/>
                <a:gd name="T13" fmla="*/ 0 h 94"/>
                <a:gd name="T14" fmla="*/ 31 w 51"/>
                <a:gd name="T15" fmla="*/ 0 h 94"/>
                <a:gd name="T16" fmla="*/ 31 w 51"/>
                <a:gd name="T17" fmla="*/ 5 h 94"/>
                <a:gd name="T18" fmla="*/ 44 w 51"/>
                <a:gd name="T19" fmla="*/ 11 h 94"/>
                <a:gd name="T20" fmla="*/ 50 w 51"/>
                <a:gd name="T21" fmla="*/ 24 h 94"/>
                <a:gd name="T22" fmla="*/ 37 w 51"/>
                <a:gd name="T23" fmla="*/ 25 h 94"/>
                <a:gd name="T24" fmla="*/ 30 w 51"/>
                <a:gd name="T25" fmla="*/ 17 h 94"/>
                <a:gd name="T26" fmla="*/ 30 w 51"/>
                <a:gd name="T27" fmla="*/ 37 h 94"/>
                <a:gd name="T28" fmla="*/ 47 w 51"/>
                <a:gd name="T29" fmla="*/ 47 h 94"/>
                <a:gd name="T30" fmla="*/ 51 w 51"/>
                <a:gd name="T31" fmla="*/ 61 h 94"/>
                <a:gd name="T32" fmla="*/ 45 w 51"/>
                <a:gd name="T33" fmla="*/ 76 h 94"/>
                <a:gd name="T34" fmla="*/ 29 w 51"/>
                <a:gd name="T35" fmla="*/ 84 h 94"/>
                <a:gd name="T36" fmla="*/ 28 w 51"/>
                <a:gd name="T37" fmla="*/ 94 h 94"/>
                <a:gd name="T38" fmla="*/ 21 w 51"/>
                <a:gd name="T39" fmla="*/ 94 h 94"/>
                <a:gd name="T40" fmla="*/ 21 w 51"/>
                <a:gd name="T41" fmla="*/ 84 h 94"/>
                <a:gd name="T42" fmla="*/ 6 w 51"/>
                <a:gd name="T43" fmla="*/ 77 h 94"/>
                <a:gd name="T44" fmla="*/ 0 w 51"/>
                <a:gd name="T45" fmla="*/ 61 h 94"/>
                <a:gd name="T46" fmla="*/ 14 w 51"/>
                <a:gd name="T47" fmla="*/ 60 h 94"/>
                <a:gd name="T48" fmla="*/ 16 w 51"/>
                <a:gd name="T49" fmla="*/ 67 h 94"/>
                <a:gd name="T50" fmla="*/ 21 w 51"/>
                <a:gd name="T51" fmla="*/ 72 h 94"/>
                <a:gd name="T52" fmla="*/ 23 w 51"/>
                <a:gd name="T53" fmla="*/ 17 h 94"/>
                <a:gd name="T54" fmla="*/ 18 w 51"/>
                <a:gd name="T55" fmla="*/ 20 h 94"/>
                <a:gd name="T56" fmla="*/ 16 w 51"/>
                <a:gd name="T57" fmla="*/ 25 h 94"/>
                <a:gd name="T58" fmla="*/ 17 w 51"/>
                <a:gd name="T59" fmla="*/ 31 h 94"/>
                <a:gd name="T60" fmla="*/ 22 w 51"/>
                <a:gd name="T61" fmla="*/ 35 h 94"/>
                <a:gd name="T62" fmla="*/ 23 w 51"/>
                <a:gd name="T63" fmla="*/ 17 h 94"/>
                <a:gd name="T64" fmla="*/ 29 w 51"/>
                <a:gd name="T65" fmla="*/ 72 h 94"/>
                <a:gd name="T66" fmla="*/ 35 w 51"/>
                <a:gd name="T67" fmla="*/ 69 h 94"/>
                <a:gd name="T68" fmla="*/ 38 w 51"/>
                <a:gd name="T69" fmla="*/ 62 h 94"/>
                <a:gd name="T70" fmla="*/ 36 w 51"/>
                <a:gd name="T71" fmla="*/ 56 h 94"/>
                <a:gd name="T72" fmla="*/ 29 w 51"/>
                <a:gd name="T73" fmla="*/ 52 h 94"/>
                <a:gd name="T74" fmla="*/ 29 w 51"/>
                <a:gd name="T75" fmla="*/ 72 h 9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</a:cxnLst>
              <a:rect l="0" t="0" r="r" b="b"/>
              <a:pathLst>
                <a:path w="51" h="94">
                  <a:moveTo>
                    <a:pt x="21" y="72"/>
                  </a:moveTo>
                  <a:cubicBezTo>
                    <a:pt x="22" y="50"/>
                    <a:pt x="22" y="50"/>
                    <a:pt x="22" y="50"/>
                  </a:cubicBezTo>
                  <a:cubicBezTo>
                    <a:pt x="15" y="47"/>
                    <a:pt x="10" y="44"/>
                    <a:pt x="7" y="40"/>
                  </a:cubicBezTo>
                  <a:cubicBezTo>
                    <a:pt x="4" y="36"/>
                    <a:pt x="3" y="31"/>
                    <a:pt x="3" y="26"/>
                  </a:cubicBezTo>
                  <a:cubicBezTo>
                    <a:pt x="3" y="20"/>
                    <a:pt x="5" y="15"/>
                    <a:pt x="9" y="11"/>
                  </a:cubicBezTo>
                  <a:cubicBezTo>
                    <a:pt x="12" y="8"/>
                    <a:pt x="17" y="6"/>
                    <a:pt x="23" y="5"/>
                  </a:cubicBezTo>
                  <a:cubicBezTo>
                    <a:pt x="23" y="0"/>
                    <a:pt x="23" y="0"/>
                    <a:pt x="23" y="0"/>
                  </a:cubicBezTo>
                  <a:cubicBezTo>
                    <a:pt x="31" y="0"/>
                    <a:pt x="31" y="0"/>
                    <a:pt x="31" y="0"/>
                  </a:cubicBezTo>
                  <a:cubicBezTo>
                    <a:pt x="31" y="5"/>
                    <a:pt x="31" y="5"/>
                    <a:pt x="31" y="5"/>
                  </a:cubicBezTo>
                  <a:cubicBezTo>
                    <a:pt x="36" y="6"/>
                    <a:pt x="41" y="8"/>
                    <a:pt x="44" y="11"/>
                  </a:cubicBezTo>
                  <a:cubicBezTo>
                    <a:pt x="47" y="15"/>
                    <a:pt x="49" y="19"/>
                    <a:pt x="50" y="24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6" y="21"/>
                    <a:pt x="34" y="18"/>
                    <a:pt x="30" y="1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8" y="40"/>
                    <a:pt x="44" y="43"/>
                    <a:pt x="47" y="47"/>
                  </a:cubicBezTo>
                  <a:cubicBezTo>
                    <a:pt x="50" y="50"/>
                    <a:pt x="51" y="55"/>
                    <a:pt x="51" y="61"/>
                  </a:cubicBezTo>
                  <a:cubicBezTo>
                    <a:pt x="51" y="67"/>
                    <a:pt x="49" y="72"/>
                    <a:pt x="45" y="76"/>
                  </a:cubicBezTo>
                  <a:cubicBezTo>
                    <a:pt x="41" y="81"/>
                    <a:pt x="36" y="83"/>
                    <a:pt x="29" y="84"/>
                  </a:cubicBezTo>
                  <a:cubicBezTo>
                    <a:pt x="28" y="94"/>
                    <a:pt x="28" y="94"/>
                    <a:pt x="28" y="94"/>
                  </a:cubicBezTo>
                  <a:cubicBezTo>
                    <a:pt x="21" y="94"/>
                    <a:pt x="21" y="94"/>
                    <a:pt x="21" y="94"/>
                  </a:cubicBezTo>
                  <a:cubicBezTo>
                    <a:pt x="21" y="84"/>
                    <a:pt x="21" y="84"/>
                    <a:pt x="21" y="84"/>
                  </a:cubicBezTo>
                  <a:cubicBezTo>
                    <a:pt x="15" y="83"/>
                    <a:pt x="10" y="81"/>
                    <a:pt x="6" y="77"/>
                  </a:cubicBezTo>
                  <a:cubicBezTo>
                    <a:pt x="3" y="73"/>
                    <a:pt x="1" y="68"/>
                    <a:pt x="0" y="61"/>
                  </a:cubicBezTo>
                  <a:cubicBezTo>
                    <a:pt x="14" y="60"/>
                    <a:pt x="14" y="60"/>
                    <a:pt x="14" y="60"/>
                  </a:cubicBezTo>
                  <a:cubicBezTo>
                    <a:pt x="14" y="62"/>
                    <a:pt x="15" y="65"/>
                    <a:pt x="16" y="67"/>
                  </a:cubicBezTo>
                  <a:cubicBezTo>
                    <a:pt x="18" y="69"/>
                    <a:pt x="19" y="71"/>
                    <a:pt x="21" y="72"/>
                  </a:cubicBezTo>
                  <a:close/>
                  <a:moveTo>
                    <a:pt x="23" y="17"/>
                  </a:moveTo>
                  <a:cubicBezTo>
                    <a:pt x="21" y="17"/>
                    <a:pt x="19" y="18"/>
                    <a:pt x="18" y="20"/>
                  </a:cubicBezTo>
                  <a:cubicBezTo>
                    <a:pt x="16" y="22"/>
                    <a:pt x="16" y="23"/>
                    <a:pt x="16" y="25"/>
                  </a:cubicBezTo>
                  <a:cubicBezTo>
                    <a:pt x="16" y="27"/>
                    <a:pt x="16" y="29"/>
                    <a:pt x="17" y="31"/>
                  </a:cubicBezTo>
                  <a:cubicBezTo>
                    <a:pt x="18" y="32"/>
                    <a:pt x="20" y="34"/>
                    <a:pt x="22" y="35"/>
                  </a:cubicBezTo>
                  <a:lnTo>
                    <a:pt x="23" y="17"/>
                  </a:lnTo>
                  <a:close/>
                  <a:moveTo>
                    <a:pt x="29" y="72"/>
                  </a:moveTo>
                  <a:cubicBezTo>
                    <a:pt x="32" y="72"/>
                    <a:pt x="34" y="71"/>
                    <a:pt x="35" y="69"/>
                  </a:cubicBezTo>
                  <a:cubicBezTo>
                    <a:pt x="37" y="67"/>
                    <a:pt x="38" y="65"/>
                    <a:pt x="38" y="62"/>
                  </a:cubicBezTo>
                  <a:cubicBezTo>
                    <a:pt x="38" y="60"/>
                    <a:pt x="38" y="58"/>
                    <a:pt x="36" y="56"/>
                  </a:cubicBezTo>
                  <a:cubicBezTo>
                    <a:pt x="35" y="54"/>
                    <a:pt x="33" y="53"/>
                    <a:pt x="29" y="52"/>
                  </a:cubicBezTo>
                  <a:lnTo>
                    <a:pt x="29" y="72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sp>
          <p:nvSpPr>
            <p:cNvPr id="12" name="îSľïďé"/>
            <p:cNvSpPr/>
            <p:nvPr/>
          </p:nvSpPr>
          <p:spPr bwMode="auto">
            <a:xfrm>
              <a:off x="7348855" y="5100861"/>
              <a:ext cx="409223" cy="494684"/>
            </a:xfrm>
            <a:custGeom>
              <a:avLst/>
              <a:gdLst>
                <a:gd name="T0" fmla="*/ 186 w 498"/>
                <a:gd name="T1" fmla="*/ 490 h 602"/>
                <a:gd name="T2" fmla="*/ 412 w 498"/>
                <a:gd name="T3" fmla="*/ 138 h 602"/>
                <a:gd name="T4" fmla="*/ 422 w 498"/>
                <a:gd name="T5" fmla="*/ 150 h 602"/>
                <a:gd name="T6" fmla="*/ 440 w 498"/>
                <a:gd name="T7" fmla="*/ 180 h 602"/>
                <a:gd name="T8" fmla="*/ 192 w 498"/>
                <a:gd name="T9" fmla="*/ 516 h 602"/>
                <a:gd name="T10" fmla="*/ 102 w 498"/>
                <a:gd name="T11" fmla="*/ 550 h 602"/>
                <a:gd name="T12" fmla="*/ 62 w 498"/>
                <a:gd name="T13" fmla="*/ 568 h 602"/>
                <a:gd name="T14" fmla="*/ 42 w 498"/>
                <a:gd name="T15" fmla="*/ 572 h 602"/>
                <a:gd name="T16" fmla="*/ 38 w 498"/>
                <a:gd name="T17" fmla="*/ 570 h 602"/>
                <a:gd name="T18" fmla="*/ 32 w 498"/>
                <a:gd name="T19" fmla="*/ 560 h 602"/>
                <a:gd name="T20" fmla="*/ 30 w 498"/>
                <a:gd name="T21" fmla="*/ 536 h 602"/>
                <a:gd name="T22" fmla="*/ 32 w 498"/>
                <a:gd name="T23" fmla="*/ 502 h 602"/>
                <a:gd name="T24" fmla="*/ 34 w 498"/>
                <a:gd name="T25" fmla="*/ 502 h 602"/>
                <a:gd name="T26" fmla="*/ 34 w 498"/>
                <a:gd name="T27" fmla="*/ 500 h 602"/>
                <a:gd name="T28" fmla="*/ 48 w 498"/>
                <a:gd name="T29" fmla="*/ 500 h 602"/>
                <a:gd name="T30" fmla="*/ 56 w 498"/>
                <a:gd name="T31" fmla="*/ 504 h 602"/>
                <a:gd name="T32" fmla="*/ 76 w 498"/>
                <a:gd name="T33" fmla="*/ 516 h 602"/>
                <a:gd name="T34" fmla="*/ 90 w 498"/>
                <a:gd name="T35" fmla="*/ 530 h 602"/>
                <a:gd name="T36" fmla="*/ 100 w 498"/>
                <a:gd name="T37" fmla="*/ 540 h 602"/>
                <a:gd name="T38" fmla="*/ 102 w 498"/>
                <a:gd name="T39" fmla="*/ 550 h 602"/>
                <a:gd name="T40" fmla="*/ 288 w 498"/>
                <a:gd name="T41" fmla="*/ 72 h 602"/>
                <a:gd name="T42" fmla="*/ 308 w 498"/>
                <a:gd name="T43" fmla="*/ 76 h 602"/>
                <a:gd name="T44" fmla="*/ 334 w 498"/>
                <a:gd name="T45" fmla="*/ 86 h 602"/>
                <a:gd name="T46" fmla="*/ 70 w 498"/>
                <a:gd name="T47" fmla="*/ 396 h 602"/>
                <a:gd name="T48" fmla="*/ 288 w 498"/>
                <a:gd name="T49" fmla="*/ 72 h 602"/>
                <a:gd name="T50" fmla="*/ 130 w 498"/>
                <a:gd name="T51" fmla="*/ 480 h 602"/>
                <a:gd name="T52" fmla="*/ 130 w 498"/>
                <a:gd name="T53" fmla="*/ 444 h 602"/>
                <a:gd name="T54" fmla="*/ 130 w 498"/>
                <a:gd name="T55" fmla="*/ 442 h 602"/>
                <a:gd name="T56" fmla="*/ 118 w 498"/>
                <a:gd name="T57" fmla="*/ 442 h 602"/>
                <a:gd name="T58" fmla="*/ 356 w 498"/>
                <a:gd name="T59" fmla="*/ 96 h 602"/>
                <a:gd name="T60" fmla="*/ 378 w 498"/>
                <a:gd name="T61" fmla="*/ 108 h 602"/>
                <a:gd name="T62" fmla="*/ 396 w 498"/>
                <a:gd name="T63" fmla="*/ 122 h 602"/>
                <a:gd name="T64" fmla="*/ 130 w 498"/>
                <a:gd name="T65" fmla="*/ 480 h 602"/>
                <a:gd name="T66" fmla="*/ 432 w 498"/>
                <a:gd name="T67" fmla="*/ 38 h 602"/>
                <a:gd name="T68" fmla="*/ 388 w 498"/>
                <a:gd name="T69" fmla="*/ 14 h 602"/>
                <a:gd name="T70" fmla="*/ 350 w 498"/>
                <a:gd name="T71" fmla="*/ 2 h 602"/>
                <a:gd name="T72" fmla="*/ 322 w 498"/>
                <a:gd name="T73" fmla="*/ 0 h 602"/>
                <a:gd name="T74" fmla="*/ 308 w 498"/>
                <a:gd name="T75" fmla="*/ 4 h 602"/>
                <a:gd name="T76" fmla="*/ 260 w 498"/>
                <a:gd name="T77" fmla="*/ 70 h 602"/>
                <a:gd name="T78" fmla="*/ 8 w 498"/>
                <a:gd name="T79" fmla="*/ 408 h 602"/>
                <a:gd name="T80" fmla="*/ 2 w 498"/>
                <a:gd name="T81" fmla="*/ 450 h 602"/>
                <a:gd name="T82" fmla="*/ 0 w 498"/>
                <a:gd name="T83" fmla="*/ 516 h 602"/>
                <a:gd name="T84" fmla="*/ 0 w 498"/>
                <a:gd name="T85" fmla="*/ 538 h 602"/>
                <a:gd name="T86" fmla="*/ 6 w 498"/>
                <a:gd name="T87" fmla="*/ 578 h 602"/>
                <a:gd name="T88" fmla="*/ 12 w 498"/>
                <a:gd name="T89" fmla="*/ 598 h 602"/>
                <a:gd name="T90" fmla="*/ 14 w 498"/>
                <a:gd name="T91" fmla="*/ 602 h 602"/>
                <a:gd name="T92" fmla="*/ 24 w 498"/>
                <a:gd name="T93" fmla="*/ 602 h 602"/>
                <a:gd name="T94" fmla="*/ 62 w 498"/>
                <a:gd name="T95" fmla="*/ 596 h 602"/>
                <a:gd name="T96" fmla="*/ 448 w 498"/>
                <a:gd name="T97" fmla="*/ 210 h 602"/>
                <a:gd name="T98" fmla="*/ 478 w 498"/>
                <a:gd name="T99" fmla="*/ 168 h 602"/>
                <a:gd name="T100" fmla="*/ 496 w 498"/>
                <a:gd name="T101" fmla="*/ 144 h 602"/>
                <a:gd name="T102" fmla="*/ 498 w 498"/>
                <a:gd name="T103" fmla="*/ 128 h 602"/>
                <a:gd name="T104" fmla="*/ 488 w 498"/>
                <a:gd name="T105" fmla="*/ 100 h 602"/>
                <a:gd name="T106" fmla="*/ 466 w 498"/>
                <a:gd name="T107" fmla="*/ 68 h 602"/>
                <a:gd name="T108" fmla="*/ 432 w 498"/>
                <a:gd name="T109" fmla="*/ 38 h 6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98" h="602">
                  <a:moveTo>
                    <a:pt x="192" y="516"/>
                  </a:moveTo>
                  <a:lnTo>
                    <a:pt x="186" y="490"/>
                  </a:lnTo>
                  <a:lnTo>
                    <a:pt x="144" y="500"/>
                  </a:lnTo>
                  <a:lnTo>
                    <a:pt x="412" y="138"/>
                  </a:lnTo>
                  <a:lnTo>
                    <a:pt x="412" y="138"/>
                  </a:lnTo>
                  <a:lnTo>
                    <a:pt x="422" y="150"/>
                  </a:lnTo>
                  <a:lnTo>
                    <a:pt x="428" y="160"/>
                  </a:lnTo>
                  <a:lnTo>
                    <a:pt x="440" y="180"/>
                  </a:lnTo>
                  <a:lnTo>
                    <a:pt x="192" y="516"/>
                  </a:lnTo>
                  <a:lnTo>
                    <a:pt x="192" y="516"/>
                  </a:lnTo>
                  <a:close/>
                  <a:moveTo>
                    <a:pt x="102" y="550"/>
                  </a:moveTo>
                  <a:lnTo>
                    <a:pt x="102" y="550"/>
                  </a:lnTo>
                  <a:lnTo>
                    <a:pt x="80" y="560"/>
                  </a:lnTo>
                  <a:lnTo>
                    <a:pt x="62" y="568"/>
                  </a:lnTo>
                  <a:lnTo>
                    <a:pt x="52" y="570"/>
                  </a:lnTo>
                  <a:lnTo>
                    <a:pt x="42" y="572"/>
                  </a:lnTo>
                  <a:lnTo>
                    <a:pt x="42" y="572"/>
                  </a:lnTo>
                  <a:lnTo>
                    <a:pt x="38" y="570"/>
                  </a:lnTo>
                  <a:lnTo>
                    <a:pt x="36" y="568"/>
                  </a:lnTo>
                  <a:lnTo>
                    <a:pt x="32" y="560"/>
                  </a:lnTo>
                  <a:lnTo>
                    <a:pt x="32" y="550"/>
                  </a:lnTo>
                  <a:lnTo>
                    <a:pt x="30" y="536"/>
                  </a:lnTo>
                  <a:lnTo>
                    <a:pt x="32" y="512"/>
                  </a:lnTo>
                  <a:lnTo>
                    <a:pt x="32" y="502"/>
                  </a:lnTo>
                  <a:lnTo>
                    <a:pt x="34" y="502"/>
                  </a:lnTo>
                  <a:lnTo>
                    <a:pt x="34" y="502"/>
                  </a:lnTo>
                  <a:lnTo>
                    <a:pt x="34" y="500"/>
                  </a:lnTo>
                  <a:lnTo>
                    <a:pt x="34" y="500"/>
                  </a:lnTo>
                  <a:lnTo>
                    <a:pt x="40" y="500"/>
                  </a:lnTo>
                  <a:lnTo>
                    <a:pt x="48" y="500"/>
                  </a:lnTo>
                  <a:lnTo>
                    <a:pt x="56" y="504"/>
                  </a:lnTo>
                  <a:lnTo>
                    <a:pt x="56" y="504"/>
                  </a:lnTo>
                  <a:lnTo>
                    <a:pt x="66" y="508"/>
                  </a:lnTo>
                  <a:lnTo>
                    <a:pt x="76" y="516"/>
                  </a:lnTo>
                  <a:lnTo>
                    <a:pt x="76" y="516"/>
                  </a:lnTo>
                  <a:lnTo>
                    <a:pt x="90" y="530"/>
                  </a:lnTo>
                  <a:lnTo>
                    <a:pt x="100" y="540"/>
                  </a:lnTo>
                  <a:lnTo>
                    <a:pt x="100" y="540"/>
                  </a:lnTo>
                  <a:lnTo>
                    <a:pt x="102" y="546"/>
                  </a:lnTo>
                  <a:lnTo>
                    <a:pt x="102" y="550"/>
                  </a:lnTo>
                  <a:lnTo>
                    <a:pt x="102" y="550"/>
                  </a:lnTo>
                  <a:close/>
                  <a:moveTo>
                    <a:pt x="288" y="72"/>
                  </a:moveTo>
                  <a:lnTo>
                    <a:pt x="288" y="72"/>
                  </a:lnTo>
                  <a:lnTo>
                    <a:pt x="308" y="76"/>
                  </a:lnTo>
                  <a:lnTo>
                    <a:pt x="334" y="84"/>
                  </a:lnTo>
                  <a:lnTo>
                    <a:pt x="334" y="86"/>
                  </a:lnTo>
                  <a:lnTo>
                    <a:pt x="70" y="444"/>
                  </a:lnTo>
                  <a:lnTo>
                    <a:pt x="70" y="396"/>
                  </a:lnTo>
                  <a:lnTo>
                    <a:pt x="46" y="398"/>
                  </a:lnTo>
                  <a:lnTo>
                    <a:pt x="288" y="72"/>
                  </a:lnTo>
                  <a:lnTo>
                    <a:pt x="288" y="72"/>
                  </a:lnTo>
                  <a:close/>
                  <a:moveTo>
                    <a:pt x="130" y="480"/>
                  </a:moveTo>
                  <a:lnTo>
                    <a:pt x="130" y="480"/>
                  </a:lnTo>
                  <a:lnTo>
                    <a:pt x="130" y="444"/>
                  </a:lnTo>
                  <a:lnTo>
                    <a:pt x="130" y="444"/>
                  </a:lnTo>
                  <a:lnTo>
                    <a:pt x="130" y="442"/>
                  </a:lnTo>
                  <a:lnTo>
                    <a:pt x="126" y="442"/>
                  </a:lnTo>
                  <a:lnTo>
                    <a:pt x="118" y="442"/>
                  </a:lnTo>
                  <a:lnTo>
                    <a:pt x="92" y="452"/>
                  </a:lnTo>
                  <a:lnTo>
                    <a:pt x="356" y="96"/>
                  </a:lnTo>
                  <a:lnTo>
                    <a:pt x="356" y="96"/>
                  </a:lnTo>
                  <a:lnTo>
                    <a:pt x="378" y="108"/>
                  </a:lnTo>
                  <a:lnTo>
                    <a:pt x="378" y="108"/>
                  </a:lnTo>
                  <a:lnTo>
                    <a:pt x="396" y="122"/>
                  </a:lnTo>
                  <a:lnTo>
                    <a:pt x="130" y="480"/>
                  </a:lnTo>
                  <a:lnTo>
                    <a:pt x="130" y="480"/>
                  </a:lnTo>
                  <a:close/>
                  <a:moveTo>
                    <a:pt x="432" y="38"/>
                  </a:moveTo>
                  <a:lnTo>
                    <a:pt x="432" y="38"/>
                  </a:lnTo>
                  <a:lnTo>
                    <a:pt x="410" y="24"/>
                  </a:lnTo>
                  <a:lnTo>
                    <a:pt x="388" y="14"/>
                  </a:lnTo>
                  <a:lnTo>
                    <a:pt x="368" y="6"/>
                  </a:lnTo>
                  <a:lnTo>
                    <a:pt x="350" y="2"/>
                  </a:lnTo>
                  <a:lnTo>
                    <a:pt x="334" y="0"/>
                  </a:lnTo>
                  <a:lnTo>
                    <a:pt x="322" y="0"/>
                  </a:lnTo>
                  <a:lnTo>
                    <a:pt x="314" y="0"/>
                  </a:lnTo>
                  <a:lnTo>
                    <a:pt x="308" y="4"/>
                  </a:lnTo>
                  <a:lnTo>
                    <a:pt x="290" y="28"/>
                  </a:lnTo>
                  <a:lnTo>
                    <a:pt x="260" y="70"/>
                  </a:lnTo>
                  <a:lnTo>
                    <a:pt x="16" y="398"/>
                  </a:lnTo>
                  <a:lnTo>
                    <a:pt x="8" y="408"/>
                  </a:lnTo>
                  <a:lnTo>
                    <a:pt x="8" y="408"/>
                  </a:lnTo>
                  <a:lnTo>
                    <a:pt x="2" y="450"/>
                  </a:lnTo>
                  <a:lnTo>
                    <a:pt x="0" y="492"/>
                  </a:lnTo>
                  <a:lnTo>
                    <a:pt x="0" y="516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2" y="560"/>
                  </a:lnTo>
                  <a:lnTo>
                    <a:pt x="6" y="578"/>
                  </a:lnTo>
                  <a:lnTo>
                    <a:pt x="10" y="594"/>
                  </a:lnTo>
                  <a:lnTo>
                    <a:pt x="12" y="598"/>
                  </a:lnTo>
                  <a:lnTo>
                    <a:pt x="14" y="602"/>
                  </a:lnTo>
                  <a:lnTo>
                    <a:pt x="14" y="602"/>
                  </a:lnTo>
                  <a:lnTo>
                    <a:pt x="18" y="602"/>
                  </a:lnTo>
                  <a:lnTo>
                    <a:pt x="24" y="602"/>
                  </a:lnTo>
                  <a:lnTo>
                    <a:pt x="40" y="600"/>
                  </a:lnTo>
                  <a:lnTo>
                    <a:pt x="62" y="596"/>
                  </a:lnTo>
                  <a:lnTo>
                    <a:pt x="196" y="548"/>
                  </a:lnTo>
                  <a:lnTo>
                    <a:pt x="448" y="210"/>
                  </a:lnTo>
                  <a:lnTo>
                    <a:pt x="452" y="204"/>
                  </a:lnTo>
                  <a:lnTo>
                    <a:pt x="478" y="168"/>
                  </a:lnTo>
                  <a:lnTo>
                    <a:pt x="496" y="144"/>
                  </a:lnTo>
                  <a:lnTo>
                    <a:pt x="496" y="144"/>
                  </a:lnTo>
                  <a:lnTo>
                    <a:pt x="498" y="138"/>
                  </a:lnTo>
                  <a:lnTo>
                    <a:pt x="498" y="128"/>
                  </a:lnTo>
                  <a:lnTo>
                    <a:pt x="494" y="114"/>
                  </a:lnTo>
                  <a:lnTo>
                    <a:pt x="488" y="100"/>
                  </a:lnTo>
                  <a:lnTo>
                    <a:pt x="478" y="84"/>
                  </a:lnTo>
                  <a:lnTo>
                    <a:pt x="466" y="68"/>
                  </a:lnTo>
                  <a:lnTo>
                    <a:pt x="450" y="52"/>
                  </a:lnTo>
                  <a:lnTo>
                    <a:pt x="432" y="38"/>
                  </a:lnTo>
                  <a:lnTo>
                    <a:pt x="432" y="38"/>
                  </a:lnTo>
                  <a:close/>
                </a:path>
              </a:pathLst>
            </a:custGeom>
            <a:solidFill>
              <a:schemeClr val="tx1">
                <a:lumMod val="50000"/>
                <a:lumOff val="50000"/>
              </a:schemeClr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normAutofit/>
            </a:bodyPr>
            <a:lstStyle/>
            <a:p>
              <a:pPr marL="0" marR="0" lvl="0" indent="0" algn="l" defTabSz="913765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defRPr/>
              </a:pPr>
              <a:endParaRPr kumimoji="0" lang="ko-KR" altLang="en-US" sz="1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</a:endParaRPr>
            </a:p>
          </p:txBody>
        </p:sp>
        <p:cxnSp>
          <p:nvCxnSpPr>
            <p:cNvPr id="21" name="直接连接符 20"/>
            <p:cNvCxnSpPr/>
            <p:nvPr/>
          </p:nvCxnSpPr>
          <p:spPr>
            <a:xfrm>
              <a:off x="8353425" y="2763512"/>
              <a:ext cx="3167063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直接连接符 21"/>
            <p:cNvCxnSpPr/>
            <p:nvPr/>
          </p:nvCxnSpPr>
          <p:spPr>
            <a:xfrm>
              <a:off x="7886700" y="4506587"/>
              <a:ext cx="3633788" cy="0"/>
            </a:xfrm>
            <a:prstGeom prst="line">
              <a:avLst/>
            </a:prstGeom>
            <a:ln w="3175">
              <a:solidFill>
                <a:schemeClr val="bg1">
                  <a:lumMod val="7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文本框 1"/>
          <p:cNvSpPr txBox="1"/>
          <p:nvPr/>
        </p:nvSpPr>
        <p:spPr>
          <a:xfrm>
            <a:off x="870585" y="972820"/>
            <a:ext cx="331089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599440" y="1210945"/>
            <a:ext cx="358203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D</a:t>
            </a:r>
            <a:r>
              <a:rPr lang="zh-CN" altLang="en-US" sz="32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igital media industry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23" name="文本框 22"/>
          <p:cNvSpPr txBox="1"/>
          <p:nvPr/>
        </p:nvSpPr>
        <p:spPr>
          <a:xfrm>
            <a:off x="7493000" y="972820"/>
            <a:ext cx="3686175" cy="3692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CN" altLang="en-US"/>
          </a:p>
          <a:p>
            <a:endParaRPr lang="zh-CN" altLang="en-US"/>
          </a:p>
          <a:p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China's development time is short.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>
                <a:latin typeface="Times New Roman" panose="02020603050405020304" charset="0"/>
                <a:cs typeface="Times New Roman" panose="02020603050405020304" charset="0"/>
              </a:rPr>
              <a:t>As time goes by, China begins to pay attention digiral media industry. </a:t>
            </a:r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zh-CN" altLang="en-US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>
                <a:latin typeface="Times New Roman" panose="02020603050405020304" charset="0"/>
                <a:cs typeface="Times New Roman" panose="02020603050405020304" charset="0"/>
                <a:sym typeface="+mn-ea"/>
              </a:rPr>
              <a:t>China's digital media market has developed rapidly from 2013 to 2017(</a:t>
            </a:r>
            <a:r>
              <a:rPr lang="zh-CN" altLang="en-US">
                <a:latin typeface="Times New Roman" panose="02020603050405020304" charset="0"/>
                <a:cs typeface="Times New Roman" panose="02020603050405020304" charset="0"/>
                <a:sym typeface="+mn-ea"/>
              </a:rPr>
              <a:t>Musiceol, 2018).</a:t>
            </a:r>
            <a:endParaRPr lang="en-US" altLang="zh-CN"/>
          </a:p>
          <a:p>
            <a:endParaRPr lang="en-US" altLang="zh-CN"/>
          </a:p>
          <a:p>
            <a:endParaRPr lang="en-US" altLang="zh-CN"/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pic>
        <p:nvPicPr>
          <p:cNvPr id="13" name="5 page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379305" y="558038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8588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latin typeface="Times New Roman" panose="02020603050405020304" charset="0"/>
                <a:cs typeface="Times New Roman" panose="02020603050405020304" charset="0"/>
              </a:rPr>
              <a:t>Innovation and creativity</a:t>
            </a:r>
            <a:endParaRPr lang="en-US" altLang="zh-CN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4"/>
          </p:nvPr>
        </p:nvSpPr>
        <p:spPr>
          <a:solidFill>
            <a:srgbClr val="00B0F0"/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5"/>
          </p:nvPr>
        </p:nvSpPr>
        <p:spPr>
          <a:solidFill>
            <a:schemeClr val="accent2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1605763" y="3986185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en-US" altLang="zh-CN" spc="100" dirty="0">
                <a:solidFill>
                  <a:schemeClr val="bg1"/>
                </a:solidFill>
                <a:latin typeface="Impact" panose="020B0806030902050204" pitchFamily="34" charset="0"/>
                <a:cs typeface="Arial" panose="020B0604020202020204" pitchFamily="34" charset="0"/>
              </a:rPr>
              <a:t>/02</a:t>
            </a:r>
            <a:endParaRPr lang="zh-CN" altLang="en-US" spc="100" dirty="0">
              <a:solidFill>
                <a:schemeClr val="bg1"/>
              </a:solidFill>
              <a:latin typeface="Impact" panose="020B080603090205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图片 2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pic>
        <p:nvPicPr>
          <p:cNvPr id="4" name="6 pag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558748" y="5549348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738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51280" y="0"/>
            <a:ext cx="10169525" cy="10287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706245" y="1482090"/>
            <a:ext cx="3826510" cy="36925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 dirty="0">
                <a:latin typeface="Times New Roman" panose="02020603050405020304" charset="0"/>
                <a:cs typeface="Times New Roman" panose="02020603050405020304" charset="0"/>
              </a:rPr>
              <a:t>Innovation and creativity 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</a:rPr>
              <a:t>will influences digital media technology.</a:t>
            </a:r>
            <a:endParaRPr lang="en-US" altLang="zh-CN" sz="2000" dirty="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 dirty="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</a:rPr>
              <a:t>Digital media companies focuses on employees' innovation and creativity.</a:t>
            </a:r>
            <a:endParaRPr lang="en-US" altLang="zh-CN" sz="2000" dirty="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 dirty="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000" dirty="0" err="1">
                <a:latin typeface="Times New Roman" panose="02020603050405020304" charset="0"/>
                <a:cs typeface="Times New Roman" panose="02020603050405020304" charset="0"/>
              </a:rPr>
              <a:t>KuGou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</a:rPr>
              <a:t> Company has 1,200 patents (</a:t>
            </a:r>
            <a:r>
              <a:rPr lang="en-US" altLang="zh-CN" sz="2000" dirty="0" err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Sohu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, 2018</a:t>
            </a:r>
            <a:r>
              <a:rPr lang="en-US" altLang="zh-CN" sz="2000" dirty="0">
                <a:latin typeface="Times New Roman" panose="02020603050405020304" charset="0"/>
                <a:cs typeface="Times New Roman" panose="02020603050405020304" charset="0"/>
              </a:rPr>
              <a:t>)</a:t>
            </a:r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  <a:p>
            <a:endParaRPr lang="en-US" altLang="zh-CN" dirty="0"/>
          </a:p>
        </p:txBody>
      </p:sp>
      <p:pic>
        <p:nvPicPr>
          <p:cNvPr id="12" name="图片 11" descr="360截图201904281008557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9825" y="1099185"/>
            <a:ext cx="3903980" cy="4787265"/>
          </a:xfrm>
          <a:prstGeom prst="rect">
            <a:avLst/>
          </a:prstGeom>
        </p:spPr>
      </p:pic>
      <p:pic>
        <p:nvPicPr>
          <p:cNvPr id="5" name="7 page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684270" y="527685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85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351280" y="0"/>
            <a:ext cx="10169525" cy="10287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 dirty="0"/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sp>
        <p:nvSpPr>
          <p:cNvPr id="3" name="文本框 2"/>
          <p:cNvSpPr txBox="1"/>
          <p:nvPr/>
        </p:nvSpPr>
        <p:spPr>
          <a:xfrm>
            <a:off x="1706245" y="1482090"/>
            <a:ext cx="3826510" cy="5169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</a:rPr>
              <a:t>Innovation and creativity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will influences digital media market.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Bring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digital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disruption and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digital 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media technology. (</a:t>
            </a:r>
            <a:r>
              <a:rPr lang="zh-CN" altLang="en-US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Ryan, D., 2017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)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Generate new value, goods or services.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E.g. Airbnb (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Traveldaily, 2015</a:t>
            </a:r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) </a:t>
            </a:r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endParaRPr lang="en-US" altLang="zh-CN" sz="20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2000">
                <a:latin typeface="Times New Roman" panose="02020603050405020304" charset="0"/>
                <a:cs typeface="Times New Roman" panose="02020603050405020304" charset="0"/>
              </a:rPr>
              <a:t>       KuGou Music (Kugou, 2019 )</a:t>
            </a:r>
            <a:endParaRPr lang="en-US" altLang="zh-CN"/>
          </a:p>
          <a:p>
            <a:endParaRPr lang="en-US" altLang="zh-CN"/>
          </a:p>
          <a:p>
            <a:endParaRPr lang="en-US" altLang="zh-CN"/>
          </a:p>
          <a:p>
            <a:endParaRPr lang="en-US" altLang="zh-CN"/>
          </a:p>
          <a:p>
            <a:endParaRPr lang="en-US" altLang="zh-CN"/>
          </a:p>
          <a:p>
            <a:endParaRPr lang="en-US" altLang="zh-CN"/>
          </a:p>
        </p:txBody>
      </p:sp>
      <p:pic>
        <p:nvPicPr>
          <p:cNvPr id="12" name="图片 11" descr="360截图201904281008557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89825" y="1099185"/>
            <a:ext cx="3903980" cy="4787265"/>
          </a:xfrm>
          <a:prstGeom prst="rect">
            <a:avLst/>
          </a:prstGeom>
        </p:spPr>
      </p:pic>
      <p:pic>
        <p:nvPicPr>
          <p:cNvPr id="6" name="8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062909" y="558165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1926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Analysis of the market environment of KUGOU</a:t>
            </a:r>
            <a:endParaRPr lang="zh-CN" altLang="en-US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4"/>
          </p:nvPr>
        </p:nvSpPr>
        <p:spPr>
          <a:solidFill>
            <a:srgbClr val="00B0F0"/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5"/>
          </p:nvPr>
        </p:nvSpPr>
        <p:spPr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1605763" y="3986185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en-US" altLang="zh-CN" spc="100" dirty="0">
                <a:solidFill>
                  <a:schemeClr val="bg1"/>
                </a:solidFill>
                <a:latin typeface="Impact" panose="020B0806030902050204" pitchFamily="34" charset="0"/>
                <a:cs typeface="Arial" panose="020B0604020202020204" pitchFamily="34" charset="0"/>
              </a:rPr>
              <a:t>/03</a:t>
            </a:r>
            <a:endParaRPr lang="zh-CN" altLang="en-US" spc="100" dirty="0">
              <a:solidFill>
                <a:schemeClr val="bg1"/>
              </a:solidFill>
              <a:latin typeface="Impact" panose="020B080603090205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pic>
        <p:nvPicPr>
          <p:cNvPr id="3" name="9pag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253948" y="5408233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71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3485" y="0"/>
            <a:ext cx="10307320" cy="10287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/>
          </a:p>
        </p:txBody>
      </p:sp>
      <p:grpSp>
        <p:nvGrpSpPr>
          <p:cNvPr id="5" name="1aafaa12-61ae-4faa-900c-5855f7cd3c02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1319221" y="1314001"/>
            <a:ext cx="10462895" cy="4262982"/>
            <a:chOff x="1319221" y="1314000"/>
            <a:chExt cx="10462895" cy="4262982"/>
          </a:xfrm>
        </p:grpSpPr>
        <p:grpSp>
          <p:nvGrpSpPr>
            <p:cNvPr id="6" name="ïṩļîḋè"/>
            <p:cNvGrpSpPr/>
            <p:nvPr/>
          </p:nvGrpSpPr>
          <p:grpSpPr>
            <a:xfrm>
              <a:off x="7286606" y="1479261"/>
              <a:ext cx="432689" cy="274389"/>
              <a:chOff x="5203825" y="1243013"/>
              <a:chExt cx="195263" cy="123825"/>
            </a:xfrm>
            <a:solidFill>
              <a:schemeClr val="accent2"/>
            </a:solidFill>
          </p:grpSpPr>
          <p:sp>
            <p:nvSpPr>
              <p:cNvPr id="153" name="îşḷîdê"/>
              <p:cNvSpPr/>
              <p:nvPr/>
            </p:nvSpPr>
            <p:spPr bwMode="auto">
              <a:xfrm>
                <a:off x="5203825" y="1243013"/>
                <a:ext cx="195263" cy="112713"/>
              </a:xfrm>
              <a:custGeom>
                <a:avLst/>
                <a:gdLst/>
                <a:ahLst/>
                <a:cxnLst>
                  <a:cxn ang="0">
                    <a:pos x="33" y="3"/>
                  </a:cxn>
                  <a:cxn ang="0">
                    <a:pos x="33" y="3"/>
                  </a:cxn>
                  <a:cxn ang="0">
                    <a:pos x="33" y="1"/>
                  </a:cxn>
                  <a:cxn ang="0">
                    <a:pos x="33" y="1"/>
                  </a:cxn>
                  <a:cxn ang="0">
                    <a:pos x="33" y="0"/>
                  </a:cxn>
                  <a:cxn ang="0">
                    <a:pos x="32" y="0"/>
                  </a:cxn>
                  <a:cxn ang="0">
                    <a:pos x="30" y="1"/>
                  </a:cxn>
                  <a:cxn ang="0">
                    <a:pos x="30" y="1"/>
                  </a:cxn>
                  <a:cxn ang="0">
                    <a:pos x="30" y="2"/>
                  </a:cxn>
                  <a:cxn ang="0">
                    <a:pos x="30" y="2"/>
                  </a:cxn>
                  <a:cxn ang="0">
                    <a:pos x="30" y="2"/>
                  </a:cxn>
                  <a:cxn ang="0">
                    <a:pos x="21" y="11"/>
                  </a:cxn>
                  <a:cxn ang="0">
                    <a:pos x="15" y="5"/>
                  </a:cxn>
                  <a:cxn ang="0">
                    <a:pos x="0" y="19"/>
                  </a:cxn>
                  <a:cxn ang="0">
                    <a:pos x="1" y="19"/>
                  </a:cxn>
                  <a:cxn ang="0">
                    <a:pos x="15" y="6"/>
                  </a:cxn>
                  <a:cxn ang="0">
                    <a:pos x="21" y="12"/>
                  </a:cxn>
                  <a:cxn ang="0">
                    <a:pos x="31" y="3"/>
                  </a:cxn>
                  <a:cxn ang="0">
                    <a:pos x="31" y="3"/>
                  </a:cxn>
                  <a:cxn ang="0">
                    <a:pos x="32" y="3"/>
                  </a:cxn>
                  <a:cxn ang="0">
                    <a:pos x="33" y="3"/>
                  </a:cxn>
                </a:cxnLst>
                <a:rect l="0" t="0" r="r" b="b"/>
                <a:pathLst>
                  <a:path w="33" h="19">
                    <a:moveTo>
                      <a:pt x="33" y="3"/>
                    </a:moveTo>
                    <a:cubicBezTo>
                      <a:pt x="33" y="3"/>
                      <a:pt x="33" y="3"/>
                      <a:pt x="33" y="3"/>
                    </a:cubicBezTo>
                    <a:cubicBezTo>
                      <a:pt x="33" y="2"/>
                      <a:pt x="33" y="2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2" y="0"/>
                      <a:pt x="31" y="0"/>
                      <a:pt x="30" y="1"/>
                    </a:cubicBezTo>
                    <a:cubicBezTo>
                      <a:pt x="30" y="1"/>
                      <a:pt x="30" y="1"/>
                      <a:pt x="30" y="1"/>
                    </a:cubicBezTo>
                    <a:cubicBezTo>
                      <a:pt x="30" y="1"/>
                      <a:pt x="29" y="1"/>
                      <a:pt x="30" y="2"/>
                    </a:cubicBezTo>
                    <a:cubicBezTo>
                      <a:pt x="30" y="2"/>
                      <a:pt x="30" y="2"/>
                      <a:pt x="30" y="2"/>
                    </a:cubicBezTo>
                    <a:cubicBezTo>
                      <a:pt x="30" y="2"/>
                      <a:pt x="30" y="2"/>
                      <a:pt x="30" y="2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31" y="3"/>
                      <a:pt x="31" y="3"/>
                      <a:pt x="31" y="3"/>
                    </a:cubicBezTo>
                    <a:cubicBezTo>
                      <a:pt x="31" y="3"/>
                      <a:pt x="31" y="3"/>
                      <a:pt x="31" y="3"/>
                    </a:cubicBezTo>
                    <a:cubicBezTo>
                      <a:pt x="32" y="3"/>
                      <a:pt x="32" y="3"/>
                      <a:pt x="32" y="3"/>
                    </a:cubicBezTo>
                    <a:cubicBezTo>
                      <a:pt x="32" y="4"/>
                      <a:pt x="32" y="4"/>
                      <a:pt x="33" y="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4" name="ï$ľiḋe"/>
              <p:cNvSpPr/>
              <p:nvPr/>
            </p:nvSpPr>
            <p:spPr bwMode="auto">
              <a:xfrm>
                <a:off x="5362575" y="1266825"/>
                <a:ext cx="19050" cy="100013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63"/>
                  </a:cxn>
                  <a:cxn ang="0">
                    <a:pos x="12" y="63"/>
                  </a:cxn>
                  <a:cxn ang="0">
                    <a:pos x="12" y="0"/>
                  </a:cxn>
                  <a:cxn ang="0">
                    <a:pos x="0" y="15"/>
                  </a:cxn>
                </a:cxnLst>
                <a:rect l="0" t="0" r="r" b="b"/>
                <a:pathLst>
                  <a:path w="12" h="63">
                    <a:moveTo>
                      <a:pt x="0" y="15"/>
                    </a:moveTo>
                    <a:lnTo>
                      <a:pt x="0" y="63"/>
                    </a:lnTo>
                    <a:lnTo>
                      <a:pt x="12" y="63"/>
                    </a:lnTo>
                    <a:lnTo>
                      <a:pt x="12" y="0"/>
                    </a:lnTo>
                    <a:lnTo>
                      <a:pt x="0" y="15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5" name="îṡľïḋê"/>
              <p:cNvSpPr/>
              <p:nvPr/>
            </p:nvSpPr>
            <p:spPr bwMode="auto">
              <a:xfrm>
                <a:off x="5334000" y="1295400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0" y="45"/>
                  </a:cxn>
                  <a:cxn ang="0">
                    <a:pos x="11" y="45"/>
                  </a:cxn>
                  <a:cxn ang="0">
                    <a:pos x="11" y="0"/>
                  </a:cxn>
                  <a:cxn ang="0">
                    <a:pos x="0" y="12"/>
                  </a:cxn>
                </a:cxnLst>
                <a:rect l="0" t="0" r="r" b="b"/>
                <a:pathLst>
                  <a:path w="11" h="45">
                    <a:moveTo>
                      <a:pt x="0" y="12"/>
                    </a:moveTo>
                    <a:lnTo>
                      <a:pt x="0" y="45"/>
                    </a:lnTo>
                    <a:lnTo>
                      <a:pt x="11" y="45"/>
                    </a:lnTo>
                    <a:lnTo>
                      <a:pt x="11" y="0"/>
                    </a:lnTo>
                    <a:lnTo>
                      <a:pt x="0" y="12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6" name="ïšḷïďé"/>
              <p:cNvSpPr/>
              <p:nvPr/>
            </p:nvSpPr>
            <p:spPr bwMode="auto">
              <a:xfrm>
                <a:off x="5303838" y="1295400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5"/>
                  </a:cxn>
                  <a:cxn ang="0">
                    <a:pos x="11" y="45"/>
                  </a:cxn>
                  <a:cxn ang="0">
                    <a:pos x="11" y="12"/>
                  </a:cxn>
                  <a:cxn ang="0">
                    <a:pos x="0" y="0"/>
                  </a:cxn>
                </a:cxnLst>
                <a:rect l="0" t="0" r="r" b="b"/>
                <a:pathLst>
                  <a:path w="11" h="45">
                    <a:moveTo>
                      <a:pt x="0" y="0"/>
                    </a:moveTo>
                    <a:lnTo>
                      <a:pt x="0" y="45"/>
                    </a:lnTo>
                    <a:lnTo>
                      <a:pt x="11" y="45"/>
                    </a:lnTo>
                    <a:lnTo>
                      <a:pt x="11" y="12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7" name="î$1ïḓé"/>
              <p:cNvSpPr/>
              <p:nvPr/>
            </p:nvSpPr>
            <p:spPr bwMode="auto">
              <a:xfrm>
                <a:off x="5275263" y="1284288"/>
                <a:ext cx="17463" cy="82550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0" y="11"/>
                  </a:cxn>
                  <a:cxn ang="0">
                    <a:pos x="0" y="52"/>
                  </a:cxn>
                  <a:cxn ang="0">
                    <a:pos x="11" y="52"/>
                  </a:cxn>
                  <a:cxn ang="0">
                    <a:pos x="11" y="0"/>
                  </a:cxn>
                  <a:cxn ang="0">
                    <a:pos x="11" y="0"/>
                  </a:cxn>
                </a:cxnLst>
                <a:rect l="0" t="0" r="r" b="b"/>
                <a:pathLst>
                  <a:path w="11" h="52">
                    <a:moveTo>
                      <a:pt x="11" y="0"/>
                    </a:moveTo>
                    <a:lnTo>
                      <a:pt x="0" y="11"/>
                    </a:lnTo>
                    <a:lnTo>
                      <a:pt x="0" y="52"/>
                    </a:lnTo>
                    <a:lnTo>
                      <a:pt x="11" y="52"/>
                    </a:lnTo>
                    <a:lnTo>
                      <a:pt x="11" y="0"/>
                    </a:lnTo>
                    <a:lnTo>
                      <a:pt x="1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8" name="işḷidé"/>
              <p:cNvSpPr/>
              <p:nvPr/>
            </p:nvSpPr>
            <p:spPr bwMode="auto">
              <a:xfrm>
                <a:off x="5238750" y="1314450"/>
                <a:ext cx="23813" cy="52388"/>
              </a:xfrm>
              <a:custGeom>
                <a:avLst/>
                <a:gdLst/>
                <a:ahLst/>
                <a:cxnLst>
                  <a:cxn ang="0">
                    <a:pos x="0" y="11"/>
                  </a:cxn>
                  <a:cxn ang="0">
                    <a:pos x="0" y="33"/>
                  </a:cxn>
                  <a:cxn ang="0">
                    <a:pos x="15" y="33"/>
                  </a:cxn>
                  <a:cxn ang="0">
                    <a:pos x="15" y="0"/>
                  </a:cxn>
                  <a:cxn ang="0">
                    <a:pos x="0" y="11"/>
                  </a:cxn>
                </a:cxnLst>
                <a:rect l="0" t="0" r="r" b="b"/>
                <a:pathLst>
                  <a:path w="15" h="33">
                    <a:moveTo>
                      <a:pt x="0" y="11"/>
                    </a:moveTo>
                    <a:lnTo>
                      <a:pt x="0" y="33"/>
                    </a:lnTo>
                    <a:lnTo>
                      <a:pt x="15" y="33"/>
                    </a:lnTo>
                    <a:lnTo>
                      <a:pt x="15" y="0"/>
                    </a:lnTo>
                    <a:lnTo>
                      <a:pt x="0" y="11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9" name="işḻiďê"/>
              <p:cNvSpPr/>
              <p:nvPr/>
            </p:nvSpPr>
            <p:spPr bwMode="auto">
              <a:xfrm>
                <a:off x="5210175" y="1338263"/>
                <a:ext cx="23813" cy="28575"/>
              </a:xfrm>
              <a:custGeom>
                <a:avLst/>
                <a:gdLst/>
                <a:ahLst/>
                <a:cxnLst>
                  <a:cxn ang="0">
                    <a:pos x="0" y="14"/>
                  </a:cxn>
                  <a:cxn ang="0">
                    <a:pos x="0" y="18"/>
                  </a:cxn>
                  <a:cxn ang="0">
                    <a:pos x="15" y="18"/>
                  </a:cxn>
                  <a:cxn ang="0">
                    <a:pos x="15" y="0"/>
                  </a:cxn>
                  <a:cxn ang="0">
                    <a:pos x="0" y="14"/>
                  </a:cxn>
                </a:cxnLst>
                <a:rect l="0" t="0" r="r" b="b"/>
                <a:pathLst>
                  <a:path w="15" h="18">
                    <a:moveTo>
                      <a:pt x="0" y="14"/>
                    </a:moveTo>
                    <a:lnTo>
                      <a:pt x="0" y="18"/>
                    </a:lnTo>
                    <a:lnTo>
                      <a:pt x="15" y="18"/>
                    </a:lnTo>
                    <a:lnTo>
                      <a:pt x="15" y="0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grpSp>
          <p:nvGrpSpPr>
            <p:cNvPr id="8" name="iṡľiḓe"/>
            <p:cNvGrpSpPr/>
            <p:nvPr/>
          </p:nvGrpSpPr>
          <p:grpSpPr>
            <a:xfrm>
              <a:off x="4531855" y="5263896"/>
              <a:ext cx="404547" cy="313086"/>
              <a:chOff x="5203825" y="3646488"/>
              <a:chExt cx="182563" cy="141288"/>
            </a:xfrm>
            <a:solidFill>
              <a:schemeClr val="accent5"/>
            </a:solidFill>
          </p:grpSpPr>
          <p:sp>
            <p:nvSpPr>
              <p:cNvPr id="146" name="ïSľîďe"/>
              <p:cNvSpPr/>
              <p:nvPr/>
            </p:nvSpPr>
            <p:spPr bwMode="auto">
              <a:xfrm>
                <a:off x="5245100" y="3670300"/>
                <a:ext cx="100013" cy="47625"/>
              </a:xfrm>
              <a:custGeom>
                <a:avLst/>
                <a:gdLst/>
                <a:ahLst/>
                <a:cxnLst>
                  <a:cxn ang="0">
                    <a:pos x="8" y="8"/>
                  </a:cxn>
                  <a:cxn ang="0">
                    <a:pos x="8" y="7"/>
                  </a:cxn>
                  <a:cxn ang="0">
                    <a:pos x="8" y="7"/>
                  </a:cxn>
                  <a:cxn ang="0">
                    <a:pos x="9" y="7"/>
                  </a:cxn>
                  <a:cxn ang="0">
                    <a:pos x="9" y="7"/>
                  </a:cxn>
                  <a:cxn ang="0">
                    <a:pos x="9" y="8"/>
                  </a:cxn>
                  <a:cxn ang="0">
                    <a:pos x="17" y="5"/>
                  </a:cxn>
                  <a:cxn ang="0">
                    <a:pos x="14" y="3"/>
                  </a:cxn>
                  <a:cxn ang="0">
                    <a:pos x="12" y="3"/>
                  </a:cxn>
                  <a:cxn ang="0">
                    <a:pos x="9" y="0"/>
                  </a:cxn>
                  <a:cxn ang="0">
                    <a:pos x="6" y="3"/>
                  </a:cxn>
                  <a:cxn ang="0">
                    <a:pos x="3" y="3"/>
                  </a:cxn>
                  <a:cxn ang="0">
                    <a:pos x="0" y="5"/>
                  </a:cxn>
                  <a:cxn ang="0">
                    <a:pos x="8" y="8"/>
                  </a:cxn>
                  <a:cxn ang="0">
                    <a:pos x="9" y="0"/>
                  </a:cxn>
                  <a:cxn ang="0">
                    <a:pos x="11" y="3"/>
                  </a:cxn>
                  <a:cxn ang="0">
                    <a:pos x="6" y="3"/>
                  </a:cxn>
                  <a:cxn ang="0">
                    <a:pos x="9" y="0"/>
                  </a:cxn>
                </a:cxnLst>
                <a:rect l="0" t="0" r="r" b="b"/>
                <a:pathLst>
                  <a:path w="17" h="8">
                    <a:moveTo>
                      <a:pt x="8" y="8"/>
                    </a:moveTo>
                    <a:cubicBezTo>
                      <a:pt x="8" y="7"/>
                      <a:pt x="8" y="7"/>
                      <a:pt x="8" y="7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9" y="8"/>
                      <a:pt x="9" y="8"/>
                      <a:pt x="9" y="8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4"/>
                      <a:pt x="16" y="3"/>
                      <a:pt x="14" y="3"/>
                    </a:cubicBezTo>
                    <a:cubicBezTo>
                      <a:pt x="12" y="3"/>
                      <a:pt x="12" y="3"/>
                      <a:pt x="12" y="3"/>
                    </a:cubicBezTo>
                    <a:cubicBezTo>
                      <a:pt x="12" y="1"/>
                      <a:pt x="10" y="0"/>
                      <a:pt x="9" y="0"/>
                    </a:cubicBezTo>
                    <a:cubicBezTo>
                      <a:pt x="7" y="0"/>
                      <a:pt x="6" y="1"/>
                      <a:pt x="6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2" y="3"/>
                      <a:pt x="0" y="4"/>
                      <a:pt x="0" y="5"/>
                    </a:cubicBezTo>
                    <a:lnTo>
                      <a:pt x="8" y="8"/>
                    </a:lnTo>
                    <a:close/>
                    <a:moveTo>
                      <a:pt x="9" y="0"/>
                    </a:moveTo>
                    <a:cubicBezTo>
                      <a:pt x="10" y="0"/>
                      <a:pt x="11" y="1"/>
                      <a:pt x="11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1"/>
                      <a:pt x="7" y="0"/>
                      <a:pt x="9" y="0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47" name="íṥlïďè"/>
              <p:cNvSpPr/>
              <p:nvPr/>
            </p:nvSpPr>
            <p:spPr bwMode="auto">
              <a:xfrm>
                <a:off x="5292725" y="3711575"/>
                <a:ext cx="6350" cy="635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0"/>
                      <a:pt x="1" y="0"/>
                      <a:pt x="1" y="0"/>
                    </a:cubicBez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48" name="ïṧḻïďê"/>
              <p:cNvSpPr/>
              <p:nvPr/>
            </p:nvSpPr>
            <p:spPr bwMode="auto">
              <a:xfrm>
                <a:off x="5245100" y="3700463"/>
                <a:ext cx="100013" cy="46038"/>
              </a:xfrm>
              <a:custGeom>
                <a:avLst/>
                <a:gdLst/>
                <a:ahLst/>
                <a:cxnLst>
                  <a:cxn ang="0">
                    <a:pos x="9" y="3"/>
                  </a:cxn>
                  <a:cxn ang="0">
                    <a:pos x="9" y="4"/>
                  </a:cxn>
                  <a:cxn ang="0">
                    <a:pos x="8" y="4"/>
                  </a:cxn>
                  <a:cxn ang="0">
                    <a:pos x="8" y="3"/>
                  </a:cxn>
                  <a:cxn ang="0">
                    <a:pos x="8" y="3"/>
                  </a:cxn>
                  <a:cxn ang="0">
                    <a:pos x="0" y="0"/>
                  </a:cxn>
                  <a:cxn ang="0">
                    <a:pos x="0" y="5"/>
                  </a:cxn>
                  <a:cxn ang="0">
                    <a:pos x="3" y="8"/>
                  </a:cxn>
                  <a:cxn ang="0">
                    <a:pos x="14" y="8"/>
                  </a:cxn>
                  <a:cxn ang="0">
                    <a:pos x="17" y="5"/>
                  </a:cxn>
                  <a:cxn ang="0">
                    <a:pos x="17" y="0"/>
                  </a:cxn>
                  <a:cxn ang="0">
                    <a:pos x="9" y="3"/>
                  </a:cxn>
                </a:cxnLst>
                <a:rect l="0" t="0" r="r" b="b"/>
                <a:pathLst>
                  <a:path w="17" h="8">
                    <a:moveTo>
                      <a:pt x="9" y="3"/>
                    </a:moveTo>
                    <a:cubicBezTo>
                      <a:pt x="9" y="4"/>
                      <a:pt x="9" y="4"/>
                      <a:pt x="9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7"/>
                      <a:pt x="2" y="8"/>
                      <a:pt x="3" y="8"/>
                    </a:cubicBezTo>
                    <a:cubicBezTo>
                      <a:pt x="14" y="8"/>
                      <a:pt x="14" y="8"/>
                      <a:pt x="14" y="8"/>
                    </a:cubicBezTo>
                    <a:cubicBezTo>
                      <a:pt x="16" y="8"/>
                      <a:pt x="17" y="7"/>
                      <a:pt x="17" y="5"/>
                    </a:cubicBezTo>
                    <a:cubicBezTo>
                      <a:pt x="17" y="0"/>
                      <a:pt x="17" y="0"/>
                      <a:pt x="17" y="0"/>
                    </a:cubicBezTo>
                    <a:cubicBezTo>
                      <a:pt x="9" y="3"/>
                      <a:pt x="9" y="3"/>
                      <a:pt x="9" y="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49" name="íṡľîdé"/>
              <p:cNvSpPr/>
              <p:nvPr/>
            </p:nvSpPr>
            <p:spPr bwMode="auto">
              <a:xfrm>
                <a:off x="5203825" y="3646488"/>
                <a:ext cx="182563" cy="141288"/>
              </a:xfrm>
              <a:custGeom>
                <a:avLst/>
                <a:gdLst/>
                <a:ahLst/>
                <a:cxnLst>
                  <a:cxn ang="0">
                    <a:pos x="28" y="0"/>
                  </a:cxn>
                  <a:cxn ang="0">
                    <a:pos x="3" y="0"/>
                  </a:cxn>
                  <a:cxn ang="0">
                    <a:pos x="0" y="3"/>
                  </a:cxn>
                  <a:cxn ang="0">
                    <a:pos x="0" y="18"/>
                  </a:cxn>
                  <a:cxn ang="0">
                    <a:pos x="3" y="21"/>
                  </a:cxn>
                  <a:cxn ang="0">
                    <a:pos x="11" y="21"/>
                  </a:cxn>
                  <a:cxn ang="0">
                    <a:pos x="9" y="22"/>
                  </a:cxn>
                  <a:cxn ang="0">
                    <a:pos x="5" y="22"/>
                  </a:cxn>
                  <a:cxn ang="0">
                    <a:pos x="3" y="23"/>
                  </a:cxn>
                  <a:cxn ang="0">
                    <a:pos x="5" y="24"/>
                  </a:cxn>
                  <a:cxn ang="0">
                    <a:pos x="26" y="24"/>
                  </a:cxn>
                  <a:cxn ang="0">
                    <a:pos x="28" y="23"/>
                  </a:cxn>
                  <a:cxn ang="0">
                    <a:pos x="26" y="22"/>
                  </a:cxn>
                  <a:cxn ang="0">
                    <a:pos x="22" y="22"/>
                  </a:cxn>
                  <a:cxn ang="0">
                    <a:pos x="21" y="21"/>
                  </a:cxn>
                  <a:cxn ang="0">
                    <a:pos x="28" y="21"/>
                  </a:cxn>
                  <a:cxn ang="0">
                    <a:pos x="31" y="18"/>
                  </a:cxn>
                  <a:cxn ang="0">
                    <a:pos x="31" y="3"/>
                  </a:cxn>
                  <a:cxn ang="0">
                    <a:pos x="28" y="0"/>
                  </a:cxn>
                  <a:cxn ang="0">
                    <a:pos x="30" y="18"/>
                  </a:cxn>
                  <a:cxn ang="0">
                    <a:pos x="28" y="19"/>
                  </a:cxn>
                  <a:cxn ang="0">
                    <a:pos x="3" y="19"/>
                  </a:cxn>
                  <a:cxn ang="0">
                    <a:pos x="2" y="18"/>
                  </a:cxn>
                  <a:cxn ang="0">
                    <a:pos x="2" y="3"/>
                  </a:cxn>
                  <a:cxn ang="0">
                    <a:pos x="3" y="2"/>
                  </a:cxn>
                  <a:cxn ang="0">
                    <a:pos x="28" y="2"/>
                  </a:cxn>
                  <a:cxn ang="0">
                    <a:pos x="30" y="3"/>
                  </a:cxn>
                  <a:cxn ang="0">
                    <a:pos x="30" y="18"/>
                  </a:cxn>
                </a:cxnLst>
                <a:rect l="0" t="0" r="r" b="b"/>
                <a:pathLst>
                  <a:path w="31" h="24">
                    <a:moveTo>
                      <a:pt x="28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0"/>
                      <a:pt x="0" y="2"/>
                      <a:pt x="0" y="3"/>
                    </a:cubicBezTo>
                    <a:cubicBezTo>
                      <a:pt x="0" y="18"/>
                      <a:pt x="0" y="18"/>
                      <a:pt x="0" y="18"/>
                    </a:cubicBezTo>
                    <a:cubicBezTo>
                      <a:pt x="0" y="19"/>
                      <a:pt x="1" y="21"/>
                      <a:pt x="3" y="21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10" y="21"/>
                      <a:pt x="10" y="21"/>
                      <a:pt x="9" y="22"/>
                    </a:cubicBezTo>
                    <a:cubicBezTo>
                      <a:pt x="5" y="22"/>
                      <a:pt x="5" y="22"/>
                      <a:pt x="5" y="22"/>
                    </a:cubicBezTo>
                    <a:cubicBezTo>
                      <a:pt x="4" y="22"/>
                      <a:pt x="3" y="22"/>
                      <a:pt x="3" y="23"/>
                    </a:cubicBezTo>
                    <a:cubicBezTo>
                      <a:pt x="3" y="23"/>
                      <a:pt x="4" y="24"/>
                      <a:pt x="5" y="24"/>
                    </a:cubicBezTo>
                    <a:cubicBezTo>
                      <a:pt x="26" y="24"/>
                      <a:pt x="26" y="24"/>
                      <a:pt x="26" y="24"/>
                    </a:cubicBezTo>
                    <a:cubicBezTo>
                      <a:pt x="27" y="24"/>
                      <a:pt x="28" y="23"/>
                      <a:pt x="28" y="23"/>
                    </a:cubicBezTo>
                    <a:cubicBezTo>
                      <a:pt x="28" y="22"/>
                      <a:pt x="27" y="22"/>
                      <a:pt x="26" y="22"/>
                    </a:cubicBezTo>
                    <a:cubicBezTo>
                      <a:pt x="22" y="22"/>
                      <a:pt x="22" y="22"/>
                      <a:pt x="22" y="22"/>
                    </a:cubicBezTo>
                    <a:cubicBezTo>
                      <a:pt x="22" y="21"/>
                      <a:pt x="21" y="21"/>
                      <a:pt x="21" y="21"/>
                    </a:cubicBezTo>
                    <a:cubicBezTo>
                      <a:pt x="28" y="21"/>
                      <a:pt x="28" y="21"/>
                      <a:pt x="28" y="21"/>
                    </a:cubicBezTo>
                    <a:cubicBezTo>
                      <a:pt x="30" y="21"/>
                      <a:pt x="31" y="19"/>
                      <a:pt x="31" y="18"/>
                    </a:cubicBezTo>
                    <a:cubicBezTo>
                      <a:pt x="31" y="3"/>
                      <a:pt x="31" y="3"/>
                      <a:pt x="31" y="3"/>
                    </a:cubicBezTo>
                    <a:cubicBezTo>
                      <a:pt x="31" y="2"/>
                      <a:pt x="30" y="0"/>
                      <a:pt x="28" y="0"/>
                    </a:cubicBezTo>
                    <a:close/>
                    <a:moveTo>
                      <a:pt x="30" y="18"/>
                    </a:moveTo>
                    <a:cubicBezTo>
                      <a:pt x="30" y="18"/>
                      <a:pt x="29" y="19"/>
                      <a:pt x="28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2" y="19"/>
                      <a:pt x="2" y="18"/>
                      <a:pt x="2" y="18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2"/>
                      <a:pt x="3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30" y="3"/>
                      <a:pt x="30" y="3"/>
                    </a:cubicBezTo>
                    <a:lnTo>
                      <a:pt x="30" y="18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grpSp>
          <p:nvGrpSpPr>
            <p:cNvPr id="11" name="iš1ïḓè"/>
            <p:cNvGrpSpPr/>
            <p:nvPr/>
          </p:nvGrpSpPr>
          <p:grpSpPr>
            <a:xfrm>
              <a:off x="4496044" y="1513340"/>
              <a:ext cx="376407" cy="274389"/>
              <a:chOff x="3273425" y="1249363"/>
              <a:chExt cx="169863" cy="123825"/>
            </a:xfrm>
            <a:solidFill>
              <a:schemeClr val="accent1"/>
            </a:solidFill>
          </p:grpSpPr>
          <p:sp>
            <p:nvSpPr>
              <p:cNvPr id="135" name="ïṡľíḋè"/>
              <p:cNvSpPr/>
              <p:nvPr/>
            </p:nvSpPr>
            <p:spPr bwMode="auto">
              <a:xfrm>
                <a:off x="3273425" y="1249363"/>
                <a:ext cx="169863" cy="123825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" y="0"/>
                  </a:cxn>
                  <a:cxn ang="0">
                    <a:pos x="0" y="2"/>
                  </a:cxn>
                  <a:cxn ang="0">
                    <a:pos x="0" y="15"/>
                  </a:cxn>
                  <a:cxn ang="0">
                    <a:pos x="3" y="18"/>
                  </a:cxn>
                  <a:cxn ang="0">
                    <a:pos x="10" y="18"/>
                  </a:cxn>
                  <a:cxn ang="0">
                    <a:pos x="9" y="19"/>
                  </a:cxn>
                  <a:cxn ang="0">
                    <a:pos x="5" y="19"/>
                  </a:cxn>
                  <a:cxn ang="0">
                    <a:pos x="3" y="20"/>
                  </a:cxn>
                  <a:cxn ang="0">
                    <a:pos x="5" y="21"/>
                  </a:cxn>
                  <a:cxn ang="0">
                    <a:pos x="24" y="21"/>
                  </a:cxn>
                  <a:cxn ang="0">
                    <a:pos x="26" y="20"/>
                  </a:cxn>
                  <a:cxn ang="0">
                    <a:pos x="24" y="19"/>
                  </a:cxn>
                  <a:cxn ang="0">
                    <a:pos x="20" y="19"/>
                  </a:cxn>
                  <a:cxn ang="0">
                    <a:pos x="19" y="18"/>
                  </a:cxn>
                  <a:cxn ang="0">
                    <a:pos x="26" y="18"/>
                  </a:cxn>
                  <a:cxn ang="0">
                    <a:pos x="29" y="15"/>
                  </a:cxn>
                  <a:cxn ang="0">
                    <a:pos x="29" y="2"/>
                  </a:cxn>
                  <a:cxn ang="0">
                    <a:pos x="26" y="0"/>
                  </a:cxn>
                  <a:cxn ang="0">
                    <a:pos x="27" y="15"/>
                  </a:cxn>
                  <a:cxn ang="0">
                    <a:pos x="26" y="16"/>
                  </a:cxn>
                  <a:cxn ang="0">
                    <a:pos x="3" y="16"/>
                  </a:cxn>
                  <a:cxn ang="0">
                    <a:pos x="2" y="15"/>
                  </a:cxn>
                  <a:cxn ang="0">
                    <a:pos x="2" y="2"/>
                  </a:cxn>
                  <a:cxn ang="0">
                    <a:pos x="3" y="1"/>
                  </a:cxn>
                  <a:cxn ang="0">
                    <a:pos x="26" y="1"/>
                  </a:cxn>
                  <a:cxn ang="0">
                    <a:pos x="27" y="2"/>
                  </a:cxn>
                  <a:cxn ang="0">
                    <a:pos x="27" y="15"/>
                  </a:cxn>
                </a:cxnLst>
                <a:rect l="0" t="0" r="r" b="b"/>
                <a:pathLst>
                  <a:path w="29" h="21">
                    <a:moveTo>
                      <a:pt x="26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0" y="1"/>
                      <a:pt x="0" y="2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7"/>
                      <a:pt x="2" y="18"/>
                      <a:pt x="3" y="18"/>
                    </a:cubicBezTo>
                    <a:cubicBezTo>
                      <a:pt x="10" y="18"/>
                      <a:pt x="10" y="18"/>
                      <a:pt x="10" y="18"/>
                    </a:cubicBezTo>
                    <a:cubicBezTo>
                      <a:pt x="9" y="18"/>
                      <a:pt x="9" y="18"/>
                      <a:pt x="9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3" y="19"/>
                      <a:pt x="3" y="20"/>
                    </a:cubicBezTo>
                    <a:cubicBezTo>
                      <a:pt x="3" y="20"/>
                      <a:pt x="4" y="21"/>
                      <a:pt x="5" y="21"/>
                    </a:cubicBezTo>
                    <a:cubicBezTo>
                      <a:pt x="24" y="21"/>
                      <a:pt x="24" y="21"/>
                      <a:pt x="24" y="21"/>
                    </a:cubicBezTo>
                    <a:cubicBezTo>
                      <a:pt x="25" y="21"/>
                      <a:pt x="26" y="20"/>
                      <a:pt x="26" y="20"/>
                    </a:cubicBezTo>
                    <a:cubicBezTo>
                      <a:pt x="26" y="19"/>
                      <a:pt x="25" y="19"/>
                      <a:pt x="24" y="19"/>
                    </a:cubicBezTo>
                    <a:cubicBezTo>
                      <a:pt x="20" y="19"/>
                      <a:pt x="20" y="19"/>
                      <a:pt x="20" y="19"/>
                    </a:cubicBezTo>
                    <a:cubicBezTo>
                      <a:pt x="20" y="18"/>
                      <a:pt x="20" y="18"/>
                      <a:pt x="19" y="18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28" y="18"/>
                      <a:pt x="29" y="17"/>
                      <a:pt x="29" y="15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8" y="0"/>
                      <a:pt x="26" y="0"/>
                    </a:cubicBezTo>
                    <a:close/>
                    <a:moveTo>
                      <a:pt x="27" y="15"/>
                    </a:moveTo>
                    <a:cubicBezTo>
                      <a:pt x="27" y="16"/>
                      <a:pt x="27" y="16"/>
                      <a:pt x="26" y="16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2" y="16"/>
                      <a:pt x="2" y="16"/>
                      <a:pt x="2" y="15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1"/>
                      <a:pt x="3" y="1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7" y="1"/>
                      <a:pt x="27" y="2"/>
                      <a:pt x="27" y="2"/>
                    </a:cubicBezTo>
                    <a:lnTo>
                      <a:pt x="27" y="15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6" name="iṡḷidê"/>
              <p:cNvSpPr/>
              <p:nvPr/>
            </p:nvSpPr>
            <p:spPr bwMode="auto">
              <a:xfrm>
                <a:off x="3325813" y="1260475"/>
                <a:ext cx="76200" cy="77788"/>
              </a:xfrm>
              <a:custGeom>
                <a:avLst/>
                <a:gdLst/>
                <a:ahLst/>
                <a:cxnLst>
                  <a:cxn ang="0">
                    <a:pos x="2" y="13"/>
                  </a:cxn>
                  <a:cxn ang="0">
                    <a:pos x="0" y="12"/>
                  </a:cxn>
                  <a:cxn ang="0">
                    <a:pos x="0" y="2"/>
                  </a:cxn>
                  <a:cxn ang="0">
                    <a:pos x="2" y="0"/>
                  </a:cxn>
                  <a:cxn ang="0">
                    <a:pos x="3" y="0"/>
                  </a:cxn>
                  <a:cxn ang="0">
                    <a:pos x="12" y="5"/>
                  </a:cxn>
                  <a:cxn ang="0">
                    <a:pos x="13" y="7"/>
                  </a:cxn>
                  <a:cxn ang="0">
                    <a:pos x="12" y="8"/>
                  </a:cxn>
                  <a:cxn ang="0">
                    <a:pos x="3" y="13"/>
                  </a:cxn>
                  <a:cxn ang="0">
                    <a:pos x="2" y="13"/>
                  </a:cxn>
                  <a:cxn ang="0">
                    <a:pos x="2" y="2"/>
                  </a:cxn>
                  <a:cxn ang="0">
                    <a:pos x="2" y="12"/>
                  </a:cxn>
                  <a:cxn ang="0">
                    <a:pos x="11" y="7"/>
                  </a:cxn>
                  <a:cxn ang="0">
                    <a:pos x="2" y="2"/>
                  </a:cxn>
                </a:cxnLst>
                <a:rect l="0" t="0" r="r" b="b"/>
                <a:pathLst>
                  <a:path w="13" h="13">
                    <a:moveTo>
                      <a:pt x="2" y="13"/>
                    </a:moveTo>
                    <a:cubicBezTo>
                      <a:pt x="1" y="13"/>
                      <a:pt x="0" y="13"/>
                      <a:pt x="0" y="1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2" y="0"/>
                      <a:pt x="3" y="0"/>
                      <a:pt x="3" y="0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3" y="6"/>
                      <a:pt x="13" y="7"/>
                    </a:cubicBezTo>
                    <a:cubicBezTo>
                      <a:pt x="13" y="7"/>
                      <a:pt x="12" y="8"/>
                      <a:pt x="12" y="8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3" y="13"/>
                      <a:pt x="2" y="13"/>
                      <a:pt x="2" y="13"/>
                    </a:cubicBezTo>
                    <a:close/>
                    <a:moveTo>
                      <a:pt x="2" y="2"/>
                    </a:moveTo>
                    <a:cubicBezTo>
                      <a:pt x="2" y="12"/>
                      <a:pt x="2" y="12"/>
                      <a:pt x="2" y="12"/>
                    </a:cubicBezTo>
                    <a:cubicBezTo>
                      <a:pt x="11" y="7"/>
                      <a:pt x="11" y="7"/>
                      <a:pt x="11" y="7"/>
                    </a:cubicBezTo>
                    <a:lnTo>
                      <a:pt x="2" y="2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7" name="î$ľiḓê"/>
              <p:cNvSpPr/>
              <p:nvPr/>
            </p:nvSpPr>
            <p:spPr bwMode="auto">
              <a:xfrm>
                <a:off x="3343275" y="1273175"/>
                <a:ext cx="41275" cy="52388"/>
              </a:xfrm>
              <a:custGeom>
                <a:avLst/>
                <a:gdLst/>
                <a:ahLst/>
                <a:cxnLst>
                  <a:cxn ang="0">
                    <a:pos x="0" y="33"/>
                  </a:cxn>
                  <a:cxn ang="0">
                    <a:pos x="0" y="0"/>
                  </a:cxn>
                  <a:cxn ang="0">
                    <a:pos x="26" y="18"/>
                  </a:cxn>
                  <a:cxn ang="0">
                    <a:pos x="0" y="33"/>
                  </a:cxn>
                  <a:cxn ang="0">
                    <a:pos x="0" y="3"/>
                  </a:cxn>
                  <a:cxn ang="0">
                    <a:pos x="0" y="29"/>
                  </a:cxn>
                  <a:cxn ang="0">
                    <a:pos x="23" y="18"/>
                  </a:cxn>
                  <a:cxn ang="0">
                    <a:pos x="0" y="3"/>
                  </a:cxn>
                </a:cxnLst>
                <a:rect l="0" t="0" r="r" b="b"/>
                <a:pathLst>
                  <a:path w="26" h="33">
                    <a:moveTo>
                      <a:pt x="0" y="33"/>
                    </a:moveTo>
                    <a:lnTo>
                      <a:pt x="0" y="0"/>
                    </a:lnTo>
                    <a:lnTo>
                      <a:pt x="26" y="18"/>
                    </a:lnTo>
                    <a:lnTo>
                      <a:pt x="0" y="33"/>
                    </a:lnTo>
                    <a:close/>
                    <a:moveTo>
                      <a:pt x="0" y="3"/>
                    </a:moveTo>
                    <a:lnTo>
                      <a:pt x="0" y="29"/>
                    </a:lnTo>
                    <a:lnTo>
                      <a:pt x="23" y="18"/>
                    </a:lnTo>
                    <a:lnTo>
                      <a:pt x="0" y="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grpSp>
          <p:nvGrpSpPr>
            <p:cNvPr id="12" name="ïṩlíḋé"/>
            <p:cNvGrpSpPr/>
            <p:nvPr/>
          </p:nvGrpSpPr>
          <p:grpSpPr>
            <a:xfrm>
              <a:off x="4822800" y="2209663"/>
              <a:ext cx="2566755" cy="2576176"/>
              <a:chOff x="4822800" y="2209663"/>
              <a:chExt cx="2566755" cy="2576176"/>
            </a:xfrm>
          </p:grpSpPr>
          <p:sp>
            <p:nvSpPr>
              <p:cNvPr id="43" name="iṣliḍé"/>
              <p:cNvSpPr/>
              <p:nvPr/>
            </p:nvSpPr>
            <p:spPr bwMode="auto">
              <a:xfrm>
                <a:off x="4822800" y="2209663"/>
                <a:ext cx="2566755" cy="257617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  <p:sp>
            <p:nvSpPr>
              <p:cNvPr id="44" name="ïṡľîdé"/>
              <p:cNvSpPr/>
              <p:nvPr/>
            </p:nvSpPr>
            <p:spPr bwMode="auto">
              <a:xfrm>
                <a:off x="5114875" y="2660562"/>
                <a:ext cx="22882" cy="30958"/>
              </a:xfrm>
              <a:custGeom>
                <a:avLst/>
                <a:gdLst/>
                <a:ahLst/>
                <a:cxnLst>
                  <a:cxn ang="0">
                    <a:pos x="0" y="4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3" y="0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1" y="3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0" y="4"/>
                  </a:cxn>
                  <a:cxn ang="0">
                    <a:pos x="2" y="1"/>
                  </a:cxn>
                  <a:cxn ang="0">
                    <a:pos x="3" y="0"/>
                  </a:cxn>
                </a:cxnLst>
                <a:rect l="0" t="0" r="r" b="b"/>
                <a:pathLst>
                  <a:path w="3" h="4">
                    <a:moveTo>
                      <a:pt x="0" y="4"/>
                    </a:move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moveTo>
                      <a:pt x="2" y="1"/>
                    </a:moveTo>
                    <a:cubicBezTo>
                      <a:pt x="2" y="1"/>
                      <a:pt x="2" y="1"/>
                      <a:pt x="2" y="1"/>
                    </a:cubicBezTo>
                    <a:moveTo>
                      <a:pt x="3" y="0"/>
                    </a:move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3"/>
                      <a:pt x="2" y="1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5" name="ïṧḻiḋè"/>
              <p:cNvSpPr/>
              <p:nvPr/>
            </p:nvSpPr>
            <p:spPr bwMode="auto">
              <a:xfrm>
                <a:off x="6546981" y="2320032"/>
                <a:ext cx="47109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3" y="2"/>
                  </a:cxn>
                  <a:cxn ang="0">
                    <a:pos x="6" y="3"/>
                  </a:cxn>
                  <a:cxn ang="0">
                    <a:pos x="6" y="3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6" h="3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5" y="2"/>
                      <a:pt x="5" y="2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2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1" y="1"/>
                    </a:cubicBezTo>
                    <a:cubicBezTo>
                      <a:pt x="1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6" name="ísḻîḓè"/>
              <p:cNvSpPr/>
              <p:nvPr/>
            </p:nvSpPr>
            <p:spPr bwMode="auto">
              <a:xfrm>
                <a:off x="6538905" y="2320032"/>
                <a:ext cx="24227" cy="1615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3" y="2"/>
                  </a:cxn>
                  <a:cxn ang="0">
                    <a:pos x="3" y="2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3" h="2">
                    <a:moveTo>
                      <a:pt x="0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2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1" y="1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7" name="iṩlíḋe"/>
              <p:cNvSpPr/>
              <p:nvPr/>
            </p:nvSpPr>
            <p:spPr bwMode="auto">
              <a:xfrm>
                <a:off x="6514678" y="2328108"/>
                <a:ext cx="32303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3" y="1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4" h="1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2" y="1"/>
                      <a:pt x="2" y="1"/>
                      <a:pt x="3" y="1"/>
                    </a:cubicBezTo>
                    <a:cubicBezTo>
                      <a:pt x="4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8" name="îṩḻîdé"/>
              <p:cNvSpPr/>
              <p:nvPr/>
            </p:nvSpPr>
            <p:spPr bwMode="auto">
              <a:xfrm>
                <a:off x="6310091" y="2352335"/>
                <a:ext cx="40379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4" y="2"/>
                  </a:cxn>
                  <a:cxn ang="0">
                    <a:pos x="5" y="2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5" h="2">
                    <a:moveTo>
                      <a:pt x="1" y="0"/>
                    </a:moveTo>
                    <a:cubicBezTo>
                      <a:pt x="1" y="0"/>
                      <a:pt x="1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1" y="1"/>
                      <a:pt x="3" y="2"/>
                      <a:pt x="4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9" name="íŝḻîḍê"/>
              <p:cNvSpPr/>
              <p:nvPr/>
            </p:nvSpPr>
            <p:spPr bwMode="auto">
              <a:xfrm>
                <a:off x="7302068" y="3624272"/>
                <a:ext cx="71337" cy="165554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7" y="2"/>
                  </a:cxn>
                  <a:cxn ang="0">
                    <a:pos x="7" y="3"/>
                  </a:cxn>
                  <a:cxn ang="0">
                    <a:pos x="6" y="5"/>
                  </a:cxn>
                  <a:cxn ang="0">
                    <a:pos x="6" y="6"/>
                  </a:cxn>
                  <a:cxn ang="0">
                    <a:pos x="4" y="9"/>
                  </a:cxn>
                  <a:cxn ang="0">
                    <a:pos x="4" y="11"/>
                  </a:cxn>
                  <a:cxn ang="0">
                    <a:pos x="3" y="11"/>
                  </a:cxn>
                  <a:cxn ang="0">
                    <a:pos x="3" y="12"/>
                  </a:cxn>
                  <a:cxn ang="0">
                    <a:pos x="2" y="14"/>
                  </a:cxn>
                  <a:cxn ang="0">
                    <a:pos x="2" y="14"/>
                  </a:cxn>
                  <a:cxn ang="0">
                    <a:pos x="2" y="15"/>
                  </a:cxn>
                  <a:cxn ang="0">
                    <a:pos x="0" y="21"/>
                  </a:cxn>
                  <a:cxn ang="0">
                    <a:pos x="2" y="21"/>
                  </a:cxn>
                  <a:cxn ang="0">
                    <a:pos x="4" y="15"/>
                  </a:cxn>
                  <a:cxn ang="0">
                    <a:pos x="5" y="13"/>
                  </a:cxn>
                  <a:cxn ang="0">
                    <a:pos x="6" y="10"/>
                  </a:cxn>
                  <a:cxn ang="0">
                    <a:pos x="7" y="8"/>
                  </a:cxn>
                  <a:cxn ang="0">
                    <a:pos x="7" y="6"/>
                  </a:cxn>
                  <a:cxn ang="0">
                    <a:pos x="7" y="6"/>
                  </a:cxn>
                  <a:cxn ang="0">
                    <a:pos x="8" y="4"/>
                  </a:cxn>
                  <a:cxn ang="0">
                    <a:pos x="9" y="2"/>
                  </a:cxn>
                  <a:cxn ang="0">
                    <a:pos x="9" y="0"/>
                  </a:cxn>
                </a:cxnLst>
                <a:rect l="0" t="0" r="r" b="b"/>
                <a:pathLst>
                  <a:path w="9" h="21">
                    <a:moveTo>
                      <a:pt x="9" y="0"/>
                    </a:moveTo>
                    <a:cubicBezTo>
                      <a:pt x="9" y="0"/>
                      <a:pt x="9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1"/>
                      <a:pt x="7" y="2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5"/>
                      <a:pt x="2" y="15"/>
                      <a:pt x="2" y="15"/>
                    </a:cubicBezTo>
                    <a:cubicBezTo>
                      <a:pt x="0" y="21"/>
                      <a:pt x="0" y="21"/>
                      <a:pt x="0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9"/>
                      <a:pt x="6" y="8"/>
                      <a:pt x="7" y="8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0" name="iṥľide"/>
              <p:cNvSpPr/>
              <p:nvPr/>
            </p:nvSpPr>
            <p:spPr bwMode="auto">
              <a:xfrm>
                <a:off x="7238807" y="3789825"/>
                <a:ext cx="63261" cy="3230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3" y="1"/>
                  </a:cxn>
                  <a:cxn ang="0">
                    <a:pos x="2" y="2"/>
                  </a:cxn>
                  <a:cxn ang="0">
                    <a:pos x="2" y="1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1" y="4"/>
                  </a:cxn>
                  <a:cxn ang="0">
                    <a:pos x="2" y="4"/>
                  </a:cxn>
                  <a:cxn ang="0">
                    <a:pos x="4" y="4"/>
                  </a:cxn>
                  <a:cxn ang="0">
                    <a:pos x="5" y="3"/>
                  </a:cxn>
                  <a:cxn ang="0">
                    <a:pos x="6" y="4"/>
                  </a:cxn>
                  <a:cxn ang="0">
                    <a:pos x="7" y="3"/>
                  </a:cxn>
                  <a:cxn ang="0">
                    <a:pos x="8" y="2"/>
                  </a:cxn>
                  <a:cxn ang="0">
                    <a:pos x="8" y="1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6" y="1"/>
                  </a:cxn>
                  <a:cxn ang="0">
                    <a:pos x="6" y="2"/>
                  </a:cxn>
                  <a:cxn ang="0">
                    <a:pos x="5" y="0"/>
                  </a:cxn>
                  <a:cxn ang="0">
                    <a:pos x="4" y="0"/>
                  </a:cxn>
                </a:cxnLst>
                <a:rect l="0" t="0" r="r" b="b"/>
                <a:pathLst>
                  <a:path w="8" h="4">
                    <a:moveTo>
                      <a:pt x="4" y="0"/>
                    </a:move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2"/>
                      <a:pt x="2" y="2"/>
                    </a:cubicBezTo>
                    <a:cubicBezTo>
                      <a:pt x="2" y="2"/>
                      <a:pt x="2" y="2"/>
                      <a:pt x="2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1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5" y="2"/>
                      <a:pt x="5" y="1"/>
                      <a:pt x="5" y="0"/>
                    </a:cubicBezTo>
                    <a:cubicBezTo>
                      <a:pt x="4" y="0"/>
                      <a:pt x="4" y="0"/>
                      <a:pt x="4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1" name="iṩḻiḑé"/>
              <p:cNvSpPr/>
              <p:nvPr/>
            </p:nvSpPr>
            <p:spPr bwMode="auto">
              <a:xfrm>
                <a:off x="7318219" y="3718490"/>
                <a:ext cx="1346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1">
                    <a:moveTo>
                      <a:pt x="0" y="0"/>
                    </a:moveTo>
                    <a:cubicBezTo>
                      <a:pt x="0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2" name="ïṩḷïḋe"/>
              <p:cNvSpPr/>
              <p:nvPr/>
            </p:nvSpPr>
            <p:spPr bwMode="auto">
              <a:xfrm>
                <a:off x="7310144" y="3734641"/>
                <a:ext cx="8076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3" name="íṡ1iďé"/>
              <p:cNvSpPr/>
              <p:nvPr/>
            </p:nvSpPr>
            <p:spPr bwMode="auto">
              <a:xfrm>
                <a:off x="7302068" y="3726565"/>
                <a:ext cx="8076" cy="24227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1" h="3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1" y="2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4" name="îśḷiḑé"/>
              <p:cNvSpPr/>
              <p:nvPr/>
            </p:nvSpPr>
            <p:spPr bwMode="auto">
              <a:xfrm>
                <a:off x="7246883" y="3544860"/>
                <a:ext cx="63261" cy="189781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4"/>
                  </a:cxn>
                  <a:cxn ang="0">
                    <a:pos x="2" y="5"/>
                  </a:cxn>
                  <a:cxn ang="0">
                    <a:pos x="2" y="6"/>
                  </a:cxn>
                  <a:cxn ang="0">
                    <a:pos x="2" y="7"/>
                  </a:cxn>
                  <a:cxn ang="0">
                    <a:pos x="1" y="12"/>
                  </a:cxn>
                  <a:cxn ang="0">
                    <a:pos x="1" y="14"/>
                  </a:cxn>
                  <a:cxn ang="0">
                    <a:pos x="1" y="14"/>
                  </a:cxn>
                  <a:cxn ang="0">
                    <a:pos x="1" y="17"/>
                  </a:cxn>
                  <a:cxn ang="0">
                    <a:pos x="2" y="19"/>
                  </a:cxn>
                  <a:cxn ang="0">
                    <a:pos x="1" y="21"/>
                  </a:cxn>
                  <a:cxn ang="0">
                    <a:pos x="1" y="24"/>
                  </a:cxn>
                  <a:cxn ang="0">
                    <a:pos x="2" y="24"/>
                  </a:cxn>
                  <a:cxn ang="0">
                    <a:pos x="2" y="24"/>
                  </a:cxn>
                  <a:cxn ang="0">
                    <a:pos x="3" y="23"/>
                  </a:cxn>
                  <a:cxn ang="0">
                    <a:pos x="3" y="23"/>
                  </a:cxn>
                  <a:cxn ang="0">
                    <a:pos x="4" y="24"/>
                  </a:cxn>
                  <a:cxn ang="0">
                    <a:pos x="5" y="23"/>
                  </a:cxn>
                  <a:cxn ang="0">
                    <a:pos x="6" y="23"/>
                  </a:cxn>
                  <a:cxn ang="0">
                    <a:pos x="6" y="23"/>
                  </a:cxn>
                  <a:cxn ang="0">
                    <a:pos x="8" y="17"/>
                  </a:cxn>
                  <a:cxn ang="0">
                    <a:pos x="8" y="17"/>
                  </a:cxn>
                  <a:cxn ang="0">
                    <a:pos x="8" y="17"/>
                  </a:cxn>
                  <a:cxn ang="0">
                    <a:pos x="8" y="17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4"/>
                  </a:cxn>
                  <a:cxn ang="0">
                    <a:pos x="7" y="14"/>
                  </a:cxn>
                  <a:cxn ang="0">
                    <a:pos x="7" y="14"/>
                  </a:cxn>
                  <a:cxn ang="0">
                    <a:pos x="7" y="14"/>
                  </a:cxn>
                  <a:cxn ang="0">
                    <a:pos x="7" y="12"/>
                  </a:cxn>
                  <a:cxn ang="0">
                    <a:pos x="7" y="10"/>
                  </a:cxn>
                  <a:cxn ang="0">
                    <a:pos x="6" y="9"/>
                  </a:cxn>
                  <a:cxn ang="0">
                    <a:pos x="5" y="7"/>
                  </a:cxn>
                  <a:cxn ang="0">
                    <a:pos x="5" y="7"/>
                  </a:cxn>
                  <a:cxn ang="0">
                    <a:pos x="5" y="6"/>
                  </a:cxn>
                  <a:cxn ang="0">
                    <a:pos x="5" y="6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8" h="24">
                    <a:moveTo>
                      <a:pt x="3" y="0"/>
                    </a:moveTo>
                    <a:cubicBezTo>
                      <a:pt x="2" y="3"/>
                      <a:pt x="2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4"/>
                      <a:pt x="1" y="4"/>
                      <a:pt x="2" y="4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1" y="5"/>
                      <a:pt x="1" y="5"/>
                      <a:pt x="2" y="6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8"/>
                      <a:pt x="3" y="9"/>
                      <a:pt x="1" y="12"/>
                    </a:cubicBezTo>
                    <a:cubicBezTo>
                      <a:pt x="0" y="13"/>
                      <a:pt x="1" y="13"/>
                      <a:pt x="1" y="14"/>
                    </a:cubicBezTo>
                    <a:cubicBezTo>
                      <a:pt x="1" y="14"/>
                      <a:pt x="1" y="14"/>
                      <a:pt x="1" y="14"/>
                    </a:cubicBezTo>
                    <a:cubicBezTo>
                      <a:pt x="2" y="15"/>
                      <a:pt x="1" y="16"/>
                      <a:pt x="1" y="17"/>
                    </a:cubicBezTo>
                    <a:cubicBezTo>
                      <a:pt x="2" y="19"/>
                      <a:pt x="2" y="19"/>
                      <a:pt x="2" y="19"/>
                    </a:cubicBezTo>
                    <a:cubicBezTo>
                      <a:pt x="2" y="19"/>
                      <a:pt x="2" y="20"/>
                      <a:pt x="1" y="21"/>
                    </a:cubicBezTo>
                    <a:cubicBezTo>
                      <a:pt x="1" y="22"/>
                      <a:pt x="1" y="23"/>
                      <a:pt x="1" y="24"/>
                    </a:cubicBezTo>
                    <a:cubicBezTo>
                      <a:pt x="1" y="24"/>
                      <a:pt x="1" y="24"/>
                      <a:pt x="2" y="24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4" y="23"/>
                      <a:pt x="4" y="24"/>
                      <a:pt x="4" y="24"/>
                    </a:cubicBezTo>
                    <a:cubicBezTo>
                      <a:pt x="5" y="24"/>
                      <a:pt x="5" y="23"/>
                      <a:pt x="5" y="23"/>
                    </a:cubicBezTo>
                    <a:cubicBezTo>
                      <a:pt x="5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7" y="21"/>
                      <a:pt x="7" y="21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3"/>
                      <a:pt x="7" y="12"/>
                      <a:pt x="7" y="12"/>
                    </a:cubicBezTo>
                    <a:cubicBezTo>
                      <a:pt x="7" y="10"/>
                      <a:pt x="7" y="10"/>
                      <a:pt x="7" y="10"/>
                    </a:cubicBezTo>
                    <a:cubicBezTo>
                      <a:pt x="7" y="10"/>
                      <a:pt x="6" y="10"/>
                      <a:pt x="6" y="9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6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0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5" name="íṧļiḑè"/>
              <p:cNvSpPr/>
              <p:nvPr/>
            </p:nvSpPr>
            <p:spPr bwMode="auto">
              <a:xfrm>
                <a:off x="6420460" y="4153236"/>
                <a:ext cx="87488" cy="110369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8" y="1"/>
                  </a:cxn>
                  <a:cxn ang="0">
                    <a:pos x="7" y="4"/>
                  </a:cxn>
                  <a:cxn ang="0">
                    <a:pos x="5" y="4"/>
                  </a:cxn>
                  <a:cxn ang="0">
                    <a:pos x="4" y="5"/>
                  </a:cxn>
                  <a:cxn ang="0">
                    <a:pos x="3" y="6"/>
                  </a:cxn>
                  <a:cxn ang="0">
                    <a:pos x="3" y="6"/>
                  </a:cxn>
                  <a:cxn ang="0">
                    <a:pos x="1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7"/>
                  </a:cxn>
                  <a:cxn ang="0">
                    <a:pos x="1" y="8"/>
                  </a:cxn>
                  <a:cxn ang="0">
                    <a:pos x="1" y="9"/>
                  </a:cxn>
                  <a:cxn ang="0">
                    <a:pos x="3" y="8"/>
                  </a:cxn>
                  <a:cxn ang="0">
                    <a:pos x="2" y="11"/>
                  </a:cxn>
                  <a:cxn ang="0">
                    <a:pos x="3" y="13"/>
                  </a:cxn>
                  <a:cxn ang="0">
                    <a:pos x="4" y="14"/>
                  </a:cxn>
                  <a:cxn ang="0">
                    <a:pos x="5" y="13"/>
                  </a:cxn>
                  <a:cxn ang="0">
                    <a:pos x="4" y="12"/>
                  </a:cxn>
                  <a:cxn ang="0">
                    <a:pos x="5" y="10"/>
                  </a:cxn>
                  <a:cxn ang="0">
                    <a:pos x="7" y="10"/>
                  </a:cxn>
                  <a:cxn ang="0">
                    <a:pos x="8" y="9"/>
                  </a:cxn>
                  <a:cxn ang="0">
                    <a:pos x="6" y="8"/>
                  </a:cxn>
                  <a:cxn ang="0">
                    <a:pos x="7" y="4"/>
                  </a:cxn>
                  <a:cxn ang="0">
                    <a:pos x="10" y="2"/>
                  </a:cxn>
                  <a:cxn ang="0">
                    <a:pos x="11" y="0"/>
                  </a:cxn>
                  <a:cxn ang="0">
                    <a:pos x="11" y="0"/>
                  </a:cxn>
                </a:cxnLst>
                <a:rect l="0" t="0" r="r" b="b"/>
                <a:pathLst>
                  <a:path w="11" h="14">
                    <a:moveTo>
                      <a:pt x="11" y="0"/>
                    </a:moveTo>
                    <a:cubicBezTo>
                      <a:pt x="10" y="0"/>
                      <a:pt x="8" y="1"/>
                      <a:pt x="8" y="1"/>
                    </a:cubicBezTo>
                    <a:cubicBezTo>
                      <a:pt x="8" y="1"/>
                      <a:pt x="7" y="3"/>
                      <a:pt x="7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2" y="6"/>
                      <a:pt x="2" y="6"/>
                      <a:pt x="1" y="5"/>
                    </a:cubicBezTo>
                    <a:cubicBezTo>
                      <a:pt x="1" y="5"/>
                      <a:pt x="1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6"/>
                      <a:pt x="0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1"/>
                      <a:pt x="5" y="11"/>
                      <a:pt x="5" y="10"/>
                    </a:cubicBezTo>
                    <a:cubicBezTo>
                      <a:pt x="7" y="10"/>
                      <a:pt x="7" y="10"/>
                      <a:pt x="7" y="10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1" y="1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6" name="išľïḍê"/>
              <p:cNvSpPr/>
              <p:nvPr/>
            </p:nvSpPr>
            <p:spPr bwMode="auto">
              <a:xfrm>
                <a:off x="6460839" y="4248800"/>
                <a:ext cx="61914" cy="10229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1"/>
                  </a:cxn>
                  <a:cxn ang="0">
                    <a:pos x="0" y="1"/>
                  </a:cxn>
                  <a:cxn ang="0">
                    <a:pos x="0" y="3"/>
                  </a:cxn>
                  <a:cxn ang="0">
                    <a:pos x="1" y="5"/>
                  </a:cxn>
                  <a:cxn ang="0">
                    <a:pos x="0" y="7"/>
                  </a:cxn>
                  <a:cxn ang="0">
                    <a:pos x="2" y="7"/>
                  </a:cxn>
                  <a:cxn ang="0">
                    <a:pos x="3" y="8"/>
                  </a:cxn>
                  <a:cxn ang="0">
                    <a:pos x="2" y="10"/>
                  </a:cxn>
                  <a:cxn ang="0">
                    <a:pos x="4" y="13"/>
                  </a:cxn>
                  <a:cxn ang="0">
                    <a:pos x="5" y="13"/>
                  </a:cxn>
                  <a:cxn ang="0">
                    <a:pos x="6" y="12"/>
                  </a:cxn>
                  <a:cxn ang="0">
                    <a:pos x="8" y="12"/>
                  </a:cxn>
                  <a:cxn ang="0">
                    <a:pos x="8" y="11"/>
                  </a:cxn>
                  <a:cxn ang="0">
                    <a:pos x="8" y="7"/>
                  </a:cxn>
                  <a:cxn ang="0">
                    <a:pos x="6" y="7"/>
                  </a:cxn>
                  <a:cxn ang="0">
                    <a:pos x="6" y="6"/>
                  </a:cxn>
                  <a:cxn ang="0">
                    <a:pos x="5" y="6"/>
                  </a:cxn>
                  <a:cxn ang="0">
                    <a:pos x="4" y="3"/>
                  </a:cxn>
                  <a:cxn ang="0">
                    <a:pos x="3" y="2"/>
                  </a:cxn>
                  <a:cxn ang="0">
                    <a:pos x="4" y="1"/>
                  </a:cxn>
                  <a:cxn ang="0">
                    <a:pos x="3" y="0"/>
                  </a:cxn>
                </a:cxnLst>
                <a:rect l="0" t="0" r="r" b="b"/>
                <a:pathLst>
                  <a:path w="8" h="13">
                    <a:moveTo>
                      <a:pt x="3" y="0"/>
                    </a:moveTo>
                    <a:cubicBezTo>
                      <a:pt x="2" y="1"/>
                      <a:pt x="2" y="1"/>
                      <a:pt x="2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6"/>
                      <a:pt x="0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7" name="iṩḷiḓé"/>
              <p:cNvSpPr/>
              <p:nvPr/>
            </p:nvSpPr>
            <p:spPr bwMode="auto">
              <a:xfrm>
                <a:off x="7224002" y="3805977"/>
                <a:ext cx="14806" cy="1615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1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2"/>
                      <a:pt x="1" y="1"/>
                      <a:pt x="1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8" name="ïṣľïḋe"/>
              <p:cNvSpPr/>
              <p:nvPr/>
            </p:nvSpPr>
            <p:spPr bwMode="auto">
              <a:xfrm>
                <a:off x="7215926" y="3797901"/>
                <a:ext cx="8076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1" h="1">
                    <a:moveTo>
                      <a:pt x="1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9" name="ïšļïḑê"/>
              <p:cNvSpPr/>
              <p:nvPr/>
            </p:nvSpPr>
            <p:spPr bwMode="auto">
              <a:xfrm>
                <a:off x="7199774" y="3814053"/>
                <a:ext cx="16152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2" y="1"/>
                      <a:pt x="2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0" name="íşḻíḑê"/>
              <p:cNvSpPr/>
              <p:nvPr/>
            </p:nvSpPr>
            <p:spPr bwMode="auto">
              <a:xfrm>
                <a:off x="7191699" y="3789825"/>
                <a:ext cx="16152" cy="1615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2" y="2"/>
                  </a:cxn>
                  <a:cxn ang="0">
                    <a:pos x="2" y="1"/>
                  </a:cxn>
                  <a:cxn ang="0">
                    <a:pos x="2" y="0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2" y="2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1" name="išḻîďè"/>
              <p:cNvSpPr/>
              <p:nvPr/>
            </p:nvSpPr>
            <p:spPr bwMode="auto">
              <a:xfrm>
                <a:off x="6633123" y="3924422"/>
                <a:ext cx="55185" cy="3095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5" y="0"/>
                  </a:cxn>
                  <a:cxn ang="0">
                    <a:pos x="3" y="2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0" y="4"/>
                  </a:cxn>
                  <a:cxn ang="0">
                    <a:pos x="2" y="4"/>
                  </a:cxn>
                  <a:cxn ang="0">
                    <a:pos x="4" y="2"/>
                  </a:cxn>
                  <a:cxn ang="0">
                    <a:pos x="6" y="1"/>
                  </a:cxn>
                  <a:cxn ang="0">
                    <a:pos x="7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7" h="4">
                    <a:moveTo>
                      <a:pt x="6" y="0"/>
                    </a:moveTo>
                    <a:cubicBezTo>
                      <a:pt x="6" y="0"/>
                      <a:pt x="5" y="0"/>
                      <a:pt x="5" y="0"/>
                    </a:cubicBezTo>
                    <a:cubicBezTo>
                      <a:pt x="4" y="1"/>
                      <a:pt x="4" y="1"/>
                      <a:pt x="3" y="2"/>
                    </a:cubicBezTo>
                    <a:cubicBezTo>
                      <a:pt x="2" y="2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0" y="3"/>
                      <a:pt x="0" y="4"/>
                      <a:pt x="0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3" y="3"/>
                      <a:pt x="3" y="3"/>
                      <a:pt x="4" y="2"/>
                    </a:cubicBezTo>
                    <a:cubicBezTo>
                      <a:pt x="5" y="2"/>
                      <a:pt x="5" y="1"/>
                      <a:pt x="6" y="1"/>
                    </a:cubicBezTo>
                    <a:cubicBezTo>
                      <a:pt x="6" y="1"/>
                      <a:pt x="7" y="0"/>
                      <a:pt x="7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2" name="îṩḻíďé"/>
              <p:cNvSpPr/>
              <p:nvPr/>
            </p:nvSpPr>
            <p:spPr bwMode="auto">
              <a:xfrm>
                <a:off x="7373403" y="3347003"/>
                <a:ext cx="1346" cy="1346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miter lim="800000"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3" name="ïṡļiḋê"/>
              <p:cNvSpPr/>
              <p:nvPr/>
            </p:nvSpPr>
            <p:spPr bwMode="auto">
              <a:xfrm>
                <a:off x="7373403" y="3347003"/>
                <a:ext cx="1346" cy="134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4" name="iṣļîḋé"/>
              <p:cNvSpPr/>
              <p:nvPr/>
            </p:nvSpPr>
            <p:spPr bwMode="auto">
              <a:xfrm>
                <a:off x="4949322" y="2430401"/>
                <a:ext cx="1053891" cy="2236993"/>
              </a:xfrm>
              <a:custGeom>
                <a:avLst/>
                <a:gdLst/>
                <a:ahLst/>
                <a:cxnLst>
                  <a:cxn ang="0">
                    <a:pos x="28" y="24"/>
                  </a:cxn>
                  <a:cxn ang="0">
                    <a:pos x="21" y="35"/>
                  </a:cxn>
                  <a:cxn ang="0">
                    <a:pos x="27" y="27"/>
                  </a:cxn>
                  <a:cxn ang="0">
                    <a:pos x="2" y="107"/>
                  </a:cxn>
                  <a:cxn ang="0">
                    <a:pos x="5" y="114"/>
                  </a:cxn>
                  <a:cxn ang="0">
                    <a:pos x="8" y="128"/>
                  </a:cxn>
                  <a:cxn ang="0">
                    <a:pos x="24" y="147"/>
                  </a:cxn>
                  <a:cxn ang="0">
                    <a:pos x="33" y="157"/>
                  </a:cxn>
                  <a:cxn ang="0">
                    <a:pos x="42" y="165"/>
                  </a:cxn>
                  <a:cxn ang="0">
                    <a:pos x="42" y="185"/>
                  </a:cxn>
                  <a:cxn ang="0">
                    <a:pos x="42" y="192"/>
                  </a:cxn>
                  <a:cxn ang="0">
                    <a:pos x="65" y="219"/>
                  </a:cxn>
                  <a:cxn ang="0">
                    <a:pos x="77" y="261"/>
                  </a:cxn>
                  <a:cxn ang="0">
                    <a:pos x="82" y="271"/>
                  </a:cxn>
                  <a:cxn ang="0">
                    <a:pos x="86" y="277"/>
                  </a:cxn>
                  <a:cxn ang="0">
                    <a:pos x="92" y="281"/>
                  </a:cxn>
                  <a:cxn ang="0">
                    <a:pos x="90" y="275"/>
                  </a:cxn>
                  <a:cxn ang="0">
                    <a:pos x="89" y="265"/>
                  </a:cxn>
                  <a:cxn ang="0">
                    <a:pos x="96" y="253"/>
                  </a:cxn>
                  <a:cxn ang="0">
                    <a:pos x="104" y="245"/>
                  </a:cxn>
                  <a:cxn ang="0">
                    <a:pos x="120" y="230"/>
                  </a:cxn>
                  <a:cxn ang="0">
                    <a:pos x="125" y="214"/>
                  </a:cxn>
                  <a:cxn ang="0">
                    <a:pos x="133" y="197"/>
                  </a:cxn>
                  <a:cxn ang="0">
                    <a:pos x="103" y="185"/>
                  </a:cxn>
                  <a:cxn ang="0">
                    <a:pos x="95" y="175"/>
                  </a:cxn>
                  <a:cxn ang="0">
                    <a:pos x="88" y="171"/>
                  </a:cxn>
                  <a:cxn ang="0">
                    <a:pos x="82" y="169"/>
                  </a:cxn>
                  <a:cxn ang="0">
                    <a:pos x="72" y="160"/>
                  </a:cxn>
                  <a:cxn ang="0">
                    <a:pos x="57" y="158"/>
                  </a:cxn>
                  <a:cxn ang="0">
                    <a:pos x="45" y="161"/>
                  </a:cxn>
                  <a:cxn ang="0">
                    <a:pos x="32" y="143"/>
                  </a:cxn>
                  <a:cxn ang="0">
                    <a:pos x="25" y="136"/>
                  </a:cxn>
                  <a:cxn ang="0">
                    <a:pos x="24" y="110"/>
                  </a:cxn>
                  <a:cxn ang="0">
                    <a:pos x="37" y="111"/>
                  </a:cxn>
                  <a:cxn ang="0">
                    <a:pos x="45" y="120"/>
                  </a:cxn>
                  <a:cxn ang="0">
                    <a:pos x="54" y="93"/>
                  </a:cxn>
                  <a:cxn ang="0">
                    <a:pos x="67" y="84"/>
                  </a:cxn>
                  <a:cxn ang="0">
                    <a:pos x="76" y="83"/>
                  </a:cxn>
                  <a:cxn ang="0">
                    <a:pos x="86" y="76"/>
                  </a:cxn>
                  <a:cxn ang="0">
                    <a:pos x="73" y="71"/>
                  </a:cxn>
                  <a:cxn ang="0">
                    <a:pos x="92" y="65"/>
                  </a:cxn>
                  <a:cxn ang="0">
                    <a:pos x="96" y="57"/>
                  </a:cxn>
                  <a:cxn ang="0">
                    <a:pos x="92" y="41"/>
                  </a:cxn>
                  <a:cxn ang="0">
                    <a:pos x="79" y="35"/>
                  </a:cxn>
                  <a:cxn ang="0">
                    <a:pos x="59" y="60"/>
                  </a:cxn>
                  <a:cxn ang="0">
                    <a:pos x="52" y="40"/>
                  </a:cxn>
                  <a:cxn ang="0">
                    <a:pos x="70" y="25"/>
                  </a:cxn>
                  <a:cxn ang="0">
                    <a:pos x="76" y="23"/>
                  </a:cxn>
                  <a:cxn ang="0">
                    <a:pos x="81" y="15"/>
                  </a:cxn>
                  <a:cxn ang="0">
                    <a:pos x="77" y="16"/>
                  </a:cxn>
                  <a:cxn ang="0">
                    <a:pos x="76" y="14"/>
                  </a:cxn>
                  <a:cxn ang="0">
                    <a:pos x="74" y="10"/>
                  </a:cxn>
                  <a:cxn ang="0">
                    <a:pos x="66" y="18"/>
                  </a:cxn>
                  <a:cxn ang="0">
                    <a:pos x="55" y="14"/>
                  </a:cxn>
                  <a:cxn ang="0">
                    <a:pos x="56" y="7"/>
                  </a:cxn>
                  <a:cxn ang="0">
                    <a:pos x="56" y="1"/>
                  </a:cxn>
                </a:cxnLst>
                <a:rect l="0" t="0" r="r" b="b"/>
                <a:pathLst>
                  <a:path w="134" h="283">
                    <a:moveTo>
                      <a:pt x="57" y="0"/>
                    </a:moveTo>
                    <a:cubicBezTo>
                      <a:pt x="57" y="0"/>
                      <a:pt x="56" y="0"/>
                      <a:pt x="56" y="1"/>
                    </a:cubicBezTo>
                    <a:cubicBezTo>
                      <a:pt x="55" y="1"/>
                      <a:pt x="55" y="1"/>
                      <a:pt x="55" y="1"/>
                    </a:cubicBezTo>
                    <a:cubicBezTo>
                      <a:pt x="55" y="2"/>
                      <a:pt x="54" y="2"/>
                      <a:pt x="53" y="3"/>
                    </a:cubicBezTo>
                    <a:cubicBezTo>
                      <a:pt x="50" y="5"/>
                      <a:pt x="47" y="7"/>
                      <a:pt x="44" y="10"/>
                    </a:cubicBezTo>
                    <a:cubicBezTo>
                      <a:pt x="39" y="14"/>
                      <a:pt x="34" y="18"/>
                      <a:pt x="28" y="24"/>
                    </a:cubicBezTo>
                    <a:cubicBezTo>
                      <a:pt x="28" y="25"/>
                      <a:pt x="27" y="25"/>
                      <a:pt x="27" y="26"/>
                    </a:cubicBezTo>
                    <a:cubicBezTo>
                      <a:pt x="24" y="29"/>
                      <a:pt x="24" y="29"/>
                      <a:pt x="22" y="31"/>
                    </a:cubicBezTo>
                    <a:cubicBezTo>
                      <a:pt x="22" y="32"/>
                      <a:pt x="22" y="32"/>
                      <a:pt x="21" y="33"/>
                    </a:cubicBezTo>
                    <a:cubicBezTo>
                      <a:pt x="22" y="33"/>
                      <a:pt x="22" y="33"/>
                      <a:pt x="22" y="33"/>
                    </a:cubicBezTo>
                    <a:cubicBezTo>
                      <a:pt x="21" y="34"/>
                      <a:pt x="21" y="34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2" y="34"/>
                      <a:pt x="22" y="33"/>
                      <a:pt x="22" y="33"/>
                    </a:cubicBezTo>
                    <a:cubicBezTo>
                      <a:pt x="24" y="30"/>
                      <a:pt x="24" y="29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28" y="26"/>
                      <a:pt x="28" y="26"/>
                      <a:pt x="28" y="26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21" y="39"/>
                      <a:pt x="18" y="52"/>
                      <a:pt x="11" y="63"/>
                    </a:cubicBezTo>
                    <a:cubicBezTo>
                      <a:pt x="12" y="60"/>
                      <a:pt x="12" y="60"/>
                      <a:pt x="12" y="60"/>
                    </a:cubicBezTo>
                    <a:cubicBezTo>
                      <a:pt x="12" y="61"/>
                      <a:pt x="12" y="61"/>
                      <a:pt x="12" y="61"/>
                    </a:cubicBezTo>
                    <a:cubicBezTo>
                      <a:pt x="0" y="91"/>
                      <a:pt x="0" y="91"/>
                      <a:pt x="2" y="107"/>
                    </a:cubicBezTo>
                    <a:cubicBezTo>
                      <a:pt x="2" y="107"/>
                      <a:pt x="1" y="120"/>
                      <a:pt x="4" y="122"/>
                    </a:cubicBezTo>
                    <a:cubicBezTo>
                      <a:pt x="4" y="119"/>
                      <a:pt x="4" y="119"/>
                      <a:pt x="4" y="119"/>
                    </a:cubicBezTo>
                    <a:cubicBezTo>
                      <a:pt x="4" y="119"/>
                      <a:pt x="3" y="108"/>
                      <a:pt x="3" y="103"/>
                    </a:cubicBezTo>
                    <a:cubicBezTo>
                      <a:pt x="3" y="102"/>
                      <a:pt x="4" y="102"/>
                      <a:pt x="4" y="102"/>
                    </a:cubicBezTo>
                    <a:cubicBezTo>
                      <a:pt x="4" y="105"/>
                      <a:pt x="4" y="106"/>
                      <a:pt x="4" y="110"/>
                    </a:cubicBezTo>
                    <a:cubicBezTo>
                      <a:pt x="5" y="114"/>
                      <a:pt x="5" y="114"/>
                      <a:pt x="5" y="114"/>
                    </a:cubicBezTo>
                    <a:cubicBezTo>
                      <a:pt x="6" y="118"/>
                      <a:pt x="7" y="121"/>
                      <a:pt x="8" y="125"/>
                    </a:cubicBezTo>
                    <a:cubicBezTo>
                      <a:pt x="8" y="126"/>
                      <a:pt x="8" y="126"/>
                      <a:pt x="8" y="126"/>
                    </a:cubicBezTo>
                    <a:cubicBezTo>
                      <a:pt x="8" y="127"/>
                      <a:pt x="8" y="127"/>
                      <a:pt x="8" y="127"/>
                    </a:cubicBezTo>
                    <a:cubicBezTo>
                      <a:pt x="8" y="127"/>
                      <a:pt x="8" y="127"/>
                      <a:pt x="8" y="127"/>
                    </a:cubicBezTo>
                    <a:cubicBezTo>
                      <a:pt x="8" y="128"/>
                      <a:pt x="8" y="128"/>
                      <a:pt x="8" y="128"/>
                    </a:cubicBezTo>
                    <a:cubicBezTo>
                      <a:pt x="8" y="128"/>
                      <a:pt x="8" y="128"/>
                      <a:pt x="8" y="128"/>
                    </a:cubicBezTo>
                    <a:cubicBezTo>
                      <a:pt x="7" y="129"/>
                      <a:pt x="7" y="129"/>
                      <a:pt x="7" y="129"/>
                    </a:cubicBezTo>
                    <a:cubicBezTo>
                      <a:pt x="7" y="129"/>
                      <a:pt x="7" y="129"/>
                      <a:pt x="7" y="129"/>
                    </a:cubicBezTo>
                    <a:cubicBezTo>
                      <a:pt x="7" y="129"/>
                      <a:pt x="7" y="129"/>
                      <a:pt x="7" y="129"/>
                    </a:cubicBezTo>
                    <a:cubicBezTo>
                      <a:pt x="12" y="139"/>
                      <a:pt x="16" y="141"/>
                      <a:pt x="17" y="142"/>
                    </a:cubicBezTo>
                    <a:cubicBezTo>
                      <a:pt x="17" y="141"/>
                      <a:pt x="18" y="141"/>
                      <a:pt x="18" y="141"/>
                    </a:cubicBezTo>
                    <a:cubicBezTo>
                      <a:pt x="19" y="141"/>
                      <a:pt x="19" y="141"/>
                      <a:pt x="24" y="147"/>
                    </a:cubicBezTo>
                    <a:cubicBezTo>
                      <a:pt x="26" y="148"/>
                      <a:pt x="26" y="148"/>
                      <a:pt x="26" y="148"/>
                    </a:cubicBezTo>
                    <a:cubicBezTo>
                      <a:pt x="28" y="150"/>
                      <a:pt x="28" y="150"/>
                      <a:pt x="28" y="150"/>
                    </a:cubicBezTo>
                    <a:cubicBezTo>
                      <a:pt x="30" y="149"/>
                      <a:pt x="30" y="149"/>
                      <a:pt x="30" y="149"/>
                    </a:cubicBezTo>
                    <a:cubicBezTo>
                      <a:pt x="31" y="153"/>
                      <a:pt x="31" y="153"/>
                      <a:pt x="31" y="153"/>
                    </a:cubicBezTo>
                    <a:cubicBezTo>
                      <a:pt x="32" y="155"/>
                      <a:pt x="32" y="155"/>
                      <a:pt x="32" y="155"/>
                    </a:cubicBezTo>
                    <a:cubicBezTo>
                      <a:pt x="33" y="157"/>
                      <a:pt x="33" y="157"/>
                      <a:pt x="33" y="157"/>
                    </a:cubicBezTo>
                    <a:cubicBezTo>
                      <a:pt x="34" y="159"/>
                      <a:pt x="34" y="159"/>
                      <a:pt x="34" y="159"/>
                    </a:cubicBezTo>
                    <a:cubicBezTo>
                      <a:pt x="35" y="159"/>
                      <a:pt x="35" y="159"/>
                      <a:pt x="35" y="159"/>
                    </a:cubicBezTo>
                    <a:cubicBezTo>
                      <a:pt x="36" y="161"/>
                      <a:pt x="36" y="161"/>
                      <a:pt x="36" y="161"/>
                    </a:cubicBezTo>
                    <a:cubicBezTo>
                      <a:pt x="39" y="163"/>
                      <a:pt x="39" y="163"/>
                      <a:pt x="39" y="163"/>
                    </a:cubicBezTo>
                    <a:cubicBezTo>
                      <a:pt x="41" y="165"/>
                      <a:pt x="41" y="165"/>
                      <a:pt x="41" y="165"/>
                    </a:cubicBezTo>
                    <a:cubicBezTo>
                      <a:pt x="42" y="165"/>
                      <a:pt x="42" y="165"/>
                      <a:pt x="42" y="165"/>
                    </a:cubicBezTo>
                    <a:cubicBezTo>
                      <a:pt x="41" y="162"/>
                      <a:pt x="41" y="162"/>
                      <a:pt x="41" y="162"/>
                    </a:cubicBezTo>
                    <a:cubicBezTo>
                      <a:pt x="44" y="161"/>
                      <a:pt x="44" y="161"/>
                      <a:pt x="44" y="161"/>
                    </a:cubicBezTo>
                    <a:cubicBezTo>
                      <a:pt x="44" y="165"/>
                      <a:pt x="44" y="165"/>
                      <a:pt x="44" y="165"/>
                    </a:cubicBezTo>
                    <a:cubicBezTo>
                      <a:pt x="48" y="170"/>
                      <a:pt x="46" y="175"/>
                      <a:pt x="46" y="176"/>
                    </a:cubicBezTo>
                    <a:cubicBezTo>
                      <a:pt x="45" y="175"/>
                      <a:pt x="45" y="175"/>
                      <a:pt x="44" y="175"/>
                    </a:cubicBezTo>
                    <a:cubicBezTo>
                      <a:pt x="42" y="180"/>
                      <a:pt x="42" y="180"/>
                      <a:pt x="42" y="185"/>
                    </a:cubicBezTo>
                    <a:cubicBezTo>
                      <a:pt x="44" y="185"/>
                      <a:pt x="44" y="185"/>
                      <a:pt x="44" y="185"/>
                    </a:cubicBezTo>
                    <a:cubicBezTo>
                      <a:pt x="43" y="187"/>
                      <a:pt x="42" y="188"/>
                      <a:pt x="42" y="189"/>
                    </a:cubicBezTo>
                    <a:cubicBezTo>
                      <a:pt x="42" y="190"/>
                      <a:pt x="42" y="190"/>
                      <a:pt x="42" y="190"/>
                    </a:cubicBezTo>
                    <a:cubicBezTo>
                      <a:pt x="42" y="191"/>
                      <a:pt x="42" y="191"/>
                      <a:pt x="42" y="191"/>
                    </a:cubicBezTo>
                    <a:cubicBezTo>
                      <a:pt x="42" y="191"/>
                      <a:pt x="42" y="191"/>
                      <a:pt x="42" y="191"/>
                    </a:cubicBezTo>
                    <a:cubicBezTo>
                      <a:pt x="42" y="192"/>
                      <a:pt x="42" y="192"/>
                      <a:pt x="42" y="192"/>
                    </a:cubicBezTo>
                    <a:cubicBezTo>
                      <a:pt x="42" y="192"/>
                      <a:pt x="42" y="192"/>
                      <a:pt x="42" y="192"/>
                    </a:cubicBezTo>
                    <a:cubicBezTo>
                      <a:pt x="42" y="193"/>
                      <a:pt x="42" y="193"/>
                      <a:pt x="42" y="193"/>
                    </a:cubicBezTo>
                    <a:cubicBezTo>
                      <a:pt x="42" y="193"/>
                      <a:pt x="42" y="193"/>
                      <a:pt x="42" y="193"/>
                    </a:cubicBezTo>
                    <a:cubicBezTo>
                      <a:pt x="42" y="193"/>
                      <a:pt x="42" y="193"/>
                      <a:pt x="43" y="193"/>
                    </a:cubicBezTo>
                    <a:cubicBezTo>
                      <a:pt x="46" y="196"/>
                      <a:pt x="53" y="209"/>
                      <a:pt x="53" y="209"/>
                    </a:cubicBezTo>
                    <a:cubicBezTo>
                      <a:pt x="55" y="215"/>
                      <a:pt x="62" y="214"/>
                      <a:pt x="65" y="219"/>
                    </a:cubicBezTo>
                    <a:cubicBezTo>
                      <a:pt x="65" y="220"/>
                      <a:pt x="67" y="227"/>
                      <a:pt x="69" y="240"/>
                    </a:cubicBezTo>
                    <a:cubicBezTo>
                      <a:pt x="69" y="245"/>
                      <a:pt x="71" y="249"/>
                      <a:pt x="72" y="253"/>
                    </a:cubicBezTo>
                    <a:cubicBezTo>
                      <a:pt x="73" y="256"/>
                      <a:pt x="73" y="256"/>
                      <a:pt x="73" y="256"/>
                    </a:cubicBezTo>
                    <a:cubicBezTo>
                      <a:pt x="73" y="256"/>
                      <a:pt x="74" y="260"/>
                      <a:pt x="76" y="263"/>
                    </a:cubicBezTo>
                    <a:cubicBezTo>
                      <a:pt x="76" y="261"/>
                      <a:pt x="76" y="261"/>
                      <a:pt x="76" y="261"/>
                    </a:cubicBezTo>
                    <a:cubicBezTo>
                      <a:pt x="77" y="261"/>
                      <a:pt x="77" y="261"/>
                      <a:pt x="77" y="261"/>
                    </a:cubicBezTo>
                    <a:cubicBezTo>
                      <a:pt x="78" y="263"/>
                      <a:pt x="79" y="265"/>
                      <a:pt x="80" y="267"/>
                    </a:cubicBezTo>
                    <a:cubicBezTo>
                      <a:pt x="78" y="267"/>
                      <a:pt x="78" y="267"/>
                      <a:pt x="78" y="267"/>
                    </a:cubicBezTo>
                    <a:cubicBezTo>
                      <a:pt x="78" y="269"/>
                      <a:pt x="78" y="269"/>
                      <a:pt x="78" y="269"/>
                    </a:cubicBezTo>
                    <a:cubicBezTo>
                      <a:pt x="80" y="269"/>
                      <a:pt x="80" y="269"/>
                      <a:pt x="80" y="269"/>
                    </a:cubicBezTo>
                    <a:cubicBezTo>
                      <a:pt x="81" y="271"/>
                      <a:pt x="81" y="271"/>
                      <a:pt x="81" y="271"/>
                    </a:cubicBezTo>
                    <a:cubicBezTo>
                      <a:pt x="82" y="271"/>
                      <a:pt x="82" y="271"/>
                      <a:pt x="82" y="271"/>
                    </a:cubicBezTo>
                    <a:cubicBezTo>
                      <a:pt x="82" y="272"/>
                      <a:pt x="82" y="272"/>
                      <a:pt x="82" y="272"/>
                    </a:cubicBezTo>
                    <a:cubicBezTo>
                      <a:pt x="80" y="271"/>
                      <a:pt x="80" y="271"/>
                      <a:pt x="80" y="271"/>
                    </a:cubicBezTo>
                    <a:cubicBezTo>
                      <a:pt x="81" y="272"/>
                      <a:pt x="81" y="272"/>
                      <a:pt x="81" y="272"/>
                    </a:cubicBezTo>
                    <a:cubicBezTo>
                      <a:pt x="83" y="274"/>
                      <a:pt x="83" y="274"/>
                      <a:pt x="83" y="274"/>
                    </a:cubicBezTo>
                    <a:cubicBezTo>
                      <a:pt x="85" y="276"/>
                      <a:pt x="85" y="276"/>
                      <a:pt x="85" y="276"/>
                    </a:cubicBezTo>
                    <a:cubicBezTo>
                      <a:pt x="86" y="277"/>
                      <a:pt x="86" y="277"/>
                      <a:pt x="86" y="277"/>
                    </a:cubicBezTo>
                    <a:cubicBezTo>
                      <a:pt x="87" y="278"/>
                      <a:pt x="87" y="278"/>
                      <a:pt x="87" y="278"/>
                    </a:cubicBezTo>
                    <a:cubicBezTo>
                      <a:pt x="89" y="278"/>
                      <a:pt x="89" y="278"/>
                      <a:pt x="89" y="278"/>
                    </a:cubicBezTo>
                    <a:cubicBezTo>
                      <a:pt x="90" y="279"/>
                      <a:pt x="90" y="279"/>
                      <a:pt x="90" y="279"/>
                    </a:cubicBezTo>
                    <a:cubicBezTo>
                      <a:pt x="91" y="279"/>
                      <a:pt x="91" y="279"/>
                      <a:pt x="91" y="279"/>
                    </a:cubicBezTo>
                    <a:cubicBezTo>
                      <a:pt x="93" y="281"/>
                      <a:pt x="93" y="281"/>
                      <a:pt x="93" y="281"/>
                    </a:cubicBezTo>
                    <a:cubicBezTo>
                      <a:pt x="92" y="281"/>
                      <a:pt x="92" y="281"/>
                      <a:pt x="92" y="281"/>
                    </a:cubicBezTo>
                    <a:cubicBezTo>
                      <a:pt x="94" y="282"/>
                      <a:pt x="94" y="282"/>
                      <a:pt x="94" y="282"/>
                    </a:cubicBezTo>
                    <a:cubicBezTo>
                      <a:pt x="96" y="283"/>
                      <a:pt x="96" y="283"/>
                      <a:pt x="96" y="283"/>
                    </a:cubicBezTo>
                    <a:cubicBezTo>
                      <a:pt x="100" y="282"/>
                      <a:pt x="100" y="282"/>
                      <a:pt x="100" y="282"/>
                    </a:cubicBezTo>
                    <a:cubicBezTo>
                      <a:pt x="94" y="279"/>
                      <a:pt x="94" y="279"/>
                      <a:pt x="94" y="279"/>
                    </a:cubicBezTo>
                    <a:cubicBezTo>
                      <a:pt x="91" y="277"/>
                      <a:pt x="91" y="277"/>
                      <a:pt x="91" y="277"/>
                    </a:cubicBezTo>
                    <a:cubicBezTo>
                      <a:pt x="90" y="275"/>
                      <a:pt x="90" y="275"/>
                      <a:pt x="90" y="275"/>
                    </a:cubicBezTo>
                    <a:cubicBezTo>
                      <a:pt x="91" y="274"/>
                      <a:pt x="91" y="274"/>
                      <a:pt x="91" y="274"/>
                    </a:cubicBezTo>
                    <a:cubicBezTo>
                      <a:pt x="91" y="272"/>
                      <a:pt x="91" y="272"/>
                      <a:pt x="91" y="272"/>
                    </a:cubicBezTo>
                    <a:cubicBezTo>
                      <a:pt x="92" y="271"/>
                      <a:pt x="92" y="271"/>
                      <a:pt x="92" y="271"/>
                    </a:cubicBezTo>
                    <a:cubicBezTo>
                      <a:pt x="92" y="271"/>
                      <a:pt x="91" y="271"/>
                      <a:pt x="90" y="270"/>
                    </a:cubicBezTo>
                    <a:cubicBezTo>
                      <a:pt x="89" y="269"/>
                      <a:pt x="88" y="269"/>
                      <a:pt x="87" y="268"/>
                    </a:cubicBezTo>
                    <a:cubicBezTo>
                      <a:pt x="88" y="267"/>
                      <a:pt x="89" y="266"/>
                      <a:pt x="89" y="265"/>
                    </a:cubicBezTo>
                    <a:cubicBezTo>
                      <a:pt x="89" y="262"/>
                      <a:pt x="89" y="262"/>
                      <a:pt x="89" y="262"/>
                    </a:cubicBezTo>
                    <a:cubicBezTo>
                      <a:pt x="87" y="260"/>
                      <a:pt x="87" y="260"/>
                      <a:pt x="87" y="260"/>
                    </a:cubicBezTo>
                    <a:cubicBezTo>
                      <a:pt x="90" y="261"/>
                      <a:pt x="90" y="261"/>
                      <a:pt x="90" y="261"/>
                    </a:cubicBezTo>
                    <a:cubicBezTo>
                      <a:pt x="90" y="260"/>
                      <a:pt x="91" y="259"/>
                      <a:pt x="91" y="258"/>
                    </a:cubicBezTo>
                    <a:cubicBezTo>
                      <a:pt x="97" y="257"/>
                      <a:pt x="97" y="257"/>
                      <a:pt x="98" y="255"/>
                    </a:cubicBezTo>
                    <a:cubicBezTo>
                      <a:pt x="96" y="253"/>
                      <a:pt x="96" y="253"/>
                      <a:pt x="96" y="253"/>
                    </a:cubicBezTo>
                    <a:cubicBezTo>
                      <a:pt x="95" y="251"/>
                      <a:pt x="95" y="251"/>
                      <a:pt x="95" y="251"/>
                    </a:cubicBezTo>
                    <a:cubicBezTo>
                      <a:pt x="93" y="250"/>
                      <a:pt x="93" y="250"/>
                      <a:pt x="93" y="250"/>
                    </a:cubicBezTo>
                    <a:cubicBezTo>
                      <a:pt x="94" y="249"/>
                      <a:pt x="94" y="249"/>
                      <a:pt x="94" y="249"/>
                    </a:cubicBezTo>
                    <a:cubicBezTo>
                      <a:pt x="95" y="250"/>
                      <a:pt x="97" y="251"/>
                      <a:pt x="99" y="251"/>
                    </a:cubicBezTo>
                    <a:cubicBezTo>
                      <a:pt x="103" y="248"/>
                      <a:pt x="103" y="248"/>
                      <a:pt x="104" y="246"/>
                    </a:cubicBezTo>
                    <a:cubicBezTo>
                      <a:pt x="104" y="246"/>
                      <a:pt x="104" y="245"/>
                      <a:pt x="104" y="245"/>
                    </a:cubicBezTo>
                    <a:cubicBezTo>
                      <a:pt x="105" y="243"/>
                      <a:pt x="105" y="243"/>
                      <a:pt x="105" y="243"/>
                    </a:cubicBezTo>
                    <a:cubicBezTo>
                      <a:pt x="108" y="240"/>
                      <a:pt x="108" y="240"/>
                      <a:pt x="108" y="240"/>
                    </a:cubicBezTo>
                    <a:cubicBezTo>
                      <a:pt x="108" y="238"/>
                      <a:pt x="108" y="236"/>
                      <a:pt x="107" y="234"/>
                    </a:cubicBezTo>
                    <a:cubicBezTo>
                      <a:pt x="111" y="233"/>
                      <a:pt x="111" y="233"/>
                      <a:pt x="111" y="233"/>
                    </a:cubicBezTo>
                    <a:cubicBezTo>
                      <a:pt x="114" y="231"/>
                      <a:pt x="114" y="231"/>
                      <a:pt x="114" y="231"/>
                    </a:cubicBezTo>
                    <a:cubicBezTo>
                      <a:pt x="116" y="231"/>
                      <a:pt x="118" y="231"/>
                      <a:pt x="120" y="230"/>
                    </a:cubicBezTo>
                    <a:cubicBezTo>
                      <a:pt x="124" y="224"/>
                      <a:pt x="124" y="223"/>
                      <a:pt x="125" y="220"/>
                    </a:cubicBezTo>
                    <a:cubicBezTo>
                      <a:pt x="125" y="219"/>
                      <a:pt x="125" y="219"/>
                      <a:pt x="125" y="219"/>
                    </a:cubicBezTo>
                    <a:cubicBezTo>
                      <a:pt x="125" y="219"/>
                      <a:pt x="125" y="219"/>
                      <a:pt x="125" y="218"/>
                    </a:cubicBezTo>
                    <a:cubicBezTo>
                      <a:pt x="125" y="218"/>
                      <a:pt x="125" y="217"/>
                      <a:pt x="125" y="217"/>
                    </a:cubicBezTo>
                    <a:cubicBezTo>
                      <a:pt x="125" y="216"/>
                      <a:pt x="125" y="216"/>
                      <a:pt x="125" y="216"/>
                    </a:cubicBezTo>
                    <a:cubicBezTo>
                      <a:pt x="125" y="215"/>
                      <a:pt x="125" y="215"/>
                      <a:pt x="125" y="214"/>
                    </a:cubicBezTo>
                    <a:cubicBezTo>
                      <a:pt x="125" y="213"/>
                      <a:pt x="125" y="213"/>
                      <a:pt x="125" y="213"/>
                    </a:cubicBezTo>
                    <a:cubicBezTo>
                      <a:pt x="125" y="213"/>
                      <a:pt x="125" y="213"/>
                      <a:pt x="125" y="213"/>
                    </a:cubicBezTo>
                    <a:cubicBezTo>
                      <a:pt x="125" y="213"/>
                      <a:pt x="125" y="213"/>
                      <a:pt x="125" y="213"/>
                    </a:cubicBezTo>
                    <a:cubicBezTo>
                      <a:pt x="128" y="211"/>
                      <a:pt x="128" y="211"/>
                      <a:pt x="128" y="211"/>
                    </a:cubicBezTo>
                    <a:cubicBezTo>
                      <a:pt x="134" y="201"/>
                      <a:pt x="134" y="201"/>
                      <a:pt x="134" y="201"/>
                    </a:cubicBezTo>
                    <a:cubicBezTo>
                      <a:pt x="134" y="199"/>
                      <a:pt x="133" y="198"/>
                      <a:pt x="133" y="197"/>
                    </a:cubicBezTo>
                    <a:cubicBezTo>
                      <a:pt x="127" y="196"/>
                      <a:pt x="122" y="190"/>
                      <a:pt x="117" y="190"/>
                    </a:cubicBezTo>
                    <a:cubicBezTo>
                      <a:pt x="115" y="190"/>
                      <a:pt x="113" y="190"/>
                      <a:pt x="111" y="192"/>
                    </a:cubicBezTo>
                    <a:cubicBezTo>
                      <a:pt x="112" y="189"/>
                      <a:pt x="112" y="189"/>
                      <a:pt x="112" y="189"/>
                    </a:cubicBezTo>
                    <a:cubicBezTo>
                      <a:pt x="110" y="188"/>
                      <a:pt x="108" y="187"/>
                      <a:pt x="106" y="186"/>
                    </a:cubicBezTo>
                    <a:cubicBezTo>
                      <a:pt x="104" y="188"/>
                      <a:pt x="104" y="188"/>
                      <a:pt x="102" y="188"/>
                    </a:cubicBezTo>
                    <a:cubicBezTo>
                      <a:pt x="102" y="187"/>
                      <a:pt x="102" y="186"/>
                      <a:pt x="103" y="185"/>
                    </a:cubicBezTo>
                    <a:cubicBezTo>
                      <a:pt x="100" y="184"/>
                      <a:pt x="100" y="184"/>
                      <a:pt x="100" y="184"/>
                    </a:cubicBezTo>
                    <a:cubicBezTo>
                      <a:pt x="98" y="187"/>
                      <a:pt x="98" y="187"/>
                      <a:pt x="98" y="187"/>
                    </a:cubicBezTo>
                    <a:cubicBezTo>
                      <a:pt x="97" y="185"/>
                      <a:pt x="97" y="185"/>
                      <a:pt x="97" y="185"/>
                    </a:cubicBezTo>
                    <a:cubicBezTo>
                      <a:pt x="98" y="184"/>
                      <a:pt x="99" y="183"/>
                      <a:pt x="99" y="182"/>
                    </a:cubicBezTo>
                    <a:cubicBezTo>
                      <a:pt x="98" y="180"/>
                      <a:pt x="98" y="180"/>
                      <a:pt x="97" y="176"/>
                    </a:cubicBezTo>
                    <a:cubicBezTo>
                      <a:pt x="97" y="176"/>
                      <a:pt x="96" y="175"/>
                      <a:pt x="95" y="175"/>
                    </a:cubicBezTo>
                    <a:cubicBezTo>
                      <a:pt x="94" y="173"/>
                      <a:pt x="94" y="173"/>
                      <a:pt x="94" y="173"/>
                    </a:cubicBezTo>
                    <a:cubicBezTo>
                      <a:pt x="90" y="171"/>
                      <a:pt x="90" y="171"/>
                      <a:pt x="90" y="171"/>
                    </a:cubicBezTo>
                    <a:cubicBezTo>
                      <a:pt x="89" y="171"/>
                      <a:pt x="89" y="171"/>
                      <a:pt x="89" y="171"/>
                    </a:cubicBezTo>
                    <a:cubicBezTo>
                      <a:pt x="89" y="171"/>
                      <a:pt x="89" y="171"/>
                      <a:pt x="89" y="171"/>
                    </a:cubicBezTo>
                    <a:cubicBezTo>
                      <a:pt x="88" y="171"/>
                      <a:pt x="88" y="171"/>
                      <a:pt x="88" y="171"/>
                    </a:cubicBezTo>
                    <a:cubicBezTo>
                      <a:pt x="88" y="171"/>
                      <a:pt x="88" y="171"/>
                      <a:pt x="88" y="171"/>
                    </a:cubicBezTo>
                    <a:cubicBezTo>
                      <a:pt x="87" y="171"/>
                      <a:pt x="87" y="171"/>
                      <a:pt x="87" y="171"/>
                    </a:cubicBezTo>
                    <a:cubicBezTo>
                      <a:pt x="86" y="171"/>
                      <a:pt x="86" y="171"/>
                      <a:pt x="86" y="171"/>
                    </a:cubicBezTo>
                    <a:cubicBezTo>
                      <a:pt x="85" y="171"/>
                      <a:pt x="85" y="171"/>
                      <a:pt x="85" y="171"/>
                    </a:cubicBezTo>
                    <a:cubicBezTo>
                      <a:pt x="85" y="171"/>
                      <a:pt x="85" y="171"/>
                      <a:pt x="84" y="170"/>
                    </a:cubicBezTo>
                    <a:cubicBezTo>
                      <a:pt x="84" y="170"/>
                      <a:pt x="84" y="170"/>
                      <a:pt x="84" y="169"/>
                    </a:cubicBezTo>
                    <a:cubicBezTo>
                      <a:pt x="82" y="169"/>
                      <a:pt x="82" y="169"/>
                      <a:pt x="82" y="169"/>
                    </a:cubicBezTo>
                    <a:cubicBezTo>
                      <a:pt x="81" y="166"/>
                      <a:pt x="81" y="166"/>
                      <a:pt x="81" y="166"/>
                    </a:cubicBezTo>
                    <a:cubicBezTo>
                      <a:pt x="79" y="165"/>
                      <a:pt x="79" y="165"/>
                      <a:pt x="79" y="165"/>
                    </a:cubicBezTo>
                    <a:cubicBezTo>
                      <a:pt x="76" y="165"/>
                      <a:pt x="76" y="165"/>
                      <a:pt x="76" y="165"/>
                    </a:cubicBezTo>
                    <a:cubicBezTo>
                      <a:pt x="77" y="163"/>
                      <a:pt x="77" y="163"/>
                      <a:pt x="77" y="163"/>
                    </a:cubicBezTo>
                    <a:cubicBezTo>
                      <a:pt x="76" y="160"/>
                      <a:pt x="76" y="160"/>
                      <a:pt x="76" y="160"/>
                    </a:cubicBezTo>
                    <a:cubicBezTo>
                      <a:pt x="72" y="160"/>
                      <a:pt x="72" y="160"/>
                      <a:pt x="72" y="160"/>
                    </a:cubicBezTo>
                    <a:cubicBezTo>
                      <a:pt x="71" y="160"/>
                      <a:pt x="70" y="160"/>
                      <a:pt x="69" y="160"/>
                    </a:cubicBezTo>
                    <a:cubicBezTo>
                      <a:pt x="65" y="159"/>
                      <a:pt x="65" y="159"/>
                      <a:pt x="65" y="159"/>
                    </a:cubicBezTo>
                    <a:cubicBezTo>
                      <a:pt x="63" y="158"/>
                      <a:pt x="63" y="158"/>
                      <a:pt x="63" y="158"/>
                    </a:cubicBezTo>
                    <a:cubicBezTo>
                      <a:pt x="61" y="156"/>
                      <a:pt x="61" y="156"/>
                      <a:pt x="61" y="156"/>
                    </a:cubicBezTo>
                    <a:cubicBezTo>
                      <a:pt x="59" y="154"/>
                      <a:pt x="59" y="154"/>
                      <a:pt x="59" y="154"/>
                    </a:cubicBezTo>
                    <a:cubicBezTo>
                      <a:pt x="57" y="158"/>
                      <a:pt x="57" y="158"/>
                      <a:pt x="57" y="158"/>
                    </a:cubicBezTo>
                    <a:cubicBezTo>
                      <a:pt x="57" y="155"/>
                      <a:pt x="57" y="155"/>
                      <a:pt x="57" y="155"/>
                    </a:cubicBezTo>
                    <a:cubicBezTo>
                      <a:pt x="54" y="156"/>
                      <a:pt x="54" y="156"/>
                      <a:pt x="54" y="156"/>
                    </a:cubicBezTo>
                    <a:cubicBezTo>
                      <a:pt x="50" y="158"/>
                      <a:pt x="50" y="158"/>
                      <a:pt x="50" y="158"/>
                    </a:cubicBezTo>
                    <a:cubicBezTo>
                      <a:pt x="48" y="161"/>
                      <a:pt x="48" y="161"/>
                      <a:pt x="48" y="161"/>
                    </a:cubicBezTo>
                    <a:cubicBezTo>
                      <a:pt x="47" y="163"/>
                      <a:pt x="47" y="163"/>
                      <a:pt x="47" y="163"/>
                    </a:cubicBezTo>
                    <a:cubicBezTo>
                      <a:pt x="45" y="161"/>
                      <a:pt x="45" y="161"/>
                      <a:pt x="45" y="161"/>
                    </a:cubicBezTo>
                    <a:cubicBezTo>
                      <a:pt x="44" y="159"/>
                      <a:pt x="44" y="159"/>
                      <a:pt x="44" y="159"/>
                    </a:cubicBezTo>
                    <a:cubicBezTo>
                      <a:pt x="40" y="160"/>
                      <a:pt x="40" y="160"/>
                      <a:pt x="40" y="160"/>
                    </a:cubicBezTo>
                    <a:cubicBezTo>
                      <a:pt x="37" y="158"/>
                      <a:pt x="37" y="158"/>
                      <a:pt x="37" y="158"/>
                    </a:cubicBezTo>
                    <a:cubicBezTo>
                      <a:pt x="36" y="155"/>
                      <a:pt x="36" y="155"/>
                      <a:pt x="36" y="155"/>
                    </a:cubicBezTo>
                    <a:cubicBezTo>
                      <a:pt x="36" y="151"/>
                      <a:pt x="37" y="146"/>
                      <a:pt x="35" y="143"/>
                    </a:cubicBezTo>
                    <a:cubicBezTo>
                      <a:pt x="34" y="143"/>
                      <a:pt x="33" y="143"/>
                      <a:pt x="32" y="143"/>
                    </a:cubicBezTo>
                    <a:cubicBezTo>
                      <a:pt x="31" y="143"/>
                      <a:pt x="30" y="143"/>
                      <a:pt x="28" y="142"/>
                    </a:cubicBezTo>
                    <a:cubicBezTo>
                      <a:pt x="29" y="138"/>
                      <a:pt x="29" y="138"/>
                      <a:pt x="29" y="138"/>
                    </a:cubicBezTo>
                    <a:cubicBezTo>
                      <a:pt x="29" y="138"/>
                      <a:pt x="30" y="137"/>
                      <a:pt x="30" y="137"/>
                    </a:cubicBezTo>
                    <a:cubicBezTo>
                      <a:pt x="30" y="137"/>
                      <a:pt x="34" y="130"/>
                      <a:pt x="29" y="130"/>
                    </a:cubicBezTo>
                    <a:cubicBezTo>
                      <a:pt x="29" y="130"/>
                      <a:pt x="29" y="130"/>
                      <a:pt x="28" y="130"/>
                    </a:cubicBezTo>
                    <a:cubicBezTo>
                      <a:pt x="27" y="132"/>
                      <a:pt x="26" y="134"/>
                      <a:pt x="25" y="136"/>
                    </a:cubicBezTo>
                    <a:cubicBezTo>
                      <a:pt x="24" y="137"/>
                      <a:pt x="23" y="137"/>
                      <a:pt x="23" y="137"/>
                    </a:cubicBezTo>
                    <a:cubicBezTo>
                      <a:pt x="18" y="137"/>
                      <a:pt x="18" y="132"/>
                      <a:pt x="18" y="122"/>
                    </a:cubicBezTo>
                    <a:cubicBezTo>
                      <a:pt x="18" y="122"/>
                      <a:pt x="18" y="122"/>
                      <a:pt x="18" y="122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19" y="116"/>
                      <a:pt x="19" y="115"/>
                      <a:pt x="20" y="114"/>
                    </a:cubicBezTo>
                    <a:cubicBezTo>
                      <a:pt x="24" y="110"/>
                      <a:pt x="24" y="110"/>
                      <a:pt x="24" y="110"/>
                    </a:cubicBezTo>
                    <a:cubicBezTo>
                      <a:pt x="27" y="110"/>
                      <a:pt x="27" y="110"/>
                      <a:pt x="27" y="110"/>
                    </a:cubicBezTo>
                    <a:cubicBezTo>
                      <a:pt x="29" y="112"/>
                      <a:pt x="29" y="112"/>
                      <a:pt x="29" y="112"/>
                    </a:cubicBezTo>
                    <a:cubicBezTo>
                      <a:pt x="31" y="112"/>
                      <a:pt x="31" y="112"/>
                      <a:pt x="31" y="112"/>
                    </a:cubicBezTo>
                    <a:cubicBezTo>
                      <a:pt x="30" y="109"/>
                      <a:pt x="30" y="109"/>
                      <a:pt x="30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7" y="111"/>
                      <a:pt x="37" y="111"/>
                      <a:pt x="37" y="111"/>
                    </a:cubicBezTo>
                    <a:cubicBezTo>
                      <a:pt x="37" y="113"/>
                      <a:pt x="37" y="113"/>
                      <a:pt x="37" y="113"/>
                    </a:cubicBezTo>
                    <a:cubicBezTo>
                      <a:pt x="39" y="112"/>
                      <a:pt x="39" y="112"/>
                      <a:pt x="39" y="112"/>
                    </a:cubicBezTo>
                    <a:cubicBezTo>
                      <a:pt x="41" y="114"/>
                      <a:pt x="41" y="114"/>
                      <a:pt x="41" y="114"/>
                    </a:cubicBezTo>
                    <a:cubicBezTo>
                      <a:pt x="41" y="116"/>
                      <a:pt x="40" y="117"/>
                      <a:pt x="40" y="119"/>
                    </a:cubicBezTo>
                    <a:cubicBezTo>
                      <a:pt x="43" y="124"/>
                      <a:pt x="43" y="124"/>
                      <a:pt x="43" y="124"/>
                    </a:cubicBezTo>
                    <a:cubicBezTo>
                      <a:pt x="45" y="120"/>
                      <a:pt x="45" y="120"/>
                      <a:pt x="45" y="120"/>
                    </a:cubicBezTo>
                    <a:cubicBezTo>
                      <a:pt x="43" y="109"/>
                      <a:pt x="43" y="109"/>
                      <a:pt x="43" y="109"/>
                    </a:cubicBezTo>
                    <a:cubicBezTo>
                      <a:pt x="47" y="106"/>
                      <a:pt x="47" y="106"/>
                      <a:pt x="47" y="106"/>
                    </a:cubicBezTo>
                    <a:cubicBezTo>
                      <a:pt x="51" y="103"/>
                      <a:pt x="51" y="103"/>
                      <a:pt x="51" y="103"/>
                    </a:cubicBezTo>
                    <a:cubicBezTo>
                      <a:pt x="55" y="99"/>
                      <a:pt x="55" y="99"/>
                      <a:pt x="55" y="99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4" y="93"/>
                      <a:pt x="54" y="93"/>
                      <a:pt x="54" y="93"/>
                    </a:cubicBezTo>
                    <a:cubicBezTo>
                      <a:pt x="56" y="92"/>
                      <a:pt x="56" y="92"/>
                      <a:pt x="56" y="92"/>
                    </a:cubicBezTo>
                    <a:cubicBezTo>
                      <a:pt x="56" y="95"/>
                      <a:pt x="56" y="95"/>
                      <a:pt x="56" y="95"/>
                    </a:cubicBezTo>
                    <a:cubicBezTo>
                      <a:pt x="59" y="93"/>
                      <a:pt x="59" y="93"/>
                      <a:pt x="59" y="93"/>
                    </a:cubicBezTo>
                    <a:cubicBezTo>
                      <a:pt x="61" y="89"/>
                      <a:pt x="61" y="89"/>
                      <a:pt x="61" y="89"/>
                    </a:cubicBezTo>
                    <a:cubicBezTo>
                      <a:pt x="67" y="87"/>
                      <a:pt x="67" y="87"/>
                      <a:pt x="67" y="87"/>
                    </a:cubicBezTo>
                    <a:cubicBezTo>
                      <a:pt x="67" y="84"/>
                      <a:pt x="67" y="84"/>
                      <a:pt x="67" y="84"/>
                    </a:cubicBezTo>
                    <a:cubicBezTo>
                      <a:pt x="71" y="80"/>
                      <a:pt x="71" y="80"/>
                      <a:pt x="71" y="80"/>
                    </a:cubicBezTo>
                    <a:cubicBezTo>
                      <a:pt x="72" y="80"/>
                      <a:pt x="73" y="80"/>
                      <a:pt x="74" y="80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80" y="78"/>
                      <a:pt x="80" y="78"/>
                      <a:pt x="80" y="78"/>
                    </a:cubicBezTo>
                    <a:cubicBezTo>
                      <a:pt x="76" y="81"/>
                      <a:pt x="76" y="81"/>
                      <a:pt x="76" y="81"/>
                    </a:cubicBezTo>
                    <a:cubicBezTo>
                      <a:pt x="76" y="83"/>
                      <a:pt x="76" y="83"/>
                      <a:pt x="76" y="83"/>
                    </a:cubicBezTo>
                    <a:cubicBezTo>
                      <a:pt x="77" y="84"/>
                      <a:pt x="77" y="84"/>
                      <a:pt x="77" y="84"/>
                    </a:cubicBezTo>
                    <a:cubicBezTo>
                      <a:pt x="81" y="80"/>
                      <a:pt x="81" y="80"/>
                      <a:pt x="81" y="80"/>
                    </a:cubicBezTo>
                    <a:cubicBezTo>
                      <a:pt x="84" y="80"/>
                      <a:pt x="84" y="80"/>
                      <a:pt x="84" y="80"/>
                    </a:cubicBezTo>
                    <a:cubicBezTo>
                      <a:pt x="86" y="78"/>
                      <a:pt x="86" y="78"/>
                      <a:pt x="86" y="78"/>
                    </a:cubicBezTo>
                    <a:cubicBezTo>
                      <a:pt x="88" y="78"/>
                      <a:pt x="88" y="78"/>
                      <a:pt x="88" y="78"/>
                    </a:cubicBezTo>
                    <a:cubicBezTo>
                      <a:pt x="88" y="77"/>
                      <a:pt x="87" y="77"/>
                      <a:pt x="86" y="76"/>
                    </a:cubicBezTo>
                    <a:cubicBezTo>
                      <a:pt x="85" y="77"/>
                      <a:pt x="84" y="77"/>
                      <a:pt x="83" y="77"/>
                    </a:cubicBezTo>
                    <a:cubicBezTo>
                      <a:pt x="82" y="77"/>
                      <a:pt x="81" y="77"/>
                      <a:pt x="80" y="75"/>
                    </a:cubicBezTo>
                    <a:cubicBezTo>
                      <a:pt x="80" y="73"/>
                      <a:pt x="81" y="72"/>
                      <a:pt x="81" y="71"/>
                    </a:cubicBezTo>
                    <a:cubicBezTo>
                      <a:pt x="82" y="70"/>
                      <a:pt x="82" y="70"/>
                      <a:pt x="82" y="70"/>
                    </a:cubicBezTo>
                    <a:cubicBezTo>
                      <a:pt x="80" y="69"/>
                      <a:pt x="79" y="69"/>
                      <a:pt x="78" y="69"/>
                    </a:cubicBezTo>
                    <a:cubicBezTo>
                      <a:pt x="77" y="69"/>
                      <a:pt x="76" y="70"/>
                      <a:pt x="73" y="71"/>
                    </a:cubicBezTo>
                    <a:cubicBezTo>
                      <a:pt x="75" y="68"/>
                      <a:pt x="75" y="68"/>
                      <a:pt x="75" y="68"/>
                    </a:cubicBezTo>
                    <a:cubicBezTo>
                      <a:pt x="77" y="68"/>
                      <a:pt x="77" y="68"/>
                      <a:pt x="77" y="68"/>
                    </a:cubicBezTo>
                    <a:cubicBezTo>
                      <a:pt x="79" y="67"/>
                      <a:pt x="79" y="67"/>
                      <a:pt x="79" y="67"/>
                    </a:cubicBezTo>
                    <a:cubicBezTo>
                      <a:pt x="82" y="67"/>
                      <a:pt x="84" y="67"/>
                      <a:pt x="87" y="67"/>
                    </a:cubicBezTo>
                    <a:cubicBezTo>
                      <a:pt x="90" y="67"/>
                      <a:pt x="90" y="67"/>
                      <a:pt x="90" y="67"/>
                    </a:cubicBezTo>
                    <a:cubicBezTo>
                      <a:pt x="92" y="65"/>
                      <a:pt x="92" y="65"/>
                      <a:pt x="92" y="65"/>
                    </a:cubicBezTo>
                    <a:cubicBezTo>
                      <a:pt x="96" y="64"/>
                      <a:pt x="96" y="64"/>
                      <a:pt x="96" y="64"/>
                    </a:cubicBezTo>
                    <a:cubicBezTo>
                      <a:pt x="98" y="63"/>
                      <a:pt x="98" y="63"/>
                      <a:pt x="98" y="63"/>
                    </a:cubicBezTo>
                    <a:cubicBezTo>
                      <a:pt x="99" y="59"/>
                      <a:pt x="99" y="59"/>
                      <a:pt x="99" y="59"/>
                    </a:cubicBezTo>
                    <a:cubicBezTo>
                      <a:pt x="96" y="59"/>
                      <a:pt x="96" y="59"/>
                      <a:pt x="96" y="59"/>
                    </a:cubicBezTo>
                    <a:cubicBezTo>
                      <a:pt x="93" y="59"/>
                      <a:pt x="93" y="59"/>
                      <a:pt x="93" y="59"/>
                    </a:cubicBezTo>
                    <a:cubicBezTo>
                      <a:pt x="96" y="57"/>
                      <a:pt x="96" y="57"/>
                      <a:pt x="96" y="57"/>
                    </a:cubicBezTo>
                    <a:cubicBezTo>
                      <a:pt x="93" y="55"/>
                      <a:pt x="93" y="55"/>
                      <a:pt x="93" y="55"/>
                    </a:cubicBezTo>
                    <a:cubicBezTo>
                      <a:pt x="93" y="52"/>
                      <a:pt x="93" y="52"/>
                      <a:pt x="93" y="52"/>
                    </a:cubicBezTo>
                    <a:cubicBezTo>
                      <a:pt x="92" y="51"/>
                      <a:pt x="92" y="51"/>
                      <a:pt x="92" y="51"/>
                    </a:cubicBezTo>
                    <a:cubicBezTo>
                      <a:pt x="93" y="48"/>
                      <a:pt x="93" y="48"/>
                      <a:pt x="93" y="48"/>
                    </a:cubicBezTo>
                    <a:cubicBezTo>
                      <a:pt x="93" y="45"/>
                      <a:pt x="93" y="45"/>
                      <a:pt x="93" y="45"/>
                    </a:cubicBezTo>
                    <a:cubicBezTo>
                      <a:pt x="92" y="41"/>
                      <a:pt x="92" y="41"/>
                      <a:pt x="92" y="41"/>
                    </a:cubicBezTo>
                    <a:cubicBezTo>
                      <a:pt x="90" y="42"/>
                      <a:pt x="90" y="42"/>
                      <a:pt x="85" y="46"/>
                    </a:cubicBezTo>
                    <a:cubicBezTo>
                      <a:pt x="84" y="45"/>
                      <a:pt x="84" y="44"/>
                      <a:pt x="83" y="44"/>
                    </a:cubicBezTo>
                    <a:cubicBezTo>
                      <a:pt x="83" y="42"/>
                      <a:pt x="84" y="40"/>
                      <a:pt x="84" y="38"/>
                    </a:cubicBezTo>
                    <a:cubicBezTo>
                      <a:pt x="84" y="38"/>
                      <a:pt x="83" y="38"/>
                      <a:pt x="83" y="38"/>
                    </a:cubicBezTo>
                    <a:cubicBezTo>
                      <a:pt x="82" y="35"/>
                      <a:pt x="82" y="35"/>
                      <a:pt x="82" y="35"/>
                    </a:cubicBezTo>
                    <a:cubicBezTo>
                      <a:pt x="79" y="35"/>
                      <a:pt x="79" y="35"/>
                      <a:pt x="79" y="35"/>
                    </a:cubicBezTo>
                    <a:cubicBezTo>
                      <a:pt x="77" y="34"/>
                      <a:pt x="77" y="34"/>
                      <a:pt x="77" y="34"/>
                    </a:cubicBezTo>
                    <a:cubicBezTo>
                      <a:pt x="76" y="35"/>
                      <a:pt x="76" y="35"/>
                      <a:pt x="76" y="35"/>
                    </a:cubicBezTo>
                    <a:cubicBezTo>
                      <a:pt x="73" y="40"/>
                      <a:pt x="73" y="40"/>
                      <a:pt x="71" y="43"/>
                    </a:cubicBezTo>
                    <a:cubicBezTo>
                      <a:pt x="72" y="47"/>
                      <a:pt x="71" y="48"/>
                      <a:pt x="64" y="54"/>
                    </a:cubicBezTo>
                    <a:cubicBezTo>
                      <a:pt x="63" y="60"/>
                      <a:pt x="63" y="60"/>
                      <a:pt x="61" y="60"/>
                    </a:cubicBezTo>
                    <a:cubicBezTo>
                      <a:pt x="60" y="60"/>
                      <a:pt x="60" y="60"/>
                      <a:pt x="59" y="60"/>
                    </a:cubicBezTo>
                    <a:cubicBezTo>
                      <a:pt x="59" y="57"/>
                      <a:pt x="60" y="55"/>
                      <a:pt x="60" y="52"/>
                    </a:cubicBezTo>
                    <a:cubicBezTo>
                      <a:pt x="57" y="51"/>
                      <a:pt x="57" y="50"/>
                      <a:pt x="55" y="46"/>
                    </a:cubicBezTo>
                    <a:cubicBezTo>
                      <a:pt x="54" y="45"/>
                      <a:pt x="54" y="45"/>
                      <a:pt x="54" y="45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3" y="42"/>
                      <a:pt x="53" y="42"/>
                      <a:pt x="53" y="42"/>
                    </a:cubicBezTo>
                    <a:cubicBezTo>
                      <a:pt x="53" y="41"/>
                      <a:pt x="52" y="40"/>
                      <a:pt x="52" y="40"/>
                    </a:cubicBezTo>
                    <a:cubicBezTo>
                      <a:pt x="55" y="35"/>
                      <a:pt x="57" y="34"/>
                      <a:pt x="62" y="31"/>
                    </a:cubicBezTo>
                    <a:cubicBezTo>
                      <a:pt x="62" y="31"/>
                      <a:pt x="63" y="30"/>
                      <a:pt x="63" y="29"/>
                    </a:cubicBezTo>
                    <a:cubicBezTo>
                      <a:pt x="63" y="29"/>
                      <a:pt x="63" y="29"/>
                      <a:pt x="67" y="28"/>
                    </a:cubicBezTo>
                    <a:cubicBezTo>
                      <a:pt x="68" y="28"/>
                      <a:pt x="69" y="27"/>
                      <a:pt x="70" y="26"/>
                    </a:cubicBezTo>
                    <a:cubicBezTo>
                      <a:pt x="69" y="26"/>
                      <a:pt x="69" y="26"/>
                      <a:pt x="69" y="26"/>
                    </a:cubicBezTo>
                    <a:cubicBezTo>
                      <a:pt x="70" y="25"/>
                      <a:pt x="70" y="25"/>
                      <a:pt x="70" y="25"/>
                    </a:cubicBezTo>
                    <a:cubicBezTo>
                      <a:pt x="70" y="25"/>
                      <a:pt x="71" y="25"/>
                      <a:pt x="71" y="25"/>
                    </a:cubicBezTo>
                    <a:cubicBezTo>
                      <a:pt x="73" y="24"/>
                      <a:pt x="73" y="24"/>
                      <a:pt x="73" y="24"/>
                    </a:cubicBezTo>
                    <a:cubicBezTo>
                      <a:pt x="73" y="22"/>
                      <a:pt x="73" y="22"/>
                      <a:pt x="73" y="22"/>
                    </a:cubicBezTo>
                    <a:cubicBezTo>
                      <a:pt x="74" y="23"/>
                      <a:pt x="74" y="23"/>
                      <a:pt x="74" y="23"/>
                    </a:cubicBezTo>
                    <a:cubicBezTo>
                      <a:pt x="75" y="24"/>
                      <a:pt x="75" y="24"/>
                      <a:pt x="75" y="24"/>
                    </a:cubicBezTo>
                    <a:cubicBezTo>
                      <a:pt x="76" y="23"/>
                      <a:pt x="76" y="23"/>
                      <a:pt x="76" y="23"/>
                    </a:cubicBezTo>
                    <a:cubicBezTo>
                      <a:pt x="77" y="24"/>
                      <a:pt x="77" y="24"/>
                      <a:pt x="77" y="24"/>
                    </a:cubicBezTo>
                    <a:cubicBezTo>
                      <a:pt x="80" y="21"/>
                      <a:pt x="80" y="21"/>
                      <a:pt x="80" y="21"/>
                    </a:cubicBezTo>
                    <a:cubicBezTo>
                      <a:pt x="80" y="19"/>
                      <a:pt x="80" y="19"/>
                      <a:pt x="80" y="19"/>
                    </a:cubicBezTo>
                    <a:cubicBezTo>
                      <a:pt x="82" y="17"/>
                      <a:pt x="82" y="17"/>
                      <a:pt x="82" y="17"/>
                    </a:cubicBezTo>
                    <a:cubicBezTo>
                      <a:pt x="83" y="15"/>
                      <a:pt x="83" y="15"/>
                      <a:pt x="83" y="15"/>
                    </a:cubicBezTo>
                    <a:cubicBezTo>
                      <a:pt x="82" y="15"/>
                      <a:pt x="81" y="15"/>
                      <a:pt x="81" y="15"/>
                    </a:cubicBezTo>
                    <a:cubicBezTo>
                      <a:pt x="79" y="17"/>
                      <a:pt x="79" y="17"/>
                      <a:pt x="79" y="17"/>
                    </a:cubicBezTo>
                    <a:cubicBezTo>
                      <a:pt x="77" y="18"/>
                      <a:pt x="77" y="18"/>
                      <a:pt x="77" y="18"/>
                    </a:cubicBezTo>
                    <a:cubicBezTo>
                      <a:pt x="75" y="21"/>
                      <a:pt x="75" y="21"/>
                      <a:pt x="75" y="21"/>
                    </a:cubicBezTo>
                    <a:cubicBezTo>
                      <a:pt x="74" y="20"/>
                      <a:pt x="74" y="20"/>
                      <a:pt x="74" y="20"/>
                    </a:cubicBezTo>
                    <a:cubicBezTo>
                      <a:pt x="74" y="19"/>
                      <a:pt x="74" y="19"/>
                      <a:pt x="74" y="19"/>
                    </a:cubicBezTo>
                    <a:cubicBezTo>
                      <a:pt x="77" y="16"/>
                      <a:pt x="77" y="16"/>
                      <a:pt x="77" y="16"/>
                    </a:cubicBezTo>
                    <a:cubicBezTo>
                      <a:pt x="77" y="16"/>
                      <a:pt x="77" y="16"/>
                      <a:pt x="77" y="16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4" y="18"/>
                      <a:pt x="74" y="18"/>
                      <a:pt x="74" y="18"/>
                    </a:cubicBezTo>
                    <a:cubicBezTo>
                      <a:pt x="73" y="18"/>
                      <a:pt x="73" y="18"/>
                      <a:pt x="73" y="18"/>
                    </a:cubicBezTo>
                    <a:cubicBezTo>
                      <a:pt x="74" y="16"/>
                      <a:pt x="74" y="16"/>
                      <a:pt x="74" y="16"/>
                    </a:cubicBezTo>
                    <a:cubicBezTo>
                      <a:pt x="75" y="15"/>
                      <a:pt x="75" y="15"/>
                      <a:pt x="76" y="14"/>
                    </a:cubicBezTo>
                    <a:cubicBezTo>
                      <a:pt x="75" y="14"/>
                      <a:pt x="75" y="14"/>
                      <a:pt x="74" y="14"/>
                    </a:cubicBezTo>
                    <a:cubicBezTo>
                      <a:pt x="76" y="13"/>
                      <a:pt x="76" y="13"/>
                      <a:pt x="76" y="13"/>
                    </a:cubicBezTo>
                    <a:cubicBezTo>
                      <a:pt x="78" y="10"/>
                      <a:pt x="78" y="10"/>
                      <a:pt x="78" y="10"/>
                    </a:cubicBezTo>
                    <a:cubicBezTo>
                      <a:pt x="77" y="9"/>
                      <a:pt x="77" y="9"/>
                      <a:pt x="77" y="9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4" y="10"/>
                      <a:pt x="74" y="10"/>
                      <a:pt x="74" y="10"/>
                    </a:cubicBezTo>
                    <a:cubicBezTo>
                      <a:pt x="73" y="12"/>
                      <a:pt x="73" y="12"/>
                      <a:pt x="73" y="12"/>
                    </a:cubicBezTo>
                    <a:cubicBezTo>
                      <a:pt x="72" y="14"/>
                      <a:pt x="72" y="14"/>
                      <a:pt x="72" y="14"/>
                    </a:cubicBezTo>
                    <a:cubicBezTo>
                      <a:pt x="72" y="14"/>
                      <a:pt x="72" y="15"/>
                      <a:pt x="72" y="16"/>
                    </a:cubicBezTo>
                    <a:cubicBezTo>
                      <a:pt x="70" y="17"/>
                      <a:pt x="70" y="17"/>
                      <a:pt x="68" y="18"/>
                    </a:cubicBezTo>
                    <a:cubicBezTo>
                      <a:pt x="66" y="20"/>
                      <a:pt x="66" y="20"/>
                      <a:pt x="66" y="20"/>
                    </a:cubicBezTo>
                    <a:cubicBezTo>
                      <a:pt x="66" y="18"/>
                      <a:pt x="66" y="18"/>
                      <a:pt x="66" y="18"/>
                    </a:cubicBezTo>
                    <a:cubicBezTo>
                      <a:pt x="68" y="17"/>
                      <a:pt x="68" y="17"/>
                      <a:pt x="68" y="17"/>
                    </a:cubicBezTo>
                    <a:cubicBezTo>
                      <a:pt x="67" y="17"/>
                      <a:pt x="67" y="17"/>
                      <a:pt x="66" y="17"/>
                    </a:cubicBezTo>
                    <a:cubicBezTo>
                      <a:pt x="66" y="17"/>
                      <a:pt x="65" y="18"/>
                      <a:pt x="64" y="18"/>
                    </a:cubicBezTo>
                    <a:cubicBezTo>
                      <a:pt x="62" y="18"/>
                      <a:pt x="62" y="17"/>
                      <a:pt x="62" y="15"/>
                    </a:cubicBezTo>
                    <a:cubicBezTo>
                      <a:pt x="60" y="15"/>
                      <a:pt x="60" y="15"/>
                      <a:pt x="56" y="18"/>
                    </a:cubicBezTo>
                    <a:cubicBezTo>
                      <a:pt x="57" y="16"/>
                      <a:pt x="57" y="16"/>
                      <a:pt x="55" y="14"/>
                    </a:cubicBezTo>
                    <a:cubicBezTo>
                      <a:pt x="56" y="14"/>
                      <a:pt x="56" y="14"/>
                      <a:pt x="56" y="13"/>
                    </a:cubicBezTo>
                    <a:cubicBezTo>
                      <a:pt x="56" y="12"/>
                      <a:pt x="56" y="11"/>
                      <a:pt x="56" y="10"/>
                    </a:cubicBezTo>
                    <a:cubicBezTo>
                      <a:pt x="55" y="10"/>
                      <a:pt x="55" y="10"/>
                      <a:pt x="54" y="10"/>
                    </a:cubicBezTo>
                    <a:cubicBezTo>
                      <a:pt x="55" y="9"/>
                      <a:pt x="55" y="9"/>
                      <a:pt x="55" y="8"/>
                    </a:cubicBezTo>
                    <a:cubicBezTo>
                      <a:pt x="55" y="9"/>
                      <a:pt x="54" y="9"/>
                      <a:pt x="54" y="9"/>
                    </a:cubicBezTo>
                    <a:cubicBezTo>
                      <a:pt x="54" y="9"/>
                      <a:pt x="55" y="8"/>
                      <a:pt x="56" y="7"/>
                    </a:cubicBezTo>
                    <a:cubicBezTo>
                      <a:pt x="56" y="7"/>
                      <a:pt x="56" y="7"/>
                      <a:pt x="55" y="7"/>
                    </a:cubicBezTo>
                    <a:cubicBezTo>
                      <a:pt x="55" y="7"/>
                      <a:pt x="54" y="7"/>
                      <a:pt x="51" y="8"/>
                    </a:cubicBezTo>
                    <a:cubicBezTo>
                      <a:pt x="50" y="8"/>
                      <a:pt x="50" y="8"/>
                      <a:pt x="50" y="8"/>
                    </a:cubicBezTo>
                    <a:cubicBezTo>
                      <a:pt x="50" y="8"/>
                      <a:pt x="50" y="9"/>
                      <a:pt x="49" y="9"/>
                    </a:cubicBezTo>
                    <a:cubicBezTo>
                      <a:pt x="54" y="3"/>
                      <a:pt x="54" y="3"/>
                      <a:pt x="55" y="2"/>
                    </a:cubicBezTo>
                    <a:cubicBezTo>
                      <a:pt x="56" y="1"/>
                      <a:pt x="56" y="1"/>
                      <a:pt x="56" y="1"/>
                    </a:cubicBezTo>
                    <a:cubicBezTo>
                      <a:pt x="57" y="0"/>
                      <a:pt x="57" y="0"/>
                      <a:pt x="57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5" name="î$ľíḍè"/>
              <p:cNvSpPr/>
              <p:nvPr/>
            </p:nvSpPr>
            <p:spPr bwMode="auto">
              <a:xfrm>
                <a:off x="5476940" y="2628258"/>
                <a:ext cx="69990" cy="55185"/>
              </a:xfrm>
              <a:custGeom>
                <a:avLst/>
                <a:gdLst/>
                <a:ahLst/>
                <a:cxnLst>
                  <a:cxn ang="0">
                    <a:pos x="40" y="0"/>
                  </a:cxn>
                  <a:cxn ang="0">
                    <a:pos x="29" y="0"/>
                  </a:cxn>
                  <a:cxn ang="0">
                    <a:pos x="17" y="18"/>
                  </a:cxn>
                  <a:cxn ang="0">
                    <a:pos x="0" y="29"/>
                  </a:cxn>
                  <a:cxn ang="0">
                    <a:pos x="0" y="35"/>
                  </a:cxn>
                  <a:cxn ang="0">
                    <a:pos x="11" y="29"/>
                  </a:cxn>
                  <a:cxn ang="0">
                    <a:pos x="5" y="41"/>
                  </a:cxn>
                  <a:cxn ang="0">
                    <a:pos x="17" y="35"/>
                  </a:cxn>
                  <a:cxn ang="0">
                    <a:pos x="29" y="24"/>
                  </a:cxn>
                  <a:cxn ang="0">
                    <a:pos x="35" y="35"/>
                  </a:cxn>
                  <a:cxn ang="0">
                    <a:pos x="46" y="35"/>
                  </a:cxn>
                  <a:cxn ang="0">
                    <a:pos x="52" y="29"/>
                  </a:cxn>
                  <a:cxn ang="0">
                    <a:pos x="40" y="24"/>
                  </a:cxn>
                  <a:cxn ang="0">
                    <a:pos x="46" y="18"/>
                  </a:cxn>
                  <a:cxn ang="0">
                    <a:pos x="35" y="6"/>
                  </a:cxn>
                  <a:cxn ang="0">
                    <a:pos x="40" y="0"/>
                  </a:cxn>
                </a:cxnLst>
                <a:rect l="0" t="0" r="r" b="b"/>
                <a:pathLst>
                  <a:path w="52" h="41">
                    <a:moveTo>
                      <a:pt x="40" y="0"/>
                    </a:moveTo>
                    <a:lnTo>
                      <a:pt x="29" y="0"/>
                    </a:lnTo>
                    <a:lnTo>
                      <a:pt x="17" y="18"/>
                    </a:lnTo>
                    <a:lnTo>
                      <a:pt x="0" y="29"/>
                    </a:lnTo>
                    <a:lnTo>
                      <a:pt x="0" y="35"/>
                    </a:lnTo>
                    <a:lnTo>
                      <a:pt x="11" y="29"/>
                    </a:lnTo>
                    <a:lnTo>
                      <a:pt x="5" y="41"/>
                    </a:lnTo>
                    <a:lnTo>
                      <a:pt x="17" y="35"/>
                    </a:lnTo>
                    <a:lnTo>
                      <a:pt x="29" y="24"/>
                    </a:lnTo>
                    <a:lnTo>
                      <a:pt x="35" y="35"/>
                    </a:lnTo>
                    <a:lnTo>
                      <a:pt x="46" y="35"/>
                    </a:lnTo>
                    <a:lnTo>
                      <a:pt x="52" y="29"/>
                    </a:lnTo>
                    <a:lnTo>
                      <a:pt x="40" y="24"/>
                    </a:lnTo>
                    <a:lnTo>
                      <a:pt x="46" y="18"/>
                    </a:lnTo>
                    <a:lnTo>
                      <a:pt x="35" y="6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6" name="ïšḻïḋê"/>
              <p:cNvSpPr/>
              <p:nvPr/>
            </p:nvSpPr>
            <p:spPr bwMode="auto">
              <a:xfrm>
                <a:off x="5476940" y="2628258"/>
                <a:ext cx="69990" cy="55185"/>
              </a:xfrm>
              <a:custGeom>
                <a:avLst/>
                <a:gdLst/>
                <a:ahLst/>
                <a:cxnLst>
                  <a:cxn ang="0">
                    <a:pos x="40" y="0"/>
                  </a:cxn>
                  <a:cxn ang="0">
                    <a:pos x="29" y="0"/>
                  </a:cxn>
                  <a:cxn ang="0">
                    <a:pos x="17" y="18"/>
                  </a:cxn>
                  <a:cxn ang="0">
                    <a:pos x="0" y="29"/>
                  </a:cxn>
                  <a:cxn ang="0">
                    <a:pos x="0" y="35"/>
                  </a:cxn>
                  <a:cxn ang="0">
                    <a:pos x="11" y="29"/>
                  </a:cxn>
                  <a:cxn ang="0">
                    <a:pos x="5" y="41"/>
                  </a:cxn>
                  <a:cxn ang="0">
                    <a:pos x="17" y="35"/>
                  </a:cxn>
                  <a:cxn ang="0">
                    <a:pos x="29" y="24"/>
                  </a:cxn>
                  <a:cxn ang="0">
                    <a:pos x="35" y="35"/>
                  </a:cxn>
                  <a:cxn ang="0">
                    <a:pos x="46" y="35"/>
                  </a:cxn>
                  <a:cxn ang="0">
                    <a:pos x="52" y="29"/>
                  </a:cxn>
                  <a:cxn ang="0">
                    <a:pos x="40" y="24"/>
                  </a:cxn>
                  <a:cxn ang="0">
                    <a:pos x="46" y="18"/>
                  </a:cxn>
                  <a:cxn ang="0">
                    <a:pos x="35" y="6"/>
                  </a:cxn>
                  <a:cxn ang="0">
                    <a:pos x="40" y="0"/>
                  </a:cxn>
                </a:cxnLst>
                <a:rect l="0" t="0" r="r" b="b"/>
                <a:pathLst>
                  <a:path w="52" h="41">
                    <a:moveTo>
                      <a:pt x="40" y="0"/>
                    </a:moveTo>
                    <a:lnTo>
                      <a:pt x="29" y="0"/>
                    </a:lnTo>
                    <a:lnTo>
                      <a:pt x="17" y="18"/>
                    </a:lnTo>
                    <a:lnTo>
                      <a:pt x="0" y="29"/>
                    </a:lnTo>
                    <a:lnTo>
                      <a:pt x="0" y="35"/>
                    </a:lnTo>
                    <a:lnTo>
                      <a:pt x="11" y="29"/>
                    </a:lnTo>
                    <a:lnTo>
                      <a:pt x="5" y="41"/>
                    </a:lnTo>
                    <a:lnTo>
                      <a:pt x="17" y="35"/>
                    </a:lnTo>
                    <a:lnTo>
                      <a:pt x="29" y="24"/>
                    </a:lnTo>
                    <a:lnTo>
                      <a:pt x="35" y="35"/>
                    </a:lnTo>
                    <a:lnTo>
                      <a:pt x="46" y="35"/>
                    </a:lnTo>
                    <a:lnTo>
                      <a:pt x="52" y="29"/>
                    </a:lnTo>
                    <a:lnTo>
                      <a:pt x="40" y="24"/>
                    </a:lnTo>
                    <a:lnTo>
                      <a:pt x="46" y="18"/>
                    </a:lnTo>
                    <a:lnTo>
                      <a:pt x="35" y="6"/>
                    </a:lnTo>
                    <a:lnTo>
                      <a:pt x="4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7" name="îṩḷidé"/>
              <p:cNvSpPr/>
              <p:nvPr/>
            </p:nvSpPr>
            <p:spPr bwMode="auto">
              <a:xfrm>
                <a:off x="5483669" y="2683442"/>
                <a:ext cx="32303" cy="2422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2" y="0"/>
                  </a:cxn>
                  <a:cxn ang="0">
                    <a:pos x="0" y="2"/>
                  </a:cxn>
                  <a:cxn ang="0">
                    <a:pos x="1" y="3"/>
                  </a:cxn>
                  <a:cxn ang="0">
                    <a:pos x="3" y="2"/>
                  </a:cxn>
                  <a:cxn ang="0">
                    <a:pos x="4" y="0"/>
                  </a:cxn>
                </a:cxnLst>
                <a:rect l="0" t="0" r="r" b="b"/>
                <a:pathLst>
                  <a:path w="4" h="3">
                    <a:moveTo>
                      <a:pt x="4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4" y="1"/>
                      <a:pt x="4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8" name="iṥḻide"/>
              <p:cNvSpPr/>
              <p:nvPr/>
            </p:nvSpPr>
            <p:spPr bwMode="auto">
              <a:xfrm>
                <a:off x="5515972" y="2699594"/>
                <a:ext cx="14806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18">
                    <a:moveTo>
                      <a:pt x="6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11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9" name="íṡḷiḋe"/>
              <p:cNvSpPr/>
              <p:nvPr/>
            </p:nvSpPr>
            <p:spPr bwMode="auto">
              <a:xfrm>
                <a:off x="5515972" y="2699594"/>
                <a:ext cx="14806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18">
                    <a:moveTo>
                      <a:pt x="6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11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0" name="íṥļíďé"/>
              <p:cNvSpPr/>
              <p:nvPr/>
            </p:nvSpPr>
            <p:spPr bwMode="auto">
              <a:xfrm>
                <a:off x="5649223" y="2944560"/>
                <a:ext cx="94218" cy="94218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5" y="3"/>
                  </a:cxn>
                  <a:cxn ang="0">
                    <a:pos x="3" y="6"/>
                  </a:cxn>
                  <a:cxn ang="0">
                    <a:pos x="0" y="8"/>
                  </a:cxn>
                  <a:cxn ang="0">
                    <a:pos x="0" y="10"/>
                  </a:cxn>
                  <a:cxn ang="0">
                    <a:pos x="7" y="9"/>
                  </a:cxn>
                  <a:cxn ang="0">
                    <a:pos x="6" y="11"/>
                  </a:cxn>
                  <a:cxn ang="0">
                    <a:pos x="9" y="10"/>
                  </a:cxn>
                  <a:cxn ang="0">
                    <a:pos x="10" y="12"/>
                  </a:cxn>
                  <a:cxn ang="0">
                    <a:pos x="12" y="11"/>
                  </a:cxn>
                  <a:cxn ang="0">
                    <a:pos x="12" y="8"/>
                  </a:cxn>
                  <a:cxn ang="0">
                    <a:pos x="11" y="7"/>
                  </a:cxn>
                  <a:cxn ang="0">
                    <a:pos x="11" y="6"/>
                  </a:cxn>
                  <a:cxn ang="0">
                    <a:pos x="8" y="4"/>
                  </a:cxn>
                  <a:cxn ang="0">
                    <a:pos x="10" y="0"/>
                  </a:cxn>
                </a:cxnLst>
                <a:rect l="0" t="0" r="r" b="b"/>
                <a:pathLst>
                  <a:path w="12" h="12">
                    <a:moveTo>
                      <a:pt x="10" y="0"/>
                    </a:moveTo>
                    <a:cubicBezTo>
                      <a:pt x="5" y="3"/>
                      <a:pt x="5" y="3"/>
                      <a:pt x="5" y="3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10"/>
                      <a:pt x="7" y="11"/>
                      <a:pt x="6" y="11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10" y="5"/>
                      <a:pt x="9" y="5"/>
                      <a:pt x="8" y="4"/>
                    </a:cubicBezTo>
                    <a:cubicBezTo>
                      <a:pt x="8" y="2"/>
                      <a:pt x="9" y="1"/>
                      <a:pt x="1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1" name="i$ḻîḍe"/>
              <p:cNvSpPr/>
              <p:nvPr/>
            </p:nvSpPr>
            <p:spPr bwMode="auto">
              <a:xfrm>
                <a:off x="5223898" y="3442566"/>
                <a:ext cx="134596" cy="7133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2"/>
                  </a:cxn>
                  <a:cxn ang="0">
                    <a:pos x="4" y="1"/>
                  </a:cxn>
                  <a:cxn ang="0">
                    <a:pos x="5" y="3"/>
                  </a:cxn>
                  <a:cxn ang="0">
                    <a:pos x="8" y="3"/>
                  </a:cxn>
                  <a:cxn ang="0">
                    <a:pos x="10" y="6"/>
                  </a:cxn>
                  <a:cxn ang="0">
                    <a:pos x="12" y="6"/>
                  </a:cxn>
                  <a:cxn ang="0">
                    <a:pos x="12" y="9"/>
                  </a:cxn>
                  <a:cxn ang="0">
                    <a:pos x="14" y="8"/>
                  </a:cxn>
                  <a:cxn ang="0">
                    <a:pos x="16" y="9"/>
                  </a:cxn>
                  <a:cxn ang="0">
                    <a:pos x="17" y="7"/>
                  </a:cxn>
                  <a:cxn ang="0">
                    <a:pos x="12" y="3"/>
                  </a:cxn>
                  <a:cxn ang="0">
                    <a:pos x="6" y="0"/>
                  </a:cxn>
                </a:cxnLst>
                <a:rect l="0" t="0" r="r" b="b"/>
                <a:pathLst>
                  <a:path w="17" h="9">
                    <a:moveTo>
                      <a:pt x="6" y="0"/>
                    </a:moveTo>
                    <a:cubicBezTo>
                      <a:pt x="1" y="0"/>
                      <a:pt x="1" y="0"/>
                      <a:pt x="0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1" y="6"/>
                      <a:pt x="11" y="6"/>
                      <a:pt x="12" y="6"/>
                    </a:cubicBezTo>
                    <a:cubicBezTo>
                      <a:pt x="12" y="7"/>
                      <a:pt x="12" y="8"/>
                      <a:pt x="12" y="9"/>
                    </a:cubicBezTo>
                    <a:cubicBezTo>
                      <a:pt x="13" y="9"/>
                      <a:pt x="13" y="8"/>
                      <a:pt x="14" y="8"/>
                    </a:cubicBezTo>
                    <a:cubicBezTo>
                      <a:pt x="15" y="8"/>
                      <a:pt x="15" y="9"/>
                      <a:pt x="16" y="9"/>
                    </a:cubicBezTo>
                    <a:cubicBezTo>
                      <a:pt x="16" y="9"/>
                      <a:pt x="17" y="8"/>
                      <a:pt x="17" y="7"/>
                    </a:cubicBezTo>
                    <a:cubicBezTo>
                      <a:pt x="15" y="6"/>
                      <a:pt x="14" y="5"/>
                      <a:pt x="12" y="3"/>
                    </a:cubicBezTo>
                    <a:cubicBezTo>
                      <a:pt x="11" y="3"/>
                      <a:pt x="10" y="2"/>
                      <a:pt x="6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2" name="îšlîḍê"/>
              <p:cNvSpPr/>
              <p:nvPr/>
            </p:nvSpPr>
            <p:spPr bwMode="auto">
              <a:xfrm>
                <a:off x="5358495" y="3513903"/>
                <a:ext cx="86142" cy="47109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3" y="3"/>
                  </a:cxn>
                  <a:cxn ang="0">
                    <a:pos x="0" y="2"/>
                  </a:cxn>
                  <a:cxn ang="0">
                    <a:pos x="4" y="5"/>
                  </a:cxn>
                  <a:cxn ang="0">
                    <a:pos x="5" y="6"/>
                  </a:cxn>
                  <a:cxn ang="0">
                    <a:pos x="7" y="4"/>
                  </a:cxn>
                  <a:cxn ang="0">
                    <a:pos x="9" y="4"/>
                  </a:cxn>
                  <a:cxn ang="0">
                    <a:pos x="11" y="4"/>
                  </a:cxn>
                  <a:cxn ang="0">
                    <a:pos x="10" y="2"/>
                  </a:cxn>
                  <a:cxn ang="0">
                    <a:pos x="2" y="0"/>
                  </a:cxn>
                </a:cxnLst>
                <a:rect l="0" t="0" r="r" b="b"/>
                <a:pathLst>
                  <a:path w="11" h="6">
                    <a:moveTo>
                      <a:pt x="2" y="0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2" y="2"/>
                      <a:pt x="1" y="2"/>
                      <a:pt x="0" y="2"/>
                    </a:cubicBezTo>
                    <a:cubicBezTo>
                      <a:pt x="0" y="3"/>
                      <a:pt x="0" y="5"/>
                      <a:pt x="4" y="5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3"/>
                      <a:pt x="11" y="2"/>
                      <a:pt x="10" y="2"/>
                    </a:cubicBezTo>
                    <a:cubicBezTo>
                      <a:pt x="8" y="1"/>
                      <a:pt x="5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3" name="işľïḍé"/>
              <p:cNvSpPr/>
              <p:nvPr/>
            </p:nvSpPr>
            <p:spPr bwMode="auto">
              <a:xfrm>
                <a:off x="5295234" y="3528708"/>
                <a:ext cx="39033" cy="32303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12" y="24"/>
                  </a:cxn>
                  <a:cxn ang="0">
                    <a:pos x="29" y="18"/>
                  </a:cxn>
                  <a:cxn ang="0">
                    <a:pos x="23" y="6"/>
                  </a:cxn>
                  <a:cxn ang="0">
                    <a:pos x="12" y="0"/>
                  </a:cxn>
                </a:cxnLst>
                <a:rect l="0" t="0" r="r" b="b"/>
                <a:pathLst>
                  <a:path w="29" h="24">
                    <a:moveTo>
                      <a:pt x="12" y="0"/>
                    </a:moveTo>
                    <a:lnTo>
                      <a:pt x="0" y="0"/>
                    </a:lnTo>
                    <a:lnTo>
                      <a:pt x="12" y="24"/>
                    </a:lnTo>
                    <a:lnTo>
                      <a:pt x="29" y="18"/>
                    </a:lnTo>
                    <a:lnTo>
                      <a:pt x="23" y="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4" name="îṣ1ide"/>
              <p:cNvSpPr/>
              <p:nvPr/>
            </p:nvSpPr>
            <p:spPr bwMode="auto">
              <a:xfrm>
                <a:off x="5295234" y="3528708"/>
                <a:ext cx="39033" cy="32303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12" y="24"/>
                  </a:cxn>
                  <a:cxn ang="0">
                    <a:pos x="29" y="18"/>
                  </a:cxn>
                  <a:cxn ang="0">
                    <a:pos x="23" y="6"/>
                  </a:cxn>
                  <a:cxn ang="0">
                    <a:pos x="12" y="0"/>
                  </a:cxn>
                </a:cxnLst>
                <a:rect l="0" t="0" r="r" b="b"/>
                <a:pathLst>
                  <a:path w="29" h="24">
                    <a:moveTo>
                      <a:pt x="12" y="0"/>
                    </a:moveTo>
                    <a:lnTo>
                      <a:pt x="0" y="0"/>
                    </a:lnTo>
                    <a:lnTo>
                      <a:pt x="12" y="24"/>
                    </a:lnTo>
                    <a:lnTo>
                      <a:pt x="29" y="18"/>
                    </a:lnTo>
                    <a:lnTo>
                      <a:pt x="23" y="6"/>
                    </a:lnTo>
                    <a:lnTo>
                      <a:pt x="12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5" name="îṧļïḑé"/>
              <p:cNvSpPr/>
              <p:nvPr/>
            </p:nvSpPr>
            <p:spPr bwMode="auto">
              <a:xfrm>
                <a:off x="5460788" y="3544860"/>
                <a:ext cx="30958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2"/>
                  </a:cxn>
                  <a:cxn ang="0">
                    <a:pos x="17" y="18"/>
                  </a:cxn>
                  <a:cxn ang="0">
                    <a:pos x="23" y="6"/>
                  </a:cxn>
                  <a:cxn ang="0">
                    <a:pos x="6" y="0"/>
                  </a:cxn>
                </a:cxnLst>
                <a:rect l="0" t="0" r="r" b="b"/>
                <a:pathLst>
                  <a:path w="23" h="18">
                    <a:moveTo>
                      <a:pt x="6" y="0"/>
                    </a:moveTo>
                    <a:lnTo>
                      <a:pt x="0" y="12"/>
                    </a:lnTo>
                    <a:lnTo>
                      <a:pt x="17" y="18"/>
                    </a:lnTo>
                    <a:lnTo>
                      <a:pt x="23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6" name="íṩļidê"/>
              <p:cNvSpPr/>
              <p:nvPr/>
            </p:nvSpPr>
            <p:spPr bwMode="auto">
              <a:xfrm>
                <a:off x="5460788" y="3544860"/>
                <a:ext cx="30958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2"/>
                  </a:cxn>
                  <a:cxn ang="0">
                    <a:pos x="17" y="18"/>
                  </a:cxn>
                  <a:cxn ang="0">
                    <a:pos x="23" y="6"/>
                  </a:cxn>
                  <a:cxn ang="0">
                    <a:pos x="6" y="0"/>
                  </a:cxn>
                </a:cxnLst>
                <a:rect l="0" t="0" r="r" b="b"/>
                <a:pathLst>
                  <a:path w="23" h="18">
                    <a:moveTo>
                      <a:pt x="6" y="0"/>
                    </a:moveTo>
                    <a:lnTo>
                      <a:pt x="0" y="12"/>
                    </a:lnTo>
                    <a:lnTo>
                      <a:pt x="17" y="18"/>
                    </a:lnTo>
                    <a:lnTo>
                      <a:pt x="23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7" name="îṣ1ïḍe"/>
              <p:cNvSpPr/>
              <p:nvPr/>
            </p:nvSpPr>
            <p:spPr bwMode="auto">
              <a:xfrm>
                <a:off x="5311386" y="3410263"/>
                <a:ext cx="14806" cy="3230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11" y="24"/>
                  </a:cxn>
                  <a:cxn ang="0">
                    <a:pos x="11" y="12"/>
                  </a:cxn>
                  <a:cxn ang="0">
                    <a:pos x="0" y="0"/>
                  </a:cxn>
                </a:cxnLst>
                <a:rect l="0" t="0" r="r" b="b"/>
                <a:pathLst>
                  <a:path w="11" h="24">
                    <a:moveTo>
                      <a:pt x="0" y="0"/>
                    </a:moveTo>
                    <a:lnTo>
                      <a:pt x="0" y="12"/>
                    </a:lnTo>
                    <a:lnTo>
                      <a:pt x="11" y="24"/>
                    </a:lnTo>
                    <a:lnTo>
                      <a:pt x="11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8" name="ïṧḻïďè"/>
              <p:cNvSpPr/>
              <p:nvPr/>
            </p:nvSpPr>
            <p:spPr bwMode="auto">
              <a:xfrm>
                <a:off x="5311386" y="3410263"/>
                <a:ext cx="14806" cy="3230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11" y="24"/>
                  </a:cxn>
                  <a:cxn ang="0">
                    <a:pos x="11" y="12"/>
                  </a:cxn>
                  <a:cxn ang="0">
                    <a:pos x="0" y="0"/>
                  </a:cxn>
                </a:cxnLst>
                <a:rect l="0" t="0" r="r" b="b"/>
                <a:pathLst>
                  <a:path w="11" h="24">
                    <a:moveTo>
                      <a:pt x="0" y="0"/>
                    </a:moveTo>
                    <a:lnTo>
                      <a:pt x="0" y="12"/>
                    </a:lnTo>
                    <a:lnTo>
                      <a:pt x="11" y="24"/>
                    </a:lnTo>
                    <a:lnTo>
                      <a:pt x="11" y="12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9" name="îṩlïḑè"/>
              <p:cNvSpPr/>
              <p:nvPr/>
            </p:nvSpPr>
            <p:spPr bwMode="auto">
              <a:xfrm>
                <a:off x="5507896" y="3291818"/>
                <a:ext cx="22882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17" y="12"/>
                  </a:cxn>
                  <a:cxn ang="0">
                    <a:pos x="17" y="6"/>
                  </a:cxn>
                  <a:cxn ang="0">
                    <a:pos x="6" y="0"/>
                  </a:cxn>
                </a:cxnLst>
                <a:rect l="0" t="0" r="r" b="b"/>
                <a:pathLst>
                  <a:path w="17" h="18">
                    <a:moveTo>
                      <a:pt x="6" y="0"/>
                    </a:moveTo>
                    <a:lnTo>
                      <a:pt x="0" y="18"/>
                    </a:lnTo>
                    <a:lnTo>
                      <a:pt x="17" y="12"/>
                    </a:lnTo>
                    <a:lnTo>
                      <a:pt x="17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0" name="íṧ1ïḓé"/>
              <p:cNvSpPr/>
              <p:nvPr/>
            </p:nvSpPr>
            <p:spPr bwMode="auto">
              <a:xfrm>
                <a:off x="5507896" y="3291818"/>
                <a:ext cx="22882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17" y="12"/>
                  </a:cxn>
                  <a:cxn ang="0">
                    <a:pos x="17" y="6"/>
                  </a:cxn>
                  <a:cxn ang="0">
                    <a:pos x="6" y="0"/>
                  </a:cxn>
                </a:cxnLst>
                <a:rect l="0" t="0" r="r" b="b"/>
                <a:pathLst>
                  <a:path w="17" h="18">
                    <a:moveTo>
                      <a:pt x="6" y="0"/>
                    </a:moveTo>
                    <a:lnTo>
                      <a:pt x="0" y="18"/>
                    </a:lnTo>
                    <a:lnTo>
                      <a:pt x="17" y="12"/>
                    </a:lnTo>
                    <a:lnTo>
                      <a:pt x="17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1" name="îšlîḋe"/>
              <p:cNvSpPr/>
              <p:nvPr/>
            </p:nvSpPr>
            <p:spPr bwMode="auto">
              <a:xfrm>
                <a:off x="5743441" y="4618939"/>
                <a:ext cx="24227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3" y="2"/>
                  </a:cxn>
                  <a:cxn ang="0">
                    <a:pos x="3" y="1"/>
                  </a:cxn>
                  <a:cxn ang="0">
                    <a:pos x="1" y="0"/>
                  </a:cxn>
                </a:cxnLst>
                <a:rect l="0" t="0" r="r" b="b"/>
                <a:pathLst>
                  <a:path w="3" h="2">
                    <a:moveTo>
                      <a:pt x="1" y="0"/>
                    </a:moveTo>
                    <a:cubicBezTo>
                      <a:pt x="1" y="0"/>
                      <a:pt x="0" y="1"/>
                      <a:pt x="0" y="1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2" name="işḻîdé"/>
              <p:cNvSpPr/>
              <p:nvPr/>
            </p:nvSpPr>
            <p:spPr bwMode="auto">
              <a:xfrm>
                <a:off x="5775744" y="4627015"/>
                <a:ext cx="14806" cy="8076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6">
                    <a:moveTo>
                      <a:pt x="6" y="0"/>
                    </a:moveTo>
                    <a:lnTo>
                      <a:pt x="0" y="6"/>
                    </a:lnTo>
                    <a:lnTo>
                      <a:pt x="11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3" name="îṧlïḍè"/>
              <p:cNvSpPr/>
              <p:nvPr/>
            </p:nvSpPr>
            <p:spPr bwMode="auto">
              <a:xfrm>
                <a:off x="5775744" y="4627015"/>
                <a:ext cx="14806" cy="8076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6">
                    <a:moveTo>
                      <a:pt x="6" y="0"/>
                    </a:moveTo>
                    <a:lnTo>
                      <a:pt x="0" y="6"/>
                    </a:lnTo>
                    <a:lnTo>
                      <a:pt x="11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4" name="íŝḻiḋe"/>
              <p:cNvSpPr/>
              <p:nvPr/>
            </p:nvSpPr>
            <p:spPr bwMode="auto">
              <a:xfrm>
                <a:off x="5066420" y="2770931"/>
                <a:ext cx="24227" cy="3903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1" y="2"/>
                  </a:cxn>
                  <a:cxn ang="0">
                    <a:pos x="0" y="5"/>
                  </a:cxn>
                  <a:cxn ang="0">
                    <a:pos x="1" y="4"/>
                  </a:cxn>
                  <a:cxn ang="0">
                    <a:pos x="2" y="2"/>
                  </a:cxn>
                  <a:cxn ang="0">
                    <a:pos x="3" y="0"/>
                  </a:cxn>
                </a:cxnLst>
                <a:rect l="0" t="0" r="r" b="b"/>
                <a:pathLst>
                  <a:path w="3" h="5">
                    <a:moveTo>
                      <a:pt x="3" y="0"/>
                    </a:moveTo>
                    <a:cubicBezTo>
                      <a:pt x="2" y="1"/>
                      <a:pt x="1" y="2"/>
                      <a:pt x="1" y="2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4"/>
                    </a:cubicBezTo>
                    <a:cubicBezTo>
                      <a:pt x="1" y="3"/>
                      <a:pt x="2" y="2"/>
                      <a:pt x="2" y="2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5" name="íṡḻíḓè"/>
              <p:cNvSpPr/>
              <p:nvPr/>
            </p:nvSpPr>
            <p:spPr bwMode="auto">
              <a:xfrm>
                <a:off x="5106799" y="2699594"/>
                <a:ext cx="22882" cy="3903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3" y="0"/>
                  </a:cxn>
                </a:cxnLst>
                <a:rect l="0" t="0" r="r" b="b"/>
                <a:pathLst>
                  <a:path w="3" h="5">
                    <a:moveTo>
                      <a:pt x="3" y="0"/>
                    </a:moveTo>
                    <a:cubicBezTo>
                      <a:pt x="0" y="4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6" name="ïšḻîḍé"/>
              <p:cNvSpPr/>
              <p:nvPr/>
            </p:nvSpPr>
            <p:spPr bwMode="auto">
              <a:xfrm>
                <a:off x="5043539" y="2848997"/>
                <a:ext cx="16152" cy="40379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1" y="3"/>
                  </a:cxn>
                  <a:cxn ang="0">
                    <a:pos x="0" y="5"/>
                  </a:cxn>
                  <a:cxn ang="0">
                    <a:pos x="2" y="5"/>
                  </a:cxn>
                  <a:cxn ang="0">
                    <a:pos x="2" y="1"/>
                  </a:cxn>
                  <a:cxn ang="0">
                    <a:pos x="2" y="0"/>
                  </a:cxn>
                </a:cxnLst>
                <a:rect l="0" t="0" r="r" b="b"/>
                <a:pathLst>
                  <a:path w="2" h="5">
                    <a:moveTo>
                      <a:pt x="2" y="0"/>
                    </a:moveTo>
                    <a:cubicBezTo>
                      <a:pt x="2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3"/>
                      <a:pt x="1" y="3"/>
                    </a:cubicBezTo>
                    <a:cubicBezTo>
                      <a:pt x="1" y="4"/>
                      <a:pt x="0" y="5"/>
                      <a:pt x="0" y="5"/>
                    </a:cubicBezTo>
                    <a:cubicBezTo>
                      <a:pt x="1" y="5"/>
                      <a:pt x="1" y="5"/>
                      <a:pt x="2" y="5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7" name="ïśľïḓê"/>
              <p:cNvSpPr/>
              <p:nvPr/>
            </p:nvSpPr>
            <p:spPr bwMode="auto">
              <a:xfrm>
                <a:off x="5421755" y="2415596"/>
                <a:ext cx="94218" cy="63261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10" y="1"/>
                  </a:cxn>
                  <a:cxn ang="0">
                    <a:pos x="10" y="0"/>
                  </a:cxn>
                  <a:cxn ang="0">
                    <a:pos x="8" y="1"/>
                  </a:cxn>
                  <a:cxn ang="0">
                    <a:pos x="7" y="2"/>
                  </a:cxn>
                  <a:cxn ang="0">
                    <a:pos x="7" y="2"/>
                  </a:cxn>
                  <a:cxn ang="0">
                    <a:pos x="4" y="4"/>
                  </a:cxn>
                  <a:cxn ang="0">
                    <a:pos x="2" y="5"/>
                  </a:cxn>
                  <a:cxn ang="0">
                    <a:pos x="2" y="6"/>
                  </a:cxn>
                  <a:cxn ang="0">
                    <a:pos x="0" y="8"/>
                  </a:cxn>
                  <a:cxn ang="0">
                    <a:pos x="2" y="7"/>
                  </a:cxn>
                  <a:cxn ang="0">
                    <a:pos x="2" y="8"/>
                  </a:cxn>
                  <a:cxn ang="0">
                    <a:pos x="2" y="8"/>
                  </a:cxn>
                  <a:cxn ang="0">
                    <a:pos x="4" y="6"/>
                  </a:cxn>
                  <a:cxn ang="0">
                    <a:pos x="5" y="6"/>
                  </a:cxn>
                  <a:cxn ang="0">
                    <a:pos x="6" y="5"/>
                  </a:cxn>
                  <a:cxn ang="0">
                    <a:pos x="10" y="4"/>
                  </a:cxn>
                  <a:cxn ang="0">
                    <a:pos x="12" y="2"/>
                  </a:cxn>
                  <a:cxn ang="0">
                    <a:pos x="12" y="1"/>
                  </a:cxn>
                  <a:cxn ang="0">
                    <a:pos x="11" y="2"/>
                  </a:cxn>
                  <a:cxn ang="0">
                    <a:pos x="10" y="2"/>
                  </a:cxn>
                  <a:cxn ang="0">
                    <a:pos x="12" y="1"/>
                  </a:cxn>
                  <a:cxn ang="0">
                    <a:pos x="11" y="0"/>
                  </a:cxn>
                </a:cxnLst>
                <a:rect l="0" t="0" r="r" b="b"/>
                <a:pathLst>
                  <a:path w="12" h="8">
                    <a:moveTo>
                      <a:pt x="11" y="0"/>
                    </a:moveTo>
                    <a:cubicBezTo>
                      <a:pt x="10" y="1"/>
                      <a:pt x="10" y="1"/>
                      <a:pt x="10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1" y="7"/>
                      <a:pt x="2" y="7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7"/>
                      <a:pt x="4" y="6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1" y="0"/>
                      <a:pt x="11" y="0"/>
                      <a:pt x="1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8" name="íSľíḍê"/>
              <p:cNvSpPr/>
              <p:nvPr/>
            </p:nvSpPr>
            <p:spPr bwMode="auto">
              <a:xfrm>
                <a:off x="5397527" y="2446553"/>
                <a:ext cx="126521" cy="9556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1"/>
                  </a:cxn>
                  <a:cxn ang="0">
                    <a:pos x="9" y="2"/>
                  </a:cxn>
                  <a:cxn ang="0">
                    <a:pos x="7" y="2"/>
                  </a:cxn>
                  <a:cxn ang="0">
                    <a:pos x="6" y="3"/>
                  </a:cxn>
                  <a:cxn ang="0">
                    <a:pos x="6" y="4"/>
                  </a:cxn>
                  <a:cxn ang="0">
                    <a:pos x="6" y="4"/>
                  </a:cxn>
                  <a:cxn ang="0">
                    <a:pos x="6" y="4"/>
                  </a:cxn>
                  <a:cxn ang="0">
                    <a:pos x="7" y="4"/>
                  </a:cxn>
                  <a:cxn ang="0">
                    <a:pos x="7" y="4"/>
                  </a:cxn>
                  <a:cxn ang="0">
                    <a:pos x="6" y="5"/>
                  </a:cxn>
                  <a:cxn ang="0">
                    <a:pos x="5" y="5"/>
                  </a:cxn>
                  <a:cxn ang="0">
                    <a:pos x="4" y="5"/>
                  </a:cxn>
                  <a:cxn ang="0">
                    <a:pos x="4" y="6"/>
                  </a:cxn>
                  <a:cxn ang="0">
                    <a:pos x="6" y="7"/>
                  </a:cxn>
                  <a:cxn ang="0">
                    <a:pos x="6" y="7"/>
                  </a:cxn>
                  <a:cxn ang="0">
                    <a:pos x="5" y="7"/>
                  </a:cxn>
                  <a:cxn ang="0">
                    <a:pos x="3" y="7"/>
                  </a:cxn>
                  <a:cxn ang="0">
                    <a:pos x="2" y="7"/>
                  </a:cxn>
                  <a:cxn ang="0">
                    <a:pos x="0" y="9"/>
                  </a:cxn>
                  <a:cxn ang="0">
                    <a:pos x="2" y="10"/>
                  </a:cxn>
                  <a:cxn ang="0">
                    <a:pos x="0" y="11"/>
                  </a:cxn>
                  <a:cxn ang="0">
                    <a:pos x="2" y="12"/>
                  </a:cxn>
                  <a:cxn ang="0">
                    <a:pos x="7" y="10"/>
                  </a:cxn>
                  <a:cxn ang="0">
                    <a:pos x="7" y="12"/>
                  </a:cxn>
                  <a:cxn ang="0">
                    <a:pos x="8" y="12"/>
                  </a:cxn>
                  <a:cxn ang="0">
                    <a:pos x="9" y="12"/>
                  </a:cxn>
                  <a:cxn ang="0">
                    <a:pos x="10" y="11"/>
                  </a:cxn>
                  <a:cxn ang="0">
                    <a:pos x="10" y="10"/>
                  </a:cxn>
                  <a:cxn ang="0">
                    <a:pos x="10" y="11"/>
                  </a:cxn>
                  <a:cxn ang="0">
                    <a:pos x="11" y="11"/>
                  </a:cxn>
                  <a:cxn ang="0">
                    <a:pos x="11" y="11"/>
                  </a:cxn>
                  <a:cxn ang="0">
                    <a:pos x="12" y="9"/>
                  </a:cxn>
                  <a:cxn ang="0">
                    <a:pos x="12" y="7"/>
                  </a:cxn>
                  <a:cxn ang="0">
                    <a:pos x="14" y="5"/>
                  </a:cxn>
                  <a:cxn ang="0">
                    <a:pos x="16" y="1"/>
                  </a:cxn>
                  <a:cxn ang="0">
                    <a:pos x="12" y="5"/>
                  </a:cxn>
                  <a:cxn ang="0">
                    <a:pos x="11" y="5"/>
                  </a:cxn>
                  <a:cxn ang="0">
                    <a:pos x="11" y="5"/>
                  </a:cxn>
                  <a:cxn ang="0">
                    <a:pos x="12" y="4"/>
                  </a:cxn>
                  <a:cxn ang="0">
                    <a:pos x="14" y="2"/>
                  </a:cxn>
                  <a:cxn ang="0">
                    <a:pos x="14" y="2"/>
                  </a:cxn>
                  <a:cxn ang="0">
                    <a:pos x="13" y="3"/>
                  </a:cxn>
                  <a:cxn ang="0">
                    <a:pos x="12" y="3"/>
                  </a:cxn>
                  <a:cxn ang="0">
                    <a:pos x="11" y="3"/>
                  </a:cxn>
                  <a:cxn ang="0">
                    <a:pos x="13" y="1"/>
                  </a:cxn>
                  <a:cxn ang="0">
                    <a:pos x="11" y="2"/>
                  </a:cxn>
                  <a:cxn ang="0">
                    <a:pos x="10" y="2"/>
                  </a:cxn>
                  <a:cxn ang="0">
                    <a:pos x="13" y="1"/>
                  </a:cxn>
                  <a:cxn ang="0">
                    <a:pos x="12" y="0"/>
                  </a:cxn>
                </a:cxnLst>
                <a:rect l="0" t="0" r="r" b="b"/>
                <a:pathLst>
                  <a:path w="16" h="12">
                    <a:moveTo>
                      <a:pt x="12" y="0"/>
                    </a:moveTo>
                    <a:cubicBezTo>
                      <a:pt x="10" y="1"/>
                      <a:pt x="10" y="1"/>
                      <a:pt x="10" y="1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5" y="5"/>
                      <a:pt x="5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5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4" y="7"/>
                      <a:pt x="3" y="7"/>
                    </a:cubicBezTo>
                    <a:cubicBezTo>
                      <a:pt x="3" y="7"/>
                      <a:pt x="3" y="7"/>
                      <a:pt x="2" y="7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1" y="10"/>
                      <a:pt x="1" y="11"/>
                      <a:pt x="0" y="11"/>
                    </a:cubicBezTo>
                    <a:cubicBezTo>
                      <a:pt x="1" y="12"/>
                      <a:pt x="2" y="12"/>
                      <a:pt x="2" y="12"/>
                    </a:cubicBezTo>
                    <a:cubicBezTo>
                      <a:pt x="3" y="12"/>
                      <a:pt x="4" y="11"/>
                      <a:pt x="7" y="10"/>
                    </a:cubicBezTo>
                    <a:cubicBezTo>
                      <a:pt x="5" y="12"/>
                      <a:pt x="6" y="12"/>
                      <a:pt x="7" y="12"/>
                    </a:cubicBezTo>
                    <a:cubicBezTo>
                      <a:pt x="7" y="12"/>
                      <a:pt x="7" y="12"/>
                      <a:pt x="8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0" y="10"/>
                      <a:pt x="10" y="10"/>
                    </a:cubicBezTo>
                    <a:cubicBezTo>
                      <a:pt x="10" y="10"/>
                      <a:pt x="10" y="11"/>
                      <a:pt x="10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0"/>
                      <a:pt x="12" y="9"/>
                      <a:pt x="12" y="9"/>
                    </a:cubicBezTo>
                    <a:cubicBezTo>
                      <a:pt x="11" y="8"/>
                      <a:pt x="11" y="8"/>
                      <a:pt x="12" y="7"/>
                    </a:cubicBezTo>
                    <a:cubicBezTo>
                      <a:pt x="13" y="6"/>
                      <a:pt x="13" y="6"/>
                      <a:pt x="14" y="5"/>
                    </a:cubicBezTo>
                    <a:cubicBezTo>
                      <a:pt x="16" y="2"/>
                      <a:pt x="16" y="2"/>
                      <a:pt x="16" y="1"/>
                    </a:cubicBezTo>
                    <a:cubicBezTo>
                      <a:pt x="15" y="2"/>
                      <a:pt x="13" y="4"/>
                      <a:pt x="12" y="5"/>
                    </a:cubicBezTo>
                    <a:cubicBezTo>
                      <a:pt x="12" y="5"/>
                      <a:pt x="12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2" y="4"/>
                    </a:cubicBezTo>
                    <a:cubicBezTo>
                      <a:pt x="13" y="3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3" y="3"/>
                      <a:pt x="13" y="3"/>
                    </a:cubicBezTo>
                    <a:cubicBezTo>
                      <a:pt x="13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1" y="3"/>
                    </a:cubicBezTo>
                    <a:cubicBezTo>
                      <a:pt x="13" y="2"/>
                      <a:pt x="13" y="2"/>
                      <a:pt x="13" y="1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2" y="0"/>
                      <a:pt x="12" y="0"/>
                      <a:pt x="1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9" name="iṥľîḑe"/>
              <p:cNvSpPr/>
              <p:nvPr/>
            </p:nvSpPr>
            <p:spPr bwMode="auto">
              <a:xfrm>
                <a:off x="5530778" y="2454629"/>
                <a:ext cx="16152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1"/>
                      <a:pt x="2" y="1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0" name="îśļidê"/>
              <p:cNvSpPr/>
              <p:nvPr/>
            </p:nvSpPr>
            <p:spPr bwMode="auto">
              <a:xfrm>
                <a:off x="5530778" y="2454629"/>
                <a:ext cx="55185" cy="47109"/>
              </a:xfrm>
              <a:custGeom>
                <a:avLst/>
                <a:gdLst/>
                <a:ahLst/>
                <a:cxnLst>
                  <a:cxn ang="0">
                    <a:pos x="5" y="0"/>
                  </a:cxn>
                  <a:cxn ang="0">
                    <a:pos x="3" y="1"/>
                  </a:cxn>
                  <a:cxn ang="0">
                    <a:pos x="3" y="1"/>
                  </a:cxn>
                  <a:cxn ang="0">
                    <a:pos x="3" y="2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0" y="6"/>
                  </a:cxn>
                  <a:cxn ang="0">
                    <a:pos x="1" y="6"/>
                  </a:cxn>
                  <a:cxn ang="0">
                    <a:pos x="1" y="6"/>
                  </a:cxn>
                  <a:cxn ang="0">
                    <a:pos x="1" y="6"/>
                  </a:cxn>
                  <a:cxn ang="0">
                    <a:pos x="1" y="6"/>
                  </a:cxn>
                  <a:cxn ang="0">
                    <a:pos x="5" y="3"/>
                  </a:cxn>
                  <a:cxn ang="0">
                    <a:pos x="5" y="3"/>
                  </a:cxn>
                  <a:cxn ang="0">
                    <a:pos x="5" y="3"/>
                  </a:cxn>
                  <a:cxn ang="0">
                    <a:pos x="5" y="2"/>
                  </a:cxn>
                  <a:cxn ang="0">
                    <a:pos x="4" y="2"/>
                  </a:cxn>
                  <a:cxn ang="0">
                    <a:pos x="6" y="1"/>
                  </a:cxn>
                  <a:cxn ang="0">
                    <a:pos x="7" y="1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5" y="0"/>
                  </a:cxn>
                </a:cxnLst>
                <a:rect l="0" t="0" r="r" b="b"/>
                <a:pathLst>
                  <a:path w="7" h="6">
                    <a:moveTo>
                      <a:pt x="5" y="0"/>
                    </a:moveTo>
                    <a:cubicBezTo>
                      <a:pt x="5" y="0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3" y="2"/>
                      <a:pt x="3" y="2"/>
                    </a:cubicBezTo>
                    <a:cubicBezTo>
                      <a:pt x="3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0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4"/>
                      <a:pt x="1" y="4"/>
                      <a:pt x="0" y="4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2" y="6"/>
                      <a:pt x="2" y="6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5" y="2"/>
                      <a:pt x="5" y="2"/>
                      <a:pt x="6" y="1"/>
                    </a:cubicBezTo>
                    <a:cubicBezTo>
                      <a:pt x="6" y="1"/>
                      <a:pt x="7" y="1"/>
                      <a:pt x="7" y="1"/>
                    </a:cubicBezTo>
                    <a:cubicBezTo>
                      <a:pt x="7" y="1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5" y="0"/>
                      <a:pt x="5" y="0"/>
                      <a:pt x="5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1" name="išlíḑe"/>
              <p:cNvSpPr/>
              <p:nvPr/>
            </p:nvSpPr>
            <p:spPr bwMode="auto">
              <a:xfrm>
                <a:off x="5476940" y="2534041"/>
                <a:ext cx="30958" cy="22882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3" y="0"/>
                  </a:cxn>
                  <a:cxn ang="0">
                    <a:pos x="1" y="1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3" y="3"/>
                  </a:cxn>
                  <a:cxn ang="0">
                    <a:pos x="4" y="2"/>
                  </a:cxn>
                  <a:cxn ang="0">
                    <a:pos x="3" y="1"/>
                  </a:cxn>
                  <a:cxn ang="0">
                    <a:pos x="3" y="0"/>
                  </a:cxn>
                </a:cxnLst>
                <a:rect l="0" t="0" r="r" b="b"/>
                <a:pathLst>
                  <a:path w="4" h="3">
                    <a:moveTo>
                      <a:pt x="3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2" name="ïşľîďe"/>
              <p:cNvSpPr/>
              <p:nvPr/>
            </p:nvSpPr>
            <p:spPr bwMode="auto">
              <a:xfrm>
                <a:off x="5563081" y="2454629"/>
                <a:ext cx="71337" cy="39033"/>
              </a:xfrm>
              <a:custGeom>
                <a:avLst/>
                <a:gdLst/>
                <a:ahLst/>
                <a:cxnLst>
                  <a:cxn ang="0">
                    <a:pos x="5" y="0"/>
                  </a:cxn>
                  <a:cxn ang="0">
                    <a:pos x="0" y="5"/>
                  </a:cxn>
                  <a:cxn ang="0">
                    <a:pos x="1" y="5"/>
                  </a:cxn>
                  <a:cxn ang="0">
                    <a:pos x="2" y="5"/>
                  </a:cxn>
                  <a:cxn ang="0">
                    <a:pos x="3" y="4"/>
                  </a:cxn>
                  <a:cxn ang="0">
                    <a:pos x="3" y="4"/>
                  </a:cxn>
                  <a:cxn ang="0">
                    <a:pos x="3" y="4"/>
                  </a:cxn>
                  <a:cxn ang="0">
                    <a:pos x="4" y="4"/>
                  </a:cxn>
                  <a:cxn ang="0">
                    <a:pos x="5" y="3"/>
                  </a:cxn>
                  <a:cxn ang="0">
                    <a:pos x="8" y="1"/>
                  </a:cxn>
                  <a:cxn ang="0">
                    <a:pos x="9" y="1"/>
                  </a:cxn>
                  <a:cxn ang="0">
                    <a:pos x="8" y="1"/>
                  </a:cxn>
                  <a:cxn ang="0">
                    <a:pos x="6" y="1"/>
                  </a:cxn>
                  <a:cxn ang="0">
                    <a:pos x="5" y="0"/>
                  </a:cxn>
                </a:cxnLst>
                <a:rect l="0" t="0" r="r" b="b"/>
                <a:pathLst>
                  <a:path w="9" h="5">
                    <a:moveTo>
                      <a:pt x="5" y="0"/>
                    </a:moveTo>
                    <a:cubicBezTo>
                      <a:pt x="4" y="0"/>
                      <a:pt x="3" y="1"/>
                      <a:pt x="0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2" y="5"/>
                    </a:cubicBezTo>
                    <a:cubicBezTo>
                      <a:pt x="2" y="5"/>
                      <a:pt x="2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5" y="3"/>
                    </a:cubicBezTo>
                    <a:cubicBezTo>
                      <a:pt x="5" y="3"/>
                      <a:pt x="6" y="3"/>
                      <a:pt x="8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7" y="1"/>
                      <a:pt x="6" y="1"/>
                    </a:cubicBezTo>
                    <a:cubicBezTo>
                      <a:pt x="6" y="1"/>
                      <a:pt x="5" y="0"/>
                      <a:pt x="5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3" name="ïṡḻïḓe"/>
              <p:cNvSpPr/>
              <p:nvPr/>
            </p:nvSpPr>
            <p:spPr bwMode="auto">
              <a:xfrm>
                <a:off x="5563081" y="2470780"/>
                <a:ext cx="196511" cy="253041"/>
              </a:xfrm>
              <a:custGeom>
                <a:avLst/>
                <a:gdLst/>
                <a:ahLst/>
                <a:cxnLst>
                  <a:cxn ang="0">
                    <a:pos x="2" y="6"/>
                  </a:cxn>
                  <a:cxn ang="0">
                    <a:pos x="4" y="6"/>
                  </a:cxn>
                  <a:cxn ang="0">
                    <a:pos x="4" y="6"/>
                  </a:cxn>
                  <a:cxn ang="0">
                    <a:pos x="2" y="6"/>
                  </a:cxn>
                  <a:cxn ang="0">
                    <a:pos x="1" y="8"/>
                  </a:cxn>
                  <a:cxn ang="0">
                    <a:pos x="2" y="8"/>
                  </a:cxn>
                  <a:cxn ang="0">
                    <a:pos x="6" y="10"/>
                  </a:cxn>
                  <a:cxn ang="0">
                    <a:pos x="9" y="10"/>
                  </a:cxn>
                  <a:cxn ang="0">
                    <a:pos x="11" y="11"/>
                  </a:cxn>
                  <a:cxn ang="0">
                    <a:pos x="10" y="13"/>
                  </a:cxn>
                  <a:cxn ang="0">
                    <a:pos x="11" y="13"/>
                  </a:cxn>
                  <a:cxn ang="0">
                    <a:pos x="12" y="14"/>
                  </a:cxn>
                  <a:cxn ang="0">
                    <a:pos x="10" y="19"/>
                  </a:cxn>
                  <a:cxn ang="0">
                    <a:pos x="8" y="21"/>
                  </a:cxn>
                  <a:cxn ang="0">
                    <a:pos x="3" y="22"/>
                  </a:cxn>
                  <a:cxn ang="0">
                    <a:pos x="1" y="25"/>
                  </a:cxn>
                  <a:cxn ang="0">
                    <a:pos x="5" y="24"/>
                  </a:cxn>
                  <a:cxn ang="0">
                    <a:pos x="7" y="27"/>
                  </a:cxn>
                  <a:cxn ang="0">
                    <a:pos x="7" y="28"/>
                  </a:cxn>
                  <a:cxn ang="0">
                    <a:pos x="9" y="29"/>
                  </a:cxn>
                  <a:cxn ang="0">
                    <a:pos x="12" y="32"/>
                  </a:cxn>
                  <a:cxn ang="0">
                    <a:pos x="12" y="27"/>
                  </a:cxn>
                  <a:cxn ang="0">
                    <a:pos x="16" y="28"/>
                  </a:cxn>
                  <a:cxn ang="0">
                    <a:pos x="16" y="28"/>
                  </a:cxn>
                  <a:cxn ang="0">
                    <a:pos x="17" y="28"/>
                  </a:cxn>
                  <a:cxn ang="0">
                    <a:pos x="17" y="28"/>
                  </a:cxn>
                  <a:cxn ang="0">
                    <a:pos x="17" y="28"/>
                  </a:cxn>
                  <a:cxn ang="0">
                    <a:pos x="18" y="20"/>
                  </a:cxn>
                  <a:cxn ang="0">
                    <a:pos x="19" y="23"/>
                  </a:cxn>
                  <a:cxn ang="0">
                    <a:pos x="21" y="23"/>
                  </a:cxn>
                  <a:cxn ang="0">
                    <a:pos x="23" y="21"/>
                  </a:cxn>
                  <a:cxn ang="0">
                    <a:pos x="25" y="21"/>
                  </a:cxn>
                  <a:cxn ang="0">
                    <a:pos x="23" y="18"/>
                  </a:cxn>
                  <a:cxn ang="0">
                    <a:pos x="19" y="14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1" y="12"/>
                  </a:cxn>
                  <a:cxn ang="0">
                    <a:pos x="22" y="11"/>
                  </a:cxn>
                  <a:cxn ang="0">
                    <a:pos x="21" y="10"/>
                  </a:cxn>
                  <a:cxn ang="0">
                    <a:pos x="20" y="8"/>
                  </a:cxn>
                  <a:cxn ang="0">
                    <a:pos x="20" y="7"/>
                  </a:cxn>
                  <a:cxn ang="0">
                    <a:pos x="19" y="7"/>
                  </a:cxn>
                  <a:cxn ang="0">
                    <a:pos x="17" y="7"/>
                  </a:cxn>
                  <a:cxn ang="0">
                    <a:pos x="17" y="6"/>
                  </a:cxn>
                  <a:cxn ang="0">
                    <a:pos x="18" y="4"/>
                  </a:cxn>
                  <a:cxn ang="0">
                    <a:pos x="16" y="3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2" y="5"/>
                  </a:cxn>
                  <a:cxn ang="0">
                    <a:pos x="15" y="1"/>
                  </a:cxn>
                  <a:cxn ang="0">
                    <a:pos x="10" y="2"/>
                  </a:cxn>
                  <a:cxn ang="0">
                    <a:pos x="8" y="4"/>
                  </a:cxn>
                  <a:cxn ang="0">
                    <a:pos x="6" y="6"/>
                  </a:cxn>
                  <a:cxn ang="0">
                    <a:pos x="11" y="0"/>
                  </a:cxn>
                </a:cxnLst>
                <a:rect l="0" t="0" r="r" b="b"/>
                <a:pathLst>
                  <a:path w="25" h="32">
                    <a:moveTo>
                      <a:pt x="11" y="0"/>
                    </a:moveTo>
                    <a:cubicBezTo>
                      <a:pt x="9" y="0"/>
                      <a:pt x="4" y="3"/>
                      <a:pt x="2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3" y="6"/>
                      <a:pt x="3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7"/>
                      <a:pt x="1" y="7"/>
                      <a:pt x="1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2" y="9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8" y="9"/>
                    </a:cubicBezTo>
                    <a:cubicBezTo>
                      <a:pt x="8" y="10"/>
                      <a:pt x="9" y="10"/>
                      <a:pt x="9" y="10"/>
                    </a:cubicBezTo>
                    <a:cubicBezTo>
                      <a:pt x="9" y="10"/>
                      <a:pt x="10" y="10"/>
                      <a:pt x="11" y="9"/>
                    </a:cubicBezTo>
                    <a:cubicBezTo>
                      <a:pt x="11" y="10"/>
                      <a:pt x="11" y="10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2"/>
                      <a:pt x="12" y="12"/>
                      <a:pt x="10" y="13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4" y="17"/>
                      <a:pt x="10" y="19"/>
                    </a:cubicBezTo>
                    <a:cubicBezTo>
                      <a:pt x="7" y="20"/>
                      <a:pt x="7" y="20"/>
                      <a:pt x="7" y="21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7" y="22"/>
                      <a:pt x="6" y="22"/>
                      <a:pt x="6" y="23"/>
                    </a:cubicBezTo>
                    <a:cubicBezTo>
                      <a:pt x="4" y="22"/>
                      <a:pt x="4" y="22"/>
                      <a:pt x="3" y="22"/>
                    </a:cubicBezTo>
                    <a:cubicBezTo>
                      <a:pt x="2" y="22"/>
                      <a:pt x="2" y="22"/>
                      <a:pt x="1" y="23"/>
                    </a:cubicBezTo>
                    <a:cubicBezTo>
                      <a:pt x="0" y="24"/>
                      <a:pt x="1" y="25"/>
                      <a:pt x="1" y="25"/>
                    </a:cubicBezTo>
                    <a:cubicBezTo>
                      <a:pt x="1" y="25"/>
                      <a:pt x="2" y="25"/>
                      <a:pt x="2" y="25"/>
                    </a:cubicBezTo>
                    <a:cubicBezTo>
                      <a:pt x="3" y="25"/>
                      <a:pt x="4" y="25"/>
                      <a:pt x="5" y="24"/>
                    </a:cubicBezTo>
                    <a:cubicBezTo>
                      <a:pt x="5" y="24"/>
                      <a:pt x="5" y="24"/>
                      <a:pt x="6" y="23"/>
                    </a:cubicBezTo>
                    <a:cubicBezTo>
                      <a:pt x="6" y="24"/>
                      <a:pt x="6" y="24"/>
                      <a:pt x="7" y="27"/>
                    </a:cubicBezTo>
                    <a:cubicBezTo>
                      <a:pt x="8" y="27"/>
                      <a:pt x="8" y="27"/>
                      <a:pt x="8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9"/>
                      <a:pt x="7" y="30"/>
                      <a:pt x="7" y="30"/>
                    </a:cubicBezTo>
                    <a:cubicBezTo>
                      <a:pt x="8" y="29"/>
                      <a:pt x="8" y="29"/>
                      <a:pt x="9" y="29"/>
                    </a:cubicBezTo>
                    <a:cubicBezTo>
                      <a:pt x="9" y="30"/>
                      <a:pt x="9" y="30"/>
                      <a:pt x="9" y="31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31"/>
                      <a:pt x="10" y="28"/>
                      <a:pt x="12" y="27"/>
                    </a:cubicBezTo>
                    <a:cubicBezTo>
                      <a:pt x="13" y="30"/>
                      <a:pt x="15" y="30"/>
                      <a:pt x="15" y="30"/>
                    </a:cubicBezTo>
                    <a:cubicBezTo>
                      <a:pt x="16" y="29"/>
                      <a:pt x="16" y="29"/>
                      <a:pt x="16" y="28"/>
                    </a:cubicBezTo>
                    <a:cubicBezTo>
                      <a:pt x="16" y="28"/>
                      <a:pt x="16" y="28"/>
                      <a:pt x="16" y="28"/>
                    </a:cubicBezTo>
                    <a:cubicBezTo>
                      <a:pt x="16" y="28"/>
                      <a:pt x="16" y="28"/>
                      <a:pt x="16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5" y="23"/>
                      <a:pt x="16" y="21"/>
                    </a:cubicBezTo>
                    <a:cubicBezTo>
                      <a:pt x="16" y="21"/>
                      <a:pt x="17" y="20"/>
                      <a:pt x="18" y="20"/>
                    </a:cubicBezTo>
                    <a:cubicBezTo>
                      <a:pt x="18" y="20"/>
                      <a:pt x="18" y="20"/>
                      <a:pt x="18" y="20"/>
                    </a:cubicBezTo>
                    <a:cubicBezTo>
                      <a:pt x="18" y="21"/>
                      <a:pt x="18" y="21"/>
                      <a:pt x="19" y="23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1" y="23"/>
                      <a:pt x="21" y="23"/>
                      <a:pt x="21" y="23"/>
                    </a:cubicBezTo>
                    <a:cubicBezTo>
                      <a:pt x="22" y="23"/>
                      <a:pt x="22" y="23"/>
                      <a:pt x="22" y="23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4" y="21"/>
                      <a:pt x="24" y="21"/>
                      <a:pt x="25" y="21"/>
                    </a:cubicBezTo>
                    <a:cubicBezTo>
                      <a:pt x="25" y="21"/>
                      <a:pt x="25" y="21"/>
                      <a:pt x="25" y="21"/>
                    </a:cubicBezTo>
                    <a:cubicBezTo>
                      <a:pt x="25" y="20"/>
                      <a:pt x="25" y="20"/>
                      <a:pt x="25" y="20"/>
                    </a:cubicBezTo>
                    <a:cubicBezTo>
                      <a:pt x="24" y="18"/>
                      <a:pt x="23" y="18"/>
                      <a:pt x="23" y="18"/>
                    </a:cubicBezTo>
                    <a:cubicBezTo>
                      <a:pt x="22" y="17"/>
                      <a:pt x="21" y="17"/>
                      <a:pt x="21" y="16"/>
                    </a:cubicBezTo>
                    <a:cubicBezTo>
                      <a:pt x="20" y="15"/>
                      <a:pt x="19" y="15"/>
                      <a:pt x="19" y="14"/>
                    </a:cubicBezTo>
                    <a:cubicBezTo>
                      <a:pt x="19" y="14"/>
                      <a:pt x="19" y="14"/>
                      <a:pt x="21" y="14"/>
                    </a:cubicBezTo>
                    <a:cubicBezTo>
                      <a:pt x="22" y="13"/>
                      <a:pt x="22" y="12"/>
                      <a:pt x="22" y="12"/>
                    </a:cubicBezTo>
                    <a:cubicBezTo>
                      <a:pt x="22" y="12"/>
                      <a:pt x="22" y="12"/>
                      <a:pt x="22" y="12"/>
                    </a:cubicBezTo>
                    <a:cubicBezTo>
                      <a:pt x="22" y="12"/>
                      <a:pt x="22" y="12"/>
                      <a:pt x="22" y="12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21" y="12"/>
                      <a:pt x="22" y="12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1" y="11"/>
                      <a:pt x="21" y="11"/>
                      <a:pt x="20" y="11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19" y="9"/>
                    </a:cubicBezTo>
                    <a:cubicBezTo>
                      <a:pt x="19" y="9"/>
                      <a:pt x="19" y="9"/>
                      <a:pt x="20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20" y="8"/>
                      <a:pt x="20" y="7"/>
                    </a:cubicBezTo>
                    <a:cubicBezTo>
                      <a:pt x="20" y="7"/>
                      <a:pt x="20" y="7"/>
                      <a:pt x="20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8" y="7"/>
                      <a:pt x="18" y="6"/>
                      <a:pt x="18" y="6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8" y="6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4"/>
                    </a:cubicBezTo>
                    <a:cubicBezTo>
                      <a:pt x="17" y="3"/>
                      <a:pt x="17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5" y="3"/>
                      <a:pt x="15" y="4"/>
                      <a:pt x="14" y="5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3" y="3"/>
                      <a:pt x="15" y="3"/>
                      <a:pt x="15" y="1"/>
                    </a:cubicBezTo>
                    <a:cubicBezTo>
                      <a:pt x="14" y="1"/>
                      <a:pt x="14" y="1"/>
                      <a:pt x="13" y="1"/>
                    </a:cubicBezTo>
                    <a:cubicBezTo>
                      <a:pt x="13" y="1"/>
                      <a:pt x="11" y="1"/>
                      <a:pt x="10" y="2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4"/>
                      <a:pt x="9" y="4"/>
                      <a:pt x="8" y="4"/>
                    </a:cubicBezTo>
                    <a:cubicBezTo>
                      <a:pt x="8" y="5"/>
                      <a:pt x="8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7" y="3"/>
                      <a:pt x="9" y="2"/>
                      <a:pt x="12" y="0"/>
                    </a:cubicBezTo>
                    <a:cubicBezTo>
                      <a:pt x="12" y="0"/>
                      <a:pt x="12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4" name="îşḻiḋe"/>
              <p:cNvSpPr/>
              <p:nvPr/>
            </p:nvSpPr>
            <p:spPr bwMode="auto">
              <a:xfrm>
                <a:off x="5610190" y="2581149"/>
                <a:ext cx="30958" cy="24227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2" y="3"/>
                  </a:cxn>
                  <a:cxn ang="0">
                    <a:pos x="3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4" h="3">
                    <a:moveTo>
                      <a:pt x="3" y="0"/>
                    </a:moveTo>
                    <a:cubicBezTo>
                      <a:pt x="2" y="0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3"/>
                      <a:pt x="3" y="3"/>
                      <a:pt x="3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5" name="ïśľïďe"/>
              <p:cNvSpPr/>
              <p:nvPr/>
            </p:nvSpPr>
            <p:spPr bwMode="auto">
              <a:xfrm>
                <a:off x="5641147" y="2589225"/>
                <a:ext cx="16152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1" y="2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1" y="0"/>
                      <a:pt x="0" y="1"/>
                      <a:pt x="0" y="1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1"/>
                    </a:cubicBezTo>
                    <a:cubicBezTo>
                      <a:pt x="1" y="1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6" name="išlîḓê"/>
              <p:cNvSpPr/>
              <p:nvPr/>
            </p:nvSpPr>
            <p:spPr bwMode="auto">
              <a:xfrm>
                <a:off x="5546930" y="2375217"/>
                <a:ext cx="63261" cy="24227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6" y="1"/>
                  </a:cxn>
                  <a:cxn ang="0">
                    <a:pos x="7" y="0"/>
                  </a:cxn>
                  <a:cxn ang="0">
                    <a:pos x="1" y="1"/>
                  </a:cxn>
                  <a:cxn ang="0">
                    <a:pos x="0" y="3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1" y="2"/>
                  </a:cxn>
                  <a:cxn ang="0">
                    <a:pos x="2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2" y="2"/>
                  </a:cxn>
                  <a:cxn ang="0">
                    <a:pos x="7" y="1"/>
                  </a:cxn>
                  <a:cxn ang="0">
                    <a:pos x="8" y="0"/>
                  </a:cxn>
                </a:cxnLst>
                <a:rect l="0" t="0" r="r" b="b"/>
                <a:pathLst>
                  <a:path w="8" h="3">
                    <a:moveTo>
                      <a:pt x="8" y="0"/>
                    </a:moveTo>
                    <a:cubicBezTo>
                      <a:pt x="7" y="0"/>
                      <a:pt x="7" y="0"/>
                      <a:pt x="6" y="1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2"/>
                      <a:pt x="0" y="2"/>
                      <a:pt x="0" y="3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2"/>
                      <a:pt x="3" y="2"/>
                      <a:pt x="2" y="2"/>
                    </a:cubicBezTo>
                    <a:cubicBezTo>
                      <a:pt x="3" y="2"/>
                      <a:pt x="5" y="2"/>
                      <a:pt x="7" y="1"/>
                    </a:cubicBezTo>
                    <a:cubicBezTo>
                      <a:pt x="8" y="0"/>
                      <a:pt x="8" y="0"/>
                      <a:pt x="8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7" name="îşľiḑè"/>
              <p:cNvSpPr/>
              <p:nvPr/>
            </p:nvSpPr>
            <p:spPr bwMode="auto">
              <a:xfrm>
                <a:off x="5538854" y="2399444"/>
                <a:ext cx="24227" cy="8076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2" y="0"/>
                  </a:cxn>
                  <a:cxn ang="0">
                    <a:pos x="3" y="0"/>
                  </a:cxn>
                  <a:cxn ang="0">
                    <a:pos x="2" y="0"/>
                  </a:cxn>
                </a:cxnLst>
                <a:rect l="0" t="0" r="r" b="b"/>
                <a:pathLst>
                  <a:path w="3" h="1">
                    <a:moveTo>
                      <a:pt x="2" y="0"/>
                    </a:moveTo>
                    <a:cubicBezTo>
                      <a:pt x="2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2" y="0"/>
                      <a:pt x="2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8" name="íṩļíḓe"/>
              <p:cNvSpPr/>
              <p:nvPr/>
            </p:nvSpPr>
            <p:spPr bwMode="auto">
              <a:xfrm>
                <a:off x="5530778" y="2391369"/>
                <a:ext cx="79412" cy="3903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5" y="1"/>
                  </a:cxn>
                  <a:cxn ang="0">
                    <a:pos x="4" y="1"/>
                  </a:cxn>
                  <a:cxn ang="0">
                    <a:pos x="3" y="1"/>
                  </a:cxn>
                  <a:cxn ang="0">
                    <a:pos x="2" y="2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3" y="3"/>
                  </a:cxn>
                  <a:cxn ang="0">
                    <a:pos x="3" y="3"/>
                  </a:cxn>
                  <a:cxn ang="0">
                    <a:pos x="3" y="3"/>
                  </a:cxn>
                  <a:cxn ang="0">
                    <a:pos x="3" y="4"/>
                  </a:cxn>
                  <a:cxn ang="0">
                    <a:pos x="3" y="4"/>
                  </a:cxn>
                  <a:cxn ang="0">
                    <a:pos x="2" y="4"/>
                  </a:cxn>
                  <a:cxn ang="0">
                    <a:pos x="2" y="4"/>
                  </a:cxn>
                  <a:cxn ang="0">
                    <a:pos x="1" y="4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4" y="4"/>
                  </a:cxn>
                  <a:cxn ang="0">
                    <a:pos x="5" y="4"/>
                  </a:cxn>
                  <a:cxn ang="0">
                    <a:pos x="5" y="4"/>
                  </a:cxn>
                  <a:cxn ang="0">
                    <a:pos x="6" y="4"/>
                  </a:cxn>
                  <a:cxn ang="0">
                    <a:pos x="8" y="3"/>
                  </a:cxn>
                  <a:cxn ang="0">
                    <a:pos x="9" y="2"/>
                  </a:cxn>
                  <a:cxn ang="0">
                    <a:pos x="9" y="2"/>
                  </a:cxn>
                  <a:cxn ang="0">
                    <a:pos x="9" y="2"/>
                  </a:cxn>
                  <a:cxn ang="0">
                    <a:pos x="8" y="3"/>
                  </a:cxn>
                  <a:cxn ang="0">
                    <a:pos x="7" y="3"/>
                  </a:cxn>
                  <a:cxn ang="0">
                    <a:pos x="10" y="0"/>
                  </a:cxn>
                  <a:cxn ang="0">
                    <a:pos x="10" y="0"/>
                  </a:cxn>
                  <a:cxn ang="0">
                    <a:pos x="10" y="0"/>
                  </a:cxn>
                  <a:cxn ang="0">
                    <a:pos x="8" y="1"/>
                  </a:cxn>
                  <a:cxn ang="0">
                    <a:pos x="8" y="2"/>
                  </a:cxn>
                  <a:cxn ang="0">
                    <a:pos x="6" y="3"/>
                  </a:cxn>
                  <a:cxn ang="0">
                    <a:pos x="5" y="3"/>
                  </a:cxn>
                  <a:cxn ang="0">
                    <a:pos x="4" y="3"/>
                  </a:cxn>
                  <a:cxn ang="0">
                    <a:pos x="5" y="2"/>
                  </a:cxn>
                  <a:cxn ang="0">
                    <a:pos x="6" y="1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7" y="0"/>
                  </a:cxn>
                </a:cxnLst>
                <a:rect l="0" t="0" r="r" b="b"/>
                <a:pathLst>
                  <a:path w="10" h="5">
                    <a:moveTo>
                      <a:pt x="7" y="0"/>
                    </a:moveTo>
                    <a:cubicBezTo>
                      <a:pt x="7" y="0"/>
                      <a:pt x="5" y="0"/>
                      <a:pt x="5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2"/>
                      <a:pt x="2" y="2"/>
                      <a:pt x="2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1" y="4"/>
                      <a:pt x="1" y="4"/>
                    </a:cubicBezTo>
                    <a:cubicBezTo>
                      <a:pt x="0" y="4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2" y="5"/>
                      <a:pt x="3" y="4"/>
                      <a:pt x="4" y="4"/>
                    </a:cubicBezTo>
                    <a:cubicBezTo>
                      <a:pt x="4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7" y="4"/>
                      <a:pt x="8" y="3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8" y="1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7" y="2"/>
                      <a:pt x="7" y="2"/>
                      <a:pt x="6" y="3"/>
                    </a:cubicBezTo>
                    <a:cubicBezTo>
                      <a:pt x="6" y="3"/>
                      <a:pt x="6" y="3"/>
                      <a:pt x="5" y="3"/>
                    </a:cubicBezTo>
                    <a:cubicBezTo>
                      <a:pt x="5" y="3"/>
                      <a:pt x="5" y="3"/>
                      <a:pt x="4" y="3"/>
                    </a:cubicBezTo>
                    <a:cubicBezTo>
                      <a:pt x="5" y="3"/>
                      <a:pt x="5" y="3"/>
                      <a:pt x="5" y="2"/>
                    </a:cubicBezTo>
                    <a:cubicBezTo>
                      <a:pt x="6" y="2"/>
                      <a:pt x="6" y="1"/>
                      <a:pt x="6" y="1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9" name="iŝľíḍe"/>
              <p:cNvSpPr/>
              <p:nvPr/>
            </p:nvSpPr>
            <p:spPr bwMode="auto">
              <a:xfrm>
                <a:off x="5618266" y="2367141"/>
                <a:ext cx="16152" cy="8076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cubicBezTo>
                      <a:pt x="2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0" name="ïsļiḑè"/>
              <p:cNvSpPr/>
              <p:nvPr/>
            </p:nvSpPr>
            <p:spPr bwMode="auto">
              <a:xfrm>
                <a:off x="5610190" y="2367141"/>
                <a:ext cx="30958" cy="1615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2" y="2"/>
                  </a:cxn>
                  <a:cxn ang="0">
                    <a:pos x="3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3" y="1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4" h="2">
                    <a:moveTo>
                      <a:pt x="2" y="0"/>
                    </a:moveTo>
                    <a:cubicBezTo>
                      <a:pt x="2" y="1"/>
                      <a:pt x="1" y="1"/>
                      <a:pt x="0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2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1" name="ïs1iḑe"/>
              <p:cNvSpPr/>
              <p:nvPr/>
            </p:nvSpPr>
            <p:spPr bwMode="auto">
              <a:xfrm>
                <a:off x="5641147" y="2360411"/>
                <a:ext cx="24227" cy="6730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2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3" h="1">
                    <a:moveTo>
                      <a:pt x="3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2" y="1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2" name="ïṡļiḍê"/>
              <p:cNvSpPr/>
              <p:nvPr/>
            </p:nvSpPr>
            <p:spPr bwMode="auto">
              <a:xfrm>
                <a:off x="5602114" y="2399444"/>
                <a:ext cx="47109" cy="3903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1" y="4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3" y="4"/>
                  </a:cxn>
                  <a:cxn ang="0">
                    <a:pos x="3" y="3"/>
                  </a:cxn>
                  <a:cxn ang="0">
                    <a:pos x="6" y="1"/>
                  </a:cxn>
                  <a:cxn ang="0">
                    <a:pos x="5" y="1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3" y="2"/>
                  </a:cxn>
                  <a:cxn ang="0">
                    <a:pos x="2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3" y="1"/>
                  </a:cxn>
                  <a:cxn ang="0">
                    <a:pos x="2" y="2"/>
                  </a:cxn>
                  <a:cxn ang="0">
                    <a:pos x="1" y="2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6" h="5">
                    <a:moveTo>
                      <a:pt x="3" y="0"/>
                    </a:moveTo>
                    <a:cubicBezTo>
                      <a:pt x="2" y="0"/>
                      <a:pt x="0" y="2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0" y="4"/>
                      <a:pt x="0" y="4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1" y="5"/>
                      <a:pt x="1" y="4"/>
                      <a:pt x="3" y="4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3"/>
                      <a:pt x="5" y="2"/>
                      <a:pt x="6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3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3" y="1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3" name="ïṩľîḑê"/>
              <p:cNvSpPr/>
              <p:nvPr/>
            </p:nvSpPr>
            <p:spPr bwMode="auto">
              <a:xfrm>
                <a:off x="5626341" y="2423672"/>
                <a:ext cx="14806" cy="2288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0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2" y="1"/>
                  </a:cxn>
                  <a:cxn ang="0">
                    <a:pos x="2" y="0"/>
                  </a:cxn>
                </a:cxnLst>
                <a:rect l="0" t="0" r="r" b="b"/>
                <a:pathLst>
                  <a:path w="2" h="3">
                    <a:moveTo>
                      <a:pt x="2" y="0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0" y="1"/>
                      <a:pt x="0" y="2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2" y="2"/>
                      <a:pt x="2" y="1"/>
                    </a:cubicBezTo>
                    <a:cubicBezTo>
                      <a:pt x="2" y="1"/>
                      <a:pt x="2" y="1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4" name="îṥļiḑe"/>
              <p:cNvSpPr/>
              <p:nvPr/>
            </p:nvSpPr>
            <p:spPr bwMode="auto">
              <a:xfrm>
                <a:off x="5641147" y="2399444"/>
                <a:ext cx="87488" cy="63261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1" y="4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7"/>
                  </a:cxn>
                  <a:cxn ang="0">
                    <a:pos x="2" y="6"/>
                  </a:cxn>
                  <a:cxn ang="0">
                    <a:pos x="1" y="7"/>
                  </a:cxn>
                  <a:cxn ang="0">
                    <a:pos x="5" y="7"/>
                  </a:cxn>
                  <a:cxn ang="0">
                    <a:pos x="6" y="7"/>
                  </a:cxn>
                  <a:cxn ang="0">
                    <a:pos x="6" y="8"/>
                  </a:cxn>
                  <a:cxn ang="0">
                    <a:pos x="6" y="8"/>
                  </a:cxn>
                  <a:cxn ang="0">
                    <a:pos x="6" y="8"/>
                  </a:cxn>
                  <a:cxn ang="0">
                    <a:pos x="6" y="8"/>
                  </a:cxn>
                  <a:cxn ang="0">
                    <a:pos x="7" y="8"/>
                  </a:cxn>
                  <a:cxn ang="0">
                    <a:pos x="7" y="8"/>
                  </a:cxn>
                  <a:cxn ang="0">
                    <a:pos x="7" y="8"/>
                  </a:cxn>
                  <a:cxn ang="0">
                    <a:pos x="7" y="8"/>
                  </a:cxn>
                  <a:cxn ang="0">
                    <a:pos x="8" y="8"/>
                  </a:cxn>
                  <a:cxn ang="0">
                    <a:pos x="9" y="6"/>
                  </a:cxn>
                  <a:cxn ang="0">
                    <a:pos x="10" y="6"/>
                  </a:cxn>
                  <a:cxn ang="0">
                    <a:pos x="10" y="6"/>
                  </a:cxn>
                  <a:cxn ang="0">
                    <a:pos x="10" y="5"/>
                  </a:cxn>
                  <a:cxn ang="0">
                    <a:pos x="8" y="4"/>
                  </a:cxn>
                  <a:cxn ang="0">
                    <a:pos x="8" y="4"/>
                  </a:cxn>
                  <a:cxn ang="0">
                    <a:pos x="6" y="5"/>
                  </a:cxn>
                  <a:cxn ang="0">
                    <a:pos x="4" y="4"/>
                  </a:cxn>
                  <a:cxn ang="0">
                    <a:pos x="4" y="3"/>
                  </a:cxn>
                  <a:cxn ang="0">
                    <a:pos x="6" y="1"/>
                  </a:cxn>
                  <a:cxn ang="0">
                    <a:pos x="5" y="1"/>
                  </a:cxn>
                  <a:cxn ang="0">
                    <a:pos x="5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11" h="8">
                    <a:moveTo>
                      <a:pt x="3" y="0"/>
                    </a:moveTo>
                    <a:cubicBezTo>
                      <a:pt x="3" y="0"/>
                      <a:pt x="1" y="1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2" y="4"/>
                      <a:pt x="2" y="4"/>
                      <a:pt x="1" y="4"/>
                    </a:cubicBezTo>
                    <a:cubicBezTo>
                      <a:pt x="0" y="5"/>
                      <a:pt x="0" y="5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7"/>
                      <a:pt x="0" y="7"/>
                    </a:cubicBezTo>
                    <a:cubicBezTo>
                      <a:pt x="1" y="7"/>
                      <a:pt x="1" y="6"/>
                      <a:pt x="2" y="6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7"/>
                      <a:pt x="9" y="7"/>
                      <a:pt x="9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1" y="5"/>
                      <a:pt x="10" y="5"/>
                    </a:cubicBezTo>
                    <a:cubicBezTo>
                      <a:pt x="10" y="5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7" y="5"/>
                      <a:pt x="7" y="5"/>
                      <a:pt x="6" y="5"/>
                    </a:cubicBezTo>
                    <a:cubicBezTo>
                      <a:pt x="6" y="5"/>
                      <a:pt x="4" y="4"/>
                      <a:pt x="4" y="4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5" y="3"/>
                      <a:pt x="6" y="2"/>
                      <a:pt x="6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1"/>
                      <a:pt x="5" y="1"/>
                      <a:pt x="5" y="2"/>
                    </a:cubicBezTo>
                    <a:cubicBezTo>
                      <a:pt x="5" y="2"/>
                      <a:pt x="5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5" name="îṣľiḑé"/>
              <p:cNvSpPr/>
              <p:nvPr/>
            </p:nvSpPr>
            <p:spPr bwMode="auto">
              <a:xfrm>
                <a:off x="5665375" y="2352335"/>
                <a:ext cx="39033" cy="30958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3" y="1"/>
                  </a:cxn>
                  <a:cxn ang="0">
                    <a:pos x="2" y="1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0" y="4"/>
                  </a:cxn>
                  <a:cxn ang="0">
                    <a:pos x="1" y="4"/>
                  </a:cxn>
                  <a:cxn ang="0">
                    <a:pos x="2" y="4"/>
                  </a:cxn>
                  <a:cxn ang="0">
                    <a:pos x="3" y="3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4" y="0"/>
                  </a:cxn>
                </a:cxnLst>
                <a:rect l="0" t="0" r="r" b="b"/>
                <a:pathLst>
                  <a:path w="5" h="4"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4" y="3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6" name="íṥľiḍé"/>
              <p:cNvSpPr/>
              <p:nvPr/>
            </p:nvSpPr>
            <p:spPr bwMode="auto">
              <a:xfrm>
                <a:off x="5688256" y="2367141"/>
                <a:ext cx="24227" cy="161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8" y="6"/>
                  </a:cxn>
                  <a:cxn ang="0">
                    <a:pos x="12" y="6"/>
                  </a:cxn>
                  <a:cxn ang="0">
                    <a:pos x="12" y="6"/>
                  </a:cxn>
                  <a:cxn ang="0">
                    <a:pos x="12" y="0"/>
                  </a:cxn>
                </a:cxnLst>
                <a:rect l="0" t="0" r="r" b="b"/>
                <a:pathLst>
                  <a:path w="18" h="12">
                    <a:moveTo>
                      <a:pt x="12" y="0"/>
                    </a:moveTo>
                    <a:lnTo>
                      <a:pt x="12" y="0"/>
                    </a:lnTo>
                    <a:lnTo>
                      <a:pt x="6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8" y="6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7" name="íśḻíḍè"/>
              <p:cNvSpPr/>
              <p:nvPr/>
            </p:nvSpPr>
            <p:spPr bwMode="auto">
              <a:xfrm>
                <a:off x="5688256" y="2367141"/>
                <a:ext cx="24227" cy="161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8" y="6"/>
                  </a:cxn>
                  <a:cxn ang="0">
                    <a:pos x="12" y="6"/>
                  </a:cxn>
                  <a:cxn ang="0">
                    <a:pos x="12" y="6"/>
                  </a:cxn>
                  <a:cxn ang="0">
                    <a:pos x="12" y="0"/>
                  </a:cxn>
                </a:cxnLst>
                <a:rect l="0" t="0" r="r" b="b"/>
                <a:pathLst>
                  <a:path w="18" h="12">
                    <a:moveTo>
                      <a:pt x="12" y="0"/>
                    </a:moveTo>
                    <a:lnTo>
                      <a:pt x="12" y="0"/>
                    </a:lnTo>
                    <a:lnTo>
                      <a:pt x="6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8" y="6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2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8" name="îsľîḑê"/>
              <p:cNvSpPr/>
              <p:nvPr/>
            </p:nvSpPr>
            <p:spPr bwMode="auto">
              <a:xfrm>
                <a:off x="5728635" y="2344259"/>
                <a:ext cx="14806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0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9" name="ïṡļïḍê"/>
              <p:cNvSpPr/>
              <p:nvPr/>
            </p:nvSpPr>
            <p:spPr bwMode="auto">
              <a:xfrm>
                <a:off x="5681526" y="2478856"/>
                <a:ext cx="30958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4" h="2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4" y="0"/>
                      <a:pt x="2" y="0"/>
                    </a:cubicBezTo>
                    <a:cubicBezTo>
                      <a:pt x="2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0" name="îŝľïḑê"/>
              <p:cNvSpPr/>
              <p:nvPr/>
            </p:nvSpPr>
            <p:spPr bwMode="auto">
              <a:xfrm>
                <a:off x="5688256" y="2311956"/>
                <a:ext cx="267847" cy="118445"/>
              </a:xfrm>
              <a:custGeom>
                <a:avLst/>
                <a:gdLst/>
                <a:ahLst/>
                <a:cxnLst>
                  <a:cxn ang="0">
                    <a:pos x="25" y="1"/>
                  </a:cxn>
                  <a:cxn ang="0">
                    <a:pos x="25" y="0"/>
                  </a:cxn>
                  <a:cxn ang="0">
                    <a:pos x="23" y="0"/>
                  </a:cxn>
                  <a:cxn ang="0">
                    <a:pos x="22" y="0"/>
                  </a:cxn>
                  <a:cxn ang="0">
                    <a:pos x="19" y="2"/>
                  </a:cxn>
                  <a:cxn ang="0">
                    <a:pos x="17" y="1"/>
                  </a:cxn>
                  <a:cxn ang="0">
                    <a:pos x="16" y="2"/>
                  </a:cxn>
                  <a:cxn ang="0">
                    <a:pos x="17" y="2"/>
                  </a:cxn>
                  <a:cxn ang="0">
                    <a:pos x="16" y="3"/>
                  </a:cxn>
                  <a:cxn ang="0">
                    <a:pos x="14" y="4"/>
                  </a:cxn>
                  <a:cxn ang="0">
                    <a:pos x="16" y="5"/>
                  </a:cxn>
                  <a:cxn ang="0">
                    <a:pos x="19" y="5"/>
                  </a:cxn>
                  <a:cxn ang="0">
                    <a:pos x="15" y="7"/>
                  </a:cxn>
                  <a:cxn ang="0">
                    <a:pos x="15" y="5"/>
                  </a:cxn>
                  <a:cxn ang="0">
                    <a:pos x="14" y="5"/>
                  </a:cxn>
                  <a:cxn ang="0">
                    <a:pos x="14" y="5"/>
                  </a:cxn>
                  <a:cxn ang="0">
                    <a:pos x="11" y="8"/>
                  </a:cxn>
                  <a:cxn ang="0">
                    <a:pos x="10" y="8"/>
                  </a:cxn>
                  <a:cxn ang="0">
                    <a:pos x="6" y="10"/>
                  </a:cxn>
                  <a:cxn ang="0">
                    <a:pos x="9" y="9"/>
                  </a:cxn>
                  <a:cxn ang="0">
                    <a:pos x="6" y="11"/>
                  </a:cxn>
                  <a:cxn ang="0">
                    <a:pos x="8" y="11"/>
                  </a:cxn>
                  <a:cxn ang="0">
                    <a:pos x="5" y="10"/>
                  </a:cxn>
                  <a:cxn ang="0">
                    <a:pos x="2" y="12"/>
                  </a:cxn>
                  <a:cxn ang="0">
                    <a:pos x="1" y="13"/>
                  </a:cxn>
                  <a:cxn ang="0">
                    <a:pos x="2" y="13"/>
                  </a:cxn>
                  <a:cxn ang="0">
                    <a:pos x="4" y="13"/>
                  </a:cxn>
                  <a:cxn ang="0">
                    <a:pos x="6" y="14"/>
                  </a:cxn>
                  <a:cxn ang="0">
                    <a:pos x="9" y="13"/>
                  </a:cxn>
                  <a:cxn ang="0">
                    <a:pos x="8" y="13"/>
                  </a:cxn>
                  <a:cxn ang="0">
                    <a:pos x="7" y="12"/>
                  </a:cxn>
                  <a:cxn ang="0">
                    <a:pos x="9" y="12"/>
                  </a:cxn>
                  <a:cxn ang="0">
                    <a:pos x="15" y="10"/>
                  </a:cxn>
                  <a:cxn ang="0">
                    <a:pos x="16" y="10"/>
                  </a:cxn>
                  <a:cxn ang="0">
                    <a:pos x="17" y="8"/>
                  </a:cxn>
                  <a:cxn ang="0">
                    <a:pos x="17" y="8"/>
                  </a:cxn>
                  <a:cxn ang="0">
                    <a:pos x="19" y="8"/>
                  </a:cxn>
                  <a:cxn ang="0">
                    <a:pos x="20" y="8"/>
                  </a:cxn>
                  <a:cxn ang="0">
                    <a:pos x="22" y="7"/>
                  </a:cxn>
                  <a:cxn ang="0">
                    <a:pos x="29" y="4"/>
                  </a:cxn>
                  <a:cxn ang="0">
                    <a:pos x="28" y="4"/>
                  </a:cxn>
                  <a:cxn ang="0">
                    <a:pos x="28" y="3"/>
                  </a:cxn>
                  <a:cxn ang="0">
                    <a:pos x="33" y="2"/>
                  </a:cxn>
                  <a:cxn ang="0">
                    <a:pos x="32" y="1"/>
                  </a:cxn>
                  <a:cxn ang="0">
                    <a:pos x="32" y="1"/>
                  </a:cxn>
                  <a:cxn ang="0">
                    <a:pos x="30" y="0"/>
                  </a:cxn>
                  <a:cxn ang="0">
                    <a:pos x="28" y="1"/>
                  </a:cxn>
                </a:cxnLst>
                <a:rect l="0" t="0" r="r" b="b"/>
                <a:pathLst>
                  <a:path w="34" h="15">
                    <a:moveTo>
                      <a:pt x="27" y="0"/>
                    </a:moveTo>
                    <a:cubicBezTo>
                      <a:pt x="27" y="0"/>
                      <a:pt x="27" y="0"/>
                      <a:pt x="26" y="1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26" y="0"/>
                      <a:pt x="25" y="0"/>
                      <a:pt x="25" y="0"/>
                    </a:cubicBezTo>
                    <a:cubicBezTo>
                      <a:pt x="25" y="0"/>
                      <a:pt x="25" y="0"/>
                      <a:pt x="25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3" y="1"/>
                      <a:pt x="22" y="1"/>
                      <a:pt x="22" y="2"/>
                    </a:cubicBezTo>
                    <a:cubicBezTo>
                      <a:pt x="21" y="1"/>
                      <a:pt x="21" y="1"/>
                      <a:pt x="22" y="0"/>
                    </a:cubicBezTo>
                    <a:cubicBezTo>
                      <a:pt x="22" y="0"/>
                      <a:pt x="21" y="0"/>
                      <a:pt x="21" y="0"/>
                    </a:cubicBezTo>
                    <a:cubicBezTo>
                      <a:pt x="21" y="0"/>
                      <a:pt x="21" y="1"/>
                      <a:pt x="20" y="1"/>
                    </a:cubicBezTo>
                    <a:cubicBezTo>
                      <a:pt x="20" y="1"/>
                      <a:pt x="20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9" y="1"/>
                      <a:pt x="18" y="1"/>
                      <a:pt x="17" y="1"/>
                    </a:cubicBezTo>
                    <a:cubicBezTo>
                      <a:pt x="17" y="1"/>
                      <a:pt x="17" y="1"/>
                      <a:pt x="17" y="1"/>
                    </a:cubicBezTo>
                    <a:cubicBezTo>
                      <a:pt x="16" y="1"/>
                      <a:pt x="16" y="2"/>
                      <a:pt x="15" y="2"/>
                    </a:cubicBezTo>
                    <a:cubicBezTo>
                      <a:pt x="15" y="2"/>
                      <a:pt x="15" y="2"/>
                      <a:pt x="16" y="2"/>
                    </a:cubicBezTo>
                    <a:cubicBezTo>
                      <a:pt x="16" y="2"/>
                      <a:pt x="16" y="2"/>
                      <a:pt x="16" y="2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6" y="2"/>
                      <a:pt x="16" y="2"/>
                      <a:pt x="17" y="2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6" y="3"/>
                      <a:pt x="14" y="4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7" y="5"/>
                      <a:pt x="17" y="5"/>
                      <a:pt x="21" y="3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1" y="4"/>
                      <a:pt x="20" y="4"/>
                      <a:pt x="19" y="5"/>
                    </a:cubicBezTo>
                    <a:cubicBezTo>
                      <a:pt x="18" y="5"/>
                      <a:pt x="18" y="5"/>
                      <a:pt x="16" y="5"/>
                    </a:cubicBezTo>
                    <a:cubicBezTo>
                      <a:pt x="16" y="5"/>
                      <a:pt x="16" y="5"/>
                      <a:pt x="15" y="5"/>
                    </a:cubicBezTo>
                    <a:cubicBezTo>
                      <a:pt x="15" y="6"/>
                      <a:pt x="15" y="6"/>
                      <a:pt x="15" y="7"/>
                    </a:cubicBezTo>
                    <a:cubicBezTo>
                      <a:pt x="14" y="6"/>
                      <a:pt x="14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3" y="5"/>
                      <a:pt x="12" y="5"/>
                      <a:pt x="12" y="6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9" y="8"/>
                      <a:pt x="8" y="8"/>
                      <a:pt x="6" y="9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7" y="10"/>
                      <a:pt x="7" y="9"/>
                      <a:pt x="8" y="9"/>
                    </a:cubicBezTo>
                    <a:cubicBezTo>
                      <a:pt x="8" y="9"/>
                      <a:pt x="8" y="9"/>
                      <a:pt x="9" y="9"/>
                    </a:cubicBezTo>
                    <a:cubicBezTo>
                      <a:pt x="9" y="9"/>
                      <a:pt x="9" y="9"/>
                      <a:pt x="9" y="9"/>
                    </a:cubicBezTo>
                    <a:cubicBezTo>
                      <a:pt x="8" y="10"/>
                      <a:pt x="8" y="10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7" y="11"/>
                      <a:pt x="7" y="11"/>
                    </a:cubicBezTo>
                    <a:cubicBezTo>
                      <a:pt x="8" y="11"/>
                      <a:pt x="9" y="10"/>
                      <a:pt x="9" y="10"/>
                    </a:cubicBezTo>
                    <a:cubicBezTo>
                      <a:pt x="9" y="11"/>
                      <a:pt x="8" y="11"/>
                      <a:pt x="8" y="11"/>
                    </a:cubicBezTo>
                    <a:cubicBezTo>
                      <a:pt x="7" y="12"/>
                      <a:pt x="6" y="12"/>
                      <a:pt x="6" y="12"/>
                    </a:cubicBezTo>
                    <a:cubicBezTo>
                      <a:pt x="5" y="12"/>
                      <a:pt x="6" y="11"/>
                      <a:pt x="6" y="10"/>
                    </a:cubicBezTo>
                    <a:cubicBezTo>
                      <a:pt x="6" y="10"/>
                      <a:pt x="6" y="10"/>
                      <a:pt x="5" y="10"/>
                    </a:cubicBezTo>
                    <a:cubicBezTo>
                      <a:pt x="5" y="10"/>
                      <a:pt x="4" y="11"/>
                      <a:pt x="4" y="11"/>
                    </a:cubicBezTo>
                    <a:cubicBezTo>
                      <a:pt x="4" y="12"/>
                      <a:pt x="4" y="12"/>
                      <a:pt x="3" y="12"/>
                    </a:cubicBezTo>
                    <a:cubicBezTo>
                      <a:pt x="3" y="12"/>
                      <a:pt x="2" y="12"/>
                      <a:pt x="2" y="12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3" y="14"/>
                    </a:cubicBezTo>
                    <a:cubicBezTo>
                      <a:pt x="3" y="14"/>
                      <a:pt x="3" y="14"/>
                      <a:pt x="4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5" y="15"/>
                      <a:pt x="5" y="15"/>
                      <a:pt x="5" y="15"/>
                    </a:cubicBezTo>
                    <a:cubicBezTo>
                      <a:pt x="7" y="14"/>
                      <a:pt x="7" y="14"/>
                      <a:pt x="8" y="14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2"/>
                      <a:pt x="8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10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2" y="11"/>
                      <a:pt x="13" y="11"/>
                      <a:pt x="15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7" y="8"/>
                      <a:pt x="17" y="8"/>
                    </a:cubicBezTo>
                    <a:cubicBezTo>
                      <a:pt x="17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20" y="7"/>
                      <a:pt x="20" y="7"/>
                      <a:pt x="20" y="7"/>
                    </a:cubicBezTo>
                    <a:cubicBezTo>
                      <a:pt x="20" y="7"/>
                      <a:pt x="20" y="7"/>
                      <a:pt x="20" y="8"/>
                    </a:cubicBezTo>
                    <a:cubicBezTo>
                      <a:pt x="20" y="8"/>
                      <a:pt x="20" y="8"/>
                      <a:pt x="20" y="8"/>
                    </a:cubicBezTo>
                    <a:cubicBezTo>
                      <a:pt x="20" y="8"/>
                      <a:pt x="20" y="8"/>
                      <a:pt x="21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5" y="6"/>
                      <a:pt x="29" y="4"/>
                      <a:pt x="29" y="4"/>
                    </a:cubicBezTo>
                    <a:cubicBezTo>
                      <a:pt x="29" y="4"/>
                      <a:pt x="29" y="4"/>
                      <a:pt x="29" y="4"/>
                    </a:cubicBezTo>
                    <a:cubicBezTo>
                      <a:pt x="29" y="4"/>
                      <a:pt x="29" y="4"/>
                      <a:pt x="29" y="4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7" y="4"/>
                      <a:pt x="27" y="4"/>
                      <a:pt x="27" y="4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9" y="3"/>
                      <a:pt x="31" y="3"/>
                      <a:pt x="33" y="3"/>
                    </a:cubicBezTo>
                    <a:cubicBezTo>
                      <a:pt x="34" y="2"/>
                      <a:pt x="34" y="2"/>
                      <a:pt x="34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2" y="1"/>
                      <a:pt x="32" y="1"/>
                    </a:cubicBezTo>
                    <a:cubicBezTo>
                      <a:pt x="32" y="1"/>
                      <a:pt x="31" y="1"/>
                      <a:pt x="31" y="1"/>
                    </a:cubicBezTo>
                    <a:cubicBezTo>
                      <a:pt x="31" y="1"/>
                      <a:pt x="31" y="1"/>
                      <a:pt x="31" y="1"/>
                    </a:cubicBezTo>
                    <a:cubicBezTo>
                      <a:pt x="31" y="1"/>
                      <a:pt x="32" y="1"/>
                      <a:pt x="32" y="1"/>
                    </a:cubicBezTo>
                    <a:cubicBezTo>
                      <a:pt x="31" y="1"/>
                      <a:pt x="31" y="0"/>
                      <a:pt x="31" y="0"/>
                    </a:cubicBezTo>
                    <a:cubicBezTo>
                      <a:pt x="31" y="0"/>
                      <a:pt x="31" y="0"/>
                      <a:pt x="31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29" y="0"/>
                      <a:pt x="29" y="0"/>
                      <a:pt x="28" y="1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0"/>
                      <a:pt x="28" y="0"/>
                      <a:pt x="27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1" name="îšḷïḓê"/>
              <p:cNvSpPr/>
              <p:nvPr/>
            </p:nvSpPr>
            <p:spPr bwMode="auto">
              <a:xfrm>
                <a:off x="5720559" y="2328108"/>
                <a:ext cx="78066" cy="63261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9" y="1"/>
                  </a:cxn>
                  <a:cxn ang="0">
                    <a:pos x="8" y="1"/>
                  </a:cxn>
                  <a:cxn ang="0">
                    <a:pos x="7" y="1"/>
                  </a:cxn>
                  <a:cxn ang="0">
                    <a:pos x="7" y="2"/>
                  </a:cxn>
                  <a:cxn ang="0">
                    <a:pos x="6" y="2"/>
                  </a:cxn>
                  <a:cxn ang="0">
                    <a:pos x="6" y="2"/>
                  </a:cxn>
                  <a:cxn ang="0">
                    <a:pos x="5" y="2"/>
                  </a:cxn>
                  <a:cxn ang="0">
                    <a:pos x="5" y="2"/>
                  </a:cxn>
                  <a:cxn ang="0">
                    <a:pos x="4" y="3"/>
                  </a:cxn>
                  <a:cxn ang="0">
                    <a:pos x="4" y="3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1" y="4"/>
                  </a:cxn>
                  <a:cxn ang="0">
                    <a:pos x="3" y="4"/>
                  </a:cxn>
                  <a:cxn ang="0">
                    <a:pos x="4" y="4"/>
                  </a:cxn>
                  <a:cxn ang="0">
                    <a:pos x="3" y="5"/>
                  </a:cxn>
                  <a:cxn ang="0">
                    <a:pos x="2" y="5"/>
                  </a:cxn>
                  <a:cxn ang="0">
                    <a:pos x="1" y="5"/>
                  </a:cxn>
                  <a:cxn ang="0">
                    <a:pos x="0" y="6"/>
                  </a:cxn>
                  <a:cxn ang="0">
                    <a:pos x="1" y="6"/>
                  </a:cxn>
                  <a:cxn ang="0">
                    <a:pos x="0" y="7"/>
                  </a:cxn>
                  <a:cxn ang="0">
                    <a:pos x="1" y="7"/>
                  </a:cxn>
                  <a:cxn ang="0">
                    <a:pos x="2" y="6"/>
                  </a:cxn>
                  <a:cxn ang="0">
                    <a:pos x="1" y="8"/>
                  </a:cxn>
                  <a:cxn ang="0">
                    <a:pos x="2" y="7"/>
                  </a:cxn>
                  <a:cxn ang="0">
                    <a:pos x="2" y="7"/>
                  </a:cxn>
                  <a:cxn ang="0">
                    <a:pos x="3" y="6"/>
                  </a:cxn>
                  <a:cxn ang="0">
                    <a:pos x="4" y="6"/>
                  </a:cxn>
                  <a:cxn ang="0">
                    <a:pos x="5" y="5"/>
                  </a:cxn>
                  <a:cxn ang="0">
                    <a:pos x="5" y="5"/>
                  </a:cxn>
                  <a:cxn ang="0">
                    <a:pos x="4" y="6"/>
                  </a:cxn>
                  <a:cxn ang="0">
                    <a:pos x="5" y="6"/>
                  </a:cxn>
                  <a:cxn ang="0">
                    <a:pos x="6" y="6"/>
                  </a:cxn>
                  <a:cxn ang="0">
                    <a:pos x="7" y="5"/>
                  </a:cxn>
                  <a:cxn ang="0">
                    <a:pos x="7" y="5"/>
                  </a:cxn>
                  <a:cxn ang="0">
                    <a:pos x="7" y="5"/>
                  </a:cxn>
                  <a:cxn ang="0">
                    <a:pos x="7" y="5"/>
                  </a:cxn>
                  <a:cxn ang="0">
                    <a:pos x="6" y="5"/>
                  </a:cxn>
                  <a:cxn ang="0">
                    <a:pos x="8" y="4"/>
                  </a:cxn>
                  <a:cxn ang="0">
                    <a:pos x="8" y="3"/>
                  </a:cxn>
                  <a:cxn ang="0">
                    <a:pos x="9" y="3"/>
                  </a:cxn>
                  <a:cxn ang="0">
                    <a:pos x="8" y="3"/>
                  </a:cxn>
                  <a:cxn ang="0">
                    <a:pos x="7" y="3"/>
                  </a:cxn>
                  <a:cxn ang="0">
                    <a:pos x="8" y="3"/>
                  </a:cxn>
                  <a:cxn ang="0">
                    <a:pos x="8" y="2"/>
                  </a:cxn>
                  <a:cxn ang="0">
                    <a:pos x="10" y="0"/>
                  </a:cxn>
                  <a:cxn ang="0">
                    <a:pos x="9" y="0"/>
                  </a:cxn>
                </a:cxnLst>
                <a:rect l="0" t="0" r="r" b="b"/>
                <a:pathLst>
                  <a:path w="10" h="8">
                    <a:moveTo>
                      <a:pt x="9" y="0"/>
                    </a:moveTo>
                    <a:cubicBezTo>
                      <a:pt x="9" y="0"/>
                      <a:pt x="9" y="0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0" y="6"/>
                      <a:pt x="0" y="7"/>
                      <a:pt x="0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6"/>
                      <a:pt x="2" y="6"/>
                      <a:pt x="2" y="6"/>
                    </a:cubicBezTo>
                    <a:cubicBezTo>
                      <a:pt x="2" y="6"/>
                      <a:pt x="2" y="7"/>
                      <a:pt x="1" y="8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5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6" y="5"/>
                    </a:cubicBezTo>
                    <a:cubicBezTo>
                      <a:pt x="7" y="5"/>
                      <a:pt x="7" y="5"/>
                      <a:pt x="8" y="4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10" y="0"/>
                    </a:cubicBezTo>
                    <a:cubicBezTo>
                      <a:pt x="10" y="0"/>
                      <a:pt x="10" y="0"/>
                      <a:pt x="9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2" name="íṣ1ïḋè"/>
              <p:cNvSpPr/>
              <p:nvPr/>
            </p:nvSpPr>
            <p:spPr bwMode="auto">
              <a:xfrm>
                <a:off x="5806701" y="2311956"/>
                <a:ext cx="401097" cy="467050"/>
              </a:xfrm>
              <a:custGeom>
                <a:avLst/>
                <a:gdLst/>
                <a:ahLst/>
                <a:cxnLst>
                  <a:cxn ang="0">
                    <a:pos x="31" y="1"/>
                  </a:cxn>
                  <a:cxn ang="0">
                    <a:pos x="27" y="2"/>
                  </a:cxn>
                  <a:cxn ang="0">
                    <a:pos x="28" y="4"/>
                  </a:cxn>
                  <a:cxn ang="0">
                    <a:pos x="25" y="2"/>
                  </a:cxn>
                  <a:cxn ang="0">
                    <a:pos x="24" y="3"/>
                  </a:cxn>
                  <a:cxn ang="0">
                    <a:pos x="23" y="2"/>
                  </a:cxn>
                  <a:cxn ang="0">
                    <a:pos x="22" y="3"/>
                  </a:cxn>
                  <a:cxn ang="0">
                    <a:pos x="19" y="4"/>
                  </a:cxn>
                  <a:cxn ang="0">
                    <a:pos x="17" y="3"/>
                  </a:cxn>
                  <a:cxn ang="0">
                    <a:pos x="15" y="5"/>
                  </a:cxn>
                  <a:cxn ang="0">
                    <a:pos x="9" y="7"/>
                  </a:cxn>
                  <a:cxn ang="0">
                    <a:pos x="7" y="9"/>
                  </a:cxn>
                  <a:cxn ang="0">
                    <a:pos x="5" y="10"/>
                  </a:cxn>
                  <a:cxn ang="0">
                    <a:pos x="1" y="11"/>
                  </a:cxn>
                  <a:cxn ang="0">
                    <a:pos x="3" y="13"/>
                  </a:cxn>
                  <a:cxn ang="0">
                    <a:pos x="5" y="13"/>
                  </a:cxn>
                  <a:cxn ang="0">
                    <a:pos x="1" y="13"/>
                  </a:cxn>
                  <a:cxn ang="0">
                    <a:pos x="1" y="15"/>
                  </a:cxn>
                  <a:cxn ang="0">
                    <a:pos x="1" y="17"/>
                  </a:cxn>
                  <a:cxn ang="0">
                    <a:pos x="5" y="16"/>
                  </a:cxn>
                  <a:cxn ang="0">
                    <a:pos x="6" y="28"/>
                  </a:cxn>
                  <a:cxn ang="0">
                    <a:pos x="11" y="30"/>
                  </a:cxn>
                  <a:cxn ang="0">
                    <a:pos x="9" y="31"/>
                  </a:cxn>
                  <a:cxn ang="0">
                    <a:pos x="11" y="33"/>
                  </a:cxn>
                  <a:cxn ang="0">
                    <a:pos x="8" y="39"/>
                  </a:cxn>
                  <a:cxn ang="0">
                    <a:pos x="4" y="40"/>
                  </a:cxn>
                  <a:cxn ang="0">
                    <a:pos x="6" y="46"/>
                  </a:cxn>
                  <a:cxn ang="0">
                    <a:pos x="5" y="51"/>
                  </a:cxn>
                  <a:cxn ang="0">
                    <a:pos x="8" y="57"/>
                  </a:cxn>
                  <a:cxn ang="0">
                    <a:pos x="13" y="59"/>
                  </a:cxn>
                  <a:cxn ang="0">
                    <a:pos x="17" y="52"/>
                  </a:cxn>
                  <a:cxn ang="0">
                    <a:pos x="21" y="46"/>
                  </a:cxn>
                  <a:cxn ang="0">
                    <a:pos x="35" y="38"/>
                  </a:cxn>
                  <a:cxn ang="0">
                    <a:pos x="48" y="33"/>
                  </a:cxn>
                  <a:cxn ang="0">
                    <a:pos x="48" y="32"/>
                  </a:cxn>
                  <a:cxn ang="0">
                    <a:pos x="46" y="27"/>
                  </a:cxn>
                  <a:cxn ang="0">
                    <a:pos x="46" y="26"/>
                  </a:cxn>
                  <a:cxn ang="0">
                    <a:pos x="44" y="24"/>
                  </a:cxn>
                  <a:cxn ang="0">
                    <a:pos x="49" y="23"/>
                  </a:cxn>
                  <a:cxn ang="0">
                    <a:pos x="48" y="20"/>
                  </a:cxn>
                  <a:cxn ang="0">
                    <a:pos x="47" y="17"/>
                  </a:cxn>
                  <a:cxn ang="0">
                    <a:pos x="50" y="17"/>
                  </a:cxn>
                  <a:cxn ang="0">
                    <a:pos x="48" y="13"/>
                  </a:cxn>
                  <a:cxn ang="0">
                    <a:pos x="47" y="9"/>
                  </a:cxn>
                  <a:cxn ang="0">
                    <a:pos x="47" y="9"/>
                  </a:cxn>
                  <a:cxn ang="0">
                    <a:pos x="46" y="8"/>
                  </a:cxn>
                  <a:cxn ang="0">
                    <a:pos x="49" y="7"/>
                  </a:cxn>
                  <a:cxn ang="0">
                    <a:pos x="51" y="5"/>
                  </a:cxn>
                  <a:cxn ang="0">
                    <a:pos x="47" y="4"/>
                  </a:cxn>
                  <a:cxn ang="0">
                    <a:pos x="45" y="5"/>
                  </a:cxn>
                  <a:cxn ang="0">
                    <a:pos x="43" y="3"/>
                  </a:cxn>
                  <a:cxn ang="0">
                    <a:pos x="41" y="5"/>
                  </a:cxn>
                  <a:cxn ang="0">
                    <a:pos x="38" y="4"/>
                  </a:cxn>
                  <a:cxn ang="0">
                    <a:pos x="42" y="3"/>
                  </a:cxn>
                </a:cxnLst>
                <a:rect l="0" t="0" r="r" b="b"/>
                <a:pathLst>
                  <a:path w="51" h="59">
                    <a:moveTo>
                      <a:pt x="38" y="0"/>
                    </a:moveTo>
                    <a:cubicBezTo>
                      <a:pt x="36" y="0"/>
                      <a:pt x="34" y="1"/>
                      <a:pt x="32" y="1"/>
                    </a:cubicBezTo>
                    <a:cubicBezTo>
                      <a:pt x="32" y="1"/>
                      <a:pt x="31" y="1"/>
                      <a:pt x="31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6" y="2"/>
                      <a:pt x="26" y="2"/>
                      <a:pt x="26" y="2"/>
                    </a:cubicBezTo>
                    <a:cubicBezTo>
                      <a:pt x="25" y="2"/>
                      <a:pt x="25" y="2"/>
                      <a:pt x="25" y="2"/>
                    </a:cubicBezTo>
                    <a:cubicBezTo>
                      <a:pt x="25" y="3"/>
                      <a:pt x="25" y="3"/>
                      <a:pt x="25" y="3"/>
                    </a:cubicBezTo>
                    <a:cubicBezTo>
                      <a:pt x="25" y="3"/>
                      <a:pt x="25" y="3"/>
                      <a:pt x="25" y="3"/>
                    </a:cubicBezTo>
                    <a:cubicBezTo>
                      <a:pt x="25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3" y="2"/>
                      <a:pt x="23" y="2"/>
                      <a:pt x="23" y="2"/>
                    </a:cubicBezTo>
                    <a:cubicBezTo>
                      <a:pt x="23" y="3"/>
                      <a:pt x="23" y="3"/>
                      <a:pt x="23" y="3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9" y="8"/>
                      <a:pt x="9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3"/>
                      <a:pt x="2" y="13"/>
                      <a:pt x="3" y="13"/>
                    </a:cubicBezTo>
                    <a:cubicBezTo>
                      <a:pt x="3" y="13"/>
                      <a:pt x="3" y="13"/>
                      <a:pt x="4" y="13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5" y="12"/>
                      <a:pt x="5" y="12"/>
                      <a:pt x="5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3" y="13"/>
                      <a:pt x="2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1" y="17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2" y="16"/>
                      <a:pt x="2" y="16"/>
                      <a:pt x="2" y="16"/>
                    </a:cubicBezTo>
                    <a:cubicBezTo>
                      <a:pt x="4" y="16"/>
                      <a:pt x="5" y="16"/>
                      <a:pt x="5" y="16"/>
                    </a:cubicBezTo>
                    <a:cubicBezTo>
                      <a:pt x="7" y="16"/>
                      <a:pt x="7" y="16"/>
                      <a:pt x="8" y="18"/>
                    </a:cubicBezTo>
                    <a:cubicBezTo>
                      <a:pt x="7" y="21"/>
                      <a:pt x="11" y="25"/>
                      <a:pt x="7" y="26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7" y="28"/>
                      <a:pt x="8" y="27"/>
                      <a:pt x="9" y="27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9" y="27"/>
                      <a:pt x="10" y="28"/>
                      <a:pt x="11" y="30"/>
                    </a:cubicBezTo>
                    <a:cubicBezTo>
                      <a:pt x="11" y="31"/>
                      <a:pt x="11" y="31"/>
                      <a:pt x="11" y="31"/>
                    </a:cubicBezTo>
                    <a:cubicBezTo>
                      <a:pt x="10" y="31"/>
                      <a:pt x="10" y="31"/>
                      <a:pt x="10" y="31"/>
                    </a:cubicBezTo>
                    <a:cubicBezTo>
                      <a:pt x="9" y="31"/>
                      <a:pt x="9" y="31"/>
                      <a:pt x="9" y="31"/>
                    </a:cubicBezTo>
                    <a:cubicBezTo>
                      <a:pt x="7" y="31"/>
                      <a:pt x="7" y="31"/>
                      <a:pt x="7" y="31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9" y="33"/>
                      <a:pt x="10" y="33"/>
                      <a:pt x="11" y="33"/>
                    </a:cubicBezTo>
                    <a:cubicBezTo>
                      <a:pt x="11" y="34"/>
                      <a:pt x="11" y="34"/>
                      <a:pt x="9" y="34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8" y="39"/>
                      <a:pt x="8" y="39"/>
                      <a:pt x="8" y="39"/>
                    </a:cubicBezTo>
                    <a:cubicBezTo>
                      <a:pt x="5" y="38"/>
                      <a:pt x="5" y="38"/>
                      <a:pt x="5" y="38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4" y="40"/>
                      <a:pt x="4" y="40"/>
                      <a:pt x="4" y="40"/>
                    </a:cubicBezTo>
                    <a:cubicBezTo>
                      <a:pt x="4" y="41"/>
                      <a:pt x="4" y="41"/>
                      <a:pt x="4" y="41"/>
                    </a:cubicBezTo>
                    <a:cubicBezTo>
                      <a:pt x="3" y="42"/>
                      <a:pt x="3" y="42"/>
                      <a:pt x="4" y="46"/>
                    </a:cubicBezTo>
                    <a:cubicBezTo>
                      <a:pt x="5" y="46"/>
                      <a:pt x="6" y="46"/>
                      <a:pt x="6" y="46"/>
                    </a:cubicBezTo>
                    <a:cubicBezTo>
                      <a:pt x="6" y="47"/>
                      <a:pt x="6" y="48"/>
                      <a:pt x="5" y="48"/>
                    </a:cubicBezTo>
                    <a:cubicBezTo>
                      <a:pt x="4" y="50"/>
                      <a:pt x="4" y="50"/>
                      <a:pt x="4" y="50"/>
                    </a:cubicBezTo>
                    <a:cubicBezTo>
                      <a:pt x="5" y="51"/>
                      <a:pt x="5" y="51"/>
                      <a:pt x="5" y="51"/>
                    </a:cubicBezTo>
                    <a:cubicBezTo>
                      <a:pt x="5" y="51"/>
                      <a:pt x="5" y="52"/>
                      <a:pt x="5" y="52"/>
                    </a:cubicBezTo>
                    <a:cubicBezTo>
                      <a:pt x="6" y="53"/>
                      <a:pt x="6" y="56"/>
                      <a:pt x="7" y="57"/>
                    </a:cubicBezTo>
                    <a:cubicBezTo>
                      <a:pt x="7" y="57"/>
                      <a:pt x="7" y="57"/>
                      <a:pt x="8" y="57"/>
                    </a:cubicBezTo>
                    <a:cubicBezTo>
                      <a:pt x="8" y="57"/>
                      <a:pt x="9" y="57"/>
                      <a:pt x="11" y="56"/>
                    </a:cubicBezTo>
                    <a:cubicBezTo>
                      <a:pt x="11" y="56"/>
                      <a:pt x="11" y="57"/>
                      <a:pt x="10" y="57"/>
                    </a:cubicBezTo>
                    <a:cubicBezTo>
                      <a:pt x="12" y="59"/>
                      <a:pt x="12" y="59"/>
                      <a:pt x="13" y="59"/>
                    </a:cubicBezTo>
                    <a:cubicBezTo>
                      <a:pt x="13" y="59"/>
                      <a:pt x="13" y="59"/>
                      <a:pt x="13" y="59"/>
                    </a:cubicBezTo>
                    <a:cubicBezTo>
                      <a:pt x="14" y="59"/>
                      <a:pt x="19" y="55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9" y="52"/>
                      <a:pt x="20" y="51"/>
                      <a:pt x="20" y="49"/>
                    </a:cubicBezTo>
                    <a:cubicBezTo>
                      <a:pt x="21" y="47"/>
                      <a:pt x="21" y="47"/>
                      <a:pt x="21" y="47"/>
                    </a:cubicBezTo>
                    <a:cubicBezTo>
                      <a:pt x="21" y="46"/>
                      <a:pt x="21" y="46"/>
                      <a:pt x="21" y="46"/>
                    </a:cubicBezTo>
                    <a:cubicBezTo>
                      <a:pt x="22" y="46"/>
                      <a:pt x="22" y="45"/>
                      <a:pt x="22" y="45"/>
                    </a:cubicBezTo>
                    <a:cubicBezTo>
                      <a:pt x="29" y="45"/>
                      <a:pt x="29" y="44"/>
                      <a:pt x="34" y="39"/>
                    </a:cubicBezTo>
                    <a:cubicBezTo>
                      <a:pt x="35" y="38"/>
                      <a:pt x="35" y="38"/>
                      <a:pt x="35" y="38"/>
                    </a:cubicBezTo>
                    <a:cubicBezTo>
                      <a:pt x="35" y="38"/>
                      <a:pt x="36" y="39"/>
                      <a:pt x="36" y="39"/>
                    </a:cubicBezTo>
                    <a:cubicBezTo>
                      <a:pt x="43" y="38"/>
                      <a:pt x="43" y="37"/>
                      <a:pt x="48" y="34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3" y="32"/>
                      <a:pt x="43" y="32"/>
                      <a:pt x="44" y="30"/>
                    </a:cubicBezTo>
                    <a:cubicBezTo>
                      <a:pt x="46" y="32"/>
                      <a:pt x="47" y="33"/>
                      <a:pt x="47" y="33"/>
                    </a:cubicBezTo>
                    <a:cubicBezTo>
                      <a:pt x="48" y="33"/>
                      <a:pt x="48" y="32"/>
                      <a:pt x="48" y="32"/>
                    </a:cubicBezTo>
                    <a:cubicBezTo>
                      <a:pt x="48" y="31"/>
                      <a:pt x="48" y="30"/>
                      <a:pt x="48" y="29"/>
                    </a:cubicBezTo>
                    <a:cubicBezTo>
                      <a:pt x="46" y="29"/>
                      <a:pt x="46" y="28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8" y="29"/>
                      <a:pt x="48" y="29"/>
                      <a:pt x="48" y="29"/>
                    </a:cubicBezTo>
                    <a:cubicBezTo>
                      <a:pt x="48" y="28"/>
                      <a:pt x="48" y="27"/>
                      <a:pt x="48" y="26"/>
                    </a:cubicBezTo>
                    <a:cubicBezTo>
                      <a:pt x="47" y="26"/>
                      <a:pt x="47" y="26"/>
                      <a:pt x="46" y="26"/>
                    </a:cubicBezTo>
                    <a:cubicBezTo>
                      <a:pt x="46" y="26"/>
                      <a:pt x="46" y="26"/>
                      <a:pt x="45" y="26"/>
                    </a:cubicBezTo>
                    <a:cubicBezTo>
                      <a:pt x="44" y="25"/>
                      <a:pt x="44" y="25"/>
                      <a:pt x="44" y="25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5" y="25"/>
                      <a:pt x="46" y="25"/>
                      <a:pt x="46" y="25"/>
                    </a:cubicBezTo>
                    <a:cubicBezTo>
                      <a:pt x="47" y="25"/>
                      <a:pt x="48" y="24"/>
                      <a:pt x="49" y="24"/>
                    </a:cubicBezTo>
                    <a:cubicBezTo>
                      <a:pt x="49" y="23"/>
                      <a:pt x="49" y="23"/>
                      <a:pt x="49" y="23"/>
                    </a:cubicBezTo>
                    <a:cubicBezTo>
                      <a:pt x="50" y="22"/>
                      <a:pt x="50" y="22"/>
                      <a:pt x="50" y="22"/>
                    </a:cubicBezTo>
                    <a:cubicBezTo>
                      <a:pt x="49" y="21"/>
                      <a:pt x="49" y="21"/>
                      <a:pt x="49" y="21"/>
                    </a:cubicBezTo>
                    <a:cubicBezTo>
                      <a:pt x="48" y="20"/>
                      <a:pt x="48" y="20"/>
                      <a:pt x="48" y="20"/>
                    </a:cubicBezTo>
                    <a:cubicBezTo>
                      <a:pt x="49" y="20"/>
                      <a:pt x="49" y="19"/>
                      <a:pt x="50" y="19"/>
                    </a:cubicBezTo>
                    <a:cubicBezTo>
                      <a:pt x="49" y="18"/>
                      <a:pt x="49" y="18"/>
                      <a:pt x="48" y="18"/>
                    </a:cubicBezTo>
                    <a:cubicBezTo>
                      <a:pt x="47" y="17"/>
                      <a:pt x="47" y="17"/>
                      <a:pt x="47" y="17"/>
                    </a:cubicBezTo>
                    <a:cubicBezTo>
                      <a:pt x="47" y="17"/>
                      <a:pt x="47" y="16"/>
                      <a:pt x="47" y="16"/>
                    </a:cubicBezTo>
                    <a:cubicBezTo>
                      <a:pt x="48" y="16"/>
                      <a:pt x="48" y="16"/>
                      <a:pt x="48" y="16"/>
                    </a:cubicBezTo>
                    <a:cubicBezTo>
                      <a:pt x="49" y="16"/>
                      <a:pt x="49" y="17"/>
                      <a:pt x="50" y="17"/>
                    </a:cubicBezTo>
                    <a:cubicBezTo>
                      <a:pt x="50" y="17"/>
                      <a:pt x="50" y="17"/>
                      <a:pt x="50" y="15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7" y="13"/>
                      <a:pt x="47" y="13"/>
                      <a:pt x="46" y="13"/>
                    </a:cubicBezTo>
                    <a:cubicBezTo>
                      <a:pt x="46" y="11"/>
                      <a:pt x="47" y="11"/>
                      <a:pt x="47" y="11"/>
                    </a:cubicBezTo>
                    <a:cubicBezTo>
                      <a:pt x="47" y="10"/>
                      <a:pt x="47" y="10"/>
                      <a:pt x="47" y="9"/>
                    </a:cubicBezTo>
                    <a:cubicBezTo>
                      <a:pt x="49" y="9"/>
                      <a:pt x="49" y="9"/>
                      <a:pt x="49" y="8"/>
                    </a:cubicBezTo>
                    <a:cubicBezTo>
                      <a:pt x="48" y="8"/>
                      <a:pt x="48" y="8"/>
                      <a:pt x="48" y="8"/>
                    </a:cubicBezTo>
                    <a:cubicBezTo>
                      <a:pt x="48" y="8"/>
                      <a:pt x="48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7" y="8"/>
                      <a:pt x="48" y="8"/>
                      <a:pt x="48" y="8"/>
                    </a:cubicBezTo>
                    <a:cubicBezTo>
                      <a:pt x="48" y="8"/>
                      <a:pt x="48" y="8"/>
                      <a:pt x="49" y="8"/>
                    </a:cubicBezTo>
                    <a:cubicBezTo>
                      <a:pt x="49" y="7"/>
                      <a:pt x="49" y="7"/>
                      <a:pt x="49" y="7"/>
                    </a:cubicBezTo>
                    <a:cubicBezTo>
                      <a:pt x="48" y="7"/>
                      <a:pt x="48" y="7"/>
                      <a:pt x="47" y="7"/>
                    </a:cubicBezTo>
                    <a:cubicBezTo>
                      <a:pt x="50" y="6"/>
                      <a:pt x="50" y="6"/>
                      <a:pt x="50" y="6"/>
                    </a:cubicBezTo>
                    <a:cubicBezTo>
                      <a:pt x="51" y="6"/>
                      <a:pt x="51" y="6"/>
                      <a:pt x="51" y="5"/>
                    </a:cubicBezTo>
                    <a:cubicBezTo>
                      <a:pt x="51" y="5"/>
                      <a:pt x="51" y="5"/>
                      <a:pt x="51" y="5"/>
                    </a:cubicBezTo>
                    <a:cubicBezTo>
                      <a:pt x="51" y="4"/>
                      <a:pt x="50" y="4"/>
                      <a:pt x="49" y="4"/>
                    </a:cubicBezTo>
                    <a:cubicBezTo>
                      <a:pt x="48" y="4"/>
                      <a:pt x="48" y="4"/>
                      <a:pt x="47" y="4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6" y="5"/>
                      <a:pt x="46" y="5"/>
                      <a:pt x="46" y="4"/>
                    </a:cubicBezTo>
                    <a:cubicBezTo>
                      <a:pt x="45" y="5"/>
                      <a:pt x="45" y="5"/>
                      <a:pt x="45" y="5"/>
                    </a:cubicBezTo>
                    <a:cubicBezTo>
                      <a:pt x="44" y="6"/>
                      <a:pt x="44" y="6"/>
                      <a:pt x="43" y="7"/>
                    </a:cubicBezTo>
                    <a:cubicBezTo>
                      <a:pt x="43" y="6"/>
                      <a:pt x="43" y="6"/>
                      <a:pt x="44" y="5"/>
                    </a:cubicBezTo>
                    <a:cubicBezTo>
                      <a:pt x="44" y="4"/>
                      <a:pt x="44" y="3"/>
                      <a:pt x="43" y="3"/>
                    </a:cubicBezTo>
                    <a:cubicBezTo>
                      <a:pt x="43" y="3"/>
                      <a:pt x="43" y="3"/>
                      <a:pt x="43" y="3"/>
                    </a:cubicBezTo>
                    <a:cubicBezTo>
                      <a:pt x="42" y="4"/>
                      <a:pt x="42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2" y="4"/>
                      <a:pt x="42" y="4"/>
                      <a:pt x="42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38" y="4"/>
                    </a:cubicBezTo>
                    <a:cubicBezTo>
                      <a:pt x="39" y="3"/>
                      <a:pt x="39" y="3"/>
                      <a:pt x="40" y="3"/>
                    </a:cubicBezTo>
                    <a:cubicBezTo>
                      <a:pt x="40" y="3"/>
                      <a:pt x="41" y="3"/>
                      <a:pt x="41" y="3"/>
                    </a:cubicBezTo>
                    <a:cubicBezTo>
                      <a:pt x="41" y="3"/>
                      <a:pt x="41" y="3"/>
                      <a:pt x="42" y="3"/>
                    </a:cubicBezTo>
                    <a:cubicBezTo>
                      <a:pt x="43" y="3"/>
                      <a:pt x="43" y="3"/>
                      <a:pt x="44" y="3"/>
                    </a:cubicBezTo>
                    <a:cubicBezTo>
                      <a:pt x="44" y="3"/>
                      <a:pt x="41" y="0"/>
                      <a:pt x="38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3" name="ïś1iḍé"/>
              <p:cNvSpPr/>
              <p:nvPr/>
            </p:nvSpPr>
            <p:spPr bwMode="auto">
              <a:xfrm>
                <a:off x="5594038" y="2968787"/>
                <a:ext cx="32303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2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4" h="2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3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4" name="ïş1íḋè"/>
              <p:cNvSpPr/>
              <p:nvPr/>
            </p:nvSpPr>
            <p:spPr bwMode="auto">
              <a:xfrm>
                <a:off x="6168765" y="2652486"/>
                <a:ext cx="126521" cy="63261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1" y="0"/>
                  </a:cxn>
                  <a:cxn ang="0">
                    <a:pos x="10" y="1"/>
                  </a:cxn>
                  <a:cxn ang="0">
                    <a:pos x="9" y="1"/>
                  </a:cxn>
                  <a:cxn ang="0">
                    <a:pos x="8" y="1"/>
                  </a:cxn>
                  <a:cxn ang="0">
                    <a:pos x="7" y="2"/>
                  </a:cxn>
                  <a:cxn ang="0">
                    <a:pos x="7" y="1"/>
                  </a:cxn>
                  <a:cxn ang="0">
                    <a:pos x="6" y="1"/>
                  </a:cxn>
                  <a:cxn ang="0">
                    <a:pos x="5" y="2"/>
                  </a:cxn>
                  <a:cxn ang="0">
                    <a:pos x="5" y="2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2" y="0"/>
                  </a:cxn>
                  <a:cxn ang="0">
                    <a:pos x="1" y="1"/>
                  </a:cxn>
                  <a:cxn ang="0">
                    <a:pos x="0" y="3"/>
                  </a:cxn>
                  <a:cxn ang="0">
                    <a:pos x="2" y="3"/>
                  </a:cxn>
                  <a:cxn ang="0">
                    <a:pos x="2" y="4"/>
                  </a:cxn>
                  <a:cxn ang="0">
                    <a:pos x="1" y="3"/>
                  </a:cxn>
                  <a:cxn ang="0">
                    <a:pos x="1" y="4"/>
                  </a:cxn>
                  <a:cxn ang="0">
                    <a:pos x="2" y="5"/>
                  </a:cxn>
                  <a:cxn ang="0">
                    <a:pos x="3" y="5"/>
                  </a:cxn>
                  <a:cxn ang="0">
                    <a:pos x="4" y="5"/>
                  </a:cxn>
                  <a:cxn ang="0">
                    <a:pos x="2" y="7"/>
                  </a:cxn>
                  <a:cxn ang="0">
                    <a:pos x="4" y="7"/>
                  </a:cxn>
                  <a:cxn ang="0">
                    <a:pos x="6" y="7"/>
                  </a:cxn>
                  <a:cxn ang="0">
                    <a:pos x="7" y="8"/>
                  </a:cxn>
                  <a:cxn ang="0">
                    <a:pos x="9" y="8"/>
                  </a:cxn>
                  <a:cxn ang="0">
                    <a:pos x="13" y="6"/>
                  </a:cxn>
                  <a:cxn ang="0">
                    <a:pos x="16" y="3"/>
                  </a:cxn>
                  <a:cxn ang="0">
                    <a:pos x="16" y="3"/>
                  </a:cxn>
                  <a:cxn ang="0">
                    <a:pos x="15" y="1"/>
                  </a:cxn>
                  <a:cxn ang="0">
                    <a:pos x="13" y="1"/>
                  </a:cxn>
                  <a:cxn ang="0">
                    <a:pos x="12" y="0"/>
                  </a:cxn>
                </a:cxnLst>
                <a:rect l="0" t="0" r="r" b="b"/>
                <a:pathLst>
                  <a:path w="16" h="8">
                    <a:moveTo>
                      <a:pt x="12" y="0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2"/>
                      <a:pt x="7" y="2"/>
                      <a:pt x="7" y="2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6"/>
                      <a:pt x="2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5" y="7"/>
                      <a:pt x="5" y="7"/>
                      <a:pt x="6" y="7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8" y="8"/>
                      <a:pt x="9" y="8"/>
                      <a:pt x="9" y="8"/>
                    </a:cubicBezTo>
                    <a:cubicBezTo>
                      <a:pt x="10" y="7"/>
                      <a:pt x="11" y="6"/>
                      <a:pt x="13" y="6"/>
                    </a:cubicBezTo>
                    <a:cubicBezTo>
                      <a:pt x="13" y="6"/>
                      <a:pt x="14" y="6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2" y="0"/>
                      <a:pt x="12" y="0"/>
                      <a:pt x="1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5" name="iṩ1íḍé"/>
              <p:cNvSpPr/>
              <p:nvPr/>
            </p:nvSpPr>
            <p:spPr bwMode="auto">
              <a:xfrm>
                <a:off x="6373352" y="2881300"/>
                <a:ext cx="71337" cy="7133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1" y="2"/>
                  </a:cxn>
                  <a:cxn ang="0">
                    <a:pos x="0" y="4"/>
                  </a:cxn>
                  <a:cxn ang="0">
                    <a:pos x="0" y="5"/>
                  </a:cxn>
                  <a:cxn ang="0">
                    <a:pos x="2" y="5"/>
                  </a:cxn>
                  <a:cxn ang="0">
                    <a:pos x="2" y="5"/>
                  </a:cxn>
                  <a:cxn ang="0">
                    <a:pos x="2" y="6"/>
                  </a:cxn>
                  <a:cxn ang="0">
                    <a:pos x="1" y="7"/>
                  </a:cxn>
                  <a:cxn ang="0">
                    <a:pos x="1" y="9"/>
                  </a:cxn>
                  <a:cxn ang="0">
                    <a:pos x="3" y="9"/>
                  </a:cxn>
                  <a:cxn ang="0">
                    <a:pos x="7" y="7"/>
                  </a:cxn>
                  <a:cxn ang="0">
                    <a:pos x="7" y="4"/>
                  </a:cxn>
                  <a:cxn ang="0">
                    <a:pos x="6" y="3"/>
                  </a:cxn>
                  <a:cxn ang="0">
                    <a:pos x="8" y="2"/>
                  </a:cxn>
                  <a:cxn ang="0">
                    <a:pos x="6" y="0"/>
                  </a:cxn>
                </a:cxnLst>
                <a:rect l="0" t="0" r="r" b="b"/>
                <a:pathLst>
                  <a:path w="9" h="9">
                    <a:moveTo>
                      <a:pt x="6" y="0"/>
                    </a:move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2"/>
                      <a:pt x="3" y="2"/>
                      <a:pt x="2" y="2"/>
                    </a:cubicBezTo>
                    <a:cubicBezTo>
                      <a:pt x="2" y="2"/>
                      <a:pt x="1" y="2"/>
                      <a:pt x="1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1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2" y="9"/>
                      <a:pt x="2" y="9"/>
                      <a:pt x="3" y="9"/>
                    </a:cubicBezTo>
                    <a:cubicBezTo>
                      <a:pt x="4" y="8"/>
                      <a:pt x="6" y="8"/>
                      <a:pt x="7" y="7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9" y="1"/>
                      <a:pt x="7" y="0"/>
                      <a:pt x="6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6" name="iṡḷïḑé"/>
              <p:cNvSpPr/>
              <p:nvPr/>
            </p:nvSpPr>
            <p:spPr bwMode="auto">
              <a:xfrm>
                <a:off x="6420460" y="2801887"/>
                <a:ext cx="126521" cy="181706"/>
              </a:xfrm>
              <a:custGeom>
                <a:avLst/>
                <a:gdLst/>
                <a:ahLst/>
                <a:cxnLst>
                  <a:cxn ang="0">
                    <a:pos x="1" y="2"/>
                  </a:cxn>
                  <a:cxn ang="0">
                    <a:pos x="0" y="4"/>
                  </a:cxn>
                  <a:cxn ang="0">
                    <a:pos x="1" y="6"/>
                  </a:cxn>
                  <a:cxn ang="0">
                    <a:pos x="0" y="8"/>
                  </a:cxn>
                  <a:cxn ang="0">
                    <a:pos x="3" y="7"/>
                  </a:cxn>
                  <a:cxn ang="0">
                    <a:pos x="3" y="9"/>
                  </a:cxn>
                  <a:cxn ang="0">
                    <a:pos x="3" y="11"/>
                  </a:cxn>
                  <a:cxn ang="0">
                    <a:pos x="5" y="10"/>
                  </a:cxn>
                  <a:cxn ang="0">
                    <a:pos x="6" y="11"/>
                  </a:cxn>
                  <a:cxn ang="0">
                    <a:pos x="7" y="14"/>
                  </a:cxn>
                  <a:cxn ang="0">
                    <a:pos x="5" y="14"/>
                  </a:cxn>
                  <a:cxn ang="0">
                    <a:pos x="5" y="17"/>
                  </a:cxn>
                  <a:cxn ang="0">
                    <a:pos x="5" y="19"/>
                  </a:cxn>
                  <a:cxn ang="0">
                    <a:pos x="7" y="19"/>
                  </a:cxn>
                  <a:cxn ang="0">
                    <a:pos x="9" y="18"/>
                  </a:cxn>
                  <a:cxn ang="0">
                    <a:pos x="8" y="20"/>
                  </a:cxn>
                  <a:cxn ang="0">
                    <a:pos x="4" y="22"/>
                  </a:cxn>
                  <a:cxn ang="0">
                    <a:pos x="8" y="22"/>
                  </a:cxn>
                  <a:cxn ang="0">
                    <a:pos x="9" y="20"/>
                  </a:cxn>
                  <a:cxn ang="0">
                    <a:pos x="14" y="21"/>
                  </a:cxn>
                  <a:cxn ang="0">
                    <a:pos x="16" y="19"/>
                  </a:cxn>
                  <a:cxn ang="0">
                    <a:pos x="16" y="16"/>
                  </a:cxn>
                  <a:cxn ang="0">
                    <a:pos x="13" y="15"/>
                  </a:cxn>
                  <a:cxn ang="0">
                    <a:pos x="12" y="13"/>
                  </a:cxn>
                  <a:cxn ang="0">
                    <a:pos x="9" y="10"/>
                  </a:cxn>
                  <a:cxn ang="0">
                    <a:pos x="7" y="7"/>
                  </a:cxn>
                  <a:cxn ang="0">
                    <a:pos x="5" y="8"/>
                  </a:cxn>
                  <a:cxn ang="0">
                    <a:pos x="4" y="7"/>
                  </a:cxn>
                  <a:cxn ang="0">
                    <a:pos x="6" y="4"/>
                  </a:cxn>
                  <a:cxn ang="0">
                    <a:pos x="4" y="3"/>
                  </a:cxn>
                  <a:cxn ang="0">
                    <a:pos x="2" y="3"/>
                  </a:cxn>
                  <a:cxn ang="0">
                    <a:pos x="4" y="1"/>
                  </a:cxn>
                  <a:cxn ang="0">
                    <a:pos x="0" y="0"/>
                  </a:cxn>
                </a:cxnLst>
                <a:rect l="0" t="0" r="r" b="b"/>
                <a:pathLst>
                  <a:path w="16" h="23">
                    <a:moveTo>
                      <a:pt x="0" y="0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4" y="11"/>
                      <a:pt x="4" y="11"/>
                      <a:pt x="5" y="11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6" y="15"/>
                      <a:pt x="6" y="16"/>
                      <a:pt x="5" y="17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8" y="18"/>
                      <a:pt x="8" y="18"/>
                      <a:pt x="8" y="18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9"/>
                      <a:pt x="9" y="19"/>
                      <a:pt x="9" y="19"/>
                    </a:cubicBezTo>
                    <a:cubicBezTo>
                      <a:pt x="8" y="20"/>
                      <a:pt x="8" y="20"/>
                      <a:pt x="8" y="20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6" y="22"/>
                      <a:pt x="7" y="22"/>
                      <a:pt x="8" y="22"/>
                    </a:cubicBezTo>
                    <a:cubicBezTo>
                      <a:pt x="8" y="20"/>
                      <a:pt x="8" y="20"/>
                      <a:pt x="8" y="20"/>
                    </a:cubicBezTo>
                    <a:cubicBezTo>
                      <a:pt x="8" y="20"/>
                      <a:pt x="9" y="20"/>
                      <a:pt x="9" y="20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12" y="21"/>
                      <a:pt x="13" y="21"/>
                      <a:pt x="14" y="21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6" y="19"/>
                      <a:pt x="16" y="19"/>
                      <a:pt x="16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5" y="18"/>
                      <a:pt x="16" y="17"/>
                      <a:pt x="16" y="16"/>
                    </a:cubicBezTo>
                    <a:cubicBezTo>
                      <a:pt x="16" y="16"/>
                      <a:pt x="16" y="16"/>
                      <a:pt x="15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6" y="7"/>
                      <a:pt x="6" y="7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7" name="îŝlîḍê"/>
              <p:cNvSpPr/>
              <p:nvPr/>
            </p:nvSpPr>
            <p:spPr bwMode="auto">
              <a:xfrm>
                <a:off x="6389504" y="2360411"/>
                <a:ext cx="47109" cy="2288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5"/>
                  </a:cxn>
                  <a:cxn ang="0">
                    <a:pos x="6" y="11"/>
                  </a:cxn>
                  <a:cxn ang="0">
                    <a:pos x="12" y="11"/>
                  </a:cxn>
                  <a:cxn ang="0">
                    <a:pos x="12" y="5"/>
                  </a:cxn>
                  <a:cxn ang="0">
                    <a:pos x="12" y="5"/>
                  </a:cxn>
                  <a:cxn ang="0">
                    <a:pos x="17" y="5"/>
                  </a:cxn>
                  <a:cxn ang="0">
                    <a:pos x="17" y="11"/>
                  </a:cxn>
                  <a:cxn ang="0">
                    <a:pos x="12" y="11"/>
                  </a:cxn>
                  <a:cxn ang="0">
                    <a:pos x="17" y="11"/>
                  </a:cxn>
                  <a:cxn ang="0">
                    <a:pos x="23" y="11"/>
                  </a:cxn>
                  <a:cxn ang="0">
                    <a:pos x="23" y="11"/>
                  </a:cxn>
                  <a:cxn ang="0">
                    <a:pos x="29" y="17"/>
                  </a:cxn>
                  <a:cxn ang="0">
                    <a:pos x="35" y="17"/>
                  </a:cxn>
                  <a:cxn ang="0">
                    <a:pos x="29" y="11"/>
                  </a:cxn>
                  <a:cxn ang="0">
                    <a:pos x="35" y="11"/>
                  </a:cxn>
                  <a:cxn ang="0">
                    <a:pos x="35" y="5"/>
                  </a:cxn>
                  <a:cxn ang="0">
                    <a:pos x="29" y="0"/>
                  </a:cxn>
                  <a:cxn ang="0">
                    <a:pos x="17" y="0"/>
                  </a:cxn>
                  <a:cxn ang="0">
                    <a:pos x="17" y="0"/>
                  </a:cxn>
                  <a:cxn ang="0">
                    <a:pos x="12" y="0"/>
                  </a:cxn>
                </a:cxnLst>
                <a:rect l="0" t="0" r="r" b="b"/>
                <a:pathLst>
                  <a:path w="35" h="17">
                    <a:moveTo>
                      <a:pt x="12" y="0"/>
                    </a:move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6" y="11"/>
                    </a:lnTo>
                    <a:lnTo>
                      <a:pt x="12" y="11"/>
                    </a:lnTo>
                    <a:lnTo>
                      <a:pt x="12" y="5"/>
                    </a:lnTo>
                    <a:lnTo>
                      <a:pt x="12" y="5"/>
                    </a:lnTo>
                    <a:lnTo>
                      <a:pt x="17" y="5"/>
                    </a:lnTo>
                    <a:lnTo>
                      <a:pt x="17" y="11"/>
                    </a:lnTo>
                    <a:lnTo>
                      <a:pt x="12" y="11"/>
                    </a:lnTo>
                    <a:lnTo>
                      <a:pt x="17" y="11"/>
                    </a:lnTo>
                    <a:lnTo>
                      <a:pt x="23" y="11"/>
                    </a:lnTo>
                    <a:lnTo>
                      <a:pt x="23" y="11"/>
                    </a:lnTo>
                    <a:lnTo>
                      <a:pt x="29" y="17"/>
                    </a:lnTo>
                    <a:lnTo>
                      <a:pt x="35" y="17"/>
                    </a:lnTo>
                    <a:lnTo>
                      <a:pt x="29" y="11"/>
                    </a:lnTo>
                    <a:lnTo>
                      <a:pt x="35" y="11"/>
                    </a:lnTo>
                    <a:lnTo>
                      <a:pt x="35" y="5"/>
                    </a:lnTo>
                    <a:lnTo>
                      <a:pt x="29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8" name="ïS1iďe"/>
              <p:cNvSpPr/>
              <p:nvPr/>
            </p:nvSpPr>
            <p:spPr bwMode="auto">
              <a:xfrm>
                <a:off x="6389504" y="2360411"/>
                <a:ext cx="47109" cy="2288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5"/>
                  </a:cxn>
                  <a:cxn ang="0">
                    <a:pos x="6" y="11"/>
                  </a:cxn>
                  <a:cxn ang="0">
                    <a:pos x="12" y="11"/>
                  </a:cxn>
                  <a:cxn ang="0">
                    <a:pos x="12" y="5"/>
                  </a:cxn>
                  <a:cxn ang="0">
                    <a:pos x="12" y="5"/>
                  </a:cxn>
                  <a:cxn ang="0">
                    <a:pos x="17" y="5"/>
                  </a:cxn>
                  <a:cxn ang="0">
                    <a:pos x="17" y="11"/>
                  </a:cxn>
                  <a:cxn ang="0">
                    <a:pos x="12" y="11"/>
                  </a:cxn>
                  <a:cxn ang="0">
                    <a:pos x="17" y="11"/>
                  </a:cxn>
                  <a:cxn ang="0">
                    <a:pos x="23" y="11"/>
                  </a:cxn>
                  <a:cxn ang="0">
                    <a:pos x="23" y="11"/>
                  </a:cxn>
                  <a:cxn ang="0">
                    <a:pos x="29" y="17"/>
                  </a:cxn>
                  <a:cxn ang="0">
                    <a:pos x="35" y="17"/>
                  </a:cxn>
                  <a:cxn ang="0">
                    <a:pos x="29" y="11"/>
                  </a:cxn>
                  <a:cxn ang="0">
                    <a:pos x="35" y="11"/>
                  </a:cxn>
                  <a:cxn ang="0">
                    <a:pos x="35" y="5"/>
                  </a:cxn>
                  <a:cxn ang="0">
                    <a:pos x="29" y="0"/>
                  </a:cxn>
                  <a:cxn ang="0">
                    <a:pos x="17" y="0"/>
                  </a:cxn>
                  <a:cxn ang="0">
                    <a:pos x="17" y="0"/>
                  </a:cxn>
                  <a:cxn ang="0">
                    <a:pos x="12" y="0"/>
                  </a:cxn>
                </a:cxnLst>
                <a:rect l="0" t="0" r="r" b="b"/>
                <a:pathLst>
                  <a:path w="35" h="17">
                    <a:moveTo>
                      <a:pt x="12" y="0"/>
                    </a:move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6" y="11"/>
                    </a:lnTo>
                    <a:lnTo>
                      <a:pt x="12" y="11"/>
                    </a:lnTo>
                    <a:lnTo>
                      <a:pt x="12" y="5"/>
                    </a:lnTo>
                    <a:lnTo>
                      <a:pt x="12" y="5"/>
                    </a:lnTo>
                    <a:lnTo>
                      <a:pt x="17" y="5"/>
                    </a:lnTo>
                    <a:lnTo>
                      <a:pt x="17" y="11"/>
                    </a:lnTo>
                    <a:lnTo>
                      <a:pt x="12" y="11"/>
                    </a:lnTo>
                    <a:lnTo>
                      <a:pt x="17" y="11"/>
                    </a:lnTo>
                    <a:lnTo>
                      <a:pt x="23" y="11"/>
                    </a:lnTo>
                    <a:lnTo>
                      <a:pt x="23" y="11"/>
                    </a:lnTo>
                    <a:lnTo>
                      <a:pt x="29" y="17"/>
                    </a:lnTo>
                    <a:lnTo>
                      <a:pt x="35" y="17"/>
                    </a:lnTo>
                    <a:lnTo>
                      <a:pt x="29" y="11"/>
                    </a:lnTo>
                    <a:lnTo>
                      <a:pt x="35" y="11"/>
                    </a:lnTo>
                    <a:lnTo>
                      <a:pt x="35" y="5"/>
                    </a:lnTo>
                    <a:lnTo>
                      <a:pt x="29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2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9" name="ïṩlïdé"/>
              <p:cNvSpPr/>
              <p:nvPr/>
            </p:nvSpPr>
            <p:spPr bwMode="auto">
              <a:xfrm>
                <a:off x="6625047" y="2857072"/>
                <a:ext cx="8076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1" y="2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0" name="ïśļíḓè"/>
              <p:cNvSpPr/>
              <p:nvPr/>
            </p:nvSpPr>
            <p:spPr bwMode="auto">
              <a:xfrm>
                <a:off x="6633123" y="2848997"/>
                <a:ext cx="24227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2" y="1"/>
                  </a:cxn>
                  <a:cxn ang="0">
                    <a:pos x="1" y="0"/>
                  </a:cxn>
                </a:cxnLst>
                <a:rect l="0" t="0" r="r" b="b"/>
                <a:pathLst>
                  <a:path w="3" h="2">
                    <a:moveTo>
                      <a:pt x="1" y="0"/>
                    </a:move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3" y="2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1" name="îšlíḓê"/>
              <p:cNvSpPr/>
              <p:nvPr/>
            </p:nvSpPr>
            <p:spPr bwMode="auto">
              <a:xfrm>
                <a:off x="6649274" y="2848997"/>
                <a:ext cx="8076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2" name="îSḷíḑê"/>
              <p:cNvSpPr/>
              <p:nvPr/>
            </p:nvSpPr>
            <p:spPr bwMode="auto">
              <a:xfrm>
                <a:off x="6522754" y="2297151"/>
                <a:ext cx="47109" cy="1480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3" y="1"/>
                  </a:cxn>
                  <a:cxn ang="0">
                    <a:pos x="4" y="1"/>
                  </a:cxn>
                  <a:cxn ang="0">
                    <a:pos x="6" y="2"/>
                  </a:cxn>
                  <a:cxn ang="0">
                    <a:pos x="6" y="2"/>
                  </a:cxn>
                  <a:cxn ang="0">
                    <a:pos x="3" y="0"/>
                  </a:cxn>
                  <a:cxn ang="0">
                    <a:pos x="0" y="0"/>
                  </a:cxn>
                </a:cxnLst>
                <a:rect l="0" t="0" r="r" b="b"/>
                <a:pathLst>
                  <a:path w="6" h="2">
                    <a:moveTo>
                      <a:pt x="0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5" y="1"/>
                      <a:pt x="5" y="1"/>
                      <a:pt x="3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3" name="iśļiḑe"/>
              <p:cNvSpPr/>
              <p:nvPr/>
            </p:nvSpPr>
            <p:spPr bwMode="auto">
              <a:xfrm>
                <a:off x="6569863" y="2303881"/>
                <a:ext cx="47109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" y="1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3" y="2"/>
                  </a:cxn>
                  <a:cxn ang="0">
                    <a:pos x="5" y="3"/>
                  </a:cxn>
                  <a:cxn ang="0">
                    <a:pos x="5" y="3"/>
                  </a:cxn>
                  <a:cxn ang="0">
                    <a:pos x="5" y="2"/>
                  </a:cxn>
                  <a:cxn ang="0">
                    <a:pos x="6" y="3"/>
                  </a:cxn>
                  <a:cxn ang="0">
                    <a:pos x="5" y="2"/>
                  </a:cxn>
                  <a:cxn ang="0">
                    <a:pos x="4" y="2"/>
                  </a:cxn>
                  <a:cxn ang="0">
                    <a:pos x="2" y="1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6" h="3">
                    <a:moveTo>
                      <a:pt x="0" y="0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1"/>
                      <a:pt x="2" y="1"/>
                      <a:pt x="3" y="2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3"/>
                      <a:pt x="5" y="3"/>
                      <a:pt x="6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3" y="2"/>
                      <a:pt x="3" y="1"/>
                      <a:pt x="2" y="1"/>
                    </a:cubicBezTo>
                    <a:cubicBezTo>
                      <a:pt x="2" y="1"/>
                      <a:pt x="1" y="1"/>
                      <a:pt x="1" y="1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4" name="íšļiḑê"/>
              <p:cNvSpPr/>
              <p:nvPr/>
            </p:nvSpPr>
            <p:spPr bwMode="auto">
              <a:xfrm>
                <a:off x="6586015" y="2311956"/>
                <a:ext cx="55185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3"/>
                  </a:cxn>
                  <a:cxn ang="0">
                    <a:pos x="4" y="2"/>
                  </a:cxn>
                  <a:cxn ang="0">
                    <a:pos x="2" y="1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7" h="3">
                    <a:moveTo>
                      <a:pt x="0" y="0"/>
                    </a:moveTo>
                    <a:cubicBezTo>
                      <a:pt x="7" y="3"/>
                      <a:pt x="7" y="3"/>
                      <a:pt x="7" y="3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2" y="1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1"/>
                    </a:cubicBezTo>
                    <a:cubicBezTo>
                      <a:pt x="1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5" name="íslidè"/>
              <p:cNvSpPr/>
              <p:nvPr/>
            </p:nvSpPr>
            <p:spPr bwMode="auto">
              <a:xfrm>
                <a:off x="7373403" y="3583893"/>
                <a:ext cx="8076" cy="63261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6"/>
                  </a:cxn>
                  <a:cxn ang="0">
                    <a:pos x="0" y="8"/>
                  </a:cxn>
                  <a:cxn ang="0">
                    <a:pos x="1" y="8"/>
                  </a:cxn>
                  <a:cxn ang="0">
                    <a:pos x="1" y="4"/>
                  </a:cxn>
                  <a:cxn ang="0">
                    <a:pos x="1" y="0"/>
                  </a:cxn>
                </a:cxnLst>
                <a:rect l="0" t="0" r="r" b="b"/>
                <a:pathLst>
                  <a:path w="1" h="8">
                    <a:moveTo>
                      <a:pt x="1" y="0"/>
                    </a:moveTo>
                    <a:cubicBezTo>
                      <a:pt x="1" y="2"/>
                      <a:pt x="1" y="4"/>
                      <a:pt x="1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7"/>
                      <a:pt x="1" y="5"/>
                      <a:pt x="1" y="4"/>
                    </a:cubicBezTo>
                    <a:cubicBezTo>
                      <a:pt x="1" y="4"/>
                      <a:pt x="1" y="1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6" name="ïsḻïďè"/>
              <p:cNvSpPr/>
              <p:nvPr/>
            </p:nvSpPr>
            <p:spPr bwMode="auto">
              <a:xfrm>
                <a:off x="6680232" y="3142417"/>
                <a:ext cx="24227" cy="39033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1" y="3"/>
                  </a:cxn>
                  <a:cxn ang="0">
                    <a:pos x="1" y="5"/>
                  </a:cxn>
                  <a:cxn ang="0">
                    <a:pos x="2" y="5"/>
                  </a:cxn>
                  <a:cxn ang="0">
                    <a:pos x="3" y="4"/>
                  </a:cxn>
                  <a:cxn ang="0">
                    <a:pos x="2" y="1"/>
                  </a:cxn>
                  <a:cxn ang="0">
                    <a:pos x="1" y="0"/>
                  </a:cxn>
                </a:cxnLst>
                <a:rect l="0" t="0" r="r" b="b"/>
                <a:pathLst>
                  <a:path w="3" h="5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3"/>
                      <a:pt x="2" y="2"/>
                      <a:pt x="2" y="1"/>
                    </a:cubicBezTo>
                    <a:cubicBezTo>
                      <a:pt x="2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7" name="îṡliḓê"/>
              <p:cNvSpPr/>
              <p:nvPr/>
            </p:nvSpPr>
            <p:spPr bwMode="auto">
              <a:xfrm>
                <a:off x="6680232" y="3110114"/>
                <a:ext cx="16152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6" y="18"/>
                  </a:cxn>
                  <a:cxn ang="0">
                    <a:pos x="12" y="6"/>
                  </a:cxn>
                  <a:cxn ang="0">
                    <a:pos x="6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18">
                    <a:moveTo>
                      <a:pt x="0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6" y="18"/>
                    </a:lnTo>
                    <a:lnTo>
                      <a:pt x="12" y="6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8" name="íṩḷíḓé"/>
              <p:cNvSpPr/>
              <p:nvPr/>
            </p:nvSpPr>
            <p:spPr bwMode="auto">
              <a:xfrm>
                <a:off x="6680232" y="3110114"/>
                <a:ext cx="16152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6" y="18"/>
                  </a:cxn>
                  <a:cxn ang="0">
                    <a:pos x="12" y="6"/>
                  </a:cxn>
                  <a:cxn ang="0">
                    <a:pos x="6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18">
                    <a:moveTo>
                      <a:pt x="0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6" y="18"/>
                    </a:lnTo>
                    <a:lnTo>
                      <a:pt x="12" y="6"/>
                    </a:lnTo>
                    <a:lnTo>
                      <a:pt x="6" y="0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9" name="ïṣļíḋê"/>
              <p:cNvSpPr/>
              <p:nvPr/>
            </p:nvSpPr>
            <p:spPr bwMode="auto">
              <a:xfrm>
                <a:off x="6743492" y="3189525"/>
                <a:ext cx="39033" cy="30958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12" y="18"/>
                  </a:cxn>
                  <a:cxn ang="0">
                    <a:pos x="12" y="18"/>
                  </a:cxn>
                  <a:cxn ang="0">
                    <a:pos x="23" y="23"/>
                  </a:cxn>
                  <a:cxn ang="0">
                    <a:pos x="29" y="23"/>
                  </a:cxn>
                  <a:cxn ang="0">
                    <a:pos x="29" y="12"/>
                  </a:cxn>
                  <a:cxn ang="0">
                    <a:pos x="29" y="6"/>
                  </a:cxn>
                  <a:cxn ang="0">
                    <a:pos x="29" y="0"/>
                  </a:cxn>
                </a:cxnLst>
                <a:rect l="0" t="0" r="r" b="b"/>
                <a:pathLst>
                  <a:path w="29" h="23">
                    <a:moveTo>
                      <a:pt x="29" y="0"/>
                    </a:moveTo>
                    <a:lnTo>
                      <a:pt x="6" y="6"/>
                    </a:lnTo>
                    <a:lnTo>
                      <a:pt x="0" y="12"/>
                    </a:lnTo>
                    <a:lnTo>
                      <a:pt x="12" y="18"/>
                    </a:lnTo>
                    <a:lnTo>
                      <a:pt x="12" y="18"/>
                    </a:lnTo>
                    <a:lnTo>
                      <a:pt x="23" y="23"/>
                    </a:lnTo>
                    <a:lnTo>
                      <a:pt x="29" y="23"/>
                    </a:lnTo>
                    <a:lnTo>
                      <a:pt x="29" y="12"/>
                    </a:lnTo>
                    <a:lnTo>
                      <a:pt x="29" y="6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0" name="ïṥlídé"/>
              <p:cNvSpPr/>
              <p:nvPr/>
            </p:nvSpPr>
            <p:spPr bwMode="auto">
              <a:xfrm>
                <a:off x="6743492" y="3189525"/>
                <a:ext cx="39033" cy="30958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12" y="18"/>
                  </a:cxn>
                  <a:cxn ang="0">
                    <a:pos x="12" y="18"/>
                  </a:cxn>
                  <a:cxn ang="0">
                    <a:pos x="23" y="23"/>
                  </a:cxn>
                  <a:cxn ang="0">
                    <a:pos x="29" y="23"/>
                  </a:cxn>
                  <a:cxn ang="0">
                    <a:pos x="29" y="12"/>
                  </a:cxn>
                  <a:cxn ang="0">
                    <a:pos x="29" y="6"/>
                  </a:cxn>
                  <a:cxn ang="0">
                    <a:pos x="29" y="0"/>
                  </a:cxn>
                </a:cxnLst>
                <a:rect l="0" t="0" r="r" b="b"/>
                <a:pathLst>
                  <a:path w="29" h="23">
                    <a:moveTo>
                      <a:pt x="29" y="0"/>
                    </a:moveTo>
                    <a:lnTo>
                      <a:pt x="6" y="6"/>
                    </a:lnTo>
                    <a:lnTo>
                      <a:pt x="0" y="12"/>
                    </a:lnTo>
                    <a:lnTo>
                      <a:pt x="12" y="18"/>
                    </a:lnTo>
                    <a:lnTo>
                      <a:pt x="12" y="18"/>
                    </a:lnTo>
                    <a:lnTo>
                      <a:pt x="23" y="23"/>
                    </a:lnTo>
                    <a:lnTo>
                      <a:pt x="29" y="23"/>
                    </a:lnTo>
                    <a:lnTo>
                      <a:pt x="29" y="12"/>
                    </a:lnTo>
                    <a:lnTo>
                      <a:pt x="29" y="6"/>
                    </a:lnTo>
                    <a:lnTo>
                      <a:pt x="29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1" name="îṡḻíḑé"/>
              <p:cNvSpPr/>
              <p:nvPr/>
            </p:nvSpPr>
            <p:spPr bwMode="auto">
              <a:xfrm>
                <a:off x="6900970" y="3228559"/>
                <a:ext cx="16152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2" y="1"/>
                  </a:cxn>
                  <a:cxn ang="0">
                    <a:pos x="2" y="0"/>
                  </a:cxn>
                  <a:cxn ang="0">
                    <a:pos x="0" y="0"/>
                  </a:cxn>
                </a:cxnLst>
                <a:rect l="0" t="0" r="r" b="b"/>
                <a:pathLst>
                  <a:path w="2" h="1">
                    <a:moveTo>
                      <a:pt x="0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2" name="ïśľiḑe"/>
              <p:cNvSpPr/>
              <p:nvPr/>
            </p:nvSpPr>
            <p:spPr bwMode="auto">
              <a:xfrm>
                <a:off x="6917122" y="3228559"/>
                <a:ext cx="14806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2" y="1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3" name="ï$1îḑe"/>
              <p:cNvSpPr/>
              <p:nvPr/>
            </p:nvSpPr>
            <p:spPr bwMode="auto">
              <a:xfrm>
                <a:off x="7003264" y="3213752"/>
                <a:ext cx="16152" cy="2288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0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2" h="3">
                    <a:moveTo>
                      <a:pt x="2" y="0"/>
                    </a:moveTo>
                    <a:cubicBezTo>
                      <a:pt x="2" y="0"/>
                      <a:pt x="1" y="0"/>
                      <a:pt x="1" y="1"/>
                    </a:cubicBezTo>
                    <a:cubicBezTo>
                      <a:pt x="0" y="1"/>
                      <a:pt x="0" y="1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2"/>
                      <a:pt x="2" y="1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4" name="iSľîḋè"/>
              <p:cNvSpPr/>
              <p:nvPr/>
            </p:nvSpPr>
            <p:spPr bwMode="auto">
              <a:xfrm>
                <a:off x="6254907" y="2336184"/>
                <a:ext cx="1126573" cy="2062018"/>
              </a:xfrm>
              <a:custGeom>
                <a:avLst/>
                <a:gdLst/>
                <a:ahLst/>
                <a:cxnLst>
                  <a:cxn ang="0">
                    <a:pos x="124" y="166"/>
                  </a:cxn>
                  <a:cxn ang="0">
                    <a:pos x="124" y="133"/>
                  </a:cxn>
                  <a:cxn ang="0">
                    <a:pos x="95" y="82"/>
                  </a:cxn>
                  <a:cxn ang="0">
                    <a:pos x="95" y="93"/>
                  </a:cxn>
                  <a:cxn ang="0">
                    <a:pos x="88" y="84"/>
                  </a:cxn>
                  <a:cxn ang="0">
                    <a:pos x="106" y="85"/>
                  </a:cxn>
                  <a:cxn ang="0">
                    <a:pos x="113" y="93"/>
                  </a:cxn>
                  <a:cxn ang="0">
                    <a:pos x="111" y="96"/>
                  </a:cxn>
                  <a:cxn ang="0">
                    <a:pos x="109" y="92"/>
                  </a:cxn>
                  <a:cxn ang="0">
                    <a:pos x="105" y="87"/>
                  </a:cxn>
                  <a:cxn ang="0">
                    <a:pos x="60" y="30"/>
                  </a:cxn>
                  <a:cxn ang="0">
                    <a:pos x="67" y="38"/>
                  </a:cxn>
                  <a:cxn ang="0">
                    <a:pos x="39" y="21"/>
                  </a:cxn>
                  <a:cxn ang="0">
                    <a:pos x="46" y="25"/>
                  </a:cxn>
                  <a:cxn ang="0">
                    <a:pos x="56" y="4"/>
                  </a:cxn>
                  <a:cxn ang="0">
                    <a:pos x="41" y="5"/>
                  </a:cxn>
                  <a:cxn ang="0">
                    <a:pos x="25" y="8"/>
                  </a:cxn>
                  <a:cxn ang="0">
                    <a:pos x="18" y="5"/>
                  </a:cxn>
                  <a:cxn ang="0">
                    <a:pos x="14" y="6"/>
                  </a:cxn>
                  <a:cxn ang="0">
                    <a:pos x="13" y="13"/>
                  </a:cxn>
                  <a:cxn ang="0">
                    <a:pos x="41" y="26"/>
                  </a:cxn>
                  <a:cxn ang="0">
                    <a:pos x="39" y="30"/>
                  </a:cxn>
                  <a:cxn ang="0">
                    <a:pos x="39" y="38"/>
                  </a:cxn>
                  <a:cxn ang="0">
                    <a:pos x="38" y="57"/>
                  </a:cxn>
                  <a:cxn ang="0">
                    <a:pos x="52" y="66"/>
                  </a:cxn>
                  <a:cxn ang="0">
                    <a:pos x="50" y="49"/>
                  </a:cxn>
                  <a:cxn ang="0">
                    <a:pos x="53" y="46"/>
                  </a:cxn>
                  <a:cxn ang="0">
                    <a:pos x="61" y="55"/>
                  </a:cxn>
                  <a:cxn ang="0">
                    <a:pos x="62" y="68"/>
                  </a:cxn>
                  <a:cxn ang="0">
                    <a:pos x="47" y="71"/>
                  </a:cxn>
                  <a:cxn ang="0">
                    <a:pos x="32" y="83"/>
                  </a:cxn>
                  <a:cxn ang="0">
                    <a:pos x="35" y="93"/>
                  </a:cxn>
                  <a:cxn ang="0">
                    <a:pos x="23" y="114"/>
                  </a:cxn>
                  <a:cxn ang="0">
                    <a:pos x="40" y="104"/>
                  </a:cxn>
                  <a:cxn ang="0">
                    <a:pos x="58" y="99"/>
                  </a:cxn>
                  <a:cxn ang="0">
                    <a:pos x="67" y="101"/>
                  </a:cxn>
                  <a:cxn ang="0">
                    <a:pos x="77" y="107"/>
                  </a:cxn>
                  <a:cxn ang="0">
                    <a:pos x="77" y="102"/>
                  </a:cxn>
                  <a:cxn ang="0">
                    <a:pos x="85" y="99"/>
                  </a:cxn>
                  <a:cxn ang="0">
                    <a:pos x="97" y="109"/>
                  </a:cxn>
                  <a:cxn ang="0">
                    <a:pos x="79" y="120"/>
                  </a:cxn>
                  <a:cxn ang="0">
                    <a:pos x="40" y="116"/>
                  </a:cxn>
                  <a:cxn ang="0">
                    <a:pos x="10" y="154"/>
                  </a:cxn>
                  <a:cxn ang="0">
                    <a:pos x="38" y="187"/>
                  </a:cxn>
                  <a:cxn ang="0">
                    <a:pos x="64" y="209"/>
                  </a:cxn>
                  <a:cxn ang="0">
                    <a:pos x="61" y="249"/>
                  </a:cxn>
                  <a:cxn ang="0">
                    <a:pos x="86" y="244"/>
                  </a:cxn>
                  <a:cxn ang="0">
                    <a:pos x="99" y="238"/>
                  </a:cxn>
                  <a:cxn ang="0">
                    <a:pos x="113" y="222"/>
                  </a:cxn>
                  <a:cxn ang="0">
                    <a:pos x="112" y="196"/>
                  </a:cxn>
                  <a:cxn ang="0">
                    <a:pos x="123" y="173"/>
                  </a:cxn>
                  <a:cxn ang="0">
                    <a:pos x="126" y="167"/>
                  </a:cxn>
                  <a:cxn ang="0">
                    <a:pos x="115" y="166"/>
                  </a:cxn>
                  <a:cxn ang="0">
                    <a:pos x="104" y="138"/>
                  </a:cxn>
                  <a:cxn ang="0">
                    <a:pos x="116" y="162"/>
                  </a:cxn>
                  <a:cxn ang="0">
                    <a:pos x="128" y="148"/>
                  </a:cxn>
                  <a:cxn ang="0">
                    <a:pos x="131" y="136"/>
                  </a:cxn>
                  <a:cxn ang="0">
                    <a:pos x="134" y="127"/>
                  </a:cxn>
                  <a:cxn ang="0">
                    <a:pos x="138" y="152"/>
                  </a:cxn>
                  <a:cxn ang="0">
                    <a:pos x="142" y="128"/>
                  </a:cxn>
                  <a:cxn ang="0">
                    <a:pos x="52" y="1"/>
                  </a:cxn>
                </a:cxnLst>
                <a:rect l="0" t="0" r="r" b="b"/>
                <a:pathLst>
                  <a:path w="143" h="261">
                    <a:moveTo>
                      <a:pt x="50" y="1"/>
                    </a:moveTo>
                    <a:cubicBezTo>
                      <a:pt x="50" y="1"/>
                      <a:pt x="50" y="1"/>
                      <a:pt x="50" y="1"/>
                    </a:cubicBezTo>
                    <a:cubicBezTo>
                      <a:pt x="50" y="1"/>
                      <a:pt x="50" y="1"/>
                      <a:pt x="50" y="1"/>
                    </a:cubicBezTo>
                    <a:cubicBezTo>
                      <a:pt x="50" y="1"/>
                      <a:pt x="50" y="1"/>
                      <a:pt x="50" y="1"/>
                    </a:cubicBezTo>
                    <a:moveTo>
                      <a:pt x="122" y="173"/>
                    </a:moveTo>
                    <a:cubicBezTo>
                      <a:pt x="122" y="172"/>
                      <a:pt x="122" y="172"/>
                      <a:pt x="123" y="171"/>
                    </a:cubicBezTo>
                    <a:cubicBezTo>
                      <a:pt x="123" y="171"/>
                      <a:pt x="123" y="171"/>
                      <a:pt x="123" y="171"/>
                    </a:cubicBezTo>
                    <a:cubicBezTo>
                      <a:pt x="122" y="172"/>
                      <a:pt x="122" y="172"/>
                      <a:pt x="122" y="172"/>
                    </a:cubicBezTo>
                    <a:cubicBezTo>
                      <a:pt x="122" y="173"/>
                      <a:pt x="122" y="173"/>
                      <a:pt x="122" y="173"/>
                    </a:cubicBezTo>
                    <a:moveTo>
                      <a:pt x="124" y="169"/>
                    </a:moveTo>
                    <a:cubicBezTo>
                      <a:pt x="123" y="169"/>
                      <a:pt x="123" y="169"/>
                      <a:pt x="123" y="169"/>
                    </a:cubicBezTo>
                    <a:cubicBezTo>
                      <a:pt x="123" y="168"/>
                      <a:pt x="124" y="167"/>
                      <a:pt x="124" y="166"/>
                    </a:cubicBezTo>
                    <a:cubicBezTo>
                      <a:pt x="124" y="166"/>
                      <a:pt x="124" y="166"/>
                      <a:pt x="124" y="166"/>
                    </a:cubicBezTo>
                    <a:cubicBezTo>
                      <a:pt x="124" y="166"/>
                      <a:pt x="124" y="166"/>
                      <a:pt x="125" y="168"/>
                    </a:cubicBezTo>
                    <a:cubicBezTo>
                      <a:pt x="124" y="168"/>
                      <a:pt x="124" y="168"/>
                      <a:pt x="124" y="169"/>
                    </a:cubicBezTo>
                    <a:cubicBezTo>
                      <a:pt x="124" y="169"/>
                      <a:pt x="124" y="169"/>
                      <a:pt x="124" y="169"/>
                    </a:cubicBezTo>
                    <a:moveTo>
                      <a:pt x="121" y="128"/>
                    </a:moveTo>
                    <a:cubicBezTo>
                      <a:pt x="117" y="124"/>
                      <a:pt x="117" y="124"/>
                      <a:pt x="118" y="121"/>
                    </a:cubicBezTo>
                    <a:cubicBezTo>
                      <a:pt x="121" y="122"/>
                      <a:pt x="122" y="125"/>
                      <a:pt x="124" y="127"/>
                    </a:cubicBezTo>
                    <a:cubicBezTo>
                      <a:pt x="125" y="130"/>
                      <a:pt x="125" y="130"/>
                      <a:pt x="125" y="130"/>
                    </a:cubicBezTo>
                    <a:cubicBezTo>
                      <a:pt x="125" y="131"/>
                      <a:pt x="125" y="131"/>
                      <a:pt x="125" y="131"/>
                    </a:cubicBezTo>
                    <a:cubicBezTo>
                      <a:pt x="126" y="132"/>
                      <a:pt x="126" y="132"/>
                      <a:pt x="126" y="132"/>
                    </a:cubicBezTo>
                    <a:cubicBezTo>
                      <a:pt x="125" y="133"/>
                      <a:pt x="125" y="133"/>
                      <a:pt x="124" y="133"/>
                    </a:cubicBezTo>
                    <a:cubicBezTo>
                      <a:pt x="124" y="133"/>
                      <a:pt x="124" y="133"/>
                      <a:pt x="124" y="133"/>
                    </a:cubicBezTo>
                    <a:cubicBezTo>
                      <a:pt x="123" y="133"/>
                      <a:pt x="123" y="133"/>
                      <a:pt x="123" y="133"/>
                    </a:cubicBezTo>
                    <a:cubicBezTo>
                      <a:pt x="123" y="132"/>
                      <a:pt x="123" y="131"/>
                      <a:pt x="122" y="130"/>
                    </a:cubicBezTo>
                    <a:cubicBezTo>
                      <a:pt x="122" y="129"/>
                      <a:pt x="122" y="129"/>
                      <a:pt x="122" y="129"/>
                    </a:cubicBezTo>
                    <a:cubicBezTo>
                      <a:pt x="121" y="128"/>
                      <a:pt x="121" y="128"/>
                      <a:pt x="121" y="128"/>
                    </a:cubicBezTo>
                    <a:cubicBezTo>
                      <a:pt x="121" y="128"/>
                      <a:pt x="121" y="128"/>
                      <a:pt x="121" y="128"/>
                    </a:cubicBezTo>
                    <a:moveTo>
                      <a:pt x="92" y="86"/>
                    </a:moveTo>
                    <a:cubicBezTo>
                      <a:pt x="91" y="84"/>
                      <a:pt x="91" y="84"/>
                      <a:pt x="91" y="84"/>
                    </a:cubicBezTo>
                    <a:cubicBezTo>
                      <a:pt x="92" y="82"/>
                      <a:pt x="92" y="82"/>
                      <a:pt x="92" y="82"/>
                    </a:cubicBezTo>
                    <a:cubicBezTo>
                      <a:pt x="94" y="81"/>
                      <a:pt x="94" y="81"/>
                      <a:pt x="94" y="81"/>
                    </a:cubicBezTo>
                    <a:cubicBezTo>
                      <a:pt x="95" y="81"/>
                      <a:pt x="95" y="81"/>
                      <a:pt x="95" y="81"/>
                    </a:cubicBezTo>
                    <a:cubicBezTo>
                      <a:pt x="95" y="80"/>
                      <a:pt x="95" y="80"/>
                      <a:pt x="95" y="80"/>
                    </a:cubicBezTo>
                    <a:cubicBezTo>
                      <a:pt x="95" y="82"/>
                      <a:pt x="95" y="82"/>
                      <a:pt x="95" y="82"/>
                    </a:cubicBezTo>
                    <a:cubicBezTo>
                      <a:pt x="96" y="84"/>
                      <a:pt x="96" y="84"/>
                      <a:pt x="96" y="84"/>
                    </a:cubicBezTo>
                    <a:cubicBezTo>
                      <a:pt x="96" y="86"/>
                      <a:pt x="96" y="86"/>
                      <a:pt x="96" y="86"/>
                    </a:cubicBezTo>
                    <a:cubicBezTo>
                      <a:pt x="96" y="86"/>
                      <a:pt x="96" y="87"/>
                      <a:pt x="97" y="87"/>
                    </a:cubicBezTo>
                    <a:cubicBezTo>
                      <a:pt x="98" y="88"/>
                      <a:pt x="98" y="88"/>
                      <a:pt x="98" y="88"/>
                    </a:cubicBezTo>
                    <a:cubicBezTo>
                      <a:pt x="100" y="89"/>
                      <a:pt x="100" y="89"/>
                      <a:pt x="100" y="89"/>
                    </a:cubicBezTo>
                    <a:cubicBezTo>
                      <a:pt x="102" y="91"/>
                      <a:pt x="102" y="91"/>
                      <a:pt x="102" y="91"/>
                    </a:cubicBezTo>
                    <a:cubicBezTo>
                      <a:pt x="104" y="93"/>
                      <a:pt x="104" y="93"/>
                      <a:pt x="104" y="93"/>
                    </a:cubicBezTo>
                    <a:cubicBezTo>
                      <a:pt x="103" y="95"/>
                      <a:pt x="103" y="95"/>
                      <a:pt x="103" y="95"/>
                    </a:cubicBezTo>
                    <a:cubicBezTo>
                      <a:pt x="100" y="96"/>
                      <a:pt x="100" y="96"/>
                      <a:pt x="100" y="96"/>
                    </a:cubicBezTo>
                    <a:cubicBezTo>
                      <a:pt x="97" y="95"/>
                      <a:pt x="97" y="95"/>
                      <a:pt x="97" y="95"/>
                    </a:cubicBezTo>
                    <a:cubicBezTo>
                      <a:pt x="96" y="95"/>
                      <a:pt x="96" y="95"/>
                      <a:pt x="96" y="95"/>
                    </a:cubicBezTo>
                    <a:cubicBezTo>
                      <a:pt x="95" y="93"/>
                      <a:pt x="95" y="93"/>
                      <a:pt x="95" y="93"/>
                    </a:cubicBezTo>
                    <a:cubicBezTo>
                      <a:pt x="92" y="94"/>
                      <a:pt x="92" y="94"/>
                      <a:pt x="92" y="94"/>
                    </a:cubicBezTo>
                    <a:cubicBezTo>
                      <a:pt x="91" y="97"/>
                      <a:pt x="91" y="97"/>
                      <a:pt x="91" y="97"/>
                    </a:cubicBezTo>
                    <a:cubicBezTo>
                      <a:pt x="87" y="97"/>
                      <a:pt x="87" y="97"/>
                      <a:pt x="87" y="97"/>
                    </a:cubicBezTo>
                    <a:cubicBezTo>
                      <a:pt x="85" y="95"/>
                      <a:pt x="85" y="95"/>
                      <a:pt x="85" y="95"/>
                    </a:cubicBezTo>
                    <a:cubicBezTo>
                      <a:pt x="85" y="94"/>
                      <a:pt x="85" y="94"/>
                      <a:pt x="85" y="94"/>
                    </a:cubicBezTo>
                    <a:cubicBezTo>
                      <a:pt x="84" y="91"/>
                      <a:pt x="84" y="91"/>
                      <a:pt x="84" y="91"/>
                    </a:cubicBezTo>
                    <a:cubicBezTo>
                      <a:pt x="85" y="90"/>
                      <a:pt x="85" y="90"/>
                      <a:pt x="85" y="90"/>
                    </a:cubicBezTo>
                    <a:cubicBezTo>
                      <a:pt x="85" y="88"/>
                      <a:pt x="85" y="88"/>
                      <a:pt x="85" y="88"/>
                    </a:cubicBezTo>
                    <a:cubicBezTo>
                      <a:pt x="86" y="86"/>
                      <a:pt x="86" y="86"/>
                      <a:pt x="86" y="86"/>
                    </a:cubicBezTo>
                    <a:cubicBezTo>
                      <a:pt x="86" y="84"/>
                      <a:pt x="86" y="84"/>
                      <a:pt x="86" y="84"/>
                    </a:cubicBezTo>
                    <a:cubicBezTo>
                      <a:pt x="87" y="83"/>
                      <a:pt x="87" y="83"/>
                      <a:pt x="87" y="83"/>
                    </a:cubicBezTo>
                    <a:cubicBezTo>
                      <a:pt x="88" y="84"/>
                      <a:pt x="88" y="84"/>
                      <a:pt x="88" y="84"/>
                    </a:cubicBezTo>
                    <a:cubicBezTo>
                      <a:pt x="90" y="84"/>
                      <a:pt x="90" y="84"/>
                      <a:pt x="90" y="84"/>
                    </a:cubicBezTo>
                    <a:cubicBezTo>
                      <a:pt x="90" y="86"/>
                      <a:pt x="90" y="86"/>
                      <a:pt x="90" y="86"/>
                    </a:cubicBezTo>
                    <a:cubicBezTo>
                      <a:pt x="91" y="88"/>
                      <a:pt x="91" y="88"/>
                      <a:pt x="91" y="88"/>
                    </a:cubicBezTo>
                    <a:cubicBezTo>
                      <a:pt x="92" y="88"/>
                      <a:pt x="92" y="88"/>
                      <a:pt x="92" y="88"/>
                    </a:cubicBezTo>
                    <a:cubicBezTo>
                      <a:pt x="93" y="87"/>
                      <a:pt x="93" y="87"/>
                      <a:pt x="93" y="87"/>
                    </a:cubicBezTo>
                    <a:cubicBezTo>
                      <a:pt x="93" y="87"/>
                      <a:pt x="94" y="86"/>
                      <a:pt x="94" y="86"/>
                    </a:cubicBezTo>
                    <a:cubicBezTo>
                      <a:pt x="94" y="85"/>
                      <a:pt x="94" y="85"/>
                      <a:pt x="94" y="85"/>
                    </a:cubicBezTo>
                    <a:cubicBezTo>
                      <a:pt x="94" y="85"/>
                      <a:pt x="93" y="86"/>
                      <a:pt x="92" y="86"/>
                    </a:cubicBezTo>
                    <a:moveTo>
                      <a:pt x="109" y="89"/>
                    </a:moveTo>
                    <a:cubicBezTo>
                      <a:pt x="109" y="88"/>
                      <a:pt x="109" y="88"/>
                      <a:pt x="109" y="88"/>
                    </a:cubicBezTo>
                    <a:cubicBezTo>
                      <a:pt x="108" y="88"/>
                      <a:pt x="108" y="88"/>
                      <a:pt x="108" y="88"/>
                    </a:cubicBezTo>
                    <a:cubicBezTo>
                      <a:pt x="106" y="85"/>
                      <a:pt x="106" y="85"/>
                      <a:pt x="106" y="85"/>
                    </a:cubicBezTo>
                    <a:cubicBezTo>
                      <a:pt x="105" y="85"/>
                      <a:pt x="105" y="85"/>
                      <a:pt x="105" y="85"/>
                    </a:cubicBezTo>
                    <a:cubicBezTo>
                      <a:pt x="105" y="82"/>
                      <a:pt x="105" y="82"/>
                      <a:pt x="105" y="82"/>
                    </a:cubicBezTo>
                    <a:cubicBezTo>
                      <a:pt x="106" y="80"/>
                      <a:pt x="106" y="80"/>
                      <a:pt x="106" y="80"/>
                    </a:cubicBezTo>
                    <a:cubicBezTo>
                      <a:pt x="108" y="80"/>
                      <a:pt x="108" y="80"/>
                      <a:pt x="108" y="80"/>
                    </a:cubicBezTo>
                    <a:cubicBezTo>
                      <a:pt x="110" y="82"/>
                      <a:pt x="110" y="82"/>
                      <a:pt x="110" y="82"/>
                    </a:cubicBezTo>
                    <a:cubicBezTo>
                      <a:pt x="111" y="85"/>
                      <a:pt x="111" y="85"/>
                      <a:pt x="111" y="85"/>
                    </a:cubicBezTo>
                    <a:cubicBezTo>
                      <a:pt x="109" y="84"/>
                      <a:pt x="109" y="84"/>
                      <a:pt x="109" y="84"/>
                    </a:cubicBezTo>
                    <a:cubicBezTo>
                      <a:pt x="110" y="86"/>
                      <a:pt x="110" y="86"/>
                      <a:pt x="110" y="86"/>
                    </a:cubicBezTo>
                    <a:cubicBezTo>
                      <a:pt x="109" y="87"/>
                      <a:pt x="109" y="87"/>
                      <a:pt x="109" y="87"/>
                    </a:cubicBezTo>
                    <a:cubicBezTo>
                      <a:pt x="111" y="89"/>
                      <a:pt x="111" y="89"/>
                      <a:pt x="111" y="89"/>
                    </a:cubicBezTo>
                    <a:cubicBezTo>
                      <a:pt x="113" y="91"/>
                      <a:pt x="113" y="91"/>
                      <a:pt x="113" y="91"/>
                    </a:cubicBezTo>
                    <a:cubicBezTo>
                      <a:pt x="113" y="93"/>
                      <a:pt x="113" y="93"/>
                      <a:pt x="113" y="93"/>
                    </a:cubicBezTo>
                    <a:cubicBezTo>
                      <a:pt x="115" y="95"/>
                      <a:pt x="115" y="95"/>
                      <a:pt x="115" y="95"/>
                    </a:cubicBezTo>
                    <a:cubicBezTo>
                      <a:pt x="115" y="97"/>
                      <a:pt x="115" y="97"/>
                      <a:pt x="115" y="97"/>
                    </a:cubicBezTo>
                    <a:cubicBezTo>
                      <a:pt x="117" y="99"/>
                      <a:pt x="117" y="99"/>
                      <a:pt x="117" y="99"/>
                    </a:cubicBezTo>
                    <a:cubicBezTo>
                      <a:pt x="118" y="103"/>
                      <a:pt x="118" y="103"/>
                      <a:pt x="118" y="103"/>
                    </a:cubicBezTo>
                    <a:cubicBezTo>
                      <a:pt x="117" y="105"/>
                      <a:pt x="117" y="105"/>
                      <a:pt x="117" y="105"/>
                    </a:cubicBezTo>
                    <a:cubicBezTo>
                      <a:pt x="115" y="104"/>
                      <a:pt x="115" y="104"/>
                      <a:pt x="115" y="104"/>
                    </a:cubicBezTo>
                    <a:cubicBezTo>
                      <a:pt x="113" y="102"/>
                      <a:pt x="113" y="102"/>
                      <a:pt x="113" y="102"/>
                    </a:cubicBezTo>
                    <a:cubicBezTo>
                      <a:pt x="112" y="99"/>
                      <a:pt x="112" y="99"/>
                      <a:pt x="112" y="99"/>
                    </a:cubicBezTo>
                    <a:cubicBezTo>
                      <a:pt x="113" y="100"/>
                      <a:pt x="113" y="100"/>
                      <a:pt x="113" y="100"/>
                    </a:cubicBezTo>
                    <a:cubicBezTo>
                      <a:pt x="112" y="98"/>
                      <a:pt x="112" y="98"/>
                      <a:pt x="112" y="98"/>
                    </a:cubicBezTo>
                    <a:cubicBezTo>
                      <a:pt x="113" y="97"/>
                      <a:pt x="113" y="97"/>
                      <a:pt x="113" y="97"/>
                    </a:cubicBezTo>
                    <a:cubicBezTo>
                      <a:pt x="111" y="96"/>
                      <a:pt x="111" y="96"/>
                      <a:pt x="111" y="96"/>
                    </a:cubicBezTo>
                    <a:cubicBezTo>
                      <a:pt x="111" y="95"/>
                      <a:pt x="111" y="95"/>
                      <a:pt x="111" y="95"/>
                    </a:cubicBezTo>
                    <a:cubicBezTo>
                      <a:pt x="111" y="94"/>
                      <a:pt x="111" y="94"/>
                      <a:pt x="111" y="94"/>
                    </a:cubicBezTo>
                    <a:cubicBezTo>
                      <a:pt x="111" y="94"/>
                      <a:pt x="111" y="94"/>
                      <a:pt x="111" y="94"/>
                    </a:cubicBezTo>
                    <a:cubicBezTo>
                      <a:pt x="111" y="93"/>
                      <a:pt x="111" y="93"/>
                      <a:pt x="111" y="93"/>
                    </a:cubicBezTo>
                    <a:cubicBezTo>
                      <a:pt x="110" y="92"/>
                      <a:pt x="110" y="92"/>
                      <a:pt x="110" y="92"/>
                    </a:cubicBezTo>
                    <a:cubicBezTo>
                      <a:pt x="110" y="91"/>
                      <a:pt x="110" y="91"/>
                      <a:pt x="110" y="91"/>
                    </a:cubicBezTo>
                    <a:cubicBezTo>
                      <a:pt x="111" y="91"/>
                      <a:pt x="111" y="91"/>
                      <a:pt x="111" y="91"/>
                    </a:cubicBezTo>
                    <a:cubicBezTo>
                      <a:pt x="111" y="91"/>
                      <a:pt x="111" y="91"/>
                      <a:pt x="111" y="91"/>
                    </a:cubicBezTo>
                    <a:cubicBezTo>
                      <a:pt x="110" y="90"/>
                      <a:pt x="110" y="90"/>
                      <a:pt x="110" y="90"/>
                    </a:cubicBezTo>
                    <a:cubicBezTo>
                      <a:pt x="109" y="89"/>
                      <a:pt x="109" y="89"/>
                      <a:pt x="109" y="89"/>
                    </a:cubicBezTo>
                    <a:cubicBezTo>
                      <a:pt x="108" y="90"/>
                      <a:pt x="108" y="90"/>
                      <a:pt x="108" y="90"/>
                    </a:cubicBezTo>
                    <a:cubicBezTo>
                      <a:pt x="109" y="92"/>
                      <a:pt x="109" y="92"/>
                      <a:pt x="109" y="92"/>
                    </a:cubicBezTo>
                    <a:cubicBezTo>
                      <a:pt x="109" y="92"/>
                      <a:pt x="109" y="92"/>
                      <a:pt x="109" y="92"/>
                    </a:cubicBezTo>
                    <a:cubicBezTo>
                      <a:pt x="109" y="93"/>
                      <a:pt x="110" y="93"/>
                      <a:pt x="110" y="93"/>
                    </a:cubicBezTo>
                    <a:cubicBezTo>
                      <a:pt x="110" y="93"/>
                      <a:pt x="110" y="93"/>
                      <a:pt x="110" y="93"/>
                    </a:cubicBezTo>
                    <a:cubicBezTo>
                      <a:pt x="108" y="91"/>
                      <a:pt x="108" y="91"/>
                      <a:pt x="108" y="91"/>
                    </a:cubicBezTo>
                    <a:cubicBezTo>
                      <a:pt x="108" y="91"/>
                      <a:pt x="108" y="91"/>
                      <a:pt x="108" y="91"/>
                    </a:cubicBezTo>
                    <a:cubicBezTo>
                      <a:pt x="108" y="90"/>
                      <a:pt x="108" y="90"/>
                      <a:pt x="108" y="90"/>
                    </a:cubicBezTo>
                    <a:cubicBezTo>
                      <a:pt x="108" y="90"/>
                      <a:pt x="108" y="90"/>
                      <a:pt x="108" y="90"/>
                    </a:cubicBezTo>
                    <a:cubicBezTo>
                      <a:pt x="107" y="89"/>
                      <a:pt x="107" y="89"/>
                      <a:pt x="107" y="89"/>
                    </a:cubicBezTo>
                    <a:cubicBezTo>
                      <a:pt x="107" y="89"/>
                      <a:pt x="107" y="89"/>
                      <a:pt x="107" y="89"/>
                    </a:cubicBezTo>
                    <a:cubicBezTo>
                      <a:pt x="107" y="89"/>
                      <a:pt x="107" y="89"/>
                      <a:pt x="107" y="89"/>
                    </a:cubicBezTo>
                    <a:cubicBezTo>
                      <a:pt x="105" y="87"/>
                      <a:pt x="105" y="87"/>
                      <a:pt x="105" y="87"/>
                    </a:cubicBezTo>
                    <a:cubicBezTo>
                      <a:pt x="105" y="87"/>
                      <a:pt x="105" y="87"/>
                      <a:pt x="105" y="87"/>
                    </a:cubicBezTo>
                    <a:cubicBezTo>
                      <a:pt x="106" y="87"/>
                      <a:pt x="106" y="87"/>
                      <a:pt x="106" y="87"/>
                    </a:cubicBezTo>
                    <a:cubicBezTo>
                      <a:pt x="107" y="88"/>
                      <a:pt x="107" y="88"/>
                      <a:pt x="107" y="88"/>
                    </a:cubicBezTo>
                    <a:cubicBezTo>
                      <a:pt x="108" y="88"/>
                      <a:pt x="108" y="88"/>
                      <a:pt x="108" y="88"/>
                    </a:cubicBezTo>
                    <a:cubicBezTo>
                      <a:pt x="109" y="89"/>
                      <a:pt x="109" y="89"/>
                      <a:pt x="109" y="89"/>
                    </a:cubicBezTo>
                    <a:moveTo>
                      <a:pt x="71" y="33"/>
                    </a:moveTo>
                    <a:cubicBezTo>
                      <a:pt x="69" y="33"/>
                      <a:pt x="68" y="32"/>
                      <a:pt x="67" y="30"/>
                    </a:cubicBezTo>
                    <a:cubicBezTo>
                      <a:pt x="68" y="30"/>
                      <a:pt x="69" y="30"/>
                      <a:pt x="71" y="31"/>
                    </a:cubicBezTo>
                    <a:cubicBezTo>
                      <a:pt x="71" y="32"/>
                      <a:pt x="71" y="32"/>
                      <a:pt x="71" y="33"/>
                    </a:cubicBezTo>
                    <a:cubicBezTo>
                      <a:pt x="71" y="33"/>
                      <a:pt x="71" y="33"/>
                      <a:pt x="71" y="33"/>
                    </a:cubicBezTo>
                    <a:moveTo>
                      <a:pt x="64" y="36"/>
                    </a:moveTo>
                    <a:cubicBezTo>
                      <a:pt x="65" y="36"/>
                      <a:pt x="66" y="36"/>
                      <a:pt x="66" y="36"/>
                    </a:cubicBezTo>
                    <a:cubicBezTo>
                      <a:pt x="67" y="33"/>
                      <a:pt x="67" y="33"/>
                      <a:pt x="60" y="30"/>
                    </a:cubicBezTo>
                    <a:cubicBezTo>
                      <a:pt x="60" y="30"/>
                      <a:pt x="60" y="30"/>
                      <a:pt x="60" y="30"/>
                    </a:cubicBezTo>
                    <a:cubicBezTo>
                      <a:pt x="60" y="29"/>
                      <a:pt x="60" y="29"/>
                      <a:pt x="60" y="29"/>
                    </a:cubicBezTo>
                    <a:cubicBezTo>
                      <a:pt x="61" y="29"/>
                      <a:pt x="62" y="29"/>
                      <a:pt x="63" y="29"/>
                    </a:cubicBezTo>
                    <a:cubicBezTo>
                      <a:pt x="63" y="29"/>
                      <a:pt x="64" y="29"/>
                      <a:pt x="65" y="29"/>
                    </a:cubicBezTo>
                    <a:cubicBezTo>
                      <a:pt x="66" y="30"/>
                      <a:pt x="67" y="31"/>
                      <a:pt x="67" y="32"/>
                    </a:cubicBezTo>
                    <a:cubicBezTo>
                      <a:pt x="69" y="33"/>
                      <a:pt x="69" y="33"/>
                      <a:pt x="69" y="33"/>
                    </a:cubicBezTo>
                    <a:cubicBezTo>
                      <a:pt x="70" y="35"/>
                      <a:pt x="70" y="35"/>
                      <a:pt x="70" y="35"/>
                    </a:cubicBezTo>
                    <a:cubicBezTo>
                      <a:pt x="68" y="34"/>
                      <a:pt x="68" y="34"/>
                      <a:pt x="68" y="34"/>
                    </a:cubicBezTo>
                    <a:cubicBezTo>
                      <a:pt x="68" y="37"/>
                      <a:pt x="68" y="37"/>
                      <a:pt x="68" y="37"/>
                    </a:cubicBezTo>
                    <a:cubicBezTo>
                      <a:pt x="70" y="39"/>
                      <a:pt x="70" y="39"/>
                      <a:pt x="70" y="39"/>
                    </a:cubicBezTo>
                    <a:cubicBezTo>
                      <a:pt x="71" y="40"/>
                      <a:pt x="71" y="40"/>
                      <a:pt x="71" y="40"/>
                    </a:cubicBezTo>
                    <a:cubicBezTo>
                      <a:pt x="68" y="39"/>
                      <a:pt x="68" y="39"/>
                      <a:pt x="67" y="38"/>
                    </a:cubicBezTo>
                    <a:cubicBezTo>
                      <a:pt x="67" y="39"/>
                      <a:pt x="67" y="39"/>
                      <a:pt x="67" y="40"/>
                    </a:cubicBezTo>
                    <a:cubicBezTo>
                      <a:pt x="68" y="40"/>
                      <a:pt x="69" y="40"/>
                      <a:pt x="69" y="40"/>
                    </a:cubicBezTo>
                    <a:cubicBezTo>
                      <a:pt x="70" y="42"/>
                      <a:pt x="70" y="42"/>
                      <a:pt x="70" y="42"/>
                    </a:cubicBezTo>
                    <a:cubicBezTo>
                      <a:pt x="70" y="42"/>
                      <a:pt x="70" y="42"/>
                      <a:pt x="70" y="42"/>
                    </a:cubicBezTo>
                    <a:cubicBezTo>
                      <a:pt x="68" y="42"/>
                      <a:pt x="67" y="41"/>
                      <a:pt x="66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0" y="36"/>
                      <a:pt x="60" y="36"/>
                      <a:pt x="59" y="35"/>
                    </a:cubicBezTo>
                    <a:cubicBezTo>
                      <a:pt x="61" y="35"/>
                      <a:pt x="62" y="36"/>
                      <a:pt x="64" y="36"/>
                    </a:cubicBezTo>
                    <a:moveTo>
                      <a:pt x="44" y="25"/>
                    </a:moveTo>
                    <a:cubicBezTo>
                      <a:pt x="43" y="25"/>
                      <a:pt x="43" y="25"/>
                      <a:pt x="43" y="25"/>
                    </a:cubicBezTo>
                    <a:cubicBezTo>
                      <a:pt x="43" y="25"/>
                      <a:pt x="40" y="23"/>
                      <a:pt x="39" y="21"/>
                    </a:cubicBezTo>
                    <a:cubicBezTo>
                      <a:pt x="41" y="21"/>
                      <a:pt x="41" y="21"/>
                      <a:pt x="42" y="23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5" y="24"/>
                      <a:pt x="46" y="24"/>
                      <a:pt x="47" y="25"/>
                    </a:cubicBezTo>
                    <a:cubicBezTo>
                      <a:pt x="47" y="24"/>
                      <a:pt x="46" y="24"/>
                      <a:pt x="46" y="23"/>
                    </a:cubicBezTo>
                    <a:cubicBezTo>
                      <a:pt x="55" y="27"/>
                      <a:pt x="55" y="27"/>
                      <a:pt x="56" y="28"/>
                    </a:cubicBezTo>
                    <a:cubicBezTo>
                      <a:pt x="56" y="29"/>
                      <a:pt x="55" y="29"/>
                      <a:pt x="55" y="29"/>
                    </a:cubicBezTo>
                    <a:cubicBezTo>
                      <a:pt x="54" y="29"/>
                      <a:pt x="52" y="28"/>
                      <a:pt x="50" y="28"/>
                    </a:cubicBezTo>
                    <a:cubicBezTo>
                      <a:pt x="50" y="27"/>
                      <a:pt x="50" y="27"/>
                      <a:pt x="50" y="27"/>
                    </a:cubicBezTo>
                    <a:cubicBezTo>
                      <a:pt x="50" y="26"/>
                      <a:pt x="50" y="26"/>
                      <a:pt x="50" y="26"/>
                    </a:cubicBezTo>
                    <a:cubicBezTo>
                      <a:pt x="48" y="25"/>
                      <a:pt x="48" y="25"/>
                      <a:pt x="48" y="25"/>
                    </a:cubicBezTo>
                    <a:cubicBezTo>
                      <a:pt x="47" y="26"/>
                      <a:pt x="47" y="26"/>
                      <a:pt x="47" y="26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6" y="26"/>
                      <a:pt x="46" y="26"/>
                      <a:pt x="46" y="26"/>
                    </a:cubicBezTo>
                    <a:cubicBezTo>
                      <a:pt x="46" y="26"/>
                      <a:pt x="46" y="26"/>
                      <a:pt x="46" y="26"/>
                    </a:cubicBezTo>
                    <a:cubicBezTo>
                      <a:pt x="45" y="26"/>
                      <a:pt x="45" y="25"/>
                      <a:pt x="44" y="25"/>
                    </a:cubicBezTo>
                    <a:cubicBezTo>
                      <a:pt x="44" y="25"/>
                      <a:pt x="44" y="25"/>
                      <a:pt x="44" y="25"/>
                    </a:cubicBezTo>
                    <a:cubicBezTo>
                      <a:pt x="44" y="25"/>
                      <a:pt x="44" y="25"/>
                      <a:pt x="44" y="25"/>
                    </a:cubicBezTo>
                    <a:moveTo>
                      <a:pt x="49" y="0"/>
                    </a:moveTo>
                    <a:cubicBezTo>
                      <a:pt x="49" y="0"/>
                      <a:pt x="49" y="0"/>
                      <a:pt x="49" y="0"/>
                    </a:cubicBezTo>
                    <a:cubicBezTo>
                      <a:pt x="51" y="1"/>
                      <a:pt x="51" y="1"/>
                      <a:pt x="51" y="1"/>
                    </a:cubicBezTo>
                    <a:cubicBezTo>
                      <a:pt x="51" y="1"/>
                      <a:pt x="51" y="1"/>
                      <a:pt x="51" y="1"/>
                    </a:cubicBezTo>
                    <a:cubicBezTo>
                      <a:pt x="53" y="2"/>
                      <a:pt x="55" y="3"/>
                      <a:pt x="56" y="4"/>
                    </a:cubicBezTo>
                    <a:cubicBezTo>
                      <a:pt x="56" y="4"/>
                      <a:pt x="56" y="4"/>
                      <a:pt x="56" y="4"/>
                    </a:cubicBezTo>
                    <a:cubicBezTo>
                      <a:pt x="57" y="5"/>
                      <a:pt x="58" y="5"/>
                      <a:pt x="59" y="6"/>
                    </a:cubicBezTo>
                    <a:cubicBezTo>
                      <a:pt x="59" y="6"/>
                      <a:pt x="59" y="6"/>
                      <a:pt x="59" y="6"/>
                    </a:cubicBezTo>
                    <a:cubicBezTo>
                      <a:pt x="58" y="6"/>
                      <a:pt x="57" y="6"/>
                      <a:pt x="55" y="5"/>
                    </a:cubicBezTo>
                    <a:cubicBezTo>
                      <a:pt x="54" y="4"/>
                      <a:pt x="54" y="4"/>
                      <a:pt x="54" y="4"/>
                    </a:cubicBezTo>
                    <a:cubicBezTo>
                      <a:pt x="55" y="5"/>
                      <a:pt x="55" y="5"/>
                      <a:pt x="55" y="5"/>
                    </a:cubicBezTo>
                    <a:cubicBezTo>
                      <a:pt x="54" y="5"/>
                      <a:pt x="54" y="5"/>
                      <a:pt x="54" y="5"/>
                    </a:cubicBezTo>
                    <a:cubicBezTo>
                      <a:pt x="54" y="5"/>
                      <a:pt x="54" y="5"/>
                      <a:pt x="54" y="5"/>
                    </a:cubicBezTo>
                    <a:cubicBezTo>
                      <a:pt x="54" y="5"/>
                      <a:pt x="54" y="5"/>
                      <a:pt x="56" y="6"/>
                    </a:cubicBezTo>
                    <a:cubicBezTo>
                      <a:pt x="58" y="8"/>
                      <a:pt x="58" y="8"/>
                      <a:pt x="58" y="9"/>
                    </a:cubicBezTo>
                    <a:cubicBezTo>
                      <a:pt x="50" y="5"/>
                      <a:pt x="46" y="4"/>
                      <a:pt x="43" y="4"/>
                    </a:cubicBezTo>
                    <a:cubicBezTo>
                      <a:pt x="42" y="4"/>
                      <a:pt x="41" y="4"/>
                      <a:pt x="41" y="4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6"/>
                      <a:pt x="41" y="6"/>
                      <a:pt x="41" y="6"/>
                    </a:cubicBezTo>
                    <a:cubicBezTo>
                      <a:pt x="40" y="6"/>
                      <a:pt x="40" y="6"/>
                      <a:pt x="39" y="6"/>
                    </a:cubicBezTo>
                    <a:cubicBezTo>
                      <a:pt x="38" y="6"/>
                      <a:pt x="37" y="6"/>
                      <a:pt x="35" y="6"/>
                    </a:cubicBezTo>
                    <a:cubicBezTo>
                      <a:pt x="34" y="6"/>
                      <a:pt x="34" y="6"/>
                      <a:pt x="34" y="6"/>
                    </a:cubicBezTo>
                    <a:cubicBezTo>
                      <a:pt x="34" y="6"/>
                      <a:pt x="34" y="7"/>
                      <a:pt x="35" y="7"/>
                    </a:cubicBezTo>
                    <a:cubicBezTo>
                      <a:pt x="35" y="7"/>
                      <a:pt x="34" y="7"/>
                      <a:pt x="34" y="7"/>
                    </a:cubicBezTo>
                    <a:cubicBezTo>
                      <a:pt x="34" y="7"/>
                      <a:pt x="33" y="7"/>
                      <a:pt x="33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6" y="7"/>
                      <a:pt x="26" y="7"/>
                      <a:pt x="26" y="7"/>
                    </a:cubicBezTo>
                    <a:cubicBezTo>
                      <a:pt x="26" y="7"/>
                      <a:pt x="26" y="7"/>
                      <a:pt x="26" y="7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4" y="8"/>
                      <a:pt x="24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1" y="6"/>
                      <a:pt x="20" y="6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7" y="5"/>
                      <a:pt x="17" y="4"/>
                      <a:pt x="16" y="4"/>
                    </a:cubicBezTo>
                    <a:cubicBezTo>
                      <a:pt x="16" y="4"/>
                      <a:pt x="16" y="4"/>
                      <a:pt x="16" y="5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2" y="7"/>
                      <a:pt x="9" y="9"/>
                      <a:pt x="6" y="12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1" y="10"/>
                      <a:pt x="1" y="10"/>
                      <a:pt x="0" y="12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2" y="13"/>
                      <a:pt x="4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9" y="15"/>
                      <a:pt x="9" y="15"/>
                      <a:pt x="9" y="14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3" y="13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4" y="12"/>
                      <a:pt x="14" y="12"/>
                    </a:cubicBezTo>
                    <a:cubicBezTo>
                      <a:pt x="15" y="15"/>
                      <a:pt x="16" y="15"/>
                      <a:pt x="17" y="15"/>
                    </a:cubicBezTo>
                    <a:cubicBezTo>
                      <a:pt x="18" y="15"/>
                      <a:pt x="19" y="15"/>
                      <a:pt x="20" y="15"/>
                    </a:cubicBezTo>
                    <a:cubicBezTo>
                      <a:pt x="20" y="16"/>
                      <a:pt x="20" y="16"/>
                      <a:pt x="20" y="16"/>
                    </a:cubicBezTo>
                    <a:cubicBezTo>
                      <a:pt x="18" y="16"/>
                      <a:pt x="17" y="17"/>
                      <a:pt x="18" y="19"/>
                    </a:cubicBezTo>
                    <a:cubicBezTo>
                      <a:pt x="26" y="22"/>
                      <a:pt x="26" y="22"/>
                      <a:pt x="33" y="25"/>
                    </a:cubicBezTo>
                    <a:cubicBezTo>
                      <a:pt x="34" y="24"/>
                      <a:pt x="34" y="24"/>
                      <a:pt x="34" y="24"/>
                    </a:cubicBezTo>
                    <a:cubicBezTo>
                      <a:pt x="37" y="25"/>
                      <a:pt x="37" y="25"/>
                      <a:pt x="39" y="26"/>
                    </a:cubicBezTo>
                    <a:cubicBezTo>
                      <a:pt x="40" y="25"/>
                      <a:pt x="40" y="25"/>
                      <a:pt x="40" y="25"/>
                    </a:cubicBezTo>
                    <a:cubicBezTo>
                      <a:pt x="41" y="26"/>
                      <a:pt x="41" y="26"/>
                      <a:pt x="41" y="26"/>
                    </a:cubicBezTo>
                    <a:cubicBezTo>
                      <a:pt x="42" y="26"/>
                      <a:pt x="42" y="27"/>
                      <a:pt x="43" y="27"/>
                    </a:cubicBezTo>
                    <a:cubicBezTo>
                      <a:pt x="43" y="27"/>
                      <a:pt x="43" y="27"/>
                      <a:pt x="43" y="27"/>
                    </a:cubicBezTo>
                    <a:cubicBezTo>
                      <a:pt x="43" y="28"/>
                      <a:pt x="43" y="28"/>
                      <a:pt x="43" y="28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8"/>
                      <a:pt x="42" y="28"/>
                      <a:pt x="42" y="28"/>
                    </a:cubicBezTo>
                    <a:cubicBezTo>
                      <a:pt x="41" y="29"/>
                      <a:pt x="41" y="29"/>
                      <a:pt x="41" y="29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39" y="28"/>
                      <a:pt x="39" y="28"/>
                      <a:pt x="39" y="28"/>
                    </a:cubicBezTo>
                    <a:cubicBezTo>
                      <a:pt x="40" y="30"/>
                      <a:pt x="40" y="30"/>
                      <a:pt x="40" y="30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30"/>
                      <a:pt x="39" y="30"/>
                      <a:pt x="39" y="30"/>
                    </a:cubicBezTo>
                    <a:cubicBezTo>
                      <a:pt x="40" y="31"/>
                      <a:pt x="40" y="31"/>
                      <a:pt x="40" y="31"/>
                    </a:cubicBezTo>
                    <a:cubicBezTo>
                      <a:pt x="39" y="32"/>
                      <a:pt x="39" y="32"/>
                      <a:pt x="39" y="32"/>
                    </a:cubicBezTo>
                    <a:cubicBezTo>
                      <a:pt x="38" y="31"/>
                      <a:pt x="38" y="31"/>
                      <a:pt x="38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8" y="33"/>
                      <a:pt x="38" y="33"/>
                      <a:pt x="38" y="33"/>
                    </a:cubicBezTo>
                    <a:cubicBezTo>
                      <a:pt x="39" y="33"/>
                      <a:pt x="39" y="33"/>
                      <a:pt x="39" y="33"/>
                    </a:cubicBezTo>
                    <a:cubicBezTo>
                      <a:pt x="40" y="32"/>
                      <a:pt x="40" y="32"/>
                      <a:pt x="40" y="32"/>
                    </a:cubicBezTo>
                    <a:cubicBezTo>
                      <a:pt x="40" y="33"/>
                      <a:pt x="40" y="33"/>
                      <a:pt x="40" y="33"/>
                    </a:cubicBezTo>
                    <a:cubicBezTo>
                      <a:pt x="39" y="34"/>
                      <a:pt x="39" y="34"/>
                      <a:pt x="39" y="34"/>
                    </a:cubicBezTo>
                    <a:cubicBezTo>
                      <a:pt x="40" y="35"/>
                      <a:pt x="40" y="35"/>
                      <a:pt x="40" y="35"/>
                    </a:cubicBezTo>
                    <a:cubicBezTo>
                      <a:pt x="39" y="37"/>
                      <a:pt x="39" y="37"/>
                      <a:pt x="39" y="37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9" y="39"/>
                      <a:pt x="39" y="39"/>
                      <a:pt x="39" y="39"/>
                    </a:cubicBezTo>
                    <a:cubicBezTo>
                      <a:pt x="39" y="43"/>
                      <a:pt x="39" y="43"/>
                      <a:pt x="39" y="43"/>
                    </a:cubicBezTo>
                    <a:cubicBezTo>
                      <a:pt x="39" y="44"/>
                      <a:pt x="39" y="44"/>
                      <a:pt x="39" y="44"/>
                    </a:cubicBezTo>
                    <a:cubicBezTo>
                      <a:pt x="38" y="45"/>
                      <a:pt x="38" y="45"/>
                      <a:pt x="38" y="45"/>
                    </a:cubicBezTo>
                    <a:cubicBezTo>
                      <a:pt x="39" y="46"/>
                      <a:pt x="39" y="46"/>
                      <a:pt x="39" y="46"/>
                    </a:cubicBezTo>
                    <a:cubicBezTo>
                      <a:pt x="39" y="46"/>
                      <a:pt x="38" y="46"/>
                      <a:pt x="38" y="46"/>
                    </a:cubicBezTo>
                    <a:cubicBezTo>
                      <a:pt x="38" y="46"/>
                      <a:pt x="38" y="47"/>
                      <a:pt x="37" y="48"/>
                    </a:cubicBezTo>
                    <a:cubicBezTo>
                      <a:pt x="37" y="48"/>
                      <a:pt x="35" y="49"/>
                      <a:pt x="35" y="49"/>
                    </a:cubicBezTo>
                    <a:cubicBezTo>
                      <a:pt x="34" y="51"/>
                      <a:pt x="34" y="51"/>
                      <a:pt x="37" y="55"/>
                    </a:cubicBezTo>
                    <a:cubicBezTo>
                      <a:pt x="36" y="56"/>
                      <a:pt x="36" y="56"/>
                      <a:pt x="36" y="56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8" y="57"/>
                      <a:pt x="38" y="57"/>
                      <a:pt x="38" y="57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9" y="60"/>
                      <a:pt x="39" y="60"/>
                      <a:pt x="39" y="60"/>
                    </a:cubicBezTo>
                    <a:cubicBezTo>
                      <a:pt x="41" y="61"/>
                      <a:pt x="41" y="61"/>
                      <a:pt x="41" y="61"/>
                    </a:cubicBezTo>
                    <a:cubicBezTo>
                      <a:pt x="43" y="59"/>
                      <a:pt x="43" y="59"/>
                      <a:pt x="43" y="59"/>
                    </a:cubicBezTo>
                    <a:cubicBezTo>
                      <a:pt x="43" y="57"/>
                      <a:pt x="43" y="57"/>
                      <a:pt x="43" y="57"/>
                    </a:cubicBezTo>
                    <a:cubicBezTo>
                      <a:pt x="44" y="57"/>
                      <a:pt x="44" y="57"/>
                      <a:pt x="44" y="57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5" y="57"/>
                      <a:pt x="45" y="57"/>
                      <a:pt x="45" y="57"/>
                    </a:cubicBezTo>
                    <a:cubicBezTo>
                      <a:pt x="46" y="58"/>
                      <a:pt x="46" y="58"/>
                      <a:pt x="46" y="58"/>
                    </a:cubicBezTo>
                    <a:cubicBezTo>
                      <a:pt x="49" y="62"/>
                      <a:pt x="49" y="62"/>
                      <a:pt x="49" y="62"/>
                    </a:cubicBezTo>
                    <a:cubicBezTo>
                      <a:pt x="51" y="65"/>
                      <a:pt x="51" y="65"/>
                      <a:pt x="51" y="65"/>
                    </a:cubicBezTo>
                    <a:cubicBezTo>
                      <a:pt x="52" y="66"/>
                      <a:pt x="52" y="66"/>
                      <a:pt x="52" y="66"/>
                    </a:cubicBezTo>
                    <a:cubicBezTo>
                      <a:pt x="53" y="66"/>
                      <a:pt x="53" y="66"/>
                      <a:pt x="53" y="66"/>
                    </a:cubicBezTo>
                    <a:cubicBezTo>
                      <a:pt x="53" y="64"/>
                      <a:pt x="53" y="64"/>
                      <a:pt x="53" y="64"/>
                    </a:cubicBezTo>
                    <a:cubicBezTo>
                      <a:pt x="54" y="64"/>
                      <a:pt x="54" y="64"/>
                      <a:pt x="55" y="64"/>
                    </a:cubicBezTo>
                    <a:cubicBezTo>
                      <a:pt x="55" y="62"/>
                      <a:pt x="55" y="62"/>
                      <a:pt x="55" y="62"/>
                    </a:cubicBezTo>
                    <a:cubicBezTo>
                      <a:pt x="54" y="58"/>
                      <a:pt x="54" y="58"/>
                      <a:pt x="54" y="58"/>
                    </a:cubicBezTo>
                    <a:cubicBezTo>
                      <a:pt x="55" y="57"/>
                      <a:pt x="55" y="57"/>
                      <a:pt x="55" y="57"/>
                    </a:cubicBezTo>
                    <a:cubicBezTo>
                      <a:pt x="55" y="56"/>
                      <a:pt x="55" y="56"/>
                      <a:pt x="55" y="56"/>
                    </a:cubicBezTo>
                    <a:cubicBezTo>
                      <a:pt x="55" y="54"/>
                      <a:pt x="55" y="54"/>
                      <a:pt x="55" y="54"/>
                    </a:cubicBezTo>
                    <a:cubicBezTo>
                      <a:pt x="53" y="53"/>
                      <a:pt x="53" y="53"/>
                      <a:pt x="53" y="53"/>
                    </a:cubicBezTo>
                    <a:cubicBezTo>
                      <a:pt x="51" y="52"/>
                      <a:pt x="51" y="52"/>
                      <a:pt x="51" y="52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9"/>
                      <a:pt x="50" y="49"/>
                      <a:pt x="50" y="49"/>
                    </a:cubicBezTo>
                    <a:cubicBezTo>
                      <a:pt x="50" y="47"/>
                      <a:pt x="50" y="47"/>
                      <a:pt x="50" y="47"/>
                    </a:cubicBezTo>
                    <a:cubicBezTo>
                      <a:pt x="50" y="46"/>
                      <a:pt x="50" y="46"/>
                      <a:pt x="50" y="46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1" y="45"/>
                      <a:pt x="51" y="45"/>
                      <a:pt x="51" y="40"/>
                    </a:cubicBezTo>
                    <a:cubicBezTo>
                      <a:pt x="51" y="39"/>
                      <a:pt x="51" y="39"/>
                      <a:pt x="51" y="39"/>
                    </a:cubicBezTo>
                    <a:cubicBezTo>
                      <a:pt x="52" y="39"/>
                      <a:pt x="53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5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4"/>
                      <a:pt x="54" y="44"/>
                      <a:pt x="54" y="44"/>
                    </a:cubicBezTo>
                    <a:cubicBezTo>
                      <a:pt x="54" y="45"/>
                      <a:pt x="54" y="45"/>
                      <a:pt x="54" y="45"/>
                    </a:cubicBezTo>
                    <a:cubicBezTo>
                      <a:pt x="53" y="46"/>
                      <a:pt x="53" y="46"/>
                      <a:pt x="53" y="46"/>
                    </a:cubicBezTo>
                    <a:cubicBezTo>
                      <a:pt x="54" y="48"/>
                      <a:pt x="54" y="48"/>
                      <a:pt x="54" y="48"/>
                    </a:cubicBezTo>
                    <a:cubicBezTo>
                      <a:pt x="56" y="50"/>
                      <a:pt x="56" y="50"/>
                      <a:pt x="56" y="50"/>
                    </a:cubicBezTo>
                    <a:cubicBezTo>
                      <a:pt x="56" y="50"/>
                      <a:pt x="56" y="51"/>
                      <a:pt x="57" y="52"/>
                    </a:cubicBezTo>
                    <a:cubicBezTo>
                      <a:pt x="60" y="53"/>
                      <a:pt x="60" y="53"/>
                      <a:pt x="60" y="53"/>
                    </a:cubicBezTo>
                    <a:cubicBezTo>
                      <a:pt x="61" y="52"/>
                      <a:pt x="63" y="52"/>
                      <a:pt x="64" y="51"/>
                    </a:cubicBezTo>
                    <a:cubicBezTo>
                      <a:pt x="65" y="50"/>
                      <a:pt x="65" y="50"/>
                      <a:pt x="65" y="50"/>
                    </a:cubicBezTo>
                    <a:cubicBezTo>
                      <a:pt x="66" y="52"/>
                      <a:pt x="66" y="52"/>
                      <a:pt x="66" y="52"/>
                    </a:cubicBezTo>
                    <a:cubicBezTo>
                      <a:pt x="67" y="52"/>
                      <a:pt x="67" y="52"/>
                      <a:pt x="67" y="52"/>
                    </a:cubicBezTo>
                    <a:cubicBezTo>
                      <a:pt x="66" y="53"/>
                      <a:pt x="66" y="53"/>
                      <a:pt x="66" y="53"/>
                    </a:cubicBezTo>
                    <a:cubicBezTo>
                      <a:pt x="66" y="54"/>
                      <a:pt x="65" y="54"/>
                      <a:pt x="65" y="54"/>
                    </a:cubicBezTo>
                    <a:cubicBezTo>
                      <a:pt x="64" y="54"/>
                      <a:pt x="64" y="54"/>
                      <a:pt x="64" y="54"/>
                    </a:cubicBezTo>
                    <a:cubicBezTo>
                      <a:pt x="61" y="55"/>
                      <a:pt x="61" y="55"/>
                      <a:pt x="61" y="55"/>
                    </a:cubicBezTo>
                    <a:cubicBezTo>
                      <a:pt x="62" y="56"/>
                      <a:pt x="62" y="56"/>
                      <a:pt x="62" y="56"/>
                    </a:cubicBezTo>
                    <a:cubicBezTo>
                      <a:pt x="63" y="57"/>
                      <a:pt x="63" y="57"/>
                      <a:pt x="63" y="57"/>
                    </a:cubicBezTo>
                    <a:cubicBezTo>
                      <a:pt x="64" y="58"/>
                      <a:pt x="64" y="58"/>
                      <a:pt x="64" y="58"/>
                    </a:cubicBezTo>
                    <a:cubicBezTo>
                      <a:pt x="64" y="59"/>
                      <a:pt x="64" y="59"/>
                      <a:pt x="64" y="59"/>
                    </a:cubicBezTo>
                    <a:cubicBezTo>
                      <a:pt x="64" y="59"/>
                      <a:pt x="65" y="60"/>
                      <a:pt x="65" y="60"/>
                    </a:cubicBezTo>
                    <a:cubicBezTo>
                      <a:pt x="64" y="60"/>
                      <a:pt x="62" y="60"/>
                      <a:pt x="61" y="60"/>
                    </a:cubicBezTo>
                    <a:cubicBezTo>
                      <a:pt x="61" y="62"/>
                      <a:pt x="61" y="62"/>
                      <a:pt x="61" y="62"/>
                    </a:cubicBezTo>
                    <a:cubicBezTo>
                      <a:pt x="62" y="64"/>
                      <a:pt x="62" y="64"/>
                      <a:pt x="62" y="64"/>
                    </a:cubicBezTo>
                    <a:cubicBezTo>
                      <a:pt x="63" y="66"/>
                      <a:pt x="63" y="66"/>
                      <a:pt x="63" y="66"/>
                    </a:cubicBezTo>
                    <a:cubicBezTo>
                      <a:pt x="63" y="66"/>
                      <a:pt x="63" y="66"/>
                      <a:pt x="63" y="66"/>
                    </a:cubicBezTo>
                    <a:cubicBezTo>
                      <a:pt x="62" y="66"/>
                      <a:pt x="62" y="66"/>
                      <a:pt x="62" y="66"/>
                    </a:cubicBezTo>
                    <a:cubicBezTo>
                      <a:pt x="62" y="68"/>
                      <a:pt x="62" y="68"/>
                      <a:pt x="62" y="68"/>
                    </a:cubicBezTo>
                    <a:cubicBezTo>
                      <a:pt x="61" y="68"/>
                      <a:pt x="60" y="67"/>
                      <a:pt x="59" y="67"/>
                    </a:cubicBezTo>
                    <a:cubicBezTo>
                      <a:pt x="58" y="68"/>
                      <a:pt x="57" y="69"/>
                      <a:pt x="55" y="70"/>
                    </a:cubicBezTo>
                    <a:cubicBezTo>
                      <a:pt x="55" y="69"/>
                      <a:pt x="54" y="69"/>
                      <a:pt x="53" y="69"/>
                    </a:cubicBezTo>
                    <a:cubicBezTo>
                      <a:pt x="51" y="69"/>
                      <a:pt x="50" y="69"/>
                      <a:pt x="49" y="69"/>
                    </a:cubicBezTo>
                    <a:cubicBezTo>
                      <a:pt x="46" y="69"/>
                      <a:pt x="46" y="68"/>
                      <a:pt x="46" y="66"/>
                    </a:cubicBezTo>
                    <a:cubicBezTo>
                      <a:pt x="46" y="65"/>
                      <a:pt x="47" y="65"/>
                      <a:pt x="47" y="64"/>
                    </a:cubicBezTo>
                    <a:cubicBezTo>
                      <a:pt x="46" y="63"/>
                      <a:pt x="46" y="63"/>
                      <a:pt x="46" y="63"/>
                    </a:cubicBezTo>
                    <a:cubicBezTo>
                      <a:pt x="46" y="61"/>
                      <a:pt x="46" y="61"/>
                      <a:pt x="46" y="61"/>
                    </a:cubicBezTo>
                    <a:cubicBezTo>
                      <a:pt x="45" y="62"/>
                      <a:pt x="45" y="63"/>
                      <a:pt x="44" y="63"/>
                    </a:cubicBezTo>
                    <a:cubicBezTo>
                      <a:pt x="44" y="64"/>
                      <a:pt x="44" y="65"/>
                      <a:pt x="44" y="65"/>
                    </a:cubicBezTo>
                    <a:cubicBezTo>
                      <a:pt x="46" y="68"/>
                      <a:pt x="46" y="68"/>
                      <a:pt x="46" y="68"/>
                    </a:cubicBezTo>
                    <a:cubicBezTo>
                      <a:pt x="47" y="71"/>
                      <a:pt x="47" y="71"/>
                      <a:pt x="47" y="71"/>
                    </a:cubicBezTo>
                    <a:cubicBezTo>
                      <a:pt x="46" y="72"/>
                      <a:pt x="46" y="72"/>
                      <a:pt x="46" y="72"/>
                    </a:cubicBezTo>
                    <a:cubicBezTo>
                      <a:pt x="44" y="71"/>
                      <a:pt x="44" y="71"/>
                      <a:pt x="44" y="71"/>
                    </a:cubicBezTo>
                    <a:cubicBezTo>
                      <a:pt x="43" y="72"/>
                      <a:pt x="43" y="72"/>
                      <a:pt x="43" y="72"/>
                    </a:cubicBezTo>
                    <a:cubicBezTo>
                      <a:pt x="42" y="72"/>
                      <a:pt x="42" y="72"/>
                      <a:pt x="42" y="72"/>
                    </a:cubicBezTo>
                    <a:cubicBezTo>
                      <a:pt x="42" y="74"/>
                      <a:pt x="42" y="74"/>
                      <a:pt x="42" y="74"/>
                    </a:cubicBezTo>
                    <a:cubicBezTo>
                      <a:pt x="41" y="73"/>
                      <a:pt x="41" y="73"/>
                      <a:pt x="41" y="73"/>
                    </a:cubicBezTo>
                    <a:cubicBezTo>
                      <a:pt x="40" y="78"/>
                      <a:pt x="40" y="78"/>
                      <a:pt x="37" y="79"/>
                    </a:cubicBezTo>
                    <a:cubicBezTo>
                      <a:pt x="37" y="81"/>
                      <a:pt x="37" y="81"/>
                      <a:pt x="37" y="81"/>
                    </a:cubicBezTo>
                    <a:cubicBezTo>
                      <a:pt x="36" y="81"/>
                      <a:pt x="36" y="81"/>
                      <a:pt x="36" y="81"/>
                    </a:cubicBezTo>
                    <a:cubicBezTo>
                      <a:pt x="35" y="83"/>
                      <a:pt x="35" y="83"/>
                      <a:pt x="35" y="83"/>
                    </a:cubicBezTo>
                    <a:cubicBezTo>
                      <a:pt x="33" y="83"/>
                      <a:pt x="33" y="83"/>
                      <a:pt x="33" y="83"/>
                    </a:cubicBezTo>
                    <a:cubicBezTo>
                      <a:pt x="32" y="83"/>
                      <a:pt x="32" y="83"/>
                      <a:pt x="32" y="83"/>
                    </a:cubicBezTo>
                    <a:cubicBezTo>
                      <a:pt x="33" y="85"/>
                      <a:pt x="33" y="85"/>
                      <a:pt x="33" y="85"/>
                    </a:cubicBezTo>
                    <a:cubicBezTo>
                      <a:pt x="32" y="85"/>
                      <a:pt x="32" y="85"/>
                      <a:pt x="32" y="85"/>
                    </a:cubicBezTo>
                    <a:cubicBezTo>
                      <a:pt x="31" y="85"/>
                      <a:pt x="31" y="85"/>
                      <a:pt x="31" y="85"/>
                    </a:cubicBezTo>
                    <a:cubicBezTo>
                      <a:pt x="30" y="84"/>
                      <a:pt x="30" y="84"/>
                      <a:pt x="30" y="84"/>
                    </a:cubicBezTo>
                    <a:cubicBezTo>
                      <a:pt x="28" y="84"/>
                      <a:pt x="28" y="84"/>
                      <a:pt x="28" y="84"/>
                    </a:cubicBezTo>
                    <a:cubicBezTo>
                      <a:pt x="27" y="85"/>
                      <a:pt x="27" y="85"/>
                      <a:pt x="27" y="85"/>
                    </a:cubicBezTo>
                    <a:cubicBezTo>
                      <a:pt x="28" y="86"/>
                      <a:pt x="28" y="86"/>
                      <a:pt x="28" y="86"/>
                    </a:cubicBezTo>
                    <a:cubicBezTo>
                      <a:pt x="31" y="87"/>
                      <a:pt x="31" y="87"/>
                      <a:pt x="31" y="87"/>
                    </a:cubicBezTo>
                    <a:cubicBezTo>
                      <a:pt x="33" y="89"/>
                      <a:pt x="33" y="89"/>
                      <a:pt x="33" y="89"/>
                    </a:cubicBezTo>
                    <a:cubicBezTo>
                      <a:pt x="35" y="91"/>
                      <a:pt x="35" y="91"/>
                      <a:pt x="35" y="91"/>
                    </a:cubicBezTo>
                    <a:cubicBezTo>
                      <a:pt x="36" y="92"/>
                      <a:pt x="36" y="92"/>
                      <a:pt x="36" y="92"/>
                    </a:cubicBezTo>
                    <a:cubicBezTo>
                      <a:pt x="35" y="93"/>
                      <a:pt x="35" y="93"/>
                      <a:pt x="35" y="93"/>
                    </a:cubicBez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97"/>
                      <a:pt x="35" y="97"/>
                      <a:pt x="35" y="97"/>
                    </a:cubicBezTo>
                    <a:cubicBezTo>
                      <a:pt x="30" y="98"/>
                      <a:pt x="30" y="98"/>
                      <a:pt x="30" y="98"/>
                    </a:cubicBezTo>
                    <a:cubicBezTo>
                      <a:pt x="29" y="97"/>
                      <a:pt x="29" y="97"/>
                      <a:pt x="29" y="97"/>
                    </a:cubicBezTo>
                    <a:cubicBezTo>
                      <a:pt x="24" y="97"/>
                      <a:pt x="24" y="97"/>
                      <a:pt x="24" y="97"/>
                    </a:cubicBezTo>
                    <a:cubicBezTo>
                      <a:pt x="22" y="98"/>
                      <a:pt x="22" y="98"/>
                      <a:pt x="22" y="98"/>
                    </a:cubicBezTo>
                    <a:cubicBezTo>
                      <a:pt x="21" y="99"/>
                      <a:pt x="21" y="99"/>
                      <a:pt x="21" y="99"/>
                    </a:cubicBezTo>
                    <a:cubicBezTo>
                      <a:pt x="22" y="101"/>
                      <a:pt x="22" y="101"/>
                      <a:pt x="22" y="101"/>
                    </a:cubicBezTo>
                    <a:cubicBezTo>
                      <a:pt x="22" y="107"/>
                      <a:pt x="22" y="107"/>
                      <a:pt x="22" y="107"/>
                    </a:cubicBezTo>
                    <a:cubicBezTo>
                      <a:pt x="21" y="108"/>
                      <a:pt x="21" y="108"/>
                      <a:pt x="21" y="108"/>
                    </a:cubicBezTo>
                    <a:cubicBezTo>
                      <a:pt x="23" y="111"/>
                      <a:pt x="23" y="111"/>
                      <a:pt x="23" y="111"/>
                    </a:cubicBezTo>
                    <a:cubicBezTo>
                      <a:pt x="23" y="112"/>
                      <a:pt x="23" y="113"/>
                      <a:pt x="23" y="114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30" y="115"/>
                      <a:pt x="30" y="115"/>
                      <a:pt x="30" y="115"/>
                    </a:cubicBezTo>
                    <a:cubicBezTo>
                      <a:pt x="33" y="114"/>
                      <a:pt x="33" y="114"/>
                      <a:pt x="33" y="114"/>
                    </a:cubicBezTo>
                    <a:cubicBezTo>
                      <a:pt x="34" y="114"/>
                      <a:pt x="35" y="114"/>
                      <a:pt x="36" y="114"/>
                    </a:cubicBezTo>
                    <a:cubicBezTo>
                      <a:pt x="37" y="113"/>
                      <a:pt x="37" y="113"/>
                      <a:pt x="37" y="113"/>
                    </a:cubicBezTo>
                    <a:cubicBezTo>
                      <a:pt x="37" y="111"/>
                      <a:pt x="37" y="111"/>
                      <a:pt x="37" y="111"/>
                    </a:cubicBezTo>
                    <a:cubicBezTo>
                      <a:pt x="39" y="111"/>
                      <a:pt x="39" y="111"/>
                      <a:pt x="39" y="111"/>
                    </a:cubicBezTo>
                    <a:cubicBezTo>
                      <a:pt x="40" y="109"/>
                      <a:pt x="40" y="109"/>
                      <a:pt x="40" y="109"/>
                    </a:cubicBezTo>
                    <a:cubicBezTo>
                      <a:pt x="39" y="108"/>
                      <a:pt x="39" y="108"/>
                      <a:pt x="39" y="108"/>
                    </a:cubicBezTo>
                    <a:cubicBezTo>
                      <a:pt x="40" y="104"/>
                      <a:pt x="40" y="104"/>
                      <a:pt x="40" y="104"/>
                    </a:cubicBezTo>
                    <a:cubicBezTo>
                      <a:pt x="42" y="103"/>
                      <a:pt x="42" y="103"/>
                      <a:pt x="42" y="103"/>
                    </a:cubicBezTo>
                    <a:cubicBezTo>
                      <a:pt x="44" y="101"/>
                      <a:pt x="44" y="101"/>
                      <a:pt x="44" y="101"/>
                    </a:cubicBezTo>
                    <a:cubicBezTo>
                      <a:pt x="44" y="100"/>
                      <a:pt x="44" y="100"/>
                      <a:pt x="44" y="100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6" y="97"/>
                      <a:pt x="46" y="97"/>
                      <a:pt x="46" y="97"/>
                    </a:cubicBezTo>
                    <a:cubicBezTo>
                      <a:pt x="48" y="97"/>
                      <a:pt x="48" y="97"/>
                      <a:pt x="48" y="97"/>
                    </a:cubicBezTo>
                    <a:cubicBezTo>
                      <a:pt x="50" y="98"/>
                      <a:pt x="50" y="98"/>
                      <a:pt x="50" y="98"/>
                    </a:cubicBezTo>
                    <a:cubicBezTo>
                      <a:pt x="50" y="96"/>
                      <a:pt x="51" y="96"/>
                      <a:pt x="52" y="95"/>
                    </a:cubicBezTo>
                    <a:cubicBezTo>
                      <a:pt x="52" y="94"/>
                      <a:pt x="53" y="94"/>
                      <a:pt x="53" y="94"/>
                    </a:cubicBezTo>
                    <a:cubicBezTo>
                      <a:pt x="54" y="94"/>
                      <a:pt x="54" y="94"/>
                      <a:pt x="55" y="95"/>
                    </a:cubicBezTo>
                    <a:cubicBezTo>
                      <a:pt x="55" y="96"/>
                      <a:pt x="56" y="97"/>
                      <a:pt x="56" y="98"/>
                    </a:cubicBezTo>
                    <a:cubicBezTo>
                      <a:pt x="58" y="99"/>
                      <a:pt x="58" y="99"/>
                      <a:pt x="58" y="99"/>
                    </a:cubicBezTo>
                    <a:cubicBezTo>
                      <a:pt x="61" y="101"/>
                      <a:pt x="61" y="101"/>
                      <a:pt x="61" y="101"/>
                    </a:cubicBezTo>
                    <a:cubicBezTo>
                      <a:pt x="63" y="101"/>
                      <a:pt x="63" y="101"/>
                      <a:pt x="63" y="101"/>
                    </a:cubicBezTo>
                    <a:cubicBezTo>
                      <a:pt x="65" y="104"/>
                      <a:pt x="65" y="104"/>
                      <a:pt x="65" y="104"/>
                    </a:cubicBezTo>
                    <a:cubicBezTo>
                      <a:pt x="68" y="105"/>
                      <a:pt x="68" y="105"/>
                      <a:pt x="68" y="105"/>
                    </a:cubicBezTo>
                    <a:cubicBezTo>
                      <a:pt x="67" y="108"/>
                      <a:pt x="67" y="108"/>
                      <a:pt x="67" y="108"/>
                    </a:cubicBezTo>
                    <a:cubicBezTo>
                      <a:pt x="68" y="109"/>
                      <a:pt x="68" y="109"/>
                      <a:pt x="68" y="109"/>
                    </a:cubicBezTo>
                    <a:cubicBezTo>
                      <a:pt x="69" y="108"/>
                      <a:pt x="69" y="107"/>
                      <a:pt x="70" y="106"/>
                    </a:cubicBezTo>
                    <a:cubicBezTo>
                      <a:pt x="70" y="106"/>
                      <a:pt x="69" y="105"/>
                      <a:pt x="69" y="104"/>
                    </a:cubicBezTo>
                    <a:cubicBezTo>
                      <a:pt x="69" y="103"/>
                      <a:pt x="69" y="103"/>
                      <a:pt x="69" y="103"/>
                    </a:cubicBezTo>
                    <a:cubicBezTo>
                      <a:pt x="70" y="103"/>
                      <a:pt x="70" y="103"/>
                      <a:pt x="71" y="103"/>
                    </a:cubicBezTo>
                    <a:cubicBezTo>
                      <a:pt x="72" y="103"/>
                      <a:pt x="72" y="103"/>
                      <a:pt x="72" y="103"/>
                    </a:cubicBezTo>
                    <a:cubicBezTo>
                      <a:pt x="70" y="101"/>
                      <a:pt x="69" y="101"/>
                      <a:pt x="67" y="101"/>
                    </a:cubicBezTo>
                    <a:cubicBezTo>
                      <a:pt x="67" y="100"/>
                      <a:pt x="67" y="100"/>
                      <a:pt x="66" y="99"/>
                    </a:cubicBezTo>
                    <a:cubicBezTo>
                      <a:pt x="63" y="99"/>
                      <a:pt x="63" y="99"/>
                      <a:pt x="62" y="95"/>
                    </a:cubicBezTo>
                    <a:cubicBezTo>
                      <a:pt x="58" y="94"/>
                      <a:pt x="58" y="93"/>
                      <a:pt x="57" y="91"/>
                    </a:cubicBezTo>
                    <a:cubicBezTo>
                      <a:pt x="58" y="91"/>
                      <a:pt x="58" y="91"/>
                      <a:pt x="59" y="90"/>
                    </a:cubicBezTo>
                    <a:cubicBezTo>
                      <a:pt x="59" y="90"/>
                      <a:pt x="59" y="90"/>
                      <a:pt x="59" y="90"/>
                    </a:cubicBezTo>
                    <a:cubicBezTo>
                      <a:pt x="60" y="90"/>
                      <a:pt x="60" y="90"/>
                      <a:pt x="60" y="90"/>
                    </a:cubicBezTo>
                    <a:cubicBezTo>
                      <a:pt x="60" y="92"/>
                      <a:pt x="60" y="92"/>
                      <a:pt x="60" y="92"/>
                    </a:cubicBezTo>
                    <a:cubicBezTo>
                      <a:pt x="62" y="92"/>
                      <a:pt x="62" y="92"/>
                      <a:pt x="62" y="92"/>
                    </a:cubicBezTo>
                    <a:cubicBezTo>
                      <a:pt x="62" y="92"/>
                      <a:pt x="62" y="92"/>
                      <a:pt x="62" y="92"/>
                    </a:cubicBezTo>
                    <a:cubicBezTo>
                      <a:pt x="66" y="97"/>
                      <a:pt x="73" y="100"/>
                      <a:pt x="76" y="106"/>
                    </a:cubicBezTo>
                    <a:cubicBezTo>
                      <a:pt x="77" y="106"/>
                      <a:pt x="77" y="106"/>
                      <a:pt x="78" y="106"/>
                    </a:cubicBezTo>
                    <a:cubicBezTo>
                      <a:pt x="77" y="107"/>
                      <a:pt x="77" y="107"/>
                      <a:pt x="77" y="107"/>
                    </a:cubicBezTo>
                    <a:cubicBezTo>
                      <a:pt x="77" y="109"/>
                      <a:pt x="78" y="111"/>
                      <a:pt x="80" y="111"/>
                    </a:cubicBezTo>
                    <a:cubicBezTo>
                      <a:pt x="80" y="110"/>
                      <a:pt x="80" y="110"/>
                      <a:pt x="80" y="110"/>
                    </a:cubicBezTo>
                    <a:cubicBezTo>
                      <a:pt x="79" y="109"/>
                      <a:pt x="79" y="109"/>
                      <a:pt x="79" y="109"/>
                    </a:cubicBezTo>
                    <a:cubicBezTo>
                      <a:pt x="80" y="109"/>
                      <a:pt x="80" y="108"/>
                      <a:pt x="80" y="108"/>
                    </a:cubicBezTo>
                    <a:cubicBezTo>
                      <a:pt x="81" y="108"/>
                      <a:pt x="81" y="108"/>
                      <a:pt x="81" y="108"/>
                    </a:cubicBezTo>
                    <a:cubicBezTo>
                      <a:pt x="81" y="107"/>
                      <a:pt x="81" y="107"/>
                      <a:pt x="81" y="107"/>
                    </a:cubicBezTo>
                    <a:cubicBezTo>
                      <a:pt x="81" y="106"/>
                      <a:pt x="81" y="106"/>
                      <a:pt x="81" y="106"/>
                    </a:cubicBezTo>
                    <a:cubicBezTo>
                      <a:pt x="80" y="105"/>
                      <a:pt x="80" y="105"/>
                      <a:pt x="80" y="105"/>
                    </a:cubicBezTo>
                    <a:cubicBezTo>
                      <a:pt x="79" y="105"/>
                      <a:pt x="78" y="104"/>
                      <a:pt x="78" y="104"/>
                    </a:cubicBezTo>
                    <a:cubicBezTo>
                      <a:pt x="77" y="103"/>
                      <a:pt x="77" y="103"/>
                      <a:pt x="77" y="103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8" y="101"/>
                      <a:pt x="78" y="101"/>
                      <a:pt x="78" y="101"/>
                    </a:cubicBezTo>
                    <a:cubicBezTo>
                      <a:pt x="79" y="102"/>
                      <a:pt x="79" y="102"/>
                      <a:pt x="79" y="102"/>
                    </a:cubicBezTo>
                    <a:cubicBezTo>
                      <a:pt x="79" y="102"/>
                      <a:pt x="79" y="102"/>
                      <a:pt x="79" y="102"/>
                    </a:cubicBezTo>
                    <a:cubicBezTo>
                      <a:pt x="79" y="100"/>
                      <a:pt x="79" y="100"/>
                      <a:pt x="79" y="100"/>
                    </a:cubicBezTo>
                    <a:cubicBezTo>
                      <a:pt x="80" y="100"/>
                      <a:pt x="81" y="100"/>
                      <a:pt x="82" y="100"/>
                    </a:cubicBezTo>
                    <a:cubicBezTo>
                      <a:pt x="83" y="101"/>
                      <a:pt x="83" y="101"/>
                      <a:pt x="83" y="101"/>
                    </a:cubicBezTo>
                    <a:cubicBezTo>
                      <a:pt x="84" y="101"/>
                      <a:pt x="84" y="101"/>
                      <a:pt x="84" y="101"/>
                    </a:cubicBezTo>
                    <a:cubicBezTo>
                      <a:pt x="84" y="100"/>
                      <a:pt x="85" y="99"/>
                      <a:pt x="85" y="99"/>
                    </a:cubicBezTo>
                    <a:cubicBezTo>
                      <a:pt x="86" y="99"/>
                      <a:pt x="87" y="99"/>
                      <a:pt x="88" y="100"/>
                    </a:cubicBezTo>
                    <a:cubicBezTo>
                      <a:pt x="88" y="100"/>
                      <a:pt x="87" y="100"/>
                      <a:pt x="87" y="101"/>
                    </a:cubicBezTo>
                    <a:cubicBezTo>
                      <a:pt x="84" y="101"/>
                      <a:pt x="84" y="101"/>
                      <a:pt x="83" y="103"/>
                    </a:cubicBezTo>
                    <a:cubicBezTo>
                      <a:pt x="84" y="103"/>
                      <a:pt x="84" y="103"/>
                      <a:pt x="84" y="103"/>
                    </a:cubicBezTo>
                    <a:cubicBezTo>
                      <a:pt x="85" y="104"/>
                      <a:pt x="85" y="104"/>
                      <a:pt x="85" y="104"/>
                    </a:cubicBezTo>
                    <a:cubicBezTo>
                      <a:pt x="85" y="104"/>
                      <a:pt x="85" y="105"/>
                      <a:pt x="85" y="106"/>
                    </a:cubicBezTo>
                    <a:cubicBezTo>
                      <a:pt x="88" y="110"/>
                      <a:pt x="88" y="110"/>
                      <a:pt x="92" y="110"/>
                    </a:cubicBezTo>
                    <a:cubicBezTo>
                      <a:pt x="92" y="110"/>
                      <a:pt x="91" y="110"/>
                      <a:pt x="91" y="109"/>
                    </a:cubicBezTo>
                    <a:cubicBezTo>
                      <a:pt x="92" y="109"/>
                      <a:pt x="92" y="109"/>
                      <a:pt x="93" y="109"/>
                    </a:cubicBezTo>
                    <a:cubicBezTo>
                      <a:pt x="93" y="109"/>
                      <a:pt x="94" y="110"/>
                      <a:pt x="94" y="110"/>
                    </a:cubicBezTo>
                    <a:cubicBezTo>
                      <a:pt x="95" y="110"/>
                      <a:pt x="95" y="110"/>
                      <a:pt x="96" y="110"/>
                    </a:cubicBezTo>
                    <a:cubicBezTo>
                      <a:pt x="97" y="109"/>
                      <a:pt x="97" y="109"/>
                      <a:pt x="97" y="109"/>
                    </a:cubicBezTo>
                    <a:cubicBezTo>
                      <a:pt x="98" y="108"/>
                      <a:pt x="98" y="108"/>
                      <a:pt x="98" y="108"/>
                    </a:cubicBezTo>
                    <a:cubicBezTo>
                      <a:pt x="99" y="108"/>
                      <a:pt x="99" y="108"/>
                      <a:pt x="99" y="108"/>
                    </a:cubicBezTo>
                    <a:cubicBezTo>
                      <a:pt x="100" y="108"/>
                      <a:pt x="100" y="108"/>
                      <a:pt x="100" y="108"/>
                    </a:cubicBezTo>
                    <a:cubicBezTo>
                      <a:pt x="99" y="109"/>
                      <a:pt x="99" y="109"/>
                      <a:pt x="99" y="109"/>
                    </a:cubicBezTo>
                    <a:cubicBezTo>
                      <a:pt x="100" y="112"/>
                      <a:pt x="101" y="114"/>
                      <a:pt x="100" y="121"/>
                    </a:cubicBezTo>
                    <a:cubicBezTo>
                      <a:pt x="98" y="122"/>
                      <a:pt x="98" y="122"/>
                      <a:pt x="97" y="122"/>
                    </a:cubicBezTo>
                    <a:cubicBezTo>
                      <a:pt x="97" y="122"/>
                      <a:pt x="96" y="122"/>
                      <a:pt x="96" y="121"/>
                    </a:cubicBezTo>
                    <a:cubicBezTo>
                      <a:pt x="93" y="121"/>
                      <a:pt x="91" y="123"/>
                      <a:pt x="89" y="123"/>
                    </a:cubicBezTo>
                    <a:cubicBezTo>
                      <a:pt x="89" y="123"/>
                      <a:pt x="88" y="122"/>
                      <a:pt x="88" y="122"/>
                    </a:cubicBezTo>
                    <a:cubicBezTo>
                      <a:pt x="87" y="122"/>
                      <a:pt x="87" y="122"/>
                      <a:pt x="86" y="122"/>
                    </a:cubicBezTo>
                    <a:cubicBezTo>
                      <a:pt x="86" y="122"/>
                      <a:pt x="86" y="122"/>
                      <a:pt x="85" y="122"/>
                    </a:cubicBezTo>
                    <a:cubicBezTo>
                      <a:pt x="82" y="120"/>
                      <a:pt x="82" y="120"/>
                      <a:pt x="79" y="120"/>
                    </a:cubicBezTo>
                    <a:cubicBezTo>
                      <a:pt x="77" y="122"/>
                      <a:pt x="77" y="122"/>
                      <a:pt x="77" y="122"/>
                    </a:cubicBezTo>
                    <a:cubicBezTo>
                      <a:pt x="78" y="124"/>
                      <a:pt x="78" y="124"/>
                      <a:pt x="78" y="124"/>
                    </a:cubicBezTo>
                    <a:cubicBezTo>
                      <a:pt x="77" y="127"/>
                      <a:pt x="77" y="127"/>
                      <a:pt x="77" y="127"/>
                    </a:cubicBezTo>
                    <a:cubicBezTo>
                      <a:pt x="73" y="124"/>
                      <a:pt x="73" y="124"/>
                      <a:pt x="71" y="124"/>
                    </a:cubicBezTo>
                    <a:cubicBezTo>
                      <a:pt x="68" y="121"/>
                      <a:pt x="63" y="122"/>
                      <a:pt x="60" y="118"/>
                    </a:cubicBezTo>
                    <a:cubicBezTo>
                      <a:pt x="60" y="118"/>
                      <a:pt x="61" y="117"/>
                      <a:pt x="61" y="116"/>
                    </a:cubicBezTo>
                    <a:cubicBezTo>
                      <a:pt x="61" y="116"/>
                      <a:pt x="60" y="115"/>
                      <a:pt x="60" y="115"/>
                    </a:cubicBezTo>
                    <a:cubicBezTo>
                      <a:pt x="60" y="115"/>
                      <a:pt x="60" y="114"/>
                      <a:pt x="60" y="114"/>
                    </a:cubicBezTo>
                    <a:cubicBezTo>
                      <a:pt x="61" y="113"/>
                      <a:pt x="61" y="113"/>
                      <a:pt x="61" y="113"/>
                    </a:cubicBezTo>
                    <a:cubicBezTo>
                      <a:pt x="60" y="112"/>
                      <a:pt x="59" y="112"/>
                      <a:pt x="59" y="111"/>
                    </a:cubicBezTo>
                    <a:cubicBezTo>
                      <a:pt x="43" y="115"/>
                      <a:pt x="41" y="116"/>
                      <a:pt x="40" y="116"/>
                    </a:cubicBezTo>
                    <a:cubicBezTo>
                      <a:pt x="40" y="116"/>
                      <a:pt x="40" y="116"/>
                      <a:pt x="40" y="116"/>
                    </a:cubicBezTo>
                    <a:cubicBezTo>
                      <a:pt x="39" y="116"/>
                      <a:pt x="38" y="117"/>
                      <a:pt x="38" y="118"/>
                    </a:cubicBezTo>
                    <a:cubicBezTo>
                      <a:pt x="36" y="118"/>
                      <a:pt x="34" y="118"/>
                      <a:pt x="33" y="118"/>
                    </a:cubicBezTo>
                    <a:cubicBezTo>
                      <a:pt x="31" y="117"/>
                      <a:pt x="31" y="117"/>
                      <a:pt x="31" y="117"/>
                    </a:cubicBezTo>
                    <a:cubicBezTo>
                      <a:pt x="31" y="116"/>
                      <a:pt x="31" y="116"/>
                      <a:pt x="31" y="116"/>
                    </a:cubicBezTo>
                    <a:cubicBezTo>
                      <a:pt x="31" y="117"/>
                      <a:pt x="31" y="117"/>
                      <a:pt x="26" y="122"/>
                    </a:cubicBezTo>
                    <a:cubicBezTo>
                      <a:pt x="24" y="122"/>
                      <a:pt x="24" y="122"/>
                      <a:pt x="24" y="122"/>
                    </a:cubicBezTo>
                    <a:cubicBezTo>
                      <a:pt x="22" y="125"/>
                      <a:pt x="22" y="125"/>
                      <a:pt x="22" y="125"/>
                    </a:cubicBezTo>
                    <a:cubicBezTo>
                      <a:pt x="23" y="134"/>
                      <a:pt x="14" y="136"/>
                      <a:pt x="12" y="143"/>
                    </a:cubicBezTo>
                    <a:cubicBezTo>
                      <a:pt x="10" y="144"/>
                      <a:pt x="10" y="144"/>
                      <a:pt x="10" y="144"/>
                    </a:cubicBezTo>
                    <a:cubicBezTo>
                      <a:pt x="8" y="150"/>
                      <a:pt x="8" y="150"/>
                      <a:pt x="8" y="150"/>
                    </a:cubicBezTo>
                    <a:cubicBezTo>
                      <a:pt x="8" y="151"/>
                      <a:pt x="8" y="151"/>
                      <a:pt x="8" y="152"/>
                    </a:cubicBezTo>
                    <a:cubicBezTo>
                      <a:pt x="8" y="152"/>
                      <a:pt x="9" y="153"/>
                      <a:pt x="10" y="154"/>
                    </a:cubicBezTo>
                    <a:cubicBezTo>
                      <a:pt x="9" y="155"/>
                      <a:pt x="9" y="155"/>
                      <a:pt x="9" y="155"/>
                    </a:cubicBezTo>
                    <a:cubicBezTo>
                      <a:pt x="9" y="156"/>
                      <a:pt x="10" y="157"/>
                      <a:pt x="10" y="157"/>
                    </a:cubicBezTo>
                    <a:cubicBezTo>
                      <a:pt x="8" y="164"/>
                      <a:pt x="8" y="164"/>
                      <a:pt x="8" y="165"/>
                    </a:cubicBezTo>
                    <a:cubicBezTo>
                      <a:pt x="8" y="168"/>
                      <a:pt x="9" y="171"/>
                      <a:pt x="9" y="171"/>
                    </a:cubicBezTo>
                    <a:cubicBezTo>
                      <a:pt x="11" y="173"/>
                      <a:pt x="11" y="173"/>
                      <a:pt x="16" y="179"/>
                    </a:cubicBezTo>
                    <a:cubicBezTo>
                      <a:pt x="17" y="181"/>
                      <a:pt x="17" y="181"/>
                      <a:pt x="17" y="181"/>
                    </a:cubicBezTo>
                    <a:cubicBezTo>
                      <a:pt x="19" y="183"/>
                      <a:pt x="19" y="183"/>
                      <a:pt x="19" y="183"/>
                    </a:cubicBezTo>
                    <a:cubicBezTo>
                      <a:pt x="21" y="184"/>
                      <a:pt x="21" y="184"/>
                      <a:pt x="21" y="184"/>
                    </a:cubicBezTo>
                    <a:cubicBezTo>
                      <a:pt x="23" y="186"/>
                      <a:pt x="23" y="186"/>
                      <a:pt x="23" y="186"/>
                    </a:cubicBezTo>
                    <a:cubicBezTo>
                      <a:pt x="24" y="188"/>
                      <a:pt x="26" y="188"/>
                      <a:pt x="28" y="188"/>
                    </a:cubicBezTo>
                    <a:cubicBezTo>
                      <a:pt x="30" y="188"/>
                      <a:pt x="31" y="188"/>
                      <a:pt x="33" y="187"/>
                    </a:cubicBezTo>
                    <a:cubicBezTo>
                      <a:pt x="35" y="187"/>
                      <a:pt x="36" y="187"/>
                      <a:pt x="38" y="187"/>
                    </a:cubicBezTo>
                    <a:cubicBezTo>
                      <a:pt x="38" y="187"/>
                      <a:pt x="38" y="187"/>
                      <a:pt x="38" y="187"/>
                    </a:cubicBezTo>
                    <a:cubicBezTo>
                      <a:pt x="39" y="187"/>
                      <a:pt x="40" y="187"/>
                      <a:pt x="40" y="187"/>
                    </a:cubicBezTo>
                    <a:cubicBezTo>
                      <a:pt x="50" y="185"/>
                      <a:pt x="53" y="184"/>
                      <a:pt x="54" y="184"/>
                    </a:cubicBezTo>
                    <a:cubicBezTo>
                      <a:pt x="54" y="184"/>
                      <a:pt x="54" y="184"/>
                      <a:pt x="54" y="184"/>
                    </a:cubicBezTo>
                    <a:cubicBezTo>
                      <a:pt x="55" y="186"/>
                      <a:pt x="55" y="186"/>
                      <a:pt x="55" y="186"/>
                    </a:cubicBezTo>
                    <a:cubicBezTo>
                      <a:pt x="61" y="187"/>
                      <a:pt x="61" y="187"/>
                      <a:pt x="62" y="187"/>
                    </a:cubicBezTo>
                    <a:cubicBezTo>
                      <a:pt x="62" y="190"/>
                      <a:pt x="62" y="190"/>
                      <a:pt x="61" y="195"/>
                    </a:cubicBezTo>
                    <a:cubicBezTo>
                      <a:pt x="60" y="197"/>
                      <a:pt x="60" y="197"/>
                      <a:pt x="60" y="197"/>
                    </a:cubicBezTo>
                    <a:cubicBezTo>
                      <a:pt x="60" y="198"/>
                      <a:pt x="60" y="198"/>
                      <a:pt x="60" y="198"/>
                    </a:cubicBezTo>
                    <a:cubicBezTo>
                      <a:pt x="61" y="201"/>
                      <a:pt x="63" y="203"/>
                      <a:pt x="64" y="205"/>
                    </a:cubicBezTo>
                    <a:cubicBezTo>
                      <a:pt x="65" y="207"/>
                      <a:pt x="65" y="207"/>
                      <a:pt x="65" y="207"/>
                    </a:cubicBezTo>
                    <a:cubicBezTo>
                      <a:pt x="65" y="208"/>
                      <a:pt x="65" y="208"/>
                      <a:pt x="64" y="209"/>
                    </a:cubicBezTo>
                    <a:cubicBezTo>
                      <a:pt x="66" y="212"/>
                      <a:pt x="66" y="212"/>
                      <a:pt x="66" y="212"/>
                    </a:cubicBezTo>
                    <a:cubicBezTo>
                      <a:pt x="65" y="214"/>
                      <a:pt x="65" y="214"/>
                      <a:pt x="65" y="214"/>
                    </a:cubicBezTo>
                    <a:cubicBezTo>
                      <a:pt x="66" y="220"/>
                      <a:pt x="62" y="223"/>
                      <a:pt x="61" y="228"/>
                    </a:cubicBezTo>
                    <a:cubicBezTo>
                      <a:pt x="60" y="228"/>
                      <a:pt x="60" y="228"/>
                      <a:pt x="60" y="229"/>
                    </a:cubicBezTo>
                    <a:cubicBezTo>
                      <a:pt x="60" y="229"/>
                      <a:pt x="60" y="229"/>
                      <a:pt x="60" y="229"/>
                    </a:cubicBezTo>
                    <a:cubicBezTo>
                      <a:pt x="60" y="230"/>
                      <a:pt x="60" y="230"/>
                      <a:pt x="60" y="230"/>
                    </a:cubicBezTo>
                    <a:cubicBezTo>
                      <a:pt x="60" y="231"/>
                      <a:pt x="60" y="231"/>
                      <a:pt x="60" y="231"/>
                    </a:cubicBezTo>
                    <a:cubicBezTo>
                      <a:pt x="60" y="231"/>
                      <a:pt x="60" y="231"/>
                      <a:pt x="60" y="231"/>
                    </a:cubicBezTo>
                    <a:cubicBezTo>
                      <a:pt x="60" y="232"/>
                      <a:pt x="60" y="232"/>
                      <a:pt x="60" y="232"/>
                    </a:cubicBezTo>
                    <a:cubicBezTo>
                      <a:pt x="60" y="232"/>
                      <a:pt x="60" y="232"/>
                      <a:pt x="60" y="232"/>
                    </a:cubicBezTo>
                    <a:cubicBezTo>
                      <a:pt x="59" y="232"/>
                      <a:pt x="59" y="232"/>
                      <a:pt x="59" y="232"/>
                    </a:cubicBezTo>
                    <a:cubicBezTo>
                      <a:pt x="61" y="235"/>
                      <a:pt x="61" y="235"/>
                      <a:pt x="61" y="249"/>
                    </a:cubicBezTo>
                    <a:cubicBezTo>
                      <a:pt x="61" y="250"/>
                      <a:pt x="61" y="250"/>
                      <a:pt x="61" y="250"/>
                    </a:cubicBezTo>
                    <a:cubicBezTo>
                      <a:pt x="61" y="250"/>
                      <a:pt x="61" y="250"/>
                      <a:pt x="61" y="250"/>
                    </a:cubicBezTo>
                    <a:cubicBezTo>
                      <a:pt x="61" y="251"/>
                      <a:pt x="61" y="252"/>
                      <a:pt x="61" y="253"/>
                    </a:cubicBezTo>
                    <a:cubicBezTo>
                      <a:pt x="61" y="255"/>
                      <a:pt x="61" y="255"/>
                      <a:pt x="61" y="255"/>
                    </a:cubicBezTo>
                    <a:cubicBezTo>
                      <a:pt x="61" y="256"/>
                      <a:pt x="61" y="256"/>
                      <a:pt x="60" y="258"/>
                    </a:cubicBezTo>
                    <a:cubicBezTo>
                      <a:pt x="60" y="259"/>
                      <a:pt x="60" y="260"/>
                      <a:pt x="60" y="260"/>
                    </a:cubicBezTo>
                    <a:cubicBezTo>
                      <a:pt x="61" y="261"/>
                      <a:pt x="61" y="261"/>
                      <a:pt x="61" y="261"/>
                    </a:cubicBezTo>
                    <a:cubicBezTo>
                      <a:pt x="61" y="261"/>
                      <a:pt x="61" y="261"/>
                      <a:pt x="70" y="259"/>
                    </a:cubicBezTo>
                    <a:cubicBezTo>
                      <a:pt x="72" y="258"/>
                      <a:pt x="72" y="258"/>
                      <a:pt x="72" y="258"/>
                    </a:cubicBezTo>
                    <a:cubicBezTo>
                      <a:pt x="76" y="255"/>
                      <a:pt x="79" y="251"/>
                      <a:pt x="83" y="248"/>
                    </a:cubicBezTo>
                    <a:cubicBezTo>
                      <a:pt x="85" y="245"/>
                      <a:pt x="85" y="245"/>
                      <a:pt x="85" y="245"/>
                    </a:cubicBezTo>
                    <a:cubicBezTo>
                      <a:pt x="86" y="244"/>
                      <a:pt x="86" y="244"/>
                      <a:pt x="86" y="244"/>
                    </a:cubicBezTo>
                    <a:cubicBezTo>
                      <a:pt x="86" y="243"/>
                      <a:pt x="86" y="243"/>
                      <a:pt x="86" y="243"/>
                    </a:cubicBezTo>
                    <a:cubicBezTo>
                      <a:pt x="87" y="242"/>
                      <a:pt x="87" y="242"/>
                      <a:pt x="87" y="242"/>
                    </a:cubicBezTo>
                    <a:cubicBezTo>
                      <a:pt x="90" y="240"/>
                      <a:pt x="90" y="240"/>
                      <a:pt x="90" y="240"/>
                    </a:cubicBezTo>
                    <a:cubicBezTo>
                      <a:pt x="92" y="236"/>
                      <a:pt x="92" y="236"/>
                      <a:pt x="92" y="236"/>
                    </a:cubicBezTo>
                    <a:cubicBezTo>
                      <a:pt x="92" y="234"/>
                      <a:pt x="93" y="232"/>
                      <a:pt x="94" y="231"/>
                    </a:cubicBezTo>
                    <a:cubicBezTo>
                      <a:pt x="95" y="231"/>
                      <a:pt x="95" y="232"/>
                      <a:pt x="95" y="232"/>
                    </a:cubicBezTo>
                    <a:cubicBezTo>
                      <a:pt x="95" y="233"/>
                      <a:pt x="96" y="233"/>
                      <a:pt x="97" y="233"/>
                    </a:cubicBezTo>
                    <a:cubicBezTo>
                      <a:pt x="97" y="234"/>
                      <a:pt x="97" y="234"/>
                      <a:pt x="97" y="234"/>
                    </a:cubicBezTo>
                    <a:cubicBezTo>
                      <a:pt x="98" y="234"/>
                      <a:pt x="98" y="234"/>
                      <a:pt x="98" y="234"/>
                    </a:cubicBezTo>
                    <a:cubicBezTo>
                      <a:pt x="97" y="235"/>
                      <a:pt x="97" y="236"/>
                      <a:pt x="96" y="236"/>
                    </a:cubicBezTo>
                    <a:cubicBezTo>
                      <a:pt x="97" y="237"/>
                      <a:pt x="97" y="237"/>
                      <a:pt x="97" y="237"/>
                    </a:cubicBezTo>
                    <a:cubicBezTo>
                      <a:pt x="97" y="237"/>
                      <a:pt x="98" y="238"/>
                      <a:pt x="99" y="238"/>
                    </a:cubicBezTo>
                    <a:cubicBezTo>
                      <a:pt x="99" y="239"/>
                      <a:pt x="99" y="239"/>
                      <a:pt x="99" y="239"/>
                    </a:cubicBezTo>
                    <a:cubicBezTo>
                      <a:pt x="100" y="239"/>
                      <a:pt x="100" y="239"/>
                      <a:pt x="100" y="239"/>
                    </a:cubicBezTo>
                    <a:cubicBezTo>
                      <a:pt x="99" y="240"/>
                      <a:pt x="99" y="240"/>
                      <a:pt x="99" y="241"/>
                    </a:cubicBezTo>
                    <a:cubicBezTo>
                      <a:pt x="100" y="241"/>
                      <a:pt x="100" y="241"/>
                      <a:pt x="100" y="241"/>
                    </a:cubicBezTo>
                    <a:cubicBezTo>
                      <a:pt x="101" y="241"/>
                      <a:pt x="101" y="240"/>
                      <a:pt x="103" y="239"/>
                    </a:cubicBezTo>
                    <a:cubicBezTo>
                      <a:pt x="104" y="238"/>
                      <a:pt x="104" y="238"/>
                      <a:pt x="104" y="238"/>
                    </a:cubicBezTo>
                    <a:cubicBezTo>
                      <a:pt x="104" y="238"/>
                      <a:pt x="104" y="238"/>
                      <a:pt x="104" y="238"/>
                    </a:cubicBezTo>
                    <a:cubicBezTo>
                      <a:pt x="104" y="237"/>
                      <a:pt x="105" y="236"/>
                      <a:pt x="105" y="235"/>
                    </a:cubicBezTo>
                    <a:cubicBezTo>
                      <a:pt x="106" y="234"/>
                      <a:pt x="107" y="233"/>
                      <a:pt x="108" y="231"/>
                    </a:cubicBezTo>
                    <a:cubicBezTo>
                      <a:pt x="110" y="228"/>
                      <a:pt x="112" y="226"/>
                      <a:pt x="114" y="223"/>
                    </a:cubicBezTo>
                    <a:cubicBezTo>
                      <a:pt x="113" y="224"/>
                      <a:pt x="113" y="224"/>
                      <a:pt x="113" y="224"/>
                    </a:cubicBezTo>
                    <a:cubicBezTo>
                      <a:pt x="113" y="222"/>
                      <a:pt x="113" y="222"/>
                      <a:pt x="113" y="222"/>
                    </a:cubicBezTo>
                    <a:cubicBezTo>
                      <a:pt x="116" y="219"/>
                      <a:pt x="117" y="215"/>
                      <a:pt x="117" y="214"/>
                    </a:cubicBezTo>
                    <a:cubicBezTo>
                      <a:pt x="116" y="214"/>
                      <a:pt x="116" y="214"/>
                      <a:pt x="116" y="214"/>
                    </a:cubicBezTo>
                    <a:cubicBezTo>
                      <a:pt x="116" y="211"/>
                      <a:pt x="116" y="211"/>
                      <a:pt x="114" y="209"/>
                    </a:cubicBezTo>
                    <a:cubicBezTo>
                      <a:pt x="114" y="209"/>
                      <a:pt x="112" y="206"/>
                      <a:pt x="114" y="203"/>
                    </a:cubicBezTo>
                    <a:cubicBezTo>
                      <a:pt x="114" y="202"/>
                      <a:pt x="114" y="202"/>
                      <a:pt x="114" y="202"/>
                    </a:cubicBezTo>
                    <a:cubicBezTo>
                      <a:pt x="113" y="202"/>
                      <a:pt x="113" y="202"/>
                      <a:pt x="113" y="202"/>
                    </a:cubicBezTo>
                    <a:cubicBezTo>
                      <a:pt x="113" y="200"/>
                      <a:pt x="113" y="200"/>
                      <a:pt x="113" y="200"/>
                    </a:cubicBezTo>
                    <a:cubicBezTo>
                      <a:pt x="113" y="201"/>
                      <a:pt x="113" y="201"/>
                      <a:pt x="113" y="201"/>
                    </a:cubicBezTo>
                    <a:cubicBezTo>
                      <a:pt x="112" y="201"/>
                      <a:pt x="112" y="201"/>
                      <a:pt x="113" y="199"/>
                    </a:cubicBezTo>
                    <a:cubicBezTo>
                      <a:pt x="113" y="198"/>
                      <a:pt x="113" y="198"/>
                      <a:pt x="113" y="197"/>
                    </a:cubicBezTo>
                    <a:cubicBezTo>
                      <a:pt x="112" y="197"/>
                      <a:pt x="112" y="197"/>
                      <a:pt x="112" y="197"/>
                    </a:cubicBezTo>
                    <a:cubicBezTo>
                      <a:pt x="112" y="196"/>
                      <a:pt x="112" y="196"/>
                      <a:pt x="112" y="196"/>
                    </a:cubicBezTo>
                    <a:cubicBezTo>
                      <a:pt x="111" y="195"/>
                      <a:pt x="111" y="195"/>
                      <a:pt x="111" y="195"/>
                    </a:cubicBezTo>
                    <a:cubicBezTo>
                      <a:pt x="110" y="196"/>
                      <a:pt x="109" y="197"/>
                      <a:pt x="109" y="197"/>
                    </a:cubicBezTo>
                    <a:cubicBezTo>
                      <a:pt x="111" y="193"/>
                      <a:pt x="113" y="190"/>
                      <a:pt x="116" y="186"/>
                    </a:cubicBezTo>
                    <a:cubicBezTo>
                      <a:pt x="116" y="188"/>
                      <a:pt x="117" y="189"/>
                      <a:pt x="117" y="189"/>
                    </a:cubicBezTo>
                    <a:cubicBezTo>
                      <a:pt x="117" y="188"/>
                      <a:pt x="117" y="188"/>
                      <a:pt x="117" y="187"/>
                    </a:cubicBezTo>
                    <a:cubicBezTo>
                      <a:pt x="116" y="185"/>
                      <a:pt x="116" y="185"/>
                      <a:pt x="116" y="185"/>
                    </a:cubicBezTo>
                    <a:cubicBezTo>
                      <a:pt x="117" y="184"/>
                      <a:pt x="118" y="182"/>
                      <a:pt x="119" y="181"/>
                    </a:cubicBezTo>
                    <a:cubicBezTo>
                      <a:pt x="119" y="179"/>
                      <a:pt x="120" y="178"/>
                      <a:pt x="121" y="176"/>
                    </a:cubicBezTo>
                    <a:cubicBezTo>
                      <a:pt x="121" y="176"/>
                      <a:pt x="121" y="176"/>
                      <a:pt x="121" y="176"/>
                    </a:cubicBezTo>
                    <a:cubicBezTo>
                      <a:pt x="121" y="177"/>
                      <a:pt x="121" y="177"/>
                      <a:pt x="122" y="177"/>
                    </a:cubicBezTo>
                    <a:cubicBezTo>
                      <a:pt x="122" y="177"/>
                      <a:pt x="122" y="177"/>
                      <a:pt x="122" y="176"/>
                    </a:cubicBezTo>
                    <a:cubicBezTo>
                      <a:pt x="123" y="175"/>
                      <a:pt x="123" y="175"/>
                      <a:pt x="123" y="173"/>
                    </a:cubicBezTo>
                    <a:cubicBezTo>
                      <a:pt x="123" y="173"/>
                      <a:pt x="123" y="173"/>
                      <a:pt x="123" y="173"/>
                    </a:cubicBezTo>
                    <a:cubicBezTo>
                      <a:pt x="124" y="174"/>
                      <a:pt x="124" y="174"/>
                      <a:pt x="124" y="174"/>
                    </a:cubicBezTo>
                    <a:cubicBezTo>
                      <a:pt x="123" y="176"/>
                      <a:pt x="123" y="176"/>
                      <a:pt x="123" y="176"/>
                    </a:cubicBezTo>
                    <a:cubicBezTo>
                      <a:pt x="123" y="179"/>
                      <a:pt x="123" y="179"/>
                      <a:pt x="123" y="179"/>
                    </a:cubicBezTo>
                    <a:cubicBezTo>
                      <a:pt x="123" y="179"/>
                      <a:pt x="123" y="179"/>
                      <a:pt x="123" y="179"/>
                    </a:cubicBezTo>
                    <a:cubicBezTo>
                      <a:pt x="124" y="178"/>
                      <a:pt x="124" y="178"/>
                      <a:pt x="124" y="178"/>
                    </a:cubicBezTo>
                    <a:cubicBezTo>
                      <a:pt x="124" y="176"/>
                      <a:pt x="124" y="176"/>
                      <a:pt x="124" y="176"/>
                    </a:cubicBezTo>
                    <a:cubicBezTo>
                      <a:pt x="125" y="175"/>
                      <a:pt x="125" y="175"/>
                      <a:pt x="125" y="175"/>
                    </a:cubicBezTo>
                    <a:cubicBezTo>
                      <a:pt x="125" y="174"/>
                      <a:pt x="125" y="174"/>
                      <a:pt x="125" y="172"/>
                    </a:cubicBezTo>
                    <a:cubicBezTo>
                      <a:pt x="125" y="171"/>
                      <a:pt x="125" y="171"/>
                      <a:pt x="126" y="170"/>
                    </a:cubicBezTo>
                    <a:cubicBezTo>
                      <a:pt x="126" y="169"/>
                      <a:pt x="125" y="169"/>
                      <a:pt x="125" y="168"/>
                    </a:cubicBezTo>
                    <a:cubicBezTo>
                      <a:pt x="125" y="168"/>
                      <a:pt x="125" y="167"/>
                      <a:pt x="126" y="167"/>
                    </a:cubicBezTo>
                    <a:cubicBezTo>
                      <a:pt x="126" y="165"/>
                      <a:pt x="126" y="165"/>
                      <a:pt x="126" y="165"/>
                    </a:cubicBezTo>
                    <a:cubicBezTo>
                      <a:pt x="124" y="164"/>
                      <a:pt x="124" y="164"/>
                      <a:pt x="124" y="164"/>
                    </a:cubicBezTo>
                    <a:cubicBezTo>
                      <a:pt x="124" y="164"/>
                      <a:pt x="124" y="164"/>
                      <a:pt x="124" y="164"/>
                    </a:cubicBezTo>
                    <a:cubicBezTo>
                      <a:pt x="124" y="163"/>
                      <a:pt x="124" y="163"/>
                      <a:pt x="124" y="162"/>
                    </a:cubicBezTo>
                    <a:cubicBezTo>
                      <a:pt x="123" y="162"/>
                      <a:pt x="122" y="163"/>
                      <a:pt x="121" y="164"/>
                    </a:cubicBezTo>
                    <a:cubicBezTo>
                      <a:pt x="121" y="163"/>
                      <a:pt x="121" y="163"/>
                      <a:pt x="121" y="163"/>
                    </a:cubicBezTo>
                    <a:cubicBezTo>
                      <a:pt x="120" y="163"/>
                      <a:pt x="120" y="163"/>
                      <a:pt x="120" y="163"/>
                    </a:cubicBezTo>
                    <a:cubicBezTo>
                      <a:pt x="120" y="163"/>
                      <a:pt x="120" y="163"/>
                      <a:pt x="120" y="163"/>
                    </a:cubicBezTo>
                    <a:cubicBezTo>
                      <a:pt x="120" y="164"/>
                      <a:pt x="120" y="164"/>
                      <a:pt x="120" y="164"/>
                    </a:cubicBezTo>
                    <a:cubicBezTo>
                      <a:pt x="119" y="166"/>
                      <a:pt x="117" y="167"/>
                      <a:pt x="117" y="167"/>
                    </a:cubicBezTo>
                    <a:cubicBezTo>
                      <a:pt x="116" y="165"/>
                      <a:pt x="116" y="165"/>
                      <a:pt x="116" y="165"/>
                    </a:cubicBezTo>
                    <a:cubicBezTo>
                      <a:pt x="115" y="166"/>
                      <a:pt x="115" y="166"/>
                      <a:pt x="115" y="166"/>
                    </a:cubicBezTo>
                    <a:cubicBezTo>
                      <a:pt x="114" y="164"/>
                      <a:pt x="114" y="164"/>
                      <a:pt x="114" y="164"/>
                    </a:cubicBezTo>
                    <a:cubicBezTo>
                      <a:pt x="115" y="163"/>
                      <a:pt x="115" y="163"/>
                      <a:pt x="115" y="163"/>
                    </a:cubicBezTo>
                    <a:cubicBezTo>
                      <a:pt x="114" y="160"/>
                      <a:pt x="114" y="160"/>
                      <a:pt x="114" y="160"/>
                    </a:cubicBezTo>
                    <a:cubicBezTo>
                      <a:pt x="112" y="158"/>
                      <a:pt x="112" y="158"/>
                      <a:pt x="112" y="158"/>
                    </a:cubicBezTo>
                    <a:cubicBezTo>
                      <a:pt x="110" y="157"/>
                      <a:pt x="110" y="157"/>
                      <a:pt x="110" y="157"/>
                    </a:cubicBezTo>
                    <a:cubicBezTo>
                      <a:pt x="110" y="155"/>
                      <a:pt x="110" y="155"/>
                      <a:pt x="110" y="155"/>
                    </a:cubicBezTo>
                    <a:cubicBezTo>
                      <a:pt x="108" y="149"/>
                      <a:pt x="108" y="149"/>
                      <a:pt x="108" y="149"/>
                    </a:cubicBezTo>
                    <a:cubicBezTo>
                      <a:pt x="107" y="149"/>
                      <a:pt x="107" y="149"/>
                      <a:pt x="107" y="149"/>
                    </a:cubicBezTo>
                    <a:cubicBezTo>
                      <a:pt x="106" y="143"/>
                      <a:pt x="106" y="143"/>
                      <a:pt x="106" y="143"/>
                    </a:cubicBezTo>
                    <a:cubicBezTo>
                      <a:pt x="105" y="141"/>
                      <a:pt x="105" y="141"/>
                      <a:pt x="105" y="141"/>
                    </a:cubicBezTo>
                    <a:cubicBezTo>
                      <a:pt x="104" y="140"/>
                      <a:pt x="104" y="140"/>
                      <a:pt x="104" y="140"/>
                    </a:cubicBezTo>
                    <a:cubicBezTo>
                      <a:pt x="104" y="138"/>
                      <a:pt x="104" y="138"/>
                      <a:pt x="104" y="138"/>
                    </a:cubicBezTo>
                    <a:cubicBezTo>
                      <a:pt x="100" y="132"/>
                      <a:pt x="100" y="132"/>
                      <a:pt x="101" y="129"/>
                    </a:cubicBezTo>
                    <a:cubicBezTo>
                      <a:pt x="101" y="126"/>
                      <a:pt x="101" y="126"/>
                      <a:pt x="101" y="126"/>
                    </a:cubicBezTo>
                    <a:cubicBezTo>
                      <a:pt x="101" y="130"/>
                      <a:pt x="105" y="133"/>
                      <a:pt x="106" y="136"/>
                    </a:cubicBezTo>
                    <a:cubicBezTo>
                      <a:pt x="106" y="137"/>
                      <a:pt x="106" y="137"/>
                      <a:pt x="106" y="137"/>
                    </a:cubicBezTo>
                    <a:cubicBezTo>
                      <a:pt x="108" y="138"/>
                      <a:pt x="108" y="138"/>
                      <a:pt x="109" y="143"/>
                    </a:cubicBezTo>
                    <a:cubicBezTo>
                      <a:pt x="110" y="145"/>
                      <a:pt x="110" y="145"/>
                      <a:pt x="110" y="145"/>
                    </a:cubicBezTo>
                    <a:cubicBezTo>
                      <a:pt x="111" y="145"/>
                      <a:pt x="111" y="145"/>
                      <a:pt x="111" y="145"/>
                    </a:cubicBezTo>
                    <a:cubicBezTo>
                      <a:pt x="114" y="153"/>
                      <a:pt x="114" y="153"/>
                      <a:pt x="115" y="157"/>
                    </a:cubicBezTo>
                    <a:cubicBezTo>
                      <a:pt x="115" y="160"/>
                      <a:pt x="115" y="160"/>
                      <a:pt x="115" y="160"/>
                    </a:cubicBezTo>
                    <a:cubicBezTo>
                      <a:pt x="116" y="162"/>
                      <a:pt x="116" y="162"/>
                      <a:pt x="116" y="162"/>
                    </a:cubicBezTo>
                    <a:cubicBezTo>
                      <a:pt x="116" y="162"/>
                      <a:pt x="116" y="162"/>
                      <a:pt x="116" y="162"/>
                    </a:cubicBezTo>
                    <a:cubicBezTo>
                      <a:pt x="116" y="162"/>
                      <a:pt x="116" y="162"/>
                      <a:pt x="116" y="162"/>
                    </a:cubicBezTo>
                    <a:cubicBezTo>
                      <a:pt x="116" y="164"/>
                      <a:pt x="116" y="164"/>
                      <a:pt x="116" y="164"/>
                    </a:cubicBezTo>
                    <a:cubicBezTo>
                      <a:pt x="116" y="166"/>
                      <a:pt x="116" y="166"/>
                      <a:pt x="116" y="166"/>
                    </a:cubicBezTo>
                    <a:cubicBezTo>
                      <a:pt x="117" y="163"/>
                      <a:pt x="117" y="163"/>
                      <a:pt x="117" y="163"/>
                    </a:cubicBezTo>
                    <a:cubicBezTo>
                      <a:pt x="117" y="161"/>
                      <a:pt x="117" y="161"/>
                      <a:pt x="117" y="161"/>
                    </a:cubicBezTo>
                    <a:cubicBezTo>
                      <a:pt x="118" y="161"/>
                      <a:pt x="119" y="160"/>
                      <a:pt x="120" y="159"/>
                    </a:cubicBezTo>
                    <a:cubicBezTo>
                      <a:pt x="121" y="158"/>
                      <a:pt x="121" y="158"/>
                      <a:pt x="121" y="158"/>
                    </a:cubicBezTo>
                    <a:cubicBezTo>
                      <a:pt x="121" y="158"/>
                      <a:pt x="122" y="158"/>
                      <a:pt x="122" y="157"/>
                    </a:cubicBezTo>
                    <a:cubicBezTo>
                      <a:pt x="123" y="156"/>
                      <a:pt x="124" y="154"/>
                      <a:pt x="125" y="152"/>
                    </a:cubicBezTo>
                    <a:cubicBezTo>
                      <a:pt x="126" y="150"/>
                      <a:pt x="126" y="150"/>
                      <a:pt x="126" y="150"/>
                    </a:cubicBezTo>
                    <a:cubicBezTo>
                      <a:pt x="126" y="150"/>
                      <a:pt x="127" y="150"/>
                      <a:pt x="127" y="150"/>
                    </a:cubicBezTo>
                    <a:cubicBezTo>
                      <a:pt x="128" y="149"/>
                      <a:pt x="128" y="148"/>
                      <a:pt x="128" y="147"/>
                    </a:cubicBezTo>
                    <a:cubicBezTo>
                      <a:pt x="128" y="148"/>
                      <a:pt x="128" y="148"/>
                      <a:pt x="128" y="148"/>
                    </a:cubicBezTo>
                    <a:cubicBezTo>
                      <a:pt x="129" y="149"/>
                      <a:pt x="129" y="149"/>
                      <a:pt x="129" y="149"/>
                    </a:cubicBezTo>
                    <a:cubicBezTo>
                      <a:pt x="129" y="149"/>
                      <a:pt x="129" y="150"/>
                      <a:pt x="130" y="151"/>
                    </a:cubicBezTo>
                    <a:cubicBezTo>
                      <a:pt x="130" y="150"/>
                      <a:pt x="130" y="150"/>
                      <a:pt x="130" y="150"/>
                    </a:cubicBezTo>
                    <a:cubicBezTo>
                      <a:pt x="129" y="149"/>
                      <a:pt x="129" y="149"/>
                      <a:pt x="129" y="148"/>
                    </a:cubicBezTo>
                    <a:cubicBezTo>
                      <a:pt x="129" y="148"/>
                      <a:pt x="129" y="147"/>
                      <a:pt x="129" y="147"/>
                    </a:cubicBezTo>
                    <a:cubicBezTo>
                      <a:pt x="129" y="147"/>
                      <a:pt x="129" y="147"/>
                      <a:pt x="129" y="147"/>
                    </a:cubicBezTo>
                    <a:cubicBezTo>
                      <a:pt x="129" y="145"/>
                      <a:pt x="129" y="145"/>
                      <a:pt x="129" y="145"/>
                    </a:cubicBezTo>
                    <a:cubicBezTo>
                      <a:pt x="130" y="144"/>
                      <a:pt x="130" y="144"/>
                      <a:pt x="130" y="144"/>
                    </a:cubicBezTo>
                    <a:cubicBezTo>
                      <a:pt x="130" y="141"/>
                      <a:pt x="130" y="141"/>
                      <a:pt x="130" y="141"/>
                    </a:cubicBezTo>
                    <a:cubicBezTo>
                      <a:pt x="130" y="140"/>
                      <a:pt x="130" y="140"/>
                      <a:pt x="130" y="140"/>
                    </a:cubicBezTo>
                    <a:cubicBezTo>
                      <a:pt x="131" y="138"/>
                      <a:pt x="131" y="138"/>
                      <a:pt x="131" y="138"/>
                    </a:cubicBezTo>
                    <a:cubicBezTo>
                      <a:pt x="131" y="136"/>
                      <a:pt x="131" y="136"/>
                      <a:pt x="131" y="136"/>
                    </a:cubicBezTo>
                    <a:cubicBezTo>
                      <a:pt x="130" y="133"/>
                      <a:pt x="130" y="133"/>
                      <a:pt x="130" y="133"/>
                    </a:cubicBezTo>
                    <a:cubicBezTo>
                      <a:pt x="129" y="133"/>
                      <a:pt x="129" y="133"/>
                      <a:pt x="129" y="133"/>
                    </a:cubicBezTo>
                    <a:cubicBezTo>
                      <a:pt x="128" y="133"/>
                      <a:pt x="128" y="133"/>
                      <a:pt x="128" y="133"/>
                    </a:cubicBezTo>
                    <a:cubicBezTo>
                      <a:pt x="127" y="129"/>
                      <a:pt x="127" y="129"/>
                      <a:pt x="127" y="129"/>
                    </a:cubicBezTo>
                    <a:cubicBezTo>
                      <a:pt x="126" y="130"/>
                      <a:pt x="126" y="130"/>
                      <a:pt x="126" y="130"/>
                    </a:cubicBezTo>
                    <a:cubicBezTo>
                      <a:pt x="126" y="127"/>
                      <a:pt x="126" y="127"/>
                      <a:pt x="126" y="127"/>
                    </a:cubicBezTo>
                    <a:cubicBezTo>
                      <a:pt x="126" y="126"/>
                      <a:pt x="126" y="126"/>
                      <a:pt x="126" y="126"/>
                    </a:cubicBezTo>
                    <a:cubicBezTo>
                      <a:pt x="126" y="126"/>
                      <a:pt x="126" y="126"/>
                      <a:pt x="126" y="126"/>
                    </a:cubicBezTo>
                    <a:cubicBezTo>
                      <a:pt x="126" y="126"/>
                      <a:pt x="127" y="126"/>
                      <a:pt x="127" y="127"/>
                    </a:cubicBezTo>
                    <a:cubicBezTo>
                      <a:pt x="128" y="129"/>
                      <a:pt x="128" y="129"/>
                      <a:pt x="129" y="129"/>
                    </a:cubicBezTo>
                    <a:cubicBezTo>
                      <a:pt x="131" y="129"/>
                      <a:pt x="132" y="128"/>
                      <a:pt x="134" y="127"/>
                    </a:cubicBezTo>
                    <a:cubicBezTo>
                      <a:pt x="134" y="127"/>
                      <a:pt x="134" y="127"/>
                      <a:pt x="134" y="127"/>
                    </a:cubicBezTo>
                    <a:cubicBezTo>
                      <a:pt x="134" y="127"/>
                      <a:pt x="134" y="127"/>
                      <a:pt x="134" y="127"/>
                    </a:cubicBezTo>
                    <a:cubicBezTo>
                      <a:pt x="134" y="129"/>
                      <a:pt x="134" y="129"/>
                      <a:pt x="134" y="129"/>
                    </a:cubicBezTo>
                    <a:cubicBezTo>
                      <a:pt x="135" y="129"/>
                      <a:pt x="135" y="129"/>
                      <a:pt x="135" y="129"/>
                    </a:cubicBezTo>
                    <a:cubicBezTo>
                      <a:pt x="135" y="130"/>
                      <a:pt x="135" y="130"/>
                      <a:pt x="135" y="130"/>
                    </a:cubicBezTo>
                    <a:cubicBezTo>
                      <a:pt x="135" y="130"/>
                      <a:pt x="135" y="130"/>
                      <a:pt x="135" y="130"/>
                    </a:cubicBezTo>
                    <a:cubicBezTo>
                      <a:pt x="136" y="130"/>
                      <a:pt x="136" y="130"/>
                      <a:pt x="136" y="130"/>
                    </a:cubicBezTo>
                    <a:cubicBezTo>
                      <a:pt x="136" y="129"/>
                      <a:pt x="136" y="129"/>
                      <a:pt x="136" y="129"/>
                    </a:cubicBezTo>
                    <a:cubicBezTo>
                      <a:pt x="136" y="130"/>
                      <a:pt x="136" y="130"/>
                      <a:pt x="136" y="130"/>
                    </a:cubicBezTo>
                    <a:cubicBezTo>
                      <a:pt x="136" y="132"/>
                      <a:pt x="136" y="135"/>
                      <a:pt x="136" y="140"/>
                    </a:cubicBezTo>
                    <a:cubicBezTo>
                      <a:pt x="136" y="145"/>
                      <a:pt x="136" y="147"/>
                      <a:pt x="137" y="148"/>
                    </a:cubicBezTo>
                    <a:cubicBezTo>
                      <a:pt x="138" y="150"/>
                      <a:pt x="138" y="150"/>
                      <a:pt x="138" y="150"/>
                    </a:cubicBezTo>
                    <a:cubicBezTo>
                      <a:pt x="138" y="151"/>
                      <a:pt x="138" y="152"/>
                      <a:pt x="138" y="152"/>
                    </a:cubicBezTo>
                    <a:cubicBezTo>
                      <a:pt x="138" y="151"/>
                      <a:pt x="138" y="150"/>
                      <a:pt x="138" y="150"/>
                    </a:cubicBezTo>
                    <a:cubicBezTo>
                      <a:pt x="139" y="148"/>
                      <a:pt x="139" y="146"/>
                      <a:pt x="140" y="145"/>
                    </a:cubicBezTo>
                    <a:cubicBezTo>
                      <a:pt x="140" y="146"/>
                      <a:pt x="141" y="149"/>
                      <a:pt x="141" y="151"/>
                    </a:cubicBezTo>
                    <a:cubicBezTo>
                      <a:pt x="141" y="153"/>
                      <a:pt x="141" y="154"/>
                      <a:pt x="140" y="156"/>
                    </a:cubicBezTo>
                    <a:cubicBezTo>
                      <a:pt x="140" y="161"/>
                      <a:pt x="135" y="164"/>
                      <a:pt x="138" y="169"/>
                    </a:cubicBezTo>
                    <a:cubicBezTo>
                      <a:pt x="141" y="164"/>
                      <a:pt x="140" y="159"/>
                      <a:pt x="141" y="155"/>
                    </a:cubicBezTo>
                    <a:cubicBezTo>
                      <a:pt x="142" y="157"/>
                      <a:pt x="142" y="159"/>
                      <a:pt x="142" y="162"/>
                    </a:cubicBezTo>
                    <a:cubicBezTo>
                      <a:pt x="142" y="160"/>
                      <a:pt x="142" y="160"/>
                      <a:pt x="143" y="156"/>
                    </a:cubicBezTo>
                    <a:cubicBezTo>
                      <a:pt x="143" y="149"/>
                      <a:pt x="143" y="148"/>
                      <a:pt x="143" y="146"/>
                    </a:cubicBezTo>
                    <a:cubicBezTo>
                      <a:pt x="143" y="143"/>
                      <a:pt x="143" y="139"/>
                      <a:pt x="143" y="139"/>
                    </a:cubicBezTo>
                    <a:cubicBezTo>
                      <a:pt x="143" y="136"/>
                      <a:pt x="143" y="132"/>
                      <a:pt x="142" y="127"/>
                    </a:cubicBezTo>
                    <a:cubicBezTo>
                      <a:pt x="142" y="128"/>
                      <a:pt x="142" y="128"/>
                      <a:pt x="142" y="128"/>
                    </a:cubicBezTo>
                    <a:cubicBezTo>
                      <a:pt x="142" y="127"/>
                      <a:pt x="142" y="127"/>
                      <a:pt x="142" y="127"/>
                    </a:cubicBezTo>
                    <a:cubicBezTo>
                      <a:pt x="140" y="115"/>
                      <a:pt x="137" y="103"/>
                      <a:pt x="132" y="89"/>
                    </a:cubicBezTo>
                    <a:cubicBezTo>
                      <a:pt x="129" y="80"/>
                      <a:pt x="124" y="72"/>
                      <a:pt x="120" y="64"/>
                    </a:cubicBezTo>
                    <a:cubicBezTo>
                      <a:pt x="112" y="50"/>
                      <a:pt x="101" y="36"/>
                      <a:pt x="86" y="24"/>
                    </a:cubicBezTo>
                    <a:cubicBezTo>
                      <a:pt x="79" y="19"/>
                      <a:pt x="74" y="15"/>
                      <a:pt x="69" y="12"/>
                    </a:cubicBezTo>
                    <a:cubicBezTo>
                      <a:pt x="68" y="11"/>
                      <a:pt x="67" y="10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2" y="7"/>
                      <a:pt x="57" y="4"/>
                      <a:pt x="52" y="1"/>
                    </a:cubicBezTo>
                    <a:cubicBezTo>
                      <a:pt x="52" y="2"/>
                      <a:pt x="52" y="2"/>
                      <a:pt x="52" y="2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0" y="1"/>
                      <a:pt x="50" y="1"/>
                      <a:pt x="50" y="1"/>
                    </a:cubicBezTo>
                    <a:cubicBezTo>
                      <a:pt x="49" y="0"/>
                      <a:pt x="49" y="0"/>
                      <a:pt x="49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sp>
          <p:nvSpPr>
            <p:cNvPr id="13" name="îṩḻïdè"/>
            <p:cNvSpPr/>
            <p:nvPr/>
          </p:nvSpPr>
          <p:spPr bwMode="auto">
            <a:xfrm>
              <a:off x="4434559" y="2475494"/>
              <a:ext cx="321467" cy="2072807"/>
            </a:xfrm>
            <a:custGeom>
              <a:avLst/>
              <a:gdLst/>
              <a:ahLst/>
              <a:cxnLst>
                <a:cxn ang="0">
                  <a:pos x="31" y="206"/>
                </a:cxn>
                <a:cxn ang="0">
                  <a:pos x="29" y="203"/>
                </a:cxn>
                <a:cxn ang="0">
                  <a:pos x="29" y="203"/>
                </a:cxn>
                <a:cxn ang="0">
                  <a:pos x="28" y="29"/>
                </a:cxn>
                <a:cxn ang="0">
                  <a:pos x="28" y="29"/>
                </a:cxn>
                <a:cxn ang="0">
                  <a:pos x="31" y="26"/>
                </a:cxn>
                <a:cxn ang="0">
                  <a:pos x="25" y="4"/>
                </a:cxn>
                <a:cxn ang="0">
                  <a:pos x="3" y="10"/>
                </a:cxn>
                <a:cxn ang="0">
                  <a:pos x="6" y="29"/>
                </a:cxn>
                <a:cxn ang="0">
                  <a:pos x="6" y="29"/>
                </a:cxn>
                <a:cxn ang="0">
                  <a:pos x="6" y="203"/>
                </a:cxn>
                <a:cxn ang="0">
                  <a:pos x="6" y="203"/>
                </a:cxn>
                <a:cxn ang="0">
                  <a:pos x="3" y="222"/>
                </a:cxn>
                <a:cxn ang="0">
                  <a:pos x="25" y="228"/>
                </a:cxn>
                <a:cxn ang="0">
                  <a:pos x="31" y="206"/>
                </a:cxn>
              </a:cxnLst>
              <a:rect l="0" t="0" r="r" b="b"/>
              <a:pathLst>
                <a:path w="36" h="232">
                  <a:moveTo>
                    <a:pt x="31" y="206"/>
                  </a:moveTo>
                  <a:cubicBezTo>
                    <a:pt x="30" y="205"/>
                    <a:pt x="30" y="204"/>
                    <a:pt x="29" y="203"/>
                  </a:cubicBezTo>
                  <a:cubicBezTo>
                    <a:pt x="29" y="203"/>
                    <a:pt x="29" y="203"/>
                    <a:pt x="29" y="203"/>
                  </a:cubicBezTo>
                  <a:cubicBezTo>
                    <a:pt x="17" y="191"/>
                    <a:pt x="17" y="41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9" y="28"/>
                    <a:pt x="30" y="27"/>
                    <a:pt x="31" y="26"/>
                  </a:cubicBezTo>
                  <a:cubicBezTo>
                    <a:pt x="35" y="19"/>
                    <a:pt x="33" y="9"/>
                    <a:pt x="25" y="4"/>
                  </a:cubicBezTo>
                  <a:cubicBezTo>
                    <a:pt x="17" y="0"/>
                    <a:pt x="8" y="3"/>
                    <a:pt x="3" y="10"/>
                  </a:cubicBezTo>
                  <a:cubicBezTo>
                    <a:pt x="0" y="17"/>
                    <a:pt x="1" y="24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17" y="41"/>
                    <a:pt x="17" y="191"/>
                    <a:pt x="6" y="203"/>
                  </a:cubicBezTo>
                  <a:cubicBezTo>
                    <a:pt x="6" y="203"/>
                    <a:pt x="6" y="203"/>
                    <a:pt x="6" y="203"/>
                  </a:cubicBezTo>
                  <a:cubicBezTo>
                    <a:pt x="1" y="208"/>
                    <a:pt x="0" y="216"/>
                    <a:pt x="3" y="222"/>
                  </a:cubicBezTo>
                  <a:cubicBezTo>
                    <a:pt x="8" y="230"/>
                    <a:pt x="18" y="232"/>
                    <a:pt x="25" y="228"/>
                  </a:cubicBezTo>
                  <a:cubicBezTo>
                    <a:pt x="33" y="223"/>
                    <a:pt x="36" y="214"/>
                    <a:pt x="31" y="206"/>
                  </a:cubicBezTo>
                  <a:close/>
                </a:path>
              </a:pathLst>
            </a:custGeom>
            <a:solidFill>
              <a:schemeClr val="accent6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4" name="iśľîḍè"/>
            <p:cNvSpPr/>
            <p:nvPr/>
          </p:nvSpPr>
          <p:spPr bwMode="auto">
            <a:xfrm>
              <a:off x="4426846" y="4226832"/>
              <a:ext cx="1820777" cy="1177848"/>
            </a:xfrm>
            <a:custGeom>
              <a:avLst/>
              <a:gdLst/>
              <a:ahLst/>
              <a:cxnLst>
                <a:cxn ang="0">
                  <a:pos x="188" y="100"/>
                </a:cxn>
                <a:cxn ang="0">
                  <a:pos x="184" y="100"/>
                </a:cxn>
                <a:cxn ang="0">
                  <a:pos x="184" y="100"/>
                </a:cxn>
                <a:cxn ang="0">
                  <a:pos x="34" y="14"/>
                </a:cxn>
                <a:cxn ang="0">
                  <a:pos x="34" y="14"/>
                </a:cxn>
                <a:cxn ang="0">
                  <a:pos x="32" y="10"/>
                </a:cxn>
                <a:cxn ang="0">
                  <a:pos x="10" y="4"/>
                </a:cxn>
                <a:cxn ang="0">
                  <a:pos x="4" y="26"/>
                </a:cxn>
                <a:cxn ang="0">
                  <a:pos x="22" y="33"/>
                </a:cxn>
                <a:cxn ang="0">
                  <a:pos x="22" y="33"/>
                </a:cxn>
                <a:cxn ang="0">
                  <a:pos x="173" y="120"/>
                </a:cxn>
                <a:cxn ang="0">
                  <a:pos x="173" y="120"/>
                </a:cxn>
                <a:cxn ang="0">
                  <a:pos x="188" y="132"/>
                </a:cxn>
                <a:cxn ang="0">
                  <a:pos x="204" y="116"/>
                </a:cxn>
                <a:cxn ang="0">
                  <a:pos x="188" y="100"/>
                </a:cxn>
              </a:cxnLst>
              <a:rect l="0" t="0" r="r" b="b"/>
              <a:pathLst>
                <a:path w="204" h="132">
                  <a:moveTo>
                    <a:pt x="188" y="100"/>
                  </a:moveTo>
                  <a:cubicBezTo>
                    <a:pt x="186" y="100"/>
                    <a:pt x="185" y="100"/>
                    <a:pt x="184" y="100"/>
                  </a:cubicBezTo>
                  <a:cubicBezTo>
                    <a:pt x="184" y="100"/>
                    <a:pt x="184" y="100"/>
                    <a:pt x="184" y="100"/>
                  </a:cubicBezTo>
                  <a:cubicBezTo>
                    <a:pt x="168" y="104"/>
                    <a:pt x="38" y="29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3" y="13"/>
                    <a:pt x="33" y="11"/>
                    <a:pt x="32" y="10"/>
                  </a:cubicBezTo>
                  <a:cubicBezTo>
                    <a:pt x="28" y="2"/>
                    <a:pt x="18" y="0"/>
                    <a:pt x="10" y="4"/>
                  </a:cubicBezTo>
                  <a:cubicBezTo>
                    <a:pt x="3" y="9"/>
                    <a:pt x="0" y="18"/>
                    <a:pt x="4" y="26"/>
                  </a:cubicBezTo>
                  <a:cubicBezTo>
                    <a:pt x="8" y="32"/>
                    <a:pt x="16" y="35"/>
                    <a:pt x="22" y="33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38" y="29"/>
                    <a:pt x="168" y="104"/>
                    <a:pt x="173" y="120"/>
                  </a:cubicBezTo>
                  <a:cubicBezTo>
                    <a:pt x="173" y="120"/>
                    <a:pt x="173" y="120"/>
                    <a:pt x="173" y="120"/>
                  </a:cubicBezTo>
                  <a:cubicBezTo>
                    <a:pt x="174" y="127"/>
                    <a:pt x="181" y="132"/>
                    <a:pt x="188" y="132"/>
                  </a:cubicBezTo>
                  <a:cubicBezTo>
                    <a:pt x="197" y="132"/>
                    <a:pt x="204" y="124"/>
                    <a:pt x="204" y="116"/>
                  </a:cubicBezTo>
                  <a:cubicBezTo>
                    <a:pt x="204" y="107"/>
                    <a:pt x="197" y="100"/>
                    <a:pt x="188" y="100"/>
                  </a:cubicBezTo>
                  <a:close/>
                </a:path>
              </a:pathLst>
            </a:custGeom>
            <a:solidFill>
              <a:schemeClr val="accent5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5" name="ïsḻíḑè"/>
            <p:cNvSpPr/>
            <p:nvPr/>
          </p:nvSpPr>
          <p:spPr bwMode="auto">
            <a:xfrm>
              <a:off x="5962162" y="4216546"/>
              <a:ext cx="1823349" cy="1188135"/>
            </a:xfrm>
            <a:custGeom>
              <a:avLst/>
              <a:gdLst/>
              <a:ahLst/>
              <a:cxnLst>
                <a:cxn ang="0">
                  <a:pos x="193" y="5"/>
                </a:cxn>
                <a:cxn ang="0">
                  <a:pos x="172" y="11"/>
                </a:cxn>
                <a:cxn ang="0">
                  <a:pos x="170" y="14"/>
                </a:cxn>
                <a:cxn ang="0">
                  <a:pos x="170" y="14"/>
                </a:cxn>
                <a:cxn ang="0">
                  <a:pos x="20" y="101"/>
                </a:cxn>
                <a:cxn ang="0">
                  <a:pos x="20" y="101"/>
                </a:cxn>
                <a:cxn ang="0">
                  <a:pos x="16" y="101"/>
                </a:cxn>
                <a:cxn ang="0">
                  <a:pos x="0" y="117"/>
                </a:cxn>
                <a:cxn ang="0">
                  <a:pos x="16" y="133"/>
                </a:cxn>
                <a:cxn ang="0">
                  <a:pos x="31" y="121"/>
                </a:cxn>
                <a:cxn ang="0">
                  <a:pos x="31" y="121"/>
                </a:cxn>
                <a:cxn ang="0">
                  <a:pos x="181" y="34"/>
                </a:cxn>
                <a:cxn ang="0">
                  <a:pos x="181" y="34"/>
                </a:cxn>
                <a:cxn ang="0">
                  <a:pos x="199" y="27"/>
                </a:cxn>
                <a:cxn ang="0">
                  <a:pos x="193" y="5"/>
                </a:cxn>
              </a:cxnLst>
              <a:rect l="0" t="0" r="r" b="b"/>
              <a:pathLst>
                <a:path w="204" h="133">
                  <a:moveTo>
                    <a:pt x="193" y="5"/>
                  </a:moveTo>
                  <a:cubicBezTo>
                    <a:pt x="186" y="0"/>
                    <a:pt x="176" y="3"/>
                    <a:pt x="172" y="11"/>
                  </a:cubicBezTo>
                  <a:cubicBezTo>
                    <a:pt x="171" y="12"/>
                    <a:pt x="170" y="13"/>
                    <a:pt x="170" y="14"/>
                  </a:cubicBezTo>
                  <a:cubicBezTo>
                    <a:pt x="170" y="14"/>
                    <a:pt x="170" y="14"/>
                    <a:pt x="170" y="14"/>
                  </a:cubicBezTo>
                  <a:cubicBezTo>
                    <a:pt x="166" y="30"/>
                    <a:pt x="35" y="105"/>
                    <a:pt x="20" y="101"/>
                  </a:cubicBezTo>
                  <a:cubicBezTo>
                    <a:pt x="20" y="101"/>
                    <a:pt x="20" y="101"/>
                    <a:pt x="20" y="101"/>
                  </a:cubicBezTo>
                  <a:cubicBezTo>
                    <a:pt x="19" y="101"/>
                    <a:pt x="17" y="101"/>
                    <a:pt x="16" y="101"/>
                  </a:cubicBezTo>
                  <a:cubicBezTo>
                    <a:pt x="7" y="101"/>
                    <a:pt x="0" y="108"/>
                    <a:pt x="0" y="117"/>
                  </a:cubicBezTo>
                  <a:cubicBezTo>
                    <a:pt x="0" y="125"/>
                    <a:pt x="7" y="133"/>
                    <a:pt x="16" y="133"/>
                  </a:cubicBezTo>
                  <a:cubicBezTo>
                    <a:pt x="23" y="133"/>
                    <a:pt x="30" y="128"/>
                    <a:pt x="31" y="121"/>
                  </a:cubicBezTo>
                  <a:cubicBezTo>
                    <a:pt x="31" y="121"/>
                    <a:pt x="31" y="121"/>
                    <a:pt x="31" y="121"/>
                  </a:cubicBezTo>
                  <a:cubicBezTo>
                    <a:pt x="35" y="105"/>
                    <a:pt x="166" y="30"/>
                    <a:pt x="181" y="34"/>
                  </a:cubicBezTo>
                  <a:cubicBezTo>
                    <a:pt x="181" y="34"/>
                    <a:pt x="181" y="34"/>
                    <a:pt x="181" y="34"/>
                  </a:cubicBezTo>
                  <a:cubicBezTo>
                    <a:pt x="188" y="36"/>
                    <a:pt x="196" y="33"/>
                    <a:pt x="199" y="27"/>
                  </a:cubicBezTo>
                  <a:cubicBezTo>
                    <a:pt x="204" y="19"/>
                    <a:pt x="201" y="9"/>
                    <a:pt x="193" y="5"/>
                  </a:cubicBezTo>
                  <a:close/>
                </a:path>
              </a:pathLst>
            </a:custGeom>
            <a:solidFill>
              <a:schemeClr val="accent4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6" name="íṧ1íḑê"/>
            <p:cNvSpPr/>
            <p:nvPr/>
          </p:nvSpPr>
          <p:spPr bwMode="auto">
            <a:xfrm>
              <a:off x="7453759" y="2475494"/>
              <a:ext cx="321467" cy="2072807"/>
            </a:xfrm>
            <a:custGeom>
              <a:avLst/>
              <a:gdLst/>
              <a:ahLst/>
              <a:cxnLst>
                <a:cxn ang="0">
                  <a:pos x="30" y="202"/>
                </a:cxn>
                <a:cxn ang="0">
                  <a:pos x="30" y="202"/>
                </a:cxn>
                <a:cxn ang="0">
                  <a:pos x="29" y="29"/>
                </a:cxn>
                <a:cxn ang="0">
                  <a:pos x="29" y="29"/>
                </a:cxn>
                <a:cxn ang="0">
                  <a:pos x="32" y="10"/>
                </a:cxn>
                <a:cxn ang="0">
                  <a:pos x="10" y="4"/>
                </a:cxn>
                <a:cxn ang="0">
                  <a:pos x="4" y="26"/>
                </a:cxn>
                <a:cxn ang="0">
                  <a:pos x="7" y="29"/>
                </a:cxn>
                <a:cxn ang="0">
                  <a:pos x="7" y="29"/>
                </a:cxn>
                <a:cxn ang="0">
                  <a:pos x="7" y="202"/>
                </a:cxn>
                <a:cxn ang="0">
                  <a:pos x="7" y="202"/>
                </a:cxn>
                <a:cxn ang="0">
                  <a:pos x="5" y="206"/>
                </a:cxn>
                <a:cxn ang="0">
                  <a:pos x="10" y="227"/>
                </a:cxn>
                <a:cxn ang="0">
                  <a:pos x="32" y="222"/>
                </a:cxn>
                <a:cxn ang="0">
                  <a:pos x="30" y="202"/>
                </a:cxn>
              </a:cxnLst>
              <a:rect l="0" t="0" r="r" b="b"/>
              <a:pathLst>
                <a:path w="36" h="232">
                  <a:moveTo>
                    <a:pt x="30" y="202"/>
                  </a:moveTo>
                  <a:cubicBezTo>
                    <a:pt x="30" y="202"/>
                    <a:pt x="30" y="202"/>
                    <a:pt x="30" y="202"/>
                  </a:cubicBezTo>
                  <a:cubicBezTo>
                    <a:pt x="18" y="191"/>
                    <a:pt x="18" y="40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34" y="24"/>
                    <a:pt x="36" y="16"/>
                    <a:pt x="32" y="10"/>
                  </a:cubicBezTo>
                  <a:cubicBezTo>
                    <a:pt x="28" y="2"/>
                    <a:pt x="18" y="0"/>
                    <a:pt x="10" y="4"/>
                  </a:cubicBezTo>
                  <a:cubicBezTo>
                    <a:pt x="3" y="8"/>
                    <a:pt x="0" y="18"/>
                    <a:pt x="4" y="26"/>
                  </a:cubicBezTo>
                  <a:cubicBezTo>
                    <a:pt x="5" y="27"/>
                    <a:pt x="6" y="28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18" y="40"/>
                    <a:pt x="18" y="191"/>
                    <a:pt x="7" y="202"/>
                  </a:cubicBezTo>
                  <a:cubicBezTo>
                    <a:pt x="7" y="202"/>
                    <a:pt x="7" y="202"/>
                    <a:pt x="7" y="202"/>
                  </a:cubicBezTo>
                  <a:cubicBezTo>
                    <a:pt x="6" y="203"/>
                    <a:pt x="5" y="204"/>
                    <a:pt x="5" y="206"/>
                  </a:cubicBezTo>
                  <a:cubicBezTo>
                    <a:pt x="0" y="213"/>
                    <a:pt x="3" y="223"/>
                    <a:pt x="10" y="227"/>
                  </a:cubicBezTo>
                  <a:cubicBezTo>
                    <a:pt x="18" y="232"/>
                    <a:pt x="28" y="229"/>
                    <a:pt x="32" y="222"/>
                  </a:cubicBezTo>
                  <a:cubicBezTo>
                    <a:pt x="36" y="215"/>
                    <a:pt x="35" y="207"/>
                    <a:pt x="30" y="202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7" name="ï$ḻiḋê"/>
            <p:cNvSpPr/>
            <p:nvPr/>
          </p:nvSpPr>
          <p:spPr bwMode="auto">
            <a:xfrm>
              <a:off x="4426845" y="1590824"/>
              <a:ext cx="1838779" cy="1206137"/>
            </a:xfrm>
            <a:custGeom>
              <a:avLst/>
              <a:gdLst/>
              <a:ahLst/>
              <a:cxnLst>
                <a:cxn ang="0">
                  <a:pos x="196" y="5"/>
                </a:cxn>
                <a:cxn ang="0">
                  <a:pos x="174" y="11"/>
                </a:cxn>
                <a:cxn ang="0">
                  <a:pos x="172" y="15"/>
                </a:cxn>
                <a:cxn ang="0">
                  <a:pos x="172" y="15"/>
                </a:cxn>
                <a:cxn ang="0">
                  <a:pos x="22" y="102"/>
                </a:cxn>
                <a:cxn ang="0">
                  <a:pos x="22" y="102"/>
                </a:cxn>
                <a:cxn ang="0">
                  <a:pos x="4" y="109"/>
                </a:cxn>
                <a:cxn ang="0">
                  <a:pos x="10" y="131"/>
                </a:cxn>
                <a:cxn ang="0">
                  <a:pos x="32" y="125"/>
                </a:cxn>
                <a:cxn ang="0">
                  <a:pos x="33" y="121"/>
                </a:cxn>
                <a:cxn ang="0">
                  <a:pos x="33" y="121"/>
                </a:cxn>
                <a:cxn ang="0">
                  <a:pos x="183" y="35"/>
                </a:cxn>
                <a:cxn ang="0">
                  <a:pos x="183" y="34"/>
                </a:cxn>
                <a:cxn ang="0">
                  <a:pos x="201" y="27"/>
                </a:cxn>
                <a:cxn ang="0">
                  <a:pos x="196" y="5"/>
                </a:cxn>
              </a:cxnLst>
              <a:rect l="0" t="0" r="r" b="b"/>
              <a:pathLst>
                <a:path w="206" h="135">
                  <a:moveTo>
                    <a:pt x="196" y="5"/>
                  </a:moveTo>
                  <a:cubicBezTo>
                    <a:pt x="188" y="0"/>
                    <a:pt x="178" y="3"/>
                    <a:pt x="174" y="11"/>
                  </a:cubicBezTo>
                  <a:cubicBezTo>
                    <a:pt x="173" y="12"/>
                    <a:pt x="172" y="14"/>
                    <a:pt x="172" y="15"/>
                  </a:cubicBezTo>
                  <a:cubicBezTo>
                    <a:pt x="172" y="15"/>
                    <a:pt x="172" y="15"/>
                    <a:pt x="172" y="15"/>
                  </a:cubicBezTo>
                  <a:cubicBezTo>
                    <a:pt x="168" y="30"/>
                    <a:pt x="38" y="106"/>
                    <a:pt x="22" y="102"/>
                  </a:cubicBezTo>
                  <a:cubicBezTo>
                    <a:pt x="22" y="102"/>
                    <a:pt x="22" y="102"/>
                    <a:pt x="22" y="102"/>
                  </a:cubicBezTo>
                  <a:cubicBezTo>
                    <a:pt x="15" y="100"/>
                    <a:pt x="8" y="103"/>
                    <a:pt x="4" y="109"/>
                  </a:cubicBezTo>
                  <a:cubicBezTo>
                    <a:pt x="0" y="117"/>
                    <a:pt x="2" y="127"/>
                    <a:pt x="10" y="131"/>
                  </a:cubicBezTo>
                  <a:cubicBezTo>
                    <a:pt x="18" y="135"/>
                    <a:pt x="27" y="133"/>
                    <a:pt x="32" y="125"/>
                  </a:cubicBezTo>
                  <a:cubicBezTo>
                    <a:pt x="33" y="124"/>
                    <a:pt x="33" y="123"/>
                    <a:pt x="33" y="121"/>
                  </a:cubicBezTo>
                  <a:cubicBezTo>
                    <a:pt x="33" y="121"/>
                    <a:pt x="33" y="121"/>
                    <a:pt x="33" y="121"/>
                  </a:cubicBezTo>
                  <a:cubicBezTo>
                    <a:pt x="38" y="106"/>
                    <a:pt x="168" y="30"/>
                    <a:pt x="183" y="35"/>
                  </a:cubicBezTo>
                  <a:cubicBezTo>
                    <a:pt x="183" y="34"/>
                    <a:pt x="183" y="34"/>
                    <a:pt x="183" y="34"/>
                  </a:cubicBezTo>
                  <a:cubicBezTo>
                    <a:pt x="190" y="36"/>
                    <a:pt x="198" y="33"/>
                    <a:pt x="201" y="27"/>
                  </a:cubicBezTo>
                  <a:cubicBezTo>
                    <a:pt x="206" y="19"/>
                    <a:pt x="203" y="9"/>
                    <a:pt x="196" y="5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8" name="ís1îḑe"/>
            <p:cNvSpPr/>
            <p:nvPr/>
          </p:nvSpPr>
          <p:spPr bwMode="auto">
            <a:xfrm>
              <a:off x="5962161" y="1616540"/>
              <a:ext cx="1813063" cy="1180419"/>
            </a:xfrm>
            <a:custGeom>
              <a:avLst/>
              <a:gdLst/>
              <a:ahLst/>
              <a:cxnLst>
                <a:cxn ang="0">
                  <a:pos x="199" y="106"/>
                </a:cxn>
                <a:cxn ang="0">
                  <a:pos x="181" y="98"/>
                </a:cxn>
                <a:cxn ang="0">
                  <a:pos x="181" y="98"/>
                </a:cxn>
                <a:cxn ang="0">
                  <a:pos x="31" y="12"/>
                </a:cxn>
                <a:cxn ang="0">
                  <a:pos x="31" y="12"/>
                </a:cxn>
                <a:cxn ang="0">
                  <a:pos x="16" y="0"/>
                </a:cxn>
                <a:cxn ang="0">
                  <a:pos x="0" y="16"/>
                </a:cxn>
                <a:cxn ang="0">
                  <a:pos x="16" y="32"/>
                </a:cxn>
                <a:cxn ang="0">
                  <a:pos x="20" y="32"/>
                </a:cxn>
                <a:cxn ang="0">
                  <a:pos x="20" y="32"/>
                </a:cxn>
                <a:cxn ang="0">
                  <a:pos x="170" y="118"/>
                </a:cxn>
                <a:cxn ang="0">
                  <a:pos x="170" y="118"/>
                </a:cxn>
                <a:cxn ang="0">
                  <a:pos x="171" y="122"/>
                </a:cxn>
                <a:cxn ang="0">
                  <a:pos x="193" y="128"/>
                </a:cxn>
                <a:cxn ang="0">
                  <a:pos x="199" y="106"/>
                </a:cxn>
              </a:cxnLst>
              <a:rect l="0" t="0" r="r" b="b"/>
              <a:pathLst>
                <a:path w="203" h="132">
                  <a:moveTo>
                    <a:pt x="199" y="106"/>
                  </a:moveTo>
                  <a:cubicBezTo>
                    <a:pt x="195" y="99"/>
                    <a:pt x="188" y="97"/>
                    <a:pt x="181" y="98"/>
                  </a:cubicBezTo>
                  <a:cubicBezTo>
                    <a:pt x="181" y="98"/>
                    <a:pt x="181" y="98"/>
                    <a:pt x="181" y="98"/>
                  </a:cubicBezTo>
                  <a:cubicBezTo>
                    <a:pt x="166" y="103"/>
                    <a:pt x="35" y="27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9" y="5"/>
                    <a:pt x="23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17" y="32"/>
                    <a:pt x="18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35" y="27"/>
                    <a:pt x="166" y="103"/>
                    <a:pt x="170" y="118"/>
                  </a:cubicBezTo>
                  <a:cubicBezTo>
                    <a:pt x="170" y="118"/>
                    <a:pt x="170" y="118"/>
                    <a:pt x="170" y="118"/>
                  </a:cubicBezTo>
                  <a:cubicBezTo>
                    <a:pt x="170" y="119"/>
                    <a:pt x="171" y="121"/>
                    <a:pt x="171" y="122"/>
                  </a:cubicBezTo>
                  <a:cubicBezTo>
                    <a:pt x="176" y="129"/>
                    <a:pt x="186" y="132"/>
                    <a:pt x="193" y="128"/>
                  </a:cubicBezTo>
                  <a:cubicBezTo>
                    <a:pt x="201" y="123"/>
                    <a:pt x="203" y="113"/>
                    <a:pt x="199" y="10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9" name="îş1ide"/>
            <p:cNvSpPr/>
            <p:nvPr/>
          </p:nvSpPr>
          <p:spPr bwMode="auto">
            <a:xfrm>
              <a:off x="5948885" y="1609080"/>
              <a:ext cx="305333" cy="305333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0" name="ïśḷïḓé"/>
            <p:cNvSpPr/>
            <p:nvPr/>
          </p:nvSpPr>
          <p:spPr bwMode="auto">
            <a:xfrm>
              <a:off x="4436098" y="2469564"/>
              <a:ext cx="305333" cy="305333"/>
            </a:xfrm>
            <a:prstGeom prst="ellipse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1" name="íṧļïḋè"/>
            <p:cNvSpPr/>
            <p:nvPr/>
          </p:nvSpPr>
          <p:spPr bwMode="auto">
            <a:xfrm>
              <a:off x="7468613" y="2469564"/>
              <a:ext cx="305333" cy="30533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2" name="íśḻïḋê"/>
            <p:cNvSpPr/>
            <p:nvPr/>
          </p:nvSpPr>
          <p:spPr bwMode="auto">
            <a:xfrm>
              <a:off x="7468613" y="4232170"/>
              <a:ext cx="305333" cy="305333"/>
            </a:xfrm>
            <a:prstGeom prst="ellipse">
              <a:avLst/>
            </a:prstGeom>
            <a:solidFill>
              <a:schemeClr val="accent3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3" name="íş1íḋè"/>
            <p:cNvSpPr/>
            <p:nvPr/>
          </p:nvSpPr>
          <p:spPr bwMode="auto">
            <a:xfrm>
              <a:off x="4436098" y="4232170"/>
              <a:ext cx="305333" cy="305333"/>
            </a:xfrm>
            <a:prstGeom prst="ellipse">
              <a:avLst/>
            </a:prstGeom>
            <a:solidFill>
              <a:schemeClr val="accent5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4" name="íṡľïḑé"/>
            <p:cNvSpPr/>
            <p:nvPr/>
          </p:nvSpPr>
          <p:spPr bwMode="auto">
            <a:xfrm>
              <a:off x="5948885" y="5092655"/>
              <a:ext cx="305333" cy="305333"/>
            </a:xfrm>
            <a:prstGeom prst="ellipse">
              <a:avLst/>
            </a:prstGeom>
            <a:solidFill>
              <a:schemeClr val="accent4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5" name="íśḷïḑè"/>
            <p:cNvSpPr/>
            <p:nvPr/>
          </p:nvSpPr>
          <p:spPr bwMode="auto">
            <a:xfrm>
              <a:off x="6873421" y="1890672"/>
              <a:ext cx="1096931" cy="331701"/>
            </a:xfrm>
            <a:custGeom>
              <a:avLst/>
              <a:gdLst/>
              <a:ahLst/>
              <a:cxnLst>
                <a:cxn ang="0">
                  <a:pos x="5" y="41"/>
                </a:cxn>
                <a:cxn ang="0">
                  <a:pos x="7" y="42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166" y="0"/>
                </a:cxn>
                <a:cxn ang="0">
                  <a:pos x="166" y="0"/>
                </a:cxn>
                <a:cxn ang="0">
                  <a:pos x="34" y="0"/>
                </a:cxn>
                <a:cxn ang="0">
                  <a:pos x="7" y="42"/>
                </a:cxn>
                <a:cxn ang="0">
                  <a:pos x="9" y="46"/>
                </a:cxn>
                <a:cxn ang="0">
                  <a:pos x="5" y="50"/>
                </a:cxn>
                <a:cxn ang="0">
                  <a:pos x="0" y="46"/>
                </a:cxn>
                <a:cxn ang="0">
                  <a:pos x="5" y="41"/>
                </a:cxn>
              </a:cxnLst>
              <a:rect l="0" t="0" r="r" b="b"/>
              <a:pathLst>
                <a:path w="166" h="50">
                  <a:moveTo>
                    <a:pt x="5" y="41"/>
                  </a:moveTo>
                  <a:cubicBezTo>
                    <a:pt x="6" y="41"/>
                    <a:pt x="6" y="41"/>
                    <a:pt x="7" y="42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8" y="43"/>
                    <a:pt x="9" y="44"/>
                    <a:pt x="9" y="46"/>
                  </a:cubicBezTo>
                  <a:cubicBezTo>
                    <a:pt x="9" y="48"/>
                    <a:pt x="7" y="50"/>
                    <a:pt x="5" y="50"/>
                  </a:cubicBezTo>
                  <a:cubicBezTo>
                    <a:pt x="2" y="50"/>
                    <a:pt x="0" y="48"/>
                    <a:pt x="0" y="46"/>
                  </a:cubicBezTo>
                  <a:cubicBezTo>
                    <a:pt x="0" y="43"/>
                    <a:pt x="2" y="41"/>
                    <a:pt x="5" y="4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9525">
              <a:solidFill>
                <a:schemeClr val="bg1">
                  <a:lumMod val="50000"/>
                </a:schemeClr>
              </a:solidFill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26" name="işľíďè"/>
            <p:cNvSpPr/>
            <p:nvPr/>
          </p:nvSpPr>
          <p:spPr bwMode="auto">
            <a:xfrm flipH="1">
              <a:off x="4242003" y="1890672"/>
              <a:ext cx="1096931" cy="331701"/>
            </a:xfrm>
            <a:custGeom>
              <a:avLst/>
              <a:gdLst/>
              <a:ahLst/>
              <a:cxnLst>
                <a:cxn ang="0">
                  <a:pos x="5" y="41"/>
                </a:cxn>
                <a:cxn ang="0">
                  <a:pos x="7" y="42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166" y="0"/>
                </a:cxn>
                <a:cxn ang="0">
                  <a:pos x="166" y="0"/>
                </a:cxn>
                <a:cxn ang="0">
                  <a:pos x="34" y="0"/>
                </a:cxn>
                <a:cxn ang="0">
                  <a:pos x="7" y="42"/>
                </a:cxn>
                <a:cxn ang="0">
                  <a:pos x="9" y="46"/>
                </a:cxn>
                <a:cxn ang="0">
                  <a:pos x="5" y="50"/>
                </a:cxn>
                <a:cxn ang="0">
                  <a:pos x="0" y="46"/>
                </a:cxn>
                <a:cxn ang="0">
                  <a:pos x="5" y="41"/>
                </a:cxn>
              </a:cxnLst>
              <a:rect l="0" t="0" r="r" b="b"/>
              <a:pathLst>
                <a:path w="166" h="50">
                  <a:moveTo>
                    <a:pt x="5" y="41"/>
                  </a:moveTo>
                  <a:cubicBezTo>
                    <a:pt x="6" y="41"/>
                    <a:pt x="6" y="41"/>
                    <a:pt x="7" y="42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8" y="43"/>
                    <a:pt x="9" y="44"/>
                    <a:pt x="9" y="46"/>
                  </a:cubicBezTo>
                  <a:cubicBezTo>
                    <a:pt x="9" y="48"/>
                    <a:pt x="7" y="50"/>
                    <a:pt x="5" y="50"/>
                  </a:cubicBezTo>
                  <a:cubicBezTo>
                    <a:pt x="2" y="50"/>
                    <a:pt x="0" y="48"/>
                    <a:pt x="0" y="46"/>
                  </a:cubicBezTo>
                  <a:cubicBezTo>
                    <a:pt x="0" y="43"/>
                    <a:pt x="2" y="41"/>
                    <a:pt x="5" y="4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9525">
              <a:solidFill>
                <a:schemeClr val="bg1">
                  <a:lumMod val="50000"/>
                </a:schemeClr>
              </a:solidFill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28" name="iŝḷiḑe"/>
            <p:cNvSpPr/>
            <p:nvPr/>
          </p:nvSpPr>
          <p:spPr bwMode="auto">
            <a:xfrm flipH="1" flipV="1">
              <a:off x="4242003" y="4787322"/>
              <a:ext cx="1096931" cy="331701"/>
            </a:xfrm>
            <a:custGeom>
              <a:avLst/>
              <a:gdLst/>
              <a:ahLst/>
              <a:cxnLst>
                <a:cxn ang="0">
                  <a:pos x="5" y="41"/>
                </a:cxn>
                <a:cxn ang="0">
                  <a:pos x="7" y="42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166" y="0"/>
                </a:cxn>
                <a:cxn ang="0">
                  <a:pos x="166" y="0"/>
                </a:cxn>
                <a:cxn ang="0">
                  <a:pos x="34" y="0"/>
                </a:cxn>
                <a:cxn ang="0">
                  <a:pos x="7" y="42"/>
                </a:cxn>
                <a:cxn ang="0">
                  <a:pos x="9" y="46"/>
                </a:cxn>
                <a:cxn ang="0">
                  <a:pos x="5" y="50"/>
                </a:cxn>
                <a:cxn ang="0">
                  <a:pos x="0" y="46"/>
                </a:cxn>
                <a:cxn ang="0">
                  <a:pos x="5" y="41"/>
                </a:cxn>
              </a:cxnLst>
              <a:rect l="0" t="0" r="r" b="b"/>
              <a:pathLst>
                <a:path w="166" h="50">
                  <a:moveTo>
                    <a:pt x="5" y="41"/>
                  </a:moveTo>
                  <a:cubicBezTo>
                    <a:pt x="6" y="41"/>
                    <a:pt x="6" y="41"/>
                    <a:pt x="7" y="42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8" y="43"/>
                    <a:pt x="9" y="44"/>
                    <a:pt x="9" y="46"/>
                  </a:cubicBezTo>
                  <a:cubicBezTo>
                    <a:pt x="9" y="48"/>
                    <a:pt x="7" y="50"/>
                    <a:pt x="5" y="50"/>
                  </a:cubicBezTo>
                  <a:cubicBezTo>
                    <a:pt x="2" y="50"/>
                    <a:pt x="0" y="48"/>
                    <a:pt x="0" y="46"/>
                  </a:cubicBezTo>
                  <a:cubicBezTo>
                    <a:pt x="0" y="43"/>
                    <a:pt x="2" y="41"/>
                    <a:pt x="5" y="4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9525">
              <a:solidFill>
                <a:schemeClr val="bg1">
                  <a:lumMod val="50000"/>
                </a:schemeClr>
              </a:solidFill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31" name="iṩḻíḑè"/>
            <p:cNvSpPr txBox="1"/>
            <p:nvPr/>
          </p:nvSpPr>
          <p:spPr bwMode="auto">
            <a:xfrm>
              <a:off x="7969576" y="1682300"/>
              <a:ext cx="3812540" cy="600710"/>
            </a:xfrm>
            <a:prstGeom prst="rect">
              <a:avLst/>
            </a:prstGeom>
            <a:noFill/>
          </p:spPr>
          <p:txBody>
            <a:bodyPr wrap="none" lIns="90000" tIns="46800" rIns="90000" bIns="46800" anchor="ctr" anchorCtr="0">
              <a:noAutofit/>
            </a:bodyPr>
            <a:lstStyle/>
            <a:p>
              <a:pPr algn="l"/>
              <a:r>
                <a:rPr lang="en-US" sz="2000" b="1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Economic</a:t>
              </a:r>
              <a:endParaRPr lang="en-US" sz="2000" b="1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endParaRPr lang="en-US" sz="2000" b="1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altLang="zh-CN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Consumption growth</a:t>
              </a:r>
              <a:endParaRPr lang="en-US" altLang="zh-CN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altLang="zh-CN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Online music transaction amount</a:t>
              </a:r>
              <a:endParaRPr lang="en-US" altLang="zh-CN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altLang="zh-CN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 fromfrom 400 million yuan to 4.4</a:t>
              </a:r>
              <a:endParaRPr lang="en-US" altLang="zh-CN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altLang="zh-CN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 billion yuan. (</a:t>
              </a:r>
              <a:r>
                <a:rPr lang="en-US" altLang="zh-CN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F</a:t>
              </a:r>
              <a:r>
                <a:rPr lang="zh-CN" altLang="en-US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inance.eastmoney</a:t>
              </a:r>
              <a:r>
                <a:rPr lang="en-US" altLang="zh-CN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, </a:t>
              </a:r>
              <a:endParaRPr lang="en-US" altLang="zh-CN" sz="2000"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  <a:p>
              <a:pPr algn="l"/>
              <a:r>
                <a:rPr lang="en-US" altLang="zh-CN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2018.</a:t>
              </a:r>
              <a:r>
                <a:rPr lang="en-US" altLang="zh-CN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)</a:t>
              </a:r>
              <a:endParaRPr lang="en-US" altLang="zh-CN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altLang="zh-CN" sz="2000" b="1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 </a:t>
              </a:r>
              <a:endParaRPr lang="zh-CN" altLang="en-US" sz="2000" b="1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33" name="îṩḷîḓe"/>
            <p:cNvSpPr txBox="1"/>
            <p:nvPr/>
          </p:nvSpPr>
          <p:spPr bwMode="auto">
            <a:xfrm>
              <a:off x="1319221" y="1314000"/>
              <a:ext cx="2913380" cy="1551305"/>
            </a:xfrm>
            <a:prstGeom prst="rect">
              <a:avLst/>
            </a:prstGeom>
            <a:noFill/>
          </p:spPr>
          <p:txBody>
            <a:bodyPr wrap="none" lIns="90000" tIns="46800" rIns="90000" bIns="46800" anchor="ctr" anchorCtr="0">
              <a:normAutofit fontScale="97500" lnSpcReduction="10000"/>
            </a:bodyPr>
            <a:lstStyle/>
            <a:p>
              <a:pPr algn="l"/>
              <a:r>
                <a:rPr lang="en-US" sz="2000" b="1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Political</a:t>
              </a:r>
              <a:endParaRPr lang="en-US" sz="2000" b="1" dirty="0">
                <a:effectLst/>
              </a:endParaRPr>
            </a:p>
            <a:p>
              <a:pPr algn="l"/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Financial policy support</a:t>
              </a:r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Increase financing channels</a:t>
              </a:r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(</a:t>
              </a:r>
              <a:r>
                <a:rPr lang="en-US" altLang="zh-CN" sz="2000" i="1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Gov, 2009.</a:t>
              </a:r>
              <a:r>
                <a:rPr 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)</a:t>
              </a:r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39" name="îṩḻíḓé"/>
            <p:cNvSpPr txBox="1"/>
            <p:nvPr/>
          </p:nvSpPr>
          <p:spPr bwMode="auto">
            <a:xfrm>
              <a:off x="1328111" y="4547934"/>
              <a:ext cx="2913191" cy="352195"/>
            </a:xfrm>
            <a:prstGeom prst="rect">
              <a:avLst/>
            </a:prstGeom>
            <a:noFill/>
          </p:spPr>
          <p:txBody>
            <a:bodyPr wrap="none" lIns="90000" tIns="46800" rIns="90000" bIns="46800" anchor="ctr" anchorCtr="0">
              <a:noAutofit/>
            </a:bodyPr>
            <a:lstStyle/>
            <a:p>
              <a:pPr algn="l"/>
              <a:r>
                <a:rPr lang="zh-CN" altLang="en-US" sz="2000" b="1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Social </a:t>
              </a:r>
              <a:endParaRPr lang="zh-CN" altLang="en-US" sz="2000" b="1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endParaRPr lang="zh-CN" altLang="en-US" sz="2000" b="1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altLang="zh-CN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Population base (</a:t>
              </a:r>
              <a:r>
                <a:rPr lang="en-US" altLang="zh-CN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P</a:t>
              </a:r>
              <a:r>
                <a:rPr lang="zh-CN" altLang="en-US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hb123</a:t>
              </a:r>
              <a:r>
                <a:rPr lang="en-US" altLang="zh-CN" sz="200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, 2018)</a:t>
              </a:r>
              <a:endParaRPr lang="en-US" altLang="zh-CN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pic>
        <p:nvPicPr>
          <p:cNvPr id="3" name="图片 2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-13335"/>
            <a:ext cx="1112520" cy="1112520"/>
          </a:xfrm>
          <a:prstGeom prst="rect">
            <a:avLst/>
          </a:prstGeom>
        </p:spPr>
      </p:pic>
      <p:pic>
        <p:nvPicPr>
          <p:cNvPr id="7" name="10 page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774570" y="5774941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49517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13485" y="0"/>
            <a:ext cx="10307320" cy="1028700"/>
          </a:xfrm>
        </p:spPr>
        <p:txBody>
          <a:bodyPr/>
          <a:lstStyle/>
          <a:p>
            <a:endParaRPr lang="zh-CN" altLang="en-US" dirty="0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D3DB80-B894-403A-B48E-6FDC1A72010E}" type="slidenum">
              <a:rPr lang="zh-CN" altLang="en-US" smtClean="0"/>
            </a:fld>
            <a:endParaRPr lang="zh-CN" altLang="en-US"/>
          </a:p>
        </p:txBody>
      </p:sp>
      <p:grpSp>
        <p:nvGrpSpPr>
          <p:cNvPr id="5" name="1aafaa12-61ae-4faa-900c-5855f7cd3c02" descr="本素材由iSlide™ 提供&#10;iSlide™尊重知识产权并注重保护用户享有的各项权利。郑重提醒您：&#10;iSlide™插件中提供的任何信息内容的所有权、知识产权归其原始权利人或权利受让人所有，您免费/购买获得的是信息内容的使用权，并受下述条款的约束；&#10;1. 您仅可以个人非商业用途使用该等信息内容，不可将信息内容的全部或部分用于出售，或以出租、出借、转让、分销、发布等其他任何方式供他人使用；&#10;2. 禁止在接入互联网或移动互联网的任何网站、平台、应用或程序上以任何方式为他人提供iSlide™插件资源内容的下载。&#10;The resource is supplied by iSlide™.&#10;iSlide™ respects all intellectual property rights and protects all the rights its users acquired.Solemnly remind you:&#10;The ownership and intellectual property of the resources supplied in iSlide Add-in belongs to its owner or the assignee of this ownership.you only acquired the usage of the resources supplied in iSlide Add-in, as well as respected the following restrain terms:&#10;1.You are only allowed to use such resource for personal and non-commercial aim, not allowed to use such resource or part of it for the sale; or rent, lend, transfer to others; or distribution or release it in any way.&#10;2.You are not permitted to provide the resource of iSlide Add-in in any website, platform, application access to the Internet or mobile Internet." title="iSlide™ 版权声明  COPYRIGHT NOTICE"/>
          <p:cNvGrpSpPr>
            <a:grpSpLocks noChangeAspect="1"/>
          </p:cNvGrpSpPr>
          <p:nvPr>
            <p:custDataLst>
              <p:tags r:id="rId1"/>
            </p:custDataLst>
          </p:nvPr>
        </p:nvGrpSpPr>
        <p:grpSpPr>
          <a:xfrm>
            <a:off x="1347796" y="1300031"/>
            <a:ext cx="9669591" cy="4090681"/>
            <a:chOff x="1319856" y="1314000"/>
            <a:chExt cx="9669591" cy="4090681"/>
          </a:xfrm>
        </p:grpSpPr>
        <p:grpSp>
          <p:nvGrpSpPr>
            <p:cNvPr id="6" name="ïṩļîḋè"/>
            <p:cNvGrpSpPr/>
            <p:nvPr/>
          </p:nvGrpSpPr>
          <p:grpSpPr>
            <a:xfrm>
              <a:off x="7286606" y="1479261"/>
              <a:ext cx="432689" cy="274389"/>
              <a:chOff x="5203825" y="1243013"/>
              <a:chExt cx="195263" cy="123825"/>
            </a:xfrm>
            <a:solidFill>
              <a:schemeClr val="accent2"/>
            </a:solidFill>
          </p:grpSpPr>
          <p:sp>
            <p:nvSpPr>
              <p:cNvPr id="153" name="îşḷîdê"/>
              <p:cNvSpPr/>
              <p:nvPr/>
            </p:nvSpPr>
            <p:spPr bwMode="auto">
              <a:xfrm>
                <a:off x="5203825" y="1243013"/>
                <a:ext cx="195263" cy="112713"/>
              </a:xfrm>
              <a:custGeom>
                <a:avLst/>
                <a:gdLst/>
                <a:ahLst/>
                <a:cxnLst>
                  <a:cxn ang="0">
                    <a:pos x="33" y="3"/>
                  </a:cxn>
                  <a:cxn ang="0">
                    <a:pos x="33" y="3"/>
                  </a:cxn>
                  <a:cxn ang="0">
                    <a:pos x="33" y="1"/>
                  </a:cxn>
                  <a:cxn ang="0">
                    <a:pos x="33" y="1"/>
                  </a:cxn>
                  <a:cxn ang="0">
                    <a:pos x="33" y="0"/>
                  </a:cxn>
                  <a:cxn ang="0">
                    <a:pos x="32" y="0"/>
                  </a:cxn>
                  <a:cxn ang="0">
                    <a:pos x="30" y="1"/>
                  </a:cxn>
                  <a:cxn ang="0">
                    <a:pos x="30" y="1"/>
                  </a:cxn>
                  <a:cxn ang="0">
                    <a:pos x="30" y="2"/>
                  </a:cxn>
                  <a:cxn ang="0">
                    <a:pos x="30" y="2"/>
                  </a:cxn>
                  <a:cxn ang="0">
                    <a:pos x="30" y="2"/>
                  </a:cxn>
                  <a:cxn ang="0">
                    <a:pos x="21" y="11"/>
                  </a:cxn>
                  <a:cxn ang="0">
                    <a:pos x="15" y="5"/>
                  </a:cxn>
                  <a:cxn ang="0">
                    <a:pos x="0" y="19"/>
                  </a:cxn>
                  <a:cxn ang="0">
                    <a:pos x="1" y="19"/>
                  </a:cxn>
                  <a:cxn ang="0">
                    <a:pos x="15" y="6"/>
                  </a:cxn>
                  <a:cxn ang="0">
                    <a:pos x="21" y="12"/>
                  </a:cxn>
                  <a:cxn ang="0">
                    <a:pos x="31" y="3"/>
                  </a:cxn>
                  <a:cxn ang="0">
                    <a:pos x="31" y="3"/>
                  </a:cxn>
                  <a:cxn ang="0">
                    <a:pos x="32" y="3"/>
                  </a:cxn>
                  <a:cxn ang="0">
                    <a:pos x="33" y="3"/>
                  </a:cxn>
                </a:cxnLst>
                <a:rect l="0" t="0" r="r" b="b"/>
                <a:pathLst>
                  <a:path w="33" h="19">
                    <a:moveTo>
                      <a:pt x="33" y="3"/>
                    </a:moveTo>
                    <a:cubicBezTo>
                      <a:pt x="33" y="3"/>
                      <a:pt x="33" y="3"/>
                      <a:pt x="33" y="3"/>
                    </a:cubicBezTo>
                    <a:cubicBezTo>
                      <a:pt x="33" y="2"/>
                      <a:pt x="33" y="2"/>
                      <a:pt x="33" y="1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0"/>
                      <a:pt x="33" y="0"/>
                      <a:pt x="33" y="0"/>
                    </a:cubicBezTo>
                    <a:cubicBezTo>
                      <a:pt x="32" y="0"/>
                      <a:pt x="32" y="0"/>
                      <a:pt x="32" y="0"/>
                    </a:cubicBezTo>
                    <a:cubicBezTo>
                      <a:pt x="32" y="0"/>
                      <a:pt x="31" y="0"/>
                      <a:pt x="30" y="1"/>
                    </a:cubicBezTo>
                    <a:cubicBezTo>
                      <a:pt x="30" y="1"/>
                      <a:pt x="30" y="1"/>
                      <a:pt x="30" y="1"/>
                    </a:cubicBezTo>
                    <a:cubicBezTo>
                      <a:pt x="30" y="1"/>
                      <a:pt x="29" y="1"/>
                      <a:pt x="30" y="2"/>
                    </a:cubicBezTo>
                    <a:cubicBezTo>
                      <a:pt x="30" y="2"/>
                      <a:pt x="30" y="2"/>
                      <a:pt x="30" y="2"/>
                    </a:cubicBezTo>
                    <a:cubicBezTo>
                      <a:pt x="30" y="2"/>
                      <a:pt x="30" y="2"/>
                      <a:pt x="30" y="2"/>
                    </a:cubicBezTo>
                    <a:cubicBezTo>
                      <a:pt x="21" y="11"/>
                      <a:pt x="21" y="11"/>
                      <a:pt x="21" y="11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0" y="19"/>
                      <a:pt x="0" y="19"/>
                      <a:pt x="0" y="19"/>
                    </a:cubicBezTo>
                    <a:cubicBezTo>
                      <a:pt x="1" y="19"/>
                      <a:pt x="1" y="19"/>
                      <a:pt x="1" y="19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31" y="3"/>
                      <a:pt x="31" y="3"/>
                      <a:pt x="31" y="3"/>
                    </a:cubicBezTo>
                    <a:cubicBezTo>
                      <a:pt x="31" y="3"/>
                      <a:pt x="31" y="3"/>
                      <a:pt x="31" y="3"/>
                    </a:cubicBezTo>
                    <a:cubicBezTo>
                      <a:pt x="32" y="3"/>
                      <a:pt x="32" y="3"/>
                      <a:pt x="32" y="3"/>
                    </a:cubicBezTo>
                    <a:cubicBezTo>
                      <a:pt x="32" y="4"/>
                      <a:pt x="32" y="4"/>
                      <a:pt x="33" y="3"/>
                    </a:cubicBez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4" name="ï$ľiḋe"/>
              <p:cNvSpPr/>
              <p:nvPr/>
            </p:nvSpPr>
            <p:spPr bwMode="auto">
              <a:xfrm>
                <a:off x="5362575" y="1266825"/>
                <a:ext cx="19050" cy="100013"/>
              </a:xfrm>
              <a:custGeom>
                <a:avLst/>
                <a:gdLst/>
                <a:ahLst/>
                <a:cxnLst>
                  <a:cxn ang="0">
                    <a:pos x="0" y="15"/>
                  </a:cxn>
                  <a:cxn ang="0">
                    <a:pos x="0" y="63"/>
                  </a:cxn>
                  <a:cxn ang="0">
                    <a:pos x="12" y="63"/>
                  </a:cxn>
                  <a:cxn ang="0">
                    <a:pos x="12" y="0"/>
                  </a:cxn>
                  <a:cxn ang="0">
                    <a:pos x="0" y="15"/>
                  </a:cxn>
                </a:cxnLst>
                <a:rect l="0" t="0" r="r" b="b"/>
                <a:pathLst>
                  <a:path w="12" h="63">
                    <a:moveTo>
                      <a:pt x="0" y="15"/>
                    </a:moveTo>
                    <a:lnTo>
                      <a:pt x="0" y="63"/>
                    </a:lnTo>
                    <a:lnTo>
                      <a:pt x="12" y="63"/>
                    </a:lnTo>
                    <a:lnTo>
                      <a:pt x="12" y="0"/>
                    </a:lnTo>
                    <a:lnTo>
                      <a:pt x="0" y="15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5" name="îṡľïḋê"/>
              <p:cNvSpPr/>
              <p:nvPr/>
            </p:nvSpPr>
            <p:spPr bwMode="auto">
              <a:xfrm>
                <a:off x="5334000" y="1295400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12"/>
                  </a:cxn>
                  <a:cxn ang="0">
                    <a:pos x="0" y="45"/>
                  </a:cxn>
                  <a:cxn ang="0">
                    <a:pos x="11" y="45"/>
                  </a:cxn>
                  <a:cxn ang="0">
                    <a:pos x="11" y="0"/>
                  </a:cxn>
                  <a:cxn ang="0">
                    <a:pos x="0" y="12"/>
                  </a:cxn>
                </a:cxnLst>
                <a:rect l="0" t="0" r="r" b="b"/>
                <a:pathLst>
                  <a:path w="11" h="45">
                    <a:moveTo>
                      <a:pt x="0" y="12"/>
                    </a:moveTo>
                    <a:lnTo>
                      <a:pt x="0" y="45"/>
                    </a:lnTo>
                    <a:lnTo>
                      <a:pt x="11" y="45"/>
                    </a:lnTo>
                    <a:lnTo>
                      <a:pt x="11" y="0"/>
                    </a:lnTo>
                    <a:lnTo>
                      <a:pt x="0" y="12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6" name="ïšḷïďé"/>
              <p:cNvSpPr/>
              <p:nvPr/>
            </p:nvSpPr>
            <p:spPr bwMode="auto">
              <a:xfrm>
                <a:off x="5303838" y="1295400"/>
                <a:ext cx="17463" cy="71438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5"/>
                  </a:cxn>
                  <a:cxn ang="0">
                    <a:pos x="11" y="45"/>
                  </a:cxn>
                  <a:cxn ang="0">
                    <a:pos x="11" y="12"/>
                  </a:cxn>
                  <a:cxn ang="0">
                    <a:pos x="0" y="0"/>
                  </a:cxn>
                </a:cxnLst>
                <a:rect l="0" t="0" r="r" b="b"/>
                <a:pathLst>
                  <a:path w="11" h="45">
                    <a:moveTo>
                      <a:pt x="0" y="0"/>
                    </a:moveTo>
                    <a:lnTo>
                      <a:pt x="0" y="45"/>
                    </a:lnTo>
                    <a:lnTo>
                      <a:pt x="11" y="45"/>
                    </a:lnTo>
                    <a:lnTo>
                      <a:pt x="11" y="12"/>
                    </a:lnTo>
                    <a:lnTo>
                      <a:pt x="0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7" name="î$1ïḓé"/>
              <p:cNvSpPr/>
              <p:nvPr/>
            </p:nvSpPr>
            <p:spPr bwMode="auto">
              <a:xfrm>
                <a:off x="5275263" y="1284288"/>
                <a:ext cx="17463" cy="82550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0" y="11"/>
                  </a:cxn>
                  <a:cxn ang="0">
                    <a:pos x="0" y="52"/>
                  </a:cxn>
                  <a:cxn ang="0">
                    <a:pos x="11" y="52"/>
                  </a:cxn>
                  <a:cxn ang="0">
                    <a:pos x="11" y="0"/>
                  </a:cxn>
                  <a:cxn ang="0">
                    <a:pos x="11" y="0"/>
                  </a:cxn>
                </a:cxnLst>
                <a:rect l="0" t="0" r="r" b="b"/>
                <a:pathLst>
                  <a:path w="11" h="52">
                    <a:moveTo>
                      <a:pt x="11" y="0"/>
                    </a:moveTo>
                    <a:lnTo>
                      <a:pt x="0" y="11"/>
                    </a:lnTo>
                    <a:lnTo>
                      <a:pt x="0" y="52"/>
                    </a:lnTo>
                    <a:lnTo>
                      <a:pt x="11" y="52"/>
                    </a:lnTo>
                    <a:lnTo>
                      <a:pt x="11" y="0"/>
                    </a:lnTo>
                    <a:lnTo>
                      <a:pt x="1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8" name="işḷidé"/>
              <p:cNvSpPr/>
              <p:nvPr/>
            </p:nvSpPr>
            <p:spPr bwMode="auto">
              <a:xfrm>
                <a:off x="5238750" y="1314450"/>
                <a:ext cx="23813" cy="52388"/>
              </a:xfrm>
              <a:custGeom>
                <a:avLst/>
                <a:gdLst/>
                <a:ahLst/>
                <a:cxnLst>
                  <a:cxn ang="0">
                    <a:pos x="0" y="11"/>
                  </a:cxn>
                  <a:cxn ang="0">
                    <a:pos x="0" y="33"/>
                  </a:cxn>
                  <a:cxn ang="0">
                    <a:pos x="15" y="33"/>
                  </a:cxn>
                  <a:cxn ang="0">
                    <a:pos x="15" y="0"/>
                  </a:cxn>
                  <a:cxn ang="0">
                    <a:pos x="0" y="11"/>
                  </a:cxn>
                </a:cxnLst>
                <a:rect l="0" t="0" r="r" b="b"/>
                <a:pathLst>
                  <a:path w="15" h="33">
                    <a:moveTo>
                      <a:pt x="0" y="11"/>
                    </a:moveTo>
                    <a:lnTo>
                      <a:pt x="0" y="33"/>
                    </a:lnTo>
                    <a:lnTo>
                      <a:pt x="15" y="33"/>
                    </a:lnTo>
                    <a:lnTo>
                      <a:pt x="15" y="0"/>
                    </a:lnTo>
                    <a:lnTo>
                      <a:pt x="0" y="11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59" name="işḻiďê"/>
              <p:cNvSpPr/>
              <p:nvPr/>
            </p:nvSpPr>
            <p:spPr bwMode="auto">
              <a:xfrm>
                <a:off x="5210175" y="1338263"/>
                <a:ext cx="23813" cy="28575"/>
              </a:xfrm>
              <a:custGeom>
                <a:avLst/>
                <a:gdLst/>
                <a:ahLst/>
                <a:cxnLst>
                  <a:cxn ang="0">
                    <a:pos x="0" y="14"/>
                  </a:cxn>
                  <a:cxn ang="0">
                    <a:pos x="0" y="18"/>
                  </a:cxn>
                  <a:cxn ang="0">
                    <a:pos x="15" y="18"/>
                  </a:cxn>
                  <a:cxn ang="0">
                    <a:pos x="15" y="0"/>
                  </a:cxn>
                  <a:cxn ang="0">
                    <a:pos x="0" y="14"/>
                  </a:cxn>
                </a:cxnLst>
                <a:rect l="0" t="0" r="r" b="b"/>
                <a:pathLst>
                  <a:path w="15" h="18">
                    <a:moveTo>
                      <a:pt x="0" y="14"/>
                    </a:moveTo>
                    <a:lnTo>
                      <a:pt x="0" y="18"/>
                    </a:lnTo>
                    <a:lnTo>
                      <a:pt x="15" y="18"/>
                    </a:lnTo>
                    <a:lnTo>
                      <a:pt x="15" y="0"/>
                    </a:lnTo>
                    <a:lnTo>
                      <a:pt x="0" y="14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grpSp>
          <p:nvGrpSpPr>
            <p:cNvPr id="11" name="iš1ïḓè"/>
            <p:cNvGrpSpPr/>
            <p:nvPr/>
          </p:nvGrpSpPr>
          <p:grpSpPr>
            <a:xfrm>
              <a:off x="4496044" y="1513340"/>
              <a:ext cx="376407" cy="274389"/>
              <a:chOff x="3273425" y="1249363"/>
              <a:chExt cx="169863" cy="123825"/>
            </a:xfrm>
            <a:solidFill>
              <a:schemeClr val="accent1"/>
            </a:solidFill>
          </p:grpSpPr>
          <p:sp>
            <p:nvSpPr>
              <p:cNvPr id="135" name="ïṡľíḋè"/>
              <p:cNvSpPr/>
              <p:nvPr/>
            </p:nvSpPr>
            <p:spPr bwMode="auto">
              <a:xfrm>
                <a:off x="3273425" y="1249363"/>
                <a:ext cx="169863" cy="123825"/>
              </a:xfrm>
              <a:custGeom>
                <a:avLst/>
                <a:gdLst/>
                <a:ahLst/>
                <a:cxnLst>
                  <a:cxn ang="0">
                    <a:pos x="26" y="0"/>
                  </a:cxn>
                  <a:cxn ang="0">
                    <a:pos x="3" y="0"/>
                  </a:cxn>
                  <a:cxn ang="0">
                    <a:pos x="0" y="2"/>
                  </a:cxn>
                  <a:cxn ang="0">
                    <a:pos x="0" y="15"/>
                  </a:cxn>
                  <a:cxn ang="0">
                    <a:pos x="3" y="18"/>
                  </a:cxn>
                  <a:cxn ang="0">
                    <a:pos x="10" y="18"/>
                  </a:cxn>
                  <a:cxn ang="0">
                    <a:pos x="9" y="19"/>
                  </a:cxn>
                  <a:cxn ang="0">
                    <a:pos x="5" y="19"/>
                  </a:cxn>
                  <a:cxn ang="0">
                    <a:pos x="3" y="20"/>
                  </a:cxn>
                  <a:cxn ang="0">
                    <a:pos x="5" y="21"/>
                  </a:cxn>
                  <a:cxn ang="0">
                    <a:pos x="24" y="21"/>
                  </a:cxn>
                  <a:cxn ang="0">
                    <a:pos x="26" y="20"/>
                  </a:cxn>
                  <a:cxn ang="0">
                    <a:pos x="24" y="19"/>
                  </a:cxn>
                  <a:cxn ang="0">
                    <a:pos x="20" y="19"/>
                  </a:cxn>
                  <a:cxn ang="0">
                    <a:pos x="19" y="18"/>
                  </a:cxn>
                  <a:cxn ang="0">
                    <a:pos x="26" y="18"/>
                  </a:cxn>
                  <a:cxn ang="0">
                    <a:pos x="29" y="15"/>
                  </a:cxn>
                  <a:cxn ang="0">
                    <a:pos x="29" y="2"/>
                  </a:cxn>
                  <a:cxn ang="0">
                    <a:pos x="26" y="0"/>
                  </a:cxn>
                  <a:cxn ang="0">
                    <a:pos x="27" y="15"/>
                  </a:cxn>
                  <a:cxn ang="0">
                    <a:pos x="26" y="16"/>
                  </a:cxn>
                  <a:cxn ang="0">
                    <a:pos x="3" y="16"/>
                  </a:cxn>
                  <a:cxn ang="0">
                    <a:pos x="2" y="15"/>
                  </a:cxn>
                  <a:cxn ang="0">
                    <a:pos x="2" y="2"/>
                  </a:cxn>
                  <a:cxn ang="0">
                    <a:pos x="3" y="1"/>
                  </a:cxn>
                  <a:cxn ang="0">
                    <a:pos x="26" y="1"/>
                  </a:cxn>
                  <a:cxn ang="0">
                    <a:pos x="27" y="2"/>
                  </a:cxn>
                  <a:cxn ang="0">
                    <a:pos x="27" y="15"/>
                  </a:cxn>
                </a:cxnLst>
                <a:rect l="0" t="0" r="r" b="b"/>
                <a:pathLst>
                  <a:path w="29" h="21">
                    <a:moveTo>
                      <a:pt x="26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0" y="1"/>
                      <a:pt x="0" y="2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7"/>
                      <a:pt x="2" y="18"/>
                      <a:pt x="3" y="18"/>
                    </a:cubicBezTo>
                    <a:cubicBezTo>
                      <a:pt x="10" y="18"/>
                      <a:pt x="10" y="18"/>
                      <a:pt x="10" y="18"/>
                    </a:cubicBezTo>
                    <a:cubicBezTo>
                      <a:pt x="9" y="18"/>
                      <a:pt x="9" y="18"/>
                      <a:pt x="9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3" y="19"/>
                      <a:pt x="3" y="20"/>
                    </a:cubicBezTo>
                    <a:cubicBezTo>
                      <a:pt x="3" y="20"/>
                      <a:pt x="4" y="21"/>
                      <a:pt x="5" y="21"/>
                    </a:cubicBezTo>
                    <a:cubicBezTo>
                      <a:pt x="24" y="21"/>
                      <a:pt x="24" y="21"/>
                      <a:pt x="24" y="21"/>
                    </a:cubicBezTo>
                    <a:cubicBezTo>
                      <a:pt x="25" y="21"/>
                      <a:pt x="26" y="20"/>
                      <a:pt x="26" y="20"/>
                    </a:cubicBezTo>
                    <a:cubicBezTo>
                      <a:pt x="26" y="19"/>
                      <a:pt x="25" y="19"/>
                      <a:pt x="24" y="19"/>
                    </a:cubicBezTo>
                    <a:cubicBezTo>
                      <a:pt x="20" y="19"/>
                      <a:pt x="20" y="19"/>
                      <a:pt x="20" y="19"/>
                    </a:cubicBezTo>
                    <a:cubicBezTo>
                      <a:pt x="20" y="18"/>
                      <a:pt x="20" y="18"/>
                      <a:pt x="19" y="18"/>
                    </a:cubicBezTo>
                    <a:cubicBezTo>
                      <a:pt x="26" y="18"/>
                      <a:pt x="26" y="18"/>
                      <a:pt x="26" y="18"/>
                    </a:cubicBezTo>
                    <a:cubicBezTo>
                      <a:pt x="28" y="18"/>
                      <a:pt x="29" y="17"/>
                      <a:pt x="29" y="15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8" y="0"/>
                      <a:pt x="26" y="0"/>
                    </a:cubicBezTo>
                    <a:close/>
                    <a:moveTo>
                      <a:pt x="27" y="15"/>
                    </a:moveTo>
                    <a:cubicBezTo>
                      <a:pt x="27" y="16"/>
                      <a:pt x="27" y="16"/>
                      <a:pt x="26" y="16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2" y="16"/>
                      <a:pt x="2" y="16"/>
                      <a:pt x="2" y="15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1"/>
                      <a:pt x="3" y="1"/>
                    </a:cubicBezTo>
                    <a:cubicBezTo>
                      <a:pt x="26" y="1"/>
                      <a:pt x="26" y="1"/>
                      <a:pt x="26" y="1"/>
                    </a:cubicBezTo>
                    <a:cubicBezTo>
                      <a:pt x="27" y="1"/>
                      <a:pt x="27" y="2"/>
                      <a:pt x="27" y="2"/>
                    </a:cubicBezTo>
                    <a:lnTo>
                      <a:pt x="27" y="15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6" name="iṡḷidê"/>
              <p:cNvSpPr/>
              <p:nvPr/>
            </p:nvSpPr>
            <p:spPr bwMode="auto">
              <a:xfrm>
                <a:off x="3325813" y="1260475"/>
                <a:ext cx="76200" cy="77788"/>
              </a:xfrm>
              <a:custGeom>
                <a:avLst/>
                <a:gdLst/>
                <a:ahLst/>
                <a:cxnLst>
                  <a:cxn ang="0">
                    <a:pos x="2" y="13"/>
                  </a:cxn>
                  <a:cxn ang="0">
                    <a:pos x="0" y="12"/>
                  </a:cxn>
                  <a:cxn ang="0">
                    <a:pos x="0" y="2"/>
                  </a:cxn>
                  <a:cxn ang="0">
                    <a:pos x="2" y="0"/>
                  </a:cxn>
                  <a:cxn ang="0">
                    <a:pos x="3" y="0"/>
                  </a:cxn>
                  <a:cxn ang="0">
                    <a:pos x="12" y="5"/>
                  </a:cxn>
                  <a:cxn ang="0">
                    <a:pos x="13" y="7"/>
                  </a:cxn>
                  <a:cxn ang="0">
                    <a:pos x="12" y="8"/>
                  </a:cxn>
                  <a:cxn ang="0">
                    <a:pos x="3" y="13"/>
                  </a:cxn>
                  <a:cxn ang="0">
                    <a:pos x="2" y="13"/>
                  </a:cxn>
                  <a:cxn ang="0">
                    <a:pos x="2" y="2"/>
                  </a:cxn>
                  <a:cxn ang="0">
                    <a:pos x="2" y="12"/>
                  </a:cxn>
                  <a:cxn ang="0">
                    <a:pos x="11" y="7"/>
                  </a:cxn>
                  <a:cxn ang="0">
                    <a:pos x="2" y="2"/>
                  </a:cxn>
                </a:cxnLst>
                <a:rect l="0" t="0" r="r" b="b"/>
                <a:pathLst>
                  <a:path w="13" h="13">
                    <a:moveTo>
                      <a:pt x="2" y="13"/>
                    </a:moveTo>
                    <a:cubicBezTo>
                      <a:pt x="1" y="13"/>
                      <a:pt x="0" y="13"/>
                      <a:pt x="0" y="1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0"/>
                      <a:pt x="1" y="0"/>
                      <a:pt x="2" y="0"/>
                    </a:cubicBezTo>
                    <a:cubicBezTo>
                      <a:pt x="2" y="0"/>
                      <a:pt x="3" y="0"/>
                      <a:pt x="3" y="0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2" y="5"/>
                      <a:pt x="13" y="6"/>
                      <a:pt x="13" y="7"/>
                    </a:cubicBezTo>
                    <a:cubicBezTo>
                      <a:pt x="13" y="7"/>
                      <a:pt x="12" y="8"/>
                      <a:pt x="12" y="8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3" y="13"/>
                      <a:pt x="2" y="13"/>
                      <a:pt x="2" y="13"/>
                    </a:cubicBezTo>
                    <a:close/>
                    <a:moveTo>
                      <a:pt x="2" y="2"/>
                    </a:moveTo>
                    <a:cubicBezTo>
                      <a:pt x="2" y="12"/>
                      <a:pt x="2" y="12"/>
                      <a:pt x="2" y="12"/>
                    </a:cubicBezTo>
                    <a:cubicBezTo>
                      <a:pt x="11" y="7"/>
                      <a:pt x="11" y="7"/>
                      <a:pt x="11" y="7"/>
                    </a:cubicBezTo>
                    <a:lnTo>
                      <a:pt x="2" y="2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7" name="î$ľiḓê"/>
              <p:cNvSpPr/>
              <p:nvPr/>
            </p:nvSpPr>
            <p:spPr bwMode="auto">
              <a:xfrm>
                <a:off x="3343275" y="1273175"/>
                <a:ext cx="41275" cy="52388"/>
              </a:xfrm>
              <a:custGeom>
                <a:avLst/>
                <a:gdLst/>
                <a:ahLst/>
                <a:cxnLst>
                  <a:cxn ang="0">
                    <a:pos x="0" y="33"/>
                  </a:cxn>
                  <a:cxn ang="0">
                    <a:pos x="0" y="0"/>
                  </a:cxn>
                  <a:cxn ang="0">
                    <a:pos x="26" y="18"/>
                  </a:cxn>
                  <a:cxn ang="0">
                    <a:pos x="0" y="33"/>
                  </a:cxn>
                  <a:cxn ang="0">
                    <a:pos x="0" y="3"/>
                  </a:cxn>
                  <a:cxn ang="0">
                    <a:pos x="0" y="29"/>
                  </a:cxn>
                  <a:cxn ang="0">
                    <a:pos x="23" y="18"/>
                  </a:cxn>
                  <a:cxn ang="0">
                    <a:pos x="0" y="3"/>
                  </a:cxn>
                </a:cxnLst>
                <a:rect l="0" t="0" r="r" b="b"/>
                <a:pathLst>
                  <a:path w="26" h="33">
                    <a:moveTo>
                      <a:pt x="0" y="33"/>
                    </a:moveTo>
                    <a:lnTo>
                      <a:pt x="0" y="0"/>
                    </a:lnTo>
                    <a:lnTo>
                      <a:pt x="26" y="18"/>
                    </a:lnTo>
                    <a:lnTo>
                      <a:pt x="0" y="33"/>
                    </a:lnTo>
                    <a:close/>
                    <a:moveTo>
                      <a:pt x="0" y="3"/>
                    </a:moveTo>
                    <a:lnTo>
                      <a:pt x="0" y="29"/>
                    </a:lnTo>
                    <a:lnTo>
                      <a:pt x="23" y="18"/>
                    </a:lnTo>
                    <a:lnTo>
                      <a:pt x="0" y="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grpSp>
          <p:nvGrpSpPr>
            <p:cNvPr id="12" name="ïṩlíḋé"/>
            <p:cNvGrpSpPr/>
            <p:nvPr/>
          </p:nvGrpSpPr>
          <p:grpSpPr>
            <a:xfrm>
              <a:off x="4822800" y="2209663"/>
              <a:ext cx="2566755" cy="2576176"/>
              <a:chOff x="4822800" y="2209663"/>
              <a:chExt cx="2566755" cy="2576176"/>
            </a:xfrm>
          </p:grpSpPr>
          <p:sp>
            <p:nvSpPr>
              <p:cNvPr id="43" name="iṣliḍé"/>
              <p:cNvSpPr/>
              <p:nvPr/>
            </p:nvSpPr>
            <p:spPr bwMode="auto">
              <a:xfrm>
                <a:off x="4822800" y="2209663"/>
                <a:ext cx="2566755" cy="2576176"/>
              </a:xfrm>
              <a:prstGeom prst="ellipse">
                <a:avLst/>
              </a:prstGeom>
              <a:solidFill>
                <a:schemeClr val="bg1">
                  <a:lumMod val="95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  <a:endParaRPr dirty="0"/>
              </a:p>
            </p:txBody>
          </p:sp>
          <p:sp>
            <p:nvSpPr>
              <p:cNvPr id="44" name="ïṡľîdé"/>
              <p:cNvSpPr/>
              <p:nvPr/>
            </p:nvSpPr>
            <p:spPr bwMode="auto">
              <a:xfrm>
                <a:off x="5114875" y="2660562"/>
                <a:ext cx="22882" cy="30958"/>
              </a:xfrm>
              <a:custGeom>
                <a:avLst/>
                <a:gdLst/>
                <a:ahLst/>
                <a:cxnLst>
                  <a:cxn ang="0">
                    <a:pos x="0" y="4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3" y="0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1" y="3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0" y="4"/>
                  </a:cxn>
                  <a:cxn ang="0">
                    <a:pos x="2" y="1"/>
                  </a:cxn>
                  <a:cxn ang="0">
                    <a:pos x="3" y="0"/>
                  </a:cxn>
                </a:cxnLst>
                <a:rect l="0" t="0" r="r" b="b"/>
                <a:pathLst>
                  <a:path w="3" h="4">
                    <a:moveTo>
                      <a:pt x="0" y="4"/>
                    </a:move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moveTo>
                      <a:pt x="2" y="1"/>
                    </a:moveTo>
                    <a:cubicBezTo>
                      <a:pt x="2" y="1"/>
                      <a:pt x="2" y="1"/>
                      <a:pt x="2" y="1"/>
                    </a:cubicBezTo>
                    <a:moveTo>
                      <a:pt x="3" y="0"/>
                    </a:move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4"/>
                      <a:pt x="0" y="3"/>
                      <a:pt x="2" y="1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5" name="ïṧḻiḋè"/>
              <p:cNvSpPr/>
              <p:nvPr/>
            </p:nvSpPr>
            <p:spPr bwMode="auto">
              <a:xfrm>
                <a:off x="6546981" y="2320032"/>
                <a:ext cx="47109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3" y="2"/>
                  </a:cxn>
                  <a:cxn ang="0">
                    <a:pos x="6" y="3"/>
                  </a:cxn>
                  <a:cxn ang="0">
                    <a:pos x="6" y="3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6" h="3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5" y="2"/>
                      <a:pt x="5" y="2"/>
                      <a:pt x="6" y="3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2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1"/>
                      <a:pt x="1" y="1"/>
                    </a:cubicBezTo>
                    <a:cubicBezTo>
                      <a:pt x="1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6" name="ísḻîḓè"/>
              <p:cNvSpPr/>
              <p:nvPr/>
            </p:nvSpPr>
            <p:spPr bwMode="auto">
              <a:xfrm>
                <a:off x="6538905" y="2320032"/>
                <a:ext cx="24227" cy="1615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3" y="2"/>
                  </a:cxn>
                  <a:cxn ang="0">
                    <a:pos x="3" y="2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3" h="2">
                    <a:moveTo>
                      <a:pt x="0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2" y="2"/>
                      <a:pt x="3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1" y="1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7" name="iṩlíḋe"/>
              <p:cNvSpPr/>
              <p:nvPr/>
            </p:nvSpPr>
            <p:spPr bwMode="auto">
              <a:xfrm>
                <a:off x="6514678" y="2328108"/>
                <a:ext cx="32303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0"/>
                  </a:cxn>
                  <a:cxn ang="0">
                    <a:pos x="1" y="0"/>
                  </a:cxn>
                  <a:cxn ang="0">
                    <a:pos x="3" y="1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4" h="1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2" y="1"/>
                      <a:pt x="2" y="1"/>
                      <a:pt x="3" y="1"/>
                    </a:cubicBezTo>
                    <a:cubicBezTo>
                      <a:pt x="4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8" name="îṩḻîdé"/>
              <p:cNvSpPr/>
              <p:nvPr/>
            </p:nvSpPr>
            <p:spPr bwMode="auto">
              <a:xfrm>
                <a:off x="6310091" y="2352335"/>
                <a:ext cx="40379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4" y="2"/>
                  </a:cxn>
                  <a:cxn ang="0">
                    <a:pos x="5" y="2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5" h="2">
                    <a:moveTo>
                      <a:pt x="1" y="0"/>
                    </a:moveTo>
                    <a:cubicBezTo>
                      <a:pt x="1" y="0"/>
                      <a:pt x="1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1" y="1"/>
                      <a:pt x="3" y="2"/>
                      <a:pt x="4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4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49" name="íŝḻîḍê"/>
              <p:cNvSpPr/>
              <p:nvPr/>
            </p:nvSpPr>
            <p:spPr bwMode="auto">
              <a:xfrm>
                <a:off x="7302068" y="3624272"/>
                <a:ext cx="71337" cy="165554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8" y="0"/>
                  </a:cxn>
                  <a:cxn ang="0">
                    <a:pos x="8" y="0"/>
                  </a:cxn>
                  <a:cxn ang="0">
                    <a:pos x="7" y="2"/>
                  </a:cxn>
                  <a:cxn ang="0">
                    <a:pos x="7" y="3"/>
                  </a:cxn>
                  <a:cxn ang="0">
                    <a:pos x="6" y="5"/>
                  </a:cxn>
                  <a:cxn ang="0">
                    <a:pos x="6" y="6"/>
                  </a:cxn>
                  <a:cxn ang="0">
                    <a:pos x="4" y="9"/>
                  </a:cxn>
                  <a:cxn ang="0">
                    <a:pos x="4" y="11"/>
                  </a:cxn>
                  <a:cxn ang="0">
                    <a:pos x="3" y="11"/>
                  </a:cxn>
                  <a:cxn ang="0">
                    <a:pos x="3" y="12"/>
                  </a:cxn>
                  <a:cxn ang="0">
                    <a:pos x="2" y="14"/>
                  </a:cxn>
                  <a:cxn ang="0">
                    <a:pos x="2" y="14"/>
                  </a:cxn>
                  <a:cxn ang="0">
                    <a:pos x="2" y="15"/>
                  </a:cxn>
                  <a:cxn ang="0">
                    <a:pos x="0" y="21"/>
                  </a:cxn>
                  <a:cxn ang="0">
                    <a:pos x="2" y="21"/>
                  </a:cxn>
                  <a:cxn ang="0">
                    <a:pos x="4" y="15"/>
                  </a:cxn>
                  <a:cxn ang="0">
                    <a:pos x="5" y="13"/>
                  </a:cxn>
                  <a:cxn ang="0">
                    <a:pos x="6" y="10"/>
                  </a:cxn>
                  <a:cxn ang="0">
                    <a:pos x="7" y="8"/>
                  </a:cxn>
                  <a:cxn ang="0">
                    <a:pos x="7" y="6"/>
                  </a:cxn>
                  <a:cxn ang="0">
                    <a:pos x="7" y="6"/>
                  </a:cxn>
                  <a:cxn ang="0">
                    <a:pos x="8" y="4"/>
                  </a:cxn>
                  <a:cxn ang="0">
                    <a:pos x="9" y="2"/>
                  </a:cxn>
                  <a:cxn ang="0">
                    <a:pos x="9" y="0"/>
                  </a:cxn>
                </a:cxnLst>
                <a:rect l="0" t="0" r="r" b="b"/>
                <a:pathLst>
                  <a:path w="9" h="21">
                    <a:moveTo>
                      <a:pt x="9" y="0"/>
                    </a:moveTo>
                    <a:cubicBezTo>
                      <a:pt x="9" y="0"/>
                      <a:pt x="9" y="0"/>
                      <a:pt x="8" y="0"/>
                    </a:cubicBezTo>
                    <a:cubicBezTo>
                      <a:pt x="8" y="0"/>
                      <a:pt x="8" y="0"/>
                      <a:pt x="8" y="0"/>
                    </a:cubicBezTo>
                    <a:cubicBezTo>
                      <a:pt x="8" y="0"/>
                      <a:pt x="8" y="1"/>
                      <a:pt x="7" y="2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4" y="9"/>
                      <a:pt x="4" y="9"/>
                      <a:pt x="4" y="9"/>
                    </a:cubicBezTo>
                    <a:cubicBezTo>
                      <a:pt x="4" y="11"/>
                      <a:pt x="4" y="11"/>
                      <a:pt x="4" y="11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3" y="12"/>
                      <a:pt x="3" y="12"/>
                      <a:pt x="3" y="12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5"/>
                      <a:pt x="2" y="15"/>
                      <a:pt x="2" y="15"/>
                    </a:cubicBezTo>
                    <a:cubicBezTo>
                      <a:pt x="0" y="21"/>
                      <a:pt x="0" y="21"/>
                      <a:pt x="0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9"/>
                      <a:pt x="6" y="8"/>
                      <a:pt x="7" y="8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7" y="6"/>
                      <a:pt x="7" y="6"/>
                      <a:pt x="7" y="6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0"/>
                      <a:pt x="9" y="0"/>
                      <a:pt x="9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0" name="iṥľide"/>
              <p:cNvSpPr/>
              <p:nvPr/>
            </p:nvSpPr>
            <p:spPr bwMode="auto">
              <a:xfrm>
                <a:off x="7238807" y="3789825"/>
                <a:ext cx="63261" cy="32303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3" y="1"/>
                  </a:cxn>
                  <a:cxn ang="0">
                    <a:pos x="2" y="2"/>
                  </a:cxn>
                  <a:cxn ang="0">
                    <a:pos x="2" y="1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1" y="4"/>
                  </a:cxn>
                  <a:cxn ang="0">
                    <a:pos x="2" y="4"/>
                  </a:cxn>
                  <a:cxn ang="0">
                    <a:pos x="4" y="4"/>
                  </a:cxn>
                  <a:cxn ang="0">
                    <a:pos x="5" y="3"/>
                  </a:cxn>
                  <a:cxn ang="0">
                    <a:pos x="6" y="4"/>
                  </a:cxn>
                  <a:cxn ang="0">
                    <a:pos x="7" y="3"/>
                  </a:cxn>
                  <a:cxn ang="0">
                    <a:pos x="8" y="2"/>
                  </a:cxn>
                  <a:cxn ang="0">
                    <a:pos x="8" y="1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6" y="1"/>
                  </a:cxn>
                  <a:cxn ang="0">
                    <a:pos x="6" y="2"/>
                  </a:cxn>
                  <a:cxn ang="0">
                    <a:pos x="5" y="0"/>
                  </a:cxn>
                  <a:cxn ang="0">
                    <a:pos x="4" y="0"/>
                  </a:cxn>
                </a:cxnLst>
                <a:rect l="0" t="0" r="r" b="b"/>
                <a:pathLst>
                  <a:path w="8" h="4">
                    <a:moveTo>
                      <a:pt x="4" y="0"/>
                    </a:move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2"/>
                      <a:pt x="2" y="2"/>
                    </a:cubicBezTo>
                    <a:cubicBezTo>
                      <a:pt x="2" y="2"/>
                      <a:pt x="2" y="2"/>
                      <a:pt x="2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1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5" y="2"/>
                      <a:pt x="5" y="1"/>
                      <a:pt x="5" y="0"/>
                    </a:cubicBezTo>
                    <a:cubicBezTo>
                      <a:pt x="4" y="0"/>
                      <a:pt x="4" y="0"/>
                      <a:pt x="4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1" name="iṩḻiḑé"/>
              <p:cNvSpPr/>
              <p:nvPr/>
            </p:nvSpPr>
            <p:spPr bwMode="auto">
              <a:xfrm>
                <a:off x="7318219" y="3718490"/>
                <a:ext cx="1346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1">
                    <a:moveTo>
                      <a:pt x="0" y="0"/>
                    </a:moveTo>
                    <a:cubicBezTo>
                      <a:pt x="0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2" name="ïṩḷïḋe"/>
              <p:cNvSpPr/>
              <p:nvPr/>
            </p:nvSpPr>
            <p:spPr bwMode="auto">
              <a:xfrm>
                <a:off x="7310144" y="3734641"/>
                <a:ext cx="8076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3" name="íṡ1iďé"/>
              <p:cNvSpPr/>
              <p:nvPr/>
            </p:nvSpPr>
            <p:spPr bwMode="auto">
              <a:xfrm>
                <a:off x="7302068" y="3726565"/>
                <a:ext cx="8076" cy="24227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1" h="3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1" y="2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4" name="îśḷiḑé"/>
              <p:cNvSpPr/>
              <p:nvPr/>
            </p:nvSpPr>
            <p:spPr bwMode="auto">
              <a:xfrm>
                <a:off x="7246883" y="3544860"/>
                <a:ext cx="63261" cy="189781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4"/>
                  </a:cxn>
                  <a:cxn ang="0">
                    <a:pos x="2" y="5"/>
                  </a:cxn>
                  <a:cxn ang="0">
                    <a:pos x="2" y="6"/>
                  </a:cxn>
                  <a:cxn ang="0">
                    <a:pos x="2" y="7"/>
                  </a:cxn>
                  <a:cxn ang="0">
                    <a:pos x="1" y="12"/>
                  </a:cxn>
                  <a:cxn ang="0">
                    <a:pos x="1" y="14"/>
                  </a:cxn>
                  <a:cxn ang="0">
                    <a:pos x="1" y="14"/>
                  </a:cxn>
                  <a:cxn ang="0">
                    <a:pos x="1" y="17"/>
                  </a:cxn>
                  <a:cxn ang="0">
                    <a:pos x="2" y="19"/>
                  </a:cxn>
                  <a:cxn ang="0">
                    <a:pos x="1" y="21"/>
                  </a:cxn>
                  <a:cxn ang="0">
                    <a:pos x="1" y="24"/>
                  </a:cxn>
                  <a:cxn ang="0">
                    <a:pos x="2" y="24"/>
                  </a:cxn>
                  <a:cxn ang="0">
                    <a:pos x="2" y="24"/>
                  </a:cxn>
                  <a:cxn ang="0">
                    <a:pos x="3" y="23"/>
                  </a:cxn>
                  <a:cxn ang="0">
                    <a:pos x="3" y="23"/>
                  </a:cxn>
                  <a:cxn ang="0">
                    <a:pos x="4" y="24"/>
                  </a:cxn>
                  <a:cxn ang="0">
                    <a:pos x="5" y="23"/>
                  </a:cxn>
                  <a:cxn ang="0">
                    <a:pos x="6" y="23"/>
                  </a:cxn>
                  <a:cxn ang="0">
                    <a:pos x="6" y="23"/>
                  </a:cxn>
                  <a:cxn ang="0">
                    <a:pos x="8" y="17"/>
                  </a:cxn>
                  <a:cxn ang="0">
                    <a:pos x="8" y="17"/>
                  </a:cxn>
                  <a:cxn ang="0">
                    <a:pos x="8" y="17"/>
                  </a:cxn>
                  <a:cxn ang="0">
                    <a:pos x="8" y="17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6"/>
                  </a:cxn>
                  <a:cxn ang="0">
                    <a:pos x="8" y="14"/>
                  </a:cxn>
                  <a:cxn ang="0">
                    <a:pos x="7" y="14"/>
                  </a:cxn>
                  <a:cxn ang="0">
                    <a:pos x="7" y="14"/>
                  </a:cxn>
                  <a:cxn ang="0">
                    <a:pos x="7" y="14"/>
                  </a:cxn>
                  <a:cxn ang="0">
                    <a:pos x="7" y="12"/>
                  </a:cxn>
                  <a:cxn ang="0">
                    <a:pos x="7" y="10"/>
                  </a:cxn>
                  <a:cxn ang="0">
                    <a:pos x="6" y="9"/>
                  </a:cxn>
                  <a:cxn ang="0">
                    <a:pos x="5" y="7"/>
                  </a:cxn>
                  <a:cxn ang="0">
                    <a:pos x="5" y="7"/>
                  </a:cxn>
                  <a:cxn ang="0">
                    <a:pos x="5" y="6"/>
                  </a:cxn>
                  <a:cxn ang="0">
                    <a:pos x="5" y="6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8" h="24">
                    <a:moveTo>
                      <a:pt x="3" y="0"/>
                    </a:moveTo>
                    <a:cubicBezTo>
                      <a:pt x="2" y="3"/>
                      <a:pt x="2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4"/>
                      <a:pt x="1" y="4"/>
                      <a:pt x="2" y="4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1" y="5"/>
                      <a:pt x="1" y="5"/>
                      <a:pt x="2" y="6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8"/>
                      <a:pt x="3" y="9"/>
                      <a:pt x="1" y="12"/>
                    </a:cubicBezTo>
                    <a:cubicBezTo>
                      <a:pt x="0" y="13"/>
                      <a:pt x="1" y="13"/>
                      <a:pt x="1" y="14"/>
                    </a:cubicBezTo>
                    <a:cubicBezTo>
                      <a:pt x="1" y="14"/>
                      <a:pt x="1" y="14"/>
                      <a:pt x="1" y="14"/>
                    </a:cubicBezTo>
                    <a:cubicBezTo>
                      <a:pt x="2" y="15"/>
                      <a:pt x="1" y="16"/>
                      <a:pt x="1" y="17"/>
                    </a:cubicBezTo>
                    <a:cubicBezTo>
                      <a:pt x="2" y="19"/>
                      <a:pt x="2" y="19"/>
                      <a:pt x="2" y="19"/>
                    </a:cubicBezTo>
                    <a:cubicBezTo>
                      <a:pt x="2" y="19"/>
                      <a:pt x="2" y="20"/>
                      <a:pt x="1" y="21"/>
                    </a:cubicBezTo>
                    <a:cubicBezTo>
                      <a:pt x="1" y="22"/>
                      <a:pt x="1" y="23"/>
                      <a:pt x="1" y="24"/>
                    </a:cubicBezTo>
                    <a:cubicBezTo>
                      <a:pt x="1" y="24"/>
                      <a:pt x="1" y="24"/>
                      <a:pt x="2" y="24"/>
                    </a:cubicBezTo>
                    <a:cubicBezTo>
                      <a:pt x="2" y="24"/>
                      <a:pt x="2" y="24"/>
                      <a:pt x="2" y="24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3" y="23"/>
                      <a:pt x="3" y="23"/>
                      <a:pt x="3" y="23"/>
                    </a:cubicBezTo>
                    <a:cubicBezTo>
                      <a:pt x="4" y="23"/>
                      <a:pt x="4" y="24"/>
                      <a:pt x="4" y="24"/>
                    </a:cubicBezTo>
                    <a:cubicBezTo>
                      <a:pt x="5" y="24"/>
                      <a:pt x="5" y="23"/>
                      <a:pt x="5" y="23"/>
                    </a:cubicBezTo>
                    <a:cubicBezTo>
                      <a:pt x="5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7" y="21"/>
                      <a:pt x="7" y="21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7" y="13"/>
                      <a:pt x="7" y="12"/>
                      <a:pt x="7" y="12"/>
                    </a:cubicBezTo>
                    <a:cubicBezTo>
                      <a:pt x="7" y="10"/>
                      <a:pt x="7" y="10"/>
                      <a:pt x="7" y="10"/>
                    </a:cubicBezTo>
                    <a:cubicBezTo>
                      <a:pt x="7" y="10"/>
                      <a:pt x="6" y="10"/>
                      <a:pt x="6" y="9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5" y="7"/>
                      <a:pt x="5" y="6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0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5" name="íṧļiḑè"/>
              <p:cNvSpPr/>
              <p:nvPr/>
            </p:nvSpPr>
            <p:spPr bwMode="auto">
              <a:xfrm>
                <a:off x="6420460" y="4153236"/>
                <a:ext cx="87488" cy="110369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8" y="1"/>
                  </a:cxn>
                  <a:cxn ang="0">
                    <a:pos x="7" y="4"/>
                  </a:cxn>
                  <a:cxn ang="0">
                    <a:pos x="5" y="4"/>
                  </a:cxn>
                  <a:cxn ang="0">
                    <a:pos x="4" y="5"/>
                  </a:cxn>
                  <a:cxn ang="0">
                    <a:pos x="3" y="6"/>
                  </a:cxn>
                  <a:cxn ang="0">
                    <a:pos x="3" y="6"/>
                  </a:cxn>
                  <a:cxn ang="0">
                    <a:pos x="1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7"/>
                  </a:cxn>
                  <a:cxn ang="0">
                    <a:pos x="1" y="8"/>
                  </a:cxn>
                  <a:cxn ang="0">
                    <a:pos x="1" y="9"/>
                  </a:cxn>
                  <a:cxn ang="0">
                    <a:pos x="3" y="8"/>
                  </a:cxn>
                  <a:cxn ang="0">
                    <a:pos x="2" y="11"/>
                  </a:cxn>
                  <a:cxn ang="0">
                    <a:pos x="3" y="13"/>
                  </a:cxn>
                  <a:cxn ang="0">
                    <a:pos x="4" y="14"/>
                  </a:cxn>
                  <a:cxn ang="0">
                    <a:pos x="5" y="13"/>
                  </a:cxn>
                  <a:cxn ang="0">
                    <a:pos x="4" y="12"/>
                  </a:cxn>
                  <a:cxn ang="0">
                    <a:pos x="5" y="10"/>
                  </a:cxn>
                  <a:cxn ang="0">
                    <a:pos x="7" y="10"/>
                  </a:cxn>
                  <a:cxn ang="0">
                    <a:pos x="8" y="9"/>
                  </a:cxn>
                  <a:cxn ang="0">
                    <a:pos x="6" y="8"/>
                  </a:cxn>
                  <a:cxn ang="0">
                    <a:pos x="7" y="4"/>
                  </a:cxn>
                  <a:cxn ang="0">
                    <a:pos x="10" y="2"/>
                  </a:cxn>
                  <a:cxn ang="0">
                    <a:pos x="11" y="0"/>
                  </a:cxn>
                  <a:cxn ang="0">
                    <a:pos x="11" y="0"/>
                  </a:cxn>
                </a:cxnLst>
                <a:rect l="0" t="0" r="r" b="b"/>
                <a:pathLst>
                  <a:path w="11" h="14">
                    <a:moveTo>
                      <a:pt x="11" y="0"/>
                    </a:moveTo>
                    <a:cubicBezTo>
                      <a:pt x="10" y="0"/>
                      <a:pt x="8" y="1"/>
                      <a:pt x="8" y="1"/>
                    </a:cubicBezTo>
                    <a:cubicBezTo>
                      <a:pt x="8" y="1"/>
                      <a:pt x="7" y="3"/>
                      <a:pt x="7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2" y="6"/>
                      <a:pt x="2" y="6"/>
                      <a:pt x="1" y="5"/>
                    </a:cubicBezTo>
                    <a:cubicBezTo>
                      <a:pt x="1" y="5"/>
                      <a:pt x="1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6"/>
                      <a:pt x="0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2" y="11"/>
                      <a:pt x="2" y="11"/>
                      <a:pt x="2" y="11"/>
                    </a:cubicBezTo>
                    <a:cubicBezTo>
                      <a:pt x="3" y="13"/>
                      <a:pt x="3" y="13"/>
                      <a:pt x="3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4" y="11"/>
                      <a:pt x="5" y="11"/>
                      <a:pt x="5" y="10"/>
                    </a:cubicBezTo>
                    <a:cubicBezTo>
                      <a:pt x="7" y="10"/>
                      <a:pt x="7" y="10"/>
                      <a:pt x="7" y="10"/>
                    </a:cubicBezTo>
                    <a:cubicBezTo>
                      <a:pt x="8" y="9"/>
                      <a:pt x="8" y="9"/>
                      <a:pt x="8" y="9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1" y="1"/>
                      <a:pt x="11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6" name="išľïḍê"/>
              <p:cNvSpPr/>
              <p:nvPr/>
            </p:nvSpPr>
            <p:spPr bwMode="auto">
              <a:xfrm>
                <a:off x="6460839" y="4248800"/>
                <a:ext cx="61914" cy="10229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1"/>
                  </a:cxn>
                  <a:cxn ang="0">
                    <a:pos x="0" y="1"/>
                  </a:cxn>
                  <a:cxn ang="0">
                    <a:pos x="0" y="3"/>
                  </a:cxn>
                  <a:cxn ang="0">
                    <a:pos x="1" y="5"/>
                  </a:cxn>
                  <a:cxn ang="0">
                    <a:pos x="0" y="7"/>
                  </a:cxn>
                  <a:cxn ang="0">
                    <a:pos x="2" y="7"/>
                  </a:cxn>
                  <a:cxn ang="0">
                    <a:pos x="3" y="8"/>
                  </a:cxn>
                  <a:cxn ang="0">
                    <a:pos x="2" y="10"/>
                  </a:cxn>
                  <a:cxn ang="0">
                    <a:pos x="4" y="13"/>
                  </a:cxn>
                  <a:cxn ang="0">
                    <a:pos x="5" y="13"/>
                  </a:cxn>
                  <a:cxn ang="0">
                    <a:pos x="6" y="12"/>
                  </a:cxn>
                  <a:cxn ang="0">
                    <a:pos x="8" y="12"/>
                  </a:cxn>
                  <a:cxn ang="0">
                    <a:pos x="8" y="11"/>
                  </a:cxn>
                  <a:cxn ang="0">
                    <a:pos x="8" y="7"/>
                  </a:cxn>
                  <a:cxn ang="0">
                    <a:pos x="6" y="7"/>
                  </a:cxn>
                  <a:cxn ang="0">
                    <a:pos x="6" y="6"/>
                  </a:cxn>
                  <a:cxn ang="0">
                    <a:pos x="5" y="6"/>
                  </a:cxn>
                  <a:cxn ang="0">
                    <a:pos x="4" y="3"/>
                  </a:cxn>
                  <a:cxn ang="0">
                    <a:pos x="3" y="2"/>
                  </a:cxn>
                  <a:cxn ang="0">
                    <a:pos x="4" y="1"/>
                  </a:cxn>
                  <a:cxn ang="0">
                    <a:pos x="3" y="0"/>
                  </a:cxn>
                </a:cxnLst>
                <a:rect l="0" t="0" r="r" b="b"/>
                <a:pathLst>
                  <a:path w="8" h="13">
                    <a:moveTo>
                      <a:pt x="3" y="0"/>
                    </a:moveTo>
                    <a:cubicBezTo>
                      <a:pt x="2" y="1"/>
                      <a:pt x="2" y="1"/>
                      <a:pt x="2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6"/>
                      <a:pt x="0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5" y="13"/>
                      <a:pt x="5" y="13"/>
                      <a:pt x="5" y="13"/>
                    </a:cubicBezTo>
                    <a:cubicBezTo>
                      <a:pt x="6" y="12"/>
                      <a:pt x="6" y="12"/>
                      <a:pt x="6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1"/>
                      <a:pt x="8" y="11"/>
                      <a:pt x="8" y="11"/>
                    </a:cubicBezTo>
                    <a:cubicBezTo>
                      <a:pt x="8" y="7"/>
                      <a:pt x="8" y="7"/>
                      <a:pt x="8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7" name="iṩḷiḓé"/>
              <p:cNvSpPr/>
              <p:nvPr/>
            </p:nvSpPr>
            <p:spPr bwMode="auto">
              <a:xfrm>
                <a:off x="7224002" y="3805977"/>
                <a:ext cx="14806" cy="1615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1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2"/>
                      <a:pt x="1" y="1"/>
                      <a:pt x="1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8" name="ïṣľïḋe"/>
              <p:cNvSpPr/>
              <p:nvPr/>
            </p:nvSpPr>
            <p:spPr bwMode="auto">
              <a:xfrm>
                <a:off x="7215926" y="3797901"/>
                <a:ext cx="8076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1" h="1">
                    <a:moveTo>
                      <a:pt x="1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59" name="ïšļïḑê"/>
              <p:cNvSpPr/>
              <p:nvPr/>
            </p:nvSpPr>
            <p:spPr bwMode="auto">
              <a:xfrm>
                <a:off x="7199774" y="3814053"/>
                <a:ext cx="16152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2" y="1"/>
                      <a:pt x="2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0" name="íşḻíḑê"/>
              <p:cNvSpPr/>
              <p:nvPr/>
            </p:nvSpPr>
            <p:spPr bwMode="auto">
              <a:xfrm>
                <a:off x="7191699" y="3789825"/>
                <a:ext cx="16152" cy="1615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2" y="2"/>
                  </a:cxn>
                  <a:cxn ang="0">
                    <a:pos x="2" y="1"/>
                  </a:cxn>
                  <a:cxn ang="0">
                    <a:pos x="2" y="0"/>
                  </a:cxn>
                </a:cxnLst>
                <a:rect l="0" t="0" r="r" b="b"/>
                <a:pathLst>
                  <a:path w="2" h="2">
                    <a:moveTo>
                      <a:pt x="2" y="0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2" y="2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1" name="išḻîďè"/>
              <p:cNvSpPr/>
              <p:nvPr/>
            </p:nvSpPr>
            <p:spPr bwMode="auto">
              <a:xfrm>
                <a:off x="6633123" y="3924422"/>
                <a:ext cx="55185" cy="30958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5" y="0"/>
                  </a:cxn>
                  <a:cxn ang="0">
                    <a:pos x="3" y="2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0" y="4"/>
                  </a:cxn>
                  <a:cxn ang="0">
                    <a:pos x="2" y="4"/>
                  </a:cxn>
                  <a:cxn ang="0">
                    <a:pos x="4" y="2"/>
                  </a:cxn>
                  <a:cxn ang="0">
                    <a:pos x="6" y="1"/>
                  </a:cxn>
                  <a:cxn ang="0">
                    <a:pos x="7" y="0"/>
                  </a:cxn>
                  <a:cxn ang="0">
                    <a:pos x="6" y="0"/>
                  </a:cxn>
                  <a:cxn ang="0">
                    <a:pos x="6" y="0"/>
                  </a:cxn>
                </a:cxnLst>
                <a:rect l="0" t="0" r="r" b="b"/>
                <a:pathLst>
                  <a:path w="7" h="4">
                    <a:moveTo>
                      <a:pt x="6" y="0"/>
                    </a:moveTo>
                    <a:cubicBezTo>
                      <a:pt x="6" y="0"/>
                      <a:pt x="5" y="0"/>
                      <a:pt x="5" y="0"/>
                    </a:cubicBezTo>
                    <a:cubicBezTo>
                      <a:pt x="4" y="1"/>
                      <a:pt x="4" y="1"/>
                      <a:pt x="3" y="2"/>
                    </a:cubicBezTo>
                    <a:cubicBezTo>
                      <a:pt x="2" y="2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0" y="3"/>
                      <a:pt x="0" y="4"/>
                      <a:pt x="0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3" y="3"/>
                      <a:pt x="3" y="3"/>
                      <a:pt x="4" y="2"/>
                    </a:cubicBezTo>
                    <a:cubicBezTo>
                      <a:pt x="5" y="2"/>
                      <a:pt x="5" y="1"/>
                      <a:pt x="6" y="1"/>
                    </a:cubicBezTo>
                    <a:cubicBezTo>
                      <a:pt x="6" y="1"/>
                      <a:pt x="7" y="0"/>
                      <a:pt x="7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2" name="îṩḻíďé"/>
              <p:cNvSpPr/>
              <p:nvPr/>
            </p:nvSpPr>
            <p:spPr bwMode="auto">
              <a:xfrm>
                <a:off x="7373403" y="3347003"/>
                <a:ext cx="1346" cy="1346"/>
              </a:xfrm>
              <a:prstGeom prst="rect">
                <a:avLst/>
              </a:pr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miter lim="800000"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3" name="ïṡļiḋê"/>
              <p:cNvSpPr/>
              <p:nvPr/>
            </p:nvSpPr>
            <p:spPr bwMode="auto">
              <a:xfrm>
                <a:off x="7373403" y="3347003"/>
                <a:ext cx="1346" cy="134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>
                    <a:moveTo>
                      <a:pt x="0" y="0"/>
                    </a:move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4" name="iṣļîḋé"/>
              <p:cNvSpPr/>
              <p:nvPr/>
            </p:nvSpPr>
            <p:spPr bwMode="auto">
              <a:xfrm>
                <a:off x="4949322" y="2430401"/>
                <a:ext cx="1053891" cy="2236993"/>
              </a:xfrm>
              <a:custGeom>
                <a:avLst/>
                <a:gdLst/>
                <a:ahLst/>
                <a:cxnLst>
                  <a:cxn ang="0">
                    <a:pos x="28" y="24"/>
                  </a:cxn>
                  <a:cxn ang="0">
                    <a:pos x="21" y="35"/>
                  </a:cxn>
                  <a:cxn ang="0">
                    <a:pos x="27" y="27"/>
                  </a:cxn>
                  <a:cxn ang="0">
                    <a:pos x="2" y="107"/>
                  </a:cxn>
                  <a:cxn ang="0">
                    <a:pos x="5" y="114"/>
                  </a:cxn>
                  <a:cxn ang="0">
                    <a:pos x="8" y="128"/>
                  </a:cxn>
                  <a:cxn ang="0">
                    <a:pos x="24" y="147"/>
                  </a:cxn>
                  <a:cxn ang="0">
                    <a:pos x="33" y="157"/>
                  </a:cxn>
                  <a:cxn ang="0">
                    <a:pos x="42" y="165"/>
                  </a:cxn>
                  <a:cxn ang="0">
                    <a:pos x="42" y="185"/>
                  </a:cxn>
                  <a:cxn ang="0">
                    <a:pos x="42" y="192"/>
                  </a:cxn>
                  <a:cxn ang="0">
                    <a:pos x="65" y="219"/>
                  </a:cxn>
                  <a:cxn ang="0">
                    <a:pos x="77" y="261"/>
                  </a:cxn>
                  <a:cxn ang="0">
                    <a:pos x="82" y="271"/>
                  </a:cxn>
                  <a:cxn ang="0">
                    <a:pos x="86" y="277"/>
                  </a:cxn>
                  <a:cxn ang="0">
                    <a:pos x="92" y="281"/>
                  </a:cxn>
                  <a:cxn ang="0">
                    <a:pos x="90" y="275"/>
                  </a:cxn>
                  <a:cxn ang="0">
                    <a:pos x="89" y="265"/>
                  </a:cxn>
                  <a:cxn ang="0">
                    <a:pos x="96" y="253"/>
                  </a:cxn>
                  <a:cxn ang="0">
                    <a:pos x="104" y="245"/>
                  </a:cxn>
                  <a:cxn ang="0">
                    <a:pos x="120" y="230"/>
                  </a:cxn>
                  <a:cxn ang="0">
                    <a:pos x="125" y="214"/>
                  </a:cxn>
                  <a:cxn ang="0">
                    <a:pos x="133" y="197"/>
                  </a:cxn>
                  <a:cxn ang="0">
                    <a:pos x="103" y="185"/>
                  </a:cxn>
                  <a:cxn ang="0">
                    <a:pos x="95" y="175"/>
                  </a:cxn>
                  <a:cxn ang="0">
                    <a:pos x="88" y="171"/>
                  </a:cxn>
                  <a:cxn ang="0">
                    <a:pos x="82" y="169"/>
                  </a:cxn>
                  <a:cxn ang="0">
                    <a:pos x="72" y="160"/>
                  </a:cxn>
                  <a:cxn ang="0">
                    <a:pos x="57" y="158"/>
                  </a:cxn>
                  <a:cxn ang="0">
                    <a:pos x="45" y="161"/>
                  </a:cxn>
                  <a:cxn ang="0">
                    <a:pos x="32" y="143"/>
                  </a:cxn>
                  <a:cxn ang="0">
                    <a:pos x="25" y="136"/>
                  </a:cxn>
                  <a:cxn ang="0">
                    <a:pos x="24" y="110"/>
                  </a:cxn>
                  <a:cxn ang="0">
                    <a:pos x="37" y="111"/>
                  </a:cxn>
                  <a:cxn ang="0">
                    <a:pos x="45" y="120"/>
                  </a:cxn>
                  <a:cxn ang="0">
                    <a:pos x="54" y="93"/>
                  </a:cxn>
                  <a:cxn ang="0">
                    <a:pos x="67" y="84"/>
                  </a:cxn>
                  <a:cxn ang="0">
                    <a:pos x="76" y="83"/>
                  </a:cxn>
                  <a:cxn ang="0">
                    <a:pos x="86" y="76"/>
                  </a:cxn>
                  <a:cxn ang="0">
                    <a:pos x="73" y="71"/>
                  </a:cxn>
                  <a:cxn ang="0">
                    <a:pos x="92" y="65"/>
                  </a:cxn>
                  <a:cxn ang="0">
                    <a:pos x="96" y="57"/>
                  </a:cxn>
                  <a:cxn ang="0">
                    <a:pos x="92" y="41"/>
                  </a:cxn>
                  <a:cxn ang="0">
                    <a:pos x="79" y="35"/>
                  </a:cxn>
                  <a:cxn ang="0">
                    <a:pos x="59" y="60"/>
                  </a:cxn>
                  <a:cxn ang="0">
                    <a:pos x="52" y="40"/>
                  </a:cxn>
                  <a:cxn ang="0">
                    <a:pos x="70" y="25"/>
                  </a:cxn>
                  <a:cxn ang="0">
                    <a:pos x="76" y="23"/>
                  </a:cxn>
                  <a:cxn ang="0">
                    <a:pos x="81" y="15"/>
                  </a:cxn>
                  <a:cxn ang="0">
                    <a:pos x="77" y="16"/>
                  </a:cxn>
                  <a:cxn ang="0">
                    <a:pos x="76" y="14"/>
                  </a:cxn>
                  <a:cxn ang="0">
                    <a:pos x="74" y="10"/>
                  </a:cxn>
                  <a:cxn ang="0">
                    <a:pos x="66" y="18"/>
                  </a:cxn>
                  <a:cxn ang="0">
                    <a:pos x="55" y="14"/>
                  </a:cxn>
                  <a:cxn ang="0">
                    <a:pos x="56" y="7"/>
                  </a:cxn>
                  <a:cxn ang="0">
                    <a:pos x="56" y="1"/>
                  </a:cxn>
                </a:cxnLst>
                <a:rect l="0" t="0" r="r" b="b"/>
                <a:pathLst>
                  <a:path w="134" h="283">
                    <a:moveTo>
                      <a:pt x="57" y="0"/>
                    </a:moveTo>
                    <a:cubicBezTo>
                      <a:pt x="57" y="0"/>
                      <a:pt x="56" y="0"/>
                      <a:pt x="56" y="1"/>
                    </a:cubicBezTo>
                    <a:cubicBezTo>
                      <a:pt x="55" y="1"/>
                      <a:pt x="55" y="1"/>
                      <a:pt x="55" y="1"/>
                    </a:cubicBezTo>
                    <a:cubicBezTo>
                      <a:pt x="55" y="2"/>
                      <a:pt x="54" y="2"/>
                      <a:pt x="53" y="3"/>
                    </a:cubicBezTo>
                    <a:cubicBezTo>
                      <a:pt x="50" y="5"/>
                      <a:pt x="47" y="7"/>
                      <a:pt x="44" y="10"/>
                    </a:cubicBezTo>
                    <a:cubicBezTo>
                      <a:pt x="39" y="14"/>
                      <a:pt x="34" y="18"/>
                      <a:pt x="28" y="24"/>
                    </a:cubicBezTo>
                    <a:cubicBezTo>
                      <a:pt x="28" y="25"/>
                      <a:pt x="27" y="25"/>
                      <a:pt x="27" y="26"/>
                    </a:cubicBezTo>
                    <a:cubicBezTo>
                      <a:pt x="24" y="29"/>
                      <a:pt x="24" y="29"/>
                      <a:pt x="22" y="31"/>
                    </a:cubicBezTo>
                    <a:cubicBezTo>
                      <a:pt x="22" y="32"/>
                      <a:pt x="22" y="32"/>
                      <a:pt x="21" y="33"/>
                    </a:cubicBezTo>
                    <a:cubicBezTo>
                      <a:pt x="22" y="33"/>
                      <a:pt x="22" y="33"/>
                      <a:pt x="22" y="33"/>
                    </a:cubicBezTo>
                    <a:cubicBezTo>
                      <a:pt x="21" y="34"/>
                      <a:pt x="21" y="34"/>
                      <a:pt x="21" y="35"/>
                    </a:cubicBezTo>
                    <a:cubicBezTo>
                      <a:pt x="21" y="35"/>
                      <a:pt x="21" y="35"/>
                      <a:pt x="21" y="35"/>
                    </a:cubicBezTo>
                    <a:cubicBezTo>
                      <a:pt x="22" y="34"/>
                      <a:pt x="22" y="33"/>
                      <a:pt x="22" y="33"/>
                    </a:cubicBezTo>
                    <a:cubicBezTo>
                      <a:pt x="24" y="30"/>
                      <a:pt x="24" y="29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6" y="27"/>
                      <a:pt x="26" y="27"/>
                      <a:pt x="26" y="27"/>
                    </a:cubicBezTo>
                    <a:cubicBezTo>
                      <a:pt x="27" y="26"/>
                      <a:pt x="27" y="26"/>
                      <a:pt x="27" y="26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28" y="26"/>
                      <a:pt x="28" y="26"/>
                      <a:pt x="28" y="26"/>
                    </a:cubicBezTo>
                    <a:cubicBezTo>
                      <a:pt x="27" y="27"/>
                      <a:pt x="27" y="27"/>
                      <a:pt x="27" y="27"/>
                    </a:cubicBezTo>
                    <a:cubicBezTo>
                      <a:pt x="21" y="39"/>
                      <a:pt x="18" y="52"/>
                      <a:pt x="11" y="63"/>
                    </a:cubicBezTo>
                    <a:cubicBezTo>
                      <a:pt x="12" y="60"/>
                      <a:pt x="12" y="60"/>
                      <a:pt x="12" y="60"/>
                    </a:cubicBezTo>
                    <a:cubicBezTo>
                      <a:pt x="12" y="61"/>
                      <a:pt x="12" y="61"/>
                      <a:pt x="12" y="61"/>
                    </a:cubicBezTo>
                    <a:cubicBezTo>
                      <a:pt x="0" y="91"/>
                      <a:pt x="0" y="91"/>
                      <a:pt x="2" y="107"/>
                    </a:cubicBezTo>
                    <a:cubicBezTo>
                      <a:pt x="2" y="107"/>
                      <a:pt x="1" y="120"/>
                      <a:pt x="4" y="122"/>
                    </a:cubicBezTo>
                    <a:cubicBezTo>
                      <a:pt x="4" y="119"/>
                      <a:pt x="4" y="119"/>
                      <a:pt x="4" y="119"/>
                    </a:cubicBezTo>
                    <a:cubicBezTo>
                      <a:pt x="4" y="119"/>
                      <a:pt x="3" y="108"/>
                      <a:pt x="3" y="103"/>
                    </a:cubicBezTo>
                    <a:cubicBezTo>
                      <a:pt x="3" y="102"/>
                      <a:pt x="4" y="102"/>
                      <a:pt x="4" y="102"/>
                    </a:cubicBezTo>
                    <a:cubicBezTo>
                      <a:pt x="4" y="105"/>
                      <a:pt x="4" y="106"/>
                      <a:pt x="4" y="110"/>
                    </a:cubicBezTo>
                    <a:cubicBezTo>
                      <a:pt x="5" y="114"/>
                      <a:pt x="5" y="114"/>
                      <a:pt x="5" y="114"/>
                    </a:cubicBezTo>
                    <a:cubicBezTo>
                      <a:pt x="6" y="118"/>
                      <a:pt x="7" y="121"/>
                      <a:pt x="8" y="125"/>
                    </a:cubicBezTo>
                    <a:cubicBezTo>
                      <a:pt x="8" y="126"/>
                      <a:pt x="8" y="126"/>
                      <a:pt x="8" y="126"/>
                    </a:cubicBezTo>
                    <a:cubicBezTo>
                      <a:pt x="8" y="127"/>
                      <a:pt x="8" y="127"/>
                      <a:pt x="8" y="127"/>
                    </a:cubicBezTo>
                    <a:cubicBezTo>
                      <a:pt x="8" y="127"/>
                      <a:pt x="8" y="127"/>
                      <a:pt x="8" y="127"/>
                    </a:cubicBezTo>
                    <a:cubicBezTo>
                      <a:pt x="8" y="128"/>
                      <a:pt x="8" y="128"/>
                      <a:pt x="8" y="128"/>
                    </a:cubicBezTo>
                    <a:cubicBezTo>
                      <a:pt x="8" y="128"/>
                      <a:pt x="8" y="128"/>
                      <a:pt x="8" y="128"/>
                    </a:cubicBezTo>
                    <a:cubicBezTo>
                      <a:pt x="7" y="129"/>
                      <a:pt x="7" y="129"/>
                      <a:pt x="7" y="129"/>
                    </a:cubicBezTo>
                    <a:cubicBezTo>
                      <a:pt x="7" y="129"/>
                      <a:pt x="7" y="129"/>
                      <a:pt x="7" y="129"/>
                    </a:cubicBezTo>
                    <a:cubicBezTo>
                      <a:pt x="7" y="129"/>
                      <a:pt x="7" y="129"/>
                      <a:pt x="7" y="129"/>
                    </a:cubicBezTo>
                    <a:cubicBezTo>
                      <a:pt x="12" y="139"/>
                      <a:pt x="16" y="141"/>
                      <a:pt x="17" y="142"/>
                    </a:cubicBezTo>
                    <a:cubicBezTo>
                      <a:pt x="17" y="141"/>
                      <a:pt x="18" y="141"/>
                      <a:pt x="18" y="141"/>
                    </a:cubicBezTo>
                    <a:cubicBezTo>
                      <a:pt x="19" y="141"/>
                      <a:pt x="19" y="141"/>
                      <a:pt x="24" y="147"/>
                    </a:cubicBezTo>
                    <a:cubicBezTo>
                      <a:pt x="26" y="148"/>
                      <a:pt x="26" y="148"/>
                      <a:pt x="26" y="148"/>
                    </a:cubicBezTo>
                    <a:cubicBezTo>
                      <a:pt x="28" y="150"/>
                      <a:pt x="28" y="150"/>
                      <a:pt x="28" y="150"/>
                    </a:cubicBezTo>
                    <a:cubicBezTo>
                      <a:pt x="30" y="149"/>
                      <a:pt x="30" y="149"/>
                      <a:pt x="30" y="149"/>
                    </a:cubicBezTo>
                    <a:cubicBezTo>
                      <a:pt x="31" y="153"/>
                      <a:pt x="31" y="153"/>
                      <a:pt x="31" y="153"/>
                    </a:cubicBezTo>
                    <a:cubicBezTo>
                      <a:pt x="32" y="155"/>
                      <a:pt x="32" y="155"/>
                      <a:pt x="32" y="155"/>
                    </a:cubicBezTo>
                    <a:cubicBezTo>
                      <a:pt x="33" y="157"/>
                      <a:pt x="33" y="157"/>
                      <a:pt x="33" y="157"/>
                    </a:cubicBezTo>
                    <a:cubicBezTo>
                      <a:pt x="34" y="159"/>
                      <a:pt x="34" y="159"/>
                      <a:pt x="34" y="159"/>
                    </a:cubicBezTo>
                    <a:cubicBezTo>
                      <a:pt x="35" y="159"/>
                      <a:pt x="35" y="159"/>
                      <a:pt x="35" y="159"/>
                    </a:cubicBezTo>
                    <a:cubicBezTo>
                      <a:pt x="36" y="161"/>
                      <a:pt x="36" y="161"/>
                      <a:pt x="36" y="161"/>
                    </a:cubicBezTo>
                    <a:cubicBezTo>
                      <a:pt x="39" y="163"/>
                      <a:pt x="39" y="163"/>
                      <a:pt x="39" y="163"/>
                    </a:cubicBezTo>
                    <a:cubicBezTo>
                      <a:pt x="41" y="165"/>
                      <a:pt x="41" y="165"/>
                      <a:pt x="41" y="165"/>
                    </a:cubicBezTo>
                    <a:cubicBezTo>
                      <a:pt x="42" y="165"/>
                      <a:pt x="42" y="165"/>
                      <a:pt x="42" y="165"/>
                    </a:cubicBezTo>
                    <a:cubicBezTo>
                      <a:pt x="41" y="162"/>
                      <a:pt x="41" y="162"/>
                      <a:pt x="41" y="162"/>
                    </a:cubicBezTo>
                    <a:cubicBezTo>
                      <a:pt x="44" y="161"/>
                      <a:pt x="44" y="161"/>
                      <a:pt x="44" y="161"/>
                    </a:cubicBezTo>
                    <a:cubicBezTo>
                      <a:pt x="44" y="165"/>
                      <a:pt x="44" y="165"/>
                      <a:pt x="44" y="165"/>
                    </a:cubicBezTo>
                    <a:cubicBezTo>
                      <a:pt x="48" y="170"/>
                      <a:pt x="46" y="175"/>
                      <a:pt x="46" y="176"/>
                    </a:cubicBezTo>
                    <a:cubicBezTo>
                      <a:pt x="45" y="175"/>
                      <a:pt x="45" y="175"/>
                      <a:pt x="44" y="175"/>
                    </a:cubicBezTo>
                    <a:cubicBezTo>
                      <a:pt x="42" y="180"/>
                      <a:pt x="42" y="180"/>
                      <a:pt x="42" y="185"/>
                    </a:cubicBezTo>
                    <a:cubicBezTo>
                      <a:pt x="44" y="185"/>
                      <a:pt x="44" y="185"/>
                      <a:pt x="44" y="185"/>
                    </a:cubicBezTo>
                    <a:cubicBezTo>
                      <a:pt x="43" y="187"/>
                      <a:pt x="42" y="188"/>
                      <a:pt x="42" y="189"/>
                    </a:cubicBezTo>
                    <a:cubicBezTo>
                      <a:pt x="42" y="190"/>
                      <a:pt x="42" y="190"/>
                      <a:pt x="42" y="190"/>
                    </a:cubicBezTo>
                    <a:cubicBezTo>
                      <a:pt x="42" y="191"/>
                      <a:pt x="42" y="191"/>
                      <a:pt x="42" y="191"/>
                    </a:cubicBezTo>
                    <a:cubicBezTo>
                      <a:pt x="42" y="191"/>
                      <a:pt x="42" y="191"/>
                      <a:pt x="42" y="191"/>
                    </a:cubicBezTo>
                    <a:cubicBezTo>
                      <a:pt x="42" y="192"/>
                      <a:pt x="42" y="192"/>
                      <a:pt x="42" y="192"/>
                    </a:cubicBezTo>
                    <a:cubicBezTo>
                      <a:pt x="42" y="192"/>
                      <a:pt x="42" y="192"/>
                      <a:pt x="42" y="192"/>
                    </a:cubicBezTo>
                    <a:cubicBezTo>
                      <a:pt x="42" y="193"/>
                      <a:pt x="42" y="193"/>
                      <a:pt x="42" y="193"/>
                    </a:cubicBezTo>
                    <a:cubicBezTo>
                      <a:pt x="42" y="193"/>
                      <a:pt x="42" y="193"/>
                      <a:pt x="42" y="193"/>
                    </a:cubicBezTo>
                    <a:cubicBezTo>
                      <a:pt x="42" y="193"/>
                      <a:pt x="42" y="193"/>
                      <a:pt x="43" y="193"/>
                    </a:cubicBezTo>
                    <a:cubicBezTo>
                      <a:pt x="46" y="196"/>
                      <a:pt x="53" y="209"/>
                      <a:pt x="53" y="209"/>
                    </a:cubicBezTo>
                    <a:cubicBezTo>
                      <a:pt x="55" y="215"/>
                      <a:pt x="62" y="214"/>
                      <a:pt x="65" y="219"/>
                    </a:cubicBezTo>
                    <a:cubicBezTo>
                      <a:pt x="65" y="220"/>
                      <a:pt x="67" y="227"/>
                      <a:pt x="69" y="240"/>
                    </a:cubicBezTo>
                    <a:cubicBezTo>
                      <a:pt x="69" y="245"/>
                      <a:pt x="71" y="249"/>
                      <a:pt x="72" y="253"/>
                    </a:cubicBezTo>
                    <a:cubicBezTo>
                      <a:pt x="73" y="256"/>
                      <a:pt x="73" y="256"/>
                      <a:pt x="73" y="256"/>
                    </a:cubicBezTo>
                    <a:cubicBezTo>
                      <a:pt x="73" y="256"/>
                      <a:pt x="74" y="260"/>
                      <a:pt x="76" y="263"/>
                    </a:cubicBezTo>
                    <a:cubicBezTo>
                      <a:pt x="76" y="261"/>
                      <a:pt x="76" y="261"/>
                      <a:pt x="76" y="261"/>
                    </a:cubicBezTo>
                    <a:cubicBezTo>
                      <a:pt x="77" y="261"/>
                      <a:pt x="77" y="261"/>
                      <a:pt x="77" y="261"/>
                    </a:cubicBezTo>
                    <a:cubicBezTo>
                      <a:pt x="78" y="263"/>
                      <a:pt x="79" y="265"/>
                      <a:pt x="80" y="267"/>
                    </a:cubicBezTo>
                    <a:cubicBezTo>
                      <a:pt x="78" y="267"/>
                      <a:pt x="78" y="267"/>
                      <a:pt x="78" y="267"/>
                    </a:cubicBezTo>
                    <a:cubicBezTo>
                      <a:pt x="78" y="269"/>
                      <a:pt x="78" y="269"/>
                      <a:pt x="78" y="269"/>
                    </a:cubicBezTo>
                    <a:cubicBezTo>
                      <a:pt x="80" y="269"/>
                      <a:pt x="80" y="269"/>
                      <a:pt x="80" y="269"/>
                    </a:cubicBezTo>
                    <a:cubicBezTo>
                      <a:pt x="81" y="271"/>
                      <a:pt x="81" y="271"/>
                      <a:pt x="81" y="271"/>
                    </a:cubicBezTo>
                    <a:cubicBezTo>
                      <a:pt x="82" y="271"/>
                      <a:pt x="82" y="271"/>
                      <a:pt x="82" y="271"/>
                    </a:cubicBezTo>
                    <a:cubicBezTo>
                      <a:pt x="82" y="272"/>
                      <a:pt x="82" y="272"/>
                      <a:pt x="82" y="272"/>
                    </a:cubicBezTo>
                    <a:cubicBezTo>
                      <a:pt x="80" y="271"/>
                      <a:pt x="80" y="271"/>
                      <a:pt x="80" y="271"/>
                    </a:cubicBezTo>
                    <a:cubicBezTo>
                      <a:pt x="81" y="272"/>
                      <a:pt x="81" y="272"/>
                      <a:pt x="81" y="272"/>
                    </a:cubicBezTo>
                    <a:cubicBezTo>
                      <a:pt x="83" y="274"/>
                      <a:pt x="83" y="274"/>
                      <a:pt x="83" y="274"/>
                    </a:cubicBezTo>
                    <a:cubicBezTo>
                      <a:pt x="85" y="276"/>
                      <a:pt x="85" y="276"/>
                      <a:pt x="85" y="276"/>
                    </a:cubicBezTo>
                    <a:cubicBezTo>
                      <a:pt x="86" y="277"/>
                      <a:pt x="86" y="277"/>
                      <a:pt x="86" y="277"/>
                    </a:cubicBezTo>
                    <a:cubicBezTo>
                      <a:pt x="87" y="278"/>
                      <a:pt x="87" y="278"/>
                      <a:pt x="87" y="278"/>
                    </a:cubicBezTo>
                    <a:cubicBezTo>
                      <a:pt x="89" y="278"/>
                      <a:pt x="89" y="278"/>
                      <a:pt x="89" y="278"/>
                    </a:cubicBezTo>
                    <a:cubicBezTo>
                      <a:pt x="90" y="279"/>
                      <a:pt x="90" y="279"/>
                      <a:pt x="90" y="279"/>
                    </a:cubicBezTo>
                    <a:cubicBezTo>
                      <a:pt x="91" y="279"/>
                      <a:pt x="91" y="279"/>
                      <a:pt x="91" y="279"/>
                    </a:cubicBezTo>
                    <a:cubicBezTo>
                      <a:pt x="93" y="281"/>
                      <a:pt x="93" y="281"/>
                      <a:pt x="93" y="281"/>
                    </a:cubicBezTo>
                    <a:cubicBezTo>
                      <a:pt x="92" y="281"/>
                      <a:pt x="92" y="281"/>
                      <a:pt x="92" y="281"/>
                    </a:cubicBezTo>
                    <a:cubicBezTo>
                      <a:pt x="94" y="282"/>
                      <a:pt x="94" y="282"/>
                      <a:pt x="94" y="282"/>
                    </a:cubicBezTo>
                    <a:cubicBezTo>
                      <a:pt x="96" y="283"/>
                      <a:pt x="96" y="283"/>
                      <a:pt x="96" y="283"/>
                    </a:cubicBezTo>
                    <a:cubicBezTo>
                      <a:pt x="100" y="282"/>
                      <a:pt x="100" y="282"/>
                      <a:pt x="100" y="282"/>
                    </a:cubicBezTo>
                    <a:cubicBezTo>
                      <a:pt x="94" y="279"/>
                      <a:pt x="94" y="279"/>
                      <a:pt x="94" y="279"/>
                    </a:cubicBezTo>
                    <a:cubicBezTo>
                      <a:pt x="91" y="277"/>
                      <a:pt x="91" y="277"/>
                      <a:pt x="91" y="277"/>
                    </a:cubicBezTo>
                    <a:cubicBezTo>
                      <a:pt x="90" y="275"/>
                      <a:pt x="90" y="275"/>
                      <a:pt x="90" y="275"/>
                    </a:cubicBezTo>
                    <a:cubicBezTo>
                      <a:pt x="91" y="274"/>
                      <a:pt x="91" y="274"/>
                      <a:pt x="91" y="274"/>
                    </a:cubicBezTo>
                    <a:cubicBezTo>
                      <a:pt x="91" y="272"/>
                      <a:pt x="91" y="272"/>
                      <a:pt x="91" y="272"/>
                    </a:cubicBezTo>
                    <a:cubicBezTo>
                      <a:pt x="92" y="271"/>
                      <a:pt x="92" y="271"/>
                      <a:pt x="92" y="271"/>
                    </a:cubicBezTo>
                    <a:cubicBezTo>
                      <a:pt x="92" y="271"/>
                      <a:pt x="91" y="271"/>
                      <a:pt x="90" y="270"/>
                    </a:cubicBezTo>
                    <a:cubicBezTo>
                      <a:pt x="89" y="269"/>
                      <a:pt x="88" y="269"/>
                      <a:pt x="87" y="268"/>
                    </a:cubicBezTo>
                    <a:cubicBezTo>
                      <a:pt x="88" y="267"/>
                      <a:pt x="89" y="266"/>
                      <a:pt x="89" y="265"/>
                    </a:cubicBezTo>
                    <a:cubicBezTo>
                      <a:pt x="89" y="262"/>
                      <a:pt x="89" y="262"/>
                      <a:pt x="89" y="262"/>
                    </a:cubicBezTo>
                    <a:cubicBezTo>
                      <a:pt x="87" y="260"/>
                      <a:pt x="87" y="260"/>
                      <a:pt x="87" y="260"/>
                    </a:cubicBezTo>
                    <a:cubicBezTo>
                      <a:pt x="90" y="261"/>
                      <a:pt x="90" y="261"/>
                      <a:pt x="90" y="261"/>
                    </a:cubicBezTo>
                    <a:cubicBezTo>
                      <a:pt x="90" y="260"/>
                      <a:pt x="91" y="259"/>
                      <a:pt x="91" y="258"/>
                    </a:cubicBezTo>
                    <a:cubicBezTo>
                      <a:pt x="97" y="257"/>
                      <a:pt x="97" y="257"/>
                      <a:pt x="98" y="255"/>
                    </a:cubicBezTo>
                    <a:cubicBezTo>
                      <a:pt x="96" y="253"/>
                      <a:pt x="96" y="253"/>
                      <a:pt x="96" y="253"/>
                    </a:cubicBezTo>
                    <a:cubicBezTo>
                      <a:pt x="95" y="251"/>
                      <a:pt x="95" y="251"/>
                      <a:pt x="95" y="251"/>
                    </a:cubicBezTo>
                    <a:cubicBezTo>
                      <a:pt x="93" y="250"/>
                      <a:pt x="93" y="250"/>
                      <a:pt x="93" y="250"/>
                    </a:cubicBezTo>
                    <a:cubicBezTo>
                      <a:pt x="94" y="249"/>
                      <a:pt x="94" y="249"/>
                      <a:pt x="94" y="249"/>
                    </a:cubicBezTo>
                    <a:cubicBezTo>
                      <a:pt x="95" y="250"/>
                      <a:pt x="97" y="251"/>
                      <a:pt x="99" y="251"/>
                    </a:cubicBezTo>
                    <a:cubicBezTo>
                      <a:pt x="103" y="248"/>
                      <a:pt x="103" y="248"/>
                      <a:pt x="104" y="246"/>
                    </a:cubicBezTo>
                    <a:cubicBezTo>
                      <a:pt x="104" y="246"/>
                      <a:pt x="104" y="245"/>
                      <a:pt x="104" y="245"/>
                    </a:cubicBezTo>
                    <a:cubicBezTo>
                      <a:pt x="105" y="243"/>
                      <a:pt x="105" y="243"/>
                      <a:pt x="105" y="243"/>
                    </a:cubicBezTo>
                    <a:cubicBezTo>
                      <a:pt x="108" y="240"/>
                      <a:pt x="108" y="240"/>
                      <a:pt x="108" y="240"/>
                    </a:cubicBezTo>
                    <a:cubicBezTo>
                      <a:pt x="108" y="238"/>
                      <a:pt x="108" y="236"/>
                      <a:pt x="107" y="234"/>
                    </a:cubicBezTo>
                    <a:cubicBezTo>
                      <a:pt x="111" y="233"/>
                      <a:pt x="111" y="233"/>
                      <a:pt x="111" y="233"/>
                    </a:cubicBezTo>
                    <a:cubicBezTo>
                      <a:pt x="114" y="231"/>
                      <a:pt x="114" y="231"/>
                      <a:pt x="114" y="231"/>
                    </a:cubicBezTo>
                    <a:cubicBezTo>
                      <a:pt x="116" y="231"/>
                      <a:pt x="118" y="231"/>
                      <a:pt x="120" y="230"/>
                    </a:cubicBezTo>
                    <a:cubicBezTo>
                      <a:pt x="124" y="224"/>
                      <a:pt x="124" y="223"/>
                      <a:pt x="125" y="220"/>
                    </a:cubicBezTo>
                    <a:cubicBezTo>
                      <a:pt x="125" y="219"/>
                      <a:pt x="125" y="219"/>
                      <a:pt x="125" y="219"/>
                    </a:cubicBezTo>
                    <a:cubicBezTo>
                      <a:pt x="125" y="219"/>
                      <a:pt x="125" y="219"/>
                      <a:pt x="125" y="218"/>
                    </a:cubicBezTo>
                    <a:cubicBezTo>
                      <a:pt x="125" y="218"/>
                      <a:pt x="125" y="217"/>
                      <a:pt x="125" y="217"/>
                    </a:cubicBezTo>
                    <a:cubicBezTo>
                      <a:pt x="125" y="216"/>
                      <a:pt x="125" y="216"/>
                      <a:pt x="125" y="216"/>
                    </a:cubicBezTo>
                    <a:cubicBezTo>
                      <a:pt x="125" y="215"/>
                      <a:pt x="125" y="215"/>
                      <a:pt x="125" y="214"/>
                    </a:cubicBezTo>
                    <a:cubicBezTo>
                      <a:pt x="125" y="213"/>
                      <a:pt x="125" y="213"/>
                      <a:pt x="125" y="213"/>
                    </a:cubicBezTo>
                    <a:cubicBezTo>
                      <a:pt x="125" y="213"/>
                      <a:pt x="125" y="213"/>
                      <a:pt x="125" y="213"/>
                    </a:cubicBezTo>
                    <a:cubicBezTo>
                      <a:pt x="125" y="213"/>
                      <a:pt x="125" y="213"/>
                      <a:pt x="125" y="213"/>
                    </a:cubicBezTo>
                    <a:cubicBezTo>
                      <a:pt x="128" y="211"/>
                      <a:pt x="128" y="211"/>
                      <a:pt x="128" y="211"/>
                    </a:cubicBezTo>
                    <a:cubicBezTo>
                      <a:pt x="134" y="201"/>
                      <a:pt x="134" y="201"/>
                      <a:pt x="134" y="201"/>
                    </a:cubicBezTo>
                    <a:cubicBezTo>
                      <a:pt x="134" y="199"/>
                      <a:pt x="133" y="198"/>
                      <a:pt x="133" y="197"/>
                    </a:cubicBezTo>
                    <a:cubicBezTo>
                      <a:pt x="127" y="196"/>
                      <a:pt x="122" y="190"/>
                      <a:pt x="117" y="190"/>
                    </a:cubicBezTo>
                    <a:cubicBezTo>
                      <a:pt x="115" y="190"/>
                      <a:pt x="113" y="190"/>
                      <a:pt x="111" y="192"/>
                    </a:cubicBezTo>
                    <a:cubicBezTo>
                      <a:pt x="112" y="189"/>
                      <a:pt x="112" y="189"/>
                      <a:pt x="112" y="189"/>
                    </a:cubicBezTo>
                    <a:cubicBezTo>
                      <a:pt x="110" y="188"/>
                      <a:pt x="108" y="187"/>
                      <a:pt x="106" y="186"/>
                    </a:cubicBezTo>
                    <a:cubicBezTo>
                      <a:pt x="104" y="188"/>
                      <a:pt x="104" y="188"/>
                      <a:pt x="102" y="188"/>
                    </a:cubicBezTo>
                    <a:cubicBezTo>
                      <a:pt x="102" y="187"/>
                      <a:pt x="102" y="186"/>
                      <a:pt x="103" y="185"/>
                    </a:cubicBezTo>
                    <a:cubicBezTo>
                      <a:pt x="100" y="184"/>
                      <a:pt x="100" y="184"/>
                      <a:pt x="100" y="184"/>
                    </a:cubicBezTo>
                    <a:cubicBezTo>
                      <a:pt x="98" y="187"/>
                      <a:pt x="98" y="187"/>
                      <a:pt x="98" y="187"/>
                    </a:cubicBezTo>
                    <a:cubicBezTo>
                      <a:pt x="97" y="185"/>
                      <a:pt x="97" y="185"/>
                      <a:pt x="97" y="185"/>
                    </a:cubicBezTo>
                    <a:cubicBezTo>
                      <a:pt x="98" y="184"/>
                      <a:pt x="99" y="183"/>
                      <a:pt x="99" y="182"/>
                    </a:cubicBezTo>
                    <a:cubicBezTo>
                      <a:pt x="98" y="180"/>
                      <a:pt x="98" y="180"/>
                      <a:pt x="97" y="176"/>
                    </a:cubicBezTo>
                    <a:cubicBezTo>
                      <a:pt x="97" y="176"/>
                      <a:pt x="96" y="175"/>
                      <a:pt x="95" y="175"/>
                    </a:cubicBezTo>
                    <a:cubicBezTo>
                      <a:pt x="94" y="173"/>
                      <a:pt x="94" y="173"/>
                      <a:pt x="94" y="173"/>
                    </a:cubicBezTo>
                    <a:cubicBezTo>
                      <a:pt x="90" y="171"/>
                      <a:pt x="90" y="171"/>
                      <a:pt x="90" y="171"/>
                    </a:cubicBezTo>
                    <a:cubicBezTo>
                      <a:pt x="89" y="171"/>
                      <a:pt x="89" y="171"/>
                      <a:pt x="89" y="171"/>
                    </a:cubicBezTo>
                    <a:cubicBezTo>
                      <a:pt x="89" y="171"/>
                      <a:pt x="89" y="171"/>
                      <a:pt x="89" y="171"/>
                    </a:cubicBezTo>
                    <a:cubicBezTo>
                      <a:pt x="88" y="171"/>
                      <a:pt x="88" y="171"/>
                      <a:pt x="88" y="171"/>
                    </a:cubicBezTo>
                    <a:cubicBezTo>
                      <a:pt x="88" y="171"/>
                      <a:pt x="88" y="171"/>
                      <a:pt x="88" y="171"/>
                    </a:cubicBezTo>
                    <a:cubicBezTo>
                      <a:pt x="87" y="171"/>
                      <a:pt x="87" y="171"/>
                      <a:pt x="87" y="171"/>
                    </a:cubicBezTo>
                    <a:cubicBezTo>
                      <a:pt x="86" y="171"/>
                      <a:pt x="86" y="171"/>
                      <a:pt x="86" y="171"/>
                    </a:cubicBezTo>
                    <a:cubicBezTo>
                      <a:pt x="85" y="171"/>
                      <a:pt x="85" y="171"/>
                      <a:pt x="85" y="171"/>
                    </a:cubicBezTo>
                    <a:cubicBezTo>
                      <a:pt x="85" y="171"/>
                      <a:pt x="85" y="171"/>
                      <a:pt x="84" y="170"/>
                    </a:cubicBezTo>
                    <a:cubicBezTo>
                      <a:pt x="84" y="170"/>
                      <a:pt x="84" y="170"/>
                      <a:pt x="84" y="169"/>
                    </a:cubicBezTo>
                    <a:cubicBezTo>
                      <a:pt x="82" y="169"/>
                      <a:pt x="82" y="169"/>
                      <a:pt x="82" y="169"/>
                    </a:cubicBezTo>
                    <a:cubicBezTo>
                      <a:pt x="81" y="166"/>
                      <a:pt x="81" y="166"/>
                      <a:pt x="81" y="166"/>
                    </a:cubicBezTo>
                    <a:cubicBezTo>
                      <a:pt x="79" y="165"/>
                      <a:pt x="79" y="165"/>
                      <a:pt x="79" y="165"/>
                    </a:cubicBezTo>
                    <a:cubicBezTo>
                      <a:pt x="76" y="165"/>
                      <a:pt x="76" y="165"/>
                      <a:pt x="76" y="165"/>
                    </a:cubicBezTo>
                    <a:cubicBezTo>
                      <a:pt x="77" y="163"/>
                      <a:pt x="77" y="163"/>
                      <a:pt x="77" y="163"/>
                    </a:cubicBezTo>
                    <a:cubicBezTo>
                      <a:pt x="76" y="160"/>
                      <a:pt x="76" y="160"/>
                      <a:pt x="76" y="160"/>
                    </a:cubicBezTo>
                    <a:cubicBezTo>
                      <a:pt x="72" y="160"/>
                      <a:pt x="72" y="160"/>
                      <a:pt x="72" y="160"/>
                    </a:cubicBezTo>
                    <a:cubicBezTo>
                      <a:pt x="71" y="160"/>
                      <a:pt x="70" y="160"/>
                      <a:pt x="69" y="160"/>
                    </a:cubicBezTo>
                    <a:cubicBezTo>
                      <a:pt x="65" y="159"/>
                      <a:pt x="65" y="159"/>
                      <a:pt x="65" y="159"/>
                    </a:cubicBezTo>
                    <a:cubicBezTo>
                      <a:pt x="63" y="158"/>
                      <a:pt x="63" y="158"/>
                      <a:pt x="63" y="158"/>
                    </a:cubicBezTo>
                    <a:cubicBezTo>
                      <a:pt x="61" y="156"/>
                      <a:pt x="61" y="156"/>
                      <a:pt x="61" y="156"/>
                    </a:cubicBezTo>
                    <a:cubicBezTo>
                      <a:pt x="59" y="154"/>
                      <a:pt x="59" y="154"/>
                      <a:pt x="59" y="154"/>
                    </a:cubicBezTo>
                    <a:cubicBezTo>
                      <a:pt x="57" y="158"/>
                      <a:pt x="57" y="158"/>
                      <a:pt x="57" y="158"/>
                    </a:cubicBezTo>
                    <a:cubicBezTo>
                      <a:pt x="57" y="155"/>
                      <a:pt x="57" y="155"/>
                      <a:pt x="57" y="155"/>
                    </a:cubicBezTo>
                    <a:cubicBezTo>
                      <a:pt x="54" y="156"/>
                      <a:pt x="54" y="156"/>
                      <a:pt x="54" y="156"/>
                    </a:cubicBezTo>
                    <a:cubicBezTo>
                      <a:pt x="50" y="158"/>
                      <a:pt x="50" y="158"/>
                      <a:pt x="50" y="158"/>
                    </a:cubicBezTo>
                    <a:cubicBezTo>
                      <a:pt x="48" y="161"/>
                      <a:pt x="48" y="161"/>
                      <a:pt x="48" y="161"/>
                    </a:cubicBezTo>
                    <a:cubicBezTo>
                      <a:pt x="47" y="163"/>
                      <a:pt x="47" y="163"/>
                      <a:pt x="47" y="163"/>
                    </a:cubicBezTo>
                    <a:cubicBezTo>
                      <a:pt x="45" y="161"/>
                      <a:pt x="45" y="161"/>
                      <a:pt x="45" y="161"/>
                    </a:cubicBezTo>
                    <a:cubicBezTo>
                      <a:pt x="44" y="159"/>
                      <a:pt x="44" y="159"/>
                      <a:pt x="44" y="159"/>
                    </a:cubicBezTo>
                    <a:cubicBezTo>
                      <a:pt x="40" y="160"/>
                      <a:pt x="40" y="160"/>
                      <a:pt x="40" y="160"/>
                    </a:cubicBezTo>
                    <a:cubicBezTo>
                      <a:pt x="37" y="158"/>
                      <a:pt x="37" y="158"/>
                      <a:pt x="37" y="158"/>
                    </a:cubicBezTo>
                    <a:cubicBezTo>
                      <a:pt x="36" y="155"/>
                      <a:pt x="36" y="155"/>
                      <a:pt x="36" y="155"/>
                    </a:cubicBezTo>
                    <a:cubicBezTo>
                      <a:pt x="36" y="151"/>
                      <a:pt x="37" y="146"/>
                      <a:pt x="35" y="143"/>
                    </a:cubicBezTo>
                    <a:cubicBezTo>
                      <a:pt x="34" y="143"/>
                      <a:pt x="33" y="143"/>
                      <a:pt x="32" y="143"/>
                    </a:cubicBezTo>
                    <a:cubicBezTo>
                      <a:pt x="31" y="143"/>
                      <a:pt x="30" y="143"/>
                      <a:pt x="28" y="142"/>
                    </a:cubicBezTo>
                    <a:cubicBezTo>
                      <a:pt x="29" y="138"/>
                      <a:pt x="29" y="138"/>
                      <a:pt x="29" y="138"/>
                    </a:cubicBezTo>
                    <a:cubicBezTo>
                      <a:pt x="29" y="138"/>
                      <a:pt x="30" y="137"/>
                      <a:pt x="30" y="137"/>
                    </a:cubicBezTo>
                    <a:cubicBezTo>
                      <a:pt x="30" y="137"/>
                      <a:pt x="34" y="130"/>
                      <a:pt x="29" y="130"/>
                    </a:cubicBezTo>
                    <a:cubicBezTo>
                      <a:pt x="29" y="130"/>
                      <a:pt x="29" y="130"/>
                      <a:pt x="28" y="130"/>
                    </a:cubicBezTo>
                    <a:cubicBezTo>
                      <a:pt x="27" y="132"/>
                      <a:pt x="26" y="134"/>
                      <a:pt x="25" y="136"/>
                    </a:cubicBezTo>
                    <a:cubicBezTo>
                      <a:pt x="24" y="137"/>
                      <a:pt x="23" y="137"/>
                      <a:pt x="23" y="137"/>
                    </a:cubicBezTo>
                    <a:cubicBezTo>
                      <a:pt x="18" y="137"/>
                      <a:pt x="18" y="132"/>
                      <a:pt x="18" y="122"/>
                    </a:cubicBezTo>
                    <a:cubicBezTo>
                      <a:pt x="18" y="122"/>
                      <a:pt x="18" y="122"/>
                      <a:pt x="18" y="122"/>
                    </a:cubicBezTo>
                    <a:cubicBezTo>
                      <a:pt x="19" y="118"/>
                      <a:pt x="19" y="118"/>
                      <a:pt x="19" y="118"/>
                    </a:cubicBezTo>
                    <a:cubicBezTo>
                      <a:pt x="19" y="116"/>
                      <a:pt x="19" y="115"/>
                      <a:pt x="20" y="114"/>
                    </a:cubicBezTo>
                    <a:cubicBezTo>
                      <a:pt x="24" y="110"/>
                      <a:pt x="24" y="110"/>
                      <a:pt x="24" y="110"/>
                    </a:cubicBezTo>
                    <a:cubicBezTo>
                      <a:pt x="27" y="110"/>
                      <a:pt x="27" y="110"/>
                      <a:pt x="27" y="110"/>
                    </a:cubicBezTo>
                    <a:cubicBezTo>
                      <a:pt x="29" y="112"/>
                      <a:pt x="29" y="112"/>
                      <a:pt x="29" y="112"/>
                    </a:cubicBezTo>
                    <a:cubicBezTo>
                      <a:pt x="31" y="112"/>
                      <a:pt x="31" y="112"/>
                      <a:pt x="31" y="112"/>
                    </a:cubicBezTo>
                    <a:cubicBezTo>
                      <a:pt x="30" y="109"/>
                      <a:pt x="30" y="109"/>
                      <a:pt x="30" y="109"/>
                    </a:cubicBezTo>
                    <a:cubicBezTo>
                      <a:pt x="34" y="109"/>
                      <a:pt x="34" y="109"/>
                      <a:pt x="34" y="109"/>
                    </a:cubicBezTo>
                    <a:cubicBezTo>
                      <a:pt x="37" y="111"/>
                      <a:pt x="37" y="111"/>
                      <a:pt x="37" y="111"/>
                    </a:cubicBezTo>
                    <a:cubicBezTo>
                      <a:pt x="37" y="113"/>
                      <a:pt x="37" y="113"/>
                      <a:pt x="37" y="113"/>
                    </a:cubicBezTo>
                    <a:cubicBezTo>
                      <a:pt x="39" y="112"/>
                      <a:pt x="39" y="112"/>
                      <a:pt x="39" y="112"/>
                    </a:cubicBezTo>
                    <a:cubicBezTo>
                      <a:pt x="41" y="114"/>
                      <a:pt x="41" y="114"/>
                      <a:pt x="41" y="114"/>
                    </a:cubicBezTo>
                    <a:cubicBezTo>
                      <a:pt x="41" y="116"/>
                      <a:pt x="40" y="117"/>
                      <a:pt x="40" y="119"/>
                    </a:cubicBezTo>
                    <a:cubicBezTo>
                      <a:pt x="43" y="124"/>
                      <a:pt x="43" y="124"/>
                      <a:pt x="43" y="124"/>
                    </a:cubicBezTo>
                    <a:cubicBezTo>
                      <a:pt x="45" y="120"/>
                      <a:pt x="45" y="120"/>
                      <a:pt x="45" y="120"/>
                    </a:cubicBezTo>
                    <a:cubicBezTo>
                      <a:pt x="43" y="109"/>
                      <a:pt x="43" y="109"/>
                      <a:pt x="43" y="109"/>
                    </a:cubicBezTo>
                    <a:cubicBezTo>
                      <a:pt x="47" y="106"/>
                      <a:pt x="47" y="106"/>
                      <a:pt x="47" y="106"/>
                    </a:cubicBezTo>
                    <a:cubicBezTo>
                      <a:pt x="51" y="103"/>
                      <a:pt x="51" y="103"/>
                      <a:pt x="51" y="103"/>
                    </a:cubicBezTo>
                    <a:cubicBezTo>
                      <a:pt x="55" y="99"/>
                      <a:pt x="55" y="99"/>
                      <a:pt x="55" y="99"/>
                    </a:cubicBezTo>
                    <a:cubicBezTo>
                      <a:pt x="54" y="97"/>
                      <a:pt x="54" y="97"/>
                      <a:pt x="54" y="97"/>
                    </a:cubicBezTo>
                    <a:cubicBezTo>
                      <a:pt x="54" y="93"/>
                      <a:pt x="54" y="93"/>
                      <a:pt x="54" y="93"/>
                    </a:cubicBezTo>
                    <a:cubicBezTo>
                      <a:pt x="56" y="92"/>
                      <a:pt x="56" y="92"/>
                      <a:pt x="56" y="92"/>
                    </a:cubicBezTo>
                    <a:cubicBezTo>
                      <a:pt x="56" y="95"/>
                      <a:pt x="56" y="95"/>
                      <a:pt x="56" y="95"/>
                    </a:cubicBezTo>
                    <a:cubicBezTo>
                      <a:pt x="59" y="93"/>
                      <a:pt x="59" y="93"/>
                      <a:pt x="59" y="93"/>
                    </a:cubicBezTo>
                    <a:cubicBezTo>
                      <a:pt x="61" y="89"/>
                      <a:pt x="61" y="89"/>
                      <a:pt x="61" y="89"/>
                    </a:cubicBezTo>
                    <a:cubicBezTo>
                      <a:pt x="67" y="87"/>
                      <a:pt x="67" y="87"/>
                      <a:pt x="67" y="87"/>
                    </a:cubicBezTo>
                    <a:cubicBezTo>
                      <a:pt x="67" y="84"/>
                      <a:pt x="67" y="84"/>
                      <a:pt x="67" y="84"/>
                    </a:cubicBezTo>
                    <a:cubicBezTo>
                      <a:pt x="71" y="80"/>
                      <a:pt x="71" y="80"/>
                      <a:pt x="71" y="80"/>
                    </a:cubicBezTo>
                    <a:cubicBezTo>
                      <a:pt x="72" y="80"/>
                      <a:pt x="73" y="80"/>
                      <a:pt x="74" y="80"/>
                    </a:cubicBezTo>
                    <a:cubicBezTo>
                      <a:pt x="77" y="78"/>
                      <a:pt x="77" y="78"/>
                      <a:pt x="77" y="78"/>
                    </a:cubicBezTo>
                    <a:cubicBezTo>
                      <a:pt x="80" y="78"/>
                      <a:pt x="80" y="78"/>
                      <a:pt x="80" y="78"/>
                    </a:cubicBezTo>
                    <a:cubicBezTo>
                      <a:pt x="76" y="81"/>
                      <a:pt x="76" y="81"/>
                      <a:pt x="76" y="81"/>
                    </a:cubicBezTo>
                    <a:cubicBezTo>
                      <a:pt x="76" y="83"/>
                      <a:pt x="76" y="83"/>
                      <a:pt x="76" y="83"/>
                    </a:cubicBezTo>
                    <a:cubicBezTo>
                      <a:pt x="77" y="84"/>
                      <a:pt x="77" y="84"/>
                      <a:pt x="77" y="84"/>
                    </a:cubicBezTo>
                    <a:cubicBezTo>
                      <a:pt x="81" y="80"/>
                      <a:pt x="81" y="80"/>
                      <a:pt x="81" y="80"/>
                    </a:cubicBezTo>
                    <a:cubicBezTo>
                      <a:pt x="84" y="80"/>
                      <a:pt x="84" y="80"/>
                      <a:pt x="84" y="80"/>
                    </a:cubicBezTo>
                    <a:cubicBezTo>
                      <a:pt x="86" y="78"/>
                      <a:pt x="86" y="78"/>
                      <a:pt x="86" y="78"/>
                    </a:cubicBezTo>
                    <a:cubicBezTo>
                      <a:pt x="88" y="78"/>
                      <a:pt x="88" y="78"/>
                      <a:pt x="88" y="78"/>
                    </a:cubicBezTo>
                    <a:cubicBezTo>
                      <a:pt x="88" y="77"/>
                      <a:pt x="87" y="77"/>
                      <a:pt x="86" y="76"/>
                    </a:cubicBezTo>
                    <a:cubicBezTo>
                      <a:pt x="85" y="77"/>
                      <a:pt x="84" y="77"/>
                      <a:pt x="83" y="77"/>
                    </a:cubicBezTo>
                    <a:cubicBezTo>
                      <a:pt x="82" y="77"/>
                      <a:pt x="81" y="77"/>
                      <a:pt x="80" y="75"/>
                    </a:cubicBezTo>
                    <a:cubicBezTo>
                      <a:pt x="80" y="73"/>
                      <a:pt x="81" y="72"/>
                      <a:pt x="81" y="71"/>
                    </a:cubicBezTo>
                    <a:cubicBezTo>
                      <a:pt x="82" y="70"/>
                      <a:pt x="82" y="70"/>
                      <a:pt x="82" y="70"/>
                    </a:cubicBezTo>
                    <a:cubicBezTo>
                      <a:pt x="80" y="69"/>
                      <a:pt x="79" y="69"/>
                      <a:pt x="78" y="69"/>
                    </a:cubicBezTo>
                    <a:cubicBezTo>
                      <a:pt x="77" y="69"/>
                      <a:pt x="76" y="70"/>
                      <a:pt x="73" y="71"/>
                    </a:cubicBezTo>
                    <a:cubicBezTo>
                      <a:pt x="75" y="68"/>
                      <a:pt x="75" y="68"/>
                      <a:pt x="75" y="68"/>
                    </a:cubicBezTo>
                    <a:cubicBezTo>
                      <a:pt x="77" y="68"/>
                      <a:pt x="77" y="68"/>
                      <a:pt x="77" y="68"/>
                    </a:cubicBezTo>
                    <a:cubicBezTo>
                      <a:pt x="79" y="67"/>
                      <a:pt x="79" y="67"/>
                      <a:pt x="79" y="67"/>
                    </a:cubicBezTo>
                    <a:cubicBezTo>
                      <a:pt x="82" y="67"/>
                      <a:pt x="84" y="67"/>
                      <a:pt x="87" y="67"/>
                    </a:cubicBezTo>
                    <a:cubicBezTo>
                      <a:pt x="90" y="67"/>
                      <a:pt x="90" y="67"/>
                      <a:pt x="90" y="67"/>
                    </a:cubicBezTo>
                    <a:cubicBezTo>
                      <a:pt x="92" y="65"/>
                      <a:pt x="92" y="65"/>
                      <a:pt x="92" y="65"/>
                    </a:cubicBezTo>
                    <a:cubicBezTo>
                      <a:pt x="96" y="64"/>
                      <a:pt x="96" y="64"/>
                      <a:pt x="96" y="64"/>
                    </a:cubicBezTo>
                    <a:cubicBezTo>
                      <a:pt x="98" y="63"/>
                      <a:pt x="98" y="63"/>
                      <a:pt x="98" y="63"/>
                    </a:cubicBezTo>
                    <a:cubicBezTo>
                      <a:pt x="99" y="59"/>
                      <a:pt x="99" y="59"/>
                      <a:pt x="99" y="59"/>
                    </a:cubicBezTo>
                    <a:cubicBezTo>
                      <a:pt x="96" y="59"/>
                      <a:pt x="96" y="59"/>
                      <a:pt x="96" y="59"/>
                    </a:cubicBezTo>
                    <a:cubicBezTo>
                      <a:pt x="93" y="59"/>
                      <a:pt x="93" y="59"/>
                      <a:pt x="93" y="59"/>
                    </a:cubicBezTo>
                    <a:cubicBezTo>
                      <a:pt x="96" y="57"/>
                      <a:pt x="96" y="57"/>
                      <a:pt x="96" y="57"/>
                    </a:cubicBezTo>
                    <a:cubicBezTo>
                      <a:pt x="93" y="55"/>
                      <a:pt x="93" y="55"/>
                      <a:pt x="93" y="55"/>
                    </a:cubicBezTo>
                    <a:cubicBezTo>
                      <a:pt x="93" y="52"/>
                      <a:pt x="93" y="52"/>
                      <a:pt x="93" y="52"/>
                    </a:cubicBezTo>
                    <a:cubicBezTo>
                      <a:pt x="92" y="51"/>
                      <a:pt x="92" y="51"/>
                      <a:pt x="92" y="51"/>
                    </a:cubicBezTo>
                    <a:cubicBezTo>
                      <a:pt x="93" y="48"/>
                      <a:pt x="93" y="48"/>
                      <a:pt x="93" y="48"/>
                    </a:cubicBezTo>
                    <a:cubicBezTo>
                      <a:pt x="93" y="45"/>
                      <a:pt x="93" y="45"/>
                      <a:pt x="93" y="45"/>
                    </a:cubicBezTo>
                    <a:cubicBezTo>
                      <a:pt x="92" y="41"/>
                      <a:pt x="92" y="41"/>
                      <a:pt x="92" y="41"/>
                    </a:cubicBezTo>
                    <a:cubicBezTo>
                      <a:pt x="90" y="42"/>
                      <a:pt x="90" y="42"/>
                      <a:pt x="85" y="46"/>
                    </a:cubicBezTo>
                    <a:cubicBezTo>
                      <a:pt x="84" y="45"/>
                      <a:pt x="84" y="44"/>
                      <a:pt x="83" y="44"/>
                    </a:cubicBezTo>
                    <a:cubicBezTo>
                      <a:pt x="83" y="42"/>
                      <a:pt x="84" y="40"/>
                      <a:pt x="84" y="38"/>
                    </a:cubicBezTo>
                    <a:cubicBezTo>
                      <a:pt x="84" y="38"/>
                      <a:pt x="83" y="38"/>
                      <a:pt x="83" y="38"/>
                    </a:cubicBezTo>
                    <a:cubicBezTo>
                      <a:pt x="82" y="35"/>
                      <a:pt x="82" y="35"/>
                      <a:pt x="82" y="35"/>
                    </a:cubicBezTo>
                    <a:cubicBezTo>
                      <a:pt x="79" y="35"/>
                      <a:pt x="79" y="35"/>
                      <a:pt x="79" y="35"/>
                    </a:cubicBezTo>
                    <a:cubicBezTo>
                      <a:pt x="77" y="34"/>
                      <a:pt x="77" y="34"/>
                      <a:pt x="77" y="34"/>
                    </a:cubicBezTo>
                    <a:cubicBezTo>
                      <a:pt x="76" y="35"/>
                      <a:pt x="76" y="35"/>
                      <a:pt x="76" y="35"/>
                    </a:cubicBezTo>
                    <a:cubicBezTo>
                      <a:pt x="73" y="40"/>
                      <a:pt x="73" y="40"/>
                      <a:pt x="71" y="43"/>
                    </a:cubicBezTo>
                    <a:cubicBezTo>
                      <a:pt x="72" y="47"/>
                      <a:pt x="71" y="48"/>
                      <a:pt x="64" y="54"/>
                    </a:cubicBezTo>
                    <a:cubicBezTo>
                      <a:pt x="63" y="60"/>
                      <a:pt x="63" y="60"/>
                      <a:pt x="61" y="60"/>
                    </a:cubicBezTo>
                    <a:cubicBezTo>
                      <a:pt x="60" y="60"/>
                      <a:pt x="60" y="60"/>
                      <a:pt x="59" y="60"/>
                    </a:cubicBezTo>
                    <a:cubicBezTo>
                      <a:pt x="59" y="57"/>
                      <a:pt x="60" y="55"/>
                      <a:pt x="60" y="52"/>
                    </a:cubicBezTo>
                    <a:cubicBezTo>
                      <a:pt x="57" y="51"/>
                      <a:pt x="57" y="50"/>
                      <a:pt x="55" y="46"/>
                    </a:cubicBezTo>
                    <a:cubicBezTo>
                      <a:pt x="54" y="45"/>
                      <a:pt x="54" y="45"/>
                      <a:pt x="54" y="45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3" y="42"/>
                      <a:pt x="53" y="42"/>
                      <a:pt x="53" y="42"/>
                    </a:cubicBezTo>
                    <a:cubicBezTo>
                      <a:pt x="53" y="41"/>
                      <a:pt x="52" y="40"/>
                      <a:pt x="52" y="40"/>
                    </a:cubicBezTo>
                    <a:cubicBezTo>
                      <a:pt x="55" y="35"/>
                      <a:pt x="57" y="34"/>
                      <a:pt x="62" y="31"/>
                    </a:cubicBezTo>
                    <a:cubicBezTo>
                      <a:pt x="62" y="31"/>
                      <a:pt x="63" y="30"/>
                      <a:pt x="63" y="29"/>
                    </a:cubicBezTo>
                    <a:cubicBezTo>
                      <a:pt x="63" y="29"/>
                      <a:pt x="63" y="29"/>
                      <a:pt x="67" y="28"/>
                    </a:cubicBezTo>
                    <a:cubicBezTo>
                      <a:pt x="68" y="28"/>
                      <a:pt x="69" y="27"/>
                      <a:pt x="70" y="26"/>
                    </a:cubicBezTo>
                    <a:cubicBezTo>
                      <a:pt x="69" y="26"/>
                      <a:pt x="69" y="26"/>
                      <a:pt x="69" y="26"/>
                    </a:cubicBezTo>
                    <a:cubicBezTo>
                      <a:pt x="70" y="25"/>
                      <a:pt x="70" y="25"/>
                      <a:pt x="70" y="25"/>
                    </a:cubicBezTo>
                    <a:cubicBezTo>
                      <a:pt x="70" y="25"/>
                      <a:pt x="71" y="25"/>
                      <a:pt x="71" y="25"/>
                    </a:cubicBezTo>
                    <a:cubicBezTo>
                      <a:pt x="73" y="24"/>
                      <a:pt x="73" y="24"/>
                      <a:pt x="73" y="24"/>
                    </a:cubicBezTo>
                    <a:cubicBezTo>
                      <a:pt x="73" y="22"/>
                      <a:pt x="73" y="22"/>
                      <a:pt x="73" y="22"/>
                    </a:cubicBezTo>
                    <a:cubicBezTo>
                      <a:pt x="74" y="23"/>
                      <a:pt x="74" y="23"/>
                      <a:pt x="74" y="23"/>
                    </a:cubicBezTo>
                    <a:cubicBezTo>
                      <a:pt x="75" y="24"/>
                      <a:pt x="75" y="24"/>
                      <a:pt x="75" y="24"/>
                    </a:cubicBezTo>
                    <a:cubicBezTo>
                      <a:pt x="76" y="23"/>
                      <a:pt x="76" y="23"/>
                      <a:pt x="76" y="23"/>
                    </a:cubicBezTo>
                    <a:cubicBezTo>
                      <a:pt x="77" y="24"/>
                      <a:pt x="77" y="24"/>
                      <a:pt x="77" y="24"/>
                    </a:cubicBezTo>
                    <a:cubicBezTo>
                      <a:pt x="80" y="21"/>
                      <a:pt x="80" y="21"/>
                      <a:pt x="80" y="21"/>
                    </a:cubicBezTo>
                    <a:cubicBezTo>
                      <a:pt x="80" y="19"/>
                      <a:pt x="80" y="19"/>
                      <a:pt x="80" y="19"/>
                    </a:cubicBezTo>
                    <a:cubicBezTo>
                      <a:pt x="82" y="17"/>
                      <a:pt x="82" y="17"/>
                      <a:pt x="82" y="17"/>
                    </a:cubicBezTo>
                    <a:cubicBezTo>
                      <a:pt x="83" y="15"/>
                      <a:pt x="83" y="15"/>
                      <a:pt x="83" y="15"/>
                    </a:cubicBezTo>
                    <a:cubicBezTo>
                      <a:pt x="82" y="15"/>
                      <a:pt x="81" y="15"/>
                      <a:pt x="81" y="15"/>
                    </a:cubicBezTo>
                    <a:cubicBezTo>
                      <a:pt x="79" y="17"/>
                      <a:pt x="79" y="17"/>
                      <a:pt x="79" y="17"/>
                    </a:cubicBezTo>
                    <a:cubicBezTo>
                      <a:pt x="77" y="18"/>
                      <a:pt x="77" y="18"/>
                      <a:pt x="77" y="18"/>
                    </a:cubicBezTo>
                    <a:cubicBezTo>
                      <a:pt x="75" y="21"/>
                      <a:pt x="75" y="21"/>
                      <a:pt x="75" y="21"/>
                    </a:cubicBezTo>
                    <a:cubicBezTo>
                      <a:pt x="74" y="20"/>
                      <a:pt x="74" y="20"/>
                      <a:pt x="74" y="20"/>
                    </a:cubicBezTo>
                    <a:cubicBezTo>
                      <a:pt x="74" y="19"/>
                      <a:pt x="74" y="19"/>
                      <a:pt x="74" y="19"/>
                    </a:cubicBezTo>
                    <a:cubicBezTo>
                      <a:pt x="77" y="16"/>
                      <a:pt x="77" y="16"/>
                      <a:pt x="77" y="16"/>
                    </a:cubicBezTo>
                    <a:cubicBezTo>
                      <a:pt x="77" y="16"/>
                      <a:pt x="77" y="16"/>
                      <a:pt x="77" y="16"/>
                    </a:cubicBezTo>
                    <a:cubicBezTo>
                      <a:pt x="75" y="17"/>
                      <a:pt x="75" y="17"/>
                      <a:pt x="75" y="17"/>
                    </a:cubicBezTo>
                    <a:cubicBezTo>
                      <a:pt x="74" y="18"/>
                      <a:pt x="74" y="18"/>
                      <a:pt x="74" y="18"/>
                    </a:cubicBezTo>
                    <a:cubicBezTo>
                      <a:pt x="73" y="18"/>
                      <a:pt x="73" y="18"/>
                      <a:pt x="73" y="18"/>
                    </a:cubicBezTo>
                    <a:cubicBezTo>
                      <a:pt x="74" y="16"/>
                      <a:pt x="74" y="16"/>
                      <a:pt x="74" y="16"/>
                    </a:cubicBezTo>
                    <a:cubicBezTo>
                      <a:pt x="75" y="15"/>
                      <a:pt x="75" y="15"/>
                      <a:pt x="76" y="14"/>
                    </a:cubicBezTo>
                    <a:cubicBezTo>
                      <a:pt x="75" y="14"/>
                      <a:pt x="75" y="14"/>
                      <a:pt x="74" y="14"/>
                    </a:cubicBezTo>
                    <a:cubicBezTo>
                      <a:pt x="76" y="13"/>
                      <a:pt x="76" y="13"/>
                      <a:pt x="76" y="13"/>
                    </a:cubicBezTo>
                    <a:cubicBezTo>
                      <a:pt x="78" y="10"/>
                      <a:pt x="78" y="10"/>
                      <a:pt x="78" y="10"/>
                    </a:cubicBezTo>
                    <a:cubicBezTo>
                      <a:pt x="77" y="9"/>
                      <a:pt x="77" y="9"/>
                      <a:pt x="77" y="9"/>
                    </a:cubicBezTo>
                    <a:cubicBezTo>
                      <a:pt x="76" y="10"/>
                      <a:pt x="76" y="10"/>
                      <a:pt x="76" y="10"/>
                    </a:cubicBezTo>
                    <a:cubicBezTo>
                      <a:pt x="74" y="10"/>
                      <a:pt x="74" y="10"/>
                      <a:pt x="74" y="10"/>
                    </a:cubicBezTo>
                    <a:cubicBezTo>
                      <a:pt x="73" y="12"/>
                      <a:pt x="73" y="12"/>
                      <a:pt x="73" y="12"/>
                    </a:cubicBezTo>
                    <a:cubicBezTo>
                      <a:pt x="72" y="14"/>
                      <a:pt x="72" y="14"/>
                      <a:pt x="72" y="14"/>
                    </a:cubicBezTo>
                    <a:cubicBezTo>
                      <a:pt x="72" y="14"/>
                      <a:pt x="72" y="15"/>
                      <a:pt x="72" y="16"/>
                    </a:cubicBezTo>
                    <a:cubicBezTo>
                      <a:pt x="70" y="17"/>
                      <a:pt x="70" y="17"/>
                      <a:pt x="68" y="18"/>
                    </a:cubicBezTo>
                    <a:cubicBezTo>
                      <a:pt x="66" y="20"/>
                      <a:pt x="66" y="20"/>
                      <a:pt x="66" y="20"/>
                    </a:cubicBezTo>
                    <a:cubicBezTo>
                      <a:pt x="66" y="18"/>
                      <a:pt x="66" y="18"/>
                      <a:pt x="66" y="18"/>
                    </a:cubicBezTo>
                    <a:cubicBezTo>
                      <a:pt x="68" y="17"/>
                      <a:pt x="68" y="17"/>
                      <a:pt x="68" y="17"/>
                    </a:cubicBezTo>
                    <a:cubicBezTo>
                      <a:pt x="67" y="17"/>
                      <a:pt x="67" y="17"/>
                      <a:pt x="66" y="17"/>
                    </a:cubicBezTo>
                    <a:cubicBezTo>
                      <a:pt x="66" y="17"/>
                      <a:pt x="65" y="18"/>
                      <a:pt x="64" y="18"/>
                    </a:cubicBezTo>
                    <a:cubicBezTo>
                      <a:pt x="62" y="18"/>
                      <a:pt x="62" y="17"/>
                      <a:pt x="62" y="15"/>
                    </a:cubicBezTo>
                    <a:cubicBezTo>
                      <a:pt x="60" y="15"/>
                      <a:pt x="60" y="15"/>
                      <a:pt x="56" y="18"/>
                    </a:cubicBezTo>
                    <a:cubicBezTo>
                      <a:pt x="57" y="16"/>
                      <a:pt x="57" y="16"/>
                      <a:pt x="55" y="14"/>
                    </a:cubicBezTo>
                    <a:cubicBezTo>
                      <a:pt x="56" y="14"/>
                      <a:pt x="56" y="14"/>
                      <a:pt x="56" y="13"/>
                    </a:cubicBezTo>
                    <a:cubicBezTo>
                      <a:pt x="56" y="12"/>
                      <a:pt x="56" y="11"/>
                      <a:pt x="56" y="10"/>
                    </a:cubicBezTo>
                    <a:cubicBezTo>
                      <a:pt x="55" y="10"/>
                      <a:pt x="55" y="10"/>
                      <a:pt x="54" y="10"/>
                    </a:cubicBezTo>
                    <a:cubicBezTo>
                      <a:pt x="55" y="9"/>
                      <a:pt x="55" y="9"/>
                      <a:pt x="55" y="8"/>
                    </a:cubicBezTo>
                    <a:cubicBezTo>
                      <a:pt x="55" y="9"/>
                      <a:pt x="54" y="9"/>
                      <a:pt x="54" y="9"/>
                    </a:cubicBezTo>
                    <a:cubicBezTo>
                      <a:pt x="54" y="9"/>
                      <a:pt x="55" y="8"/>
                      <a:pt x="56" y="7"/>
                    </a:cubicBezTo>
                    <a:cubicBezTo>
                      <a:pt x="56" y="7"/>
                      <a:pt x="56" y="7"/>
                      <a:pt x="55" y="7"/>
                    </a:cubicBezTo>
                    <a:cubicBezTo>
                      <a:pt x="55" y="7"/>
                      <a:pt x="54" y="7"/>
                      <a:pt x="51" y="8"/>
                    </a:cubicBezTo>
                    <a:cubicBezTo>
                      <a:pt x="50" y="8"/>
                      <a:pt x="50" y="8"/>
                      <a:pt x="50" y="8"/>
                    </a:cubicBezTo>
                    <a:cubicBezTo>
                      <a:pt x="50" y="8"/>
                      <a:pt x="50" y="9"/>
                      <a:pt x="49" y="9"/>
                    </a:cubicBezTo>
                    <a:cubicBezTo>
                      <a:pt x="54" y="3"/>
                      <a:pt x="54" y="3"/>
                      <a:pt x="55" y="2"/>
                    </a:cubicBezTo>
                    <a:cubicBezTo>
                      <a:pt x="56" y="1"/>
                      <a:pt x="56" y="1"/>
                      <a:pt x="56" y="1"/>
                    </a:cubicBezTo>
                    <a:cubicBezTo>
                      <a:pt x="57" y="0"/>
                      <a:pt x="57" y="0"/>
                      <a:pt x="57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5" name="î$ľíḍè"/>
              <p:cNvSpPr/>
              <p:nvPr/>
            </p:nvSpPr>
            <p:spPr bwMode="auto">
              <a:xfrm>
                <a:off x="5476940" y="2628258"/>
                <a:ext cx="69990" cy="55185"/>
              </a:xfrm>
              <a:custGeom>
                <a:avLst/>
                <a:gdLst/>
                <a:ahLst/>
                <a:cxnLst>
                  <a:cxn ang="0">
                    <a:pos x="40" y="0"/>
                  </a:cxn>
                  <a:cxn ang="0">
                    <a:pos x="29" y="0"/>
                  </a:cxn>
                  <a:cxn ang="0">
                    <a:pos x="17" y="18"/>
                  </a:cxn>
                  <a:cxn ang="0">
                    <a:pos x="0" y="29"/>
                  </a:cxn>
                  <a:cxn ang="0">
                    <a:pos x="0" y="35"/>
                  </a:cxn>
                  <a:cxn ang="0">
                    <a:pos x="11" y="29"/>
                  </a:cxn>
                  <a:cxn ang="0">
                    <a:pos x="5" y="41"/>
                  </a:cxn>
                  <a:cxn ang="0">
                    <a:pos x="17" y="35"/>
                  </a:cxn>
                  <a:cxn ang="0">
                    <a:pos x="29" y="24"/>
                  </a:cxn>
                  <a:cxn ang="0">
                    <a:pos x="35" y="35"/>
                  </a:cxn>
                  <a:cxn ang="0">
                    <a:pos x="46" y="35"/>
                  </a:cxn>
                  <a:cxn ang="0">
                    <a:pos x="52" y="29"/>
                  </a:cxn>
                  <a:cxn ang="0">
                    <a:pos x="40" y="24"/>
                  </a:cxn>
                  <a:cxn ang="0">
                    <a:pos x="46" y="18"/>
                  </a:cxn>
                  <a:cxn ang="0">
                    <a:pos x="35" y="6"/>
                  </a:cxn>
                  <a:cxn ang="0">
                    <a:pos x="40" y="0"/>
                  </a:cxn>
                </a:cxnLst>
                <a:rect l="0" t="0" r="r" b="b"/>
                <a:pathLst>
                  <a:path w="52" h="41">
                    <a:moveTo>
                      <a:pt x="40" y="0"/>
                    </a:moveTo>
                    <a:lnTo>
                      <a:pt x="29" y="0"/>
                    </a:lnTo>
                    <a:lnTo>
                      <a:pt x="17" y="18"/>
                    </a:lnTo>
                    <a:lnTo>
                      <a:pt x="0" y="29"/>
                    </a:lnTo>
                    <a:lnTo>
                      <a:pt x="0" y="35"/>
                    </a:lnTo>
                    <a:lnTo>
                      <a:pt x="11" y="29"/>
                    </a:lnTo>
                    <a:lnTo>
                      <a:pt x="5" y="41"/>
                    </a:lnTo>
                    <a:lnTo>
                      <a:pt x="17" y="35"/>
                    </a:lnTo>
                    <a:lnTo>
                      <a:pt x="29" y="24"/>
                    </a:lnTo>
                    <a:lnTo>
                      <a:pt x="35" y="35"/>
                    </a:lnTo>
                    <a:lnTo>
                      <a:pt x="46" y="35"/>
                    </a:lnTo>
                    <a:lnTo>
                      <a:pt x="52" y="29"/>
                    </a:lnTo>
                    <a:lnTo>
                      <a:pt x="40" y="24"/>
                    </a:lnTo>
                    <a:lnTo>
                      <a:pt x="46" y="18"/>
                    </a:lnTo>
                    <a:lnTo>
                      <a:pt x="35" y="6"/>
                    </a:lnTo>
                    <a:lnTo>
                      <a:pt x="40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6" name="ïšḻïḋê"/>
              <p:cNvSpPr/>
              <p:nvPr/>
            </p:nvSpPr>
            <p:spPr bwMode="auto">
              <a:xfrm>
                <a:off x="5476940" y="2628258"/>
                <a:ext cx="69990" cy="55185"/>
              </a:xfrm>
              <a:custGeom>
                <a:avLst/>
                <a:gdLst/>
                <a:ahLst/>
                <a:cxnLst>
                  <a:cxn ang="0">
                    <a:pos x="40" y="0"/>
                  </a:cxn>
                  <a:cxn ang="0">
                    <a:pos x="29" y="0"/>
                  </a:cxn>
                  <a:cxn ang="0">
                    <a:pos x="17" y="18"/>
                  </a:cxn>
                  <a:cxn ang="0">
                    <a:pos x="0" y="29"/>
                  </a:cxn>
                  <a:cxn ang="0">
                    <a:pos x="0" y="35"/>
                  </a:cxn>
                  <a:cxn ang="0">
                    <a:pos x="11" y="29"/>
                  </a:cxn>
                  <a:cxn ang="0">
                    <a:pos x="5" y="41"/>
                  </a:cxn>
                  <a:cxn ang="0">
                    <a:pos x="17" y="35"/>
                  </a:cxn>
                  <a:cxn ang="0">
                    <a:pos x="29" y="24"/>
                  </a:cxn>
                  <a:cxn ang="0">
                    <a:pos x="35" y="35"/>
                  </a:cxn>
                  <a:cxn ang="0">
                    <a:pos x="46" y="35"/>
                  </a:cxn>
                  <a:cxn ang="0">
                    <a:pos x="52" y="29"/>
                  </a:cxn>
                  <a:cxn ang="0">
                    <a:pos x="40" y="24"/>
                  </a:cxn>
                  <a:cxn ang="0">
                    <a:pos x="46" y="18"/>
                  </a:cxn>
                  <a:cxn ang="0">
                    <a:pos x="35" y="6"/>
                  </a:cxn>
                  <a:cxn ang="0">
                    <a:pos x="40" y="0"/>
                  </a:cxn>
                </a:cxnLst>
                <a:rect l="0" t="0" r="r" b="b"/>
                <a:pathLst>
                  <a:path w="52" h="41">
                    <a:moveTo>
                      <a:pt x="40" y="0"/>
                    </a:moveTo>
                    <a:lnTo>
                      <a:pt x="29" y="0"/>
                    </a:lnTo>
                    <a:lnTo>
                      <a:pt x="17" y="18"/>
                    </a:lnTo>
                    <a:lnTo>
                      <a:pt x="0" y="29"/>
                    </a:lnTo>
                    <a:lnTo>
                      <a:pt x="0" y="35"/>
                    </a:lnTo>
                    <a:lnTo>
                      <a:pt x="11" y="29"/>
                    </a:lnTo>
                    <a:lnTo>
                      <a:pt x="5" y="41"/>
                    </a:lnTo>
                    <a:lnTo>
                      <a:pt x="17" y="35"/>
                    </a:lnTo>
                    <a:lnTo>
                      <a:pt x="29" y="24"/>
                    </a:lnTo>
                    <a:lnTo>
                      <a:pt x="35" y="35"/>
                    </a:lnTo>
                    <a:lnTo>
                      <a:pt x="46" y="35"/>
                    </a:lnTo>
                    <a:lnTo>
                      <a:pt x="52" y="29"/>
                    </a:lnTo>
                    <a:lnTo>
                      <a:pt x="40" y="24"/>
                    </a:lnTo>
                    <a:lnTo>
                      <a:pt x="46" y="18"/>
                    </a:lnTo>
                    <a:lnTo>
                      <a:pt x="35" y="6"/>
                    </a:lnTo>
                    <a:lnTo>
                      <a:pt x="4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7" name="îṩḷidé"/>
              <p:cNvSpPr/>
              <p:nvPr/>
            </p:nvSpPr>
            <p:spPr bwMode="auto">
              <a:xfrm>
                <a:off x="5483669" y="2683442"/>
                <a:ext cx="32303" cy="24227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2" y="0"/>
                  </a:cxn>
                  <a:cxn ang="0">
                    <a:pos x="0" y="2"/>
                  </a:cxn>
                  <a:cxn ang="0">
                    <a:pos x="1" y="3"/>
                  </a:cxn>
                  <a:cxn ang="0">
                    <a:pos x="3" y="2"/>
                  </a:cxn>
                  <a:cxn ang="0">
                    <a:pos x="4" y="0"/>
                  </a:cxn>
                </a:cxnLst>
                <a:rect l="0" t="0" r="r" b="b"/>
                <a:pathLst>
                  <a:path w="4" h="3">
                    <a:moveTo>
                      <a:pt x="4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4" y="1"/>
                      <a:pt x="4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8" name="iṥḻide"/>
              <p:cNvSpPr/>
              <p:nvPr/>
            </p:nvSpPr>
            <p:spPr bwMode="auto">
              <a:xfrm>
                <a:off x="5515972" y="2699594"/>
                <a:ext cx="14806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18">
                    <a:moveTo>
                      <a:pt x="6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11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69" name="íṡḷiḋe"/>
              <p:cNvSpPr/>
              <p:nvPr/>
            </p:nvSpPr>
            <p:spPr bwMode="auto">
              <a:xfrm>
                <a:off x="5515972" y="2699594"/>
                <a:ext cx="14806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18">
                    <a:moveTo>
                      <a:pt x="6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11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0" name="íṥļíďé"/>
              <p:cNvSpPr/>
              <p:nvPr/>
            </p:nvSpPr>
            <p:spPr bwMode="auto">
              <a:xfrm>
                <a:off x="5649223" y="2944560"/>
                <a:ext cx="94218" cy="94218"/>
              </a:xfrm>
              <a:custGeom>
                <a:avLst/>
                <a:gdLst/>
                <a:ahLst/>
                <a:cxnLst>
                  <a:cxn ang="0">
                    <a:pos x="10" y="0"/>
                  </a:cxn>
                  <a:cxn ang="0">
                    <a:pos x="5" y="3"/>
                  </a:cxn>
                  <a:cxn ang="0">
                    <a:pos x="3" y="6"/>
                  </a:cxn>
                  <a:cxn ang="0">
                    <a:pos x="0" y="8"/>
                  </a:cxn>
                  <a:cxn ang="0">
                    <a:pos x="0" y="10"/>
                  </a:cxn>
                  <a:cxn ang="0">
                    <a:pos x="7" y="9"/>
                  </a:cxn>
                  <a:cxn ang="0">
                    <a:pos x="6" y="11"/>
                  </a:cxn>
                  <a:cxn ang="0">
                    <a:pos x="9" y="10"/>
                  </a:cxn>
                  <a:cxn ang="0">
                    <a:pos x="10" y="12"/>
                  </a:cxn>
                  <a:cxn ang="0">
                    <a:pos x="12" y="11"/>
                  </a:cxn>
                  <a:cxn ang="0">
                    <a:pos x="12" y="8"/>
                  </a:cxn>
                  <a:cxn ang="0">
                    <a:pos x="11" y="7"/>
                  </a:cxn>
                  <a:cxn ang="0">
                    <a:pos x="11" y="6"/>
                  </a:cxn>
                  <a:cxn ang="0">
                    <a:pos x="8" y="4"/>
                  </a:cxn>
                  <a:cxn ang="0">
                    <a:pos x="10" y="0"/>
                  </a:cxn>
                </a:cxnLst>
                <a:rect l="0" t="0" r="r" b="b"/>
                <a:pathLst>
                  <a:path w="12" h="12">
                    <a:moveTo>
                      <a:pt x="10" y="0"/>
                    </a:moveTo>
                    <a:cubicBezTo>
                      <a:pt x="5" y="3"/>
                      <a:pt x="5" y="3"/>
                      <a:pt x="5" y="3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10"/>
                      <a:pt x="0" y="10"/>
                      <a:pt x="0" y="10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7" y="10"/>
                      <a:pt x="7" y="11"/>
                      <a:pt x="6" y="11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10" y="5"/>
                      <a:pt x="9" y="5"/>
                      <a:pt x="8" y="4"/>
                    </a:cubicBezTo>
                    <a:cubicBezTo>
                      <a:pt x="8" y="2"/>
                      <a:pt x="9" y="1"/>
                      <a:pt x="1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1" name="i$ḻîḍe"/>
              <p:cNvSpPr/>
              <p:nvPr/>
            </p:nvSpPr>
            <p:spPr bwMode="auto">
              <a:xfrm>
                <a:off x="5223898" y="3442566"/>
                <a:ext cx="134596" cy="7133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2"/>
                  </a:cxn>
                  <a:cxn ang="0">
                    <a:pos x="4" y="1"/>
                  </a:cxn>
                  <a:cxn ang="0">
                    <a:pos x="5" y="3"/>
                  </a:cxn>
                  <a:cxn ang="0">
                    <a:pos x="8" y="3"/>
                  </a:cxn>
                  <a:cxn ang="0">
                    <a:pos x="10" y="6"/>
                  </a:cxn>
                  <a:cxn ang="0">
                    <a:pos x="12" y="6"/>
                  </a:cxn>
                  <a:cxn ang="0">
                    <a:pos x="12" y="9"/>
                  </a:cxn>
                  <a:cxn ang="0">
                    <a:pos x="14" y="8"/>
                  </a:cxn>
                  <a:cxn ang="0">
                    <a:pos x="16" y="9"/>
                  </a:cxn>
                  <a:cxn ang="0">
                    <a:pos x="17" y="7"/>
                  </a:cxn>
                  <a:cxn ang="0">
                    <a:pos x="12" y="3"/>
                  </a:cxn>
                  <a:cxn ang="0">
                    <a:pos x="6" y="0"/>
                  </a:cxn>
                </a:cxnLst>
                <a:rect l="0" t="0" r="r" b="b"/>
                <a:pathLst>
                  <a:path w="17" h="9">
                    <a:moveTo>
                      <a:pt x="6" y="0"/>
                    </a:moveTo>
                    <a:cubicBezTo>
                      <a:pt x="1" y="0"/>
                      <a:pt x="1" y="0"/>
                      <a:pt x="0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1" y="6"/>
                      <a:pt x="11" y="6"/>
                      <a:pt x="12" y="6"/>
                    </a:cubicBezTo>
                    <a:cubicBezTo>
                      <a:pt x="12" y="7"/>
                      <a:pt x="12" y="8"/>
                      <a:pt x="12" y="9"/>
                    </a:cubicBezTo>
                    <a:cubicBezTo>
                      <a:pt x="13" y="9"/>
                      <a:pt x="13" y="8"/>
                      <a:pt x="14" y="8"/>
                    </a:cubicBezTo>
                    <a:cubicBezTo>
                      <a:pt x="15" y="8"/>
                      <a:pt x="15" y="9"/>
                      <a:pt x="16" y="9"/>
                    </a:cubicBezTo>
                    <a:cubicBezTo>
                      <a:pt x="16" y="9"/>
                      <a:pt x="17" y="8"/>
                      <a:pt x="17" y="7"/>
                    </a:cubicBezTo>
                    <a:cubicBezTo>
                      <a:pt x="15" y="6"/>
                      <a:pt x="14" y="5"/>
                      <a:pt x="12" y="3"/>
                    </a:cubicBezTo>
                    <a:cubicBezTo>
                      <a:pt x="11" y="3"/>
                      <a:pt x="10" y="2"/>
                      <a:pt x="6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2" name="îšlîḍê"/>
              <p:cNvSpPr/>
              <p:nvPr/>
            </p:nvSpPr>
            <p:spPr bwMode="auto">
              <a:xfrm>
                <a:off x="5358495" y="3513903"/>
                <a:ext cx="86142" cy="47109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3" y="3"/>
                  </a:cxn>
                  <a:cxn ang="0">
                    <a:pos x="0" y="2"/>
                  </a:cxn>
                  <a:cxn ang="0">
                    <a:pos x="4" y="5"/>
                  </a:cxn>
                  <a:cxn ang="0">
                    <a:pos x="5" y="6"/>
                  </a:cxn>
                  <a:cxn ang="0">
                    <a:pos x="7" y="4"/>
                  </a:cxn>
                  <a:cxn ang="0">
                    <a:pos x="9" y="4"/>
                  </a:cxn>
                  <a:cxn ang="0">
                    <a:pos x="11" y="4"/>
                  </a:cxn>
                  <a:cxn ang="0">
                    <a:pos x="10" y="2"/>
                  </a:cxn>
                  <a:cxn ang="0">
                    <a:pos x="2" y="0"/>
                  </a:cxn>
                </a:cxnLst>
                <a:rect l="0" t="0" r="r" b="b"/>
                <a:pathLst>
                  <a:path w="11" h="6">
                    <a:moveTo>
                      <a:pt x="2" y="0"/>
                    </a:moveTo>
                    <a:cubicBezTo>
                      <a:pt x="3" y="3"/>
                      <a:pt x="3" y="3"/>
                      <a:pt x="3" y="3"/>
                    </a:cubicBezTo>
                    <a:cubicBezTo>
                      <a:pt x="2" y="2"/>
                      <a:pt x="1" y="2"/>
                      <a:pt x="0" y="2"/>
                    </a:cubicBezTo>
                    <a:cubicBezTo>
                      <a:pt x="0" y="3"/>
                      <a:pt x="0" y="5"/>
                      <a:pt x="4" y="5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9" y="4"/>
                      <a:pt x="9" y="4"/>
                      <a:pt x="9" y="4"/>
                    </a:cubicBezTo>
                    <a:cubicBezTo>
                      <a:pt x="11" y="4"/>
                      <a:pt x="11" y="4"/>
                      <a:pt x="11" y="4"/>
                    </a:cubicBezTo>
                    <a:cubicBezTo>
                      <a:pt x="11" y="3"/>
                      <a:pt x="11" y="2"/>
                      <a:pt x="10" y="2"/>
                    </a:cubicBezTo>
                    <a:cubicBezTo>
                      <a:pt x="8" y="1"/>
                      <a:pt x="5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3" name="işľïḍé"/>
              <p:cNvSpPr/>
              <p:nvPr/>
            </p:nvSpPr>
            <p:spPr bwMode="auto">
              <a:xfrm>
                <a:off x="5295234" y="3528708"/>
                <a:ext cx="39033" cy="32303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12" y="24"/>
                  </a:cxn>
                  <a:cxn ang="0">
                    <a:pos x="29" y="18"/>
                  </a:cxn>
                  <a:cxn ang="0">
                    <a:pos x="23" y="6"/>
                  </a:cxn>
                  <a:cxn ang="0">
                    <a:pos x="12" y="0"/>
                  </a:cxn>
                </a:cxnLst>
                <a:rect l="0" t="0" r="r" b="b"/>
                <a:pathLst>
                  <a:path w="29" h="24">
                    <a:moveTo>
                      <a:pt x="12" y="0"/>
                    </a:moveTo>
                    <a:lnTo>
                      <a:pt x="0" y="0"/>
                    </a:lnTo>
                    <a:lnTo>
                      <a:pt x="12" y="24"/>
                    </a:lnTo>
                    <a:lnTo>
                      <a:pt x="29" y="18"/>
                    </a:lnTo>
                    <a:lnTo>
                      <a:pt x="23" y="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4" name="îṣ1ide"/>
              <p:cNvSpPr/>
              <p:nvPr/>
            </p:nvSpPr>
            <p:spPr bwMode="auto">
              <a:xfrm>
                <a:off x="5295234" y="3528708"/>
                <a:ext cx="39033" cy="32303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12" y="24"/>
                  </a:cxn>
                  <a:cxn ang="0">
                    <a:pos x="29" y="18"/>
                  </a:cxn>
                  <a:cxn ang="0">
                    <a:pos x="23" y="6"/>
                  </a:cxn>
                  <a:cxn ang="0">
                    <a:pos x="12" y="0"/>
                  </a:cxn>
                </a:cxnLst>
                <a:rect l="0" t="0" r="r" b="b"/>
                <a:pathLst>
                  <a:path w="29" h="24">
                    <a:moveTo>
                      <a:pt x="12" y="0"/>
                    </a:moveTo>
                    <a:lnTo>
                      <a:pt x="0" y="0"/>
                    </a:lnTo>
                    <a:lnTo>
                      <a:pt x="12" y="24"/>
                    </a:lnTo>
                    <a:lnTo>
                      <a:pt x="29" y="18"/>
                    </a:lnTo>
                    <a:lnTo>
                      <a:pt x="23" y="6"/>
                    </a:lnTo>
                    <a:lnTo>
                      <a:pt x="12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5" name="îṧļïḑé"/>
              <p:cNvSpPr/>
              <p:nvPr/>
            </p:nvSpPr>
            <p:spPr bwMode="auto">
              <a:xfrm>
                <a:off x="5460788" y="3544860"/>
                <a:ext cx="30958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2"/>
                  </a:cxn>
                  <a:cxn ang="0">
                    <a:pos x="17" y="18"/>
                  </a:cxn>
                  <a:cxn ang="0">
                    <a:pos x="23" y="6"/>
                  </a:cxn>
                  <a:cxn ang="0">
                    <a:pos x="6" y="0"/>
                  </a:cxn>
                </a:cxnLst>
                <a:rect l="0" t="0" r="r" b="b"/>
                <a:pathLst>
                  <a:path w="23" h="18">
                    <a:moveTo>
                      <a:pt x="6" y="0"/>
                    </a:moveTo>
                    <a:lnTo>
                      <a:pt x="0" y="12"/>
                    </a:lnTo>
                    <a:lnTo>
                      <a:pt x="17" y="18"/>
                    </a:lnTo>
                    <a:lnTo>
                      <a:pt x="23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6" name="íṩļidê"/>
              <p:cNvSpPr/>
              <p:nvPr/>
            </p:nvSpPr>
            <p:spPr bwMode="auto">
              <a:xfrm>
                <a:off x="5460788" y="3544860"/>
                <a:ext cx="30958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2"/>
                  </a:cxn>
                  <a:cxn ang="0">
                    <a:pos x="17" y="18"/>
                  </a:cxn>
                  <a:cxn ang="0">
                    <a:pos x="23" y="6"/>
                  </a:cxn>
                  <a:cxn ang="0">
                    <a:pos x="6" y="0"/>
                  </a:cxn>
                </a:cxnLst>
                <a:rect l="0" t="0" r="r" b="b"/>
                <a:pathLst>
                  <a:path w="23" h="18">
                    <a:moveTo>
                      <a:pt x="6" y="0"/>
                    </a:moveTo>
                    <a:lnTo>
                      <a:pt x="0" y="12"/>
                    </a:lnTo>
                    <a:lnTo>
                      <a:pt x="17" y="18"/>
                    </a:lnTo>
                    <a:lnTo>
                      <a:pt x="23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7" name="îṣ1ïḍe"/>
              <p:cNvSpPr/>
              <p:nvPr/>
            </p:nvSpPr>
            <p:spPr bwMode="auto">
              <a:xfrm>
                <a:off x="5311386" y="3410263"/>
                <a:ext cx="14806" cy="3230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11" y="24"/>
                  </a:cxn>
                  <a:cxn ang="0">
                    <a:pos x="11" y="12"/>
                  </a:cxn>
                  <a:cxn ang="0">
                    <a:pos x="0" y="0"/>
                  </a:cxn>
                </a:cxnLst>
                <a:rect l="0" t="0" r="r" b="b"/>
                <a:pathLst>
                  <a:path w="11" h="24">
                    <a:moveTo>
                      <a:pt x="0" y="0"/>
                    </a:moveTo>
                    <a:lnTo>
                      <a:pt x="0" y="12"/>
                    </a:lnTo>
                    <a:lnTo>
                      <a:pt x="11" y="24"/>
                    </a:lnTo>
                    <a:lnTo>
                      <a:pt x="11" y="1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8" name="ïṧḻïďè"/>
              <p:cNvSpPr/>
              <p:nvPr/>
            </p:nvSpPr>
            <p:spPr bwMode="auto">
              <a:xfrm>
                <a:off x="5311386" y="3410263"/>
                <a:ext cx="14806" cy="32303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11" y="24"/>
                  </a:cxn>
                  <a:cxn ang="0">
                    <a:pos x="11" y="12"/>
                  </a:cxn>
                  <a:cxn ang="0">
                    <a:pos x="0" y="0"/>
                  </a:cxn>
                </a:cxnLst>
                <a:rect l="0" t="0" r="r" b="b"/>
                <a:pathLst>
                  <a:path w="11" h="24">
                    <a:moveTo>
                      <a:pt x="0" y="0"/>
                    </a:moveTo>
                    <a:lnTo>
                      <a:pt x="0" y="12"/>
                    </a:lnTo>
                    <a:lnTo>
                      <a:pt x="11" y="24"/>
                    </a:lnTo>
                    <a:lnTo>
                      <a:pt x="11" y="12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79" name="îṩlïḑè"/>
              <p:cNvSpPr/>
              <p:nvPr/>
            </p:nvSpPr>
            <p:spPr bwMode="auto">
              <a:xfrm>
                <a:off x="5507896" y="3291818"/>
                <a:ext cx="22882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17" y="12"/>
                  </a:cxn>
                  <a:cxn ang="0">
                    <a:pos x="17" y="6"/>
                  </a:cxn>
                  <a:cxn ang="0">
                    <a:pos x="6" y="0"/>
                  </a:cxn>
                </a:cxnLst>
                <a:rect l="0" t="0" r="r" b="b"/>
                <a:pathLst>
                  <a:path w="17" h="18">
                    <a:moveTo>
                      <a:pt x="6" y="0"/>
                    </a:moveTo>
                    <a:lnTo>
                      <a:pt x="0" y="18"/>
                    </a:lnTo>
                    <a:lnTo>
                      <a:pt x="17" y="12"/>
                    </a:lnTo>
                    <a:lnTo>
                      <a:pt x="17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0" name="íṧ1ïḓé"/>
              <p:cNvSpPr/>
              <p:nvPr/>
            </p:nvSpPr>
            <p:spPr bwMode="auto">
              <a:xfrm>
                <a:off x="5507896" y="3291818"/>
                <a:ext cx="22882" cy="2422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18"/>
                  </a:cxn>
                  <a:cxn ang="0">
                    <a:pos x="17" y="12"/>
                  </a:cxn>
                  <a:cxn ang="0">
                    <a:pos x="17" y="6"/>
                  </a:cxn>
                  <a:cxn ang="0">
                    <a:pos x="6" y="0"/>
                  </a:cxn>
                </a:cxnLst>
                <a:rect l="0" t="0" r="r" b="b"/>
                <a:pathLst>
                  <a:path w="17" h="18">
                    <a:moveTo>
                      <a:pt x="6" y="0"/>
                    </a:moveTo>
                    <a:lnTo>
                      <a:pt x="0" y="18"/>
                    </a:lnTo>
                    <a:lnTo>
                      <a:pt x="17" y="12"/>
                    </a:lnTo>
                    <a:lnTo>
                      <a:pt x="17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1" name="îšlîḋe"/>
              <p:cNvSpPr/>
              <p:nvPr/>
            </p:nvSpPr>
            <p:spPr bwMode="auto">
              <a:xfrm>
                <a:off x="5743441" y="4618939"/>
                <a:ext cx="24227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3" y="2"/>
                  </a:cxn>
                  <a:cxn ang="0">
                    <a:pos x="3" y="1"/>
                  </a:cxn>
                  <a:cxn ang="0">
                    <a:pos x="1" y="0"/>
                  </a:cxn>
                </a:cxnLst>
                <a:rect l="0" t="0" r="r" b="b"/>
                <a:pathLst>
                  <a:path w="3" h="2">
                    <a:moveTo>
                      <a:pt x="1" y="0"/>
                    </a:moveTo>
                    <a:cubicBezTo>
                      <a:pt x="1" y="0"/>
                      <a:pt x="0" y="1"/>
                      <a:pt x="0" y="1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2" name="işḻîdé"/>
              <p:cNvSpPr/>
              <p:nvPr/>
            </p:nvSpPr>
            <p:spPr bwMode="auto">
              <a:xfrm>
                <a:off x="5775744" y="4627015"/>
                <a:ext cx="14806" cy="8076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6">
                    <a:moveTo>
                      <a:pt x="6" y="0"/>
                    </a:moveTo>
                    <a:lnTo>
                      <a:pt x="0" y="6"/>
                    </a:lnTo>
                    <a:lnTo>
                      <a:pt x="11" y="6"/>
                    </a:lnTo>
                    <a:lnTo>
                      <a:pt x="6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3" name="îṧlïḍè"/>
              <p:cNvSpPr/>
              <p:nvPr/>
            </p:nvSpPr>
            <p:spPr bwMode="auto">
              <a:xfrm>
                <a:off x="5775744" y="4627015"/>
                <a:ext cx="14806" cy="8076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0" y="6"/>
                  </a:cxn>
                  <a:cxn ang="0">
                    <a:pos x="11" y="6"/>
                  </a:cxn>
                  <a:cxn ang="0">
                    <a:pos x="6" y="0"/>
                  </a:cxn>
                </a:cxnLst>
                <a:rect l="0" t="0" r="r" b="b"/>
                <a:pathLst>
                  <a:path w="11" h="6">
                    <a:moveTo>
                      <a:pt x="6" y="0"/>
                    </a:moveTo>
                    <a:lnTo>
                      <a:pt x="0" y="6"/>
                    </a:lnTo>
                    <a:lnTo>
                      <a:pt x="11" y="6"/>
                    </a:lnTo>
                    <a:lnTo>
                      <a:pt x="6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4" name="íŝḻiḋe"/>
              <p:cNvSpPr/>
              <p:nvPr/>
            </p:nvSpPr>
            <p:spPr bwMode="auto">
              <a:xfrm>
                <a:off x="5066420" y="2770931"/>
                <a:ext cx="24227" cy="3903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1" y="2"/>
                  </a:cxn>
                  <a:cxn ang="0">
                    <a:pos x="0" y="5"/>
                  </a:cxn>
                  <a:cxn ang="0">
                    <a:pos x="1" y="4"/>
                  </a:cxn>
                  <a:cxn ang="0">
                    <a:pos x="2" y="2"/>
                  </a:cxn>
                  <a:cxn ang="0">
                    <a:pos x="3" y="0"/>
                  </a:cxn>
                </a:cxnLst>
                <a:rect l="0" t="0" r="r" b="b"/>
                <a:pathLst>
                  <a:path w="3" h="5">
                    <a:moveTo>
                      <a:pt x="3" y="0"/>
                    </a:moveTo>
                    <a:cubicBezTo>
                      <a:pt x="2" y="1"/>
                      <a:pt x="1" y="2"/>
                      <a:pt x="1" y="2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1" y="4"/>
                    </a:cubicBezTo>
                    <a:cubicBezTo>
                      <a:pt x="1" y="3"/>
                      <a:pt x="2" y="2"/>
                      <a:pt x="2" y="2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5" name="íṡḻíḓè"/>
              <p:cNvSpPr/>
              <p:nvPr/>
            </p:nvSpPr>
            <p:spPr bwMode="auto">
              <a:xfrm>
                <a:off x="5106799" y="2699594"/>
                <a:ext cx="22882" cy="3903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3" y="0"/>
                  </a:cxn>
                </a:cxnLst>
                <a:rect l="0" t="0" r="r" b="b"/>
                <a:pathLst>
                  <a:path w="3" h="5">
                    <a:moveTo>
                      <a:pt x="3" y="0"/>
                    </a:moveTo>
                    <a:cubicBezTo>
                      <a:pt x="0" y="4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6" name="ïšḻîḍé"/>
              <p:cNvSpPr/>
              <p:nvPr/>
            </p:nvSpPr>
            <p:spPr bwMode="auto">
              <a:xfrm>
                <a:off x="5043539" y="2848997"/>
                <a:ext cx="16152" cy="40379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1" y="3"/>
                  </a:cxn>
                  <a:cxn ang="0">
                    <a:pos x="0" y="5"/>
                  </a:cxn>
                  <a:cxn ang="0">
                    <a:pos x="2" y="5"/>
                  </a:cxn>
                  <a:cxn ang="0">
                    <a:pos x="2" y="1"/>
                  </a:cxn>
                  <a:cxn ang="0">
                    <a:pos x="2" y="0"/>
                  </a:cxn>
                </a:cxnLst>
                <a:rect l="0" t="0" r="r" b="b"/>
                <a:pathLst>
                  <a:path w="2" h="5">
                    <a:moveTo>
                      <a:pt x="2" y="0"/>
                    </a:moveTo>
                    <a:cubicBezTo>
                      <a:pt x="2" y="0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3"/>
                      <a:pt x="1" y="3"/>
                    </a:cubicBezTo>
                    <a:cubicBezTo>
                      <a:pt x="1" y="4"/>
                      <a:pt x="0" y="5"/>
                      <a:pt x="0" y="5"/>
                    </a:cubicBezTo>
                    <a:cubicBezTo>
                      <a:pt x="1" y="5"/>
                      <a:pt x="1" y="5"/>
                      <a:pt x="2" y="5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1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7" name="ïśľïḓê"/>
              <p:cNvSpPr/>
              <p:nvPr/>
            </p:nvSpPr>
            <p:spPr bwMode="auto">
              <a:xfrm>
                <a:off x="5421755" y="2415596"/>
                <a:ext cx="94218" cy="63261"/>
              </a:xfrm>
              <a:custGeom>
                <a:avLst/>
                <a:gdLst/>
                <a:ahLst/>
                <a:cxnLst>
                  <a:cxn ang="0">
                    <a:pos x="11" y="0"/>
                  </a:cxn>
                  <a:cxn ang="0">
                    <a:pos x="10" y="1"/>
                  </a:cxn>
                  <a:cxn ang="0">
                    <a:pos x="10" y="0"/>
                  </a:cxn>
                  <a:cxn ang="0">
                    <a:pos x="8" y="1"/>
                  </a:cxn>
                  <a:cxn ang="0">
                    <a:pos x="7" y="2"/>
                  </a:cxn>
                  <a:cxn ang="0">
                    <a:pos x="7" y="2"/>
                  </a:cxn>
                  <a:cxn ang="0">
                    <a:pos x="4" y="4"/>
                  </a:cxn>
                  <a:cxn ang="0">
                    <a:pos x="2" y="5"/>
                  </a:cxn>
                  <a:cxn ang="0">
                    <a:pos x="2" y="6"/>
                  </a:cxn>
                  <a:cxn ang="0">
                    <a:pos x="0" y="8"/>
                  </a:cxn>
                  <a:cxn ang="0">
                    <a:pos x="2" y="7"/>
                  </a:cxn>
                  <a:cxn ang="0">
                    <a:pos x="2" y="8"/>
                  </a:cxn>
                  <a:cxn ang="0">
                    <a:pos x="2" y="8"/>
                  </a:cxn>
                  <a:cxn ang="0">
                    <a:pos x="4" y="6"/>
                  </a:cxn>
                  <a:cxn ang="0">
                    <a:pos x="5" y="6"/>
                  </a:cxn>
                  <a:cxn ang="0">
                    <a:pos x="6" y="5"/>
                  </a:cxn>
                  <a:cxn ang="0">
                    <a:pos x="10" y="4"/>
                  </a:cxn>
                  <a:cxn ang="0">
                    <a:pos x="12" y="2"/>
                  </a:cxn>
                  <a:cxn ang="0">
                    <a:pos x="12" y="1"/>
                  </a:cxn>
                  <a:cxn ang="0">
                    <a:pos x="11" y="2"/>
                  </a:cxn>
                  <a:cxn ang="0">
                    <a:pos x="10" y="2"/>
                  </a:cxn>
                  <a:cxn ang="0">
                    <a:pos x="12" y="1"/>
                  </a:cxn>
                  <a:cxn ang="0">
                    <a:pos x="11" y="0"/>
                  </a:cxn>
                </a:cxnLst>
                <a:rect l="0" t="0" r="r" b="b"/>
                <a:pathLst>
                  <a:path w="12" h="8">
                    <a:moveTo>
                      <a:pt x="11" y="0"/>
                    </a:moveTo>
                    <a:cubicBezTo>
                      <a:pt x="10" y="1"/>
                      <a:pt x="10" y="1"/>
                      <a:pt x="10" y="1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0" y="8"/>
                      <a:pt x="1" y="7"/>
                      <a:pt x="2" y="7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7"/>
                      <a:pt x="4" y="6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10" y="4"/>
                      <a:pt x="10" y="4"/>
                      <a:pt x="10" y="4"/>
                    </a:cubicBezTo>
                    <a:cubicBezTo>
                      <a:pt x="12" y="2"/>
                      <a:pt x="12" y="2"/>
                      <a:pt x="12" y="2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2" y="1"/>
                      <a:pt x="12" y="1"/>
                      <a:pt x="12" y="1"/>
                    </a:cubicBezTo>
                    <a:cubicBezTo>
                      <a:pt x="11" y="0"/>
                      <a:pt x="11" y="0"/>
                      <a:pt x="1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8" name="íSľíḍê"/>
              <p:cNvSpPr/>
              <p:nvPr/>
            </p:nvSpPr>
            <p:spPr bwMode="auto">
              <a:xfrm>
                <a:off x="5397527" y="2446553"/>
                <a:ext cx="126521" cy="95564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0" y="1"/>
                  </a:cxn>
                  <a:cxn ang="0">
                    <a:pos x="9" y="2"/>
                  </a:cxn>
                  <a:cxn ang="0">
                    <a:pos x="7" y="2"/>
                  </a:cxn>
                  <a:cxn ang="0">
                    <a:pos x="6" y="3"/>
                  </a:cxn>
                  <a:cxn ang="0">
                    <a:pos x="6" y="4"/>
                  </a:cxn>
                  <a:cxn ang="0">
                    <a:pos x="6" y="4"/>
                  </a:cxn>
                  <a:cxn ang="0">
                    <a:pos x="6" y="4"/>
                  </a:cxn>
                  <a:cxn ang="0">
                    <a:pos x="7" y="4"/>
                  </a:cxn>
                  <a:cxn ang="0">
                    <a:pos x="7" y="4"/>
                  </a:cxn>
                  <a:cxn ang="0">
                    <a:pos x="6" y="5"/>
                  </a:cxn>
                  <a:cxn ang="0">
                    <a:pos x="5" y="5"/>
                  </a:cxn>
                  <a:cxn ang="0">
                    <a:pos x="4" y="5"/>
                  </a:cxn>
                  <a:cxn ang="0">
                    <a:pos x="4" y="6"/>
                  </a:cxn>
                  <a:cxn ang="0">
                    <a:pos x="6" y="7"/>
                  </a:cxn>
                  <a:cxn ang="0">
                    <a:pos x="6" y="7"/>
                  </a:cxn>
                  <a:cxn ang="0">
                    <a:pos x="5" y="7"/>
                  </a:cxn>
                  <a:cxn ang="0">
                    <a:pos x="3" y="7"/>
                  </a:cxn>
                  <a:cxn ang="0">
                    <a:pos x="2" y="7"/>
                  </a:cxn>
                  <a:cxn ang="0">
                    <a:pos x="0" y="9"/>
                  </a:cxn>
                  <a:cxn ang="0">
                    <a:pos x="2" y="10"/>
                  </a:cxn>
                  <a:cxn ang="0">
                    <a:pos x="0" y="11"/>
                  </a:cxn>
                  <a:cxn ang="0">
                    <a:pos x="2" y="12"/>
                  </a:cxn>
                  <a:cxn ang="0">
                    <a:pos x="7" y="10"/>
                  </a:cxn>
                  <a:cxn ang="0">
                    <a:pos x="7" y="12"/>
                  </a:cxn>
                  <a:cxn ang="0">
                    <a:pos x="8" y="12"/>
                  </a:cxn>
                  <a:cxn ang="0">
                    <a:pos x="9" y="12"/>
                  </a:cxn>
                  <a:cxn ang="0">
                    <a:pos x="10" y="11"/>
                  </a:cxn>
                  <a:cxn ang="0">
                    <a:pos x="10" y="10"/>
                  </a:cxn>
                  <a:cxn ang="0">
                    <a:pos x="10" y="11"/>
                  </a:cxn>
                  <a:cxn ang="0">
                    <a:pos x="11" y="11"/>
                  </a:cxn>
                  <a:cxn ang="0">
                    <a:pos x="11" y="11"/>
                  </a:cxn>
                  <a:cxn ang="0">
                    <a:pos x="12" y="9"/>
                  </a:cxn>
                  <a:cxn ang="0">
                    <a:pos x="12" y="7"/>
                  </a:cxn>
                  <a:cxn ang="0">
                    <a:pos x="14" y="5"/>
                  </a:cxn>
                  <a:cxn ang="0">
                    <a:pos x="16" y="1"/>
                  </a:cxn>
                  <a:cxn ang="0">
                    <a:pos x="12" y="5"/>
                  </a:cxn>
                  <a:cxn ang="0">
                    <a:pos x="11" y="5"/>
                  </a:cxn>
                  <a:cxn ang="0">
                    <a:pos x="11" y="5"/>
                  </a:cxn>
                  <a:cxn ang="0">
                    <a:pos x="12" y="4"/>
                  </a:cxn>
                  <a:cxn ang="0">
                    <a:pos x="14" y="2"/>
                  </a:cxn>
                  <a:cxn ang="0">
                    <a:pos x="14" y="2"/>
                  </a:cxn>
                  <a:cxn ang="0">
                    <a:pos x="13" y="3"/>
                  </a:cxn>
                  <a:cxn ang="0">
                    <a:pos x="12" y="3"/>
                  </a:cxn>
                  <a:cxn ang="0">
                    <a:pos x="11" y="3"/>
                  </a:cxn>
                  <a:cxn ang="0">
                    <a:pos x="13" y="1"/>
                  </a:cxn>
                  <a:cxn ang="0">
                    <a:pos x="11" y="2"/>
                  </a:cxn>
                  <a:cxn ang="0">
                    <a:pos x="10" y="2"/>
                  </a:cxn>
                  <a:cxn ang="0">
                    <a:pos x="13" y="1"/>
                  </a:cxn>
                  <a:cxn ang="0">
                    <a:pos x="12" y="0"/>
                  </a:cxn>
                </a:cxnLst>
                <a:rect l="0" t="0" r="r" b="b"/>
                <a:pathLst>
                  <a:path w="16" h="12">
                    <a:moveTo>
                      <a:pt x="12" y="0"/>
                    </a:moveTo>
                    <a:cubicBezTo>
                      <a:pt x="10" y="1"/>
                      <a:pt x="10" y="1"/>
                      <a:pt x="10" y="1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7" y="4"/>
                      <a:pt x="7" y="4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6" y="5"/>
                      <a:pt x="6" y="5"/>
                      <a:pt x="6" y="5"/>
                    </a:cubicBezTo>
                    <a:cubicBezTo>
                      <a:pt x="6" y="5"/>
                      <a:pt x="5" y="5"/>
                      <a:pt x="5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5" y="7"/>
                      <a:pt x="6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5" y="7"/>
                      <a:pt x="4" y="7"/>
                      <a:pt x="3" y="7"/>
                    </a:cubicBezTo>
                    <a:cubicBezTo>
                      <a:pt x="3" y="7"/>
                      <a:pt x="3" y="7"/>
                      <a:pt x="2" y="7"/>
                    </a:cubicBezTo>
                    <a:cubicBezTo>
                      <a:pt x="0" y="9"/>
                      <a:pt x="0" y="9"/>
                      <a:pt x="0" y="9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1" y="10"/>
                      <a:pt x="1" y="11"/>
                      <a:pt x="0" y="11"/>
                    </a:cubicBezTo>
                    <a:cubicBezTo>
                      <a:pt x="1" y="12"/>
                      <a:pt x="2" y="12"/>
                      <a:pt x="2" y="12"/>
                    </a:cubicBezTo>
                    <a:cubicBezTo>
                      <a:pt x="3" y="12"/>
                      <a:pt x="4" y="11"/>
                      <a:pt x="7" y="10"/>
                    </a:cubicBezTo>
                    <a:cubicBezTo>
                      <a:pt x="5" y="12"/>
                      <a:pt x="6" y="12"/>
                      <a:pt x="7" y="12"/>
                    </a:cubicBezTo>
                    <a:cubicBezTo>
                      <a:pt x="7" y="12"/>
                      <a:pt x="7" y="12"/>
                      <a:pt x="8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10" y="11"/>
                      <a:pt x="10" y="11"/>
                      <a:pt x="10" y="11"/>
                    </a:cubicBezTo>
                    <a:cubicBezTo>
                      <a:pt x="10" y="11"/>
                      <a:pt x="10" y="10"/>
                      <a:pt x="10" y="10"/>
                    </a:cubicBezTo>
                    <a:cubicBezTo>
                      <a:pt x="10" y="10"/>
                      <a:pt x="10" y="11"/>
                      <a:pt x="10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1" y="10"/>
                      <a:pt x="12" y="9"/>
                      <a:pt x="12" y="9"/>
                    </a:cubicBezTo>
                    <a:cubicBezTo>
                      <a:pt x="11" y="8"/>
                      <a:pt x="11" y="8"/>
                      <a:pt x="12" y="7"/>
                    </a:cubicBezTo>
                    <a:cubicBezTo>
                      <a:pt x="13" y="6"/>
                      <a:pt x="13" y="6"/>
                      <a:pt x="14" y="5"/>
                    </a:cubicBezTo>
                    <a:cubicBezTo>
                      <a:pt x="16" y="2"/>
                      <a:pt x="16" y="2"/>
                      <a:pt x="16" y="1"/>
                    </a:cubicBezTo>
                    <a:cubicBezTo>
                      <a:pt x="15" y="2"/>
                      <a:pt x="13" y="4"/>
                      <a:pt x="12" y="5"/>
                    </a:cubicBezTo>
                    <a:cubicBezTo>
                      <a:pt x="12" y="5"/>
                      <a:pt x="12" y="5"/>
                      <a:pt x="11" y="5"/>
                    </a:cubicBezTo>
                    <a:cubicBezTo>
                      <a:pt x="11" y="5"/>
                      <a:pt x="11" y="5"/>
                      <a:pt x="11" y="5"/>
                    </a:cubicBezTo>
                    <a:cubicBezTo>
                      <a:pt x="11" y="5"/>
                      <a:pt x="11" y="5"/>
                      <a:pt x="12" y="4"/>
                    </a:cubicBezTo>
                    <a:cubicBezTo>
                      <a:pt x="13" y="3"/>
                      <a:pt x="14" y="2"/>
                      <a:pt x="14" y="2"/>
                    </a:cubicBezTo>
                    <a:cubicBezTo>
                      <a:pt x="14" y="2"/>
                      <a:pt x="14" y="2"/>
                      <a:pt x="14" y="2"/>
                    </a:cubicBezTo>
                    <a:cubicBezTo>
                      <a:pt x="14" y="2"/>
                      <a:pt x="13" y="3"/>
                      <a:pt x="13" y="3"/>
                    </a:cubicBezTo>
                    <a:cubicBezTo>
                      <a:pt x="13" y="3"/>
                      <a:pt x="12" y="3"/>
                      <a:pt x="12" y="3"/>
                    </a:cubicBezTo>
                    <a:cubicBezTo>
                      <a:pt x="12" y="3"/>
                      <a:pt x="12" y="3"/>
                      <a:pt x="11" y="3"/>
                    </a:cubicBezTo>
                    <a:cubicBezTo>
                      <a:pt x="13" y="2"/>
                      <a:pt x="13" y="2"/>
                      <a:pt x="13" y="1"/>
                    </a:cubicBezTo>
                    <a:cubicBezTo>
                      <a:pt x="11" y="2"/>
                      <a:pt x="11" y="2"/>
                      <a:pt x="11" y="2"/>
                    </a:cubicBezTo>
                    <a:cubicBezTo>
                      <a:pt x="10" y="2"/>
                      <a:pt x="10" y="2"/>
                      <a:pt x="10" y="2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2" y="0"/>
                      <a:pt x="12" y="0"/>
                      <a:pt x="1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89" name="iṥľîḑe"/>
              <p:cNvSpPr/>
              <p:nvPr/>
            </p:nvSpPr>
            <p:spPr bwMode="auto">
              <a:xfrm>
                <a:off x="5530778" y="2454629"/>
                <a:ext cx="16152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1"/>
                      <a:pt x="2" y="1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0" name="îśļidê"/>
              <p:cNvSpPr/>
              <p:nvPr/>
            </p:nvSpPr>
            <p:spPr bwMode="auto">
              <a:xfrm>
                <a:off x="5530778" y="2454629"/>
                <a:ext cx="55185" cy="47109"/>
              </a:xfrm>
              <a:custGeom>
                <a:avLst/>
                <a:gdLst/>
                <a:ahLst/>
                <a:cxnLst>
                  <a:cxn ang="0">
                    <a:pos x="5" y="0"/>
                  </a:cxn>
                  <a:cxn ang="0">
                    <a:pos x="3" y="1"/>
                  </a:cxn>
                  <a:cxn ang="0">
                    <a:pos x="3" y="1"/>
                  </a:cxn>
                  <a:cxn ang="0">
                    <a:pos x="3" y="2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0" y="4"/>
                  </a:cxn>
                  <a:cxn ang="0">
                    <a:pos x="0" y="6"/>
                  </a:cxn>
                  <a:cxn ang="0">
                    <a:pos x="1" y="6"/>
                  </a:cxn>
                  <a:cxn ang="0">
                    <a:pos x="1" y="6"/>
                  </a:cxn>
                  <a:cxn ang="0">
                    <a:pos x="1" y="6"/>
                  </a:cxn>
                  <a:cxn ang="0">
                    <a:pos x="1" y="6"/>
                  </a:cxn>
                  <a:cxn ang="0">
                    <a:pos x="5" y="3"/>
                  </a:cxn>
                  <a:cxn ang="0">
                    <a:pos x="5" y="3"/>
                  </a:cxn>
                  <a:cxn ang="0">
                    <a:pos x="5" y="3"/>
                  </a:cxn>
                  <a:cxn ang="0">
                    <a:pos x="5" y="2"/>
                  </a:cxn>
                  <a:cxn ang="0">
                    <a:pos x="4" y="2"/>
                  </a:cxn>
                  <a:cxn ang="0">
                    <a:pos x="6" y="1"/>
                  </a:cxn>
                  <a:cxn ang="0">
                    <a:pos x="7" y="1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5" y="0"/>
                  </a:cxn>
                </a:cxnLst>
                <a:rect l="0" t="0" r="r" b="b"/>
                <a:pathLst>
                  <a:path w="7" h="6">
                    <a:moveTo>
                      <a:pt x="5" y="0"/>
                    </a:moveTo>
                    <a:cubicBezTo>
                      <a:pt x="5" y="0"/>
                      <a:pt x="3" y="1"/>
                      <a:pt x="3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3" y="2"/>
                      <a:pt x="3" y="2"/>
                    </a:cubicBezTo>
                    <a:cubicBezTo>
                      <a:pt x="3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0" y="3"/>
                      <a:pt x="0" y="4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4"/>
                      <a:pt x="1" y="4"/>
                      <a:pt x="0" y="4"/>
                    </a:cubicBezTo>
                    <a:cubicBezTo>
                      <a:pt x="0" y="5"/>
                      <a:pt x="0" y="6"/>
                      <a:pt x="0" y="6"/>
                    </a:cubicBezTo>
                    <a:cubicBezTo>
                      <a:pt x="0" y="6"/>
                      <a:pt x="0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2" y="6"/>
                      <a:pt x="2" y="6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5" y="2"/>
                      <a:pt x="5" y="2"/>
                      <a:pt x="6" y="1"/>
                    </a:cubicBezTo>
                    <a:cubicBezTo>
                      <a:pt x="6" y="1"/>
                      <a:pt x="7" y="1"/>
                      <a:pt x="7" y="1"/>
                    </a:cubicBezTo>
                    <a:cubicBezTo>
                      <a:pt x="7" y="1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5" y="0"/>
                      <a:pt x="5" y="0"/>
                      <a:pt x="5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1" name="išlíḑe"/>
              <p:cNvSpPr/>
              <p:nvPr/>
            </p:nvSpPr>
            <p:spPr bwMode="auto">
              <a:xfrm>
                <a:off x="5476940" y="2534041"/>
                <a:ext cx="30958" cy="22882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3" y="0"/>
                  </a:cxn>
                  <a:cxn ang="0">
                    <a:pos x="1" y="1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3" y="3"/>
                  </a:cxn>
                  <a:cxn ang="0">
                    <a:pos x="4" y="2"/>
                  </a:cxn>
                  <a:cxn ang="0">
                    <a:pos x="3" y="1"/>
                  </a:cxn>
                  <a:cxn ang="0">
                    <a:pos x="3" y="0"/>
                  </a:cxn>
                </a:cxnLst>
                <a:rect l="0" t="0" r="r" b="b"/>
                <a:pathLst>
                  <a:path w="4" h="3">
                    <a:moveTo>
                      <a:pt x="3" y="0"/>
                    </a:moveTo>
                    <a:cubicBezTo>
                      <a:pt x="3" y="0"/>
                      <a:pt x="3" y="0"/>
                      <a:pt x="3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2" name="ïşľîďe"/>
              <p:cNvSpPr/>
              <p:nvPr/>
            </p:nvSpPr>
            <p:spPr bwMode="auto">
              <a:xfrm>
                <a:off x="5563081" y="2454629"/>
                <a:ext cx="71337" cy="39033"/>
              </a:xfrm>
              <a:custGeom>
                <a:avLst/>
                <a:gdLst/>
                <a:ahLst/>
                <a:cxnLst>
                  <a:cxn ang="0">
                    <a:pos x="5" y="0"/>
                  </a:cxn>
                  <a:cxn ang="0">
                    <a:pos x="0" y="5"/>
                  </a:cxn>
                  <a:cxn ang="0">
                    <a:pos x="1" y="5"/>
                  </a:cxn>
                  <a:cxn ang="0">
                    <a:pos x="2" y="5"/>
                  </a:cxn>
                  <a:cxn ang="0">
                    <a:pos x="3" y="4"/>
                  </a:cxn>
                  <a:cxn ang="0">
                    <a:pos x="3" y="4"/>
                  </a:cxn>
                  <a:cxn ang="0">
                    <a:pos x="3" y="4"/>
                  </a:cxn>
                  <a:cxn ang="0">
                    <a:pos x="4" y="4"/>
                  </a:cxn>
                  <a:cxn ang="0">
                    <a:pos x="5" y="3"/>
                  </a:cxn>
                  <a:cxn ang="0">
                    <a:pos x="8" y="1"/>
                  </a:cxn>
                  <a:cxn ang="0">
                    <a:pos x="9" y="1"/>
                  </a:cxn>
                  <a:cxn ang="0">
                    <a:pos x="8" y="1"/>
                  </a:cxn>
                  <a:cxn ang="0">
                    <a:pos x="6" y="1"/>
                  </a:cxn>
                  <a:cxn ang="0">
                    <a:pos x="5" y="0"/>
                  </a:cxn>
                </a:cxnLst>
                <a:rect l="0" t="0" r="r" b="b"/>
                <a:pathLst>
                  <a:path w="9" h="5">
                    <a:moveTo>
                      <a:pt x="5" y="0"/>
                    </a:moveTo>
                    <a:cubicBezTo>
                      <a:pt x="4" y="0"/>
                      <a:pt x="3" y="1"/>
                      <a:pt x="0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5"/>
                      <a:pt x="1" y="5"/>
                      <a:pt x="2" y="5"/>
                    </a:cubicBezTo>
                    <a:cubicBezTo>
                      <a:pt x="2" y="5"/>
                      <a:pt x="2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4" y="4"/>
                      <a:pt x="4" y="4"/>
                      <a:pt x="5" y="3"/>
                    </a:cubicBezTo>
                    <a:cubicBezTo>
                      <a:pt x="5" y="3"/>
                      <a:pt x="6" y="3"/>
                      <a:pt x="8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1"/>
                      <a:pt x="7" y="1"/>
                      <a:pt x="6" y="1"/>
                    </a:cubicBezTo>
                    <a:cubicBezTo>
                      <a:pt x="6" y="1"/>
                      <a:pt x="5" y="0"/>
                      <a:pt x="5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3" name="ïṡḻïḓe"/>
              <p:cNvSpPr/>
              <p:nvPr/>
            </p:nvSpPr>
            <p:spPr bwMode="auto">
              <a:xfrm>
                <a:off x="5563081" y="2470780"/>
                <a:ext cx="196511" cy="253041"/>
              </a:xfrm>
              <a:custGeom>
                <a:avLst/>
                <a:gdLst/>
                <a:ahLst/>
                <a:cxnLst>
                  <a:cxn ang="0">
                    <a:pos x="2" y="6"/>
                  </a:cxn>
                  <a:cxn ang="0">
                    <a:pos x="4" y="6"/>
                  </a:cxn>
                  <a:cxn ang="0">
                    <a:pos x="4" y="6"/>
                  </a:cxn>
                  <a:cxn ang="0">
                    <a:pos x="2" y="6"/>
                  </a:cxn>
                  <a:cxn ang="0">
                    <a:pos x="1" y="8"/>
                  </a:cxn>
                  <a:cxn ang="0">
                    <a:pos x="2" y="8"/>
                  </a:cxn>
                  <a:cxn ang="0">
                    <a:pos x="6" y="10"/>
                  </a:cxn>
                  <a:cxn ang="0">
                    <a:pos x="9" y="10"/>
                  </a:cxn>
                  <a:cxn ang="0">
                    <a:pos x="11" y="11"/>
                  </a:cxn>
                  <a:cxn ang="0">
                    <a:pos x="10" y="13"/>
                  </a:cxn>
                  <a:cxn ang="0">
                    <a:pos x="11" y="13"/>
                  </a:cxn>
                  <a:cxn ang="0">
                    <a:pos x="12" y="14"/>
                  </a:cxn>
                  <a:cxn ang="0">
                    <a:pos x="10" y="19"/>
                  </a:cxn>
                  <a:cxn ang="0">
                    <a:pos x="8" y="21"/>
                  </a:cxn>
                  <a:cxn ang="0">
                    <a:pos x="3" y="22"/>
                  </a:cxn>
                  <a:cxn ang="0">
                    <a:pos x="1" y="25"/>
                  </a:cxn>
                  <a:cxn ang="0">
                    <a:pos x="5" y="24"/>
                  </a:cxn>
                  <a:cxn ang="0">
                    <a:pos x="7" y="27"/>
                  </a:cxn>
                  <a:cxn ang="0">
                    <a:pos x="7" y="28"/>
                  </a:cxn>
                  <a:cxn ang="0">
                    <a:pos x="9" y="29"/>
                  </a:cxn>
                  <a:cxn ang="0">
                    <a:pos x="12" y="32"/>
                  </a:cxn>
                  <a:cxn ang="0">
                    <a:pos x="12" y="27"/>
                  </a:cxn>
                  <a:cxn ang="0">
                    <a:pos x="16" y="28"/>
                  </a:cxn>
                  <a:cxn ang="0">
                    <a:pos x="16" y="28"/>
                  </a:cxn>
                  <a:cxn ang="0">
                    <a:pos x="17" y="28"/>
                  </a:cxn>
                  <a:cxn ang="0">
                    <a:pos x="17" y="28"/>
                  </a:cxn>
                  <a:cxn ang="0">
                    <a:pos x="17" y="28"/>
                  </a:cxn>
                  <a:cxn ang="0">
                    <a:pos x="18" y="20"/>
                  </a:cxn>
                  <a:cxn ang="0">
                    <a:pos x="19" y="23"/>
                  </a:cxn>
                  <a:cxn ang="0">
                    <a:pos x="21" y="23"/>
                  </a:cxn>
                  <a:cxn ang="0">
                    <a:pos x="23" y="21"/>
                  </a:cxn>
                  <a:cxn ang="0">
                    <a:pos x="25" y="21"/>
                  </a:cxn>
                  <a:cxn ang="0">
                    <a:pos x="23" y="18"/>
                  </a:cxn>
                  <a:cxn ang="0">
                    <a:pos x="19" y="14"/>
                  </a:cxn>
                  <a:cxn ang="0">
                    <a:pos x="22" y="12"/>
                  </a:cxn>
                  <a:cxn ang="0">
                    <a:pos x="22" y="12"/>
                  </a:cxn>
                  <a:cxn ang="0">
                    <a:pos x="21" y="12"/>
                  </a:cxn>
                  <a:cxn ang="0">
                    <a:pos x="22" y="11"/>
                  </a:cxn>
                  <a:cxn ang="0">
                    <a:pos x="21" y="10"/>
                  </a:cxn>
                  <a:cxn ang="0">
                    <a:pos x="20" y="8"/>
                  </a:cxn>
                  <a:cxn ang="0">
                    <a:pos x="20" y="7"/>
                  </a:cxn>
                  <a:cxn ang="0">
                    <a:pos x="19" y="7"/>
                  </a:cxn>
                  <a:cxn ang="0">
                    <a:pos x="17" y="7"/>
                  </a:cxn>
                  <a:cxn ang="0">
                    <a:pos x="17" y="6"/>
                  </a:cxn>
                  <a:cxn ang="0">
                    <a:pos x="18" y="4"/>
                  </a:cxn>
                  <a:cxn ang="0">
                    <a:pos x="16" y="3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4" y="4"/>
                  </a:cxn>
                  <a:cxn ang="0">
                    <a:pos x="12" y="5"/>
                  </a:cxn>
                  <a:cxn ang="0">
                    <a:pos x="15" y="1"/>
                  </a:cxn>
                  <a:cxn ang="0">
                    <a:pos x="10" y="2"/>
                  </a:cxn>
                  <a:cxn ang="0">
                    <a:pos x="8" y="4"/>
                  </a:cxn>
                  <a:cxn ang="0">
                    <a:pos x="6" y="6"/>
                  </a:cxn>
                  <a:cxn ang="0">
                    <a:pos x="11" y="0"/>
                  </a:cxn>
                </a:cxnLst>
                <a:rect l="0" t="0" r="r" b="b"/>
                <a:pathLst>
                  <a:path w="25" h="32">
                    <a:moveTo>
                      <a:pt x="11" y="0"/>
                    </a:moveTo>
                    <a:cubicBezTo>
                      <a:pt x="9" y="0"/>
                      <a:pt x="4" y="3"/>
                      <a:pt x="2" y="6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3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3" y="6"/>
                      <a:pt x="3" y="6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2" y="7"/>
                      <a:pt x="1" y="7"/>
                      <a:pt x="1" y="7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2" y="9"/>
                      <a:pt x="2" y="9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8" y="9"/>
                    </a:cubicBezTo>
                    <a:cubicBezTo>
                      <a:pt x="8" y="10"/>
                      <a:pt x="9" y="10"/>
                      <a:pt x="9" y="10"/>
                    </a:cubicBezTo>
                    <a:cubicBezTo>
                      <a:pt x="9" y="10"/>
                      <a:pt x="10" y="10"/>
                      <a:pt x="11" y="9"/>
                    </a:cubicBezTo>
                    <a:cubicBezTo>
                      <a:pt x="11" y="10"/>
                      <a:pt x="11" y="10"/>
                      <a:pt x="11" y="11"/>
                    </a:cubicBezTo>
                    <a:cubicBezTo>
                      <a:pt x="11" y="11"/>
                      <a:pt x="11" y="11"/>
                      <a:pt x="11" y="11"/>
                    </a:cubicBezTo>
                    <a:cubicBezTo>
                      <a:pt x="12" y="12"/>
                      <a:pt x="12" y="12"/>
                      <a:pt x="10" y="13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2" y="14"/>
                      <a:pt x="12" y="14"/>
                      <a:pt x="12" y="14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5"/>
                      <a:pt x="14" y="17"/>
                      <a:pt x="10" y="19"/>
                    </a:cubicBezTo>
                    <a:cubicBezTo>
                      <a:pt x="7" y="20"/>
                      <a:pt x="7" y="20"/>
                      <a:pt x="7" y="21"/>
                    </a:cubicBezTo>
                    <a:cubicBezTo>
                      <a:pt x="8" y="21"/>
                      <a:pt x="8" y="21"/>
                      <a:pt x="8" y="21"/>
                    </a:cubicBezTo>
                    <a:cubicBezTo>
                      <a:pt x="7" y="22"/>
                      <a:pt x="6" y="22"/>
                      <a:pt x="6" y="23"/>
                    </a:cubicBezTo>
                    <a:cubicBezTo>
                      <a:pt x="4" y="22"/>
                      <a:pt x="4" y="22"/>
                      <a:pt x="3" y="22"/>
                    </a:cubicBezTo>
                    <a:cubicBezTo>
                      <a:pt x="2" y="22"/>
                      <a:pt x="2" y="22"/>
                      <a:pt x="1" y="23"/>
                    </a:cubicBezTo>
                    <a:cubicBezTo>
                      <a:pt x="0" y="24"/>
                      <a:pt x="1" y="25"/>
                      <a:pt x="1" y="25"/>
                    </a:cubicBezTo>
                    <a:cubicBezTo>
                      <a:pt x="1" y="25"/>
                      <a:pt x="2" y="25"/>
                      <a:pt x="2" y="25"/>
                    </a:cubicBezTo>
                    <a:cubicBezTo>
                      <a:pt x="3" y="25"/>
                      <a:pt x="4" y="25"/>
                      <a:pt x="5" y="24"/>
                    </a:cubicBezTo>
                    <a:cubicBezTo>
                      <a:pt x="5" y="24"/>
                      <a:pt x="5" y="24"/>
                      <a:pt x="6" y="23"/>
                    </a:cubicBezTo>
                    <a:cubicBezTo>
                      <a:pt x="6" y="24"/>
                      <a:pt x="6" y="24"/>
                      <a:pt x="7" y="27"/>
                    </a:cubicBezTo>
                    <a:cubicBezTo>
                      <a:pt x="8" y="27"/>
                      <a:pt x="8" y="27"/>
                      <a:pt x="8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9"/>
                      <a:pt x="7" y="30"/>
                      <a:pt x="7" y="30"/>
                    </a:cubicBezTo>
                    <a:cubicBezTo>
                      <a:pt x="8" y="29"/>
                      <a:pt x="8" y="29"/>
                      <a:pt x="9" y="29"/>
                    </a:cubicBezTo>
                    <a:cubicBezTo>
                      <a:pt x="9" y="30"/>
                      <a:pt x="9" y="30"/>
                      <a:pt x="9" y="31"/>
                    </a:cubicBezTo>
                    <a:cubicBezTo>
                      <a:pt x="12" y="32"/>
                      <a:pt x="12" y="32"/>
                      <a:pt x="12" y="32"/>
                    </a:cubicBezTo>
                    <a:cubicBezTo>
                      <a:pt x="13" y="31"/>
                      <a:pt x="13" y="31"/>
                      <a:pt x="13" y="31"/>
                    </a:cubicBezTo>
                    <a:cubicBezTo>
                      <a:pt x="13" y="31"/>
                      <a:pt x="10" y="28"/>
                      <a:pt x="12" y="27"/>
                    </a:cubicBezTo>
                    <a:cubicBezTo>
                      <a:pt x="13" y="30"/>
                      <a:pt x="15" y="30"/>
                      <a:pt x="15" y="30"/>
                    </a:cubicBezTo>
                    <a:cubicBezTo>
                      <a:pt x="16" y="29"/>
                      <a:pt x="16" y="29"/>
                      <a:pt x="16" y="28"/>
                    </a:cubicBezTo>
                    <a:cubicBezTo>
                      <a:pt x="16" y="28"/>
                      <a:pt x="16" y="28"/>
                      <a:pt x="16" y="28"/>
                    </a:cubicBezTo>
                    <a:cubicBezTo>
                      <a:pt x="16" y="28"/>
                      <a:pt x="16" y="28"/>
                      <a:pt x="16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7" y="28"/>
                      <a:pt x="17" y="28"/>
                    </a:cubicBezTo>
                    <a:cubicBezTo>
                      <a:pt x="17" y="28"/>
                      <a:pt x="15" y="23"/>
                      <a:pt x="16" y="21"/>
                    </a:cubicBezTo>
                    <a:cubicBezTo>
                      <a:pt x="16" y="21"/>
                      <a:pt x="17" y="20"/>
                      <a:pt x="18" y="20"/>
                    </a:cubicBezTo>
                    <a:cubicBezTo>
                      <a:pt x="18" y="20"/>
                      <a:pt x="18" y="20"/>
                      <a:pt x="18" y="20"/>
                    </a:cubicBezTo>
                    <a:cubicBezTo>
                      <a:pt x="18" y="21"/>
                      <a:pt x="18" y="21"/>
                      <a:pt x="19" y="23"/>
                    </a:cubicBezTo>
                    <a:cubicBezTo>
                      <a:pt x="20" y="24"/>
                      <a:pt x="20" y="24"/>
                      <a:pt x="20" y="24"/>
                    </a:cubicBezTo>
                    <a:cubicBezTo>
                      <a:pt x="21" y="23"/>
                      <a:pt x="21" y="23"/>
                      <a:pt x="21" y="23"/>
                    </a:cubicBezTo>
                    <a:cubicBezTo>
                      <a:pt x="22" y="23"/>
                      <a:pt x="22" y="23"/>
                      <a:pt x="22" y="23"/>
                    </a:cubicBezTo>
                    <a:cubicBezTo>
                      <a:pt x="23" y="21"/>
                      <a:pt x="23" y="21"/>
                      <a:pt x="23" y="21"/>
                    </a:cubicBezTo>
                    <a:cubicBezTo>
                      <a:pt x="24" y="21"/>
                      <a:pt x="24" y="21"/>
                      <a:pt x="25" y="21"/>
                    </a:cubicBezTo>
                    <a:cubicBezTo>
                      <a:pt x="25" y="21"/>
                      <a:pt x="25" y="21"/>
                      <a:pt x="25" y="21"/>
                    </a:cubicBezTo>
                    <a:cubicBezTo>
                      <a:pt x="25" y="20"/>
                      <a:pt x="25" y="20"/>
                      <a:pt x="25" y="20"/>
                    </a:cubicBezTo>
                    <a:cubicBezTo>
                      <a:pt x="24" y="18"/>
                      <a:pt x="23" y="18"/>
                      <a:pt x="23" y="18"/>
                    </a:cubicBezTo>
                    <a:cubicBezTo>
                      <a:pt x="22" y="17"/>
                      <a:pt x="21" y="17"/>
                      <a:pt x="21" y="16"/>
                    </a:cubicBezTo>
                    <a:cubicBezTo>
                      <a:pt x="20" y="15"/>
                      <a:pt x="19" y="15"/>
                      <a:pt x="19" y="14"/>
                    </a:cubicBezTo>
                    <a:cubicBezTo>
                      <a:pt x="19" y="14"/>
                      <a:pt x="19" y="14"/>
                      <a:pt x="21" y="14"/>
                    </a:cubicBezTo>
                    <a:cubicBezTo>
                      <a:pt x="22" y="13"/>
                      <a:pt x="22" y="12"/>
                      <a:pt x="22" y="12"/>
                    </a:cubicBezTo>
                    <a:cubicBezTo>
                      <a:pt x="22" y="12"/>
                      <a:pt x="22" y="12"/>
                      <a:pt x="22" y="12"/>
                    </a:cubicBezTo>
                    <a:cubicBezTo>
                      <a:pt x="22" y="12"/>
                      <a:pt x="22" y="12"/>
                      <a:pt x="22" y="12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21" y="12"/>
                      <a:pt x="21" y="12"/>
                      <a:pt x="21" y="12"/>
                    </a:cubicBezTo>
                    <a:cubicBezTo>
                      <a:pt x="21" y="12"/>
                      <a:pt x="22" y="12"/>
                      <a:pt x="22" y="11"/>
                    </a:cubicBezTo>
                    <a:cubicBezTo>
                      <a:pt x="22" y="11"/>
                      <a:pt x="22" y="11"/>
                      <a:pt x="22" y="11"/>
                    </a:cubicBezTo>
                    <a:cubicBezTo>
                      <a:pt x="21" y="11"/>
                      <a:pt x="21" y="11"/>
                      <a:pt x="20" y="11"/>
                    </a:cubicBezTo>
                    <a:cubicBezTo>
                      <a:pt x="21" y="10"/>
                      <a:pt x="21" y="10"/>
                      <a:pt x="21" y="10"/>
                    </a:cubicBezTo>
                    <a:cubicBezTo>
                      <a:pt x="21" y="10"/>
                      <a:pt x="21" y="10"/>
                      <a:pt x="19" y="9"/>
                    </a:cubicBezTo>
                    <a:cubicBezTo>
                      <a:pt x="19" y="9"/>
                      <a:pt x="19" y="9"/>
                      <a:pt x="20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8"/>
                      <a:pt x="20" y="8"/>
                      <a:pt x="20" y="7"/>
                    </a:cubicBezTo>
                    <a:cubicBezTo>
                      <a:pt x="20" y="7"/>
                      <a:pt x="20" y="7"/>
                      <a:pt x="20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8" y="7"/>
                      <a:pt x="18" y="7"/>
                      <a:pt x="18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8" y="7"/>
                      <a:pt x="18" y="6"/>
                      <a:pt x="18" y="6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8" y="6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4"/>
                    </a:cubicBezTo>
                    <a:cubicBezTo>
                      <a:pt x="17" y="3"/>
                      <a:pt x="17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5" y="3"/>
                      <a:pt x="15" y="4"/>
                      <a:pt x="14" y="5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4" y="4"/>
                      <a:pt x="14" y="4"/>
                      <a:pt x="14" y="4"/>
                    </a:cubicBezTo>
                    <a:cubicBezTo>
                      <a:pt x="13" y="5"/>
                      <a:pt x="13" y="5"/>
                      <a:pt x="12" y="5"/>
                    </a:cubicBezTo>
                    <a:cubicBezTo>
                      <a:pt x="12" y="5"/>
                      <a:pt x="12" y="5"/>
                      <a:pt x="12" y="5"/>
                    </a:cubicBezTo>
                    <a:cubicBezTo>
                      <a:pt x="13" y="3"/>
                      <a:pt x="15" y="3"/>
                      <a:pt x="15" y="1"/>
                    </a:cubicBezTo>
                    <a:cubicBezTo>
                      <a:pt x="14" y="1"/>
                      <a:pt x="14" y="1"/>
                      <a:pt x="13" y="1"/>
                    </a:cubicBezTo>
                    <a:cubicBezTo>
                      <a:pt x="13" y="1"/>
                      <a:pt x="11" y="1"/>
                      <a:pt x="10" y="2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9" y="4"/>
                      <a:pt x="9" y="4"/>
                      <a:pt x="8" y="4"/>
                    </a:cubicBezTo>
                    <a:cubicBezTo>
                      <a:pt x="8" y="5"/>
                      <a:pt x="8" y="6"/>
                      <a:pt x="6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7" y="3"/>
                      <a:pt x="9" y="2"/>
                      <a:pt x="12" y="0"/>
                    </a:cubicBezTo>
                    <a:cubicBezTo>
                      <a:pt x="12" y="0"/>
                      <a:pt x="12" y="0"/>
                      <a:pt x="11" y="0"/>
                    </a:cubicBezTo>
                    <a:cubicBezTo>
                      <a:pt x="11" y="0"/>
                      <a:pt x="11" y="0"/>
                      <a:pt x="1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4" name="îşḻiḋe"/>
              <p:cNvSpPr/>
              <p:nvPr/>
            </p:nvSpPr>
            <p:spPr bwMode="auto">
              <a:xfrm>
                <a:off x="5610190" y="2581149"/>
                <a:ext cx="30958" cy="24227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1"/>
                  </a:cxn>
                  <a:cxn ang="0">
                    <a:pos x="2" y="1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2" y="3"/>
                  </a:cxn>
                  <a:cxn ang="0">
                    <a:pos x="3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4" h="3">
                    <a:moveTo>
                      <a:pt x="3" y="0"/>
                    </a:moveTo>
                    <a:cubicBezTo>
                      <a:pt x="2" y="0"/>
                      <a:pt x="2" y="1"/>
                      <a:pt x="2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3"/>
                      <a:pt x="3" y="3"/>
                      <a:pt x="3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5" name="ïśľïďe"/>
              <p:cNvSpPr/>
              <p:nvPr/>
            </p:nvSpPr>
            <p:spPr bwMode="auto">
              <a:xfrm>
                <a:off x="5641147" y="2589225"/>
                <a:ext cx="16152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1" y="2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2">
                    <a:moveTo>
                      <a:pt x="1" y="0"/>
                    </a:moveTo>
                    <a:cubicBezTo>
                      <a:pt x="1" y="0"/>
                      <a:pt x="0" y="1"/>
                      <a:pt x="0" y="1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1"/>
                    </a:cubicBezTo>
                    <a:cubicBezTo>
                      <a:pt x="1" y="1"/>
                      <a:pt x="2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6" name="išlîḓê"/>
              <p:cNvSpPr/>
              <p:nvPr/>
            </p:nvSpPr>
            <p:spPr bwMode="auto">
              <a:xfrm>
                <a:off x="5546930" y="2375217"/>
                <a:ext cx="63261" cy="24227"/>
              </a:xfrm>
              <a:custGeom>
                <a:avLst/>
                <a:gdLst/>
                <a:ahLst/>
                <a:cxnLst>
                  <a:cxn ang="0">
                    <a:pos x="8" y="0"/>
                  </a:cxn>
                  <a:cxn ang="0">
                    <a:pos x="6" y="1"/>
                  </a:cxn>
                  <a:cxn ang="0">
                    <a:pos x="7" y="0"/>
                  </a:cxn>
                  <a:cxn ang="0">
                    <a:pos x="1" y="1"/>
                  </a:cxn>
                  <a:cxn ang="0">
                    <a:pos x="0" y="3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1" y="2"/>
                  </a:cxn>
                  <a:cxn ang="0">
                    <a:pos x="2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2" y="2"/>
                  </a:cxn>
                  <a:cxn ang="0">
                    <a:pos x="7" y="1"/>
                  </a:cxn>
                  <a:cxn ang="0">
                    <a:pos x="8" y="0"/>
                  </a:cxn>
                </a:cxnLst>
                <a:rect l="0" t="0" r="r" b="b"/>
                <a:pathLst>
                  <a:path w="8" h="3">
                    <a:moveTo>
                      <a:pt x="8" y="0"/>
                    </a:moveTo>
                    <a:cubicBezTo>
                      <a:pt x="7" y="0"/>
                      <a:pt x="7" y="0"/>
                      <a:pt x="6" y="1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2"/>
                      <a:pt x="0" y="2"/>
                      <a:pt x="0" y="3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2"/>
                      <a:pt x="3" y="2"/>
                      <a:pt x="2" y="2"/>
                    </a:cubicBezTo>
                    <a:cubicBezTo>
                      <a:pt x="3" y="2"/>
                      <a:pt x="5" y="2"/>
                      <a:pt x="7" y="1"/>
                    </a:cubicBezTo>
                    <a:cubicBezTo>
                      <a:pt x="8" y="0"/>
                      <a:pt x="8" y="0"/>
                      <a:pt x="8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7" name="îşľiḑè"/>
              <p:cNvSpPr/>
              <p:nvPr/>
            </p:nvSpPr>
            <p:spPr bwMode="auto">
              <a:xfrm>
                <a:off x="5538854" y="2399444"/>
                <a:ext cx="24227" cy="8076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2" y="0"/>
                  </a:cxn>
                  <a:cxn ang="0">
                    <a:pos x="3" y="0"/>
                  </a:cxn>
                  <a:cxn ang="0">
                    <a:pos x="2" y="0"/>
                  </a:cxn>
                </a:cxnLst>
                <a:rect l="0" t="0" r="r" b="b"/>
                <a:pathLst>
                  <a:path w="3" h="1">
                    <a:moveTo>
                      <a:pt x="2" y="0"/>
                    </a:moveTo>
                    <a:cubicBezTo>
                      <a:pt x="2" y="0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2" y="0"/>
                      <a:pt x="2" y="0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8" name="íṩļíḓe"/>
              <p:cNvSpPr/>
              <p:nvPr/>
            </p:nvSpPr>
            <p:spPr bwMode="auto">
              <a:xfrm>
                <a:off x="5530778" y="2391369"/>
                <a:ext cx="79412" cy="39033"/>
              </a:xfrm>
              <a:custGeom>
                <a:avLst/>
                <a:gdLst/>
                <a:ahLst/>
                <a:cxnLst>
                  <a:cxn ang="0">
                    <a:pos x="7" y="0"/>
                  </a:cxn>
                  <a:cxn ang="0">
                    <a:pos x="5" y="1"/>
                  </a:cxn>
                  <a:cxn ang="0">
                    <a:pos x="4" y="1"/>
                  </a:cxn>
                  <a:cxn ang="0">
                    <a:pos x="3" y="1"/>
                  </a:cxn>
                  <a:cxn ang="0">
                    <a:pos x="2" y="2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3" y="3"/>
                  </a:cxn>
                  <a:cxn ang="0">
                    <a:pos x="3" y="3"/>
                  </a:cxn>
                  <a:cxn ang="0">
                    <a:pos x="3" y="3"/>
                  </a:cxn>
                  <a:cxn ang="0">
                    <a:pos x="3" y="4"/>
                  </a:cxn>
                  <a:cxn ang="0">
                    <a:pos x="3" y="4"/>
                  </a:cxn>
                  <a:cxn ang="0">
                    <a:pos x="2" y="4"/>
                  </a:cxn>
                  <a:cxn ang="0">
                    <a:pos x="2" y="4"/>
                  </a:cxn>
                  <a:cxn ang="0">
                    <a:pos x="1" y="4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4" y="4"/>
                  </a:cxn>
                  <a:cxn ang="0">
                    <a:pos x="5" y="4"/>
                  </a:cxn>
                  <a:cxn ang="0">
                    <a:pos x="5" y="4"/>
                  </a:cxn>
                  <a:cxn ang="0">
                    <a:pos x="6" y="4"/>
                  </a:cxn>
                  <a:cxn ang="0">
                    <a:pos x="8" y="3"/>
                  </a:cxn>
                  <a:cxn ang="0">
                    <a:pos x="9" y="2"/>
                  </a:cxn>
                  <a:cxn ang="0">
                    <a:pos x="9" y="2"/>
                  </a:cxn>
                  <a:cxn ang="0">
                    <a:pos x="9" y="2"/>
                  </a:cxn>
                  <a:cxn ang="0">
                    <a:pos x="8" y="3"/>
                  </a:cxn>
                  <a:cxn ang="0">
                    <a:pos x="7" y="3"/>
                  </a:cxn>
                  <a:cxn ang="0">
                    <a:pos x="10" y="0"/>
                  </a:cxn>
                  <a:cxn ang="0">
                    <a:pos x="10" y="0"/>
                  </a:cxn>
                  <a:cxn ang="0">
                    <a:pos x="10" y="0"/>
                  </a:cxn>
                  <a:cxn ang="0">
                    <a:pos x="8" y="1"/>
                  </a:cxn>
                  <a:cxn ang="0">
                    <a:pos x="8" y="2"/>
                  </a:cxn>
                  <a:cxn ang="0">
                    <a:pos x="6" y="3"/>
                  </a:cxn>
                  <a:cxn ang="0">
                    <a:pos x="5" y="3"/>
                  </a:cxn>
                  <a:cxn ang="0">
                    <a:pos x="4" y="3"/>
                  </a:cxn>
                  <a:cxn ang="0">
                    <a:pos x="5" y="2"/>
                  </a:cxn>
                  <a:cxn ang="0">
                    <a:pos x="6" y="1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7" y="0"/>
                  </a:cxn>
                  <a:cxn ang="0">
                    <a:pos x="7" y="0"/>
                  </a:cxn>
                </a:cxnLst>
                <a:rect l="0" t="0" r="r" b="b"/>
                <a:pathLst>
                  <a:path w="10" h="5">
                    <a:moveTo>
                      <a:pt x="7" y="0"/>
                    </a:moveTo>
                    <a:cubicBezTo>
                      <a:pt x="7" y="0"/>
                      <a:pt x="5" y="0"/>
                      <a:pt x="5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2"/>
                      <a:pt x="2" y="2"/>
                      <a:pt x="2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4"/>
                      <a:pt x="3" y="4"/>
                      <a:pt x="2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2" y="4"/>
                      <a:pt x="1" y="4"/>
                      <a:pt x="1" y="4"/>
                    </a:cubicBezTo>
                    <a:cubicBezTo>
                      <a:pt x="0" y="4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2" y="5"/>
                      <a:pt x="3" y="4"/>
                      <a:pt x="4" y="4"/>
                    </a:cubicBezTo>
                    <a:cubicBezTo>
                      <a:pt x="4" y="4"/>
                      <a:pt x="5" y="4"/>
                      <a:pt x="5" y="4"/>
                    </a:cubicBezTo>
                    <a:cubicBezTo>
                      <a:pt x="5" y="4"/>
                      <a:pt x="5" y="4"/>
                      <a:pt x="5" y="4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4"/>
                      <a:pt x="7" y="4"/>
                      <a:pt x="8" y="3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9" y="2"/>
                      <a:pt x="9" y="2"/>
                      <a:pt x="9" y="2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10" y="0"/>
                    </a:cubicBezTo>
                    <a:cubicBezTo>
                      <a:pt x="10" y="0"/>
                      <a:pt x="10" y="0"/>
                      <a:pt x="8" y="1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7" y="2"/>
                      <a:pt x="7" y="2"/>
                      <a:pt x="6" y="3"/>
                    </a:cubicBezTo>
                    <a:cubicBezTo>
                      <a:pt x="6" y="3"/>
                      <a:pt x="6" y="3"/>
                      <a:pt x="5" y="3"/>
                    </a:cubicBezTo>
                    <a:cubicBezTo>
                      <a:pt x="5" y="3"/>
                      <a:pt x="5" y="3"/>
                      <a:pt x="4" y="3"/>
                    </a:cubicBezTo>
                    <a:cubicBezTo>
                      <a:pt x="5" y="3"/>
                      <a:pt x="5" y="3"/>
                      <a:pt x="5" y="2"/>
                    </a:cubicBezTo>
                    <a:cubicBezTo>
                      <a:pt x="6" y="2"/>
                      <a:pt x="6" y="1"/>
                      <a:pt x="6" y="1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  <a:cubicBezTo>
                      <a:pt x="7" y="0"/>
                      <a:pt x="7" y="0"/>
                      <a:pt x="7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99" name="iŝľíḍe"/>
              <p:cNvSpPr/>
              <p:nvPr/>
            </p:nvSpPr>
            <p:spPr bwMode="auto">
              <a:xfrm>
                <a:off x="5618266" y="2367141"/>
                <a:ext cx="16152" cy="8076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2" y="0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2" h="1">
                    <a:moveTo>
                      <a:pt x="2" y="0"/>
                    </a:moveTo>
                    <a:cubicBezTo>
                      <a:pt x="2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0" name="ïsļiḑè"/>
              <p:cNvSpPr/>
              <p:nvPr/>
            </p:nvSpPr>
            <p:spPr bwMode="auto">
              <a:xfrm>
                <a:off x="5610190" y="2367141"/>
                <a:ext cx="30958" cy="1615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2" y="2"/>
                  </a:cxn>
                  <a:cxn ang="0">
                    <a:pos x="3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3" y="1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4" h="2">
                    <a:moveTo>
                      <a:pt x="2" y="0"/>
                    </a:moveTo>
                    <a:cubicBezTo>
                      <a:pt x="2" y="1"/>
                      <a:pt x="1" y="1"/>
                      <a:pt x="0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2" y="2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3" y="1"/>
                      <a:pt x="3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1" name="ïs1iḑe"/>
              <p:cNvSpPr/>
              <p:nvPr/>
            </p:nvSpPr>
            <p:spPr bwMode="auto">
              <a:xfrm>
                <a:off x="5641147" y="2360411"/>
                <a:ext cx="24227" cy="6730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2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3" h="1">
                    <a:moveTo>
                      <a:pt x="3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2" y="1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2" name="ïṡļiḍê"/>
              <p:cNvSpPr/>
              <p:nvPr/>
            </p:nvSpPr>
            <p:spPr bwMode="auto">
              <a:xfrm>
                <a:off x="5602114" y="2399444"/>
                <a:ext cx="47109" cy="39033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1" y="4"/>
                  </a:cxn>
                  <a:cxn ang="0">
                    <a:pos x="0" y="5"/>
                  </a:cxn>
                  <a:cxn ang="0">
                    <a:pos x="0" y="5"/>
                  </a:cxn>
                  <a:cxn ang="0">
                    <a:pos x="3" y="4"/>
                  </a:cxn>
                  <a:cxn ang="0">
                    <a:pos x="3" y="3"/>
                  </a:cxn>
                  <a:cxn ang="0">
                    <a:pos x="6" y="1"/>
                  </a:cxn>
                  <a:cxn ang="0">
                    <a:pos x="5" y="1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3" y="2"/>
                  </a:cxn>
                  <a:cxn ang="0">
                    <a:pos x="2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3" y="1"/>
                  </a:cxn>
                  <a:cxn ang="0">
                    <a:pos x="2" y="2"/>
                  </a:cxn>
                  <a:cxn ang="0">
                    <a:pos x="1" y="2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6" h="5">
                    <a:moveTo>
                      <a:pt x="3" y="0"/>
                    </a:moveTo>
                    <a:cubicBezTo>
                      <a:pt x="2" y="0"/>
                      <a:pt x="0" y="2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2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0" y="4"/>
                      <a:pt x="0" y="4"/>
                      <a:pt x="0" y="5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1" y="5"/>
                      <a:pt x="1" y="4"/>
                      <a:pt x="3" y="4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4" y="3"/>
                      <a:pt x="5" y="2"/>
                      <a:pt x="6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3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3" y="1"/>
                      <a:pt x="3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3" name="ïṩľîḑê"/>
              <p:cNvSpPr/>
              <p:nvPr/>
            </p:nvSpPr>
            <p:spPr bwMode="auto">
              <a:xfrm>
                <a:off x="5626341" y="2423672"/>
                <a:ext cx="14806" cy="2288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0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2" y="1"/>
                  </a:cxn>
                  <a:cxn ang="0">
                    <a:pos x="2" y="0"/>
                  </a:cxn>
                </a:cxnLst>
                <a:rect l="0" t="0" r="r" b="b"/>
                <a:pathLst>
                  <a:path w="2" h="3">
                    <a:moveTo>
                      <a:pt x="2" y="0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0" y="1"/>
                      <a:pt x="0" y="2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2" y="2"/>
                      <a:pt x="2" y="1"/>
                    </a:cubicBezTo>
                    <a:cubicBezTo>
                      <a:pt x="2" y="1"/>
                      <a:pt x="2" y="1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4" name="îṥļiḑe"/>
              <p:cNvSpPr/>
              <p:nvPr/>
            </p:nvSpPr>
            <p:spPr bwMode="auto">
              <a:xfrm>
                <a:off x="5641147" y="2399444"/>
                <a:ext cx="87488" cy="63261"/>
              </a:xfrm>
              <a:custGeom>
                <a:avLst/>
                <a:gdLst/>
                <a:ahLst/>
                <a:cxnLst>
                  <a:cxn ang="0">
                    <a:pos x="3" y="0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1" y="4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6"/>
                  </a:cxn>
                  <a:cxn ang="0">
                    <a:pos x="0" y="7"/>
                  </a:cxn>
                  <a:cxn ang="0">
                    <a:pos x="2" y="6"/>
                  </a:cxn>
                  <a:cxn ang="0">
                    <a:pos x="1" y="7"/>
                  </a:cxn>
                  <a:cxn ang="0">
                    <a:pos x="5" y="7"/>
                  </a:cxn>
                  <a:cxn ang="0">
                    <a:pos x="6" y="7"/>
                  </a:cxn>
                  <a:cxn ang="0">
                    <a:pos x="6" y="8"/>
                  </a:cxn>
                  <a:cxn ang="0">
                    <a:pos x="6" y="8"/>
                  </a:cxn>
                  <a:cxn ang="0">
                    <a:pos x="6" y="8"/>
                  </a:cxn>
                  <a:cxn ang="0">
                    <a:pos x="6" y="8"/>
                  </a:cxn>
                  <a:cxn ang="0">
                    <a:pos x="7" y="8"/>
                  </a:cxn>
                  <a:cxn ang="0">
                    <a:pos x="7" y="8"/>
                  </a:cxn>
                  <a:cxn ang="0">
                    <a:pos x="7" y="8"/>
                  </a:cxn>
                  <a:cxn ang="0">
                    <a:pos x="7" y="8"/>
                  </a:cxn>
                  <a:cxn ang="0">
                    <a:pos x="8" y="8"/>
                  </a:cxn>
                  <a:cxn ang="0">
                    <a:pos x="9" y="6"/>
                  </a:cxn>
                  <a:cxn ang="0">
                    <a:pos x="10" y="6"/>
                  </a:cxn>
                  <a:cxn ang="0">
                    <a:pos x="10" y="6"/>
                  </a:cxn>
                  <a:cxn ang="0">
                    <a:pos x="10" y="5"/>
                  </a:cxn>
                  <a:cxn ang="0">
                    <a:pos x="8" y="4"/>
                  </a:cxn>
                  <a:cxn ang="0">
                    <a:pos x="8" y="4"/>
                  </a:cxn>
                  <a:cxn ang="0">
                    <a:pos x="6" y="5"/>
                  </a:cxn>
                  <a:cxn ang="0">
                    <a:pos x="4" y="4"/>
                  </a:cxn>
                  <a:cxn ang="0">
                    <a:pos x="4" y="3"/>
                  </a:cxn>
                  <a:cxn ang="0">
                    <a:pos x="6" y="1"/>
                  </a:cxn>
                  <a:cxn ang="0">
                    <a:pos x="5" y="1"/>
                  </a:cxn>
                  <a:cxn ang="0">
                    <a:pos x="5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3" y="0"/>
                  </a:cxn>
                </a:cxnLst>
                <a:rect l="0" t="0" r="r" b="b"/>
                <a:pathLst>
                  <a:path w="11" h="8">
                    <a:moveTo>
                      <a:pt x="3" y="0"/>
                    </a:moveTo>
                    <a:cubicBezTo>
                      <a:pt x="3" y="0"/>
                      <a:pt x="1" y="1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2" y="4"/>
                      <a:pt x="2" y="4"/>
                      <a:pt x="1" y="4"/>
                    </a:cubicBezTo>
                    <a:cubicBezTo>
                      <a:pt x="0" y="5"/>
                      <a:pt x="0" y="5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0" y="6"/>
                      <a:pt x="0" y="7"/>
                      <a:pt x="0" y="7"/>
                    </a:cubicBezTo>
                    <a:cubicBezTo>
                      <a:pt x="1" y="7"/>
                      <a:pt x="1" y="6"/>
                      <a:pt x="2" y="6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5" y="7"/>
                      <a:pt x="5" y="7"/>
                      <a:pt x="5" y="7"/>
                    </a:cubicBezTo>
                    <a:cubicBezTo>
                      <a:pt x="6" y="7"/>
                      <a:pt x="6" y="7"/>
                      <a:pt x="6" y="7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6" y="8"/>
                      <a:pt x="6" y="8"/>
                      <a:pt x="6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8" y="7"/>
                      <a:pt x="9" y="7"/>
                      <a:pt x="9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0" y="6"/>
                      <a:pt x="10" y="6"/>
                    </a:cubicBezTo>
                    <a:cubicBezTo>
                      <a:pt x="10" y="6"/>
                      <a:pt x="11" y="5"/>
                      <a:pt x="10" y="5"/>
                    </a:cubicBezTo>
                    <a:cubicBezTo>
                      <a:pt x="10" y="5"/>
                      <a:pt x="8" y="4"/>
                      <a:pt x="8" y="4"/>
                    </a:cubicBezTo>
                    <a:cubicBezTo>
                      <a:pt x="8" y="4"/>
                      <a:pt x="8" y="4"/>
                      <a:pt x="8" y="4"/>
                    </a:cubicBezTo>
                    <a:cubicBezTo>
                      <a:pt x="7" y="5"/>
                      <a:pt x="7" y="5"/>
                      <a:pt x="6" y="5"/>
                    </a:cubicBezTo>
                    <a:cubicBezTo>
                      <a:pt x="6" y="5"/>
                      <a:pt x="4" y="4"/>
                      <a:pt x="4" y="4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5" y="3"/>
                      <a:pt x="6" y="2"/>
                      <a:pt x="6" y="1"/>
                    </a:cubicBezTo>
                    <a:cubicBezTo>
                      <a:pt x="5" y="1"/>
                      <a:pt x="5" y="1"/>
                      <a:pt x="5" y="1"/>
                    </a:cubicBezTo>
                    <a:cubicBezTo>
                      <a:pt x="5" y="1"/>
                      <a:pt x="5" y="1"/>
                      <a:pt x="5" y="2"/>
                    </a:cubicBezTo>
                    <a:cubicBezTo>
                      <a:pt x="5" y="2"/>
                      <a:pt x="5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0"/>
                      <a:pt x="3" y="0"/>
                    </a:cubicBezTo>
                    <a:cubicBezTo>
                      <a:pt x="3" y="0"/>
                      <a:pt x="3" y="0"/>
                      <a:pt x="3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5" name="îṣľiḑé"/>
              <p:cNvSpPr/>
              <p:nvPr/>
            </p:nvSpPr>
            <p:spPr bwMode="auto">
              <a:xfrm>
                <a:off x="5665375" y="2352335"/>
                <a:ext cx="39033" cy="30958"/>
              </a:xfrm>
              <a:custGeom>
                <a:avLst/>
                <a:gdLst/>
                <a:ahLst/>
                <a:cxnLst>
                  <a:cxn ang="0">
                    <a:pos x="4" y="0"/>
                  </a:cxn>
                  <a:cxn ang="0">
                    <a:pos x="4" y="0"/>
                  </a:cxn>
                  <a:cxn ang="0">
                    <a:pos x="3" y="1"/>
                  </a:cxn>
                  <a:cxn ang="0">
                    <a:pos x="2" y="1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1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1" y="3"/>
                  </a:cxn>
                  <a:cxn ang="0">
                    <a:pos x="2" y="3"/>
                  </a:cxn>
                  <a:cxn ang="0">
                    <a:pos x="0" y="4"/>
                  </a:cxn>
                  <a:cxn ang="0">
                    <a:pos x="1" y="4"/>
                  </a:cxn>
                  <a:cxn ang="0">
                    <a:pos x="2" y="4"/>
                  </a:cxn>
                  <a:cxn ang="0">
                    <a:pos x="3" y="3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4" y="1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4" y="0"/>
                  </a:cxn>
                </a:cxnLst>
                <a:rect l="0" t="0" r="r" b="b"/>
                <a:pathLst>
                  <a:path w="5" h="4">
                    <a:moveTo>
                      <a:pt x="4" y="0"/>
                    </a:moveTo>
                    <a:cubicBezTo>
                      <a:pt x="4" y="0"/>
                      <a:pt x="4" y="0"/>
                      <a:pt x="4" y="0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3"/>
                      <a:pt x="2" y="3"/>
                      <a:pt x="0" y="4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3" y="3"/>
                      <a:pt x="3" y="3"/>
                      <a:pt x="3" y="3"/>
                    </a:cubicBezTo>
                    <a:cubicBezTo>
                      <a:pt x="3" y="3"/>
                      <a:pt x="4" y="3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4" y="1"/>
                      <a:pt x="4" y="1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4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6" name="íṥľiḍé"/>
              <p:cNvSpPr/>
              <p:nvPr/>
            </p:nvSpPr>
            <p:spPr bwMode="auto">
              <a:xfrm>
                <a:off x="5688256" y="2367141"/>
                <a:ext cx="24227" cy="161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8" y="6"/>
                  </a:cxn>
                  <a:cxn ang="0">
                    <a:pos x="12" y="6"/>
                  </a:cxn>
                  <a:cxn ang="0">
                    <a:pos x="12" y="6"/>
                  </a:cxn>
                  <a:cxn ang="0">
                    <a:pos x="12" y="0"/>
                  </a:cxn>
                </a:cxnLst>
                <a:rect l="0" t="0" r="r" b="b"/>
                <a:pathLst>
                  <a:path w="18" h="12">
                    <a:moveTo>
                      <a:pt x="12" y="0"/>
                    </a:moveTo>
                    <a:lnTo>
                      <a:pt x="12" y="0"/>
                    </a:lnTo>
                    <a:lnTo>
                      <a:pt x="6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8" y="6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7" name="íśḻíḍè"/>
              <p:cNvSpPr/>
              <p:nvPr/>
            </p:nvSpPr>
            <p:spPr bwMode="auto">
              <a:xfrm>
                <a:off x="5688256" y="2367141"/>
                <a:ext cx="24227" cy="161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0" y="12"/>
                  </a:cxn>
                  <a:cxn ang="0">
                    <a:pos x="6" y="12"/>
                  </a:cxn>
                  <a:cxn ang="0">
                    <a:pos x="12" y="12"/>
                  </a:cxn>
                  <a:cxn ang="0">
                    <a:pos x="18" y="6"/>
                  </a:cxn>
                  <a:cxn ang="0">
                    <a:pos x="12" y="6"/>
                  </a:cxn>
                  <a:cxn ang="0">
                    <a:pos x="12" y="6"/>
                  </a:cxn>
                  <a:cxn ang="0">
                    <a:pos x="12" y="0"/>
                  </a:cxn>
                </a:cxnLst>
                <a:rect l="0" t="0" r="r" b="b"/>
                <a:pathLst>
                  <a:path w="18" h="12">
                    <a:moveTo>
                      <a:pt x="12" y="0"/>
                    </a:moveTo>
                    <a:lnTo>
                      <a:pt x="12" y="0"/>
                    </a:lnTo>
                    <a:lnTo>
                      <a:pt x="6" y="6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0" y="12"/>
                    </a:lnTo>
                    <a:lnTo>
                      <a:pt x="6" y="12"/>
                    </a:lnTo>
                    <a:lnTo>
                      <a:pt x="12" y="12"/>
                    </a:lnTo>
                    <a:lnTo>
                      <a:pt x="18" y="6"/>
                    </a:lnTo>
                    <a:lnTo>
                      <a:pt x="12" y="6"/>
                    </a:lnTo>
                    <a:lnTo>
                      <a:pt x="12" y="6"/>
                    </a:lnTo>
                    <a:lnTo>
                      <a:pt x="12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8" name="îsľîḑê"/>
              <p:cNvSpPr/>
              <p:nvPr/>
            </p:nvSpPr>
            <p:spPr bwMode="auto">
              <a:xfrm>
                <a:off x="5728635" y="2344259"/>
                <a:ext cx="14806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1" y="0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09" name="ïṡļïḍê"/>
              <p:cNvSpPr/>
              <p:nvPr/>
            </p:nvSpPr>
            <p:spPr bwMode="auto">
              <a:xfrm>
                <a:off x="5681526" y="2478856"/>
                <a:ext cx="30958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1" y="2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4" h="2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3" y="2"/>
                      <a:pt x="4" y="0"/>
                      <a:pt x="2" y="0"/>
                    </a:cubicBezTo>
                    <a:cubicBezTo>
                      <a:pt x="2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0" name="îŝľïḑê"/>
              <p:cNvSpPr/>
              <p:nvPr/>
            </p:nvSpPr>
            <p:spPr bwMode="auto">
              <a:xfrm>
                <a:off x="5688256" y="2311956"/>
                <a:ext cx="267847" cy="118445"/>
              </a:xfrm>
              <a:custGeom>
                <a:avLst/>
                <a:gdLst/>
                <a:ahLst/>
                <a:cxnLst>
                  <a:cxn ang="0">
                    <a:pos x="25" y="1"/>
                  </a:cxn>
                  <a:cxn ang="0">
                    <a:pos x="25" y="0"/>
                  </a:cxn>
                  <a:cxn ang="0">
                    <a:pos x="23" y="0"/>
                  </a:cxn>
                  <a:cxn ang="0">
                    <a:pos x="22" y="0"/>
                  </a:cxn>
                  <a:cxn ang="0">
                    <a:pos x="19" y="2"/>
                  </a:cxn>
                  <a:cxn ang="0">
                    <a:pos x="17" y="1"/>
                  </a:cxn>
                  <a:cxn ang="0">
                    <a:pos x="16" y="2"/>
                  </a:cxn>
                  <a:cxn ang="0">
                    <a:pos x="17" y="2"/>
                  </a:cxn>
                  <a:cxn ang="0">
                    <a:pos x="16" y="3"/>
                  </a:cxn>
                  <a:cxn ang="0">
                    <a:pos x="14" y="4"/>
                  </a:cxn>
                  <a:cxn ang="0">
                    <a:pos x="16" y="5"/>
                  </a:cxn>
                  <a:cxn ang="0">
                    <a:pos x="19" y="5"/>
                  </a:cxn>
                  <a:cxn ang="0">
                    <a:pos x="15" y="7"/>
                  </a:cxn>
                  <a:cxn ang="0">
                    <a:pos x="15" y="5"/>
                  </a:cxn>
                  <a:cxn ang="0">
                    <a:pos x="14" y="5"/>
                  </a:cxn>
                  <a:cxn ang="0">
                    <a:pos x="14" y="5"/>
                  </a:cxn>
                  <a:cxn ang="0">
                    <a:pos x="11" y="8"/>
                  </a:cxn>
                  <a:cxn ang="0">
                    <a:pos x="10" y="8"/>
                  </a:cxn>
                  <a:cxn ang="0">
                    <a:pos x="6" y="10"/>
                  </a:cxn>
                  <a:cxn ang="0">
                    <a:pos x="9" y="9"/>
                  </a:cxn>
                  <a:cxn ang="0">
                    <a:pos x="6" y="11"/>
                  </a:cxn>
                  <a:cxn ang="0">
                    <a:pos x="8" y="11"/>
                  </a:cxn>
                  <a:cxn ang="0">
                    <a:pos x="5" y="10"/>
                  </a:cxn>
                  <a:cxn ang="0">
                    <a:pos x="2" y="12"/>
                  </a:cxn>
                  <a:cxn ang="0">
                    <a:pos x="1" y="13"/>
                  </a:cxn>
                  <a:cxn ang="0">
                    <a:pos x="2" y="13"/>
                  </a:cxn>
                  <a:cxn ang="0">
                    <a:pos x="4" y="13"/>
                  </a:cxn>
                  <a:cxn ang="0">
                    <a:pos x="6" y="14"/>
                  </a:cxn>
                  <a:cxn ang="0">
                    <a:pos x="9" y="13"/>
                  </a:cxn>
                  <a:cxn ang="0">
                    <a:pos x="8" y="13"/>
                  </a:cxn>
                  <a:cxn ang="0">
                    <a:pos x="7" y="12"/>
                  </a:cxn>
                  <a:cxn ang="0">
                    <a:pos x="9" y="12"/>
                  </a:cxn>
                  <a:cxn ang="0">
                    <a:pos x="15" y="10"/>
                  </a:cxn>
                  <a:cxn ang="0">
                    <a:pos x="16" y="10"/>
                  </a:cxn>
                  <a:cxn ang="0">
                    <a:pos x="17" y="8"/>
                  </a:cxn>
                  <a:cxn ang="0">
                    <a:pos x="17" y="8"/>
                  </a:cxn>
                  <a:cxn ang="0">
                    <a:pos x="19" y="8"/>
                  </a:cxn>
                  <a:cxn ang="0">
                    <a:pos x="20" y="8"/>
                  </a:cxn>
                  <a:cxn ang="0">
                    <a:pos x="22" y="7"/>
                  </a:cxn>
                  <a:cxn ang="0">
                    <a:pos x="29" y="4"/>
                  </a:cxn>
                  <a:cxn ang="0">
                    <a:pos x="28" y="4"/>
                  </a:cxn>
                  <a:cxn ang="0">
                    <a:pos x="28" y="3"/>
                  </a:cxn>
                  <a:cxn ang="0">
                    <a:pos x="33" y="2"/>
                  </a:cxn>
                  <a:cxn ang="0">
                    <a:pos x="32" y="1"/>
                  </a:cxn>
                  <a:cxn ang="0">
                    <a:pos x="32" y="1"/>
                  </a:cxn>
                  <a:cxn ang="0">
                    <a:pos x="30" y="0"/>
                  </a:cxn>
                  <a:cxn ang="0">
                    <a:pos x="28" y="1"/>
                  </a:cxn>
                </a:cxnLst>
                <a:rect l="0" t="0" r="r" b="b"/>
                <a:pathLst>
                  <a:path w="34" h="15">
                    <a:moveTo>
                      <a:pt x="27" y="0"/>
                    </a:moveTo>
                    <a:cubicBezTo>
                      <a:pt x="27" y="0"/>
                      <a:pt x="27" y="0"/>
                      <a:pt x="26" y="1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26" y="0"/>
                      <a:pt x="26" y="0"/>
                      <a:pt x="26" y="0"/>
                    </a:cubicBezTo>
                    <a:cubicBezTo>
                      <a:pt x="26" y="0"/>
                      <a:pt x="25" y="0"/>
                      <a:pt x="25" y="0"/>
                    </a:cubicBezTo>
                    <a:cubicBezTo>
                      <a:pt x="25" y="0"/>
                      <a:pt x="25" y="0"/>
                      <a:pt x="25" y="0"/>
                    </a:cubicBezTo>
                    <a:cubicBezTo>
                      <a:pt x="24" y="0"/>
                      <a:pt x="24" y="0"/>
                      <a:pt x="24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3" y="0"/>
                      <a:pt x="23" y="0"/>
                      <a:pt x="23" y="0"/>
                    </a:cubicBezTo>
                    <a:cubicBezTo>
                      <a:pt x="23" y="1"/>
                      <a:pt x="22" y="1"/>
                      <a:pt x="22" y="2"/>
                    </a:cubicBezTo>
                    <a:cubicBezTo>
                      <a:pt x="21" y="1"/>
                      <a:pt x="21" y="1"/>
                      <a:pt x="22" y="0"/>
                    </a:cubicBezTo>
                    <a:cubicBezTo>
                      <a:pt x="22" y="0"/>
                      <a:pt x="21" y="0"/>
                      <a:pt x="21" y="0"/>
                    </a:cubicBezTo>
                    <a:cubicBezTo>
                      <a:pt x="21" y="0"/>
                      <a:pt x="21" y="1"/>
                      <a:pt x="20" y="1"/>
                    </a:cubicBezTo>
                    <a:cubicBezTo>
                      <a:pt x="20" y="1"/>
                      <a:pt x="20" y="2"/>
                      <a:pt x="19" y="2"/>
                    </a:cubicBezTo>
                    <a:cubicBezTo>
                      <a:pt x="19" y="2"/>
                      <a:pt x="19" y="2"/>
                      <a:pt x="19" y="2"/>
                    </a:cubicBezTo>
                    <a:cubicBezTo>
                      <a:pt x="19" y="1"/>
                      <a:pt x="19" y="1"/>
                      <a:pt x="19" y="1"/>
                    </a:cubicBezTo>
                    <a:cubicBezTo>
                      <a:pt x="19" y="1"/>
                      <a:pt x="18" y="1"/>
                      <a:pt x="17" y="1"/>
                    </a:cubicBezTo>
                    <a:cubicBezTo>
                      <a:pt x="17" y="1"/>
                      <a:pt x="17" y="1"/>
                      <a:pt x="17" y="1"/>
                    </a:cubicBezTo>
                    <a:cubicBezTo>
                      <a:pt x="16" y="1"/>
                      <a:pt x="16" y="2"/>
                      <a:pt x="15" y="2"/>
                    </a:cubicBezTo>
                    <a:cubicBezTo>
                      <a:pt x="15" y="2"/>
                      <a:pt x="15" y="2"/>
                      <a:pt x="16" y="2"/>
                    </a:cubicBezTo>
                    <a:cubicBezTo>
                      <a:pt x="16" y="2"/>
                      <a:pt x="16" y="2"/>
                      <a:pt x="16" y="2"/>
                    </a:cubicBezTo>
                    <a:cubicBezTo>
                      <a:pt x="15" y="2"/>
                      <a:pt x="15" y="2"/>
                      <a:pt x="15" y="2"/>
                    </a:cubicBezTo>
                    <a:cubicBezTo>
                      <a:pt x="16" y="2"/>
                      <a:pt x="16" y="2"/>
                      <a:pt x="17" y="2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5" y="3"/>
                      <a:pt x="15" y="3"/>
                      <a:pt x="15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6" y="3"/>
                      <a:pt x="14" y="4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7" y="5"/>
                      <a:pt x="17" y="5"/>
                      <a:pt x="21" y="3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1" y="4"/>
                      <a:pt x="20" y="4"/>
                      <a:pt x="19" y="5"/>
                    </a:cubicBezTo>
                    <a:cubicBezTo>
                      <a:pt x="18" y="5"/>
                      <a:pt x="18" y="5"/>
                      <a:pt x="16" y="5"/>
                    </a:cubicBezTo>
                    <a:cubicBezTo>
                      <a:pt x="16" y="5"/>
                      <a:pt x="16" y="5"/>
                      <a:pt x="15" y="5"/>
                    </a:cubicBezTo>
                    <a:cubicBezTo>
                      <a:pt x="15" y="6"/>
                      <a:pt x="15" y="6"/>
                      <a:pt x="15" y="7"/>
                    </a:cubicBezTo>
                    <a:cubicBezTo>
                      <a:pt x="14" y="6"/>
                      <a:pt x="14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3" y="5"/>
                      <a:pt x="12" y="5"/>
                      <a:pt x="12" y="6"/>
                    </a:cubicBezTo>
                    <a:cubicBezTo>
                      <a:pt x="12" y="6"/>
                      <a:pt x="12" y="6"/>
                      <a:pt x="12" y="6"/>
                    </a:cubicBezTo>
                    <a:cubicBezTo>
                      <a:pt x="11" y="8"/>
                      <a:pt x="11" y="8"/>
                      <a:pt x="11" y="8"/>
                    </a:cubicBezTo>
                    <a:cubicBezTo>
                      <a:pt x="12" y="8"/>
                      <a:pt x="12" y="8"/>
                      <a:pt x="12" y="8"/>
                    </a:cubicBezTo>
                    <a:cubicBezTo>
                      <a:pt x="12" y="9"/>
                      <a:pt x="11" y="9"/>
                      <a:pt x="11" y="9"/>
                    </a:cubicBezTo>
                    <a:cubicBezTo>
                      <a:pt x="11" y="9"/>
                      <a:pt x="11" y="9"/>
                      <a:pt x="10" y="8"/>
                    </a:cubicBezTo>
                    <a:cubicBezTo>
                      <a:pt x="10" y="8"/>
                      <a:pt x="10" y="8"/>
                      <a:pt x="10" y="8"/>
                    </a:cubicBezTo>
                    <a:cubicBezTo>
                      <a:pt x="9" y="8"/>
                      <a:pt x="8" y="8"/>
                      <a:pt x="6" y="9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7" y="10"/>
                      <a:pt x="7" y="9"/>
                      <a:pt x="8" y="9"/>
                    </a:cubicBezTo>
                    <a:cubicBezTo>
                      <a:pt x="8" y="9"/>
                      <a:pt x="8" y="9"/>
                      <a:pt x="9" y="9"/>
                    </a:cubicBezTo>
                    <a:cubicBezTo>
                      <a:pt x="9" y="9"/>
                      <a:pt x="9" y="9"/>
                      <a:pt x="9" y="9"/>
                    </a:cubicBezTo>
                    <a:cubicBezTo>
                      <a:pt x="8" y="10"/>
                      <a:pt x="8" y="10"/>
                      <a:pt x="6" y="11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6" y="11"/>
                      <a:pt x="7" y="11"/>
                      <a:pt x="7" y="11"/>
                    </a:cubicBezTo>
                    <a:cubicBezTo>
                      <a:pt x="8" y="11"/>
                      <a:pt x="9" y="10"/>
                      <a:pt x="9" y="10"/>
                    </a:cubicBezTo>
                    <a:cubicBezTo>
                      <a:pt x="9" y="11"/>
                      <a:pt x="8" y="11"/>
                      <a:pt x="8" y="11"/>
                    </a:cubicBezTo>
                    <a:cubicBezTo>
                      <a:pt x="7" y="12"/>
                      <a:pt x="6" y="12"/>
                      <a:pt x="6" y="12"/>
                    </a:cubicBezTo>
                    <a:cubicBezTo>
                      <a:pt x="5" y="12"/>
                      <a:pt x="6" y="11"/>
                      <a:pt x="6" y="10"/>
                    </a:cubicBezTo>
                    <a:cubicBezTo>
                      <a:pt x="6" y="10"/>
                      <a:pt x="6" y="10"/>
                      <a:pt x="5" y="10"/>
                    </a:cubicBezTo>
                    <a:cubicBezTo>
                      <a:pt x="5" y="10"/>
                      <a:pt x="4" y="11"/>
                      <a:pt x="4" y="11"/>
                    </a:cubicBezTo>
                    <a:cubicBezTo>
                      <a:pt x="4" y="12"/>
                      <a:pt x="4" y="12"/>
                      <a:pt x="3" y="12"/>
                    </a:cubicBezTo>
                    <a:cubicBezTo>
                      <a:pt x="3" y="12"/>
                      <a:pt x="2" y="12"/>
                      <a:pt x="2" y="12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0" y="13"/>
                      <a:pt x="0" y="13"/>
                      <a:pt x="0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2" y="13"/>
                      <a:pt x="2" y="13"/>
                      <a:pt x="2" y="13"/>
                    </a:cubicBezTo>
                    <a:cubicBezTo>
                      <a:pt x="2" y="14"/>
                      <a:pt x="2" y="14"/>
                      <a:pt x="2" y="14"/>
                    </a:cubicBezTo>
                    <a:cubicBezTo>
                      <a:pt x="2" y="14"/>
                      <a:pt x="2" y="14"/>
                      <a:pt x="3" y="14"/>
                    </a:cubicBezTo>
                    <a:cubicBezTo>
                      <a:pt x="3" y="14"/>
                      <a:pt x="3" y="14"/>
                      <a:pt x="4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5" y="15"/>
                      <a:pt x="5" y="15"/>
                      <a:pt x="5" y="15"/>
                    </a:cubicBezTo>
                    <a:cubicBezTo>
                      <a:pt x="7" y="14"/>
                      <a:pt x="7" y="14"/>
                      <a:pt x="8" y="14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8" y="14"/>
                      <a:pt x="8" y="14"/>
                      <a:pt x="8" y="14"/>
                    </a:cubicBezTo>
                    <a:cubicBezTo>
                      <a:pt x="8" y="13"/>
                      <a:pt x="8" y="13"/>
                      <a:pt x="8" y="13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8" y="12"/>
                      <a:pt x="8" y="12"/>
                      <a:pt x="7" y="12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8" y="12"/>
                      <a:pt x="8" y="12"/>
                      <a:pt x="8" y="12"/>
                    </a:cubicBezTo>
                    <a:cubicBezTo>
                      <a:pt x="9" y="12"/>
                      <a:pt x="9" y="12"/>
                      <a:pt x="9" y="12"/>
                    </a:cubicBezTo>
                    <a:cubicBezTo>
                      <a:pt x="9" y="12"/>
                      <a:pt x="9" y="12"/>
                      <a:pt x="10" y="12"/>
                    </a:cubicBezTo>
                    <a:cubicBezTo>
                      <a:pt x="10" y="12"/>
                      <a:pt x="10" y="12"/>
                      <a:pt x="10" y="12"/>
                    </a:cubicBezTo>
                    <a:cubicBezTo>
                      <a:pt x="12" y="11"/>
                      <a:pt x="13" y="11"/>
                      <a:pt x="15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10"/>
                      <a:pt x="16" y="10"/>
                      <a:pt x="16" y="10"/>
                    </a:cubicBezTo>
                    <a:cubicBezTo>
                      <a:pt x="17" y="9"/>
                      <a:pt x="17" y="9"/>
                      <a:pt x="17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7" y="8"/>
                      <a:pt x="17" y="8"/>
                    </a:cubicBezTo>
                    <a:cubicBezTo>
                      <a:pt x="17" y="8"/>
                      <a:pt x="18" y="8"/>
                      <a:pt x="18" y="8"/>
                    </a:cubicBezTo>
                    <a:cubicBezTo>
                      <a:pt x="18" y="8"/>
                      <a:pt x="18" y="8"/>
                      <a:pt x="19" y="8"/>
                    </a:cubicBezTo>
                    <a:cubicBezTo>
                      <a:pt x="19" y="8"/>
                      <a:pt x="19" y="8"/>
                      <a:pt x="19" y="8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20" y="7"/>
                      <a:pt x="20" y="7"/>
                      <a:pt x="20" y="7"/>
                    </a:cubicBezTo>
                    <a:cubicBezTo>
                      <a:pt x="20" y="7"/>
                      <a:pt x="20" y="7"/>
                      <a:pt x="20" y="8"/>
                    </a:cubicBezTo>
                    <a:cubicBezTo>
                      <a:pt x="20" y="8"/>
                      <a:pt x="20" y="8"/>
                      <a:pt x="20" y="8"/>
                    </a:cubicBezTo>
                    <a:cubicBezTo>
                      <a:pt x="20" y="8"/>
                      <a:pt x="20" y="8"/>
                      <a:pt x="21" y="7"/>
                    </a:cubicBezTo>
                    <a:cubicBezTo>
                      <a:pt x="22" y="7"/>
                      <a:pt x="22" y="7"/>
                      <a:pt x="22" y="7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5" y="6"/>
                      <a:pt x="29" y="4"/>
                      <a:pt x="29" y="4"/>
                    </a:cubicBezTo>
                    <a:cubicBezTo>
                      <a:pt x="29" y="4"/>
                      <a:pt x="29" y="4"/>
                      <a:pt x="29" y="4"/>
                    </a:cubicBezTo>
                    <a:cubicBezTo>
                      <a:pt x="29" y="4"/>
                      <a:pt x="29" y="4"/>
                      <a:pt x="29" y="4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7" y="4"/>
                      <a:pt x="27" y="4"/>
                      <a:pt x="27" y="4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9" y="3"/>
                      <a:pt x="31" y="3"/>
                      <a:pt x="33" y="3"/>
                    </a:cubicBezTo>
                    <a:cubicBezTo>
                      <a:pt x="34" y="2"/>
                      <a:pt x="34" y="2"/>
                      <a:pt x="34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3" y="2"/>
                      <a:pt x="33" y="2"/>
                      <a:pt x="33" y="2"/>
                    </a:cubicBezTo>
                    <a:cubicBezTo>
                      <a:pt x="33" y="1"/>
                      <a:pt x="33" y="1"/>
                      <a:pt x="33" y="1"/>
                    </a:cubicBezTo>
                    <a:cubicBezTo>
                      <a:pt x="33" y="1"/>
                      <a:pt x="32" y="1"/>
                      <a:pt x="32" y="1"/>
                    </a:cubicBezTo>
                    <a:cubicBezTo>
                      <a:pt x="32" y="1"/>
                      <a:pt x="31" y="1"/>
                      <a:pt x="31" y="1"/>
                    </a:cubicBezTo>
                    <a:cubicBezTo>
                      <a:pt x="31" y="1"/>
                      <a:pt x="31" y="1"/>
                      <a:pt x="31" y="1"/>
                    </a:cubicBezTo>
                    <a:cubicBezTo>
                      <a:pt x="31" y="1"/>
                      <a:pt x="32" y="1"/>
                      <a:pt x="32" y="1"/>
                    </a:cubicBezTo>
                    <a:cubicBezTo>
                      <a:pt x="31" y="1"/>
                      <a:pt x="31" y="0"/>
                      <a:pt x="31" y="0"/>
                    </a:cubicBezTo>
                    <a:cubicBezTo>
                      <a:pt x="31" y="0"/>
                      <a:pt x="31" y="0"/>
                      <a:pt x="31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29" y="0"/>
                      <a:pt x="29" y="0"/>
                      <a:pt x="28" y="1"/>
                    </a:cubicBezTo>
                    <a:cubicBezTo>
                      <a:pt x="28" y="0"/>
                      <a:pt x="28" y="0"/>
                      <a:pt x="28" y="0"/>
                    </a:cubicBezTo>
                    <a:cubicBezTo>
                      <a:pt x="28" y="0"/>
                      <a:pt x="28" y="0"/>
                      <a:pt x="27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1" name="îšḷïḓê"/>
              <p:cNvSpPr/>
              <p:nvPr/>
            </p:nvSpPr>
            <p:spPr bwMode="auto">
              <a:xfrm>
                <a:off x="5720559" y="2328108"/>
                <a:ext cx="78066" cy="63261"/>
              </a:xfrm>
              <a:custGeom>
                <a:avLst/>
                <a:gdLst/>
                <a:ahLst/>
                <a:cxnLst>
                  <a:cxn ang="0">
                    <a:pos x="9" y="0"/>
                  </a:cxn>
                  <a:cxn ang="0">
                    <a:pos x="9" y="1"/>
                  </a:cxn>
                  <a:cxn ang="0">
                    <a:pos x="8" y="1"/>
                  </a:cxn>
                  <a:cxn ang="0">
                    <a:pos x="7" y="1"/>
                  </a:cxn>
                  <a:cxn ang="0">
                    <a:pos x="7" y="2"/>
                  </a:cxn>
                  <a:cxn ang="0">
                    <a:pos x="6" y="2"/>
                  </a:cxn>
                  <a:cxn ang="0">
                    <a:pos x="6" y="2"/>
                  </a:cxn>
                  <a:cxn ang="0">
                    <a:pos x="5" y="2"/>
                  </a:cxn>
                  <a:cxn ang="0">
                    <a:pos x="5" y="2"/>
                  </a:cxn>
                  <a:cxn ang="0">
                    <a:pos x="4" y="3"/>
                  </a:cxn>
                  <a:cxn ang="0">
                    <a:pos x="4" y="3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1" y="4"/>
                  </a:cxn>
                  <a:cxn ang="0">
                    <a:pos x="3" y="4"/>
                  </a:cxn>
                  <a:cxn ang="0">
                    <a:pos x="4" y="4"/>
                  </a:cxn>
                  <a:cxn ang="0">
                    <a:pos x="3" y="5"/>
                  </a:cxn>
                  <a:cxn ang="0">
                    <a:pos x="2" y="5"/>
                  </a:cxn>
                  <a:cxn ang="0">
                    <a:pos x="1" y="5"/>
                  </a:cxn>
                  <a:cxn ang="0">
                    <a:pos x="0" y="6"/>
                  </a:cxn>
                  <a:cxn ang="0">
                    <a:pos x="1" y="6"/>
                  </a:cxn>
                  <a:cxn ang="0">
                    <a:pos x="0" y="7"/>
                  </a:cxn>
                  <a:cxn ang="0">
                    <a:pos x="1" y="7"/>
                  </a:cxn>
                  <a:cxn ang="0">
                    <a:pos x="2" y="6"/>
                  </a:cxn>
                  <a:cxn ang="0">
                    <a:pos x="1" y="8"/>
                  </a:cxn>
                  <a:cxn ang="0">
                    <a:pos x="2" y="7"/>
                  </a:cxn>
                  <a:cxn ang="0">
                    <a:pos x="2" y="7"/>
                  </a:cxn>
                  <a:cxn ang="0">
                    <a:pos x="3" y="6"/>
                  </a:cxn>
                  <a:cxn ang="0">
                    <a:pos x="4" y="6"/>
                  </a:cxn>
                  <a:cxn ang="0">
                    <a:pos x="5" y="5"/>
                  </a:cxn>
                  <a:cxn ang="0">
                    <a:pos x="5" y="5"/>
                  </a:cxn>
                  <a:cxn ang="0">
                    <a:pos x="4" y="6"/>
                  </a:cxn>
                  <a:cxn ang="0">
                    <a:pos x="5" y="6"/>
                  </a:cxn>
                  <a:cxn ang="0">
                    <a:pos x="6" y="6"/>
                  </a:cxn>
                  <a:cxn ang="0">
                    <a:pos x="7" y="5"/>
                  </a:cxn>
                  <a:cxn ang="0">
                    <a:pos x="7" y="5"/>
                  </a:cxn>
                  <a:cxn ang="0">
                    <a:pos x="7" y="5"/>
                  </a:cxn>
                  <a:cxn ang="0">
                    <a:pos x="7" y="5"/>
                  </a:cxn>
                  <a:cxn ang="0">
                    <a:pos x="6" y="5"/>
                  </a:cxn>
                  <a:cxn ang="0">
                    <a:pos x="8" y="4"/>
                  </a:cxn>
                  <a:cxn ang="0">
                    <a:pos x="8" y="3"/>
                  </a:cxn>
                  <a:cxn ang="0">
                    <a:pos x="9" y="3"/>
                  </a:cxn>
                  <a:cxn ang="0">
                    <a:pos x="8" y="3"/>
                  </a:cxn>
                  <a:cxn ang="0">
                    <a:pos x="7" y="3"/>
                  </a:cxn>
                  <a:cxn ang="0">
                    <a:pos x="8" y="3"/>
                  </a:cxn>
                  <a:cxn ang="0">
                    <a:pos x="8" y="2"/>
                  </a:cxn>
                  <a:cxn ang="0">
                    <a:pos x="10" y="0"/>
                  </a:cxn>
                  <a:cxn ang="0">
                    <a:pos x="9" y="0"/>
                  </a:cxn>
                </a:cxnLst>
                <a:rect l="0" t="0" r="r" b="b"/>
                <a:pathLst>
                  <a:path w="10" h="8">
                    <a:moveTo>
                      <a:pt x="9" y="0"/>
                    </a:moveTo>
                    <a:cubicBezTo>
                      <a:pt x="9" y="0"/>
                      <a:pt x="9" y="0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7" y="2"/>
                      <a:pt x="7" y="2"/>
                      <a:pt x="7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4" y="3"/>
                      <a:pt x="4" y="3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4" y="4"/>
                      <a:pt x="4" y="4"/>
                      <a:pt x="4" y="4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0" y="6"/>
                      <a:pt x="0" y="6"/>
                      <a:pt x="0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0" y="6"/>
                      <a:pt x="0" y="7"/>
                      <a:pt x="0" y="7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6"/>
                      <a:pt x="2" y="6"/>
                      <a:pt x="2" y="6"/>
                    </a:cubicBezTo>
                    <a:cubicBezTo>
                      <a:pt x="2" y="6"/>
                      <a:pt x="2" y="7"/>
                      <a:pt x="1" y="8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2" y="7"/>
                      <a:pt x="2" y="7"/>
                      <a:pt x="2" y="7"/>
                    </a:cubicBezTo>
                    <a:cubicBezTo>
                      <a:pt x="3" y="6"/>
                      <a:pt x="3" y="6"/>
                      <a:pt x="3" y="6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5" y="5"/>
                      <a:pt x="5" y="5"/>
                      <a:pt x="5" y="5"/>
                    </a:cubicBezTo>
                    <a:cubicBezTo>
                      <a:pt x="4" y="6"/>
                      <a:pt x="4" y="6"/>
                      <a:pt x="4" y="6"/>
                    </a:cubicBezTo>
                    <a:cubicBezTo>
                      <a:pt x="4" y="6"/>
                      <a:pt x="4" y="6"/>
                      <a:pt x="5" y="6"/>
                    </a:cubicBezTo>
                    <a:cubicBezTo>
                      <a:pt x="6" y="6"/>
                      <a:pt x="6" y="6"/>
                      <a:pt x="6" y="6"/>
                    </a:cubicBezTo>
                    <a:cubicBezTo>
                      <a:pt x="6" y="6"/>
                      <a:pt x="6" y="6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7" y="5"/>
                    </a:cubicBezTo>
                    <a:cubicBezTo>
                      <a:pt x="7" y="5"/>
                      <a:pt x="7" y="5"/>
                      <a:pt x="6" y="5"/>
                    </a:cubicBezTo>
                    <a:cubicBezTo>
                      <a:pt x="7" y="5"/>
                      <a:pt x="7" y="5"/>
                      <a:pt x="8" y="4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9" y="3"/>
                      <a:pt x="9" y="3"/>
                      <a:pt x="9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7" y="3"/>
                      <a:pt x="7" y="3"/>
                      <a:pt x="7" y="3"/>
                    </a:cubicBezTo>
                    <a:cubicBezTo>
                      <a:pt x="8" y="3"/>
                      <a:pt x="8" y="3"/>
                      <a:pt x="8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8" y="2"/>
                      <a:pt x="8" y="2"/>
                      <a:pt x="10" y="0"/>
                    </a:cubicBezTo>
                    <a:cubicBezTo>
                      <a:pt x="10" y="0"/>
                      <a:pt x="10" y="0"/>
                      <a:pt x="9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2" name="íṣ1ïḋè"/>
              <p:cNvSpPr/>
              <p:nvPr/>
            </p:nvSpPr>
            <p:spPr bwMode="auto">
              <a:xfrm>
                <a:off x="5806701" y="2311956"/>
                <a:ext cx="401097" cy="467050"/>
              </a:xfrm>
              <a:custGeom>
                <a:avLst/>
                <a:gdLst/>
                <a:ahLst/>
                <a:cxnLst>
                  <a:cxn ang="0">
                    <a:pos x="31" y="1"/>
                  </a:cxn>
                  <a:cxn ang="0">
                    <a:pos x="27" y="2"/>
                  </a:cxn>
                  <a:cxn ang="0">
                    <a:pos x="28" y="4"/>
                  </a:cxn>
                  <a:cxn ang="0">
                    <a:pos x="25" y="2"/>
                  </a:cxn>
                  <a:cxn ang="0">
                    <a:pos x="24" y="3"/>
                  </a:cxn>
                  <a:cxn ang="0">
                    <a:pos x="23" y="2"/>
                  </a:cxn>
                  <a:cxn ang="0">
                    <a:pos x="22" y="3"/>
                  </a:cxn>
                  <a:cxn ang="0">
                    <a:pos x="19" y="4"/>
                  </a:cxn>
                  <a:cxn ang="0">
                    <a:pos x="17" y="3"/>
                  </a:cxn>
                  <a:cxn ang="0">
                    <a:pos x="15" y="5"/>
                  </a:cxn>
                  <a:cxn ang="0">
                    <a:pos x="9" y="7"/>
                  </a:cxn>
                  <a:cxn ang="0">
                    <a:pos x="7" y="9"/>
                  </a:cxn>
                  <a:cxn ang="0">
                    <a:pos x="5" y="10"/>
                  </a:cxn>
                  <a:cxn ang="0">
                    <a:pos x="1" y="11"/>
                  </a:cxn>
                  <a:cxn ang="0">
                    <a:pos x="3" y="13"/>
                  </a:cxn>
                  <a:cxn ang="0">
                    <a:pos x="5" y="13"/>
                  </a:cxn>
                  <a:cxn ang="0">
                    <a:pos x="1" y="13"/>
                  </a:cxn>
                  <a:cxn ang="0">
                    <a:pos x="1" y="15"/>
                  </a:cxn>
                  <a:cxn ang="0">
                    <a:pos x="1" y="17"/>
                  </a:cxn>
                  <a:cxn ang="0">
                    <a:pos x="5" y="16"/>
                  </a:cxn>
                  <a:cxn ang="0">
                    <a:pos x="6" y="28"/>
                  </a:cxn>
                  <a:cxn ang="0">
                    <a:pos x="11" y="30"/>
                  </a:cxn>
                  <a:cxn ang="0">
                    <a:pos x="9" y="31"/>
                  </a:cxn>
                  <a:cxn ang="0">
                    <a:pos x="11" y="33"/>
                  </a:cxn>
                  <a:cxn ang="0">
                    <a:pos x="8" y="39"/>
                  </a:cxn>
                  <a:cxn ang="0">
                    <a:pos x="4" y="40"/>
                  </a:cxn>
                  <a:cxn ang="0">
                    <a:pos x="6" y="46"/>
                  </a:cxn>
                  <a:cxn ang="0">
                    <a:pos x="5" y="51"/>
                  </a:cxn>
                  <a:cxn ang="0">
                    <a:pos x="8" y="57"/>
                  </a:cxn>
                  <a:cxn ang="0">
                    <a:pos x="13" y="59"/>
                  </a:cxn>
                  <a:cxn ang="0">
                    <a:pos x="17" y="52"/>
                  </a:cxn>
                  <a:cxn ang="0">
                    <a:pos x="21" y="46"/>
                  </a:cxn>
                  <a:cxn ang="0">
                    <a:pos x="35" y="38"/>
                  </a:cxn>
                  <a:cxn ang="0">
                    <a:pos x="48" y="33"/>
                  </a:cxn>
                  <a:cxn ang="0">
                    <a:pos x="48" y="32"/>
                  </a:cxn>
                  <a:cxn ang="0">
                    <a:pos x="46" y="27"/>
                  </a:cxn>
                  <a:cxn ang="0">
                    <a:pos x="46" y="26"/>
                  </a:cxn>
                  <a:cxn ang="0">
                    <a:pos x="44" y="24"/>
                  </a:cxn>
                  <a:cxn ang="0">
                    <a:pos x="49" y="23"/>
                  </a:cxn>
                  <a:cxn ang="0">
                    <a:pos x="48" y="20"/>
                  </a:cxn>
                  <a:cxn ang="0">
                    <a:pos x="47" y="17"/>
                  </a:cxn>
                  <a:cxn ang="0">
                    <a:pos x="50" y="17"/>
                  </a:cxn>
                  <a:cxn ang="0">
                    <a:pos x="48" y="13"/>
                  </a:cxn>
                  <a:cxn ang="0">
                    <a:pos x="47" y="9"/>
                  </a:cxn>
                  <a:cxn ang="0">
                    <a:pos x="47" y="9"/>
                  </a:cxn>
                  <a:cxn ang="0">
                    <a:pos x="46" y="8"/>
                  </a:cxn>
                  <a:cxn ang="0">
                    <a:pos x="49" y="7"/>
                  </a:cxn>
                  <a:cxn ang="0">
                    <a:pos x="51" y="5"/>
                  </a:cxn>
                  <a:cxn ang="0">
                    <a:pos x="47" y="4"/>
                  </a:cxn>
                  <a:cxn ang="0">
                    <a:pos x="45" y="5"/>
                  </a:cxn>
                  <a:cxn ang="0">
                    <a:pos x="43" y="3"/>
                  </a:cxn>
                  <a:cxn ang="0">
                    <a:pos x="41" y="5"/>
                  </a:cxn>
                  <a:cxn ang="0">
                    <a:pos x="38" y="4"/>
                  </a:cxn>
                  <a:cxn ang="0">
                    <a:pos x="42" y="3"/>
                  </a:cxn>
                </a:cxnLst>
                <a:rect l="0" t="0" r="r" b="b"/>
                <a:pathLst>
                  <a:path w="51" h="59">
                    <a:moveTo>
                      <a:pt x="38" y="0"/>
                    </a:moveTo>
                    <a:cubicBezTo>
                      <a:pt x="36" y="0"/>
                      <a:pt x="34" y="1"/>
                      <a:pt x="32" y="1"/>
                    </a:cubicBezTo>
                    <a:cubicBezTo>
                      <a:pt x="32" y="1"/>
                      <a:pt x="31" y="1"/>
                      <a:pt x="31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7" y="2"/>
                      <a:pt x="27" y="2"/>
                      <a:pt x="27" y="2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8" y="4"/>
                      <a:pt x="28" y="4"/>
                      <a:pt x="28" y="4"/>
                    </a:cubicBezTo>
                    <a:cubicBezTo>
                      <a:pt x="26" y="2"/>
                      <a:pt x="26" y="2"/>
                      <a:pt x="26" y="2"/>
                    </a:cubicBezTo>
                    <a:cubicBezTo>
                      <a:pt x="25" y="2"/>
                      <a:pt x="25" y="2"/>
                      <a:pt x="25" y="2"/>
                    </a:cubicBezTo>
                    <a:cubicBezTo>
                      <a:pt x="25" y="3"/>
                      <a:pt x="25" y="3"/>
                      <a:pt x="25" y="3"/>
                    </a:cubicBezTo>
                    <a:cubicBezTo>
                      <a:pt x="25" y="3"/>
                      <a:pt x="25" y="3"/>
                      <a:pt x="25" y="3"/>
                    </a:cubicBezTo>
                    <a:cubicBezTo>
                      <a:pt x="25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3" y="2"/>
                      <a:pt x="23" y="2"/>
                      <a:pt x="23" y="2"/>
                    </a:cubicBezTo>
                    <a:cubicBezTo>
                      <a:pt x="23" y="3"/>
                      <a:pt x="23" y="3"/>
                      <a:pt x="23" y="3"/>
                    </a:cubicBezTo>
                    <a:cubicBezTo>
                      <a:pt x="22" y="4"/>
                      <a:pt x="22" y="4"/>
                      <a:pt x="22" y="4"/>
                    </a:cubicBezTo>
                    <a:cubicBezTo>
                      <a:pt x="22" y="3"/>
                      <a:pt x="22" y="3"/>
                      <a:pt x="22" y="3"/>
                    </a:cubicBezTo>
                    <a:cubicBezTo>
                      <a:pt x="21" y="3"/>
                      <a:pt x="21" y="3"/>
                      <a:pt x="21" y="3"/>
                    </a:cubicBezTo>
                    <a:cubicBezTo>
                      <a:pt x="19" y="3"/>
                      <a:pt x="19" y="3"/>
                      <a:pt x="19" y="3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1" y="6"/>
                      <a:pt x="11" y="6"/>
                      <a:pt x="11" y="6"/>
                    </a:cubicBezTo>
                    <a:cubicBezTo>
                      <a:pt x="9" y="7"/>
                      <a:pt x="9" y="7"/>
                      <a:pt x="9" y="7"/>
                    </a:cubicBezTo>
                    <a:cubicBezTo>
                      <a:pt x="10" y="7"/>
                      <a:pt x="10" y="7"/>
                      <a:pt x="10" y="7"/>
                    </a:cubicBezTo>
                    <a:cubicBezTo>
                      <a:pt x="11" y="7"/>
                      <a:pt x="11" y="7"/>
                      <a:pt x="11" y="7"/>
                    </a:cubicBezTo>
                    <a:cubicBezTo>
                      <a:pt x="9" y="8"/>
                      <a:pt x="9" y="9"/>
                      <a:pt x="7" y="9"/>
                    </a:cubicBezTo>
                    <a:cubicBezTo>
                      <a:pt x="7" y="9"/>
                      <a:pt x="7" y="9"/>
                      <a:pt x="7" y="9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4" y="10"/>
                      <a:pt x="4" y="10"/>
                      <a:pt x="4" y="10"/>
                    </a:cubicBezTo>
                    <a:cubicBezTo>
                      <a:pt x="3" y="10"/>
                      <a:pt x="3" y="10"/>
                      <a:pt x="3" y="10"/>
                    </a:cubicBezTo>
                    <a:cubicBezTo>
                      <a:pt x="1" y="11"/>
                      <a:pt x="1" y="11"/>
                      <a:pt x="1" y="11"/>
                    </a:cubicBezTo>
                    <a:cubicBezTo>
                      <a:pt x="1" y="12"/>
                      <a:pt x="1" y="12"/>
                      <a:pt x="1" y="12"/>
                    </a:cubicBezTo>
                    <a:cubicBezTo>
                      <a:pt x="2" y="12"/>
                      <a:pt x="2" y="12"/>
                      <a:pt x="2" y="12"/>
                    </a:cubicBezTo>
                    <a:cubicBezTo>
                      <a:pt x="2" y="13"/>
                      <a:pt x="2" y="13"/>
                      <a:pt x="3" y="13"/>
                    </a:cubicBezTo>
                    <a:cubicBezTo>
                      <a:pt x="3" y="13"/>
                      <a:pt x="3" y="13"/>
                      <a:pt x="4" y="13"/>
                    </a:cubicBezTo>
                    <a:cubicBezTo>
                      <a:pt x="4" y="12"/>
                      <a:pt x="4" y="12"/>
                      <a:pt x="4" y="12"/>
                    </a:cubicBezTo>
                    <a:cubicBezTo>
                      <a:pt x="5" y="12"/>
                      <a:pt x="5" y="12"/>
                      <a:pt x="5" y="13"/>
                    </a:cubicBezTo>
                    <a:cubicBezTo>
                      <a:pt x="4" y="13"/>
                      <a:pt x="4" y="13"/>
                      <a:pt x="4" y="13"/>
                    </a:cubicBezTo>
                    <a:cubicBezTo>
                      <a:pt x="3" y="13"/>
                      <a:pt x="2" y="13"/>
                      <a:pt x="1" y="13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0" y="14"/>
                      <a:pt x="0" y="14"/>
                      <a:pt x="0" y="14"/>
                    </a:cubicBezTo>
                    <a:cubicBezTo>
                      <a:pt x="1" y="15"/>
                      <a:pt x="1" y="15"/>
                      <a:pt x="1" y="15"/>
                    </a:cubicBezTo>
                    <a:cubicBezTo>
                      <a:pt x="0" y="15"/>
                      <a:pt x="0" y="15"/>
                      <a:pt x="0" y="15"/>
                    </a:cubicBezTo>
                    <a:cubicBezTo>
                      <a:pt x="0" y="16"/>
                      <a:pt x="0" y="16"/>
                      <a:pt x="0" y="16"/>
                    </a:cubicBezTo>
                    <a:cubicBezTo>
                      <a:pt x="0" y="16"/>
                      <a:pt x="0" y="16"/>
                      <a:pt x="1" y="17"/>
                    </a:cubicBezTo>
                    <a:cubicBezTo>
                      <a:pt x="3" y="16"/>
                      <a:pt x="3" y="16"/>
                      <a:pt x="3" y="16"/>
                    </a:cubicBezTo>
                    <a:cubicBezTo>
                      <a:pt x="2" y="16"/>
                      <a:pt x="2" y="16"/>
                      <a:pt x="2" y="16"/>
                    </a:cubicBezTo>
                    <a:cubicBezTo>
                      <a:pt x="4" y="16"/>
                      <a:pt x="5" y="16"/>
                      <a:pt x="5" y="16"/>
                    </a:cubicBezTo>
                    <a:cubicBezTo>
                      <a:pt x="7" y="16"/>
                      <a:pt x="7" y="16"/>
                      <a:pt x="8" y="18"/>
                    </a:cubicBezTo>
                    <a:cubicBezTo>
                      <a:pt x="7" y="21"/>
                      <a:pt x="11" y="25"/>
                      <a:pt x="7" y="26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7" y="28"/>
                      <a:pt x="8" y="27"/>
                      <a:pt x="9" y="27"/>
                    </a:cubicBezTo>
                    <a:cubicBezTo>
                      <a:pt x="9" y="27"/>
                      <a:pt x="9" y="27"/>
                      <a:pt x="9" y="27"/>
                    </a:cubicBezTo>
                    <a:cubicBezTo>
                      <a:pt x="9" y="27"/>
                      <a:pt x="10" y="28"/>
                      <a:pt x="11" y="30"/>
                    </a:cubicBezTo>
                    <a:cubicBezTo>
                      <a:pt x="11" y="31"/>
                      <a:pt x="11" y="31"/>
                      <a:pt x="11" y="31"/>
                    </a:cubicBezTo>
                    <a:cubicBezTo>
                      <a:pt x="10" y="31"/>
                      <a:pt x="10" y="31"/>
                      <a:pt x="10" y="31"/>
                    </a:cubicBezTo>
                    <a:cubicBezTo>
                      <a:pt x="9" y="31"/>
                      <a:pt x="9" y="31"/>
                      <a:pt x="9" y="31"/>
                    </a:cubicBezTo>
                    <a:cubicBezTo>
                      <a:pt x="7" y="31"/>
                      <a:pt x="7" y="31"/>
                      <a:pt x="7" y="31"/>
                    </a:cubicBezTo>
                    <a:cubicBezTo>
                      <a:pt x="9" y="33"/>
                      <a:pt x="9" y="33"/>
                      <a:pt x="9" y="33"/>
                    </a:cubicBezTo>
                    <a:cubicBezTo>
                      <a:pt x="9" y="33"/>
                      <a:pt x="10" y="33"/>
                      <a:pt x="11" y="33"/>
                    </a:cubicBezTo>
                    <a:cubicBezTo>
                      <a:pt x="11" y="34"/>
                      <a:pt x="11" y="34"/>
                      <a:pt x="9" y="34"/>
                    </a:cubicBezTo>
                    <a:cubicBezTo>
                      <a:pt x="9" y="35"/>
                      <a:pt x="9" y="35"/>
                      <a:pt x="9" y="35"/>
                    </a:cubicBezTo>
                    <a:cubicBezTo>
                      <a:pt x="8" y="39"/>
                      <a:pt x="8" y="39"/>
                      <a:pt x="8" y="39"/>
                    </a:cubicBezTo>
                    <a:cubicBezTo>
                      <a:pt x="5" y="38"/>
                      <a:pt x="5" y="38"/>
                      <a:pt x="5" y="38"/>
                    </a:cubicBezTo>
                    <a:cubicBezTo>
                      <a:pt x="4" y="39"/>
                      <a:pt x="4" y="39"/>
                      <a:pt x="4" y="39"/>
                    </a:cubicBezTo>
                    <a:cubicBezTo>
                      <a:pt x="4" y="40"/>
                      <a:pt x="4" y="40"/>
                      <a:pt x="4" y="40"/>
                    </a:cubicBezTo>
                    <a:cubicBezTo>
                      <a:pt x="4" y="41"/>
                      <a:pt x="4" y="41"/>
                      <a:pt x="4" y="41"/>
                    </a:cubicBezTo>
                    <a:cubicBezTo>
                      <a:pt x="3" y="42"/>
                      <a:pt x="3" y="42"/>
                      <a:pt x="4" y="46"/>
                    </a:cubicBezTo>
                    <a:cubicBezTo>
                      <a:pt x="5" y="46"/>
                      <a:pt x="6" y="46"/>
                      <a:pt x="6" y="46"/>
                    </a:cubicBezTo>
                    <a:cubicBezTo>
                      <a:pt x="6" y="47"/>
                      <a:pt x="6" y="48"/>
                      <a:pt x="5" y="48"/>
                    </a:cubicBezTo>
                    <a:cubicBezTo>
                      <a:pt x="4" y="50"/>
                      <a:pt x="4" y="50"/>
                      <a:pt x="4" y="50"/>
                    </a:cubicBezTo>
                    <a:cubicBezTo>
                      <a:pt x="5" y="51"/>
                      <a:pt x="5" y="51"/>
                      <a:pt x="5" y="51"/>
                    </a:cubicBezTo>
                    <a:cubicBezTo>
                      <a:pt x="5" y="51"/>
                      <a:pt x="5" y="52"/>
                      <a:pt x="5" y="52"/>
                    </a:cubicBezTo>
                    <a:cubicBezTo>
                      <a:pt x="6" y="53"/>
                      <a:pt x="6" y="56"/>
                      <a:pt x="7" y="57"/>
                    </a:cubicBezTo>
                    <a:cubicBezTo>
                      <a:pt x="7" y="57"/>
                      <a:pt x="7" y="57"/>
                      <a:pt x="8" y="57"/>
                    </a:cubicBezTo>
                    <a:cubicBezTo>
                      <a:pt x="8" y="57"/>
                      <a:pt x="9" y="57"/>
                      <a:pt x="11" y="56"/>
                    </a:cubicBezTo>
                    <a:cubicBezTo>
                      <a:pt x="11" y="56"/>
                      <a:pt x="11" y="57"/>
                      <a:pt x="10" y="57"/>
                    </a:cubicBezTo>
                    <a:cubicBezTo>
                      <a:pt x="12" y="59"/>
                      <a:pt x="12" y="59"/>
                      <a:pt x="13" y="59"/>
                    </a:cubicBezTo>
                    <a:cubicBezTo>
                      <a:pt x="13" y="59"/>
                      <a:pt x="13" y="59"/>
                      <a:pt x="13" y="59"/>
                    </a:cubicBezTo>
                    <a:cubicBezTo>
                      <a:pt x="14" y="59"/>
                      <a:pt x="19" y="55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9" y="52"/>
                      <a:pt x="20" y="51"/>
                      <a:pt x="20" y="49"/>
                    </a:cubicBezTo>
                    <a:cubicBezTo>
                      <a:pt x="21" y="47"/>
                      <a:pt x="21" y="47"/>
                      <a:pt x="21" y="47"/>
                    </a:cubicBezTo>
                    <a:cubicBezTo>
                      <a:pt x="21" y="46"/>
                      <a:pt x="21" y="46"/>
                      <a:pt x="21" y="46"/>
                    </a:cubicBezTo>
                    <a:cubicBezTo>
                      <a:pt x="22" y="46"/>
                      <a:pt x="22" y="45"/>
                      <a:pt x="22" y="45"/>
                    </a:cubicBezTo>
                    <a:cubicBezTo>
                      <a:pt x="29" y="45"/>
                      <a:pt x="29" y="44"/>
                      <a:pt x="34" y="39"/>
                    </a:cubicBezTo>
                    <a:cubicBezTo>
                      <a:pt x="35" y="38"/>
                      <a:pt x="35" y="38"/>
                      <a:pt x="35" y="38"/>
                    </a:cubicBezTo>
                    <a:cubicBezTo>
                      <a:pt x="35" y="38"/>
                      <a:pt x="36" y="39"/>
                      <a:pt x="36" y="39"/>
                    </a:cubicBezTo>
                    <a:cubicBezTo>
                      <a:pt x="43" y="38"/>
                      <a:pt x="43" y="37"/>
                      <a:pt x="48" y="34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3" y="32"/>
                      <a:pt x="43" y="32"/>
                      <a:pt x="44" y="30"/>
                    </a:cubicBezTo>
                    <a:cubicBezTo>
                      <a:pt x="46" y="32"/>
                      <a:pt x="47" y="33"/>
                      <a:pt x="47" y="33"/>
                    </a:cubicBezTo>
                    <a:cubicBezTo>
                      <a:pt x="48" y="33"/>
                      <a:pt x="48" y="32"/>
                      <a:pt x="48" y="32"/>
                    </a:cubicBezTo>
                    <a:cubicBezTo>
                      <a:pt x="48" y="31"/>
                      <a:pt x="48" y="30"/>
                      <a:pt x="48" y="29"/>
                    </a:cubicBezTo>
                    <a:cubicBezTo>
                      <a:pt x="46" y="29"/>
                      <a:pt x="46" y="28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8" y="29"/>
                      <a:pt x="48" y="29"/>
                      <a:pt x="48" y="29"/>
                    </a:cubicBezTo>
                    <a:cubicBezTo>
                      <a:pt x="48" y="28"/>
                      <a:pt x="48" y="27"/>
                      <a:pt x="48" y="26"/>
                    </a:cubicBezTo>
                    <a:cubicBezTo>
                      <a:pt x="47" y="26"/>
                      <a:pt x="47" y="26"/>
                      <a:pt x="46" y="26"/>
                    </a:cubicBezTo>
                    <a:cubicBezTo>
                      <a:pt x="46" y="26"/>
                      <a:pt x="46" y="26"/>
                      <a:pt x="45" y="26"/>
                    </a:cubicBezTo>
                    <a:cubicBezTo>
                      <a:pt x="44" y="25"/>
                      <a:pt x="44" y="25"/>
                      <a:pt x="44" y="25"/>
                    </a:cubicBezTo>
                    <a:cubicBezTo>
                      <a:pt x="44" y="24"/>
                      <a:pt x="44" y="24"/>
                      <a:pt x="44" y="24"/>
                    </a:cubicBezTo>
                    <a:cubicBezTo>
                      <a:pt x="45" y="25"/>
                      <a:pt x="46" y="25"/>
                      <a:pt x="46" y="25"/>
                    </a:cubicBezTo>
                    <a:cubicBezTo>
                      <a:pt x="47" y="25"/>
                      <a:pt x="48" y="24"/>
                      <a:pt x="49" y="24"/>
                    </a:cubicBezTo>
                    <a:cubicBezTo>
                      <a:pt x="49" y="23"/>
                      <a:pt x="49" y="23"/>
                      <a:pt x="49" y="23"/>
                    </a:cubicBezTo>
                    <a:cubicBezTo>
                      <a:pt x="50" y="22"/>
                      <a:pt x="50" y="22"/>
                      <a:pt x="50" y="22"/>
                    </a:cubicBezTo>
                    <a:cubicBezTo>
                      <a:pt x="49" y="21"/>
                      <a:pt x="49" y="21"/>
                      <a:pt x="49" y="21"/>
                    </a:cubicBezTo>
                    <a:cubicBezTo>
                      <a:pt x="48" y="20"/>
                      <a:pt x="48" y="20"/>
                      <a:pt x="48" y="20"/>
                    </a:cubicBezTo>
                    <a:cubicBezTo>
                      <a:pt x="49" y="20"/>
                      <a:pt x="49" y="19"/>
                      <a:pt x="50" y="19"/>
                    </a:cubicBezTo>
                    <a:cubicBezTo>
                      <a:pt x="49" y="18"/>
                      <a:pt x="49" y="18"/>
                      <a:pt x="48" y="18"/>
                    </a:cubicBezTo>
                    <a:cubicBezTo>
                      <a:pt x="47" y="17"/>
                      <a:pt x="47" y="17"/>
                      <a:pt x="47" y="17"/>
                    </a:cubicBezTo>
                    <a:cubicBezTo>
                      <a:pt x="47" y="17"/>
                      <a:pt x="47" y="16"/>
                      <a:pt x="47" y="16"/>
                    </a:cubicBezTo>
                    <a:cubicBezTo>
                      <a:pt x="48" y="16"/>
                      <a:pt x="48" y="16"/>
                      <a:pt x="48" y="16"/>
                    </a:cubicBezTo>
                    <a:cubicBezTo>
                      <a:pt x="49" y="16"/>
                      <a:pt x="49" y="17"/>
                      <a:pt x="50" y="17"/>
                    </a:cubicBezTo>
                    <a:cubicBezTo>
                      <a:pt x="50" y="17"/>
                      <a:pt x="50" y="17"/>
                      <a:pt x="50" y="15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7" y="13"/>
                      <a:pt x="47" y="13"/>
                      <a:pt x="46" y="13"/>
                    </a:cubicBezTo>
                    <a:cubicBezTo>
                      <a:pt x="46" y="11"/>
                      <a:pt x="47" y="11"/>
                      <a:pt x="47" y="11"/>
                    </a:cubicBezTo>
                    <a:cubicBezTo>
                      <a:pt x="47" y="10"/>
                      <a:pt x="47" y="10"/>
                      <a:pt x="47" y="9"/>
                    </a:cubicBezTo>
                    <a:cubicBezTo>
                      <a:pt x="49" y="9"/>
                      <a:pt x="49" y="9"/>
                      <a:pt x="49" y="8"/>
                    </a:cubicBezTo>
                    <a:cubicBezTo>
                      <a:pt x="48" y="8"/>
                      <a:pt x="48" y="8"/>
                      <a:pt x="48" y="8"/>
                    </a:cubicBezTo>
                    <a:cubicBezTo>
                      <a:pt x="48" y="8"/>
                      <a:pt x="48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7" y="8"/>
                      <a:pt x="48" y="8"/>
                      <a:pt x="48" y="8"/>
                    </a:cubicBezTo>
                    <a:cubicBezTo>
                      <a:pt x="48" y="8"/>
                      <a:pt x="48" y="8"/>
                      <a:pt x="49" y="8"/>
                    </a:cubicBezTo>
                    <a:cubicBezTo>
                      <a:pt x="49" y="7"/>
                      <a:pt x="49" y="7"/>
                      <a:pt x="49" y="7"/>
                    </a:cubicBezTo>
                    <a:cubicBezTo>
                      <a:pt x="48" y="7"/>
                      <a:pt x="48" y="7"/>
                      <a:pt x="47" y="7"/>
                    </a:cubicBezTo>
                    <a:cubicBezTo>
                      <a:pt x="50" y="6"/>
                      <a:pt x="50" y="6"/>
                      <a:pt x="50" y="6"/>
                    </a:cubicBezTo>
                    <a:cubicBezTo>
                      <a:pt x="51" y="6"/>
                      <a:pt x="51" y="6"/>
                      <a:pt x="51" y="5"/>
                    </a:cubicBezTo>
                    <a:cubicBezTo>
                      <a:pt x="51" y="5"/>
                      <a:pt x="51" y="5"/>
                      <a:pt x="51" y="5"/>
                    </a:cubicBezTo>
                    <a:cubicBezTo>
                      <a:pt x="51" y="4"/>
                      <a:pt x="50" y="4"/>
                      <a:pt x="49" y="4"/>
                    </a:cubicBezTo>
                    <a:cubicBezTo>
                      <a:pt x="48" y="4"/>
                      <a:pt x="48" y="4"/>
                      <a:pt x="47" y="4"/>
                    </a:cubicBezTo>
                    <a:cubicBezTo>
                      <a:pt x="47" y="5"/>
                      <a:pt x="47" y="5"/>
                      <a:pt x="47" y="5"/>
                    </a:cubicBezTo>
                    <a:cubicBezTo>
                      <a:pt x="46" y="5"/>
                      <a:pt x="46" y="5"/>
                      <a:pt x="46" y="4"/>
                    </a:cubicBezTo>
                    <a:cubicBezTo>
                      <a:pt x="45" y="5"/>
                      <a:pt x="45" y="5"/>
                      <a:pt x="45" y="5"/>
                    </a:cubicBezTo>
                    <a:cubicBezTo>
                      <a:pt x="44" y="6"/>
                      <a:pt x="44" y="6"/>
                      <a:pt x="43" y="7"/>
                    </a:cubicBezTo>
                    <a:cubicBezTo>
                      <a:pt x="43" y="6"/>
                      <a:pt x="43" y="6"/>
                      <a:pt x="44" y="5"/>
                    </a:cubicBezTo>
                    <a:cubicBezTo>
                      <a:pt x="44" y="4"/>
                      <a:pt x="44" y="3"/>
                      <a:pt x="43" y="3"/>
                    </a:cubicBezTo>
                    <a:cubicBezTo>
                      <a:pt x="43" y="3"/>
                      <a:pt x="43" y="3"/>
                      <a:pt x="43" y="3"/>
                    </a:cubicBezTo>
                    <a:cubicBezTo>
                      <a:pt x="42" y="4"/>
                      <a:pt x="42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2" y="4"/>
                      <a:pt x="42" y="4"/>
                      <a:pt x="42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38" y="4"/>
                    </a:cubicBezTo>
                    <a:cubicBezTo>
                      <a:pt x="39" y="3"/>
                      <a:pt x="39" y="3"/>
                      <a:pt x="40" y="3"/>
                    </a:cubicBezTo>
                    <a:cubicBezTo>
                      <a:pt x="40" y="3"/>
                      <a:pt x="41" y="3"/>
                      <a:pt x="41" y="3"/>
                    </a:cubicBezTo>
                    <a:cubicBezTo>
                      <a:pt x="41" y="3"/>
                      <a:pt x="41" y="3"/>
                      <a:pt x="42" y="3"/>
                    </a:cubicBezTo>
                    <a:cubicBezTo>
                      <a:pt x="43" y="3"/>
                      <a:pt x="43" y="3"/>
                      <a:pt x="44" y="3"/>
                    </a:cubicBezTo>
                    <a:cubicBezTo>
                      <a:pt x="44" y="3"/>
                      <a:pt x="41" y="0"/>
                      <a:pt x="38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3" name="ïś1iḍé"/>
              <p:cNvSpPr/>
              <p:nvPr/>
            </p:nvSpPr>
            <p:spPr bwMode="auto">
              <a:xfrm>
                <a:off x="5594038" y="2968787"/>
                <a:ext cx="32303" cy="1480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2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2"/>
                  </a:cxn>
                  <a:cxn ang="0">
                    <a:pos x="4" y="1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4" h="2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3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1"/>
                      <a:pt x="3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4" name="ïş1íḋè"/>
              <p:cNvSpPr/>
              <p:nvPr/>
            </p:nvSpPr>
            <p:spPr bwMode="auto">
              <a:xfrm>
                <a:off x="6168765" y="2652486"/>
                <a:ext cx="126521" cy="63261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1" y="0"/>
                  </a:cxn>
                  <a:cxn ang="0">
                    <a:pos x="10" y="1"/>
                  </a:cxn>
                  <a:cxn ang="0">
                    <a:pos x="9" y="1"/>
                  </a:cxn>
                  <a:cxn ang="0">
                    <a:pos x="8" y="1"/>
                  </a:cxn>
                  <a:cxn ang="0">
                    <a:pos x="7" y="2"/>
                  </a:cxn>
                  <a:cxn ang="0">
                    <a:pos x="7" y="1"/>
                  </a:cxn>
                  <a:cxn ang="0">
                    <a:pos x="6" y="1"/>
                  </a:cxn>
                  <a:cxn ang="0">
                    <a:pos x="5" y="2"/>
                  </a:cxn>
                  <a:cxn ang="0">
                    <a:pos x="5" y="2"/>
                  </a:cxn>
                  <a:cxn ang="0">
                    <a:pos x="4" y="1"/>
                  </a:cxn>
                  <a:cxn ang="0">
                    <a:pos x="3" y="0"/>
                  </a:cxn>
                  <a:cxn ang="0">
                    <a:pos x="2" y="0"/>
                  </a:cxn>
                  <a:cxn ang="0">
                    <a:pos x="1" y="1"/>
                  </a:cxn>
                  <a:cxn ang="0">
                    <a:pos x="0" y="3"/>
                  </a:cxn>
                  <a:cxn ang="0">
                    <a:pos x="2" y="3"/>
                  </a:cxn>
                  <a:cxn ang="0">
                    <a:pos x="2" y="4"/>
                  </a:cxn>
                  <a:cxn ang="0">
                    <a:pos x="1" y="3"/>
                  </a:cxn>
                  <a:cxn ang="0">
                    <a:pos x="1" y="4"/>
                  </a:cxn>
                  <a:cxn ang="0">
                    <a:pos x="2" y="5"/>
                  </a:cxn>
                  <a:cxn ang="0">
                    <a:pos x="3" y="5"/>
                  </a:cxn>
                  <a:cxn ang="0">
                    <a:pos x="4" y="5"/>
                  </a:cxn>
                  <a:cxn ang="0">
                    <a:pos x="2" y="7"/>
                  </a:cxn>
                  <a:cxn ang="0">
                    <a:pos x="4" y="7"/>
                  </a:cxn>
                  <a:cxn ang="0">
                    <a:pos x="6" y="7"/>
                  </a:cxn>
                  <a:cxn ang="0">
                    <a:pos x="7" y="8"/>
                  </a:cxn>
                  <a:cxn ang="0">
                    <a:pos x="9" y="8"/>
                  </a:cxn>
                  <a:cxn ang="0">
                    <a:pos x="13" y="6"/>
                  </a:cxn>
                  <a:cxn ang="0">
                    <a:pos x="16" y="3"/>
                  </a:cxn>
                  <a:cxn ang="0">
                    <a:pos x="16" y="3"/>
                  </a:cxn>
                  <a:cxn ang="0">
                    <a:pos x="15" y="1"/>
                  </a:cxn>
                  <a:cxn ang="0">
                    <a:pos x="13" y="1"/>
                  </a:cxn>
                  <a:cxn ang="0">
                    <a:pos x="12" y="0"/>
                  </a:cxn>
                </a:cxnLst>
                <a:rect l="0" t="0" r="r" b="b"/>
                <a:pathLst>
                  <a:path w="16" h="8">
                    <a:moveTo>
                      <a:pt x="12" y="0"/>
                    </a:moveTo>
                    <a:cubicBezTo>
                      <a:pt x="11" y="0"/>
                      <a:pt x="11" y="0"/>
                      <a:pt x="11" y="0"/>
                    </a:cubicBezTo>
                    <a:cubicBezTo>
                      <a:pt x="10" y="1"/>
                      <a:pt x="10" y="1"/>
                      <a:pt x="10" y="1"/>
                    </a:cubicBezTo>
                    <a:cubicBezTo>
                      <a:pt x="9" y="1"/>
                      <a:pt x="9" y="1"/>
                      <a:pt x="9" y="1"/>
                    </a:cubicBezTo>
                    <a:cubicBezTo>
                      <a:pt x="8" y="1"/>
                      <a:pt x="8" y="1"/>
                      <a:pt x="8" y="1"/>
                    </a:cubicBezTo>
                    <a:cubicBezTo>
                      <a:pt x="8" y="2"/>
                      <a:pt x="7" y="2"/>
                      <a:pt x="7" y="2"/>
                    </a:cubicBezTo>
                    <a:cubicBezTo>
                      <a:pt x="7" y="1"/>
                      <a:pt x="7" y="1"/>
                      <a:pt x="7" y="1"/>
                    </a:cubicBezTo>
                    <a:cubicBezTo>
                      <a:pt x="6" y="1"/>
                      <a:pt x="6" y="1"/>
                      <a:pt x="6" y="1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3" y="0"/>
                      <a:pt x="3" y="0"/>
                      <a:pt x="3" y="0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2" y="4"/>
                      <a:pt x="2" y="4"/>
                      <a:pt x="2" y="4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4"/>
                      <a:pt x="1" y="4"/>
                      <a:pt x="1" y="4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3" y="5"/>
                      <a:pt x="3" y="5"/>
                      <a:pt x="3" y="5"/>
                    </a:cubicBezTo>
                    <a:cubicBezTo>
                      <a:pt x="4" y="5"/>
                      <a:pt x="4" y="5"/>
                      <a:pt x="4" y="5"/>
                    </a:cubicBezTo>
                    <a:cubicBezTo>
                      <a:pt x="4" y="5"/>
                      <a:pt x="4" y="6"/>
                      <a:pt x="2" y="7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5" y="7"/>
                      <a:pt x="5" y="7"/>
                      <a:pt x="6" y="7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8" y="8"/>
                      <a:pt x="9" y="8"/>
                      <a:pt x="9" y="8"/>
                    </a:cubicBezTo>
                    <a:cubicBezTo>
                      <a:pt x="10" y="7"/>
                      <a:pt x="11" y="6"/>
                      <a:pt x="13" y="6"/>
                    </a:cubicBezTo>
                    <a:cubicBezTo>
                      <a:pt x="13" y="6"/>
                      <a:pt x="14" y="6"/>
                      <a:pt x="16" y="3"/>
                    </a:cubicBezTo>
                    <a:cubicBezTo>
                      <a:pt x="16" y="3"/>
                      <a:pt x="16" y="3"/>
                      <a:pt x="16" y="3"/>
                    </a:cubicBezTo>
                    <a:cubicBezTo>
                      <a:pt x="15" y="1"/>
                      <a:pt x="15" y="1"/>
                      <a:pt x="15" y="1"/>
                    </a:cubicBezTo>
                    <a:cubicBezTo>
                      <a:pt x="13" y="1"/>
                      <a:pt x="13" y="1"/>
                      <a:pt x="13" y="1"/>
                    </a:cubicBezTo>
                    <a:cubicBezTo>
                      <a:pt x="12" y="0"/>
                      <a:pt x="12" y="0"/>
                      <a:pt x="1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5" name="iṩ1íḍé"/>
              <p:cNvSpPr/>
              <p:nvPr/>
            </p:nvSpPr>
            <p:spPr bwMode="auto">
              <a:xfrm>
                <a:off x="6373352" y="2881300"/>
                <a:ext cx="71337" cy="71337"/>
              </a:xfrm>
              <a:custGeom>
                <a:avLst/>
                <a:gdLst/>
                <a:ahLst/>
                <a:cxnLst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6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5" y="0"/>
                  </a:cxn>
                  <a:cxn ang="0">
                    <a:pos x="4" y="0"/>
                  </a:cxn>
                  <a:cxn ang="0">
                    <a:pos x="4" y="0"/>
                  </a:cxn>
                  <a:cxn ang="0">
                    <a:pos x="2" y="2"/>
                  </a:cxn>
                  <a:cxn ang="0">
                    <a:pos x="1" y="2"/>
                  </a:cxn>
                  <a:cxn ang="0">
                    <a:pos x="0" y="4"/>
                  </a:cxn>
                  <a:cxn ang="0">
                    <a:pos x="0" y="5"/>
                  </a:cxn>
                  <a:cxn ang="0">
                    <a:pos x="2" y="5"/>
                  </a:cxn>
                  <a:cxn ang="0">
                    <a:pos x="2" y="5"/>
                  </a:cxn>
                  <a:cxn ang="0">
                    <a:pos x="2" y="6"/>
                  </a:cxn>
                  <a:cxn ang="0">
                    <a:pos x="1" y="7"/>
                  </a:cxn>
                  <a:cxn ang="0">
                    <a:pos x="1" y="9"/>
                  </a:cxn>
                  <a:cxn ang="0">
                    <a:pos x="3" y="9"/>
                  </a:cxn>
                  <a:cxn ang="0">
                    <a:pos x="7" y="7"/>
                  </a:cxn>
                  <a:cxn ang="0">
                    <a:pos x="7" y="4"/>
                  </a:cxn>
                  <a:cxn ang="0">
                    <a:pos x="6" y="3"/>
                  </a:cxn>
                  <a:cxn ang="0">
                    <a:pos x="8" y="2"/>
                  </a:cxn>
                  <a:cxn ang="0">
                    <a:pos x="6" y="0"/>
                  </a:cxn>
                </a:cxnLst>
                <a:rect l="0" t="0" r="r" b="b"/>
                <a:pathLst>
                  <a:path w="9" h="9">
                    <a:moveTo>
                      <a:pt x="6" y="0"/>
                    </a:move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6" y="0"/>
                      <a:pt x="6" y="0"/>
                      <a:pt x="6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5" y="0"/>
                      <a:pt x="5" y="0"/>
                      <a:pt x="5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0"/>
                      <a:pt x="4" y="0"/>
                      <a:pt x="4" y="0"/>
                    </a:cubicBezTo>
                    <a:cubicBezTo>
                      <a:pt x="4" y="2"/>
                      <a:pt x="3" y="2"/>
                      <a:pt x="2" y="2"/>
                    </a:cubicBezTo>
                    <a:cubicBezTo>
                      <a:pt x="2" y="2"/>
                      <a:pt x="1" y="2"/>
                      <a:pt x="1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0" y="5"/>
                      <a:pt x="0" y="5"/>
                      <a:pt x="0" y="5"/>
                    </a:cubicBezTo>
                    <a:cubicBezTo>
                      <a:pt x="0" y="5"/>
                      <a:pt x="1" y="5"/>
                      <a:pt x="2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2" y="6"/>
                      <a:pt x="2" y="6"/>
                      <a:pt x="2" y="6"/>
                    </a:cubicBezTo>
                    <a:cubicBezTo>
                      <a:pt x="1" y="7"/>
                      <a:pt x="1" y="7"/>
                      <a:pt x="1" y="7"/>
                    </a:cubicBezTo>
                    <a:cubicBezTo>
                      <a:pt x="1" y="9"/>
                      <a:pt x="1" y="9"/>
                      <a:pt x="1" y="9"/>
                    </a:cubicBezTo>
                    <a:cubicBezTo>
                      <a:pt x="2" y="9"/>
                      <a:pt x="2" y="9"/>
                      <a:pt x="3" y="9"/>
                    </a:cubicBezTo>
                    <a:cubicBezTo>
                      <a:pt x="4" y="8"/>
                      <a:pt x="6" y="8"/>
                      <a:pt x="7" y="7"/>
                    </a:cubicBezTo>
                    <a:cubicBezTo>
                      <a:pt x="7" y="4"/>
                      <a:pt x="7" y="4"/>
                      <a:pt x="7" y="4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8" y="2"/>
                      <a:pt x="8" y="2"/>
                      <a:pt x="8" y="2"/>
                    </a:cubicBezTo>
                    <a:cubicBezTo>
                      <a:pt x="9" y="1"/>
                      <a:pt x="7" y="0"/>
                      <a:pt x="6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6" name="iṡḷïḑé"/>
              <p:cNvSpPr/>
              <p:nvPr/>
            </p:nvSpPr>
            <p:spPr bwMode="auto">
              <a:xfrm>
                <a:off x="6420460" y="2801887"/>
                <a:ext cx="126521" cy="181706"/>
              </a:xfrm>
              <a:custGeom>
                <a:avLst/>
                <a:gdLst/>
                <a:ahLst/>
                <a:cxnLst>
                  <a:cxn ang="0">
                    <a:pos x="1" y="2"/>
                  </a:cxn>
                  <a:cxn ang="0">
                    <a:pos x="0" y="4"/>
                  </a:cxn>
                  <a:cxn ang="0">
                    <a:pos x="1" y="6"/>
                  </a:cxn>
                  <a:cxn ang="0">
                    <a:pos x="0" y="8"/>
                  </a:cxn>
                  <a:cxn ang="0">
                    <a:pos x="3" y="7"/>
                  </a:cxn>
                  <a:cxn ang="0">
                    <a:pos x="3" y="9"/>
                  </a:cxn>
                  <a:cxn ang="0">
                    <a:pos x="3" y="11"/>
                  </a:cxn>
                  <a:cxn ang="0">
                    <a:pos x="5" y="10"/>
                  </a:cxn>
                  <a:cxn ang="0">
                    <a:pos x="6" y="11"/>
                  </a:cxn>
                  <a:cxn ang="0">
                    <a:pos x="7" y="14"/>
                  </a:cxn>
                  <a:cxn ang="0">
                    <a:pos x="5" y="14"/>
                  </a:cxn>
                  <a:cxn ang="0">
                    <a:pos x="5" y="17"/>
                  </a:cxn>
                  <a:cxn ang="0">
                    <a:pos x="5" y="19"/>
                  </a:cxn>
                  <a:cxn ang="0">
                    <a:pos x="7" y="19"/>
                  </a:cxn>
                  <a:cxn ang="0">
                    <a:pos x="9" y="18"/>
                  </a:cxn>
                  <a:cxn ang="0">
                    <a:pos x="8" y="20"/>
                  </a:cxn>
                  <a:cxn ang="0">
                    <a:pos x="4" y="22"/>
                  </a:cxn>
                  <a:cxn ang="0">
                    <a:pos x="8" y="22"/>
                  </a:cxn>
                  <a:cxn ang="0">
                    <a:pos x="9" y="20"/>
                  </a:cxn>
                  <a:cxn ang="0">
                    <a:pos x="14" y="21"/>
                  </a:cxn>
                  <a:cxn ang="0">
                    <a:pos x="16" y="19"/>
                  </a:cxn>
                  <a:cxn ang="0">
                    <a:pos x="16" y="16"/>
                  </a:cxn>
                  <a:cxn ang="0">
                    <a:pos x="13" y="15"/>
                  </a:cxn>
                  <a:cxn ang="0">
                    <a:pos x="12" y="13"/>
                  </a:cxn>
                  <a:cxn ang="0">
                    <a:pos x="9" y="10"/>
                  </a:cxn>
                  <a:cxn ang="0">
                    <a:pos x="7" y="7"/>
                  </a:cxn>
                  <a:cxn ang="0">
                    <a:pos x="5" y="8"/>
                  </a:cxn>
                  <a:cxn ang="0">
                    <a:pos x="4" y="7"/>
                  </a:cxn>
                  <a:cxn ang="0">
                    <a:pos x="6" y="4"/>
                  </a:cxn>
                  <a:cxn ang="0">
                    <a:pos x="4" y="3"/>
                  </a:cxn>
                  <a:cxn ang="0">
                    <a:pos x="2" y="3"/>
                  </a:cxn>
                  <a:cxn ang="0">
                    <a:pos x="4" y="1"/>
                  </a:cxn>
                  <a:cxn ang="0">
                    <a:pos x="0" y="0"/>
                  </a:cxn>
                </a:cxnLst>
                <a:rect l="0" t="0" r="r" b="b"/>
                <a:pathLst>
                  <a:path w="16" h="23">
                    <a:moveTo>
                      <a:pt x="0" y="0"/>
                    </a:moveTo>
                    <a:cubicBezTo>
                      <a:pt x="1" y="2"/>
                      <a:pt x="1" y="2"/>
                      <a:pt x="1" y="2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0" y="4"/>
                      <a:pt x="0" y="4"/>
                      <a:pt x="0" y="4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1" y="6"/>
                      <a:pt x="1" y="6"/>
                      <a:pt x="1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2" y="8"/>
                      <a:pt x="2" y="8"/>
                      <a:pt x="2" y="8"/>
                    </a:cubicBezTo>
                    <a:cubicBezTo>
                      <a:pt x="3" y="7"/>
                      <a:pt x="3" y="7"/>
                      <a:pt x="3" y="7"/>
                    </a:cubicBezTo>
                    <a:cubicBezTo>
                      <a:pt x="3" y="8"/>
                      <a:pt x="3" y="8"/>
                      <a:pt x="3" y="8"/>
                    </a:cubicBezTo>
                    <a:cubicBezTo>
                      <a:pt x="3" y="9"/>
                      <a:pt x="3" y="9"/>
                      <a:pt x="3" y="9"/>
                    </a:cubicBezTo>
                    <a:cubicBezTo>
                      <a:pt x="2" y="10"/>
                      <a:pt x="2" y="10"/>
                      <a:pt x="2" y="10"/>
                    </a:cubicBezTo>
                    <a:cubicBezTo>
                      <a:pt x="3" y="11"/>
                      <a:pt x="3" y="11"/>
                      <a:pt x="3" y="11"/>
                    </a:cubicBezTo>
                    <a:cubicBezTo>
                      <a:pt x="4" y="11"/>
                      <a:pt x="4" y="11"/>
                      <a:pt x="5" y="11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6" y="10"/>
                      <a:pt x="6" y="10"/>
                      <a:pt x="6" y="10"/>
                    </a:cubicBezTo>
                    <a:cubicBezTo>
                      <a:pt x="6" y="11"/>
                      <a:pt x="6" y="11"/>
                      <a:pt x="6" y="11"/>
                    </a:cubicBezTo>
                    <a:cubicBezTo>
                      <a:pt x="7" y="12"/>
                      <a:pt x="7" y="12"/>
                      <a:pt x="7" y="12"/>
                    </a:cubicBezTo>
                    <a:cubicBezTo>
                      <a:pt x="7" y="14"/>
                      <a:pt x="7" y="14"/>
                      <a:pt x="7" y="14"/>
                    </a:cubicBezTo>
                    <a:cubicBezTo>
                      <a:pt x="6" y="14"/>
                      <a:pt x="6" y="14"/>
                      <a:pt x="6" y="14"/>
                    </a:cubicBezTo>
                    <a:cubicBezTo>
                      <a:pt x="5" y="14"/>
                      <a:pt x="5" y="14"/>
                      <a:pt x="5" y="14"/>
                    </a:cubicBezTo>
                    <a:cubicBezTo>
                      <a:pt x="4" y="15"/>
                      <a:pt x="4" y="15"/>
                      <a:pt x="4" y="15"/>
                    </a:cubicBezTo>
                    <a:cubicBezTo>
                      <a:pt x="6" y="15"/>
                      <a:pt x="6" y="16"/>
                      <a:pt x="5" y="17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7" y="19"/>
                      <a:pt x="7" y="19"/>
                      <a:pt x="7" y="19"/>
                    </a:cubicBezTo>
                    <a:cubicBezTo>
                      <a:pt x="8" y="18"/>
                      <a:pt x="8" y="18"/>
                      <a:pt x="8" y="18"/>
                    </a:cubicBezTo>
                    <a:cubicBezTo>
                      <a:pt x="9" y="18"/>
                      <a:pt x="9" y="18"/>
                      <a:pt x="9" y="18"/>
                    </a:cubicBezTo>
                    <a:cubicBezTo>
                      <a:pt x="9" y="19"/>
                      <a:pt x="9" y="19"/>
                      <a:pt x="9" y="19"/>
                    </a:cubicBezTo>
                    <a:cubicBezTo>
                      <a:pt x="8" y="20"/>
                      <a:pt x="8" y="20"/>
                      <a:pt x="8" y="20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6" y="22"/>
                      <a:pt x="7" y="22"/>
                      <a:pt x="8" y="22"/>
                    </a:cubicBezTo>
                    <a:cubicBezTo>
                      <a:pt x="8" y="20"/>
                      <a:pt x="8" y="20"/>
                      <a:pt x="8" y="20"/>
                    </a:cubicBezTo>
                    <a:cubicBezTo>
                      <a:pt x="8" y="20"/>
                      <a:pt x="9" y="20"/>
                      <a:pt x="9" y="20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12" y="21"/>
                      <a:pt x="13" y="21"/>
                      <a:pt x="14" y="21"/>
                    </a:cubicBezTo>
                    <a:cubicBezTo>
                      <a:pt x="15" y="20"/>
                      <a:pt x="15" y="20"/>
                      <a:pt x="15" y="20"/>
                    </a:cubicBezTo>
                    <a:cubicBezTo>
                      <a:pt x="16" y="19"/>
                      <a:pt x="16" y="19"/>
                      <a:pt x="16" y="19"/>
                    </a:cubicBezTo>
                    <a:cubicBezTo>
                      <a:pt x="14" y="19"/>
                      <a:pt x="14" y="19"/>
                      <a:pt x="14" y="19"/>
                    </a:cubicBezTo>
                    <a:cubicBezTo>
                      <a:pt x="15" y="18"/>
                      <a:pt x="16" y="17"/>
                      <a:pt x="16" y="16"/>
                    </a:cubicBezTo>
                    <a:cubicBezTo>
                      <a:pt x="16" y="16"/>
                      <a:pt x="16" y="16"/>
                      <a:pt x="15" y="15"/>
                    </a:cubicBezTo>
                    <a:cubicBezTo>
                      <a:pt x="13" y="15"/>
                      <a:pt x="13" y="15"/>
                      <a:pt x="13" y="15"/>
                    </a:cubicBezTo>
                    <a:cubicBezTo>
                      <a:pt x="12" y="15"/>
                      <a:pt x="12" y="15"/>
                      <a:pt x="12" y="15"/>
                    </a:cubicBezTo>
                    <a:cubicBezTo>
                      <a:pt x="12" y="13"/>
                      <a:pt x="12" y="13"/>
                      <a:pt x="12" y="13"/>
                    </a:cubicBezTo>
                    <a:cubicBezTo>
                      <a:pt x="10" y="10"/>
                      <a:pt x="10" y="10"/>
                      <a:pt x="10" y="10"/>
                    </a:cubicBezTo>
                    <a:cubicBezTo>
                      <a:pt x="9" y="10"/>
                      <a:pt x="9" y="10"/>
                      <a:pt x="9" y="10"/>
                    </a:cubicBezTo>
                    <a:cubicBezTo>
                      <a:pt x="8" y="8"/>
                      <a:pt x="8" y="8"/>
                      <a:pt x="8" y="8"/>
                    </a:cubicBezTo>
                    <a:cubicBezTo>
                      <a:pt x="7" y="7"/>
                      <a:pt x="7" y="7"/>
                      <a:pt x="7" y="7"/>
                    </a:cubicBezTo>
                    <a:cubicBezTo>
                      <a:pt x="7" y="7"/>
                      <a:pt x="6" y="7"/>
                      <a:pt x="6" y="7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5" y="8"/>
                      <a:pt x="5" y="8"/>
                      <a:pt x="5" y="8"/>
                    </a:cubicBezTo>
                    <a:cubicBezTo>
                      <a:pt x="4" y="7"/>
                      <a:pt x="4" y="7"/>
                      <a:pt x="4" y="7"/>
                    </a:cubicBezTo>
                    <a:cubicBezTo>
                      <a:pt x="5" y="6"/>
                      <a:pt x="5" y="6"/>
                      <a:pt x="5" y="6"/>
                    </a:cubicBezTo>
                    <a:cubicBezTo>
                      <a:pt x="6" y="4"/>
                      <a:pt x="6" y="4"/>
                      <a:pt x="6" y="4"/>
                    </a:cubicBezTo>
                    <a:cubicBezTo>
                      <a:pt x="6" y="3"/>
                      <a:pt x="6" y="3"/>
                      <a:pt x="6" y="3"/>
                    </a:cubicBezTo>
                    <a:cubicBezTo>
                      <a:pt x="4" y="3"/>
                      <a:pt x="4" y="3"/>
                      <a:pt x="4" y="3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2" y="3"/>
                      <a:pt x="2" y="3"/>
                      <a:pt x="2" y="3"/>
                    </a:cubicBezTo>
                    <a:cubicBezTo>
                      <a:pt x="3" y="2"/>
                      <a:pt x="3" y="2"/>
                      <a:pt x="3" y="2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7" name="îŝlîḍê"/>
              <p:cNvSpPr/>
              <p:nvPr/>
            </p:nvSpPr>
            <p:spPr bwMode="auto">
              <a:xfrm>
                <a:off x="6389504" y="2360411"/>
                <a:ext cx="47109" cy="2288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5"/>
                  </a:cxn>
                  <a:cxn ang="0">
                    <a:pos x="6" y="11"/>
                  </a:cxn>
                  <a:cxn ang="0">
                    <a:pos x="12" y="11"/>
                  </a:cxn>
                  <a:cxn ang="0">
                    <a:pos x="12" y="5"/>
                  </a:cxn>
                  <a:cxn ang="0">
                    <a:pos x="12" y="5"/>
                  </a:cxn>
                  <a:cxn ang="0">
                    <a:pos x="17" y="5"/>
                  </a:cxn>
                  <a:cxn ang="0">
                    <a:pos x="17" y="11"/>
                  </a:cxn>
                  <a:cxn ang="0">
                    <a:pos x="12" y="11"/>
                  </a:cxn>
                  <a:cxn ang="0">
                    <a:pos x="17" y="11"/>
                  </a:cxn>
                  <a:cxn ang="0">
                    <a:pos x="23" y="11"/>
                  </a:cxn>
                  <a:cxn ang="0">
                    <a:pos x="23" y="11"/>
                  </a:cxn>
                  <a:cxn ang="0">
                    <a:pos x="29" y="17"/>
                  </a:cxn>
                  <a:cxn ang="0">
                    <a:pos x="35" y="17"/>
                  </a:cxn>
                  <a:cxn ang="0">
                    <a:pos x="29" y="11"/>
                  </a:cxn>
                  <a:cxn ang="0">
                    <a:pos x="35" y="11"/>
                  </a:cxn>
                  <a:cxn ang="0">
                    <a:pos x="35" y="5"/>
                  </a:cxn>
                  <a:cxn ang="0">
                    <a:pos x="29" y="0"/>
                  </a:cxn>
                  <a:cxn ang="0">
                    <a:pos x="17" y="0"/>
                  </a:cxn>
                  <a:cxn ang="0">
                    <a:pos x="17" y="0"/>
                  </a:cxn>
                  <a:cxn ang="0">
                    <a:pos x="12" y="0"/>
                  </a:cxn>
                </a:cxnLst>
                <a:rect l="0" t="0" r="r" b="b"/>
                <a:pathLst>
                  <a:path w="35" h="17">
                    <a:moveTo>
                      <a:pt x="12" y="0"/>
                    </a:move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6" y="11"/>
                    </a:lnTo>
                    <a:lnTo>
                      <a:pt x="12" y="11"/>
                    </a:lnTo>
                    <a:lnTo>
                      <a:pt x="12" y="5"/>
                    </a:lnTo>
                    <a:lnTo>
                      <a:pt x="12" y="5"/>
                    </a:lnTo>
                    <a:lnTo>
                      <a:pt x="17" y="5"/>
                    </a:lnTo>
                    <a:lnTo>
                      <a:pt x="17" y="11"/>
                    </a:lnTo>
                    <a:lnTo>
                      <a:pt x="12" y="11"/>
                    </a:lnTo>
                    <a:lnTo>
                      <a:pt x="17" y="11"/>
                    </a:lnTo>
                    <a:lnTo>
                      <a:pt x="23" y="11"/>
                    </a:lnTo>
                    <a:lnTo>
                      <a:pt x="23" y="11"/>
                    </a:lnTo>
                    <a:lnTo>
                      <a:pt x="29" y="17"/>
                    </a:lnTo>
                    <a:lnTo>
                      <a:pt x="35" y="17"/>
                    </a:lnTo>
                    <a:lnTo>
                      <a:pt x="29" y="11"/>
                    </a:lnTo>
                    <a:lnTo>
                      <a:pt x="35" y="11"/>
                    </a:lnTo>
                    <a:lnTo>
                      <a:pt x="35" y="5"/>
                    </a:lnTo>
                    <a:lnTo>
                      <a:pt x="29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2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8" name="ïS1iďe"/>
              <p:cNvSpPr/>
              <p:nvPr/>
            </p:nvSpPr>
            <p:spPr bwMode="auto">
              <a:xfrm>
                <a:off x="6389504" y="2360411"/>
                <a:ext cx="47109" cy="2288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12" y="0"/>
                  </a:cxn>
                  <a:cxn ang="0">
                    <a:pos x="6" y="0"/>
                  </a:cxn>
                  <a:cxn ang="0">
                    <a:pos x="0" y="0"/>
                  </a:cxn>
                  <a:cxn ang="0">
                    <a:pos x="0" y="5"/>
                  </a:cxn>
                  <a:cxn ang="0">
                    <a:pos x="6" y="11"/>
                  </a:cxn>
                  <a:cxn ang="0">
                    <a:pos x="12" y="11"/>
                  </a:cxn>
                  <a:cxn ang="0">
                    <a:pos x="12" y="5"/>
                  </a:cxn>
                  <a:cxn ang="0">
                    <a:pos x="12" y="5"/>
                  </a:cxn>
                  <a:cxn ang="0">
                    <a:pos x="17" y="5"/>
                  </a:cxn>
                  <a:cxn ang="0">
                    <a:pos x="17" y="11"/>
                  </a:cxn>
                  <a:cxn ang="0">
                    <a:pos x="12" y="11"/>
                  </a:cxn>
                  <a:cxn ang="0">
                    <a:pos x="17" y="11"/>
                  </a:cxn>
                  <a:cxn ang="0">
                    <a:pos x="23" y="11"/>
                  </a:cxn>
                  <a:cxn ang="0">
                    <a:pos x="23" y="11"/>
                  </a:cxn>
                  <a:cxn ang="0">
                    <a:pos x="29" y="17"/>
                  </a:cxn>
                  <a:cxn ang="0">
                    <a:pos x="35" y="17"/>
                  </a:cxn>
                  <a:cxn ang="0">
                    <a:pos x="29" y="11"/>
                  </a:cxn>
                  <a:cxn ang="0">
                    <a:pos x="35" y="11"/>
                  </a:cxn>
                  <a:cxn ang="0">
                    <a:pos x="35" y="5"/>
                  </a:cxn>
                  <a:cxn ang="0">
                    <a:pos x="29" y="0"/>
                  </a:cxn>
                  <a:cxn ang="0">
                    <a:pos x="17" y="0"/>
                  </a:cxn>
                  <a:cxn ang="0">
                    <a:pos x="17" y="0"/>
                  </a:cxn>
                  <a:cxn ang="0">
                    <a:pos x="12" y="0"/>
                  </a:cxn>
                </a:cxnLst>
                <a:rect l="0" t="0" r="r" b="b"/>
                <a:pathLst>
                  <a:path w="35" h="17">
                    <a:moveTo>
                      <a:pt x="12" y="0"/>
                    </a:moveTo>
                    <a:lnTo>
                      <a:pt x="12" y="0"/>
                    </a:lnTo>
                    <a:lnTo>
                      <a:pt x="6" y="0"/>
                    </a:lnTo>
                    <a:lnTo>
                      <a:pt x="0" y="0"/>
                    </a:lnTo>
                    <a:lnTo>
                      <a:pt x="0" y="5"/>
                    </a:lnTo>
                    <a:lnTo>
                      <a:pt x="6" y="11"/>
                    </a:lnTo>
                    <a:lnTo>
                      <a:pt x="12" y="11"/>
                    </a:lnTo>
                    <a:lnTo>
                      <a:pt x="12" y="5"/>
                    </a:lnTo>
                    <a:lnTo>
                      <a:pt x="12" y="5"/>
                    </a:lnTo>
                    <a:lnTo>
                      <a:pt x="17" y="5"/>
                    </a:lnTo>
                    <a:lnTo>
                      <a:pt x="17" y="11"/>
                    </a:lnTo>
                    <a:lnTo>
                      <a:pt x="12" y="11"/>
                    </a:lnTo>
                    <a:lnTo>
                      <a:pt x="17" y="11"/>
                    </a:lnTo>
                    <a:lnTo>
                      <a:pt x="23" y="11"/>
                    </a:lnTo>
                    <a:lnTo>
                      <a:pt x="23" y="11"/>
                    </a:lnTo>
                    <a:lnTo>
                      <a:pt x="29" y="17"/>
                    </a:lnTo>
                    <a:lnTo>
                      <a:pt x="35" y="17"/>
                    </a:lnTo>
                    <a:lnTo>
                      <a:pt x="29" y="11"/>
                    </a:lnTo>
                    <a:lnTo>
                      <a:pt x="35" y="11"/>
                    </a:lnTo>
                    <a:lnTo>
                      <a:pt x="35" y="5"/>
                    </a:lnTo>
                    <a:lnTo>
                      <a:pt x="29" y="0"/>
                    </a:lnTo>
                    <a:lnTo>
                      <a:pt x="17" y="0"/>
                    </a:lnTo>
                    <a:lnTo>
                      <a:pt x="17" y="0"/>
                    </a:lnTo>
                    <a:lnTo>
                      <a:pt x="12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19" name="ïṩlïdé"/>
              <p:cNvSpPr/>
              <p:nvPr/>
            </p:nvSpPr>
            <p:spPr bwMode="auto">
              <a:xfrm>
                <a:off x="6625047" y="2857072"/>
                <a:ext cx="8076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0"/>
                  </a:cxn>
                  <a:cxn ang="0">
                    <a:pos x="0" y="1"/>
                  </a:cxn>
                  <a:cxn ang="0">
                    <a:pos x="1" y="2"/>
                  </a:cxn>
                  <a:cxn ang="0">
                    <a:pos x="1" y="0"/>
                  </a:cxn>
                  <a:cxn ang="0">
                    <a:pos x="1" y="0"/>
                  </a:cxn>
                </a:cxnLst>
                <a:rect l="0" t="0" r="r" b="b"/>
                <a:pathLst>
                  <a:path w="1" h="2">
                    <a:moveTo>
                      <a:pt x="1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0" y="0"/>
                      <a:pt x="0" y="1"/>
                      <a:pt x="0" y="1"/>
                    </a:cubicBezTo>
                    <a:cubicBezTo>
                      <a:pt x="1" y="2"/>
                      <a:pt x="1" y="2"/>
                      <a:pt x="1" y="2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0" name="ïśļíḓè"/>
              <p:cNvSpPr/>
              <p:nvPr/>
            </p:nvSpPr>
            <p:spPr bwMode="auto">
              <a:xfrm>
                <a:off x="6633123" y="2848997"/>
                <a:ext cx="24227" cy="16152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0" y="1"/>
                  </a:cxn>
                  <a:cxn ang="0">
                    <a:pos x="2" y="2"/>
                  </a:cxn>
                  <a:cxn ang="0">
                    <a:pos x="2" y="2"/>
                  </a:cxn>
                  <a:cxn ang="0">
                    <a:pos x="3" y="2"/>
                  </a:cxn>
                  <a:cxn ang="0">
                    <a:pos x="2" y="1"/>
                  </a:cxn>
                  <a:cxn ang="0">
                    <a:pos x="1" y="0"/>
                  </a:cxn>
                </a:cxnLst>
                <a:rect l="0" t="0" r="r" b="b"/>
                <a:pathLst>
                  <a:path w="3" h="2">
                    <a:moveTo>
                      <a:pt x="1" y="0"/>
                    </a:moveTo>
                    <a:cubicBezTo>
                      <a:pt x="1" y="1"/>
                      <a:pt x="0" y="1"/>
                      <a:pt x="0" y="1"/>
                    </a:cubicBezTo>
                    <a:cubicBezTo>
                      <a:pt x="0" y="1"/>
                      <a:pt x="1" y="2"/>
                      <a:pt x="2" y="2"/>
                    </a:cubicBezTo>
                    <a:cubicBezTo>
                      <a:pt x="2" y="2"/>
                      <a:pt x="2" y="2"/>
                      <a:pt x="2" y="2"/>
                    </a:cubicBezTo>
                    <a:cubicBezTo>
                      <a:pt x="2" y="2"/>
                      <a:pt x="2" y="2"/>
                      <a:pt x="3" y="2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1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1" name="îšlíḓê"/>
              <p:cNvSpPr/>
              <p:nvPr/>
            </p:nvSpPr>
            <p:spPr bwMode="auto">
              <a:xfrm>
                <a:off x="6649274" y="2848997"/>
                <a:ext cx="8076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1" y="1"/>
                  </a:cxn>
                  <a:cxn ang="0">
                    <a:pos x="1" y="0"/>
                  </a:cxn>
                  <a:cxn ang="0">
                    <a:pos x="0" y="0"/>
                  </a:cxn>
                </a:cxnLst>
                <a:rect l="0" t="0" r="r" b="b"/>
                <a:pathLst>
                  <a:path w="1" h="1">
                    <a:moveTo>
                      <a:pt x="0" y="0"/>
                    </a:moveTo>
                    <a:cubicBezTo>
                      <a:pt x="0" y="0"/>
                      <a:pt x="0" y="0"/>
                      <a:pt x="0" y="0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2" name="îSḷíḑê"/>
              <p:cNvSpPr/>
              <p:nvPr/>
            </p:nvSpPr>
            <p:spPr bwMode="auto">
              <a:xfrm>
                <a:off x="6522754" y="2297151"/>
                <a:ext cx="47109" cy="1480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2" y="0"/>
                  </a:cxn>
                  <a:cxn ang="0">
                    <a:pos x="3" y="1"/>
                  </a:cxn>
                  <a:cxn ang="0">
                    <a:pos x="4" y="1"/>
                  </a:cxn>
                  <a:cxn ang="0">
                    <a:pos x="6" y="2"/>
                  </a:cxn>
                  <a:cxn ang="0">
                    <a:pos x="6" y="2"/>
                  </a:cxn>
                  <a:cxn ang="0">
                    <a:pos x="3" y="0"/>
                  </a:cxn>
                  <a:cxn ang="0">
                    <a:pos x="0" y="0"/>
                  </a:cxn>
                </a:cxnLst>
                <a:rect l="0" t="0" r="r" b="b"/>
                <a:pathLst>
                  <a:path w="6" h="2">
                    <a:moveTo>
                      <a:pt x="0" y="0"/>
                    </a:moveTo>
                    <a:cubicBezTo>
                      <a:pt x="2" y="0"/>
                      <a:pt x="2" y="0"/>
                      <a:pt x="2" y="0"/>
                    </a:cubicBezTo>
                    <a:cubicBezTo>
                      <a:pt x="3" y="1"/>
                      <a:pt x="3" y="1"/>
                      <a:pt x="3" y="1"/>
                    </a:cubicBezTo>
                    <a:cubicBezTo>
                      <a:pt x="4" y="1"/>
                      <a:pt x="4" y="1"/>
                      <a:pt x="4" y="1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6" y="2"/>
                      <a:pt x="6" y="2"/>
                      <a:pt x="6" y="2"/>
                    </a:cubicBezTo>
                    <a:cubicBezTo>
                      <a:pt x="5" y="1"/>
                      <a:pt x="5" y="1"/>
                      <a:pt x="3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3" name="iśļiḑe"/>
              <p:cNvSpPr/>
              <p:nvPr/>
            </p:nvSpPr>
            <p:spPr bwMode="auto">
              <a:xfrm>
                <a:off x="6569863" y="2303881"/>
                <a:ext cx="47109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1" y="1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3" y="2"/>
                  </a:cxn>
                  <a:cxn ang="0">
                    <a:pos x="5" y="3"/>
                  </a:cxn>
                  <a:cxn ang="0">
                    <a:pos x="5" y="3"/>
                  </a:cxn>
                  <a:cxn ang="0">
                    <a:pos x="5" y="2"/>
                  </a:cxn>
                  <a:cxn ang="0">
                    <a:pos x="6" y="3"/>
                  </a:cxn>
                  <a:cxn ang="0">
                    <a:pos x="5" y="2"/>
                  </a:cxn>
                  <a:cxn ang="0">
                    <a:pos x="4" y="2"/>
                  </a:cxn>
                  <a:cxn ang="0">
                    <a:pos x="2" y="1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6" h="3">
                    <a:moveTo>
                      <a:pt x="0" y="0"/>
                    </a:moveTo>
                    <a:cubicBezTo>
                      <a:pt x="1" y="1"/>
                      <a:pt x="1" y="1"/>
                      <a:pt x="1" y="1"/>
                    </a:cubicBezTo>
                    <a:cubicBezTo>
                      <a:pt x="1" y="1"/>
                      <a:pt x="1" y="1"/>
                      <a:pt x="0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1"/>
                      <a:pt x="2" y="1"/>
                      <a:pt x="3" y="2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3"/>
                      <a:pt x="5" y="3"/>
                      <a:pt x="5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5" y="3"/>
                      <a:pt x="5" y="3"/>
                      <a:pt x="6" y="3"/>
                    </a:cubicBezTo>
                    <a:cubicBezTo>
                      <a:pt x="5" y="2"/>
                      <a:pt x="5" y="2"/>
                      <a:pt x="5" y="2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3" y="2"/>
                      <a:pt x="3" y="1"/>
                      <a:pt x="2" y="1"/>
                    </a:cubicBezTo>
                    <a:cubicBezTo>
                      <a:pt x="2" y="1"/>
                      <a:pt x="1" y="1"/>
                      <a:pt x="1" y="1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4" name="íšļiḑê"/>
              <p:cNvSpPr/>
              <p:nvPr/>
            </p:nvSpPr>
            <p:spPr bwMode="auto">
              <a:xfrm>
                <a:off x="6586015" y="2311956"/>
                <a:ext cx="55185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7" y="3"/>
                  </a:cxn>
                  <a:cxn ang="0">
                    <a:pos x="4" y="2"/>
                  </a:cxn>
                  <a:cxn ang="0">
                    <a:pos x="2" y="1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0" y="0"/>
                  </a:cxn>
                </a:cxnLst>
                <a:rect l="0" t="0" r="r" b="b"/>
                <a:pathLst>
                  <a:path w="7" h="3">
                    <a:moveTo>
                      <a:pt x="0" y="0"/>
                    </a:moveTo>
                    <a:cubicBezTo>
                      <a:pt x="7" y="3"/>
                      <a:pt x="7" y="3"/>
                      <a:pt x="7" y="3"/>
                    </a:cubicBezTo>
                    <a:cubicBezTo>
                      <a:pt x="4" y="2"/>
                      <a:pt x="4" y="2"/>
                      <a:pt x="4" y="2"/>
                    </a:cubicBezTo>
                    <a:cubicBezTo>
                      <a:pt x="4" y="2"/>
                      <a:pt x="4" y="2"/>
                      <a:pt x="2" y="1"/>
                    </a:cubicBez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" y="0"/>
                      <a:pt x="1" y="0"/>
                      <a:pt x="1" y="1"/>
                    </a:cubicBezTo>
                    <a:cubicBezTo>
                      <a:pt x="1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5" name="íslidè"/>
              <p:cNvSpPr/>
              <p:nvPr/>
            </p:nvSpPr>
            <p:spPr bwMode="auto">
              <a:xfrm>
                <a:off x="7373403" y="3583893"/>
                <a:ext cx="8076" cy="63261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6"/>
                  </a:cxn>
                  <a:cxn ang="0">
                    <a:pos x="0" y="8"/>
                  </a:cxn>
                  <a:cxn ang="0">
                    <a:pos x="1" y="8"/>
                  </a:cxn>
                  <a:cxn ang="0">
                    <a:pos x="1" y="4"/>
                  </a:cxn>
                  <a:cxn ang="0">
                    <a:pos x="1" y="0"/>
                  </a:cxn>
                </a:cxnLst>
                <a:rect l="0" t="0" r="r" b="b"/>
                <a:pathLst>
                  <a:path w="1" h="8">
                    <a:moveTo>
                      <a:pt x="1" y="0"/>
                    </a:moveTo>
                    <a:cubicBezTo>
                      <a:pt x="1" y="2"/>
                      <a:pt x="1" y="4"/>
                      <a:pt x="1" y="6"/>
                    </a:cubicBezTo>
                    <a:cubicBezTo>
                      <a:pt x="0" y="8"/>
                      <a:pt x="0" y="8"/>
                      <a:pt x="0" y="8"/>
                    </a:cubicBezTo>
                    <a:cubicBezTo>
                      <a:pt x="1" y="8"/>
                      <a:pt x="1" y="8"/>
                      <a:pt x="1" y="8"/>
                    </a:cubicBezTo>
                    <a:cubicBezTo>
                      <a:pt x="1" y="7"/>
                      <a:pt x="1" y="5"/>
                      <a:pt x="1" y="4"/>
                    </a:cubicBezTo>
                    <a:cubicBezTo>
                      <a:pt x="1" y="4"/>
                      <a:pt x="1" y="1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6" name="ïsḻïďè"/>
              <p:cNvSpPr/>
              <p:nvPr/>
            </p:nvSpPr>
            <p:spPr bwMode="auto">
              <a:xfrm>
                <a:off x="6680232" y="3142417"/>
                <a:ext cx="24227" cy="39033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0" y="1"/>
                  </a:cxn>
                  <a:cxn ang="0">
                    <a:pos x="0" y="2"/>
                  </a:cxn>
                  <a:cxn ang="0">
                    <a:pos x="1" y="3"/>
                  </a:cxn>
                  <a:cxn ang="0">
                    <a:pos x="1" y="5"/>
                  </a:cxn>
                  <a:cxn ang="0">
                    <a:pos x="2" y="5"/>
                  </a:cxn>
                  <a:cxn ang="0">
                    <a:pos x="3" y="4"/>
                  </a:cxn>
                  <a:cxn ang="0">
                    <a:pos x="2" y="1"/>
                  </a:cxn>
                  <a:cxn ang="0">
                    <a:pos x="1" y="0"/>
                  </a:cxn>
                </a:cxnLst>
                <a:rect l="0" t="0" r="r" b="b"/>
                <a:pathLst>
                  <a:path w="3" h="5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1"/>
                      <a:pt x="0" y="1"/>
                      <a:pt x="0" y="1"/>
                    </a:cubicBezTo>
                    <a:cubicBezTo>
                      <a:pt x="0" y="2"/>
                      <a:pt x="0" y="2"/>
                      <a:pt x="0" y="2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1" y="5"/>
                      <a:pt x="1" y="5"/>
                      <a:pt x="1" y="5"/>
                    </a:cubicBezTo>
                    <a:cubicBezTo>
                      <a:pt x="2" y="5"/>
                      <a:pt x="2" y="5"/>
                      <a:pt x="2" y="5"/>
                    </a:cubicBezTo>
                    <a:cubicBezTo>
                      <a:pt x="3" y="4"/>
                      <a:pt x="3" y="4"/>
                      <a:pt x="3" y="4"/>
                    </a:cubicBezTo>
                    <a:cubicBezTo>
                      <a:pt x="3" y="3"/>
                      <a:pt x="2" y="2"/>
                      <a:pt x="2" y="1"/>
                    </a:cubicBezTo>
                    <a:cubicBezTo>
                      <a:pt x="2" y="0"/>
                      <a:pt x="1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7" name="îṡliḓê"/>
              <p:cNvSpPr/>
              <p:nvPr/>
            </p:nvSpPr>
            <p:spPr bwMode="auto">
              <a:xfrm>
                <a:off x="6680232" y="3110114"/>
                <a:ext cx="16152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6" y="18"/>
                  </a:cxn>
                  <a:cxn ang="0">
                    <a:pos x="12" y="6"/>
                  </a:cxn>
                  <a:cxn ang="0">
                    <a:pos x="6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18">
                    <a:moveTo>
                      <a:pt x="0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6" y="18"/>
                    </a:lnTo>
                    <a:lnTo>
                      <a:pt x="12" y="6"/>
                    </a:lnTo>
                    <a:lnTo>
                      <a:pt x="6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8" name="íṩḷíḓé"/>
              <p:cNvSpPr/>
              <p:nvPr/>
            </p:nvSpPr>
            <p:spPr bwMode="auto">
              <a:xfrm>
                <a:off x="6680232" y="3110114"/>
                <a:ext cx="16152" cy="2422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6"/>
                  </a:cxn>
                  <a:cxn ang="0">
                    <a:pos x="0" y="18"/>
                  </a:cxn>
                  <a:cxn ang="0">
                    <a:pos x="6" y="18"/>
                  </a:cxn>
                  <a:cxn ang="0">
                    <a:pos x="12" y="6"/>
                  </a:cxn>
                  <a:cxn ang="0">
                    <a:pos x="6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18">
                    <a:moveTo>
                      <a:pt x="0" y="0"/>
                    </a:moveTo>
                    <a:lnTo>
                      <a:pt x="0" y="6"/>
                    </a:lnTo>
                    <a:lnTo>
                      <a:pt x="0" y="18"/>
                    </a:lnTo>
                    <a:lnTo>
                      <a:pt x="6" y="18"/>
                    </a:lnTo>
                    <a:lnTo>
                      <a:pt x="12" y="6"/>
                    </a:lnTo>
                    <a:lnTo>
                      <a:pt x="6" y="0"/>
                    </a:lnTo>
                    <a:lnTo>
                      <a:pt x="0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29" name="ïṣļíḋê"/>
              <p:cNvSpPr/>
              <p:nvPr/>
            </p:nvSpPr>
            <p:spPr bwMode="auto">
              <a:xfrm>
                <a:off x="6743492" y="3189525"/>
                <a:ext cx="39033" cy="30958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12" y="18"/>
                  </a:cxn>
                  <a:cxn ang="0">
                    <a:pos x="12" y="18"/>
                  </a:cxn>
                  <a:cxn ang="0">
                    <a:pos x="23" y="23"/>
                  </a:cxn>
                  <a:cxn ang="0">
                    <a:pos x="29" y="23"/>
                  </a:cxn>
                  <a:cxn ang="0">
                    <a:pos x="29" y="12"/>
                  </a:cxn>
                  <a:cxn ang="0">
                    <a:pos x="29" y="6"/>
                  </a:cxn>
                  <a:cxn ang="0">
                    <a:pos x="29" y="0"/>
                  </a:cxn>
                </a:cxnLst>
                <a:rect l="0" t="0" r="r" b="b"/>
                <a:pathLst>
                  <a:path w="29" h="23">
                    <a:moveTo>
                      <a:pt x="29" y="0"/>
                    </a:moveTo>
                    <a:lnTo>
                      <a:pt x="6" y="6"/>
                    </a:lnTo>
                    <a:lnTo>
                      <a:pt x="0" y="12"/>
                    </a:lnTo>
                    <a:lnTo>
                      <a:pt x="12" y="18"/>
                    </a:lnTo>
                    <a:lnTo>
                      <a:pt x="12" y="18"/>
                    </a:lnTo>
                    <a:lnTo>
                      <a:pt x="23" y="23"/>
                    </a:lnTo>
                    <a:lnTo>
                      <a:pt x="29" y="23"/>
                    </a:lnTo>
                    <a:lnTo>
                      <a:pt x="29" y="12"/>
                    </a:lnTo>
                    <a:lnTo>
                      <a:pt x="29" y="6"/>
                    </a:lnTo>
                    <a:lnTo>
                      <a:pt x="29" y="0"/>
                    </a:lnTo>
                    <a:close/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0" name="ïṥlídé"/>
              <p:cNvSpPr/>
              <p:nvPr/>
            </p:nvSpPr>
            <p:spPr bwMode="auto">
              <a:xfrm>
                <a:off x="6743492" y="3189525"/>
                <a:ext cx="39033" cy="30958"/>
              </a:xfrm>
              <a:custGeom>
                <a:avLst/>
                <a:gdLst/>
                <a:ahLst/>
                <a:cxnLst>
                  <a:cxn ang="0">
                    <a:pos x="29" y="0"/>
                  </a:cxn>
                  <a:cxn ang="0">
                    <a:pos x="6" y="6"/>
                  </a:cxn>
                  <a:cxn ang="0">
                    <a:pos x="0" y="12"/>
                  </a:cxn>
                  <a:cxn ang="0">
                    <a:pos x="12" y="18"/>
                  </a:cxn>
                  <a:cxn ang="0">
                    <a:pos x="12" y="18"/>
                  </a:cxn>
                  <a:cxn ang="0">
                    <a:pos x="23" y="23"/>
                  </a:cxn>
                  <a:cxn ang="0">
                    <a:pos x="29" y="23"/>
                  </a:cxn>
                  <a:cxn ang="0">
                    <a:pos x="29" y="12"/>
                  </a:cxn>
                  <a:cxn ang="0">
                    <a:pos x="29" y="6"/>
                  </a:cxn>
                  <a:cxn ang="0">
                    <a:pos x="29" y="0"/>
                  </a:cxn>
                </a:cxnLst>
                <a:rect l="0" t="0" r="r" b="b"/>
                <a:pathLst>
                  <a:path w="29" h="23">
                    <a:moveTo>
                      <a:pt x="29" y="0"/>
                    </a:moveTo>
                    <a:lnTo>
                      <a:pt x="6" y="6"/>
                    </a:lnTo>
                    <a:lnTo>
                      <a:pt x="0" y="12"/>
                    </a:lnTo>
                    <a:lnTo>
                      <a:pt x="12" y="18"/>
                    </a:lnTo>
                    <a:lnTo>
                      <a:pt x="12" y="18"/>
                    </a:lnTo>
                    <a:lnTo>
                      <a:pt x="23" y="23"/>
                    </a:lnTo>
                    <a:lnTo>
                      <a:pt x="29" y="23"/>
                    </a:lnTo>
                    <a:lnTo>
                      <a:pt x="29" y="12"/>
                    </a:lnTo>
                    <a:lnTo>
                      <a:pt x="29" y="6"/>
                    </a:lnTo>
                    <a:lnTo>
                      <a:pt x="29" y="0"/>
                    </a:ln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1" name="îṡḻíḑé"/>
              <p:cNvSpPr/>
              <p:nvPr/>
            </p:nvSpPr>
            <p:spPr bwMode="auto">
              <a:xfrm>
                <a:off x="6900970" y="3228559"/>
                <a:ext cx="16152" cy="8076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"/>
                  </a:cxn>
                  <a:cxn ang="0">
                    <a:pos x="1" y="1"/>
                  </a:cxn>
                  <a:cxn ang="0">
                    <a:pos x="2" y="1"/>
                  </a:cxn>
                  <a:cxn ang="0">
                    <a:pos x="2" y="0"/>
                  </a:cxn>
                  <a:cxn ang="0">
                    <a:pos x="0" y="0"/>
                  </a:cxn>
                </a:cxnLst>
                <a:rect l="0" t="0" r="r" b="b"/>
                <a:pathLst>
                  <a:path w="2" h="1">
                    <a:moveTo>
                      <a:pt x="0" y="0"/>
                    </a:moveTo>
                    <a:cubicBezTo>
                      <a:pt x="0" y="1"/>
                      <a:pt x="0" y="1"/>
                      <a:pt x="0" y="1"/>
                    </a:cubicBezTo>
                    <a:cubicBezTo>
                      <a:pt x="0" y="1"/>
                      <a:pt x="0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0" y="0"/>
                      <a:pt x="0" y="0"/>
                      <a:pt x="0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2" name="ïśľiḑe"/>
              <p:cNvSpPr/>
              <p:nvPr/>
            </p:nvSpPr>
            <p:spPr bwMode="auto">
              <a:xfrm>
                <a:off x="6917122" y="3228559"/>
                <a:ext cx="14806" cy="8076"/>
              </a:xfrm>
              <a:custGeom>
                <a:avLst/>
                <a:gdLst/>
                <a:ahLst/>
                <a:cxnLst>
                  <a:cxn ang="0">
                    <a:pos x="1" y="0"/>
                  </a:cxn>
                  <a:cxn ang="0">
                    <a:pos x="1" y="0"/>
                  </a:cxn>
                  <a:cxn ang="0">
                    <a:pos x="0" y="0"/>
                  </a:cxn>
                  <a:cxn ang="0">
                    <a:pos x="1" y="1"/>
                  </a:cxn>
                  <a:cxn ang="0">
                    <a:pos x="2" y="1"/>
                  </a:cxn>
                  <a:cxn ang="0">
                    <a:pos x="2" y="0"/>
                  </a:cxn>
                  <a:cxn ang="0">
                    <a:pos x="1" y="0"/>
                  </a:cxn>
                </a:cxnLst>
                <a:rect l="0" t="0" r="r" b="b"/>
                <a:pathLst>
                  <a:path w="2" h="1">
                    <a:moveTo>
                      <a:pt x="1" y="0"/>
                    </a:moveTo>
                    <a:cubicBezTo>
                      <a:pt x="1" y="0"/>
                      <a:pt x="1" y="0"/>
                      <a:pt x="1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"/>
                      <a:pt x="1" y="1"/>
                      <a:pt x="1" y="1"/>
                    </a:cubicBezTo>
                    <a:cubicBezTo>
                      <a:pt x="2" y="1"/>
                      <a:pt x="2" y="1"/>
                      <a:pt x="2" y="1"/>
                    </a:cubicBezTo>
                    <a:cubicBezTo>
                      <a:pt x="2" y="0"/>
                      <a:pt x="2" y="0"/>
                      <a:pt x="2" y="0"/>
                    </a:cubicBezTo>
                    <a:cubicBezTo>
                      <a:pt x="2" y="0"/>
                      <a:pt x="2" y="0"/>
                      <a:pt x="1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3" name="ï$1îḑe"/>
              <p:cNvSpPr/>
              <p:nvPr/>
            </p:nvSpPr>
            <p:spPr bwMode="auto">
              <a:xfrm>
                <a:off x="7003264" y="3213752"/>
                <a:ext cx="16152" cy="22882"/>
              </a:xfrm>
              <a:custGeom>
                <a:avLst/>
                <a:gdLst/>
                <a:ahLst/>
                <a:cxnLst>
                  <a:cxn ang="0">
                    <a:pos x="2" y="0"/>
                  </a:cxn>
                  <a:cxn ang="0">
                    <a:pos x="1" y="1"/>
                  </a:cxn>
                  <a:cxn ang="0">
                    <a:pos x="0" y="2"/>
                  </a:cxn>
                  <a:cxn ang="0">
                    <a:pos x="0" y="3"/>
                  </a:cxn>
                  <a:cxn ang="0">
                    <a:pos x="0" y="3"/>
                  </a:cxn>
                  <a:cxn ang="0">
                    <a:pos x="1" y="3"/>
                  </a:cxn>
                  <a:cxn ang="0">
                    <a:pos x="2" y="0"/>
                  </a:cxn>
                  <a:cxn ang="0">
                    <a:pos x="2" y="0"/>
                  </a:cxn>
                </a:cxnLst>
                <a:rect l="0" t="0" r="r" b="b"/>
                <a:pathLst>
                  <a:path w="2" h="3">
                    <a:moveTo>
                      <a:pt x="2" y="0"/>
                    </a:moveTo>
                    <a:cubicBezTo>
                      <a:pt x="2" y="0"/>
                      <a:pt x="1" y="0"/>
                      <a:pt x="1" y="1"/>
                    </a:cubicBezTo>
                    <a:cubicBezTo>
                      <a:pt x="0" y="1"/>
                      <a:pt x="0" y="1"/>
                      <a:pt x="0" y="2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0" y="3"/>
                      <a:pt x="0" y="3"/>
                      <a:pt x="0" y="3"/>
                    </a:cubicBezTo>
                    <a:cubicBezTo>
                      <a:pt x="1" y="3"/>
                      <a:pt x="1" y="3"/>
                      <a:pt x="1" y="3"/>
                    </a:cubicBezTo>
                    <a:cubicBezTo>
                      <a:pt x="2" y="2"/>
                      <a:pt x="2" y="1"/>
                      <a:pt x="2" y="0"/>
                    </a:cubicBezTo>
                    <a:cubicBezTo>
                      <a:pt x="2" y="0"/>
                      <a:pt x="2" y="0"/>
                      <a:pt x="2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  <p:sp>
            <p:nvSpPr>
              <p:cNvPr id="134" name="iSľîḋè"/>
              <p:cNvSpPr/>
              <p:nvPr/>
            </p:nvSpPr>
            <p:spPr bwMode="auto">
              <a:xfrm>
                <a:off x="6254907" y="2336184"/>
                <a:ext cx="1126573" cy="2062018"/>
              </a:xfrm>
              <a:custGeom>
                <a:avLst/>
                <a:gdLst/>
                <a:ahLst/>
                <a:cxnLst>
                  <a:cxn ang="0">
                    <a:pos x="124" y="166"/>
                  </a:cxn>
                  <a:cxn ang="0">
                    <a:pos x="124" y="133"/>
                  </a:cxn>
                  <a:cxn ang="0">
                    <a:pos x="95" y="82"/>
                  </a:cxn>
                  <a:cxn ang="0">
                    <a:pos x="95" y="93"/>
                  </a:cxn>
                  <a:cxn ang="0">
                    <a:pos x="88" y="84"/>
                  </a:cxn>
                  <a:cxn ang="0">
                    <a:pos x="106" y="85"/>
                  </a:cxn>
                  <a:cxn ang="0">
                    <a:pos x="113" y="93"/>
                  </a:cxn>
                  <a:cxn ang="0">
                    <a:pos x="111" y="96"/>
                  </a:cxn>
                  <a:cxn ang="0">
                    <a:pos x="109" y="92"/>
                  </a:cxn>
                  <a:cxn ang="0">
                    <a:pos x="105" y="87"/>
                  </a:cxn>
                  <a:cxn ang="0">
                    <a:pos x="60" y="30"/>
                  </a:cxn>
                  <a:cxn ang="0">
                    <a:pos x="67" y="38"/>
                  </a:cxn>
                  <a:cxn ang="0">
                    <a:pos x="39" y="21"/>
                  </a:cxn>
                  <a:cxn ang="0">
                    <a:pos x="46" y="25"/>
                  </a:cxn>
                  <a:cxn ang="0">
                    <a:pos x="56" y="4"/>
                  </a:cxn>
                  <a:cxn ang="0">
                    <a:pos x="41" y="5"/>
                  </a:cxn>
                  <a:cxn ang="0">
                    <a:pos x="25" y="8"/>
                  </a:cxn>
                  <a:cxn ang="0">
                    <a:pos x="18" y="5"/>
                  </a:cxn>
                  <a:cxn ang="0">
                    <a:pos x="14" y="6"/>
                  </a:cxn>
                  <a:cxn ang="0">
                    <a:pos x="13" y="13"/>
                  </a:cxn>
                  <a:cxn ang="0">
                    <a:pos x="41" y="26"/>
                  </a:cxn>
                  <a:cxn ang="0">
                    <a:pos x="39" y="30"/>
                  </a:cxn>
                  <a:cxn ang="0">
                    <a:pos x="39" y="38"/>
                  </a:cxn>
                  <a:cxn ang="0">
                    <a:pos x="38" y="57"/>
                  </a:cxn>
                  <a:cxn ang="0">
                    <a:pos x="52" y="66"/>
                  </a:cxn>
                  <a:cxn ang="0">
                    <a:pos x="50" y="49"/>
                  </a:cxn>
                  <a:cxn ang="0">
                    <a:pos x="53" y="46"/>
                  </a:cxn>
                  <a:cxn ang="0">
                    <a:pos x="61" y="55"/>
                  </a:cxn>
                  <a:cxn ang="0">
                    <a:pos x="62" y="68"/>
                  </a:cxn>
                  <a:cxn ang="0">
                    <a:pos x="47" y="71"/>
                  </a:cxn>
                  <a:cxn ang="0">
                    <a:pos x="32" y="83"/>
                  </a:cxn>
                  <a:cxn ang="0">
                    <a:pos x="35" y="93"/>
                  </a:cxn>
                  <a:cxn ang="0">
                    <a:pos x="23" y="114"/>
                  </a:cxn>
                  <a:cxn ang="0">
                    <a:pos x="40" y="104"/>
                  </a:cxn>
                  <a:cxn ang="0">
                    <a:pos x="58" y="99"/>
                  </a:cxn>
                  <a:cxn ang="0">
                    <a:pos x="67" y="101"/>
                  </a:cxn>
                  <a:cxn ang="0">
                    <a:pos x="77" y="107"/>
                  </a:cxn>
                  <a:cxn ang="0">
                    <a:pos x="77" y="102"/>
                  </a:cxn>
                  <a:cxn ang="0">
                    <a:pos x="85" y="99"/>
                  </a:cxn>
                  <a:cxn ang="0">
                    <a:pos x="97" y="109"/>
                  </a:cxn>
                  <a:cxn ang="0">
                    <a:pos x="79" y="120"/>
                  </a:cxn>
                  <a:cxn ang="0">
                    <a:pos x="40" y="116"/>
                  </a:cxn>
                  <a:cxn ang="0">
                    <a:pos x="10" y="154"/>
                  </a:cxn>
                  <a:cxn ang="0">
                    <a:pos x="38" y="187"/>
                  </a:cxn>
                  <a:cxn ang="0">
                    <a:pos x="64" y="209"/>
                  </a:cxn>
                  <a:cxn ang="0">
                    <a:pos x="61" y="249"/>
                  </a:cxn>
                  <a:cxn ang="0">
                    <a:pos x="86" y="244"/>
                  </a:cxn>
                  <a:cxn ang="0">
                    <a:pos x="99" y="238"/>
                  </a:cxn>
                  <a:cxn ang="0">
                    <a:pos x="113" y="222"/>
                  </a:cxn>
                  <a:cxn ang="0">
                    <a:pos x="112" y="196"/>
                  </a:cxn>
                  <a:cxn ang="0">
                    <a:pos x="123" y="173"/>
                  </a:cxn>
                  <a:cxn ang="0">
                    <a:pos x="126" y="167"/>
                  </a:cxn>
                  <a:cxn ang="0">
                    <a:pos x="115" y="166"/>
                  </a:cxn>
                  <a:cxn ang="0">
                    <a:pos x="104" y="138"/>
                  </a:cxn>
                  <a:cxn ang="0">
                    <a:pos x="116" y="162"/>
                  </a:cxn>
                  <a:cxn ang="0">
                    <a:pos x="128" y="148"/>
                  </a:cxn>
                  <a:cxn ang="0">
                    <a:pos x="131" y="136"/>
                  </a:cxn>
                  <a:cxn ang="0">
                    <a:pos x="134" y="127"/>
                  </a:cxn>
                  <a:cxn ang="0">
                    <a:pos x="138" y="152"/>
                  </a:cxn>
                  <a:cxn ang="0">
                    <a:pos x="142" y="128"/>
                  </a:cxn>
                  <a:cxn ang="0">
                    <a:pos x="52" y="1"/>
                  </a:cxn>
                </a:cxnLst>
                <a:rect l="0" t="0" r="r" b="b"/>
                <a:pathLst>
                  <a:path w="143" h="261">
                    <a:moveTo>
                      <a:pt x="50" y="1"/>
                    </a:moveTo>
                    <a:cubicBezTo>
                      <a:pt x="50" y="1"/>
                      <a:pt x="50" y="1"/>
                      <a:pt x="50" y="1"/>
                    </a:cubicBezTo>
                    <a:cubicBezTo>
                      <a:pt x="50" y="1"/>
                      <a:pt x="50" y="1"/>
                      <a:pt x="50" y="1"/>
                    </a:cubicBezTo>
                    <a:cubicBezTo>
                      <a:pt x="50" y="1"/>
                      <a:pt x="50" y="1"/>
                      <a:pt x="50" y="1"/>
                    </a:cubicBezTo>
                    <a:moveTo>
                      <a:pt x="122" y="173"/>
                    </a:moveTo>
                    <a:cubicBezTo>
                      <a:pt x="122" y="172"/>
                      <a:pt x="122" y="172"/>
                      <a:pt x="123" y="171"/>
                    </a:cubicBezTo>
                    <a:cubicBezTo>
                      <a:pt x="123" y="171"/>
                      <a:pt x="123" y="171"/>
                      <a:pt x="123" y="171"/>
                    </a:cubicBezTo>
                    <a:cubicBezTo>
                      <a:pt x="122" y="172"/>
                      <a:pt x="122" y="172"/>
                      <a:pt x="122" y="172"/>
                    </a:cubicBezTo>
                    <a:cubicBezTo>
                      <a:pt x="122" y="173"/>
                      <a:pt x="122" y="173"/>
                      <a:pt x="122" y="173"/>
                    </a:cubicBezTo>
                    <a:moveTo>
                      <a:pt x="124" y="169"/>
                    </a:moveTo>
                    <a:cubicBezTo>
                      <a:pt x="123" y="169"/>
                      <a:pt x="123" y="169"/>
                      <a:pt x="123" y="169"/>
                    </a:cubicBezTo>
                    <a:cubicBezTo>
                      <a:pt x="123" y="168"/>
                      <a:pt x="124" y="167"/>
                      <a:pt x="124" y="166"/>
                    </a:cubicBezTo>
                    <a:cubicBezTo>
                      <a:pt x="124" y="166"/>
                      <a:pt x="124" y="166"/>
                      <a:pt x="124" y="166"/>
                    </a:cubicBezTo>
                    <a:cubicBezTo>
                      <a:pt x="124" y="166"/>
                      <a:pt x="124" y="166"/>
                      <a:pt x="125" y="168"/>
                    </a:cubicBezTo>
                    <a:cubicBezTo>
                      <a:pt x="124" y="168"/>
                      <a:pt x="124" y="168"/>
                      <a:pt x="124" y="169"/>
                    </a:cubicBezTo>
                    <a:cubicBezTo>
                      <a:pt x="124" y="169"/>
                      <a:pt x="124" y="169"/>
                      <a:pt x="124" y="169"/>
                    </a:cubicBezTo>
                    <a:moveTo>
                      <a:pt x="121" y="128"/>
                    </a:moveTo>
                    <a:cubicBezTo>
                      <a:pt x="117" y="124"/>
                      <a:pt x="117" y="124"/>
                      <a:pt x="118" y="121"/>
                    </a:cubicBezTo>
                    <a:cubicBezTo>
                      <a:pt x="121" y="122"/>
                      <a:pt x="122" y="125"/>
                      <a:pt x="124" y="127"/>
                    </a:cubicBezTo>
                    <a:cubicBezTo>
                      <a:pt x="125" y="130"/>
                      <a:pt x="125" y="130"/>
                      <a:pt x="125" y="130"/>
                    </a:cubicBezTo>
                    <a:cubicBezTo>
                      <a:pt x="125" y="131"/>
                      <a:pt x="125" y="131"/>
                      <a:pt x="125" y="131"/>
                    </a:cubicBezTo>
                    <a:cubicBezTo>
                      <a:pt x="126" y="132"/>
                      <a:pt x="126" y="132"/>
                      <a:pt x="126" y="132"/>
                    </a:cubicBezTo>
                    <a:cubicBezTo>
                      <a:pt x="125" y="133"/>
                      <a:pt x="125" y="133"/>
                      <a:pt x="124" y="133"/>
                    </a:cubicBezTo>
                    <a:cubicBezTo>
                      <a:pt x="124" y="133"/>
                      <a:pt x="124" y="133"/>
                      <a:pt x="124" y="133"/>
                    </a:cubicBezTo>
                    <a:cubicBezTo>
                      <a:pt x="123" y="133"/>
                      <a:pt x="123" y="133"/>
                      <a:pt x="123" y="133"/>
                    </a:cubicBezTo>
                    <a:cubicBezTo>
                      <a:pt x="123" y="132"/>
                      <a:pt x="123" y="131"/>
                      <a:pt x="122" y="130"/>
                    </a:cubicBezTo>
                    <a:cubicBezTo>
                      <a:pt x="122" y="129"/>
                      <a:pt x="122" y="129"/>
                      <a:pt x="122" y="129"/>
                    </a:cubicBezTo>
                    <a:cubicBezTo>
                      <a:pt x="121" y="128"/>
                      <a:pt x="121" y="128"/>
                      <a:pt x="121" y="128"/>
                    </a:cubicBezTo>
                    <a:cubicBezTo>
                      <a:pt x="121" y="128"/>
                      <a:pt x="121" y="128"/>
                      <a:pt x="121" y="128"/>
                    </a:cubicBezTo>
                    <a:moveTo>
                      <a:pt x="92" y="86"/>
                    </a:moveTo>
                    <a:cubicBezTo>
                      <a:pt x="91" y="84"/>
                      <a:pt x="91" y="84"/>
                      <a:pt x="91" y="84"/>
                    </a:cubicBezTo>
                    <a:cubicBezTo>
                      <a:pt x="92" y="82"/>
                      <a:pt x="92" y="82"/>
                      <a:pt x="92" y="82"/>
                    </a:cubicBezTo>
                    <a:cubicBezTo>
                      <a:pt x="94" y="81"/>
                      <a:pt x="94" y="81"/>
                      <a:pt x="94" y="81"/>
                    </a:cubicBezTo>
                    <a:cubicBezTo>
                      <a:pt x="95" y="81"/>
                      <a:pt x="95" y="81"/>
                      <a:pt x="95" y="81"/>
                    </a:cubicBezTo>
                    <a:cubicBezTo>
                      <a:pt x="95" y="80"/>
                      <a:pt x="95" y="80"/>
                      <a:pt x="95" y="80"/>
                    </a:cubicBezTo>
                    <a:cubicBezTo>
                      <a:pt x="95" y="82"/>
                      <a:pt x="95" y="82"/>
                      <a:pt x="95" y="82"/>
                    </a:cubicBezTo>
                    <a:cubicBezTo>
                      <a:pt x="96" y="84"/>
                      <a:pt x="96" y="84"/>
                      <a:pt x="96" y="84"/>
                    </a:cubicBezTo>
                    <a:cubicBezTo>
                      <a:pt x="96" y="86"/>
                      <a:pt x="96" y="86"/>
                      <a:pt x="96" y="86"/>
                    </a:cubicBezTo>
                    <a:cubicBezTo>
                      <a:pt x="96" y="86"/>
                      <a:pt x="96" y="87"/>
                      <a:pt x="97" y="87"/>
                    </a:cubicBezTo>
                    <a:cubicBezTo>
                      <a:pt x="98" y="88"/>
                      <a:pt x="98" y="88"/>
                      <a:pt x="98" y="88"/>
                    </a:cubicBezTo>
                    <a:cubicBezTo>
                      <a:pt x="100" y="89"/>
                      <a:pt x="100" y="89"/>
                      <a:pt x="100" y="89"/>
                    </a:cubicBezTo>
                    <a:cubicBezTo>
                      <a:pt x="102" y="91"/>
                      <a:pt x="102" y="91"/>
                      <a:pt x="102" y="91"/>
                    </a:cubicBezTo>
                    <a:cubicBezTo>
                      <a:pt x="104" y="93"/>
                      <a:pt x="104" y="93"/>
                      <a:pt x="104" y="93"/>
                    </a:cubicBezTo>
                    <a:cubicBezTo>
                      <a:pt x="103" y="95"/>
                      <a:pt x="103" y="95"/>
                      <a:pt x="103" y="95"/>
                    </a:cubicBezTo>
                    <a:cubicBezTo>
                      <a:pt x="100" y="96"/>
                      <a:pt x="100" y="96"/>
                      <a:pt x="100" y="96"/>
                    </a:cubicBezTo>
                    <a:cubicBezTo>
                      <a:pt x="97" y="95"/>
                      <a:pt x="97" y="95"/>
                      <a:pt x="97" y="95"/>
                    </a:cubicBezTo>
                    <a:cubicBezTo>
                      <a:pt x="96" y="95"/>
                      <a:pt x="96" y="95"/>
                      <a:pt x="96" y="95"/>
                    </a:cubicBezTo>
                    <a:cubicBezTo>
                      <a:pt x="95" y="93"/>
                      <a:pt x="95" y="93"/>
                      <a:pt x="95" y="93"/>
                    </a:cubicBezTo>
                    <a:cubicBezTo>
                      <a:pt x="92" y="94"/>
                      <a:pt x="92" y="94"/>
                      <a:pt x="92" y="94"/>
                    </a:cubicBezTo>
                    <a:cubicBezTo>
                      <a:pt x="91" y="97"/>
                      <a:pt x="91" y="97"/>
                      <a:pt x="91" y="97"/>
                    </a:cubicBezTo>
                    <a:cubicBezTo>
                      <a:pt x="87" y="97"/>
                      <a:pt x="87" y="97"/>
                      <a:pt x="87" y="97"/>
                    </a:cubicBezTo>
                    <a:cubicBezTo>
                      <a:pt x="85" y="95"/>
                      <a:pt x="85" y="95"/>
                      <a:pt x="85" y="95"/>
                    </a:cubicBezTo>
                    <a:cubicBezTo>
                      <a:pt x="85" y="94"/>
                      <a:pt x="85" y="94"/>
                      <a:pt x="85" y="94"/>
                    </a:cubicBezTo>
                    <a:cubicBezTo>
                      <a:pt x="84" y="91"/>
                      <a:pt x="84" y="91"/>
                      <a:pt x="84" y="91"/>
                    </a:cubicBezTo>
                    <a:cubicBezTo>
                      <a:pt x="85" y="90"/>
                      <a:pt x="85" y="90"/>
                      <a:pt x="85" y="90"/>
                    </a:cubicBezTo>
                    <a:cubicBezTo>
                      <a:pt x="85" y="88"/>
                      <a:pt x="85" y="88"/>
                      <a:pt x="85" y="88"/>
                    </a:cubicBezTo>
                    <a:cubicBezTo>
                      <a:pt x="86" y="86"/>
                      <a:pt x="86" y="86"/>
                      <a:pt x="86" y="86"/>
                    </a:cubicBezTo>
                    <a:cubicBezTo>
                      <a:pt x="86" y="84"/>
                      <a:pt x="86" y="84"/>
                      <a:pt x="86" y="84"/>
                    </a:cubicBezTo>
                    <a:cubicBezTo>
                      <a:pt x="87" y="83"/>
                      <a:pt x="87" y="83"/>
                      <a:pt x="87" y="83"/>
                    </a:cubicBezTo>
                    <a:cubicBezTo>
                      <a:pt x="88" y="84"/>
                      <a:pt x="88" y="84"/>
                      <a:pt x="88" y="84"/>
                    </a:cubicBezTo>
                    <a:cubicBezTo>
                      <a:pt x="90" y="84"/>
                      <a:pt x="90" y="84"/>
                      <a:pt x="90" y="84"/>
                    </a:cubicBezTo>
                    <a:cubicBezTo>
                      <a:pt x="90" y="86"/>
                      <a:pt x="90" y="86"/>
                      <a:pt x="90" y="86"/>
                    </a:cubicBezTo>
                    <a:cubicBezTo>
                      <a:pt x="91" y="88"/>
                      <a:pt x="91" y="88"/>
                      <a:pt x="91" y="88"/>
                    </a:cubicBezTo>
                    <a:cubicBezTo>
                      <a:pt x="92" y="88"/>
                      <a:pt x="92" y="88"/>
                      <a:pt x="92" y="88"/>
                    </a:cubicBezTo>
                    <a:cubicBezTo>
                      <a:pt x="93" y="87"/>
                      <a:pt x="93" y="87"/>
                      <a:pt x="93" y="87"/>
                    </a:cubicBezTo>
                    <a:cubicBezTo>
                      <a:pt x="93" y="87"/>
                      <a:pt x="94" y="86"/>
                      <a:pt x="94" y="86"/>
                    </a:cubicBezTo>
                    <a:cubicBezTo>
                      <a:pt x="94" y="85"/>
                      <a:pt x="94" y="85"/>
                      <a:pt x="94" y="85"/>
                    </a:cubicBezTo>
                    <a:cubicBezTo>
                      <a:pt x="94" y="85"/>
                      <a:pt x="93" y="86"/>
                      <a:pt x="92" y="86"/>
                    </a:cubicBezTo>
                    <a:moveTo>
                      <a:pt x="109" y="89"/>
                    </a:moveTo>
                    <a:cubicBezTo>
                      <a:pt x="109" y="88"/>
                      <a:pt x="109" y="88"/>
                      <a:pt x="109" y="88"/>
                    </a:cubicBezTo>
                    <a:cubicBezTo>
                      <a:pt x="108" y="88"/>
                      <a:pt x="108" y="88"/>
                      <a:pt x="108" y="88"/>
                    </a:cubicBezTo>
                    <a:cubicBezTo>
                      <a:pt x="106" y="85"/>
                      <a:pt x="106" y="85"/>
                      <a:pt x="106" y="85"/>
                    </a:cubicBezTo>
                    <a:cubicBezTo>
                      <a:pt x="105" y="85"/>
                      <a:pt x="105" y="85"/>
                      <a:pt x="105" y="85"/>
                    </a:cubicBezTo>
                    <a:cubicBezTo>
                      <a:pt x="105" y="82"/>
                      <a:pt x="105" y="82"/>
                      <a:pt x="105" y="82"/>
                    </a:cubicBezTo>
                    <a:cubicBezTo>
                      <a:pt x="106" y="80"/>
                      <a:pt x="106" y="80"/>
                      <a:pt x="106" y="80"/>
                    </a:cubicBezTo>
                    <a:cubicBezTo>
                      <a:pt x="108" y="80"/>
                      <a:pt x="108" y="80"/>
                      <a:pt x="108" y="80"/>
                    </a:cubicBezTo>
                    <a:cubicBezTo>
                      <a:pt x="110" y="82"/>
                      <a:pt x="110" y="82"/>
                      <a:pt x="110" y="82"/>
                    </a:cubicBezTo>
                    <a:cubicBezTo>
                      <a:pt x="111" y="85"/>
                      <a:pt x="111" y="85"/>
                      <a:pt x="111" y="85"/>
                    </a:cubicBezTo>
                    <a:cubicBezTo>
                      <a:pt x="109" y="84"/>
                      <a:pt x="109" y="84"/>
                      <a:pt x="109" y="84"/>
                    </a:cubicBezTo>
                    <a:cubicBezTo>
                      <a:pt x="110" y="86"/>
                      <a:pt x="110" y="86"/>
                      <a:pt x="110" y="86"/>
                    </a:cubicBezTo>
                    <a:cubicBezTo>
                      <a:pt x="109" y="87"/>
                      <a:pt x="109" y="87"/>
                      <a:pt x="109" y="87"/>
                    </a:cubicBezTo>
                    <a:cubicBezTo>
                      <a:pt x="111" y="89"/>
                      <a:pt x="111" y="89"/>
                      <a:pt x="111" y="89"/>
                    </a:cubicBezTo>
                    <a:cubicBezTo>
                      <a:pt x="113" y="91"/>
                      <a:pt x="113" y="91"/>
                      <a:pt x="113" y="91"/>
                    </a:cubicBezTo>
                    <a:cubicBezTo>
                      <a:pt x="113" y="93"/>
                      <a:pt x="113" y="93"/>
                      <a:pt x="113" y="93"/>
                    </a:cubicBezTo>
                    <a:cubicBezTo>
                      <a:pt x="115" y="95"/>
                      <a:pt x="115" y="95"/>
                      <a:pt x="115" y="95"/>
                    </a:cubicBezTo>
                    <a:cubicBezTo>
                      <a:pt x="115" y="97"/>
                      <a:pt x="115" y="97"/>
                      <a:pt x="115" y="97"/>
                    </a:cubicBezTo>
                    <a:cubicBezTo>
                      <a:pt x="117" y="99"/>
                      <a:pt x="117" y="99"/>
                      <a:pt x="117" y="99"/>
                    </a:cubicBezTo>
                    <a:cubicBezTo>
                      <a:pt x="118" y="103"/>
                      <a:pt x="118" y="103"/>
                      <a:pt x="118" y="103"/>
                    </a:cubicBezTo>
                    <a:cubicBezTo>
                      <a:pt x="117" y="105"/>
                      <a:pt x="117" y="105"/>
                      <a:pt x="117" y="105"/>
                    </a:cubicBezTo>
                    <a:cubicBezTo>
                      <a:pt x="115" y="104"/>
                      <a:pt x="115" y="104"/>
                      <a:pt x="115" y="104"/>
                    </a:cubicBezTo>
                    <a:cubicBezTo>
                      <a:pt x="113" y="102"/>
                      <a:pt x="113" y="102"/>
                      <a:pt x="113" y="102"/>
                    </a:cubicBezTo>
                    <a:cubicBezTo>
                      <a:pt x="112" y="99"/>
                      <a:pt x="112" y="99"/>
                      <a:pt x="112" y="99"/>
                    </a:cubicBezTo>
                    <a:cubicBezTo>
                      <a:pt x="113" y="100"/>
                      <a:pt x="113" y="100"/>
                      <a:pt x="113" y="100"/>
                    </a:cubicBezTo>
                    <a:cubicBezTo>
                      <a:pt x="112" y="98"/>
                      <a:pt x="112" y="98"/>
                      <a:pt x="112" y="98"/>
                    </a:cubicBezTo>
                    <a:cubicBezTo>
                      <a:pt x="113" y="97"/>
                      <a:pt x="113" y="97"/>
                      <a:pt x="113" y="97"/>
                    </a:cubicBezTo>
                    <a:cubicBezTo>
                      <a:pt x="111" y="96"/>
                      <a:pt x="111" y="96"/>
                      <a:pt x="111" y="96"/>
                    </a:cubicBezTo>
                    <a:cubicBezTo>
                      <a:pt x="111" y="95"/>
                      <a:pt x="111" y="95"/>
                      <a:pt x="111" y="95"/>
                    </a:cubicBezTo>
                    <a:cubicBezTo>
                      <a:pt x="111" y="94"/>
                      <a:pt x="111" y="94"/>
                      <a:pt x="111" y="94"/>
                    </a:cubicBezTo>
                    <a:cubicBezTo>
                      <a:pt x="111" y="94"/>
                      <a:pt x="111" y="94"/>
                      <a:pt x="111" y="94"/>
                    </a:cubicBezTo>
                    <a:cubicBezTo>
                      <a:pt x="111" y="93"/>
                      <a:pt x="111" y="93"/>
                      <a:pt x="111" y="93"/>
                    </a:cubicBezTo>
                    <a:cubicBezTo>
                      <a:pt x="110" y="92"/>
                      <a:pt x="110" y="92"/>
                      <a:pt x="110" y="92"/>
                    </a:cubicBezTo>
                    <a:cubicBezTo>
                      <a:pt x="110" y="91"/>
                      <a:pt x="110" y="91"/>
                      <a:pt x="110" y="91"/>
                    </a:cubicBezTo>
                    <a:cubicBezTo>
                      <a:pt x="111" y="91"/>
                      <a:pt x="111" y="91"/>
                      <a:pt x="111" y="91"/>
                    </a:cubicBezTo>
                    <a:cubicBezTo>
                      <a:pt x="111" y="91"/>
                      <a:pt x="111" y="91"/>
                      <a:pt x="111" y="91"/>
                    </a:cubicBezTo>
                    <a:cubicBezTo>
                      <a:pt x="110" y="90"/>
                      <a:pt x="110" y="90"/>
                      <a:pt x="110" y="90"/>
                    </a:cubicBezTo>
                    <a:cubicBezTo>
                      <a:pt x="109" y="89"/>
                      <a:pt x="109" y="89"/>
                      <a:pt x="109" y="89"/>
                    </a:cubicBezTo>
                    <a:cubicBezTo>
                      <a:pt x="108" y="90"/>
                      <a:pt x="108" y="90"/>
                      <a:pt x="108" y="90"/>
                    </a:cubicBezTo>
                    <a:cubicBezTo>
                      <a:pt x="109" y="92"/>
                      <a:pt x="109" y="92"/>
                      <a:pt x="109" y="92"/>
                    </a:cubicBezTo>
                    <a:cubicBezTo>
                      <a:pt x="109" y="92"/>
                      <a:pt x="109" y="92"/>
                      <a:pt x="109" y="92"/>
                    </a:cubicBezTo>
                    <a:cubicBezTo>
                      <a:pt x="109" y="93"/>
                      <a:pt x="110" y="93"/>
                      <a:pt x="110" y="93"/>
                    </a:cubicBezTo>
                    <a:cubicBezTo>
                      <a:pt x="110" y="93"/>
                      <a:pt x="110" y="93"/>
                      <a:pt x="110" y="93"/>
                    </a:cubicBezTo>
                    <a:cubicBezTo>
                      <a:pt x="108" y="91"/>
                      <a:pt x="108" y="91"/>
                      <a:pt x="108" y="91"/>
                    </a:cubicBezTo>
                    <a:cubicBezTo>
                      <a:pt x="108" y="91"/>
                      <a:pt x="108" y="91"/>
                      <a:pt x="108" y="91"/>
                    </a:cubicBezTo>
                    <a:cubicBezTo>
                      <a:pt x="108" y="90"/>
                      <a:pt x="108" y="90"/>
                      <a:pt x="108" y="90"/>
                    </a:cubicBezTo>
                    <a:cubicBezTo>
                      <a:pt x="108" y="90"/>
                      <a:pt x="108" y="90"/>
                      <a:pt x="108" y="90"/>
                    </a:cubicBezTo>
                    <a:cubicBezTo>
                      <a:pt x="107" y="89"/>
                      <a:pt x="107" y="89"/>
                      <a:pt x="107" y="89"/>
                    </a:cubicBezTo>
                    <a:cubicBezTo>
                      <a:pt x="107" y="89"/>
                      <a:pt x="107" y="89"/>
                      <a:pt x="107" y="89"/>
                    </a:cubicBezTo>
                    <a:cubicBezTo>
                      <a:pt x="107" y="89"/>
                      <a:pt x="107" y="89"/>
                      <a:pt x="107" y="89"/>
                    </a:cubicBezTo>
                    <a:cubicBezTo>
                      <a:pt x="105" y="87"/>
                      <a:pt x="105" y="87"/>
                      <a:pt x="105" y="87"/>
                    </a:cubicBezTo>
                    <a:cubicBezTo>
                      <a:pt x="105" y="87"/>
                      <a:pt x="105" y="87"/>
                      <a:pt x="105" y="87"/>
                    </a:cubicBezTo>
                    <a:cubicBezTo>
                      <a:pt x="106" y="87"/>
                      <a:pt x="106" y="87"/>
                      <a:pt x="106" y="87"/>
                    </a:cubicBezTo>
                    <a:cubicBezTo>
                      <a:pt x="107" y="88"/>
                      <a:pt x="107" y="88"/>
                      <a:pt x="107" y="88"/>
                    </a:cubicBezTo>
                    <a:cubicBezTo>
                      <a:pt x="108" y="88"/>
                      <a:pt x="108" y="88"/>
                      <a:pt x="108" y="88"/>
                    </a:cubicBezTo>
                    <a:cubicBezTo>
                      <a:pt x="109" y="89"/>
                      <a:pt x="109" y="89"/>
                      <a:pt x="109" y="89"/>
                    </a:cubicBezTo>
                    <a:moveTo>
                      <a:pt x="71" y="33"/>
                    </a:moveTo>
                    <a:cubicBezTo>
                      <a:pt x="69" y="33"/>
                      <a:pt x="68" y="32"/>
                      <a:pt x="67" y="30"/>
                    </a:cubicBezTo>
                    <a:cubicBezTo>
                      <a:pt x="68" y="30"/>
                      <a:pt x="69" y="30"/>
                      <a:pt x="71" y="31"/>
                    </a:cubicBezTo>
                    <a:cubicBezTo>
                      <a:pt x="71" y="32"/>
                      <a:pt x="71" y="32"/>
                      <a:pt x="71" y="33"/>
                    </a:cubicBezTo>
                    <a:cubicBezTo>
                      <a:pt x="71" y="33"/>
                      <a:pt x="71" y="33"/>
                      <a:pt x="71" y="33"/>
                    </a:cubicBezTo>
                    <a:moveTo>
                      <a:pt x="64" y="36"/>
                    </a:moveTo>
                    <a:cubicBezTo>
                      <a:pt x="65" y="36"/>
                      <a:pt x="66" y="36"/>
                      <a:pt x="66" y="36"/>
                    </a:cubicBezTo>
                    <a:cubicBezTo>
                      <a:pt x="67" y="33"/>
                      <a:pt x="67" y="33"/>
                      <a:pt x="60" y="30"/>
                    </a:cubicBezTo>
                    <a:cubicBezTo>
                      <a:pt x="60" y="30"/>
                      <a:pt x="60" y="30"/>
                      <a:pt x="60" y="30"/>
                    </a:cubicBezTo>
                    <a:cubicBezTo>
                      <a:pt x="60" y="29"/>
                      <a:pt x="60" y="29"/>
                      <a:pt x="60" y="29"/>
                    </a:cubicBezTo>
                    <a:cubicBezTo>
                      <a:pt x="61" y="29"/>
                      <a:pt x="62" y="29"/>
                      <a:pt x="63" y="29"/>
                    </a:cubicBezTo>
                    <a:cubicBezTo>
                      <a:pt x="63" y="29"/>
                      <a:pt x="64" y="29"/>
                      <a:pt x="65" y="29"/>
                    </a:cubicBezTo>
                    <a:cubicBezTo>
                      <a:pt x="66" y="30"/>
                      <a:pt x="67" y="31"/>
                      <a:pt x="67" y="32"/>
                    </a:cubicBezTo>
                    <a:cubicBezTo>
                      <a:pt x="69" y="33"/>
                      <a:pt x="69" y="33"/>
                      <a:pt x="69" y="33"/>
                    </a:cubicBezTo>
                    <a:cubicBezTo>
                      <a:pt x="70" y="35"/>
                      <a:pt x="70" y="35"/>
                      <a:pt x="70" y="35"/>
                    </a:cubicBezTo>
                    <a:cubicBezTo>
                      <a:pt x="68" y="34"/>
                      <a:pt x="68" y="34"/>
                      <a:pt x="68" y="34"/>
                    </a:cubicBezTo>
                    <a:cubicBezTo>
                      <a:pt x="68" y="37"/>
                      <a:pt x="68" y="37"/>
                      <a:pt x="68" y="37"/>
                    </a:cubicBezTo>
                    <a:cubicBezTo>
                      <a:pt x="70" y="39"/>
                      <a:pt x="70" y="39"/>
                      <a:pt x="70" y="39"/>
                    </a:cubicBezTo>
                    <a:cubicBezTo>
                      <a:pt x="71" y="40"/>
                      <a:pt x="71" y="40"/>
                      <a:pt x="71" y="40"/>
                    </a:cubicBezTo>
                    <a:cubicBezTo>
                      <a:pt x="68" y="39"/>
                      <a:pt x="68" y="39"/>
                      <a:pt x="67" y="38"/>
                    </a:cubicBezTo>
                    <a:cubicBezTo>
                      <a:pt x="67" y="39"/>
                      <a:pt x="67" y="39"/>
                      <a:pt x="67" y="40"/>
                    </a:cubicBezTo>
                    <a:cubicBezTo>
                      <a:pt x="68" y="40"/>
                      <a:pt x="69" y="40"/>
                      <a:pt x="69" y="40"/>
                    </a:cubicBezTo>
                    <a:cubicBezTo>
                      <a:pt x="70" y="42"/>
                      <a:pt x="70" y="42"/>
                      <a:pt x="70" y="42"/>
                    </a:cubicBezTo>
                    <a:cubicBezTo>
                      <a:pt x="70" y="42"/>
                      <a:pt x="70" y="42"/>
                      <a:pt x="70" y="42"/>
                    </a:cubicBezTo>
                    <a:cubicBezTo>
                      <a:pt x="68" y="42"/>
                      <a:pt x="67" y="41"/>
                      <a:pt x="66" y="40"/>
                    </a:cubicBezTo>
                    <a:cubicBezTo>
                      <a:pt x="65" y="40"/>
                      <a:pt x="65" y="40"/>
                      <a:pt x="65" y="40"/>
                    </a:cubicBezTo>
                    <a:cubicBezTo>
                      <a:pt x="63" y="37"/>
                      <a:pt x="63" y="37"/>
                      <a:pt x="63" y="37"/>
                    </a:cubicBezTo>
                    <a:cubicBezTo>
                      <a:pt x="60" y="36"/>
                      <a:pt x="60" y="36"/>
                      <a:pt x="59" y="35"/>
                    </a:cubicBezTo>
                    <a:cubicBezTo>
                      <a:pt x="61" y="35"/>
                      <a:pt x="62" y="36"/>
                      <a:pt x="64" y="36"/>
                    </a:cubicBezTo>
                    <a:moveTo>
                      <a:pt x="44" y="25"/>
                    </a:moveTo>
                    <a:cubicBezTo>
                      <a:pt x="43" y="25"/>
                      <a:pt x="43" y="25"/>
                      <a:pt x="43" y="25"/>
                    </a:cubicBezTo>
                    <a:cubicBezTo>
                      <a:pt x="43" y="25"/>
                      <a:pt x="40" y="23"/>
                      <a:pt x="39" y="21"/>
                    </a:cubicBezTo>
                    <a:cubicBezTo>
                      <a:pt x="41" y="21"/>
                      <a:pt x="41" y="21"/>
                      <a:pt x="42" y="23"/>
                    </a:cubicBezTo>
                    <a:cubicBezTo>
                      <a:pt x="44" y="23"/>
                      <a:pt x="44" y="23"/>
                      <a:pt x="44" y="23"/>
                    </a:cubicBezTo>
                    <a:cubicBezTo>
                      <a:pt x="45" y="24"/>
                      <a:pt x="46" y="24"/>
                      <a:pt x="47" y="25"/>
                    </a:cubicBezTo>
                    <a:cubicBezTo>
                      <a:pt x="47" y="24"/>
                      <a:pt x="46" y="24"/>
                      <a:pt x="46" y="23"/>
                    </a:cubicBezTo>
                    <a:cubicBezTo>
                      <a:pt x="55" y="27"/>
                      <a:pt x="55" y="27"/>
                      <a:pt x="56" y="28"/>
                    </a:cubicBezTo>
                    <a:cubicBezTo>
                      <a:pt x="56" y="29"/>
                      <a:pt x="55" y="29"/>
                      <a:pt x="55" y="29"/>
                    </a:cubicBezTo>
                    <a:cubicBezTo>
                      <a:pt x="54" y="29"/>
                      <a:pt x="52" y="28"/>
                      <a:pt x="50" y="28"/>
                    </a:cubicBezTo>
                    <a:cubicBezTo>
                      <a:pt x="50" y="27"/>
                      <a:pt x="50" y="27"/>
                      <a:pt x="50" y="27"/>
                    </a:cubicBezTo>
                    <a:cubicBezTo>
                      <a:pt x="50" y="26"/>
                      <a:pt x="50" y="26"/>
                      <a:pt x="50" y="26"/>
                    </a:cubicBezTo>
                    <a:cubicBezTo>
                      <a:pt x="48" y="25"/>
                      <a:pt x="48" y="25"/>
                      <a:pt x="48" y="25"/>
                    </a:cubicBezTo>
                    <a:cubicBezTo>
                      <a:pt x="47" y="26"/>
                      <a:pt x="47" y="26"/>
                      <a:pt x="47" y="26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6" y="26"/>
                      <a:pt x="46" y="26"/>
                      <a:pt x="46" y="26"/>
                    </a:cubicBezTo>
                    <a:cubicBezTo>
                      <a:pt x="46" y="26"/>
                      <a:pt x="46" y="26"/>
                      <a:pt x="46" y="26"/>
                    </a:cubicBezTo>
                    <a:cubicBezTo>
                      <a:pt x="45" y="26"/>
                      <a:pt x="45" y="25"/>
                      <a:pt x="44" y="25"/>
                    </a:cubicBezTo>
                    <a:cubicBezTo>
                      <a:pt x="44" y="25"/>
                      <a:pt x="44" y="25"/>
                      <a:pt x="44" y="25"/>
                    </a:cubicBezTo>
                    <a:cubicBezTo>
                      <a:pt x="44" y="25"/>
                      <a:pt x="44" y="25"/>
                      <a:pt x="44" y="25"/>
                    </a:cubicBezTo>
                    <a:moveTo>
                      <a:pt x="49" y="0"/>
                    </a:moveTo>
                    <a:cubicBezTo>
                      <a:pt x="49" y="0"/>
                      <a:pt x="49" y="0"/>
                      <a:pt x="49" y="0"/>
                    </a:cubicBezTo>
                    <a:cubicBezTo>
                      <a:pt x="51" y="1"/>
                      <a:pt x="51" y="1"/>
                      <a:pt x="51" y="1"/>
                    </a:cubicBezTo>
                    <a:cubicBezTo>
                      <a:pt x="51" y="1"/>
                      <a:pt x="51" y="1"/>
                      <a:pt x="51" y="1"/>
                    </a:cubicBezTo>
                    <a:cubicBezTo>
                      <a:pt x="53" y="2"/>
                      <a:pt x="55" y="3"/>
                      <a:pt x="56" y="4"/>
                    </a:cubicBezTo>
                    <a:cubicBezTo>
                      <a:pt x="56" y="4"/>
                      <a:pt x="56" y="4"/>
                      <a:pt x="56" y="4"/>
                    </a:cubicBezTo>
                    <a:cubicBezTo>
                      <a:pt x="57" y="5"/>
                      <a:pt x="58" y="5"/>
                      <a:pt x="59" y="6"/>
                    </a:cubicBezTo>
                    <a:cubicBezTo>
                      <a:pt x="59" y="6"/>
                      <a:pt x="59" y="6"/>
                      <a:pt x="59" y="6"/>
                    </a:cubicBezTo>
                    <a:cubicBezTo>
                      <a:pt x="58" y="6"/>
                      <a:pt x="57" y="6"/>
                      <a:pt x="55" y="5"/>
                    </a:cubicBezTo>
                    <a:cubicBezTo>
                      <a:pt x="54" y="4"/>
                      <a:pt x="54" y="4"/>
                      <a:pt x="54" y="4"/>
                    </a:cubicBezTo>
                    <a:cubicBezTo>
                      <a:pt x="55" y="5"/>
                      <a:pt x="55" y="5"/>
                      <a:pt x="55" y="5"/>
                    </a:cubicBezTo>
                    <a:cubicBezTo>
                      <a:pt x="54" y="5"/>
                      <a:pt x="54" y="5"/>
                      <a:pt x="54" y="5"/>
                    </a:cubicBezTo>
                    <a:cubicBezTo>
                      <a:pt x="54" y="5"/>
                      <a:pt x="54" y="5"/>
                      <a:pt x="54" y="5"/>
                    </a:cubicBezTo>
                    <a:cubicBezTo>
                      <a:pt x="54" y="5"/>
                      <a:pt x="54" y="5"/>
                      <a:pt x="56" y="6"/>
                    </a:cubicBezTo>
                    <a:cubicBezTo>
                      <a:pt x="58" y="8"/>
                      <a:pt x="58" y="8"/>
                      <a:pt x="58" y="9"/>
                    </a:cubicBezTo>
                    <a:cubicBezTo>
                      <a:pt x="50" y="5"/>
                      <a:pt x="46" y="4"/>
                      <a:pt x="43" y="4"/>
                    </a:cubicBezTo>
                    <a:cubicBezTo>
                      <a:pt x="42" y="4"/>
                      <a:pt x="41" y="4"/>
                      <a:pt x="41" y="4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6"/>
                      <a:pt x="41" y="6"/>
                      <a:pt x="41" y="6"/>
                    </a:cubicBezTo>
                    <a:cubicBezTo>
                      <a:pt x="40" y="6"/>
                      <a:pt x="40" y="6"/>
                      <a:pt x="39" y="6"/>
                    </a:cubicBezTo>
                    <a:cubicBezTo>
                      <a:pt x="38" y="6"/>
                      <a:pt x="37" y="6"/>
                      <a:pt x="35" y="6"/>
                    </a:cubicBezTo>
                    <a:cubicBezTo>
                      <a:pt x="34" y="6"/>
                      <a:pt x="34" y="6"/>
                      <a:pt x="34" y="6"/>
                    </a:cubicBezTo>
                    <a:cubicBezTo>
                      <a:pt x="34" y="6"/>
                      <a:pt x="34" y="7"/>
                      <a:pt x="35" y="7"/>
                    </a:cubicBezTo>
                    <a:cubicBezTo>
                      <a:pt x="35" y="7"/>
                      <a:pt x="34" y="7"/>
                      <a:pt x="34" y="7"/>
                    </a:cubicBezTo>
                    <a:cubicBezTo>
                      <a:pt x="34" y="7"/>
                      <a:pt x="33" y="7"/>
                      <a:pt x="33" y="7"/>
                    </a:cubicBezTo>
                    <a:cubicBezTo>
                      <a:pt x="28" y="7"/>
                      <a:pt x="28" y="7"/>
                      <a:pt x="28" y="7"/>
                    </a:cubicBezTo>
                    <a:cubicBezTo>
                      <a:pt x="27" y="7"/>
                      <a:pt x="27" y="7"/>
                      <a:pt x="27" y="7"/>
                    </a:cubicBezTo>
                    <a:cubicBezTo>
                      <a:pt x="26" y="7"/>
                      <a:pt x="26" y="7"/>
                      <a:pt x="26" y="7"/>
                    </a:cubicBezTo>
                    <a:cubicBezTo>
                      <a:pt x="26" y="7"/>
                      <a:pt x="26" y="7"/>
                      <a:pt x="26" y="7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5" y="8"/>
                      <a:pt x="24" y="8"/>
                      <a:pt x="24" y="8"/>
                    </a:cubicBezTo>
                    <a:cubicBezTo>
                      <a:pt x="25" y="8"/>
                      <a:pt x="25" y="8"/>
                      <a:pt x="25" y="8"/>
                    </a:cubicBezTo>
                    <a:cubicBezTo>
                      <a:pt x="24" y="7"/>
                      <a:pt x="24" y="7"/>
                      <a:pt x="24" y="7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23" y="7"/>
                      <a:pt x="23" y="7"/>
                      <a:pt x="23" y="7"/>
                    </a:cubicBezTo>
                    <a:cubicBezTo>
                      <a:pt x="23" y="6"/>
                      <a:pt x="23" y="6"/>
                      <a:pt x="23" y="6"/>
                    </a:cubicBezTo>
                    <a:cubicBezTo>
                      <a:pt x="21" y="6"/>
                      <a:pt x="20" y="6"/>
                      <a:pt x="19" y="5"/>
                    </a:cubicBezTo>
                    <a:cubicBezTo>
                      <a:pt x="19" y="5"/>
                      <a:pt x="19" y="5"/>
                      <a:pt x="19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8" y="5"/>
                      <a:pt x="18" y="5"/>
                      <a:pt x="18" y="5"/>
                    </a:cubicBezTo>
                    <a:cubicBezTo>
                      <a:pt x="17" y="5"/>
                      <a:pt x="17" y="4"/>
                      <a:pt x="16" y="4"/>
                    </a:cubicBezTo>
                    <a:cubicBezTo>
                      <a:pt x="16" y="4"/>
                      <a:pt x="16" y="4"/>
                      <a:pt x="16" y="5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7" y="6"/>
                      <a:pt x="17" y="6"/>
                      <a:pt x="17" y="6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4" y="5"/>
                      <a:pt x="14" y="5"/>
                      <a:pt x="14" y="5"/>
                    </a:cubicBezTo>
                    <a:cubicBezTo>
                      <a:pt x="14" y="5"/>
                      <a:pt x="14" y="5"/>
                      <a:pt x="13" y="5"/>
                    </a:cubicBezTo>
                    <a:cubicBezTo>
                      <a:pt x="13" y="5"/>
                      <a:pt x="13" y="5"/>
                      <a:pt x="13" y="5"/>
                    </a:cubicBezTo>
                    <a:cubicBezTo>
                      <a:pt x="14" y="6"/>
                      <a:pt x="14" y="6"/>
                      <a:pt x="14" y="6"/>
                    </a:cubicBezTo>
                    <a:cubicBezTo>
                      <a:pt x="12" y="7"/>
                      <a:pt x="9" y="9"/>
                      <a:pt x="6" y="12"/>
                    </a:cubicBezTo>
                    <a:cubicBezTo>
                      <a:pt x="5" y="11"/>
                      <a:pt x="5" y="11"/>
                      <a:pt x="5" y="11"/>
                    </a:cubicBezTo>
                    <a:cubicBezTo>
                      <a:pt x="5" y="10"/>
                      <a:pt x="5" y="10"/>
                      <a:pt x="5" y="10"/>
                    </a:cubicBezTo>
                    <a:cubicBezTo>
                      <a:pt x="1" y="10"/>
                      <a:pt x="1" y="10"/>
                      <a:pt x="0" y="12"/>
                    </a:cubicBezTo>
                    <a:cubicBezTo>
                      <a:pt x="1" y="13"/>
                      <a:pt x="1" y="13"/>
                      <a:pt x="1" y="13"/>
                    </a:cubicBezTo>
                    <a:cubicBezTo>
                      <a:pt x="1" y="13"/>
                      <a:pt x="2" y="13"/>
                      <a:pt x="4" y="13"/>
                    </a:cubicBezTo>
                    <a:cubicBezTo>
                      <a:pt x="4" y="14"/>
                      <a:pt x="4" y="14"/>
                      <a:pt x="4" y="14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9" y="15"/>
                      <a:pt x="9" y="15"/>
                      <a:pt x="9" y="14"/>
                    </a:cubicBezTo>
                    <a:cubicBezTo>
                      <a:pt x="9" y="13"/>
                      <a:pt x="9" y="13"/>
                      <a:pt x="9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3" y="13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3" y="12"/>
                      <a:pt x="13" y="12"/>
                      <a:pt x="13" y="12"/>
                    </a:cubicBezTo>
                    <a:cubicBezTo>
                      <a:pt x="13" y="12"/>
                      <a:pt x="14" y="12"/>
                      <a:pt x="14" y="12"/>
                    </a:cubicBezTo>
                    <a:cubicBezTo>
                      <a:pt x="15" y="15"/>
                      <a:pt x="16" y="15"/>
                      <a:pt x="17" y="15"/>
                    </a:cubicBezTo>
                    <a:cubicBezTo>
                      <a:pt x="18" y="15"/>
                      <a:pt x="19" y="15"/>
                      <a:pt x="20" y="15"/>
                    </a:cubicBezTo>
                    <a:cubicBezTo>
                      <a:pt x="20" y="16"/>
                      <a:pt x="20" y="16"/>
                      <a:pt x="20" y="16"/>
                    </a:cubicBezTo>
                    <a:cubicBezTo>
                      <a:pt x="18" y="16"/>
                      <a:pt x="17" y="17"/>
                      <a:pt x="18" y="19"/>
                    </a:cubicBezTo>
                    <a:cubicBezTo>
                      <a:pt x="26" y="22"/>
                      <a:pt x="26" y="22"/>
                      <a:pt x="33" y="25"/>
                    </a:cubicBezTo>
                    <a:cubicBezTo>
                      <a:pt x="34" y="24"/>
                      <a:pt x="34" y="24"/>
                      <a:pt x="34" y="24"/>
                    </a:cubicBezTo>
                    <a:cubicBezTo>
                      <a:pt x="37" y="25"/>
                      <a:pt x="37" y="25"/>
                      <a:pt x="39" y="26"/>
                    </a:cubicBezTo>
                    <a:cubicBezTo>
                      <a:pt x="40" y="25"/>
                      <a:pt x="40" y="25"/>
                      <a:pt x="40" y="25"/>
                    </a:cubicBezTo>
                    <a:cubicBezTo>
                      <a:pt x="41" y="26"/>
                      <a:pt x="41" y="26"/>
                      <a:pt x="41" y="26"/>
                    </a:cubicBezTo>
                    <a:cubicBezTo>
                      <a:pt x="42" y="26"/>
                      <a:pt x="42" y="27"/>
                      <a:pt x="43" y="27"/>
                    </a:cubicBezTo>
                    <a:cubicBezTo>
                      <a:pt x="43" y="27"/>
                      <a:pt x="43" y="27"/>
                      <a:pt x="43" y="27"/>
                    </a:cubicBezTo>
                    <a:cubicBezTo>
                      <a:pt x="43" y="28"/>
                      <a:pt x="43" y="28"/>
                      <a:pt x="43" y="28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8"/>
                      <a:pt x="42" y="28"/>
                      <a:pt x="42" y="28"/>
                    </a:cubicBezTo>
                    <a:cubicBezTo>
                      <a:pt x="41" y="29"/>
                      <a:pt x="41" y="29"/>
                      <a:pt x="41" y="29"/>
                    </a:cubicBezTo>
                    <a:cubicBezTo>
                      <a:pt x="40" y="28"/>
                      <a:pt x="40" y="28"/>
                      <a:pt x="40" y="28"/>
                    </a:cubicBezTo>
                    <a:cubicBezTo>
                      <a:pt x="39" y="28"/>
                      <a:pt x="39" y="28"/>
                      <a:pt x="39" y="28"/>
                    </a:cubicBezTo>
                    <a:cubicBezTo>
                      <a:pt x="40" y="30"/>
                      <a:pt x="40" y="30"/>
                      <a:pt x="40" y="30"/>
                    </a:cubicBezTo>
                    <a:cubicBezTo>
                      <a:pt x="39" y="29"/>
                      <a:pt x="39" y="29"/>
                      <a:pt x="39" y="29"/>
                    </a:cubicBezTo>
                    <a:cubicBezTo>
                      <a:pt x="39" y="30"/>
                      <a:pt x="39" y="30"/>
                      <a:pt x="39" y="30"/>
                    </a:cubicBezTo>
                    <a:cubicBezTo>
                      <a:pt x="40" y="31"/>
                      <a:pt x="40" y="31"/>
                      <a:pt x="40" y="31"/>
                    </a:cubicBezTo>
                    <a:cubicBezTo>
                      <a:pt x="39" y="32"/>
                      <a:pt x="39" y="32"/>
                      <a:pt x="39" y="32"/>
                    </a:cubicBezTo>
                    <a:cubicBezTo>
                      <a:pt x="38" y="31"/>
                      <a:pt x="38" y="31"/>
                      <a:pt x="38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8" y="33"/>
                      <a:pt x="38" y="33"/>
                      <a:pt x="38" y="33"/>
                    </a:cubicBezTo>
                    <a:cubicBezTo>
                      <a:pt x="39" y="33"/>
                      <a:pt x="39" y="33"/>
                      <a:pt x="39" y="33"/>
                    </a:cubicBezTo>
                    <a:cubicBezTo>
                      <a:pt x="40" y="32"/>
                      <a:pt x="40" y="32"/>
                      <a:pt x="40" y="32"/>
                    </a:cubicBezTo>
                    <a:cubicBezTo>
                      <a:pt x="40" y="33"/>
                      <a:pt x="40" y="33"/>
                      <a:pt x="40" y="33"/>
                    </a:cubicBezTo>
                    <a:cubicBezTo>
                      <a:pt x="39" y="34"/>
                      <a:pt x="39" y="34"/>
                      <a:pt x="39" y="34"/>
                    </a:cubicBezTo>
                    <a:cubicBezTo>
                      <a:pt x="40" y="35"/>
                      <a:pt x="40" y="35"/>
                      <a:pt x="40" y="35"/>
                    </a:cubicBezTo>
                    <a:cubicBezTo>
                      <a:pt x="39" y="37"/>
                      <a:pt x="39" y="37"/>
                      <a:pt x="39" y="37"/>
                    </a:cubicBezTo>
                    <a:cubicBezTo>
                      <a:pt x="39" y="38"/>
                      <a:pt x="39" y="38"/>
                      <a:pt x="39" y="38"/>
                    </a:cubicBezTo>
                    <a:cubicBezTo>
                      <a:pt x="39" y="39"/>
                      <a:pt x="39" y="39"/>
                      <a:pt x="39" y="39"/>
                    </a:cubicBezTo>
                    <a:cubicBezTo>
                      <a:pt x="39" y="43"/>
                      <a:pt x="39" y="43"/>
                      <a:pt x="39" y="43"/>
                    </a:cubicBezTo>
                    <a:cubicBezTo>
                      <a:pt x="39" y="44"/>
                      <a:pt x="39" y="44"/>
                      <a:pt x="39" y="44"/>
                    </a:cubicBezTo>
                    <a:cubicBezTo>
                      <a:pt x="38" y="45"/>
                      <a:pt x="38" y="45"/>
                      <a:pt x="38" y="45"/>
                    </a:cubicBezTo>
                    <a:cubicBezTo>
                      <a:pt x="39" y="46"/>
                      <a:pt x="39" y="46"/>
                      <a:pt x="39" y="46"/>
                    </a:cubicBezTo>
                    <a:cubicBezTo>
                      <a:pt x="39" y="46"/>
                      <a:pt x="38" y="46"/>
                      <a:pt x="38" y="46"/>
                    </a:cubicBezTo>
                    <a:cubicBezTo>
                      <a:pt x="38" y="46"/>
                      <a:pt x="38" y="47"/>
                      <a:pt x="37" y="48"/>
                    </a:cubicBezTo>
                    <a:cubicBezTo>
                      <a:pt x="37" y="48"/>
                      <a:pt x="35" y="49"/>
                      <a:pt x="35" y="49"/>
                    </a:cubicBezTo>
                    <a:cubicBezTo>
                      <a:pt x="34" y="51"/>
                      <a:pt x="34" y="51"/>
                      <a:pt x="37" y="55"/>
                    </a:cubicBezTo>
                    <a:cubicBezTo>
                      <a:pt x="36" y="56"/>
                      <a:pt x="36" y="56"/>
                      <a:pt x="36" y="56"/>
                    </a:cubicBezTo>
                    <a:cubicBezTo>
                      <a:pt x="36" y="57"/>
                      <a:pt x="36" y="57"/>
                      <a:pt x="36" y="57"/>
                    </a:cubicBezTo>
                    <a:cubicBezTo>
                      <a:pt x="38" y="57"/>
                      <a:pt x="38" y="57"/>
                      <a:pt x="38" y="57"/>
                    </a:cubicBezTo>
                    <a:cubicBezTo>
                      <a:pt x="37" y="59"/>
                      <a:pt x="37" y="59"/>
                      <a:pt x="37" y="59"/>
                    </a:cubicBezTo>
                    <a:cubicBezTo>
                      <a:pt x="39" y="60"/>
                      <a:pt x="39" y="60"/>
                      <a:pt x="39" y="60"/>
                    </a:cubicBezTo>
                    <a:cubicBezTo>
                      <a:pt x="41" y="61"/>
                      <a:pt x="41" y="61"/>
                      <a:pt x="41" y="61"/>
                    </a:cubicBezTo>
                    <a:cubicBezTo>
                      <a:pt x="43" y="59"/>
                      <a:pt x="43" y="59"/>
                      <a:pt x="43" y="59"/>
                    </a:cubicBezTo>
                    <a:cubicBezTo>
                      <a:pt x="43" y="57"/>
                      <a:pt x="43" y="57"/>
                      <a:pt x="43" y="57"/>
                    </a:cubicBezTo>
                    <a:cubicBezTo>
                      <a:pt x="44" y="57"/>
                      <a:pt x="44" y="57"/>
                      <a:pt x="44" y="57"/>
                    </a:cubicBezTo>
                    <a:cubicBezTo>
                      <a:pt x="44" y="56"/>
                      <a:pt x="44" y="56"/>
                      <a:pt x="44" y="56"/>
                    </a:cubicBezTo>
                    <a:cubicBezTo>
                      <a:pt x="45" y="57"/>
                      <a:pt x="45" y="57"/>
                      <a:pt x="45" y="57"/>
                    </a:cubicBezTo>
                    <a:cubicBezTo>
                      <a:pt x="46" y="58"/>
                      <a:pt x="46" y="58"/>
                      <a:pt x="46" y="58"/>
                    </a:cubicBezTo>
                    <a:cubicBezTo>
                      <a:pt x="49" y="62"/>
                      <a:pt x="49" y="62"/>
                      <a:pt x="49" y="62"/>
                    </a:cubicBezTo>
                    <a:cubicBezTo>
                      <a:pt x="51" y="65"/>
                      <a:pt x="51" y="65"/>
                      <a:pt x="51" y="65"/>
                    </a:cubicBezTo>
                    <a:cubicBezTo>
                      <a:pt x="52" y="66"/>
                      <a:pt x="52" y="66"/>
                      <a:pt x="52" y="66"/>
                    </a:cubicBezTo>
                    <a:cubicBezTo>
                      <a:pt x="53" y="66"/>
                      <a:pt x="53" y="66"/>
                      <a:pt x="53" y="66"/>
                    </a:cubicBezTo>
                    <a:cubicBezTo>
                      <a:pt x="53" y="64"/>
                      <a:pt x="53" y="64"/>
                      <a:pt x="53" y="64"/>
                    </a:cubicBezTo>
                    <a:cubicBezTo>
                      <a:pt x="54" y="64"/>
                      <a:pt x="54" y="64"/>
                      <a:pt x="55" y="64"/>
                    </a:cubicBezTo>
                    <a:cubicBezTo>
                      <a:pt x="55" y="62"/>
                      <a:pt x="55" y="62"/>
                      <a:pt x="55" y="62"/>
                    </a:cubicBezTo>
                    <a:cubicBezTo>
                      <a:pt x="54" y="58"/>
                      <a:pt x="54" y="58"/>
                      <a:pt x="54" y="58"/>
                    </a:cubicBezTo>
                    <a:cubicBezTo>
                      <a:pt x="55" y="57"/>
                      <a:pt x="55" y="57"/>
                      <a:pt x="55" y="57"/>
                    </a:cubicBezTo>
                    <a:cubicBezTo>
                      <a:pt x="55" y="56"/>
                      <a:pt x="55" y="56"/>
                      <a:pt x="55" y="56"/>
                    </a:cubicBezTo>
                    <a:cubicBezTo>
                      <a:pt x="55" y="54"/>
                      <a:pt x="55" y="54"/>
                      <a:pt x="55" y="54"/>
                    </a:cubicBezTo>
                    <a:cubicBezTo>
                      <a:pt x="53" y="53"/>
                      <a:pt x="53" y="53"/>
                      <a:pt x="53" y="53"/>
                    </a:cubicBezTo>
                    <a:cubicBezTo>
                      <a:pt x="51" y="52"/>
                      <a:pt x="51" y="52"/>
                      <a:pt x="51" y="52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9"/>
                      <a:pt x="50" y="49"/>
                      <a:pt x="50" y="49"/>
                    </a:cubicBezTo>
                    <a:cubicBezTo>
                      <a:pt x="50" y="47"/>
                      <a:pt x="50" y="47"/>
                      <a:pt x="50" y="47"/>
                    </a:cubicBezTo>
                    <a:cubicBezTo>
                      <a:pt x="50" y="46"/>
                      <a:pt x="50" y="46"/>
                      <a:pt x="50" y="46"/>
                    </a:cubicBezTo>
                    <a:cubicBezTo>
                      <a:pt x="51" y="45"/>
                      <a:pt x="51" y="45"/>
                      <a:pt x="51" y="45"/>
                    </a:cubicBezTo>
                    <a:cubicBezTo>
                      <a:pt x="51" y="45"/>
                      <a:pt x="51" y="45"/>
                      <a:pt x="51" y="40"/>
                    </a:cubicBezTo>
                    <a:cubicBezTo>
                      <a:pt x="51" y="39"/>
                      <a:pt x="51" y="39"/>
                      <a:pt x="51" y="39"/>
                    </a:cubicBezTo>
                    <a:cubicBezTo>
                      <a:pt x="52" y="39"/>
                      <a:pt x="53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0"/>
                      <a:pt x="55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4"/>
                      <a:pt x="54" y="44"/>
                      <a:pt x="54" y="44"/>
                    </a:cubicBezTo>
                    <a:cubicBezTo>
                      <a:pt x="54" y="45"/>
                      <a:pt x="54" y="45"/>
                      <a:pt x="54" y="45"/>
                    </a:cubicBezTo>
                    <a:cubicBezTo>
                      <a:pt x="53" y="46"/>
                      <a:pt x="53" y="46"/>
                      <a:pt x="53" y="46"/>
                    </a:cubicBezTo>
                    <a:cubicBezTo>
                      <a:pt x="54" y="48"/>
                      <a:pt x="54" y="48"/>
                      <a:pt x="54" y="48"/>
                    </a:cubicBezTo>
                    <a:cubicBezTo>
                      <a:pt x="56" y="50"/>
                      <a:pt x="56" y="50"/>
                      <a:pt x="56" y="50"/>
                    </a:cubicBezTo>
                    <a:cubicBezTo>
                      <a:pt x="56" y="50"/>
                      <a:pt x="56" y="51"/>
                      <a:pt x="57" y="52"/>
                    </a:cubicBezTo>
                    <a:cubicBezTo>
                      <a:pt x="60" y="53"/>
                      <a:pt x="60" y="53"/>
                      <a:pt x="60" y="53"/>
                    </a:cubicBezTo>
                    <a:cubicBezTo>
                      <a:pt x="61" y="52"/>
                      <a:pt x="63" y="52"/>
                      <a:pt x="64" y="51"/>
                    </a:cubicBezTo>
                    <a:cubicBezTo>
                      <a:pt x="65" y="50"/>
                      <a:pt x="65" y="50"/>
                      <a:pt x="65" y="50"/>
                    </a:cubicBezTo>
                    <a:cubicBezTo>
                      <a:pt x="66" y="52"/>
                      <a:pt x="66" y="52"/>
                      <a:pt x="66" y="52"/>
                    </a:cubicBezTo>
                    <a:cubicBezTo>
                      <a:pt x="67" y="52"/>
                      <a:pt x="67" y="52"/>
                      <a:pt x="67" y="52"/>
                    </a:cubicBezTo>
                    <a:cubicBezTo>
                      <a:pt x="66" y="53"/>
                      <a:pt x="66" y="53"/>
                      <a:pt x="66" y="53"/>
                    </a:cubicBezTo>
                    <a:cubicBezTo>
                      <a:pt x="66" y="54"/>
                      <a:pt x="65" y="54"/>
                      <a:pt x="65" y="54"/>
                    </a:cubicBezTo>
                    <a:cubicBezTo>
                      <a:pt x="64" y="54"/>
                      <a:pt x="64" y="54"/>
                      <a:pt x="64" y="54"/>
                    </a:cubicBezTo>
                    <a:cubicBezTo>
                      <a:pt x="61" y="55"/>
                      <a:pt x="61" y="55"/>
                      <a:pt x="61" y="55"/>
                    </a:cubicBezTo>
                    <a:cubicBezTo>
                      <a:pt x="62" y="56"/>
                      <a:pt x="62" y="56"/>
                      <a:pt x="62" y="56"/>
                    </a:cubicBezTo>
                    <a:cubicBezTo>
                      <a:pt x="63" y="57"/>
                      <a:pt x="63" y="57"/>
                      <a:pt x="63" y="57"/>
                    </a:cubicBezTo>
                    <a:cubicBezTo>
                      <a:pt x="64" y="58"/>
                      <a:pt x="64" y="58"/>
                      <a:pt x="64" y="58"/>
                    </a:cubicBezTo>
                    <a:cubicBezTo>
                      <a:pt x="64" y="59"/>
                      <a:pt x="64" y="59"/>
                      <a:pt x="64" y="59"/>
                    </a:cubicBezTo>
                    <a:cubicBezTo>
                      <a:pt x="64" y="59"/>
                      <a:pt x="65" y="60"/>
                      <a:pt x="65" y="60"/>
                    </a:cubicBezTo>
                    <a:cubicBezTo>
                      <a:pt x="64" y="60"/>
                      <a:pt x="62" y="60"/>
                      <a:pt x="61" y="60"/>
                    </a:cubicBezTo>
                    <a:cubicBezTo>
                      <a:pt x="61" y="62"/>
                      <a:pt x="61" y="62"/>
                      <a:pt x="61" y="62"/>
                    </a:cubicBezTo>
                    <a:cubicBezTo>
                      <a:pt x="62" y="64"/>
                      <a:pt x="62" y="64"/>
                      <a:pt x="62" y="64"/>
                    </a:cubicBezTo>
                    <a:cubicBezTo>
                      <a:pt x="63" y="66"/>
                      <a:pt x="63" y="66"/>
                      <a:pt x="63" y="66"/>
                    </a:cubicBezTo>
                    <a:cubicBezTo>
                      <a:pt x="63" y="66"/>
                      <a:pt x="63" y="66"/>
                      <a:pt x="63" y="66"/>
                    </a:cubicBezTo>
                    <a:cubicBezTo>
                      <a:pt x="62" y="66"/>
                      <a:pt x="62" y="66"/>
                      <a:pt x="62" y="66"/>
                    </a:cubicBezTo>
                    <a:cubicBezTo>
                      <a:pt x="62" y="68"/>
                      <a:pt x="62" y="68"/>
                      <a:pt x="62" y="68"/>
                    </a:cubicBezTo>
                    <a:cubicBezTo>
                      <a:pt x="61" y="68"/>
                      <a:pt x="60" y="67"/>
                      <a:pt x="59" y="67"/>
                    </a:cubicBezTo>
                    <a:cubicBezTo>
                      <a:pt x="58" y="68"/>
                      <a:pt x="57" y="69"/>
                      <a:pt x="55" y="70"/>
                    </a:cubicBezTo>
                    <a:cubicBezTo>
                      <a:pt x="55" y="69"/>
                      <a:pt x="54" y="69"/>
                      <a:pt x="53" y="69"/>
                    </a:cubicBezTo>
                    <a:cubicBezTo>
                      <a:pt x="51" y="69"/>
                      <a:pt x="50" y="69"/>
                      <a:pt x="49" y="69"/>
                    </a:cubicBezTo>
                    <a:cubicBezTo>
                      <a:pt x="46" y="69"/>
                      <a:pt x="46" y="68"/>
                      <a:pt x="46" y="66"/>
                    </a:cubicBezTo>
                    <a:cubicBezTo>
                      <a:pt x="46" y="65"/>
                      <a:pt x="47" y="65"/>
                      <a:pt x="47" y="64"/>
                    </a:cubicBezTo>
                    <a:cubicBezTo>
                      <a:pt x="46" y="63"/>
                      <a:pt x="46" y="63"/>
                      <a:pt x="46" y="63"/>
                    </a:cubicBezTo>
                    <a:cubicBezTo>
                      <a:pt x="46" y="61"/>
                      <a:pt x="46" y="61"/>
                      <a:pt x="46" y="61"/>
                    </a:cubicBezTo>
                    <a:cubicBezTo>
                      <a:pt x="45" y="62"/>
                      <a:pt x="45" y="63"/>
                      <a:pt x="44" y="63"/>
                    </a:cubicBezTo>
                    <a:cubicBezTo>
                      <a:pt x="44" y="64"/>
                      <a:pt x="44" y="65"/>
                      <a:pt x="44" y="65"/>
                    </a:cubicBezTo>
                    <a:cubicBezTo>
                      <a:pt x="46" y="68"/>
                      <a:pt x="46" y="68"/>
                      <a:pt x="46" y="68"/>
                    </a:cubicBezTo>
                    <a:cubicBezTo>
                      <a:pt x="47" y="71"/>
                      <a:pt x="47" y="71"/>
                      <a:pt x="47" y="71"/>
                    </a:cubicBezTo>
                    <a:cubicBezTo>
                      <a:pt x="46" y="72"/>
                      <a:pt x="46" y="72"/>
                      <a:pt x="46" y="72"/>
                    </a:cubicBezTo>
                    <a:cubicBezTo>
                      <a:pt x="44" y="71"/>
                      <a:pt x="44" y="71"/>
                      <a:pt x="44" y="71"/>
                    </a:cubicBezTo>
                    <a:cubicBezTo>
                      <a:pt x="43" y="72"/>
                      <a:pt x="43" y="72"/>
                      <a:pt x="43" y="72"/>
                    </a:cubicBezTo>
                    <a:cubicBezTo>
                      <a:pt x="42" y="72"/>
                      <a:pt x="42" y="72"/>
                      <a:pt x="42" y="72"/>
                    </a:cubicBezTo>
                    <a:cubicBezTo>
                      <a:pt x="42" y="74"/>
                      <a:pt x="42" y="74"/>
                      <a:pt x="42" y="74"/>
                    </a:cubicBezTo>
                    <a:cubicBezTo>
                      <a:pt x="41" y="73"/>
                      <a:pt x="41" y="73"/>
                      <a:pt x="41" y="73"/>
                    </a:cubicBezTo>
                    <a:cubicBezTo>
                      <a:pt x="40" y="78"/>
                      <a:pt x="40" y="78"/>
                      <a:pt x="37" y="79"/>
                    </a:cubicBezTo>
                    <a:cubicBezTo>
                      <a:pt x="37" y="81"/>
                      <a:pt x="37" y="81"/>
                      <a:pt x="37" y="81"/>
                    </a:cubicBezTo>
                    <a:cubicBezTo>
                      <a:pt x="36" y="81"/>
                      <a:pt x="36" y="81"/>
                      <a:pt x="36" y="81"/>
                    </a:cubicBezTo>
                    <a:cubicBezTo>
                      <a:pt x="35" y="83"/>
                      <a:pt x="35" y="83"/>
                      <a:pt x="35" y="83"/>
                    </a:cubicBezTo>
                    <a:cubicBezTo>
                      <a:pt x="33" y="83"/>
                      <a:pt x="33" y="83"/>
                      <a:pt x="33" y="83"/>
                    </a:cubicBezTo>
                    <a:cubicBezTo>
                      <a:pt x="32" y="83"/>
                      <a:pt x="32" y="83"/>
                      <a:pt x="32" y="83"/>
                    </a:cubicBezTo>
                    <a:cubicBezTo>
                      <a:pt x="33" y="85"/>
                      <a:pt x="33" y="85"/>
                      <a:pt x="33" y="85"/>
                    </a:cubicBezTo>
                    <a:cubicBezTo>
                      <a:pt x="32" y="85"/>
                      <a:pt x="32" y="85"/>
                      <a:pt x="32" y="85"/>
                    </a:cubicBezTo>
                    <a:cubicBezTo>
                      <a:pt x="31" y="85"/>
                      <a:pt x="31" y="85"/>
                      <a:pt x="31" y="85"/>
                    </a:cubicBezTo>
                    <a:cubicBezTo>
                      <a:pt x="30" y="84"/>
                      <a:pt x="30" y="84"/>
                      <a:pt x="30" y="84"/>
                    </a:cubicBezTo>
                    <a:cubicBezTo>
                      <a:pt x="28" y="84"/>
                      <a:pt x="28" y="84"/>
                      <a:pt x="28" y="84"/>
                    </a:cubicBezTo>
                    <a:cubicBezTo>
                      <a:pt x="27" y="85"/>
                      <a:pt x="27" y="85"/>
                      <a:pt x="27" y="85"/>
                    </a:cubicBezTo>
                    <a:cubicBezTo>
                      <a:pt x="28" y="86"/>
                      <a:pt x="28" y="86"/>
                      <a:pt x="28" y="86"/>
                    </a:cubicBezTo>
                    <a:cubicBezTo>
                      <a:pt x="31" y="87"/>
                      <a:pt x="31" y="87"/>
                      <a:pt x="31" y="87"/>
                    </a:cubicBezTo>
                    <a:cubicBezTo>
                      <a:pt x="33" y="89"/>
                      <a:pt x="33" y="89"/>
                      <a:pt x="33" y="89"/>
                    </a:cubicBezTo>
                    <a:cubicBezTo>
                      <a:pt x="35" y="91"/>
                      <a:pt x="35" y="91"/>
                      <a:pt x="35" y="91"/>
                    </a:cubicBezTo>
                    <a:cubicBezTo>
                      <a:pt x="36" y="92"/>
                      <a:pt x="36" y="92"/>
                      <a:pt x="36" y="92"/>
                    </a:cubicBezTo>
                    <a:cubicBezTo>
                      <a:pt x="35" y="93"/>
                      <a:pt x="35" y="93"/>
                      <a:pt x="35" y="93"/>
                    </a:cubicBezTo>
                    <a:cubicBezTo>
                      <a:pt x="35" y="95"/>
                      <a:pt x="35" y="95"/>
                      <a:pt x="35" y="95"/>
                    </a:cubicBezTo>
                    <a:cubicBezTo>
                      <a:pt x="35" y="97"/>
                      <a:pt x="35" y="97"/>
                      <a:pt x="35" y="97"/>
                    </a:cubicBezTo>
                    <a:cubicBezTo>
                      <a:pt x="30" y="98"/>
                      <a:pt x="30" y="98"/>
                      <a:pt x="30" y="98"/>
                    </a:cubicBezTo>
                    <a:cubicBezTo>
                      <a:pt x="29" y="97"/>
                      <a:pt x="29" y="97"/>
                      <a:pt x="29" y="97"/>
                    </a:cubicBezTo>
                    <a:cubicBezTo>
                      <a:pt x="24" y="97"/>
                      <a:pt x="24" y="97"/>
                      <a:pt x="24" y="97"/>
                    </a:cubicBezTo>
                    <a:cubicBezTo>
                      <a:pt x="22" y="98"/>
                      <a:pt x="22" y="98"/>
                      <a:pt x="22" y="98"/>
                    </a:cubicBezTo>
                    <a:cubicBezTo>
                      <a:pt x="21" y="99"/>
                      <a:pt x="21" y="99"/>
                      <a:pt x="21" y="99"/>
                    </a:cubicBezTo>
                    <a:cubicBezTo>
                      <a:pt x="22" y="101"/>
                      <a:pt x="22" y="101"/>
                      <a:pt x="22" y="101"/>
                    </a:cubicBezTo>
                    <a:cubicBezTo>
                      <a:pt x="22" y="107"/>
                      <a:pt x="22" y="107"/>
                      <a:pt x="22" y="107"/>
                    </a:cubicBezTo>
                    <a:cubicBezTo>
                      <a:pt x="21" y="108"/>
                      <a:pt x="21" y="108"/>
                      <a:pt x="21" y="108"/>
                    </a:cubicBezTo>
                    <a:cubicBezTo>
                      <a:pt x="23" y="111"/>
                      <a:pt x="23" y="111"/>
                      <a:pt x="23" y="111"/>
                    </a:cubicBezTo>
                    <a:cubicBezTo>
                      <a:pt x="23" y="112"/>
                      <a:pt x="23" y="113"/>
                      <a:pt x="23" y="114"/>
                    </a:cubicBezTo>
                    <a:cubicBezTo>
                      <a:pt x="26" y="113"/>
                      <a:pt x="26" y="113"/>
                      <a:pt x="26" y="113"/>
                    </a:cubicBezTo>
                    <a:cubicBezTo>
                      <a:pt x="27" y="113"/>
                      <a:pt x="27" y="113"/>
                      <a:pt x="27" y="113"/>
                    </a:cubicBezTo>
                    <a:cubicBezTo>
                      <a:pt x="28" y="115"/>
                      <a:pt x="28" y="115"/>
                      <a:pt x="28" y="115"/>
                    </a:cubicBezTo>
                    <a:cubicBezTo>
                      <a:pt x="30" y="115"/>
                      <a:pt x="30" y="115"/>
                      <a:pt x="30" y="115"/>
                    </a:cubicBezTo>
                    <a:cubicBezTo>
                      <a:pt x="33" y="114"/>
                      <a:pt x="33" y="114"/>
                      <a:pt x="33" y="114"/>
                    </a:cubicBezTo>
                    <a:cubicBezTo>
                      <a:pt x="34" y="114"/>
                      <a:pt x="35" y="114"/>
                      <a:pt x="36" y="114"/>
                    </a:cubicBezTo>
                    <a:cubicBezTo>
                      <a:pt x="37" y="113"/>
                      <a:pt x="37" y="113"/>
                      <a:pt x="37" y="113"/>
                    </a:cubicBezTo>
                    <a:cubicBezTo>
                      <a:pt x="37" y="111"/>
                      <a:pt x="37" y="111"/>
                      <a:pt x="37" y="111"/>
                    </a:cubicBezTo>
                    <a:cubicBezTo>
                      <a:pt x="39" y="111"/>
                      <a:pt x="39" y="111"/>
                      <a:pt x="39" y="111"/>
                    </a:cubicBezTo>
                    <a:cubicBezTo>
                      <a:pt x="40" y="109"/>
                      <a:pt x="40" y="109"/>
                      <a:pt x="40" y="109"/>
                    </a:cubicBezTo>
                    <a:cubicBezTo>
                      <a:pt x="39" y="108"/>
                      <a:pt x="39" y="108"/>
                      <a:pt x="39" y="108"/>
                    </a:cubicBezTo>
                    <a:cubicBezTo>
                      <a:pt x="40" y="104"/>
                      <a:pt x="40" y="104"/>
                      <a:pt x="40" y="104"/>
                    </a:cubicBezTo>
                    <a:cubicBezTo>
                      <a:pt x="42" y="103"/>
                      <a:pt x="42" y="103"/>
                      <a:pt x="42" y="103"/>
                    </a:cubicBezTo>
                    <a:cubicBezTo>
                      <a:pt x="44" y="101"/>
                      <a:pt x="44" y="101"/>
                      <a:pt x="44" y="101"/>
                    </a:cubicBezTo>
                    <a:cubicBezTo>
                      <a:pt x="44" y="100"/>
                      <a:pt x="44" y="100"/>
                      <a:pt x="44" y="100"/>
                    </a:cubicBezTo>
                    <a:cubicBezTo>
                      <a:pt x="44" y="97"/>
                      <a:pt x="44" y="97"/>
                      <a:pt x="44" y="97"/>
                    </a:cubicBezTo>
                    <a:cubicBezTo>
                      <a:pt x="46" y="97"/>
                      <a:pt x="46" y="97"/>
                      <a:pt x="46" y="97"/>
                    </a:cubicBezTo>
                    <a:cubicBezTo>
                      <a:pt x="48" y="97"/>
                      <a:pt x="48" y="97"/>
                      <a:pt x="48" y="97"/>
                    </a:cubicBezTo>
                    <a:cubicBezTo>
                      <a:pt x="50" y="98"/>
                      <a:pt x="50" y="98"/>
                      <a:pt x="50" y="98"/>
                    </a:cubicBezTo>
                    <a:cubicBezTo>
                      <a:pt x="50" y="96"/>
                      <a:pt x="51" y="96"/>
                      <a:pt x="52" y="95"/>
                    </a:cubicBezTo>
                    <a:cubicBezTo>
                      <a:pt x="52" y="94"/>
                      <a:pt x="53" y="94"/>
                      <a:pt x="53" y="94"/>
                    </a:cubicBezTo>
                    <a:cubicBezTo>
                      <a:pt x="54" y="94"/>
                      <a:pt x="54" y="94"/>
                      <a:pt x="55" y="95"/>
                    </a:cubicBezTo>
                    <a:cubicBezTo>
                      <a:pt x="55" y="96"/>
                      <a:pt x="56" y="97"/>
                      <a:pt x="56" y="98"/>
                    </a:cubicBezTo>
                    <a:cubicBezTo>
                      <a:pt x="58" y="99"/>
                      <a:pt x="58" y="99"/>
                      <a:pt x="58" y="99"/>
                    </a:cubicBezTo>
                    <a:cubicBezTo>
                      <a:pt x="61" y="101"/>
                      <a:pt x="61" y="101"/>
                      <a:pt x="61" y="101"/>
                    </a:cubicBezTo>
                    <a:cubicBezTo>
                      <a:pt x="63" y="101"/>
                      <a:pt x="63" y="101"/>
                      <a:pt x="63" y="101"/>
                    </a:cubicBezTo>
                    <a:cubicBezTo>
                      <a:pt x="65" y="104"/>
                      <a:pt x="65" y="104"/>
                      <a:pt x="65" y="104"/>
                    </a:cubicBezTo>
                    <a:cubicBezTo>
                      <a:pt x="68" y="105"/>
                      <a:pt x="68" y="105"/>
                      <a:pt x="68" y="105"/>
                    </a:cubicBezTo>
                    <a:cubicBezTo>
                      <a:pt x="67" y="108"/>
                      <a:pt x="67" y="108"/>
                      <a:pt x="67" y="108"/>
                    </a:cubicBezTo>
                    <a:cubicBezTo>
                      <a:pt x="68" y="109"/>
                      <a:pt x="68" y="109"/>
                      <a:pt x="68" y="109"/>
                    </a:cubicBezTo>
                    <a:cubicBezTo>
                      <a:pt x="69" y="108"/>
                      <a:pt x="69" y="107"/>
                      <a:pt x="70" y="106"/>
                    </a:cubicBezTo>
                    <a:cubicBezTo>
                      <a:pt x="70" y="106"/>
                      <a:pt x="69" y="105"/>
                      <a:pt x="69" y="104"/>
                    </a:cubicBezTo>
                    <a:cubicBezTo>
                      <a:pt x="69" y="103"/>
                      <a:pt x="69" y="103"/>
                      <a:pt x="69" y="103"/>
                    </a:cubicBezTo>
                    <a:cubicBezTo>
                      <a:pt x="70" y="103"/>
                      <a:pt x="70" y="103"/>
                      <a:pt x="71" y="103"/>
                    </a:cubicBezTo>
                    <a:cubicBezTo>
                      <a:pt x="72" y="103"/>
                      <a:pt x="72" y="103"/>
                      <a:pt x="72" y="103"/>
                    </a:cubicBezTo>
                    <a:cubicBezTo>
                      <a:pt x="70" y="101"/>
                      <a:pt x="69" y="101"/>
                      <a:pt x="67" y="101"/>
                    </a:cubicBezTo>
                    <a:cubicBezTo>
                      <a:pt x="67" y="100"/>
                      <a:pt x="67" y="100"/>
                      <a:pt x="66" y="99"/>
                    </a:cubicBezTo>
                    <a:cubicBezTo>
                      <a:pt x="63" y="99"/>
                      <a:pt x="63" y="99"/>
                      <a:pt x="62" y="95"/>
                    </a:cubicBezTo>
                    <a:cubicBezTo>
                      <a:pt x="58" y="94"/>
                      <a:pt x="58" y="93"/>
                      <a:pt x="57" y="91"/>
                    </a:cubicBezTo>
                    <a:cubicBezTo>
                      <a:pt x="58" y="91"/>
                      <a:pt x="58" y="91"/>
                      <a:pt x="59" y="90"/>
                    </a:cubicBezTo>
                    <a:cubicBezTo>
                      <a:pt x="59" y="90"/>
                      <a:pt x="59" y="90"/>
                      <a:pt x="59" y="90"/>
                    </a:cubicBezTo>
                    <a:cubicBezTo>
                      <a:pt x="60" y="90"/>
                      <a:pt x="60" y="90"/>
                      <a:pt x="60" y="90"/>
                    </a:cubicBezTo>
                    <a:cubicBezTo>
                      <a:pt x="60" y="92"/>
                      <a:pt x="60" y="92"/>
                      <a:pt x="60" y="92"/>
                    </a:cubicBezTo>
                    <a:cubicBezTo>
                      <a:pt x="62" y="92"/>
                      <a:pt x="62" y="92"/>
                      <a:pt x="62" y="92"/>
                    </a:cubicBezTo>
                    <a:cubicBezTo>
                      <a:pt x="62" y="92"/>
                      <a:pt x="62" y="92"/>
                      <a:pt x="62" y="92"/>
                    </a:cubicBezTo>
                    <a:cubicBezTo>
                      <a:pt x="66" y="97"/>
                      <a:pt x="73" y="100"/>
                      <a:pt x="76" y="106"/>
                    </a:cubicBezTo>
                    <a:cubicBezTo>
                      <a:pt x="77" y="106"/>
                      <a:pt x="77" y="106"/>
                      <a:pt x="78" y="106"/>
                    </a:cubicBezTo>
                    <a:cubicBezTo>
                      <a:pt x="77" y="107"/>
                      <a:pt x="77" y="107"/>
                      <a:pt x="77" y="107"/>
                    </a:cubicBezTo>
                    <a:cubicBezTo>
                      <a:pt x="77" y="109"/>
                      <a:pt x="78" y="111"/>
                      <a:pt x="80" y="111"/>
                    </a:cubicBezTo>
                    <a:cubicBezTo>
                      <a:pt x="80" y="110"/>
                      <a:pt x="80" y="110"/>
                      <a:pt x="80" y="110"/>
                    </a:cubicBezTo>
                    <a:cubicBezTo>
                      <a:pt x="79" y="109"/>
                      <a:pt x="79" y="109"/>
                      <a:pt x="79" y="109"/>
                    </a:cubicBezTo>
                    <a:cubicBezTo>
                      <a:pt x="80" y="109"/>
                      <a:pt x="80" y="108"/>
                      <a:pt x="80" y="108"/>
                    </a:cubicBezTo>
                    <a:cubicBezTo>
                      <a:pt x="81" y="108"/>
                      <a:pt x="81" y="108"/>
                      <a:pt x="81" y="108"/>
                    </a:cubicBezTo>
                    <a:cubicBezTo>
                      <a:pt x="81" y="107"/>
                      <a:pt x="81" y="107"/>
                      <a:pt x="81" y="107"/>
                    </a:cubicBezTo>
                    <a:cubicBezTo>
                      <a:pt x="81" y="106"/>
                      <a:pt x="81" y="106"/>
                      <a:pt x="81" y="106"/>
                    </a:cubicBezTo>
                    <a:cubicBezTo>
                      <a:pt x="80" y="105"/>
                      <a:pt x="80" y="105"/>
                      <a:pt x="80" y="105"/>
                    </a:cubicBezTo>
                    <a:cubicBezTo>
                      <a:pt x="79" y="105"/>
                      <a:pt x="78" y="104"/>
                      <a:pt x="78" y="104"/>
                    </a:cubicBezTo>
                    <a:cubicBezTo>
                      <a:pt x="77" y="103"/>
                      <a:pt x="77" y="103"/>
                      <a:pt x="77" y="103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7" y="102"/>
                      <a:pt x="77" y="102"/>
                      <a:pt x="77" y="102"/>
                    </a:cubicBezTo>
                    <a:cubicBezTo>
                      <a:pt x="78" y="101"/>
                      <a:pt x="78" y="101"/>
                      <a:pt x="78" y="101"/>
                    </a:cubicBezTo>
                    <a:cubicBezTo>
                      <a:pt x="79" y="102"/>
                      <a:pt x="79" y="102"/>
                      <a:pt x="79" y="102"/>
                    </a:cubicBezTo>
                    <a:cubicBezTo>
                      <a:pt x="79" y="102"/>
                      <a:pt x="79" y="102"/>
                      <a:pt x="79" y="102"/>
                    </a:cubicBezTo>
                    <a:cubicBezTo>
                      <a:pt x="79" y="100"/>
                      <a:pt x="79" y="100"/>
                      <a:pt x="79" y="100"/>
                    </a:cubicBezTo>
                    <a:cubicBezTo>
                      <a:pt x="80" y="100"/>
                      <a:pt x="81" y="100"/>
                      <a:pt x="82" y="100"/>
                    </a:cubicBezTo>
                    <a:cubicBezTo>
                      <a:pt x="83" y="101"/>
                      <a:pt x="83" y="101"/>
                      <a:pt x="83" y="101"/>
                    </a:cubicBezTo>
                    <a:cubicBezTo>
                      <a:pt x="84" y="101"/>
                      <a:pt x="84" y="101"/>
                      <a:pt x="84" y="101"/>
                    </a:cubicBezTo>
                    <a:cubicBezTo>
                      <a:pt x="84" y="100"/>
                      <a:pt x="85" y="99"/>
                      <a:pt x="85" y="99"/>
                    </a:cubicBezTo>
                    <a:cubicBezTo>
                      <a:pt x="86" y="99"/>
                      <a:pt x="87" y="99"/>
                      <a:pt x="88" y="100"/>
                    </a:cubicBezTo>
                    <a:cubicBezTo>
                      <a:pt x="88" y="100"/>
                      <a:pt x="87" y="100"/>
                      <a:pt x="87" y="101"/>
                    </a:cubicBezTo>
                    <a:cubicBezTo>
                      <a:pt x="84" y="101"/>
                      <a:pt x="84" y="101"/>
                      <a:pt x="83" y="103"/>
                    </a:cubicBezTo>
                    <a:cubicBezTo>
                      <a:pt x="84" y="103"/>
                      <a:pt x="84" y="103"/>
                      <a:pt x="84" y="103"/>
                    </a:cubicBezTo>
                    <a:cubicBezTo>
                      <a:pt x="85" y="104"/>
                      <a:pt x="85" y="104"/>
                      <a:pt x="85" y="104"/>
                    </a:cubicBezTo>
                    <a:cubicBezTo>
                      <a:pt x="85" y="104"/>
                      <a:pt x="85" y="105"/>
                      <a:pt x="85" y="106"/>
                    </a:cubicBezTo>
                    <a:cubicBezTo>
                      <a:pt x="88" y="110"/>
                      <a:pt x="88" y="110"/>
                      <a:pt x="92" y="110"/>
                    </a:cubicBezTo>
                    <a:cubicBezTo>
                      <a:pt x="92" y="110"/>
                      <a:pt x="91" y="110"/>
                      <a:pt x="91" y="109"/>
                    </a:cubicBezTo>
                    <a:cubicBezTo>
                      <a:pt x="92" y="109"/>
                      <a:pt x="92" y="109"/>
                      <a:pt x="93" y="109"/>
                    </a:cubicBezTo>
                    <a:cubicBezTo>
                      <a:pt x="93" y="109"/>
                      <a:pt x="94" y="110"/>
                      <a:pt x="94" y="110"/>
                    </a:cubicBezTo>
                    <a:cubicBezTo>
                      <a:pt x="95" y="110"/>
                      <a:pt x="95" y="110"/>
                      <a:pt x="96" y="110"/>
                    </a:cubicBezTo>
                    <a:cubicBezTo>
                      <a:pt x="97" y="109"/>
                      <a:pt x="97" y="109"/>
                      <a:pt x="97" y="109"/>
                    </a:cubicBezTo>
                    <a:cubicBezTo>
                      <a:pt x="98" y="108"/>
                      <a:pt x="98" y="108"/>
                      <a:pt x="98" y="108"/>
                    </a:cubicBezTo>
                    <a:cubicBezTo>
                      <a:pt x="99" y="108"/>
                      <a:pt x="99" y="108"/>
                      <a:pt x="99" y="108"/>
                    </a:cubicBezTo>
                    <a:cubicBezTo>
                      <a:pt x="100" y="108"/>
                      <a:pt x="100" y="108"/>
                      <a:pt x="100" y="108"/>
                    </a:cubicBezTo>
                    <a:cubicBezTo>
                      <a:pt x="99" y="109"/>
                      <a:pt x="99" y="109"/>
                      <a:pt x="99" y="109"/>
                    </a:cubicBezTo>
                    <a:cubicBezTo>
                      <a:pt x="100" y="112"/>
                      <a:pt x="101" y="114"/>
                      <a:pt x="100" y="121"/>
                    </a:cubicBezTo>
                    <a:cubicBezTo>
                      <a:pt x="98" y="122"/>
                      <a:pt x="98" y="122"/>
                      <a:pt x="97" y="122"/>
                    </a:cubicBezTo>
                    <a:cubicBezTo>
                      <a:pt x="97" y="122"/>
                      <a:pt x="96" y="122"/>
                      <a:pt x="96" y="121"/>
                    </a:cubicBezTo>
                    <a:cubicBezTo>
                      <a:pt x="93" y="121"/>
                      <a:pt x="91" y="123"/>
                      <a:pt x="89" y="123"/>
                    </a:cubicBezTo>
                    <a:cubicBezTo>
                      <a:pt x="89" y="123"/>
                      <a:pt x="88" y="122"/>
                      <a:pt x="88" y="122"/>
                    </a:cubicBezTo>
                    <a:cubicBezTo>
                      <a:pt x="87" y="122"/>
                      <a:pt x="87" y="122"/>
                      <a:pt x="86" y="122"/>
                    </a:cubicBezTo>
                    <a:cubicBezTo>
                      <a:pt x="86" y="122"/>
                      <a:pt x="86" y="122"/>
                      <a:pt x="85" y="122"/>
                    </a:cubicBezTo>
                    <a:cubicBezTo>
                      <a:pt x="82" y="120"/>
                      <a:pt x="82" y="120"/>
                      <a:pt x="79" y="120"/>
                    </a:cubicBezTo>
                    <a:cubicBezTo>
                      <a:pt x="77" y="122"/>
                      <a:pt x="77" y="122"/>
                      <a:pt x="77" y="122"/>
                    </a:cubicBezTo>
                    <a:cubicBezTo>
                      <a:pt x="78" y="124"/>
                      <a:pt x="78" y="124"/>
                      <a:pt x="78" y="124"/>
                    </a:cubicBezTo>
                    <a:cubicBezTo>
                      <a:pt x="77" y="127"/>
                      <a:pt x="77" y="127"/>
                      <a:pt x="77" y="127"/>
                    </a:cubicBezTo>
                    <a:cubicBezTo>
                      <a:pt x="73" y="124"/>
                      <a:pt x="73" y="124"/>
                      <a:pt x="71" y="124"/>
                    </a:cubicBezTo>
                    <a:cubicBezTo>
                      <a:pt x="68" y="121"/>
                      <a:pt x="63" y="122"/>
                      <a:pt x="60" y="118"/>
                    </a:cubicBezTo>
                    <a:cubicBezTo>
                      <a:pt x="60" y="118"/>
                      <a:pt x="61" y="117"/>
                      <a:pt x="61" y="116"/>
                    </a:cubicBezTo>
                    <a:cubicBezTo>
                      <a:pt x="61" y="116"/>
                      <a:pt x="60" y="115"/>
                      <a:pt x="60" y="115"/>
                    </a:cubicBezTo>
                    <a:cubicBezTo>
                      <a:pt x="60" y="115"/>
                      <a:pt x="60" y="114"/>
                      <a:pt x="60" y="114"/>
                    </a:cubicBezTo>
                    <a:cubicBezTo>
                      <a:pt x="61" y="113"/>
                      <a:pt x="61" y="113"/>
                      <a:pt x="61" y="113"/>
                    </a:cubicBezTo>
                    <a:cubicBezTo>
                      <a:pt x="60" y="112"/>
                      <a:pt x="59" y="112"/>
                      <a:pt x="59" y="111"/>
                    </a:cubicBezTo>
                    <a:cubicBezTo>
                      <a:pt x="43" y="115"/>
                      <a:pt x="41" y="116"/>
                      <a:pt x="40" y="116"/>
                    </a:cubicBezTo>
                    <a:cubicBezTo>
                      <a:pt x="40" y="116"/>
                      <a:pt x="40" y="116"/>
                      <a:pt x="40" y="116"/>
                    </a:cubicBezTo>
                    <a:cubicBezTo>
                      <a:pt x="39" y="116"/>
                      <a:pt x="38" y="117"/>
                      <a:pt x="38" y="118"/>
                    </a:cubicBezTo>
                    <a:cubicBezTo>
                      <a:pt x="36" y="118"/>
                      <a:pt x="34" y="118"/>
                      <a:pt x="33" y="118"/>
                    </a:cubicBezTo>
                    <a:cubicBezTo>
                      <a:pt x="31" y="117"/>
                      <a:pt x="31" y="117"/>
                      <a:pt x="31" y="117"/>
                    </a:cubicBezTo>
                    <a:cubicBezTo>
                      <a:pt x="31" y="116"/>
                      <a:pt x="31" y="116"/>
                      <a:pt x="31" y="116"/>
                    </a:cubicBezTo>
                    <a:cubicBezTo>
                      <a:pt x="31" y="117"/>
                      <a:pt x="31" y="117"/>
                      <a:pt x="26" y="122"/>
                    </a:cubicBezTo>
                    <a:cubicBezTo>
                      <a:pt x="24" y="122"/>
                      <a:pt x="24" y="122"/>
                      <a:pt x="24" y="122"/>
                    </a:cubicBezTo>
                    <a:cubicBezTo>
                      <a:pt x="22" y="125"/>
                      <a:pt x="22" y="125"/>
                      <a:pt x="22" y="125"/>
                    </a:cubicBezTo>
                    <a:cubicBezTo>
                      <a:pt x="23" y="134"/>
                      <a:pt x="14" y="136"/>
                      <a:pt x="12" y="143"/>
                    </a:cubicBezTo>
                    <a:cubicBezTo>
                      <a:pt x="10" y="144"/>
                      <a:pt x="10" y="144"/>
                      <a:pt x="10" y="144"/>
                    </a:cubicBezTo>
                    <a:cubicBezTo>
                      <a:pt x="8" y="150"/>
                      <a:pt x="8" y="150"/>
                      <a:pt x="8" y="150"/>
                    </a:cubicBezTo>
                    <a:cubicBezTo>
                      <a:pt x="8" y="151"/>
                      <a:pt x="8" y="151"/>
                      <a:pt x="8" y="152"/>
                    </a:cubicBezTo>
                    <a:cubicBezTo>
                      <a:pt x="8" y="152"/>
                      <a:pt x="9" y="153"/>
                      <a:pt x="10" y="154"/>
                    </a:cubicBezTo>
                    <a:cubicBezTo>
                      <a:pt x="9" y="155"/>
                      <a:pt x="9" y="155"/>
                      <a:pt x="9" y="155"/>
                    </a:cubicBezTo>
                    <a:cubicBezTo>
                      <a:pt x="9" y="156"/>
                      <a:pt x="10" y="157"/>
                      <a:pt x="10" y="157"/>
                    </a:cubicBezTo>
                    <a:cubicBezTo>
                      <a:pt x="8" y="164"/>
                      <a:pt x="8" y="164"/>
                      <a:pt x="8" y="165"/>
                    </a:cubicBezTo>
                    <a:cubicBezTo>
                      <a:pt x="8" y="168"/>
                      <a:pt x="9" y="171"/>
                      <a:pt x="9" y="171"/>
                    </a:cubicBezTo>
                    <a:cubicBezTo>
                      <a:pt x="11" y="173"/>
                      <a:pt x="11" y="173"/>
                      <a:pt x="16" y="179"/>
                    </a:cubicBezTo>
                    <a:cubicBezTo>
                      <a:pt x="17" y="181"/>
                      <a:pt x="17" y="181"/>
                      <a:pt x="17" y="181"/>
                    </a:cubicBezTo>
                    <a:cubicBezTo>
                      <a:pt x="19" y="183"/>
                      <a:pt x="19" y="183"/>
                      <a:pt x="19" y="183"/>
                    </a:cubicBezTo>
                    <a:cubicBezTo>
                      <a:pt x="21" y="184"/>
                      <a:pt x="21" y="184"/>
                      <a:pt x="21" y="184"/>
                    </a:cubicBezTo>
                    <a:cubicBezTo>
                      <a:pt x="23" y="186"/>
                      <a:pt x="23" y="186"/>
                      <a:pt x="23" y="186"/>
                    </a:cubicBezTo>
                    <a:cubicBezTo>
                      <a:pt x="24" y="188"/>
                      <a:pt x="26" y="188"/>
                      <a:pt x="28" y="188"/>
                    </a:cubicBezTo>
                    <a:cubicBezTo>
                      <a:pt x="30" y="188"/>
                      <a:pt x="31" y="188"/>
                      <a:pt x="33" y="187"/>
                    </a:cubicBezTo>
                    <a:cubicBezTo>
                      <a:pt x="35" y="187"/>
                      <a:pt x="36" y="187"/>
                      <a:pt x="38" y="187"/>
                    </a:cubicBezTo>
                    <a:cubicBezTo>
                      <a:pt x="38" y="187"/>
                      <a:pt x="38" y="187"/>
                      <a:pt x="38" y="187"/>
                    </a:cubicBezTo>
                    <a:cubicBezTo>
                      <a:pt x="39" y="187"/>
                      <a:pt x="40" y="187"/>
                      <a:pt x="40" y="187"/>
                    </a:cubicBezTo>
                    <a:cubicBezTo>
                      <a:pt x="50" y="185"/>
                      <a:pt x="53" y="184"/>
                      <a:pt x="54" y="184"/>
                    </a:cubicBezTo>
                    <a:cubicBezTo>
                      <a:pt x="54" y="184"/>
                      <a:pt x="54" y="184"/>
                      <a:pt x="54" y="184"/>
                    </a:cubicBezTo>
                    <a:cubicBezTo>
                      <a:pt x="55" y="186"/>
                      <a:pt x="55" y="186"/>
                      <a:pt x="55" y="186"/>
                    </a:cubicBezTo>
                    <a:cubicBezTo>
                      <a:pt x="61" y="187"/>
                      <a:pt x="61" y="187"/>
                      <a:pt x="62" y="187"/>
                    </a:cubicBezTo>
                    <a:cubicBezTo>
                      <a:pt x="62" y="190"/>
                      <a:pt x="62" y="190"/>
                      <a:pt x="61" y="195"/>
                    </a:cubicBezTo>
                    <a:cubicBezTo>
                      <a:pt x="60" y="197"/>
                      <a:pt x="60" y="197"/>
                      <a:pt x="60" y="197"/>
                    </a:cubicBezTo>
                    <a:cubicBezTo>
                      <a:pt x="60" y="198"/>
                      <a:pt x="60" y="198"/>
                      <a:pt x="60" y="198"/>
                    </a:cubicBezTo>
                    <a:cubicBezTo>
                      <a:pt x="61" y="201"/>
                      <a:pt x="63" y="203"/>
                      <a:pt x="64" y="205"/>
                    </a:cubicBezTo>
                    <a:cubicBezTo>
                      <a:pt x="65" y="207"/>
                      <a:pt x="65" y="207"/>
                      <a:pt x="65" y="207"/>
                    </a:cubicBezTo>
                    <a:cubicBezTo>
                      <a:pt x="65" y="208"/>
                      <a:pt x="65" y="208"/>
                      <a:pt x="64" y="209"/>
                    </a:cubicBezTo>
                    <a:cubicBezTo>
                      <a:pt x="66" y="212"/>
                      <a:pt x="66" y="212"/>
                      <a:pt x="66" y="212"/>
                    </a:cubicBezTo>
                    <a:cubicBezTo>
                      <a:pt x="65" y="214"/>
                      <a:pt x="65" y="214"/>
                      <a:pt x="65" y="214"/>
                    </a:cubicBezTo>
                    <a:cubicBezTo>
                      <a:pt x="66" y="220"/>
                      <a:pt x="62" y="223"/>
                      <a:pt x="61" y="228"/>
                    </a:cubicBezTo>
                    <a:cubicBezTo>
                      <a:pt x="60" y="228"/>
                      <a:pt x="60" y="228"/>
                      <a:pt x="60" y="229"/>
                    </a:cubicBezTo>
                    <a:cubicBezTo>
                      <a:pt x="60" y="229"/>
                      <a:pt x="60" y="229"/>
                      <a:pt x="60" y="229"/>
                    </a:cubicBezTo>
                    <a:cubicBezTo>
                      <a:pt x="60" y="230"/>
                      <a:pt x="60" y="230"/>
                      <a:pt x="60" y="230"/>
                    </a:cubicBezTo>
                    <a:cubicBezTo>
                      <a:pt x="60" y="231"/>
                      <a:pt x="60" y="231"/>
                      <a:pt x="60" y="231"/>
                    </a:cubicBezTo>
                    <a:cubicBezTo>
                      <a:pt x="60" y="231"/>
                      <a:pt x="60" y="231"/>
                      <a:pt x="60" y="231"/>
                    </a:cubicBezTo>
                    <a:cubicBezTo>
                      <a:pt x="60" y="232"/>
                      <a:pt x="60" y="232"/>
                      <a:pt x="60" y="232"/>
                    </a:cubicBezTo>
                    <a:cubicBezTo>
                      <a:pt x="60" y="232"/>
                      <a:pt x="60" y="232"/>
                      <a:pt x="60" y="232"/>
                    </a:cubicBezTo>
                    <a:cubicBezTo>
                      <a:pt x="59" y="232"/>
                      <a:pt x="59" y="232"/>
                      <a:pt x="59" y="232"/>
                    </a:cubicBezTo>
                    <a:cubicBezTo>
                      <a:pt x="61" y="235"/>
                      <a:pt x="61" y="235"/>
                      <a:pt x="61" y="249"/>
                    </a:cubicBezTo>
                    <a:cubicBezTo>
                      <a:pt x="61" y="250"/>
                      <a:pt x="61" y="250"/>
                      <a:pt x="61" y="250"/>
                    </a:cubicBezTo>
                    <a:cubicBezTo>
                      <a:pt x="61" y="250"/>
                      <a:pt x="61" y="250"/>
                      <a:pt x="61" y="250"/>
                    </a:cubicBezTo>
                    <a:cubicBezTo>
                      <a:pt x="61" y="251"/>
                      <a:pt x="61" y="252"/>
                      <a:pt x="61" y="253"/>
                    </a:cubicBezTo>
                    <a:cubicBezTo>
                      <a:pt x="61" y="255"/>
                      <a:pt x="61" y="255"/>
                      <a:pt x="61" y="255"/>
                    </a:cubicBezTo>
                    <a:cubicBezTo>
                      <a:pt x="61" y="256"/>
                      <a:pt x="61" y="256"/>
                      <a:pt x="60" y="258"/>
                    </a:cubicBezTo>
                    <a:cubicBezTo>
                      <a:pt x="60" y="259"/>
                      <a:pt x="60" y="260"/>
                      <a:pt x="60" y="260"/>
                    </a:cubicBezTo>
                    <a:cubicBezTo>
                      <a:pt x="61" y="261"/>
                      <a:pt x="61" y="261"/>
                      <a:pt x="61" y="261"/>
                    </a:cubicBezTo>
                    <a:cubicBezTo>
                      <a:pt x="61" y="261"/>
                      <a:pt x="61" y="261"/>
                      <a:pt x="70" y="259"/>
                    </a:cubicBezTo>
                    <a:cubicBezTo>
                      <a:pt x="72" y="258"/>
                      <a:pt x="72" y="258"/>
                      <a:pt x="72" y="258"/>
                    </a:cubicBezTo>
                    <a:cubicBezTo>
                      <a:pt x="76" y="255"/>
                      <a:pt x="79" y="251"/>
                      <a:pt x="83" y="248"/>
                    </a:cubicBezTo>
                    <a:cubicBezTo>
                      <a:pt x="85" y="245"/>
                      <a:pt x="85" y="245"/>
                      <a:pt x="85" y="245"/>
                    </a:cubicBezTo>
                    <a:cubicBezTo>
                      <a:pt x="86" y="244"/>
                      <a:pt x="86" y="244"/>
                      <a:pt x="86" y="244"/>
                    </a:cubicBezTo>
                    <a:cubicBezTo>
                      <a:pt x="86" y="243"/>
                      <a:pt x="86" y="243"/>
                      <a:pt x="86" y="243"/>
                    </a:cubicBezTo>
                    <a:cubicBezTo>
                      <a:pt x="87" y="242"/>
                      <a:pt x="87" y="242"/>
                      <a:pt x="87" y="242"/>
                    </a:cubicBezTo>
                    <a:cubicBezTo>
                      <a:pt x="90" y="240"/>
                      <a:pt x="90" y="240"/>
                      <a:pt x="90" y="240"/>
                    </a:cubicBezTo>
                    <a:cubicBezTo>
                      <a:pt x="92" y="236"/>
                      <a:pt x="92" y="236"/>
                      <a:pt x="92" y="236"/>
                    </a:cubicBezTo>
                    <a:cubicBezTo>
                      <a:pt x="92" y="234"/>
                      <a:pt x="93" y="232"/>
                      <a:pt x="94" y="231"/>
                    </a:cubicBezTo>
                    <a:cubicBezTo>
                      <a:pt x="95" y="231"/>
                      <a:pt x="95" y="232"/>
                      <a:pt x="95" y="232"/>
                    </a:cubicBezTo>
                    <a:cubicBezTo>
                      <a:pt x="95" y="233"/>
                      <a:pt x="96" y="233"/>
                      <a:pt x="97" y="233"/>
                    </a:cubicBezTo>
                    <a:cubicBezTo>
                      <a:pt x="97" y="234"/>
                      <a:pt x="97" y="234"/>
                      <a:pt x="97" y="234"/>
                    </a:cubicBezTo>
                    <a:cubicBezTo>
                      <a:pt x="98" y="234"/>
                      <a:pt x="98" y="234"/>
                      <a:pt x="98" y="234"/>
                    </a:cubicBezTo>
                    <a:cubicBezTo>
                      <a:pt x="97" y="235"/>
                      <a:pt x="97" y="236"/>
                      <a:pt x="96" y="236"/>
                    </a:cubicBezTo>
                    <a:cubicBezTo>
                      <a:pt x="97" y="237"/>
                      <a:pt x="97" y="237"/>
                      <a:pt x="97" y="237"/>
                    </a:cubicBezTo>
                    <a:cubicBezTo>
                      <a:pt x="97" y="237"/>
                      <a:pt x="98" y="238"/>
                      <a:pt x="99" y="238"/>
                    </a:cubicBezTo>
                    <a:cubicBezTo>
                      <a:pt x="99" y="239"/>
                      <a:pt x="99" y="239"/>
                      <a:pt x="99" y="239"/>
                    </a:cubicBezTo>
                    <a:cubicBezTo>
                      <a:pt x="100" y="239"/>
                      <a:pt x="100" y="239"/>
                      <a:pt x="100" y="239"/>
                    </a:cubicBezTo>
                    <a:cubicBezTo>
                      <a:pt x="99" y="240"/>
                      <a:pt x="99" y="240"/>
                      <a:pt x="99" y="241"/>
                    </a:cubicBezTo>
                    <a:cubicBezTo>
                      <a:pt x="100" y="241"/>
                      <a:pt x="100" y="241"/>
                      <a:pt x="100" y="241"/>
                    </a:cubicBezTo>
                    <a:cubicBezTo>
                      <a:pt x="101" y="241"/>
                      <a:pt x="101" y="240"/>
                      <a:pt x="103" y="239"/>
                    </a:cubicBezTo>
                    <a:cubicBezTo>
                      <a:pt x="104" y="238"/>
                      <a:pt x="104" y="238"/>
                      <a:pt x="104" y="238"/>
                    </a:cubicBezTo>
                    <a:cubicBezTo>
                      <a:pt x="104" y="238"/>
                      <a:pt x="104" y="238"/>
                      <a:pt x="104" y="238"/>
                    </a:cubicBezTo>
                    <a:cubicBezTo>
                      <a:pt x="104" y="237"/>
                      <a:pt x="105" y="236"/>
                      <a:pt x="105" y="235"/>
                    </a:cubicBezTo>
                    <a:cubicBezTo>
                      <a:pt x="106" y="234"/>
                      <a:pt x="107" y="233"/>
                      <a:pt x="108" y="231"/>
                    </a:cubicBezTo>
                    <a:cubicBezTo>
                      <a:pt x="110" y="228"/>
                      <a:pt x="112" y="226"/>
                      <a:pt x="114" y="223"/>
                    </a:cubicBezTo>
                    <a:cubicBezTo>
                      <a:pt x="113" y="224"/>
                      <a:pt x="113" y="224"/>
                      <a:pt x="113" y="224"/>
                    </a:cubicBezTo>
                    <a:cubicBezTo>
                      <a:pt x="113" y="222"/>
                      <a:pt x="113" y="222"/>
                      <a:pt x="113" y="222"/>
                    </a:cubicBezTo>
                    <a:cubicBezTo>
                      <a:pt x="116" y="219"/>
                      <a:pt x="117" y="215"/>
                      <a:pt x="117" y="214"/>
                    </a:cubicBezTo>
                    <a:cubicBezTo>
                      <a:pt x="116" y="214"/>
                      <a:pt x="116" y="214"/>
                      <a:pt x="116" y="214"/>
                    </a:cubicBezTo>
                    <a:cubicBezTo>
                      <a:pt x="116" y="211"/>
                      <a:pt x="116" y="211"/>
                      <a:pt x="114" y="209"/>
                    </a:cubicBezTo>
                    <a:cubicBezTo>
                      <a:pt x="114" y="209"/>
                      <a:pt x="112" y="206"/>
                      <a:pt x="114" y="203"/>
                    </a:cubicBezTo>
                    <a:cubicBezTo>
                      <a:pt x="114" y="202"/>
                      <a:pt x="114" y="202"/>
                      <a:pt x="114" y="202"/>
                    </a:cubicBezTo>
                    <a:cubicBezTo>
                      <a:pt x="113" y="202"/>
                      <a:pt x="113" y="202"/>
                      <a:pt x="113" y="202"/>
                    </a:cubicBezTo>
                    <a:cubicBezTo>
                      <a:pt x="113" y="200"/>
                      <a:pt x="113" y="200"/>
                      <a:pt x="113" y="200"/>
                    </a:cubicBezTo>
                    <a:cubicBezTo>
                      <a:pt x="113" y="201"/>
                      <a:pt x="113" y="201"/>
                      <a:pt x="113" y="201"/>
                    </a:cubicBezTo>
                    <a:cubicBezTo>
                      <a:pt x="112" y="201"/>
                      <a:pt x="112" y="201"/>
                      <a:pt x="113" y="199"/>
                    </a:cubicBezTo>
                    <a:cubicBezTo>
                      <a:pt x="113" y="198"/>
                      <a:pt x="113" y="198"/>
                      <a:pt x="113" y="197"/>
                    </a:cubicBezTo>
                    <a:cubicBezTo>
                      <a:pt x="112" y="197"/>
                      <a:pt x="112" y="197"/>
                      <a:pt x="112" y="197"/>
                    </a:cubicBezTo>
                    <a:cubicBezTo>
                      <a:pt x="112" y="196"/>
                      <a:pt x="112" y="196"/>
                      <a:pt x="112" y="196"/>
                    </a:cubicBezTo>
                    <a:cubicBezTo>
                      <a:pt x="111" y="195"/>
                      <a:pt x="111" y="195"/>
                      <a:pt x="111" y="195"/>
                    </a:cubicBezTo>
                    <a:cubicBezTo>
                      <a:pt x="110" y="196"/>
                      <a:pt x="109" y="197"/>
                      <a:pt x="109" y="197"/>
                    </a:cubicBezTo>
                    <a:cubicBezTo>
                      <a:pt x="111" y="193"/>
                      <a:pt x="113" y="190"/>
                      <a:pt x="116" y="186"/>
                    </a:cubicBezTo>
                    <a:cubicBezTo>
                      <a:pt x="116" y="188"/>
                      <a:pt x="117" y="189"/>
                      <a:pt x="117" y="189"/>
                    </a:cubicBezTo>
                    <a:cubicBezTo>
                      <a:pt x="117" y="188"/>
                      <a:pt x="117" y="188"/>
                      <a:pt x="117" y="187"/>
                    </a:cubicBezTo>
                    <a:cubicBezTo>
                      <a:pt x="116" y="185"/>
                      <a:pt x="116" y="185"/>
                      <a:pt x="116" y="185"/>
                    </a:cubicBezTo>
                    <a:cubicBezTo>
                      <a:pt x="117" y="184"/>
                      <a:pt x="118" y="182"/>
                      <a:pt x="119" y="181"/>
                    </a:cubicBezTo>
                    <a:cubicBezTo>
                      <a:pt x="119" y="179"/>
                      <a:pt x="120" y="178"/>
                      <a:pt x="121" y="176"/>
                    </a:cubicBezTo>
                    <a:cubicBezTo>
                      <a:pt x="121" y="176"/>
                      <a:pt x="121" y="176"/>
                      <a:pt x="121" y="176"/>
                    </a:cubicBezTo>
                    <a:cubicBezTo>
                      <a:pt x="121" y="177"/>
                      <a:pt x="121" y="177"/>
                      <a:pt x="122" y="177"/>
                    </a:cubicBezTo>
                    <a:cubicBezTo>
                      <a:pt x="122" y="177"/>
                      <a:pt x="122" y="177"/>
                      <a:pt x="122" y="176"/>
                    </a:cubicBezTo>
                    <a:cubicBezTo>
                      <a:pt x="123" y="175"/>
                      <a:pt x="123" y="175"/>
                      <a:pt x="123" y="173"/>
                    </a:cubicBezTo>
                    <a:cubicBezTo>
                      <a:pt x="123" y="173"/>
                      <a:pt x="123" y="173"/>
                      <a:pt x="123" y="173"/>
                    </a:cubicBezTo>
                    <a:cubicBezTo>
                      <a:pt x="124" y="174"/>
                      <a:pt x="124" y="174"/>
                      <a:pt x="124" y="174"/>
                    </a:cubicBezTo>
                    <a:cubicBezTo>
                      <a:pt x="123" y="176"/>
                      <a:pt x="123" y="176"/>
                      <a:pt x="123" y="176"/>
                    </a:cubicBezTo>
                    <a:cubicBezTo>
                      <a:pt x="123" y="179"/>
                      <a:pt x="123" y="179"/>
                      <a:pt x="123" y="179"/>
                    </a:cubicBezTo>
                    <a:cubicBezTo>
                      <a:pt x="123" y="179"/>
                      <a:pt x="123" y="179"/>
                      <a:pt x="123" y="179"/>
                    </a:cubicBezTo>
                    <a:cubicBezTo>
                      <a:pt x="124" y="178"/>
                      <a:pt x="124" y="178"/>
                      <a:pt x="124" y="178"/>
                    </a:cubicBezTo>
                    <a:cubicBezTo>
                      <a:pt x="124" y="176"/>
                      <a:pt x="124" y="176"/>
                      <a:pt x="124" y="176"/>
                    </a:cubicBezTo>
                    <a:cubicBezTo>
                      <a:pt x="125" y="175"/>
                      <a:pt x="125" y="175"/>
                      <a:pt x="125" y="175"/>
                    </a:cubicBezTo>
                    <a:cubicBezTo>
                      <a:pt x="125" y="174"/>
                      <a:pt x="125" y="174"/>
                      <a:pt x="125" y="172"/>
                    </a:cubicBezTo>
                    <a:cubicBezTo>
                      <a:pt x="125" y="171"/>
                      <a:pt x="125" y="171"/>
                      <a:pt x="126" y="170"/>
                    </a:cubicBezTo>
                    <a:cubicBezTo>
                      <a:pt x="126" y="169"/>
                      <a:pt x="125" y="169"/>
                      <a:pt x="125" y="168"/>
                    </a:cubicBezTo>
                    <a:cubicBezTo>
                      <a:pt x="125" y="168"/>
                      <a:pt x="125" y="167"/>
                      <a:pt x="126" y="167"/>
                    </a:cubicBezTo>
                    <a:cubicBezTo>
                      <a:pt x="126" y="165"/>
                      <a:pt x="126" y="165"/>
                      <a:pt x="126" y="165"/>
                    </a:cubicBezTo>
                    <a:cubicBezTo>
                      <a:pt x="124" y="164"/>
                      <a:pt x="124" y="164"/>
                      <a:pt x="124" y="164"/>
                    </a:cubicBezTo>
                    <a:cubicBezTo>
                      <a:pt x="124" y="164"/>
                      <a:pt x="124" y="164"/>
                      <a:pt x="124" y="164"/>
                    </a:cubicBezTo>
                    <a:cubicBezTo>
                      <a:pt x="124" y="163"/>
                      <a:pt x="124" y="163"/>
                      <a:pt x="124" y="162"/>
                    </a:cubicBezTo>
                    <a:cubicBezTo>
                      <a:pt x="123" y="162"/>
                      <a:pt x="122" y="163"/>
                      <a:pt x="121" y="164"/>
                    </a:cubicBezTo>
                    <a:cubicBezTo>
                      <a:pt x="121" y="163"/>
                      <a:pt x="121" y="163"/>
                      <a:pt x="121" y="163"/>
                    </a:cubicBezTo>
                    <a:cubicBezTo>
                      <a:pt x="120" y="163"/>
                      <a:pt x="120" y="163"/>
                      <a:pt x="120" y="163"/>
                    </a:cubicBezTo>
                    <a:cubicBezTo>
                      <a:pt x="120" y="163"/>
                      <a:pt x="120" y="163"/>
                      <a:pt x="120" y="163"/>
                    </a:cubicBezTo>
                    <a:cubicBezTo>
                      <a:pt x="120" y="164"/>
                      <a:pt x="120" y="164"/>
                      <a:pt x="120" y="164"/>
                    </a:cubicBezTo>
                    <a:cubicBezTo>
                      <a:pt x="119" y="166"/>
                      <a:pt x="117" y="167"/>
                      <a:pt x="117" y="167"/>
                    </a:cubicBezTo>
                    <a:cubicBezTo>
                      <a:pt x="116" y="165"/>
                      <a:pt x="116" y="165"/>
                      <a:pt x="116" y="165"/>
                    </a:cubicBezTo>
                    <a:cubicBezTo>
                      <a:pt x="115" y="166"/>
                      <a:pt x="115" y="166"/>
                      <a:pt x="115" y="166"/>
                    </a:cubicBezTo>
                    <a:cubicBezTo>
                      <a:pt x="114" y="164"/>
                      <a:pt x="114" y="164"/>
                      <a:pt x="114" y="164"/>
                    </a:cubicBezTo>
                    <a:cubicBezTo>
                      <a:pt x="115" y="163"/>
                      <a:pt x="115" y="163"/>
                      <a:pt x="115" y="163"/>
                    </a:cubicBezTo>
                    <a:cubicBezTo>
                      <a:pt x="114" y="160"/>
                      <a:pt x="114" y="160"/>
                      <a:pt x="114" y="160"/>
                    </a:cubicBezTo>
                    <a:cubicBezTo>
                      <a:pt x="112" y="158"/>
                      <a:pt x="112" y="158"/>
                      <a:pt x="112" y="158"/>
                    </a:cubicBezTo>
                    <a:cubicBezTo>
                      <a:pt x="110" y="157"/>
                      <a:pt x="110" y="157"/>
                      <a:pt x="110" y="157"/>
                    </a:cubicBezTo>
                    <a:cubicBezTo>
                      <a:pt x="110" y="155"/>
                      <a:pt x="110" y="155"/>
                      <a:pt x="110" y="155"/>
                    </a:cubicBezTo>
                    <a:cubicBezTo>
                      <a:pt x="108" y="149"/>
                      <a:pt x="108" y="149"/>
                      <a:pt x="108" y="149"/>
                    </a:cubicBezTo>
                    <a:cubicBezTo>
                      <a:pt x="107" y="149"/>
                      <a:pt x="107" y="149"/>
                      <a:pt x="107" y="149"/>
                    </a:cubicBezTo>
                    <a:cubicBezTo>
                      <a:pt x="106" y="143"/>
                      <a:pt x="106" y="143"/>
                      <a:pt x="106" y="143"/>
                    </a:cubicBezTo>
                    <a:cubicBezTo>
                      <a:pt x="105" y="141"/>
                      <a:pt x="105" y="141"/>
                      <a:pt x="105" y="141"/>
                    </a:cubicBezTo>
                    <a:cubicBezTo>
                      <a:pt x="104" y="140"/>
                      <a:pt x="104" y="140"/>
                      <a:pt x="104" y="140"/>
                    </a:cubicBezTo>
                    <a:cubicBezTo>
                      <a:pt x="104" y="138"/>
                      <a:pt x="104" y="138"/>
                      <a:pt x="104" y="138"/>
                    </a:cubicBezTo>
                    <a:cubicBezTo>
                      <a:pt x="100" y="132"/>
                      <a:pt x="100" y="132"/>
                      <a:pt x="101" y="129"/>
                    </a:cubicBezTo>
                    <a:cubicBezTo>
                      <a:pt x="101" y="126"/>
                      <a:pt x="101" y="126"/>
                      <a:pt x="101" y="126"/>
                    </a:cubicBezTo>
                    <a:cubicBezTo>
                      <a:pt x="101" y="130"/>
                      <a:pt x="105" y="133"/>
                      <a:pt x="106" y="136"/>
                    </a:cubicBezTo>
                    <a:cubicBezTo>
                      <a:pt x="106" y="137"/>
                      <a:pt x="106" y="137"/>
                      <a:pt x="106" y="137"/>
                    </a:cubicBezTo>
                    <a:cubicBezTo>
                      <a:pt x="108" y="138"/>
                      <a:pt x="108" y="138"/>
                      <a:pt x="109" y="143"/>
                    </a:cubicBezTo>
                    <a:cubicBezTo>
                      <a:pt x="110" y="145"/>
                      <a:pt x="110" y="145"/>
                      <a:pt x="110" y="145"/>
                    </a:cubicBezTo>
                    <a:cubicBezTo>
                      <a:pt x="111" y="145"/>
                      <a:pt x="111" y="145"/>
                      <a:pt x="111" y="145"/>
                    </a:cubicBezTo>
                    <a:cubicBezTo>
                      <a:pt x="114" y="153"/>
                      <a:pt x="114" y="153"/>
                      <a:pt x="115" y="157"/>
                    </a:cubicBezTo>
                    <a:cubicBezTo>
                      <a:pt x="115" y="160"/>
                      <a:pt x="115" y="160"/>
                      <a:pt x="115" y="160"/>
                    </a:cubicBezTo>
                    <a:cubicBezTo>
                      <a:pt x="116" y="162"/>
                      <a:pt x="116" y="162"/>
                      <a:pt x="116" y="162"/>
                    </a:cubicBezTo>
                    <a:cubicBezTo>
                      <a:pt x="116" y="162"/>
                      <a:pt x="116" y="162"/>
                      <a:pt x="116" y="162"/>
                    </a:cubicBezTo>
                    <a:cubicBezTo>
                      <a:pt x="116" y="162"/>
                      <a:pt x="116" y="162"/>
                      <a:pt x="116" y="162"/>
                    </a:cubicBezTo>
                    <a:cubicBezTo>
                      <a:pt x="116" y="164"/>
                      <a:pt x="116" y="164"/>
                      <a:pt x="116" y="164"/>
                    </a:cubicBezTo>
                    <a:cubicBezTo>
                      <a:pt x="116" y="166"/>
                      <a:pt x="116" y="166"/>
                      <a:pt x="116" y="166"/>
                    </a:cubicBezTo>
                    <a:cubicBezTo>
                      <a:pt x="117" y="163"/>
                      <a:pt x="117" y="163"/>
                      <a:pt x="117" y="163"/>
                    </a:cubicBezTo>
                    <a:cubicBezTo>
                      <a:pt x="117" y="161"/>
                      <a:pt x="117" y="161"/>
                      <a:pt x="117" y="161"/>
                    </a:cubicBezTo>
                    <a:cubicBezTo>
                      <a:pt x="118" y="161"/>
                      <a:pt x="119" y="160"/>
                      <a:pt x="120" y="159"/>
                    </a:cubicBezTo>
                    <a:cubicBezTo>
                      <a:pt x="121" y="158"/>
                      <a:pt x="121" y="158"/>
                      <a:pt x="121" y="158"/>
                    </a:cubicBezTo>
                    <a:cubicBezTo>
                      <a:pt x="121" y="158"/>
                      <a:pt x="122" y="158"/>
                      <a:pt x="122" y="157"/>
                    </a:cubicBezTo>
                    <a:cubicBezTo>
                      <a:pt x="123" y="156"/>
                      <a:pt x="124" y="154"/>
                      <a:pt x="125" y="152"/>
                    </a:cubicBezTo>
                    <a:cubicBezTo>
                      <a:pt x="126" y="150"/>
                      <a:pt x="126" y="150"/>
                      <a:pt x="126" y="150"/>
                    </a:cubicBezTo>
                    <a:cubicBezTo>
                      <a:pt x="126" y="150"/>
                      <a:pt x="127" y="150"/>
                      <a:pt x="127" y="150"/>
                    </a:cubicBezTo>
                    <a:cubicBezTo>
                      <a:pt x="128" y="149"/>
                      <a:pt x="128" y="148"/>
                      <a:pt x="128" y="147"/>
                    </a:cubicBezTo>
                    <a:cubicBezTo>
                      <a:pt x="128" y="148"/>
                      <a:pt x="128" y="148"/>
                      <a:pt x="128" y="148"/>
                    </a:cubicBezTo>
                    <a:cubicBezTo>
                      <a:pt x="129" y="149"/>
                      <a:pt x="129" y="149"/>
                      <a:pt x="129" y="149"/>
                    </a:cubicBezTo>
                    <a:cubicBezTo>
                      <a:pt x="129" y="149"/>
                      <a:pt x="129" y="150"/>
                      <a:pt x="130" y="151"/>
                    </a:cubicBezTo>
                    <a:cubicBezTo>
                      <a:pt x="130" y="150"/>
                      <a:pt x="130" y="150"/>
                      <a:pt x="130" y="150"/>
                    </a:cubicBezTo>
                    <a:cubicBezTo>
                      <a:pt x="129" y="149"/>
                      <a:pt x="129" y="149"/>
                      <a:pt x="129" y="148"/>
                    </a:cubicBezTo>
                    <a:cubicBezTo>
                      <a:pt x="129" y="148"/>
                      <a:pt x="129" y="147"/>
                      <a:pt x="129" y="147"/>
                    </a:cubicBezTo>
                    <a:cubicBezTo>
                      <a:pt x="129" y="147"/>
                      <a:pt x="129" y="147"/>
                      <a:pt x="129" y="147"/>
                    </a:cubicBezTo>
                    <a:cubicBezTo>
                      <a:pt x="129" y="145"/>
                      <a:pt x="129" y="145"/>
                      <a:pt x="129" y="145"/>
                    </a:cubicBezTo>
                    <a:cubicBezTo>
                      <a:pt x="130" y="144"/>
                      <a:pt x="130" y="144"/>
                      <a:pt x="130" y="144"/>
                    </a:cubicBezTo>
                    <a:cubicBezTo>
                      <a:pt x="130" y="141"/>
                      <a:pt x="130" y="141"/>
                      <a:pt x="130" y="141"/>
                    </a:cubicBezTo>
                    <a:cubicBezTo>
                      <a:pt x="130" y="140"/>
                      <a:pt x="130" y="140"/>
                      <a:pt x="130" y="140"/>
                    </a:cubicBezTo>
                    <a:cubicBezTo>
                      <a:pt x="131" y="138"/>
                      <a:pt x="131" y="138"/>
                      <a:pt x="131" y="138"/>
                    </a:cubicBezTo>
                    <a:cubicBezTo>
                      <a:pt x="131" y="136"/>
                      <a:pt x="131" y="136"/>
                      <a:pt x="131" y="136"/>
                    </a:cubicBezTo>
                    <a:cubicBezTo>
                      <a:pt x="130" y="133"/>
                      <a:pt x="130" y="133"/>
                      <a:pt x="130" y="133"/>
                    </a:cubicBezTo>
                    <a:cubicBezTo>
                      <a:pt x="129" y="133"/>
                      <a:pt x="129" y="133"/>
                      <a:pt x="129" y="133"/>
                    </a:cubicBezTo>
                    <a:cubicBezTo>
                      <a:pt x="128" y="133"/>
                      <a:pt x="128" y="133"/>
                      <a:pt x="128" y="133"/>
                    </a:cubicBezTo>
                    <a:cubicBezTo>
                      <a:pt x="127" y="129"/>
                      <a:pt x="127" y="129"/>
                      <a:pt x="127" y="129"/>
                    </a:cubicBezTo>
                    <a:cubicBezTo>
                      <a:pt x="126" y="130"/>
                      <a:pt x="126" y="130"/>
                      <a:pt x="126" y="130"/>
                    </a:cubicBezTo>
                    <a:cubicBezTo>
                      <a:pt x="126" y="127"/>
                      <a:pt x="126" y="127"/>
                      <a:pt x="126" y="127"/>
                    </a:cubicBezTo>
                    <a:cubicBezTo>
                      <a:pt x="126" y="126"/>
                      <a:pt x="126" y="126"/>
                      <a:pt x="126" y="126"/>
                    </a:cubicBezTo>
                    <a:cubicBezTo>
                      <a:pt x="126" y="126"/>
                      <a:pt x="126" y="126"/>
                      <a:pt x="126" y="126"/>
                    </a:cubicBezTo>
                    <a:cubicBezTo>
                      <a:pt x="126" y="126"/>
                      <a:pt x="127" y="126"/>
                      <a:pt x="127" y="127"/>
                    </a:cubicBezTo>
                    <a:cubicBezTo>
                      <a:pt x="128" y="129"/>
                      <a:pt x="128" y="129"/>
                      <a:pt x="129" y="129"/>
                    </a:cubicBezTo>
                    <a:cubicBezTo>
                      <a:pt x="131" y="129"/>
                      <a:pt x="132" y="128"/>
                      <a:pt x="134" y="127"/>
                    </a:cubicBezTo>
                    <a:cubicBezTo>
                      <a:pt x="134" y="127"/>
                      <a:pt x="134" y="127"/>
                      <a:pt x="134" y="127"/>
                    </a:cubicBezTo>
                    <a:cubicBezTo>
                      <a:pt x="134" y="127"/>
                      <a:pt x="134" y="127"/>
                      <a:pt x="134" y="127"/>
                    </a:cubicBezTo>
                    <a:cubicBezTo>
                      <a:pt x="134" y="129"/>
                      <a:pt x="134" y="129"/>
                      <a:pt x="134" y="129"/>
                    </a:cubicBezTo>
                    <a:cubicBezTo>
                      <a:pt x="135" y="129"/>
                      <a:pt x="135" y="129"/>
                      <a:pt x="135" y="129"/>
                    </a:cubicBezTo>
                    <a:cubicBezTo>
                      <a:pt x="135" y="130"/>
                      <a:pt x="135" y="130"/>
                      <a:pt x="135" y="130"/>
                    </a:cubicBezTo>
                    <a:cubicBezTo>
                      <a:pt x="135" y="130"/>
                      <a:pt x="135" y="130"/>
                      <a:pt x="135" y="130"/>
                    </a:cubicBezTo>
                    <a:cubicBezTo>
                      <a:pt x="136" y="130"/>
                      <a:pt x="136" y="130"/>
                      <a:pt x="136" y="130"/>
                    </a:cubicBezTo>
                    <a:cubicBezTo>
                      <a:pt x="136" y="129"/>
                      <a:pt x="136" y="129"/>
                      <a:pt x="136" y="129"/>
                    </a:cubicBezTo>
                    <a:cubicBezTo>
                      <a:pt x="136" y="130"/>
                      <a:pt x="136" y="130"/>
                      <a:pt x="136" y="130"/>
                    </a:cubicBezTo>
                    <a:cubicBezTo>
                      <a:pt x="136" y="132"/>
                      <a:pt x="136" y="135"/>
                      <a:pt x="136" y="140"/>
                    </a:cubicBezTo>
                    <a:cubicBezTo>
                      <a:pt x="136" y="145"/>
                      <a:pt x="136" y="147"/>
                      <a:pt x="137" y="148"/>
                    </a:cubicBezTo>
                    <a:cubicBezTo>
                      <a:pt x="138" y="150"/>
                      <a:pt x="138" y="150"/>
                      <a:pt x="138" y="150"/>
                    </a:cubicBezTo>
                    <a:cubicBezTo>
                      <a:pt x="138" y="151"/>
                      <a:pt x="138" y="152"/>
                      <a:pt x="138" y="152"/>
                    </a:cubicBezTo>
                    <a:cubicBezTo>
                      <a:pt x="138" y="151"/>
                      <a:pt x="138" y="150"/>
                      <a:pt x="138" y="150"/>
                    </a:cubicBezTo>
                    <a:cubicBezTo>
                      <a:pt x="139" y="148"/>
                      <a:pt x="139" y="146"/>
                      <a:pt x="140" y="145"/>
                    </a:cubicBezTo>
                    <a:cubicBezTo>
                      <a:pt x="140" y="146"/>
                      <a:pt x="141" y="149"/>
                      <a:pt x="141" y="151"/>
                    </a:cubicBezTo>
                    <a:cubicBezTo>
                      <a:pt x="141" y="153"/>
                      <a:pt x="141" y="154"/>
                      <a:pt x="140" y="156"/>
                    </a:cubicBezTo>
                    <a:cubicBezTo>
                      <a:pt x="140" y="161"/>
                      <a:pt x="135" y="164"/>
                      <a:pt x="138" y="169"/>
                    </a:cubicBezTo>
                    <a:cubicBezTo>
                      <a:pt x="141" y="164"/>
                      <a:pt x="140" y="159"/>
                      <a:pt x="141" y="155"/>
                    </a:cubicBezTo>
                    <a:cubicBezTo>
                      <a:pt x="142" y="157"/>
                      <a:pt x="142" y="159"/>
                      <a:pt x="142" y="162"/>
                    </a:cubicBezTo>
                    <a:cubicBezTo>
                      <a:pt x="142" y="160"/>
                      <a:pt x="142" y="160"/>
                      <a:pt x="143" y="156"/>
                    </a:cubicBezTo>
                    <a:cubicBezTo>
                      <a:pt x="143" y="149"/>
                      <a:pt x="143" y="148"/>
                      <a:pt x="143" y="146"/>
                    </a:cubicBezTo>
                    <a:cubicBezTo>
                      <a:pt x="143" y="143"/>
                      <a:pt x="143" y="139"/>
                      <a:pt x="143" y="139"/>
                    </a:cubicBezTo>
                    <a:cubicBezTo>
                      <a:pt x="143" y="136"/>
                      <a:pt x="143" y="132"/>
                      <a:pt x="142" y="127"/>
                    </a:cubicBezTo>
                    <a:cubicBezTo>
                      <a:pt x="142" y="128"/>
                      <a:pt x="142" y="128"/>
                      <a:pt x="142" y="128"/>
                    </a:cubicBezTo>
                    <a:cubicBezTo>
                      <a:pt x="142" y="127"/>
                      <a:pt x="142" y="127"/>
                      <a:pt x="142" y="127"/>
                    </a:cubicBezTo>
                    <a:cubicBezTo>
                      <a:pt x="140" y="115"/>
                      <a:pt x="137" y="103"/>
                      <a:pt x="132" y="89"/>
                    </a:cubicBezTo>
                    <a:cubicBezTo>
                      <a:pt x="129" y="80"/>
                      <a:pt x="124" y="72"/>
                      <a:pt x="120" y="64"/>
                    </a:cubicBezTo>
                    <a:cubicBezTo>
                      <a:pt x="112" y="50"/>
                      <a:pt x="101" y="36"/>
                      <a:pt x="86" y="24"/>
                    </a:cubicBezTo>
                    <a:cubicBezTo>
                      <a:pt x="79" y="19"/>
                      <a:pt x="74" y="15"/>
                      <a:pt x="69" y="12"/>
                    </a:cubicBezTo>
                    <a:cubicBezTo>
                      <a:pt x="68" y="11"/>
                      <a:pt x="67" y="10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5" y="9"/>
                      <a:pt x="65" y="9"/>
                      <a:pt x="65" y="9"/>
                    </a:cubicBezTo>
                    <a:cubicBezTo>
                      <a:pt x="62" y="7"/>
                      <a:pt x="57" y="4"/>
                      <a:pt x="52" y="1"/>
                    </a:cubicBezTo>
                    <a:cubicBezTo>
                      <a:pt x="52" y="2"/>
                      <a:pt x="52" y="2"/>
                      <a:pt x="52" y="2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2" y="1"/>
                      <a:pt x="52" y="1"/>
                      <a:pt x="52" y="1"/>
                    </a:cubicBezTo>
                    <a:cubicBezTo>
                      <a:pt x="50" y="1"/>
                      <a:pt x="50" y="1"/>
                      <a:pt x="50" y="1"/>
                    </a:cubicBezTo>
                    <a:cubicBezTo>
                      <a:pt x="49" y="0"/>
                      <a:pt x="49" y="0"/>
                      <a:pt x="49" y="0"/>
                    </a:cubicBezTo>
                  </a:path>
                </a:pathLst>
              </a:custGeom>
              <a:solidFill>
                <a:schemeClr val="tx2">
                  <a:lumMod val="40000"/>
                  <a:lumOff val="60000"/>
                </a:schemeClr>
              </a:solidFill>
              <a:ln w="9525">
                <a:noFill/>
                <a:round/>
              </a:ln>
            </p:spPr>
            <p:txBody>
              <a:bodyPr anchor="ctr"/>
              <a:lstStyle/>
              <a:p>
                <a:pPr algn="ctr"/>
              </a:p>
            </p:txBody>
          </p:sp>
        </p:grpSp>
        <p:sp>
          <p:nvSpPr>
            <p:cNvPr id="13" name="îṩḻïdè"/>
            <p:cNvSpPr/>
            <p:nvPr/>
          </p:nvSpPr>
          <p:spPr bwMode="auto">
            <a:xfrm>
              <a:off x="4434559" y="2475494"/>
              <a:ext cx="321467" cy="2072807"/>
            </a:xfrm>
            <a:custGeom>
              <a:avLst/>
              <a:gdLst/>
              <a:ahLst/>
              <a:cxnLst>
                <a:cxn ang="0">
                  <a:pos x="31" y="206"/>
                </a:cxn>
                <a:cxn ang="0">
                  <a:pos x="29" y="203"/>
                </a:cxn>
                <a:cxn ang="0">
                  <a:pos x="29" y="203"/>
                </a:cxn>
                <a:cxn ang="0">
                  <a:pos x="28" y="29"/>
                </a:cxn>
                <a:cxn ang="0">
                  <a:pos x="28" y="29"/>
                </a:cxn>
                <a:cxn ang="0">
                  <a:pos x="31" y="26"/>
                </a:cxn>
                <a:cxn ang="0">
                  <a:pos x="25" y="4"/>
                </a:cxn>
                <a:cxn ang="0">
                  <a:pos x="3" y="10"/>
                </a:cxn>
                <a:cxn ang="0">
                  <a:pos x="6" y="29"/>
                </a:cxn>
                <a:cxn ang="0">
                  <a:pos x="6" y="29"/>
                </a:cxn>
                <a:cxn ang="0">
                  <a:pos x="6" y="203"/>
                </a:cxn>
                <a:cxn ang="0">
                  <a:pos x="6" y="203"/>
                </a:cxn>
                <a:cxn ang="0">
                  <a:pos x="3" y="222"/>
                </a:cxn>
                <a:cxn ang="0">
                  <a:pos x="25" y="228"/>
                </a:cxn>
                <a:cxn ang="0">
                  <a:pos x="31" y="206"/>
                </a:cxn>
              </a:cxnLst>
              <a:rect l="0" t="0" r="r" b="b"/>
              <a:pathLst>
                <a:path w="36" h="232">
                  <a:moveTo>
                    <a:pt x="31" y="206"/>
                  </a:moveTo>
                  <a:cubicBezTo>
                    <a:pt x="30" y="205"/>
                    <a:pt x="30" y="204"/>
                    <a:pt x="29" y="203"/>
                  </a:cubicBezTo>
                  <a:cubicBezTo>
                    <a:pt x="29" y="203"/>
                    <a:pt x="29" y="203"/>
                    <a:pt x="29" y="203"/>
                  </a:cubicBezTo>
                  <a:cubicBezTo>
                    <a:pt x="17" y="191"/>
                    <a:pt x="17" y="41"/>
                    <a:pt x="28" y="29"/>
                  </a:cubicBezTo>
                  <a:cubicBezTo>
                    <a:pt x="28" y="29"/>
                    <a:pt x="28" y="29"/>
                    <a:pt x="28" y="29"/>
                  </a:cubicBezTo>
                  <a:cubicBezTo>
                    <a:pt x="29" y="28"/>
                    <a:pt x="30" y="27"/>
                    <a:pt x="31" y="26"/>
                  </a:cubicBezTo>
                  <a:cubicBezTo>
                    <a:pt x="35" y="19"/>
                    <a:pt x="33" y="9"/>
                    <a:pt x="25" y="4"/>
                  </a:cubicBezTo>
                  <a:cubicBezTo>
                    <a:pt x="17" y="0"/>
                    <a:pt x="8" y="3"/>
                    <a:pt x="3" y="10"/>
                  </a:cubicBezTo>
                  <a:cubicBezTo>
                    <a:pt x="0" y="17"/>
                    <a:pt x="1" y="24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17" y="41"/>
                    <a:pt x="17" y="191"/>
                    <a:pt x="6" y="203"/>
                  </a:cubicBezTo>
                  <a:cubicBezTo>
                    <a:pt x="6" y="203"/>
                    <a:pt x="6" y="203"/>
                    <a:pt x="6" y="203"/>
                  </a:cubicBezTo>
                  <a:cubicBezTo>
                    <a:pt x="1" y="208"/>
                    <a:pt x="0" y="216"/>
                    <a:pt x="3" y="222"/>
                  </a:cubicBezTo>
                  <a:cubicBezTo>
                    <a:pt x="8" y="230"/>
                    <a:pt x="18" y="232"/>
                    <a:pt x="25" y="228"/>
                  </a:cubicBezTo>
                  <a:cubicBezTo>
                    <a:pt x="33" y="223"/>
                    <a:pt x="36" y="214"/>
                    <a:pt x="31" y="206"/>
                  </a:cubicBezTo>
                  <a:close/>
                </a:path>
              </a:pathLst>
            </a:custGeom>
            <a:solidFill>
              <a:schemeClr val="accent6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4" name="iśľîḍè"/>
            <p:cNvSpPr/>
            <p:nvPr/>
          </p:nvSpPr>
          <p:spPr bwMode="auto">
            <a:xfrm>
              <a:off x="4426846" y="4226832"/>
              <a:ext cx="1820777" cy="1177848"/>
            </a:xfrm>
            <a:custGeom>
              <a:avLst/>
              <a:gdLst/>
              <a:ahLst/>
              <a:cxnLst>
                <a:cxn ang="0">
                  <a:pos x="188" y="100"/>
                </a:cxn>
                <a:cxn ang="0">
                  <a:pos x="184" y="100"/>
                </a:cxn>
                <a:cxn ang="0">
                  <a:pos x="184" y="100"/>
                </a:cxn>
                <a:cxn ang="0">
                  <a:pos x="34" y="14"/>
                </a:cxn>
                <a:cxn ang="0">
                  <a:pos x="34" y="14"/>
                </a:cxn>
                <a:cxn ang="0">
                  <a:pos x="32" y="10"/>
                </a:cxn>
                <a:cxn ang="0">
                  <a:pos x="10" y="4"/>
                </a:cxn>
                <a:cxn ang="0">
                  <a:pos x="4" y="26"/>
                </a:cxn>
                <a:cxn ang="0">
                  <a:pos x="22" y="33"/>
                </a:cxn>
                <a:cxn ang="0">
                  <a:pos x="22" y="33"/>
                </a:cxn>
                <a:cxn ang="0">
                  <a:pos x="173" y="120"/>
                </a:cxn>
                <a:cxn ang="0">
                  <a:pos x="173" y="120"/>
                </a:cxn>
                <a:cxn ang="0">
                  <a:pos x="188" y="132"/>
                </a:cxn>
                <a:cxn ang="0">
                  <a:pos x="204" y="116"/>
                </a:cxn>
                <a:cxn ang="0">
                  <a:pos x="188" y="100"/>
                </a:cxn>
              </a:cxnLst>
              <a:rect l="0" t="0" r="r" b="b"/>
              <a:pathLst>
                <a:path w="204" h="132">
                  <a:moveTo>
                    <a:pt x="188" y="100"/>
                  </a:moveTo>
                  <a:cubicBezTo>
                    <a:pt x="186" y="100"/>
                    <a:pt x="185" y="100"/>
                    <a:pt x="184" y="100"/>
                  </a:cubicBezTo>
                  <a:cubicBezTo>
                    <a:pt x="184" y="100"/>
                    <a:pt x="184" y="100"/>
                    <a:pt x="184" y="100"/>
                  </a:cubicBezTo>
                  <a:cubicBezTo>
                    <a:pt x="168" y="104"/>
                    <a:pt x="38" y="29"/>
                    <a:pt x="34" y="14"/>
                  </a:cubicBezTo>
                  <a:cubicBezTo>
                    <a:pt x="34" y="14"/>
                    <a:pt x="34" y="14"/>
                    <a:pt x="34" y="14"/>
                  </a:cubicBezTo>
                  <a:cubicBezTo>
                    <a:pt x="33" y="13"/>
                    <a:pt x="33" y="11"/>
                    <a:pt x="32" y="10"/>
                  </a:cubicBezTo>
                  <a:cubicBezTo>
                    <a:pt x="28" y="2"/>
                    <a:pt x="18" y="0"/>
                    <a:pt x="10" y="4"/>
                  </a:cubicBezTo>
                  <a:cubicBezTo>
                    <a:pt x="3" y="9"/>
                    <a:pt x="0" y="18"/>
                    <a:pt x="4" y="26"/>
                  </a:cubicBezTo>
                  <a:cubicBezTo>
                    <a:pt x="8" y="32"/>
                    <a:pt x="16" y="35"/>
                    <a:pt x="22" y="33"/>
                  </a:cubicBezTo>
                  <a:cubicBezTo>
                    <a:pt x="22" y="33"/>
                    <a:pt x="22" y="33"/>
                    <a:pt x="22" y="33"/>
                  </a:cubicBezTo>
                  <a:cubicBezTo>
                    <a:pt x="38" y="29"/>
                    <a:pt x="168" y="104"/>
                    <a:pt x="173" y="120"/>
                  </a:cubicBezTo>
                  <a:cubicBezTo>
                    <a:pt x="173" y="120"/>
                    <a:pt x="173" y="120"/>
                    <a:pt x="173" y="120"/>
                  </a:cubicBezTo>
                  <a:cubicBezTo>
                    <a:pt x="174" y="127"/>
                    <a:pt x="181" y="132"/>
                    <a:pt x="188" y="132"/>
                  </a:cubicBezTo>
                  <a:cubicBezTo>
                    <a:pt x="197" y="132"/>
                    <a:pt x="204" y="124"/>
                    <a:pt x="204" y="116"/>
                  </a:cubicBezTo>
                  <a:cubicBezTo>
                    <a:pt x="204" y="107"/>
                    <a:pt x="197" y="100"/>
                    <a:pt x="188" y="100"/>
                  </a:cubicBezTo>
                  <a:close/>
                </a:path>
              </a:pathLst>
            </a:custGeom>
            <a:solidFill>
              <a:schemeClr val="accent5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5" name="ïsḻíḑè"/>
            <p:cNvSpPr/>
            <p:nvPr/>
          </p:nvSpPr>
          <p:spPr bwMode="auto">
            <a:xfrm>
              <a:off x="5962162" y="4216546"/>
              <a:ext cx="1823349" cy="1188135"/>
            </a:xfrm>
            <a:custGeom>
              <a:avLst/>
              <a:gdLst/>
              <a:ahLst/>
              <a:cxnLst>
                <a:cxn ang="0">
                  <a:pos x="193" y="5"/>
                </a:cxn>
                <a:cxn ang="0">
                  <a:pos x="172" y="11"/>
                </a:cxn>
                <a:cxn ang="0">
                  <a:pos x="170" y="14"/>
                </a:cxn>
                <a:cxn ang="0">
                  <a:pos x="170" y="14"/>
                </a:cxn>
                <a:cxn ang="0">
                  <a:pos x="20" y="101"/>
                </a:cxn>
                <a:cxn ang="0">
                  <a:pos x="20" y="101"/>
                </a:cxn>
                <a:cxn ang="0">
                  <a:pos x="16" y="101"/>
                </a:cxn>
                <a:cxn ang="0">
                  <a:pos x="0" y="117"/>
                </a:cxn>
                <a:cxn ang="0">
                  <a:pos x="16" y="133"/>
                </a:cxn>
                <a:cxn ang="0">
                  <a:pos x="31" y="121"/>
                </a:cxn>
                <a:cxn ang="0">
                  <a:pos x="31" y="121"/>
                </a:cxn>
                <a:cxn ang="0">
                  <a:pos x="181" y="34"/>
                </a:cxn>
                <a:cxn ang="0">
                  <a:pos x="181" y="34"/>
                </a:cxn>
                <a:cxn ang="0">
                  <a:pos x="199" y="27"/>
                </a:cxn>
                <a:cxn ang="0">
                  <a:pos x="193" y="5"/>
                </a:cxn>
              </a:cxnLst>
              <a:rect l="0" t="0" r="r" b="b"/>
              <a:pathLst>
                <a:path w="204" h="133">
                  <a:moveTo>
                    <a:pt x="193" y="5"/>
                  </a:moveTo>
                  <a:cubicBezTo>
                    <a:pt x="186" y="0"/>
                    <a:pt x="176" y="3"/>
                    <a:pt x="172" y="11"/>
                  </a:cubicBezTo>
                  <a:cubicBezTo>
                    <a:pt x="171" y="12"/>
                    <a:pt x="170" y="13"/>
                    <a:pt x="170" y="14"/>
                  </a:cubicBezTo>
                  <a:cubicBezTo>
                    <a:pt x="170" y="14"/>
                    <a:pt x="170" y="14"/>
                    <a:pt x="170" y="14"/>
                  </a:cubicBezTo>
                  <a:cubicBezTo>
                    <a:pt x="166" y="30"/>
                    <a:pt x="35" y="105"/>
                    <a:pt x="20" y="101"/>
                  </a:cubicBezTo>
                  <a:cubicBezTo>
                    <a:pt x="20" y="101"/>
                    <a:pt x="20" y="101"/>
                    <a:pt x="20" y="101"/>
                  </a:cubicBezTo>
                  <a:cubicBezTo>
                    <a:pt x="19" y="101"/>
                    <a:pt x="17" y="101"/>
                    <a:pt x="16" y="101"/>
                  </a:cubicBezTo>
                  <a:cubicBezTo>
                    <a:pt x="7" y="101"/>
                    <a:pt x="0" y="108"/>
                    <a:pt x="0" y="117"/>
                  </a:cubicBezTo>
                  <a:cubicBezTo>
                    <a:pt x="0" y="125"/>
                    <a:pt x="7" y="133"/>
                    <a:pt x="16" y="133"/>
                  </a:cubicBezTo>
                  <a:cubicBezTo>
                    <a:pt x="23" y="133"/>
                    <a:pt x="30" y="128"/>
                    <a:pt x="31" y="121"/>
                  </a:cubicBezTo>
                  <a:cubicBezTo>
                    <a:pt x="31" y="121"/>
                    <a:pt x="31" y="121"/>
                    <a:pt x="31" y="121"/>
                  </a:cubicBezTo>
                  <a:cubicBezTo>
                    <a:pt x="35" y="105"/>
                    <a:pt x="166" y="30"/>
                    <a:pt x="181" y="34"/>
                  </a:cubicBezTo>
                  <a:cubicBezTo>
                    <a:pt x="181" y="34"/>
                    <a:pt x="181" y="34"/>
                    <a:pt x="181" y="34"/>
                  </a:cubicBezTo>
                  <a:cubicBezTo>
                    <a:pt x="188" y="36"/>
                    <a:pt x="196" y="33"/>
                    <a:pt x="199" y="27"/>
                  </a:cubicBezTo>
                  <a:cubicBezTo>
                    <a:pt x="204" y="19"/>
                    <a:pt x="201" y="9"/>
                    <a:pt x="193" y="5"/>
                  </a:cubicBezTo>
                  <a:close/>
                </a:path>
              </a:pathLst>
            </a:custGeom>
            <a:solidFill>
              <a:schemeClr val="accent4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6" name="íṧ1íḑê"/>
            <p:cNvSpPr/>
            <p:nvPr/>
          </p:nvSpPr>
          <p:spPr bwMode="auto">
            <a:xfrm>
              <a:off x="7453759" y="2475494"/>
              <a:ext cx="321467" cy="2072807"/>
            </a:xfrm>
            <a:custGeom>
              <a:avLst/>
              <a:gdLst/>
              <a:ahLst/>
              <a:cxnLst>
                <a:cxn ang="0">
                  <a:pos x="30" y="202"/>
                </a:cxn>
                <a:cxn ang="0">
                  <a:pos x="30" y="202"/>
                </a:cxn>
                <a:cxn ang="0">
                  <a:pos x="29" y="29"/>
                </a:cxn>
                <a:cxn ang="0">
                  <a:pos x="29" y="29"/>
                </a:cxn>
                <a:cxn ang="0">
                  <a:pos x="32" y="10"/>
                </a:cxn>
                <a:cxn ang="0">
                  <a:pos x="10" y="4"/>
                </a:cxn>
                <a:cxn ang="0">
                  <a:pos x="4" y="26"/>
                </a:cxn>
                <a:cxn ang="0">
                  <a:pos x="7" y="29"/>
                </a:cxn>
                <a:cxn ang="0">
                  <a:pos x="7" y="29"/>
                </a:cxn>
                <a:cxn ang="0">
                  <a:pos x="7" y="202"/>
                </a:cxn>
                <a:cxn ang="0">
                  <a:pos x="7" y="202"/>
                </a:cxn>
                <a:cxn ang="0">
                  <a:pos x="5" y="206"/>
                </a:cxn>
                <a:cxn ang="0">
                  <a:pos x="10" y="227"/>
                </a:cxn>
                <a:cxn ang="0">
                  <a:pos x="32" y="222"/>
                </a:cxn>
                <a:cxn ang="0">
                  <a:pos x="30" y="202"/>
                </a:cxn>
              </a:cxnLst>
              <a:rect l="0" t="0" r="r" b="b"/>
              <a:pathLst>
                <a:path w="36" h="232">
                  <a:moveTo>
                    <a:pt x="30" y="202"/>
                  </a:moveTo>
                  <a:cubicBezTo>
                    <a:pt x="30" y="202"/>
                    <a:pt x="30" y="202"/>
                    <a:pt x="30" y="202"/>
                  </a:cubicBezTo>
                  <a:cubicBezTo>
                    <a:pt x="18" y="191"/>
                    <a:pt x="18" y="40"/>
                    <a:pt x="29" y="29"/>
                  </a:cubicBezTo>
                  <a:cubicBezTo>
                    <a:pt x="29" y="29"/>
                    <a:pt x="29" y="29"/>
                    <a:pt x="29" y="29"/>
                  </a:cubicBezTo>
                  <a:cubicBezTo>
                    <a:pt x="34" y="24"/>
                    <a:pt x="36" y="16"/>
                    <a:pt x="32" y="10"/>
                  </a:cubicBezTo>
                  <a:cubicBezTo>
                    <a:pt x="28" y="2"/>
                    <a:pt x="18" y="0"/>
                    <a:pt x="10" y="4"/>
                  </a:cubicBezTo>
                  <a:cubicBezTo>
                    <a:pt x="3" y="8"/>
                    <a:pt x="0" y="18"/>
                    <a:pt x="4" y="26"/>
                  </a:cubicBezTo>
                  <a:cubicBezTo>
                    <a:pt x="5" y="27"/>
                    <a:pt x="6" y="28"/>
                    <a:pt x="7" y="29"/>
                  </a:cubicBezTo>
                  <a:cubicBezTo>
                    <a:pt x="7" y="29"/>
                    <a:pt x="7" y="29"/>
                    <a:pt x="7" y="29"/>
                  </a:cubicBezTo>
                  <a:cubicBezTo>
                    <a:pt x="18" y="40"/>
                    <a:pt x="18" y="191"/>
                    <a:pt x="7" y="202"/>
                  </a:cubicBezTo>
                  <a:cubicBezTo>
                    <a:pt x="7" y="202"/>
                    <a:pt x="7" y="202"/>
                    <a:pt x="7" y="202"/>
                  </a:cubicBezTo>
                  <a:cubicBezTo>
                    <a:pt x="6" y="203"/>
                    <a:pt x="5" y="204"/>
                    <a:pt x="5" y="206"/>
                  </a:cubicBezTo>
                  <a:cubicBezTo>
                    <a:pt x="0" y="213"/>
                    <a:pt x="3" y="223"/>
                    <a:pt x="10" y="227"/>
                  </a:cubicBezTo>
                  <a:cubicBezTo>
                    <a:pt x="18" y="232"/>
                    <a:pt x="28" y="229"/>
                    <a:pt x="32" y="222"/>
                  </a:cubicBezTo>
                  <a:cubicBezTo>
                    <a:pt x="36" y="215"/>
                    <a:pt x="35" y="207"/>
                    <a:pt x="30" y="202"/>
                  </a:cubicBezTo>
                  <a:close/>
                </a:path>
              </a:pathLst>
            </a:custGeom>
            <a:solidFill>
              <a:schemeClr val="accent3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7" name="ï$ḻiḋê"/>
            <p:cNvSpPr/>
            <p:nvPr/>
          </p:nvSpPr>
          <p:spPr bwMode="auto">
            <a:xfrm>
              <a:off x="4426845" y="1590824"/>
              <a:ext cx="1838779" cy="1206137"/>
            </a:xfrm>
            <a:custGeom>
              <a:avLst/>
              <a:gdLst/>
              <a:ahLst/>
              <a:cxnLst>
                <a:cxn ang="0">
                  <a:pos x="196" y="5"/>
                </a:cxn>
                <a:cxn ang="0">
                  <a:pos x="174" y="11"/>
                </a:cxn>
                <a:cxn ang="0">
                  <a:pos x="172" y="15"/>
                </a:cxn>
                <a:cxn ang="0">
                  <a:pos x="172" y="15"/>
                </a:cxn>
                <a:cxn ang="0">
                  <a:pos x="22" y="102"/>
                </a:cxn>
                <a:cxn ang="0">
                  <a:pos x="22" y="102"/>
                </a:cxn>
                <a:cxn ang="0">
                  <a:pos x="4" y="109"/>
                </a:cxn>
                <a:cxn ang="0">
                  <a:pos x="10" y="131"/>
                </a:cxn>
                <a:cxn ang="0">
                  <a:pos x="32" y="125"/>
                </a:cxn>
                <a:cxn ang="0">
                  <a:pos x="33" y="121"/>
                </a:cxn>
                <a:cxn ang="0">
                  <a:pos x="33" y="121"/>
                </a:cxn>
                <a:cxn ang="0">
                  <a:pos x="183" y="35"/>
                </a:cxn>
                <a:cxn ang="0">
                  <a:pos x="183" y="34"/>
                </a:cxn>
                <a:cxn ang="0">
                  <a:pos x="201" y="27"/>
                </a:cxn>
                <a:cxn ang="0">
                  <a:pos x="196" y="5"/>
                </a:cxn>
              </a:cxnLst>
              <a:rect l="0" t="0" r="r" b="b"/>
              <a:pathLst>
                <a:path w="206" h="135">
                  <a:moveTo>
                    <a:pt x="196" y="5"/>
                  </a:moveTo>
                  <a:cubicBezTo>
                    <a:pt x="188" y="0"/>
                    <a:pt x="178" y="3"/>
                    <a:pt x="174" y="11"/>
                  </a:cubicBezTo>
                  <a:cubicBezTo>
                    <a:pt x="173" y="12"/>
                    <a:pt x="172" y="14"/>
                    <a:pt x="172" y="15"/>
                  </a:cubicBezTo>
                  <a:cubicBezTo>
                    <a:pt x="172" y="15"/>
                    <a:pt x="172" y="15"/>
                    <a:pt x="172" y="15"/>
                  </a:cubicBezTo>
                  <a:cubicBezTo>
                    <a:pt x="168" y="30"/>
                    <a:pt x="38" y="106"/>
                    <a:pt x="22" y="102"/>
                  </a:cubicBezTo>
                  <a:cubicBezTo>
                    <a:pt x="22" y="102"/>
                    <a:pt x="22" y="102"/>
                    <a:pt x="22" y="102"/>
                  </a:cubicBezTo>
                  <a:cubicBezTo>
                    <a:pt x="15" y="100"/>
                    <a:pt x="8" y="103"/>
                    <a:pt x="4" y="109"/>
                  </a:cubicBezTo>
                  <a:cubicBezTo>
                    <a:pt x="0" y="117"/>
                    <a:pt x="2" y="127"/>
                    <a:pt x="10" y="131"/>
                  </a:cubicBezTo>
                  <a:cubicBezTo>
                    <a:pt x="18" y="135"/>
                    <a:pt x="27" y="133"/>
                    <a:pt x="32" y="125"/>
                  </a:cubicBezTo>
                  <a:cubicBezTo>
                    <a:pt x="33" y="124"/>
                    <a:pt x="33" y="123"/>
                    <a:pt x="33" y="121"/>
                  </a:cubicBezTo>
                  <a:cubicBezTo>
                    <a:pt x="33" y="121"/>
                    <a:pt x="33" y="121"/>
                    <a:pt x="33" y="121"/>
                  </a:cubicBezTo>
                  <a:cubicBezTo>
                    <a:pt x="38" y="106"/>
                    <a:pt x="168" y="30"/>
                    <a:pt x="183" y="35"/>
                  </a:cubicBezTo>
                  <a:cubicBezTo>
                    <a:pt x="183" y="34"/>
                    <a:pt x="183" y="34"/>
                    <a:pt x="183" y="34"/>
                  </a:cubicBezTo>
                  <a:cubicBezTo>
                    <a:pt x="190" y="36"/>
                    <a:pt x="198" y="33"/>
                    <a:pt x="201" y="27"/>
                  </a:cubicBezTo>
                  <a:cubicBezTo>
                    <a:pt x="206" y="19"/>
                    <a:pt x="203" y="9"/>
                    <a:pt x="196" y="5"/>
                  </a:cubicBezTo>
                  <a:close/>
                </a:path>
              </a:pathLst>
            </a:custGeom>
            <a:solidFill>
              <a:schemeClr val="accent1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8" name="ís1îḑe"/>
            <p:cNvSpPr/>
            <p:nvPr/>
          </p:nvSpPr>
          <p:spPr bwMode="auto">
            <a:xfrm>
              <a:off x="5962161" y="1616540"/>
              <a:ext cx="1813063" cy="1180419"/>
            </a:xfrm>
            <a:custGeom>
              <a:avLst/>
              <a:gdLst/>
              <a:ahLst/>
              <a:cxnLst>
                <a:cxn ang="0">
                  <a:pos x="199" y="106"/>
                </a:cxn>
                <a:cxn ang="0">
                  <a:pos x="181" y="98"/>
                </a:cxn>
                <a:cxn ang="0">
                  <a:pos x="181" y="98"/>
                </a:cxn>
                <a:cxn ang="0">
                  <a:pos x="31" y="12"/>
                </a:cxn>
                <a:cxn ang="0">
                  <a:pos x="31" y="12"/>
                </a:cxn>
                <a:cxn ang="0">
                  <a:pos x="16" y="0"/>
                </a:cxn>
                <a:cxn ang="0">
                  <a:pos x="0" y="16"/>
                </a:cxn>
                <a:cxn ang="0">
                  <a:pos x="16" y="32"/>
                </a:cxn>
                <a:cxn ang="0">
                  <a:pos x="20" y="32"/>
                </a:cxn>
                <a:cxn ang="0">
                  <a:pos x="20" y="32"/>
                </a:cxn>
                <a:cxn ang="0">
                  <a:pos x="170" y="118"/>
                </a:cxn>
                <a:cxn ang="0">
                  <a:pos x="170" y="118"/>
                </a:cxn>
                <a:cxn ang="0">
                  <a:pos x="171" y="122"/>
                </a:cxn>
                <a:cxn ang="0">
                  <a:pos x="193" y="128"/>
                </a:cxn>
                <a:cxn ang="0">
                  <a:pos x="199" y="106"/>
                </a:cxn>
              </a:cxnLst>
              <a:rect l="0" t="0" r="r" b="b"/>
              <a:pathLst>
                <a:path w="203" h="132">
                  <a:moveTo>
                    <a:pt x="199" y="106"/>
                  </a:moveTo>
                  <a:cubicBezTo>
                    <a:pt x="195" y="99"/>
                    <a:pt x="188" y="97"/>
                    <a:pt x="181" y="98"/>
                  </a:cubicBezTo>
                  <a:cubicBezTo>
                    <a:pt x="181" y="98"/>
                    <a:pt x="181" y="98"/>
                    <a:pt x="181" y="98"/>
                  </a:cubicBezTo>
                  <a:cubicBezTo>
                    <a:pt x="166" y="103"/>
                    <a:pt x="35" y="27"/>
                    <a:pt x="31" y="12"/>
                  </a:cubicBezTo>
                  <a:cubicBezTo>
                    <a:pt x="31" y="12"/>
                    <a:pt x="31" y="12"/>
                    <a:pt x="31" y="12"/>
                  </a:cubicBezTo>
                  <a:cubicBezTo>
                    <a:pt x="29" y="5"/>
                    <a:pt x="23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17" y="32"/>
                    <a:pt x="18" y="32"/>
                    <a:pt x="20" y="32"/>
                  </a:cubicBezTo>
                  <a:cubicBezTo>
                    <a:pt x="20" y="32"/>
                    <a:pt x="20" y="32"/>
                    <a:pt x="20" y="32"/>
                  </a:cubicBezTo>
                  <a:cubicBezTo>
                    <a:pt x="35" y="27"/>
                    <a:pt x="166" y="103"/>
                    <a:pt x="170" y="118"/>
                  </a:cubicBezTo>
                  <a:cubicBezTo>
                    <a:pt x="170" y="118"/>
                    <a:pt x="170" y="118"/>
                    <a:pt x="170" y="118"/>
                  </a:cubicBezTo>
                  <a:cubicBezTo>
                    <a:pt x="170" y="119"/>
                    <a:pt x="171" y="121"/>
                    <a:pt x="171" y="122"/>
                  </a:cubicBezTo>
                  <a:cubicBezTo>
                    <a:pt x="176" y="129"/>
                    <a:pt x="186" y="132"/>
                    <a:pt x="193" y="128"/>
                  </a:cubicBezTo>
                  <a:cubicBezTo>
                    <a:pt x="201" y="123"/>
                    <a:pt x="203" y="113"/>
                    <a:pt x="199" y="10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19" name="îş1ide"/>
            <p:cNvSpPr/>
            <p:nvPr/>
          </p:nvSpPr>
          <p:spPr bwMode="auto">
            <a:xfrm>
              <a:off x="5948885" y="1609080"/>
              <a:ext cx="305333" cy="305333"/>
            </a:xfrm>
            <a:prstGeom prst="ellipse">
              <a:avLst/>
            </a:prstGeom>
            <a:solidFill>
              <a:schemeClr val="accent1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0" name="ïśḷïḓé"/>
            <p:cNvSpPr/>
            <p:nvPr/>
          </p:nvSpPr>
          <p:spPr bwMode="auto">
            <a:xfrm>
              <a:off x="4436098" y="2469564"/>
              <a:ext cx="305333" cy="305333"/>
            </a:xfrm>
            <a:prstGeom prst="ellipse">
              <a:avLst/>
            </a:prstGeom>
            <a:solidFill>
              <a:schemeClr val="accent6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1" name="íṧļïḋè"/>
            <p:cNvSpPr/>
            <p:nvPr/>
          </p:nvSpPr>
          <p:spPr bwMode="auto">
            <a:xfrm>
              <a:off x="7468613" y="2469564"/>
              <a:ext cx="305333" cy="305333"/>
            </a:xfrm>
            <a:prstGeom prst="ellipse">
              <a:avLst/>
            </a:prstGeom>
            <a:solidFill>
              <a:schemeClr val="accent2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2" name="íśḻïḋê"/>
            <p:cNvSpPr/>
            <p:nvPr/>
          </p:nvSpPr>
          <p:spPr bwMode="auto">
            <a:xfrm>
              <a:off x="7468613" y="4232170"/>
              <a:ext cx="305333" cy="305333"/>
            </a:xfrm>
            <a:prstGeom prst="ellipse">
              <a:avLst/>
            </a:prstGeom>
            <a:solidFill>
              <a:schemeClr val="accent3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3" name="íş1íḋè"/>
            <p:cNvSpPr/>
            <p:nvPr/>
          </p:nvSpPr>
          <p:spPr bwMode="auto">
            <a:xfrm>
              <a:off x="4436098" y="4232170"/>
              <a:ext cx="305333" cy="305333"/>
            </a:xfrm>
            <a:prstGeom prst="ellipse">
              <a:avLst/>
            </a:prstGeom>
            <a:solidFill>
              <a:schemeClr val="accent5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4" name="íṡľïḑé"/>
            <p:cNvSpPr/>
            <p:nvPr/>
          </p:nvSpPr>
          <p:spPr bwMode="auto">
            <a:xfrm>
              <a:off x="5948885" y="5092655"/>
              <a:ext cx="305333" cy="305333"/>
            </a:xfrm>
            <a:prstGeom prst="ellipse">
              <a:avLst/>
            </a:prstGeom>
            <a:solidFill>
              <a:schemeClr val="accent4"/>
            </a:solidFill>
            <a:ln w="12700">
              <a:solidFill>
                <a:schemeClr val="bg1"/>
              </a:solidFill>
              <a:round/>
            </a:ln>
            <a:effectLst/>
          </p:spPr>
          <p:txBody>
            <a:bodyPr anchor="ctr"/>
            <a:lstStyle/>
            <a:p>
              <a:pPr algn="ctr"/>
            </a:p>
          </p:txBody>
        </p:sp>
        <p:sp>
          <p:nvSpPr>
            <p:cNvPr id="25" name="íśḷïḑè"/>
            <p:cNvSpPr/>
            <p:nvPr/>
          </p:nvSpPr>
          <p:spPr bwMode="auto">
            <a:xfrm>
              <a:off x="6873421" y="1890672"/>
              <a:ext cx="1096931" cy="331701"/>
            </a:xfrm>
            <a:custGeom>
              <a:avLst/>
              <a:gdLst/>
              <a:ahLst/>
              <a:cxnLst>
                <a:cxn ang="0">
                  <a:pos x="5" y="41"/>
                </a:cxn>
                <a:cxn ang="0">
                  <a:pos x="7" y="42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166" y="0"/>
                </a:cxn>
                <a:cxn ang="0">
                  <a:pos x="166" y="0"/>
                </a:cxn>
                <a:cxn ang="0">
                  <a:pos x="34" y="0"/>
                </a:cxn>
                <a:cxn ang="0">
                  <a:pos x="7" y="42"/>
                </a:cxn>
                <a:cxn ang="0">
                  <a:pos x="9" y="46"/>
                </a:cxn>
                <a:cxn ang="0">
                  <a:pos x="5" y="50"/>
                </a:cxn>
                <a:cxn ang="0">
                  <a:pos x="0" y="46"/>
                </a:cxn>
                <a:cxn ang="0">
                  <a:pos x="5" y="41"/>
                </a:cxn>
              </a:cxnLst>
              <a:rect l="0" t="0" r="r" b="b"/>
              <a:pathLst>
                <a:path w="166" h="50">
                  <a:moveTo>
                    <a:pt x="5" y="41"/>
                  </a:moveTo>
                  <a:cubicBezTo>
                    <a:pt x="6" y="41"/>
                    <a:pt x="6" y="41"/>
                    <a:pt x="7" y="42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8" y="43"/>
                    <a:pt x="9" y="44"/>
                    <a:pt x="9" y="46"/>
                  </a:cubicBezTo>
                  <a:cubicBezTo>
                    <a:pt x="9" y="48"/>
                    <a:pt x="7" y="50"/>
                    <a:pt x="5" y="50"/>
                  </a:cubicBezTo>
                  <a:cubicBezTo>
                    <a:pt x="2" y="50"/>
                    <a:pt x="0" y="48"/>
                    <a:pt x="0" y="46"/>
                  </a:cubicBezTo>
                  <a:cubicBezTo>
                    <a:pt x="0" y="43"/>
                    <a:pt x="2" y="41"/>
                    <a:pt x="5" y="4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9525">
              <a:solidFill>
                <a:schemeClr val="bg1">
                  <a:lumMod val="50000"/>
                </a:schemeClr>
              </a:solidFill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26" name="işľíďè"/>
            <p:cNvSpPr/>
            <p:nvPr/>
          </p:nvSpPr>
          <p:spPr bwMode="auto">
            <a:xfrm flipH="1">
              <a:off x="4242003" y="1890672"/>
              <a:ext cx="1096931" cy="331701"/>
            </a:xfrm>
            <a:custGeom>
              <a:avLst/>
              <a:gdLst/>
              <a:ahLst/>
              <a:cxnLst>
                <a:cxn ang="0">
                  <a:pos x="5" y="41"/>
                </a:cxn>
                <a:cxn ang="0">
                  <a:pos x="7" y="42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34" y="0"/>
                </a:cxn>
                <a:cxn ang="0">
                  <a:pos x="166" y="0"/>
                </a:cxn>
                <a:cxn ang="0">
                  <a:pos x="166" y="0"/>
                </a:cxn>
                <a:cxn ang="0">
                  <a:pos x="34" y="0"/>
                </a:cxn>
                <a:cxn ang="0">
                  <a:pos x="7" y="42"/>
                </a:cxn>
                <a:cxn ang="0">
                  <a:pos x="9" y="46"/>
                </a:cxn>
                <a:cxn ang="0">
                  <a:pos x="5" y="50"/>
                </a:cxn>
                <a:cxn ang="0">
                  <a:pos x="0" y="46"/>
                </a:cxn>
                <a:cxn ang="0">
                  <a:pos x="5" y="41"/>
                </a:cxn>
              </a:cxnLst>
              <a:rect l="0" t="0" r="r" b="b"/>
              <a:pathLst>
                <a:path w="166" h="50">
                  <a:moveTo>
                    <a:pt x="5" y="41"/>
                  </a:moveTo>
                  <a:cubicBezTo>
                    <a:pt x="6" y="41"/>
                    <a:pt x="6" y="41"/>
                    <a:pt x="7" y="42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166" y="0"/>
                    <a:pt x="166" y="0"/>
                    <a:pt x="166" y="0"/>
                  </a:cubicBezTo>
                  <a:cubicBezTo>
                    <a:pt x="34" y="0"/>
                    <a:pt x="34" y="0"/>
                    <a:pt x="34" y="0"/>
                  </a:cubicBezTo>
                  <a:cubicBezTo>
                    <a:pt x="7" y="42"/>
                    <a:pt x="7" y="42"/>
                    <a:pt x="7" y="42"/>
                  </a:cubicBezTo>
                  <a:cubicBezTo>
                    <a:pt x="8" y="43"/>
                    <a:pt x="9" y="44"/>
                    <a:pt x="9" y="46"/>
                  </a:cubicBezTo>
                  <a:cubicBezTo>
                    <a:pt x="9" y="48"/>
                    <a:pt x="7" y="50"/>
                    <a:pt x="5" y="50"/>
                  </a:cubicBezTo>
                  <a:cubicBezTo>
                    <a:pt x="2" y="50"/>
                    <a:pt x="0" y="48"/>
                    <a:pt x="0" y="46"/>
                  </a:cubicBezTo>
                  <a:cubicBezTo>
                    <a:pt x="0" y="43"/>
                    <a:pt x="2" y="41"/>
                    <a:pt x="5" y="41"/>
                  </a:cubicBezTo>
                  <a:close/>
                </a:path>
              </a:pathLst>
            </a:custGeom>
            <a:solidFill>
              <a:schemeClr val="bg1">
                <a:lumMod val="50000"/>
              </a:schemeClr>
            </a:solidFill>
            <a:ln w="9525">
              <a:solidFill>
                <a:schemeClr val="bg1">
                  <a:lumMod val="50000"/>
                </a:schemeClr>
              </a:solidFill>
              <a:round/>
            </a:ln>
          </p:spPr>
          <p:txBody>
            <a:bodyPr anchor="ctr"/>
            <a:lstStyle/>
            <a:p>
              <a:pPr algn="ctr"/>
            </a:p>
          </p:txBody>
        </p:sp>
        <p:sp>
          <p:nvSpPr>
            <p:cNvPr id="33" name="îṩḷîḓe"/>
            <p:cNvSpPr txBox="1"/>
            <p:nvPr/>
          </p:nvSpPr>
          <p:spPr bwMode="auto">
            <a:xfrm>
              <a:off x="1319856" y="1314000"/>
              <a:ext cx="2921635" cy="1669415"/>
            </a:xfrm>
            <a:prstGeom prst="rect">
              <a:avLst/>
            </a:prstGeom>
            <a:noFill/>
          </p:spPr>
          <p:txBody>
            <a:bodyPr wrap="none" lIns="90000" tIns="46800" rIns="90000" bIns="46800" anchor="ctr" anchorCtr="0">
              <a:normAutofit fontScale="87500" lnSpcReduction="10000"/>
            </a:bodyPr>
            <a:lstStyle/>
            <a:p>
              <a:pPr algn="l"/>
              <a:endParaRPr lang="en-US" sz="2000" b="1" dirty="0">
                <a:effectLst/>
              </a:endParaRPr>
            </a:p>
            <a:p>
              <a:pPr algn="l"/>
              <a:r>
                <a:rPr lang="en-US" altLang="zh-CN" sz="2000" b="1" dirty="0">
                  <a:latin typeface="Times New Roman" panose="02020603050405020304" charset="0"/>
                  <a:cs typeface="Times New Roman" panose="02020603050405020304" charset="0"/>
                  <a:sym typeface="+mn-ea"/>
                </a:rPr>
                <a:t>Technological</a:t>
              </a:r>
              <a:endParaRPr lang="en-US" altLang="zh-CN" sz="2000" b="1" dirty="0"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  <a:p>
              <a:pPr algn="l"/>
              <a:endParaRPr lang="en-US" altLang="zh-CN" sz="2000" b="1" dirty="0">
                <a:latin typeface="Times New Roman" panose="02020603050405020304" charset="0"/>
                <a:cs typeface="Times New Roman" panose="02020603050405020304" charset="0"/>
                <a:sym typeface="+mn-ea"/>
              </a:endParaRPr>
            </a:p>
            <a:p>
              <a:pPr algn="l"/>
              <a:r>
                <a:rPr 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Technological progress</a:t>
              </a:r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Companies focus on their own copyright</a:t>
              </a:r>
              <a:endParaRPr 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  <p:sp>
          <p:nvSpPr>
            <p:cNvPr id="39" name="îṩḻíḓé"/>
            <p:cNvSpPr txBox="1"/>
            <p:nvPr/>
          </p:nvSpPr>
          <p:spPr bwMode="auto">
            <a:xfrm>
              <a:off x="8076256" y="1857439"/>
              <a:ext cx="2913191" cy="352195"/>
            </a:xfrm>
            <a:prstGeom prst="rect">
              <a:avLst/>
            </a:prstGeom>
            <a:noFill/>
          </p:spPr>
          <p:txBody>
            <a:bodyPr wrap="none" lIns="90000" tIns="46800" rIns="90000" bIns="46800" anchor="ctr" anchorCtr="0">
              <a:noAutofit/>
            </a:bodyPr>
            <a:lstStyle/>
            <a:p>
              <a:pPr algn="l"/>
              <a:r>
                <a:rPr lang="zh-CN" altLang="en-US" sz="2000" b="1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Legal</a:t>
              </a:r>
              <a:endParaRPr lang="zh-CN" altLang="en-US" sz="2000" b="1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endParaRPr lang="zh-CN" alt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zh-CN" alt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Protect the company's private copyright.</a:t>
              </a:r>
              <a:endParaRPr lang="zh-CN" alt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  <a:p>
              <a:pPr algn="l"/>
              <a:r>
                <a:rPr lang="zh-CN" altLang="en-US" sz="2000" dirty="0">
                  <a:effectLst/>
                  <a:latin typeface="Times New Roman" panose="02020603050405020304" charset="0"/>
                  <a:cs typeface="Times New Roman" panose="02020603050405020304" charset="0"/>
                </a:rPr>
                <a:t>Adhere to fair competition in the market</a:t>
              </a:r>
              <a:endParaRPr lang="zh-CN" altLang="en-US" sz="2000" dirty="0">
                <a:effectLst/>
                <a:latin typeface="Times New Roman" panose="02020603050405020304" charset="0"/>
                <a:cs typeface="Times New Roman" panose="02020603050405020304" charset="0"/>
              </a:endParaRPr>
            </a:p>
          </p:txBody>
        </p:sp>
      </p:grpSp>
      <p:pic>
        <p:nvPicPr>
          <p:cNvPr id="3" name="图片 2" descr="tim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35" y="-13335"/>
            <a:ext cx="1112520" cy="1112520"/>
          </a:xfrm>
          <a:prstGeom prst="rect">
            <a:avLst/>
          </a:prstGeom>
        </p:spPr>
      </p:pic>
      <p:pic>
        <p:nvPicPr>
          <p:cNvPr id="7" name="11 page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4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2950092" y="5097650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770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altLang="zh-CN" dirty="0">
                <a:latin typeface="Times New Roman" panose="02020603050405020304" charset="0"/>
                <a:cs typeface="Times New Roman" panose="02020603050405020304" charset="0"/>
              </a:rPr>
              <a:t>Conclusion</a:t>
            </a:r>
            <a:endParaRPr lang="zh-CN" altLang="en-US" dirty="0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4"/>
          </p:nvPr>
        </p:nvSpPr>
        <p:spPr>
          <a:solidFill>
            <a:srgbClr val="00B0F0"/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14" name="文本占位符 13"/>
          <p:cNvSpPr>
            <a:spLocks noGrp="1"/>
          </p:cNvSpPr>
          <p:nvPr>
            <p:ph type="body" sz="quarter" idx="15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endParaRPr lang="zh-CN" altLang="en-US" dirty="0"/>
          </a:p>
        </p:txBody>
      </p:sp>
      <p:sp>
        <p:nvSpPr>
          <p:cNvPr id="7" name="文本框 6"/>
          <p:cNvSpPr txBox="1"/>
          <p:nvPr/>
        </p:nvSpPr>
        <p:spPr>
          <a:xfrm>
            <a:off x="1605763" y="3986185"/>
            <a:ext cx="1023516" cy="889909"/>
          </a:xfrm>
          <a:prstGeom prst="rect">
            <a:avLst/>
          </a:prstGeom>
          <a:noFill/>
          <a:ln w="117475">
            <a:noFill/>
          </a:ln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en-US" altLang="zh-CN" spc="100" dirty="0">
                <a:solidFill>
                  <a:schemeClr val="bg1"/>
                </a:solidFill>
                <a:latin typeface="Impact" panose="020B0806030902050204" pitchFamily="34" charset="0"/>
                <a:cs typeface="Arial" panose="020B0604020202020204" pitchFamily="34" charset="0"/>
              </a:rPr>
              <a:t>/04</a:t>
            </a:r>
            <a:endParaRPr lang="zh-CN" altLang="en-US" spc="100" dirty="0">
              <a:solidFill>
                <a:schemeClr val="bg1"/>
              </a:solidFill>
              <a:latin typeface="Impact" panose="020B0806030902050204" pitchFamily="34" charset="0"/>
              <a:cs typeface="Arial" panose="020B0604020202020204" pitchFamily="34" charset="0"/>
            </a:endParaRPr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4605" y="-13335"/>
            <a:ext cx="1112520" cy="1112520"/>
          </a:xfrm>
          <a:prstGeom prst="rect">
            <a:avLst/>
          </a:prstGeom>
        </p:spPr>
      </p:pic>
      <p:pic>
        <p:nvPicPr>
          <p:cNvPr id="3" name="12 page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4187687" y="5349457"/>
            <a:ext cx="609600" cy="609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22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282065" y="0"/>
            <a:ext cx="10238740" cy="1028700"/>
          </a:xfrm>
        </p:spPr>
        <p:txBody>
          <a:bodyPr/>
          <a:lstStyle/>
          <a:p>
            <a:r>
              <a:rPr lang="en-US" altLang="zh-CN" b="0"/>
              <a:t>References</a:t>
            </a:r>
            <a:endParaRPr lang="en-US" altLang="zh-CN" b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F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inance.eastmoney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, 2018. </a:t>
            </a:r>
            <a:r>
              <a:rPr lang="en-US" altLang="zh-CN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Online music industry.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[online] Available at: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http://finance.eastmoney.com/news/1355,20181017964017770.html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Kugou. (2019). </a:t>
            </a:r>
            <a:r>
              <a:rPr lang="zh-CN" altLang="en-US" sz="1600" i="1">
                <a:latin typeface="Times New Roman" panose="02020603050405020304" charset="0"/>
                <a:cs typeface="Times New Roman" panose="02020603050405020304" charset="0"/>
              </a:rPr>
              <a:t>Company history.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 [online] Available at: http://www.kugou.com/about/history.html 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Kugou. (2019). </a:t>
            </a:r>
            <a:r>
              <a:rPr lang="zh-CN" altLang="en-US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Company profile.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[online] Available at: https://www.kugou.com/about/aboutus.html 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Kugou, 2019. </a:t>
            </a:r>
            <a:r>
              <a:rPr lang="en-US" altLang="zh-CN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Promote your own songs.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[online] Available at: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http://tui.kugou.com/tui/aboutpromotion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Gov, 2009. Further promote the development of SMEs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.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[online] Available at: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http://www.gov.cn/zwgk/2009-09/22/content_1423510.htm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Musiceol, (2018). </a:t>
            </a:r>
            <a:r>
              <a:rPr lang="zh-CN" altLang="en-US" sz="1600" i="1">
                <a:latin typeface="Times New Roman" panose="02020603050405020304" charset="0"/>
                <a:cs typeface="Times New Roman" panose="02020603050405020304" charset="0"/>
              </a:rPr>
              <a:t>Ten years of changes in the Chinese music industry.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 [online] Available at: http://www.musiceol.com/news/html/2018-12/201812101551770966927.html  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P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hb123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, 2018. </a:t>
            </a:r>
            <a:r>
              <a:rPr lang="en-US" altLang="zh-CN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World population ranking.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[online] Available at: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https://www.phb123.com/city/renkou/21215.html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[Accessed 20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Sohu, 2018. </a:t>
            </a:r>
            <a:r>
              <a:rPr lang="en-US" altLang="zh-CN" sz="1600" i="1">
                <a:latin typeface="Times New Roman" panose="02020603050405020304" charset="0"/>
                <a:cs typeface="Times New Roman" panose="02020603050405020304" charset="0"/>
              </a:rPr>
              <a:t>KuGou have more than 1000 pantents.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[online] Available at: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https://www.sohu.com/a/275600907_100116740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[Accessed 2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Ryan, D., 2017. </a:t>
            </a:r>
            <a:r>
              <a:rPr lang="zh-CN" altLang="en-US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Understanding digital marketing : marketing strategies for engaging the digital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generation Fourth.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Traveldaily, 2015. </a:t>
            </a:r>
            <a:r>
              <a:rPr lang="en-US" altLang="zh-CN" sz="1600" i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Airbnb business travel services may pose a serious threat to the hotel industry.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[online] Available at: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</a:rPr>
              <a:t>https://www.traveldaily.cn/article/95139 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[Accessed 2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1</a:t>
            </a:r>
            <a:r>
              <a:rPr lang="zh-CN" altLang="en-US" sz="16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April. 2019].</a:t>
            </a:r>
            <a:endParaRPr lang="zh-CN" altLang="en-US" sz="160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pic>
        <p:nvPicPr>
          <p:cNvPr id="24" name="图片 23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35" y="-13335"/>
            <a:ext cx="1112520" cy="111252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altLang="zh-CN" dirty="0">
                <a:latin typeface="Times New Roman" panose="02020603050405020304" charset="0"/>
                <a:cs typeface="Times New Roman" panose="02020603050405020304" charset="0"/>
              </a:rPr>
              <a:t>Thanks for Listening</a:t>
            </a:r>
            <a:endParaRPr lang="zh-CN" altLang="en-US" dirty="0"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8730061" y="2644082"/>
            <a:ext cx="2613497" cy="566479"/>
          </a:xfrm>
          <a:prstGeom prst="rect">
            <a:avLst/>
          </a:prstGeom>
          <a:noFill/>
        </p:spPr>
        <p:txBody>
          <a:bodyPr wrap="none" rtlCol="0">
            <a:prstTxWarp prst="textPlain">
              <a:avLst/>
            </a:prstTxWarp>
            <a:spAutoFit/>
          </a:bodyPr>
          <a:lstStyle/>
          <a:p>
            <a:r>
              <a:rPr lang="en-US" altLang="zh-CN" sz="9600" b="1" dirty="0">
                <a:solidFill>
                  <a:schemeClr val="bg1"/>
                </a:solidFill>
              </a:rPr>
              <a:t>THANKS</a:t>
            </a:r>
            <a:endParaRPr lang="zh-CN" altLang="en-US" sz="9600" b="1" dirty="0">
              <a:solidFill>
                <a:schemeClr val="bg1"/>
              </a:solidFill>
            </a:endParaRPr>
          </a:p>
        </p:txBody>
      </p:sp>
      <p:pic>
        <p:nvPicPr>
          <p:cNvPr id="8" name="图片 7" descr="timg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5820" y="-23495"/>
            <a:ext cx="2880995" cy="2880995"/>
          </a:xfrm>
          <a:prstGeom prst="rect">
            <a:avLst/>
          </a:prstGeom>
        </p:spPr>
      </p:pic>
    </p:spTree>
    <p:custDataLst>
      <p:tags r:id="rId2"/>
    </p:custDataLst>
  </p:cSld>
  <p:clrMapOvr>
    <a:masterClrMapping/>
  </p:clrMapOvr>
</p:sld>
</file>

<file path=ppt/tags/tag1.xml><?xml version="1.0" encoding="utf-8"?>
<p:tagLst xmlns:p="http://schemas.openxmlformats.org/presentationml/2006/main">
  <p:tag name="ISLIDE.DIAGRAM" val="0fb470e5-1029-42ce-833c-e9373f9ba9bf"/>
</p:tagLst>
</file>

<file path=ppt/tags/tag2.xml><?xml version="1.0" encoding="utf-8"?>
<p:tagLst xmlns:p="http://schemas.openxmlformats.org/presentationml/2006/main">
  <p:tag name="ISLIDE.DIAGRAM" val="25614a77-0ddb-4449-a9ba-0f861133a66f"/>
</p:tagLst>
</file>

<file path=ppt/tags/tag3.xml><?xml version="1.0" encoding="utf-8"?>
<p:tagLst xmlns:p="http://schemas.openxmlformats.org/presentationml/2006/main">
  <p:tag name="ISLIDE.DIAGRAM" val="25614a77-0ddb-4449-a9ba-0f861133a66f"/>
</p:tagLst>
</file>

<file path=ppt/tags/tag4.xml><?xml version="1.0" encoding="utf-8"?>
<p:tagLst xmlns:p="http://schemas.openxmlformats.org/presentationml/2006/main">
  <p:tag name="ISLIDE.DIAGRAM" val="1aafaa12-61ae-4faa-900c-5855f7cd3c02"/>
</p:tagLst>
</file>

<file path=ppt/tags/tag5.xml><?xml version="1.0" encoding="utf-8"?>
<p:tagLst xmlns:p="http://schemas.openxmlformats.org/presentationml/2006/main">
  <p:tag name="ISLIDE.DIAGRAM" val="1aafaa12-61ae-4faa-900c-5855f7cd3c02"/>
</p:tagLst>
</file>

<file path=ppt/tags/tag6.xml><?xml version="1.0" encoding="utf-8"?>
<p:tagLst xmlns:p="http://schemas.openxmlformats.org/presentationml/2006/main">
  <p:tag name="NORDRI TOOLS" val="Nordri Tools"/>
</p:tagLst>
</file>

<file path=ppt/tags/tag7.xml><?xml version="1.0" encoding="utf-8"?>
<p:tagLst xmlns:p="http://schemas.openxmlformats.org/presentationml/2006/main">
  <p:tag name="ISLIDE TOOLS.GUIDESSETTING" val="{&quot;Id&quot;:&quot;2d4375ee-8516-45e0-8956-45702a61a9b6&quot;,&quot;Name&quot;:&quot;iSlide&quot;,&quot;HeaderHeight&quot;:15.0,&quot;FooterHeight&quot;:9.0000000000000036,&quot;SideMargin&quot;:5.4999999999999982,&quot;TopMargin&quot;:0.0,&quot;BottomMargin&quot;:0.0,&quot;IntervalMargin&quot;:1.3999999999999997}"/>
  <p:tag name="ISLIDE.THEME" val="51eadb89-da42-4504-86ba-5765ad8fe883"/>
</p:tagLst>
</file>

<file path=ppt/theme/theme1.xml><?xml version="1.0" encoding="utf-8"?>
<a:theme xmlns:a="http://schemas.openxmlformats.org/drawingml/2006/main" name="主题5">
  <a:themeElements>
    <a:clrScheme name="L103">
      <a:dk1>
        <a:srgbClr val="000000"/>
      </a:dk1>
      <a:lt1>
        <a:srgbClr val="FFFFFF"/>
      </a:lt1>
      <a:dk2>
        <a:srgbClr val="778495"/>
      </a:dk2>
      <a:lt2>
        <a:srgbClr val="F0F0F0"/>
      </a:lt2>
      <a:accent1>
        <a:srgbClr val="00A99D"/>
      </a:accent1>
      <a:accent2>
        <a:srgbClr val="009589"/>
      </a:accent2>
      <a:accent3>
        <a:srgbClr val="006470"/>
      </a:accent3>
      <a:accent4>
        <a:srgbClr val="A48775"/>
      </a:accent4>
      <a:accent5>
        <a:srgbClr val="B1ACA9"/>
      </a:accent5>
      <a:accent6>
        <a:srgbClr val="CCC2BC"/>
      </a:accent6>
      <a:hlink>
        <a:srgbClr val="354A5D"/>
      </a:hlink>
      <a:folHlink>
        <a:srgbClr val="BFBFBF"/>
      </a:folHlink>
    </a:clrScheme>
    <a:fontScheme name="Temp">
      <a:majorFont>
        <a:latin typeface="Arial"/>
        <a:ea typeface="微软雅黑"/>
        <a:cs typeface=""/>
      </a:majorFont>
      <a:minorFont>
        <a:latin typeface="Arial"/>
        <a:ea typeface="微软雅黑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PLUS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iSlide</Template>
  <TotalTime>0</TotalTime>
  <Words>3087</Words>
  <Application>WPS 演示</Application>
  <PresentationFormat>宽屏</PresentationFormat>
  <Paragraphs>153</Paragraphs>
  <Slides>14</Slides>
  <Notes>0</Notes>
  <HiddenSlides>0</HiddenSlides>
  <MMClips>11</MMClips>
  <ScaleCrop>false</ScaleCrop>
  <HeadingPairs>
    <vt:vector size="6" baseType="variant">
      <vt:variant>
        <vt:lpstr>已用的字体</vt:lpstr>
      </vt:variant>
      <vt:variant>
        <vt:i4>9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14</vt:i4>
      </vt:variant>
    </vt:vector>
  </HeadingPairs>
  <TitlesOfParts>
    <vt:vector size="25" baseType="lpstr">
      <vt:lpstr>Arial</vt:lpstr>
      <vt:lpstr>宋体</vt:lpstr>
      <vt:lpstr>Wingdings</vt:lpstr>
      <vt:lpstr>Segoe UI Light</vt:lpstr>
      <vt:lpstr>微软雅黑</vt:lpstr>
      <vt:lpstr>Times New Roman</vt:lpstr>
      <vt:lpstr>Impact</vt:lpstr>
      <vt:lpstr>Arial Unicode MS</vt:lpstr>
      <vt:lpstr>Calibri</vt:lpstr>
      <vt:lpstr>主题5</vt:lpstr>
      <vt:lpstr>OfficePLUS</vt:lpstr>
      <vt:lpstr>Critical assessment KuGou Music's marketplace in China</vt:lpstr>
      <vt:lpstr>PowerPoint 演示文稿</vt:lpstr>
      <vt:lpstr>Introduction</vt:lpstr>
      <vt:lpstr>PowerPoint 演示文稿</vt:lpstr>
      <vt:lpstr>PowerPoint 演示文稿</vt:lpstr>
      <vt:lpstr>Innovation and creativity</vt:lpstr>
      <vt:lpstr>PowerPoint 演示文稿</vt:lpstr>
      <vt:lpstr>PowerPoint 演示文稿</vt:lpstr>
      <vt:lpstr>Analysis of the market environment of KUGOU</vt:lpstr>
      <vt:lpstr>PowerPoint 演示文稿</vt:lpstr>
      <vt:lpstr>PowerPoint 演示文稿</vt:lpstr>
      <vt:lpstr>Conclusion</vt:lpstr>
      <vt:lpstr>References</vt:lpstr>
      <vt:lpstr>Thanks for Listening</vt:lpstr>
    </vt:vector>
  </TitlesOfParts>
  <Company>iSlide</Company>
  <LinksUpToDate>false</LinksUpToDate>
  <SharedDoc>false</SharedDoc>
  <HyperlinksChanged>false</HyperlinksChanged>
  <AppVersion>14.0000</AppVersion>
  <Manager>iSlide</Manager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iSlide</dc:creator>
  <cp:lastModifiedBy>可有亦可无</cp:lastModifiedBy>
  <cp:revision>60</cp:revision>
  <cp:lastPrinted>2018-04-24T16:00:00Z</cp:lastPrinted>
  <dcterms:created xsi:type="dcterms:W3CDTF">2018-04-24T16:00:00Z</dcterms:created>
  <dcterms:modified xsi:type="dcterms:W3CDTF">2019-04-28T14:26:13Z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Slide.Theme">
    <vt:lpwstr>51eadb89-da42-4504-86ba-5765ad8fe883</vt:lpwstr>
  </property>
  <property fmtid="{D5CDD505-2E9C-101B-9397-08002B2CF9AE}" pid="3" name="MSIP_Label_f42aa342-8706-4288-bd11-ebb85995028c_Enabled">
    <vt:lpwstr>True</vt:lpwstr>
  </property>
  <property fmtid="{D5CDD505-2E9C-101B-9397-08002B2CF9AE}" pid="4" name="MSIP_Label_f42aa342-8706-4288-bd11-ebb85995028c_SiteId">
    <vt:lpwstr>72f988bf-86f1-41af-91ab-2d7cd011db47</vt:lpwstr>
  </property>
  <property fmtid="{D5CDD505-2E9C-101B-9397-08002B2CF9AE}" pid="5" name="MSIP_Label_f42aa342-8706-4288-bd11-ebb85995028c_Owner">
    <vt:lpwstr>v-yunxl@microsoft.com</vt:lpwstr>
  </property>
  <property fmtid="{D5CDD505-2E9C-101B-9397-08002B2CF9AE}" pid="6" name="MSIP_Label_f42aa342-8706-4288-bd11-ebb85995028c_SetDate">
    <vt:lpwstr>2018-11-06T07:52:41.6913344Z</vt:lpwstr>
  </property>
  <property fmtid="{D5CDD505-2E9C-101B-9397-08002B2CF9AE}" pid="7" name="MSIP_Label_f42aa342-8706-4288-bd11-ebb85995028c_Name">
    <vt:lpwstr>General</vt:lpwstr>
  </property>
  <property fmtid="{D5CDD505-2E9C-101B-9397-08002B2CF9AE}" pid="8" name="MSIP_Label_f42aa342-8706-4288-bd11-ebb85995028c_Application">
    <vt:lpwstr>Microsoft Azure Information Protection</vt:lpwstr>
  </property>
  <property fmtid="{D5CDD505-2E9C-101B-9397-08002B2CF9AE}" pid="9" name="MSIP_Label_f42aa342-8706-4288-bd11-ebb85995028c_Extended_MSFT_Method">
    <vt:lpwstr>Automatic</vt:lpwstr>
  </property>
  <property fmtid="{D5CDD505-2E9C-101B-9397-08002B2CF9AE}" pid="10" name="Sensitivity">
    <vt:lpwstr>General</vt:lpwstr>
  </property>
  <property fmtid="{D5CDD505-2E9C-101B-9397-08002B2CF9AE}" pid="11" name="KSOProductBuildVer">
    <vt:lpwstr>2052-11.1.0.8573</vt:lpwstr>
  </property>
</Properties>
</file>