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985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80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811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85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35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458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15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810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04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80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AAD28-F466-4942-8A24-A07FECDB26B2}" type="datetimeFigureOut">
              <a:rPr lang="en-GB" smtClean="0"/>
              <a:t>09/11/2015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B9516-5B5C-46DE-96E5-5625E9296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45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188913"/>
            <a:ext cx="6400800" cy="1752600"/>
          </a:xfrm>
        </p:spPr>
        <p:txBody>
          <a:bodyPr/>
          <a:lstStyle/>
          <a:p>
            <a:r>
              <a:rPr lang="en-GB" altLang="en-US"/>
              <a:t>Moral Realism 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827088" y="1196975"/>
            <a:ext cx="6697662" cy="465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400">
                <a:solidFill>
                  <a:schemeClr val="tx2"/>
                </a:solidFill>
              </a:rPr>
              <a:t>There is a moral reality independent of our beliefs.</a:t>
            </a:r>
            <a:br>
              <a:rPr lang="en-GB" altLang="en-US" sz="2400">
                <a:solidFill>
                  <a:schemeClr val="tx2"/>
                </a:solidFill>
              </a:rPr>
            </a:br>
            <a:endParaRPr lang="en-GB" altLang="en-US" sz="240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400">
                <a:solidFill>
                  <a:schemeClr val="tx2"/>
                </a:solidFill>
              </a:rPr>
              <a:t>We may not always be sensitive to these properties, but they are independent of what we think about the matter.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400">
                <a:solidFill>
                  <a:schemeClr val="tx2"/>
                </a:solidFill>
              </a:rPr>
              <a:t>Our moral values are beliefs about the world.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400">
                <a:solidFill>
                  <a:schemeClr val="tx2"/>
                </a:solidFill>
              </a:rPr>
              <a:t>Possibility of moral experts.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400">
                <a:solidFill>
                  <a:schemeClr val="tx2"/>
                </a:solidFill>
              </a:rPr>
              <a:t>Possibility of moral progress</a:t>
            </a:r>
          </a:p>
          <a:p>
            <a:pPr>
              <a:spcBef>
                <a:spcPct val="50000"/>
              </a:spcBef>
            </a:pPr>
            <a:endParaRPr lang="en-GB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44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Moral Naturalism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Moral Properties are reducible to natural features of the world, for example, pleasure.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123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G.E. Moore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Open Question Argument</a:t>
            </a:r>
          </a:p>
          <a:p>
            <a:endParaRPr lang="en-GB" dirty="0"/>
          </a:p>
          <a:p>
            <a:r>
              <a:rPr lang="en-GB" dirty="0" smtClean="0"/>
              <a:t>The Naturalistic Fallacy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654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Arguments against Moore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Rejection of the OQA – It is a closed question.</a:t>
            </a:r>
          </a:p>
          <a:p>
            <a:endParaRPr lang="en-GB" dirty="0"/>
          </a:p>
          <a:p>
            <a:r>
              <a:rPr lang="en-GB" dirty="0" smtClean="0"/>
              <a:t>Moral claims are true, but not by definition.</a:t>
            </a:r>
          </a:p>
          <a:p>
            <a:endParaRPr lang="en-GB" dirty="0"/>
          </a:p>
          <a:p>
            <a:r>
              <a:rPr lang="en-GB" dirty="0" smtClean="0"/>
              <a:t>Goodness is reducible to a set of natural properties.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690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Canberra Plan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Jackson’s reductive method based on the Ramsey Lewis Method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012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Synthetic Realism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Moral realism provides an explanation for certain features of </a:t>
            </a:r>
            <a:r>
              <a:rPr lang="en-GB" smtClean="0"/>
              <a:t>the world.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780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100</Words>
  <Application>Microsoft Office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Moral Naturalism</vt:lpstr>
      <vt:lpstr>G.E. Moore </vt:lpstr>
      <vt:lpstr>Arguments against Moore</vt:lpstr>
      <vt:lpstr>The Canberra Plan </vt:lpstr>
      <vt:lpstr>Synthetic Realism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3</cp:revision>
  <dcterms:created xsi:type="dcterms:W3CDTF">2015-11-09T13:29:32Z</dcterms:created>
  <dcterms:modified xsi:type="dcterms:W3CDTF">2015-11-09T13:56:07Z</dcterms:modified>
</cp:coreProperties>
</file>