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7" autoAdjust="0"/>
    <p:restoredTop sz="94660"/>
  </p:normalViewPr>
  <p:slideViewPr>
    <p:cSldViewPr snapToGrid="0">
      <p:cViewPr varScale="1">
        <p:scale>
          <a:sx n="69" d="100"/>
          <a:sy n="69" d="100"/>
        </p:scale>
        <p:origin x="26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22294-3263-4B05-8577-E6B36B3433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C484-A493-49B7-B825-1AFEF823C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17C74-B524-416B-8981-1F56CB265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E939E-342F-4F36-8ED5-375E34EAA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432CB-CEAB-4C99-B45E-3DE7CE6F2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356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77DA-EFD1-434D-B00C-36E3F77EE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D4808-7BF0-4006-99FF-FF351456C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603C9-768E-4224-8FD8-FECB98799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C4968-82CC-4B2E-97EB-DA7C96D3C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D5227-8700-4C0B-A0F6-0389171DC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778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F361C-A6C3-4725-AA55-E2B4A9E68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1AFE8-01E3-4025-9BB4-C553C1C0AB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68E54-968F-4EFA-A40D-3CC7F38B6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0B65B-337F-4E75-A658-D198462E7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5777E-F43E-4B2F-AFA4-3C8FF7923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296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59710-A559-4B06-AEFF-90E2E515E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485DD-6FDE-4608-BA9F-C05D64E218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575401-F2A4-4791-B170-C1F966FA1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14472-D513-456E-9D29-E09223B0E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C9A18-B639-4ED9-8887-B4486A49B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28F071-682B-47BA-87E0-915A2560B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5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E965D-9410-4CAA-912D-BEF05E72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EADAF-A0E3-4345-85F4-850A414F9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D269D-39AA-4C18-BB23-9A592C3052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D14446-B677-44E8-A105-8FC9165142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481EC5-E650-4AA4-B3C2-05D12E6B24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184DC5-E9CD-40EE-8976-AFECFFD33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5AD87A-FDE6-4CC4-9DCB-003AE2A4A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292CB5-C042-4847-8582-16DBB4184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483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9D299-FECB-440C-9046-891AA061C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11EC0B-1FA3-43F7-9C8B-B940E7F38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84F37-5E8C-4D30-A407-BB6B7D019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A4DB12-365B-42F9-8CE3-156F0F9BE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33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14FBAC-4E95-4369-9BA2-DECCBA965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D0CCB1-84C3-40BA-A073-567AB6981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236EB9-FAD2-4511-8152-5ADC0B273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342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210DE-8D12-4921-9531-70364DF8D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0C65-ACB3-47CD-A55E-581857084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4B3FB6-D67E-409D-A231-FADB132FC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9A2EB-395A-424F-B47A-126B770E1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1A23DA-108D-4502-91B5-4CD753B6C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A62729-C3D6-431E-A90A-A929D0FEA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82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D96B4-93DA-4999-BDC1-7F67AA8D5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0DBC09-7FC4-4BE5-B7B2-64137A966E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A9D0E-3A8E-464C-924F-C2ABCAA98E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3F1E55-0E1B-438C-A43D-1CE0043DD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5491D-3DEF-4832-A63E-1C1F4D00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25B00-3BBD-4E38-AC83-4B1B8606C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13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9BDC1-260F-4748-9F92-D45316F5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CF19CE-59F5-43A8-88D2-0EC2830F5F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52D80-A3B6-4207-B249-461FD04E6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EFA46-46FF-4325-82D4-4DF8E7ABE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44359-C901-4700-9DAC-7ACDEE77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19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EFB012-0E77-4B79-921A-C9CB5B0B7E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59B73-FD51-4B45-B563-19E176BDE5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6E765-6FD5-48CF-BC03-46373501B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B78485-9759-413F-B0F7-06E77D946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89E75-C536-48F0-9BD4-D671A1674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96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0DF48D-1158-4C8C-8AD1-3FEA807E2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F1B6C-4ADB-4C37-B822-963C56990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8AC15-FE2A-4D93-8335-C46AEE4DBE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7C1AB-7CA9-41A1-9706-85DCB05AA343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E5EE-BF9F-47C1-9B7F-91CC5FE644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14A71-FFB8-47AA-A2FE-BADECED83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1785F-B6A3-43A8-9E8C-820687FA7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612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4A5CA-12EC-4E44-A4E2-B83B3B1543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70ED55-4699-46CD-9185-AF42E014D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668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71C97E-D8A1-472E-A23E-9FF815996C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2865819"/>
              </p:ext>
            </p:extLst>
          </p:nvPr>
        </p:nvGraphicFramePr>
        <p:xfrm>
          <a:off x="267585" y="155962"/>
          <a:ext cx="11164388" cy="4413839"/>
        </p:xfrm>
        <a:graphic>
          <a:graphicData uri="http://schemas.openxmlformats.org/drawingml/2006/table">
            <a:tbl>
              <a:tblPr firstRow="1" firstCol="1" bandRow="1"/>
              <a:tblGrid>
                <a:gridCol w="2299411">
                  <a:extLst>
                    <a:ext uri="{9D8B030D-6E8A-4147-A177-3AD203B41FA5}">
                      <a16:colId xmlns:a16="http://schemas.microsoft.com/office/drawing/2014/main" val="3810783471"/>
                    </a:ext>
                  </a:extLst>
                </a:gridCol>
                <a:gridCol w="2955400">
                  <a:extLst>
                    <a:ext uri="{9D8B030D-6E8A-4147-A177-3AD203B41FA5}">
                      <a16:colId xmlns:a16="http://schemas.microsoft.com/office/drawing/2014/main" val="2060506039"/>
                    </a:ext>
                  </a:extLst>
                </a:gridCol>
                <a:gridCol w="3130837">
                  <a:extLst>
                    <a:ext uri="{9D8B030D-6E8A-4147-A177-3AD203B41FA5}">
                      <a16:colId xmlns:a16="http://schemas.microsoft.com/office/drawing/2014/main" val="1601123610"/>
                    </a:ext>
                  </a:extLst>
                </a:gridCol>
                <a:gridCol w="2778740">
                  <a:extLst>
                    <a:ext uri="{9D8B030D-6E8A-4147-A177-3AD203B41FA5}">
                      <a16:colId xmlns:a16="http://schemas.microsoft.com/office/drawing/2014/main" val="1735468312"/>
                    </a:ext>
                  </a:extLst>
                </a:gridCol>
              </a:tblGrid>
              <a:tr h="3529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Drinking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178041"/>
                  </a:ext>
                </a:extLst>
              </a:tr>
              <a:tr h="6399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Smoking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Drinker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Non-drinker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6241380"/>
                  </a:ext>
                </a:extLst>
              </a:tr>
              <a:tr h="10915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Smoker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48    E= 51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x77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35.7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   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   E= 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51x33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15.3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4712604"/>
                  </a:ext>
                </a:extLst>
              </a:tr>
              <a:tr h="9671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Non-smoker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  E= 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32x22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6.4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  E= 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32x33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9.6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4880575"/>
                  </a:ext>
                </a:extLst>
              </a:tr>
              <a:tr h="9671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 Smoker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  E= 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27x77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18.9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110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  E= </a:t>
                      </a:r>
                      <a:r>
                        <a:rPr lang="en-GB" sz="2400" u="sng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27x33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= 8.1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          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7517072"/>
                  </a:ext>
                </a:extLst>
              </a:tr>
              <a:tr h="3529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77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666477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081E8AA-C8D6-4A34-A6F0-D7E3FB245DA6}"/>
              </a:ext>
            </a:extLst>
          </p:cNvPr>
          <p:cNvSpPr txBox="1"/>
          <p:nvPr/>
        </p:nvSpPr>
        <p:spPr>
          <a:xfrm flipH="1">
            <a:off x="190000" y="4897743"/>
            <a:ext cx="120906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4.23 + 9.88 + 0.05 + 24.70 + 0.50 + 1.18 = 40.54  </a:t>
            </a:r>
          </a:p>
          <a:p>
            <a:endParaRPr lang="en-GB" sz="2400" dirty="0"/>
          </a:p>
          <a:p>
            <a:r>
              <a:rPr lang="en-GB" sz="2400" dirty="0"/>
              <a:t>Df = 2  critical value = 5.991 </a:t>
            </a:r>
          </a:p>
          <a:p>
            <a:r>
              <a:rPr lang="en-GB" sz="2400" dirty="0"/>
              <a:t>40.54 is greater than 5.991 – therefore there is a sig association between smoking and drinking.</a:t>
            </a:r>
          </a:p>
        </p:txBody>
      </p:sp>
    </p:spTree>
    <p:extLst>
      <p:ext uri="{BB962C8B-B14F-4D97-AF65-F5344CB8AC3E}">
        <p14:creationId xmlns:p14="http://schemas.microsoft.com/office/powerpoint/2010/main" val="315359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Greenway</dc:creator>
  <cp:lastModifiedBy>Charlotte Greenway</cp:lastModifiedBy>
  <cp:revision>4</cp:revision>
  <dcterms:created xsi:type="dcterms:W3CDTF">2021-03-16T14:16:51Z</dcterms:created>
  <dcterms:modified xsi:type="dcterms:W3CDTF">2021-03-16T14:52:35Z</dcterms:modified>
</cp:coreProperties>
</file>