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 id="2147483658" r:id="rId5"/>
    <p:sldMasterId id="2147483666" r:id="rId6"/>
  </p:sldMasterIdLst>
  <p:notesMasterIdLst>
    <p:notesMasterId r:id="rId43"/>
  </p:notesMasterIdLst>
  <p:sldIdLst>
    <p:sldId id="256" r:id="rId7"/>
    <p:sldId id="634" r:id="rId8"/>
    <p:sldId id="635" r:id="rId9"/>
    <p:sldId id="636" r:id="rId10"/>
    <p:sldId id="637" r:id="rId11"/>
    <p:sldId id="638" r:id="rId12"/>
    <p:sldId id="639" r:id="rId13"/>
    <p:sldId id="641" r:id="rId14"/>
    <p:sldId id="643" r:id="rId15"/>
    <p:sldId id="642" r:id="rId16"/>
    <p:sldId id="640" r:id="rId17"/>
    <p:sldId id="644" r:id="rId18"/>
    <p:sldId id="656" r:id="rId19"/>
    <p:sldId id="657" r:id="rId20"/>
    <p:sldId id="645" r:id="rId21"/>
    <p:sldId id="658" r:id="rId22"/>
    <p:sldId id="659" r:id="rId23"/>
    <p:sldId id="646" r:id="rId24"/>
    <p:sldId id="647" r:id="rId25"/>
    <p:sldId id="467" r:id="rId26"/>
    <p:sldId id="473" r:id="rId27"/>
    <p:sldId id="477" r:id="rId28"/>
    <p:sldId id="478" r:id="rId29"/>
    <p:sldId id="484" r:id="rId30"/>
    <p:sldId id="258" r:id="rId31"/>
    <p:sldId id="259" r:id="rId32"/>
    <p:sldId id="260" r:id="rId33"/>
    <p:sldId id="261" r:id="rId34"/>
    <p:sldId id="264" r:id="rId35"/>
    <p:sldId id="262" r:id="rId36"/>
    <p:sldId id="263" r:id="rId37"/>
    <p:sldId id="653" r:id="rId38"/>
    <p:sldId id="654" r:id="rId39"/>
    <p:sldId id="655" r:id="rId40"/>
    <p:sldId id="633" r:id="rId41"/>
    <p:sldId id="627"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FFDE33E-B46F-4CC6-91BA-D1B2A73B6CCF}" v="256" dt="2024-10-18T15:44:16.9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736"/>
    <p:restoredTop sz="95366" autoAdjust="0"/>
  </p:normalViewPr>
  <p:slideViewPr>
    <p:cSldViewPr snapToGrid="0" snapToObjects="1">
      <p:cViewPr varScale="1">
        <p:scale>
          <a:sx n="82" d="100"/>
          <a:sy n="82" d="100"/>
        </p:scale>
        <p:origin x="57" y="2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tableStyles" Target="tableStyles.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microsoft.com/office/2015/10/relationships/revisionInfo" Target="revisionInfo.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notesMaster" Target="notesMasters/notesMaster1.xml"/><Relationship Id="rId48" Type="http://schemas.microsoft.com/office/2016/11/relationships/changesInfo" Target="changesInfos/changesInfo1.xml"/><Relationship Id="rId8" Type="http://schemas.openxmlformats.org/officeDocument/2006/relationships/slide" Target="slides/slide2.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theme" Target="theme/theme1.xml"/><Relationship Id="rId20" Type="http://schemas.openxmlformats.org/officeDocument/2006/relationships/slide" Target="slides/slide14.xml"/><Relationship Id="rId41" Type="http://schemas.openxmlformats.org/officeDocument/2006/relationships/slide" Target="slides/slide35.xml"/><Relationship Id="rId1" Type="http://schemas.openxmlformats.org/officeDocument/2006/relationships/customXml" Target="../customXml/item1.xml"/><Relationship Id="rId6" Type="http://schemas.openxmlformats.org/officeDocument/2006/relationships/slideMaster" Target="slideMasters/slideMaster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tasha Davies (IMH)" userId="f8d816cd-2c21-46a2-8815-9450f2bd6f78" providerId="ADAL" clId="{3FFDE33E-B46F-4CC6-91BA-D1B2A73B6CCF}"/>
    <pc:docChg chg="undo custSel addSld delSld modSld sldOrd">
      <pc:chgData name="Natasha Davies (IMH)" userId="f8d816cd-2c21-46a2-8815-9450f2bd6f78" providerId="ADAL" clId="{3FFDE33E-B46F-4CC6-91BA-D1B2A73B6CCF}" dt="2024-10-18T15:44:26.272" v="3283" actId="20577"/>
      <pc:docMkLst>
        <pc:docMk/>
      </pc:docMkLst>
      <pc:sldChg chg="modSp mod">
        <pc:chgData name="Natasha Davies (IMH)" userId="f8d816cd-2c21-46a2-8815-9450f2bd6f78" providerId="ADAL" clId="{3FFDE33E-B46F-4CC6-91BA-D1B2A73B6CCF}" dt="2024-10-18T15:04:52.375" v="1655" actId="20577"/>
        <pc:sldMkLst>
          <pc:docMk/>
          <pc:sldMk cId="1342160352" sldId="258"/>
        </pc:sldMkLst>
        <pc:spChg chg="mod">
          <ac:chgData name="Natasha Davies (IMH)" userId="f8d816cd-2c21-46a2-8815-9450f2bd6f78" providerId="ADAL" clId="{3FFDE33E-B46F-4CC6-91BA-D1B2A73B6CCF}" dt="2024-10-18T15:04:52.375" v="1655" actId="20577"/>
          <ac:spMkLst>
            <pc:docMk/>
            <pc:sldMk cId="1342160352" sldId="258"/>
            <ac:spMk id="11265" creationId="{00000000-0000-0000-0000-000000000000}"/>
          </ac:spMkLst>
        </pc:spChg>
      </pc:sldChg>
      <pc:sldChg chg="modSp mod">
        <pc:chgData name="Natasha Davies (IMH)" userId="f8d816cd-2c21-46a2-8815-9450f2bd6f78" providerId="ADAL" clId="{3FFDE33E-B46F-4CC6-91BA-D1B2A73B6CCF}" dt="2024-10-18T15:03:26.710" v="1645" actId="20577"/>
        <pc:sldMkLst>
          <pc:docMk/>
          <pc:sldMk cId="278278335" sldId="259"/>
        </pc:sldMkLst>
        <pc:spChg chg="mod">
          <ac:chgData name="Natasha Davies (IMH)" userId="f8d816cd-2c21-46a2-8815-9450f2bd6f78" providerId="ADAL" clId="{3FFDE33E-B46F-4CC6-91BA-D1B2A73B6CCF}" dt="2024-10-18T15:03:26.710" v="1645" actId="20577"/>
          <ac:spMkLst>
            <pc:docMk/>
            <pc:sldMk cId="278278335" sldId="259"/>
            <ac:spMk id="2" creationId="{00000000-0000-0000-0000-000000000000}"/>
          </ac:spMkLst>
        </pc:spChg>
      </pc:sldChg>
      <pc:sldChg chg="del">
        <pc:chgData name="Natasha Davies (IMH)" userId="f8d816cd-2c21-46a2-8815-9450f2bd6f78" providerId="ADAL" clId="{3FFDE33E-B46F-4CC6-91BA-D1B2A73B6CCF}" dt="2024-10-16T15:15:02.010" v="9" actId="47"/>
        <pc:sldMkLst>
          <pc:docMk/>
          <pc:sldMk cId="742868643" sldId="259"/>
        </pc:sldMkLst>
      </pc:sldChg>
      <pc:sldChg chg="modSp mod">
        <pc:chgData name="Natasha Davies (IMH)" userId="f8d816cd-2c21-46a2-8815-9450f2bd6f78" providerId="ADAL" clId="{3FFDE33E-B46F-4CC6-91BA-D1B2A73B6CCF}" dt="2024-10-18T15:03:44.458" v="1650" actId="1076"/>
        <pc:sldMkLst>
          <pc:docMk/>
          <pc:sldMk cId="413058439" sldId="260"/>
        </pc:sldMkLst>
        <pc:spChg chg="mod">
          <ac:chgData name="Natasha Davies (IMH)" userId="f8d816cd-2c21-46a2-8815-9450f2bd6f78" providerId="ADAL" clId="{3FFDE33E-B46F-4CC6-91BA-D1B2A73B6CCF}" dt="2024-10-18T15:03:35.402" v="1647" actId="14100"/>
          <ac:spMkLst>
            <pc:docMk/>
            <pc:sldMk cId="413058439" sldId="260"/>
            <ac:spMk id="13313" creationId="{00000000-0000-0000-0000-000000000000}"/>
          </ac:spMkLst>
        </pc:spChg>
        <pc:spChg chg="mod">
          <ac:chgData name="Natasha Davies (IMH)" userId="f8d816cd-2c21-46a2-8815-9450f2bd6f78" providerId="ADAL" clId="{3FFDE33E-B46F-4CC6-91BA-D1B2A73B6CCF}" dt="2024-10-18T15:03:41.265" v="1649" actId="14100"/>
          <ac:spMkLst>
            <pc:docMk/>
            <pc:sldMk cId="413058439" sldId="260"/>
            <ac:spMk id="13314" creationId="{00000000-0000-0000-0000-000000000000}"/>
          </ac:spMkLst>
        </pc:spChg>
        <pc:spChg chg="mod">
          <ac:chgData name="Natasha Davies (IMH)" userId="f8d816cd-2c21-46a2-8815-9450f2bd6f78" providerId="ADAL" clId="{3FFDE33E-B46F-4CC6-91BA-D1B2A73B6CCF}" dt="2024-10-18T15:03:44.458" v="1650" actId="1076"/>
          <ac:spMkLst>
            <pc:docMk/>
            <pc:sldMk cId="413058439" sldId="260"/>
            <ac:spMk id="13315" creationId="{00000000-0000-0000-0000-000000000000}"/>
          </ac:spMkLst>
        </pc:spChg>
      </pc:sldChg>
      <pc:sldChg chg="modSp mod">
        <pc:chgData name="Natasha Davies (IMH)" userId="f8d816cd-2c21-46a2-8815-9450f2bd6f78" providerId="ADAL" clId="{3FFDE33E-B46F-4CC6-91BA-D1B2A73B6CCF}" dt="2024-10-18T15:02:59.265" v="1632" actId="27636"/>
        <pc:sldMkLst>
          <pc:docMk/>
          <pc:sldMk cId="966141094" sldId="263"/>
        </pc:sldMkLst>
        <pc:spChg chg="mod">
          <ac:chgData name="Natasha Davies (IMH)" userId="f8d816cd-2c21-46a2-8815-9450f2bd6f78" providerId="ADAL" clId="{3FFDE33E-B46F-4CC6-91BA-D1B2A73B6CCF}" dt="2024-10-18T15:02:59.265" v="1632" actId="27636"/>
          <ac:spMkLst>
            <pc:docMk/>
            <pc:sldMk cId="966141094" sldId="263"/>
            <ac:spMk id="12290" creationId="{00000000-0000-0000-0000-000000000000}"/>
          </ac:spMkLst>
        </pc:spChg>
      </pc:sldChg>
      <pc:sldChg chg="add del">
        <pc:chgData name="Natasha Davies (IMH)" userId="f8d816cd-2c21-46a2-8815-9450f2bd6f78" providerId="ADAL" clId="{3FFDE33E-B46F-4CC6-91BA-D1B2A73B6CCF}" dt="2024-10-18T14:41:02.256" v="1537" actId="47"/>
        <pc:sldMkLst>
          <pc:docMk/>
          <pc:sldMk cId="3714079228" sldId="270"/>
        </pc:sldMkLst>
      </pc:sldChg>
      <pc:sldChg chg="addSp delSp modSp add del mod chgLayout">
        <pc:chgData name="Natasha Davies (IMH)" userId="f8d816cd-2c21-46a2-8815-9450f2bd6f78" providerId="ADAL" clId="{3FFDE33E-B46F-4CC6-91BA-D1B2A73B6CCF}" dt="2024-10-18T14:41:24.401" v="1544" actId="47"/>
        <pc:sldMkLst>
          <pc:docMk/>
          <pc:sldMk cId="249884110" sldId="271"/>
        </pc:sldMkLst>
        <pc:spChg chg="del mod ord">
          <ac:chgData name="Natasha Davies (IMH)" userId="f8d816cd-2c21-46a2-8815-9450f2bd6f78" providerId="ADAL" clId="{3FFDE33E-B46F-4CC6-91BA-D1B2A73B6CCF}" dt="2024-10-18T14:41:05.932" v="1538" actId="21"/>
          <ac:spMkLst>
            <pc:docMk/>
            <pc:sldMk cId="249884110" sldId="271"/>
            <ac:spMk id="2" creationId="{5638BA31-B1A1-51A8-CB8F-118E802EA9D1}"/>
          </ac:spMkLst>
        </pc:spChg>
        <pc:spChg chg="del mod ord">
          <ac:chgData name="Natasha Davies (IMH)" userId="f8d816cd-2c21-46a2-8815-9450f2bd6f78" providerId="ADAL" clId="{3FFDE33E-B46F-4CC6-91BA-D1B2A73B6CCF}" dt="2024-10-18T14:34:23.005" v="1498" actId="21"/>
          <ac:spMkLst>
            <pc:docMk/>
            <pc:sldMk cId="249884110" sldId="271"/>
            <ac:spMk id="3" creationId="{68448E15-B022-A8E0-F800-15C5E3D11F35}"/>
          </ac:spMkLst>
        </pc:spChg>
        <pc:spChg chg="add del mod">
          <ac:chgData name="Natasha Davies (IMH)" userId="f8d816cd-2c21-46a2-8815-9450f2bd6f78" providerId="ADAL" clId="{3FFDE33E-B46F-4CC6-91BA-D1B2A73B6CCF}" dt="2024-10-18T14:33:34.839" v="1490" actId="6264"/>
          <ac:spMkLst>
            <pc:docMk/>
            <pc:sldMk cId="249884110" sldId="271"/>
            <ac:spMk id="4" creationId="{CFE7514C-B8D8-B9BB-B486-37135D3EEFC1}"/>
          </ac:spMkLst>
        </pc:spChg>
        <pc:spChg chg="add mod">
          <ac:chgData name="Natasha Davies (IMH)" userId="f8d816cd-2c21-46a2-8815-9450f2bd6f78" providerId="ADAL" clId="{3FFDE33E-B46F-4CC6-91BA-D1B2A73B6CCF}" dt="2024-10-18T14:41:05.932" v="1538" actId="21"/>
          <ac:spMkLst>
            <pc:docMk/>
            <pc:sldMk cId="249884110" sldId="271"/>
            <ac:spMk id="5" creationId="{916A801D-FA59-FA86-BDA6-411270850A76}"/>
          </ac:spMkLst>
        </pc:spChg>
        <pc:spChg chg="add del mod">
          <ac:chgData name="Natasha Davies (IMH)" userId="f8d816cd-2c21-46a2-8815-9450f2bd6f78" providerId="ADAL" clId="{3FFDE33E-B46F-4CC6-91BA-D1B2A73B6CCF}" dt="2024-10-18T14:33:34.839" v="1490" actId="6264"/>
          <ac:spMkLst>
            <pc:docMk/>
            <pc:sldMk cId="249884110" sldId="271"/>
            <ac:spMk id="5" creationId="{E3810B5A-D0C9-DAF9-6F17-83661F644649}"/>
          </ac:spMkLst>
        </pc:spChg>
        <pc:spChg chg="add mod">
          <ac:chgData name="Natasha Davies (IMH)" userId="f8d816cd-2c21-46a2-8815-9450f2bd6f78" providerId="ADAL" clId="{3FFDE33E-B46F-4CC6-91BA-D1B2A73B6CCF}" dt="2024-10-18T14:41:17.164" v="1542" actId="21"/>
          <ac:spMkLst>
            <pc:docMk/>
            <pc:sldMk cId="249884110" sldId="271"/>
            <ac:spMk id="7" creationId="{4B778C4E-3CEE-E943-8FD8-C834E918B013}"/>
          </ac:spMkLst>
        </pc:spChg>
        <pc:spChg chg="add mod">
          <ac:chgData name="Natasha Davies (IMH)" userId="f8d816cd-2c21-46a2-8815-9450f2bd6f78" providerId="ADAL" clId="{3FFDE33E-B46F-4CC6-91BA-D1B2A73B6CCF}" dt="2024-10-18T14:34:23.005" v="1498" actId="21"/>
          <ac:spMkLst>
            <pc:docMk/>
            <pc:sldMk cId="249884110" sldId="271"/>
            <ac:spMk id="7" creationId="{F9C67B31-19E6-347B-6F48-323EF7C54D56}"/>
          </ac:spMkLst>
        </pc:spChg>
        <pc:graphicFrameChg chg="del">
          <ac:chgData name="Natasha Davies (IMH)" userId="f8d816cd-2c21-46a2-8815-9450f2bd6f78" providerId="ADAL" clId="{3FFDE33E-B46F-4CC6-91BA-D1B2A73B6CCF}" dt="2024-10-18T14:41:17.164" v="1542" actId="21"/>
          <ac:graphicFrameMkLst>
            <pc:docMk/>
            <pc:sldMk cId="249884110" sldId="271"/>
            <ac:graphicFrameMk id="4" creationId="{5289388B-466B-9AFE-C1B1-0AB63E743A33}"/>
          </ac:graphicFrameMkLst>
        </pc:graphicFrameChg>
      </pc:sldChg>
      <pc:sldChg chg="addSp delSp modSp add del mod">
        <pc:chgData name="Natasha Davies (IMH)" userId="f8d816cd-2c21-46a2-8815-9450f2bd6f78" providerId="ADAL" clId="{3FFDE33E-B46F-4CC6-91BA-D1B2A73B6CCF}" dt="2024-10-18T14:41:49.404" v="1552" actId="47"/>
        <pc:sldMkLst>
          <pc:docMk/>
          <pc:sldMk cId="1782428468" sldId="272"/>
        </pc:sldMkLst>
        <pc:spChg chg="del">
          <ac:chgData name="Natasha Davies (IMH)" userId="f8d816cd-2c21-46a2-8815-9450f2bd6f78" providerId="ADAL" clId="{3FFDE33E-B46F-4CC6-91BA-D1B2A73B6CCF}" dt="2024-10-18T14:41:36.555" v="1548" actId="21"/>
          <ac:spMkLst>
            <pc:docMk/>
            <pc:sldMk cId="1782428468" sldId="272"/>
            <ac:spMk id="2" creationId="{C1C3B9F8-71CC-CF68-CF3F-3F4F4FB5C19C}"/>
          </ac:spMkLst>
        </pc:spChg>
        <pc:spChg chg="add mod">
          <ac:chgData name="Natasha Davies (IMH)" userId="f8d816cd-2c21-46a2-8815-9450f2bd6f78" providerId="ADAL" clId="{3FFDE33E-B46F-4CC6-91BA-D1B2A73B6CCF}" dt="2024-10-18T14:35:02.944" v="1505" actId="21"/>
          <ac:spMkLst>
            <pc:docMk/>
            <pc:sldMk cId="1782428468" sldId="272"/>
            <ac:spMk id="5" creationId="{60D6629D-3B05-9B23-DF5B-286754C92B7D}"/>
          </ac:spMkLst>
        </pc:spChg>
        <pc:spChg chg="add mod">
          <ac:chgData name="Natasha Davies (IMH)" userId="f8d816cd-2c21-46a2-8815-9450f2bd6f78" providerId="ADAL" clId="{3FFDE33E-B46F-4CC6-91BA-D1B2A73B6CCF}" dt="2024-10-18T14:41:36.555" v="1548" actId="21"/>
          <ac:spMkLst>
            <pc:docMk/>
            <pc:sldMk cId="1782428468" sldId="272"/>
            <ac:spMk id="5" creationId="{D2C0362A-9460-19A9-7715-40D949C4CEF6}"/>
          </ac:spMkLst>
        </pc:spChg>
        <pc:spChg chg="add mod">
          <ac:chgData name="Natasha Davies (IMH)" userId="f8d816cd-2c21-46a2-8815-9450f2bd6f78" providerId="ADAL" clId="{3FFDE33E-B46F-4CC6-91BA-D1B2A73B6CCF}" dt="2024-10-18T14:41:44.890" v="1550" actId="21"/>
          <ac:spMkLst>
            <pc:docMk/>
            <pc:sldMk cId="1782428468" sldId="272"/>
            <ac:spMk id="7" creationId="{62619FA4-4748-9D4C-F868-61D5DB474E3A}"/>
          </ac:spMkLst>
        </pc:spChg>
        <pc:graphicFrameChg chg="del">
          <ac:chgData name="Natasha Davies (IMH)" userId="f8d816cd-2c21-46a2-8815-9450f2bd6f78" providerId="ADAL" clId="{3FFDE33E-B46F-4CC6-91BA-D1B2A73B6CCF}" dt="2024-10-18T14:41:44.890" v="1550" actId="21"/>
          <ac:graphicFrameMkLst>
            <pc:docMk/>
            <pc:sldMk cId="1782428468" sldId="272"/>
            <ac:graphicFrameMk id="4" creationId="{CA65362A-150B-2CFC-7EEF-5B7A43F33253}"/>
          </ac:graphicFrameMkLst>
        </pc:graphicFrameChg>
      </pc:sldChg>
      <pc:sldChg chg="addSp delSp modSp add del mod">
        <pc:chgData name="Natasha Davies (IMH)" userId="f8d816cd-2c21-46a2-8815-9450f2bd6f78" providerId="ADAL" clId="{3FFDE33E-B46F-4CC6-91BA-D1B2A73B6CCF}" dt="2024-10-18T14:42:26.273" v="1561" actId="47"/>
        <pc:sldMkLst>
          <pc:docMk/>
          <pc:sldMk cId="2482101366" sldId="273"/>
        </pc:sldMkLst>
        <pc:spChg chg="del">
          <ac:chgData name="Natasha Davies (IMH)" userId="f8d816cd-2c21-46a2-8815-9450f2bd6f78" providerId="ADAL" clId="{3FFDE33E-B46F-4CC6-91BA-D1B2A73B6CCF}" dt="2024-10-18T14:42:02.167" v="1554" actId="21"/>
          <ac:spMkLst>
            <pc:docMk/>
            <pc:sldMk cId="2482101366" sldId="273"/>
            <ac:spMk id="2" creationId="{0D436DE4-09D9-F76A-0C83-1D8A813B79E8}"/>
          </ac:spMkLst>
        </pc:spChg>
        <pc:spChg chg="add mod">
          <ac:chgData name="Natasha Davies (IMH)" userId="f8d816cd-2c21-46a2-8815-9450f2bd6f78" providerId="ADAL" clId="{3FFDE33E-B46F-4CC6-91BA-D1B2A73B6CCF}" dt="2024-10-18T14:42:02.167" v="1554" actId="21"/>
          <ac:spMkLst>
            <pc:docMk/>
            <pc:sldMk cId="2482101366" sldId="273"/>
            <ac:spMk id="5" creationId="{1B3C5FD1-546C-6FAD-585B-520D2A39DC81}"/>
          </ac:spMkLst>
        </pc:spChg>
        <pc:spChg chg="add mod">
          <ac:chgData name="Natasha Davies (IMH)" userId="f8d816cd-2c21-46a2-8815-9450f2bd6f78" providerId="ADAL" clId="{3FFDE33E-B46F-4CC6-91BA-D1B2A73B6CCF}" dt="2024-10-18T14:42:11.312" v="1556" actId="21"/>
          <ac:spMkLst>
            <pc:docMk/>
            <pc:sldMk cId="2482101366" sldId="273"/>
            <ac:spMk id="7" creationId="{8F7A052A-3E43-F83B-E1F6-24AABDA1FBE8}"/>
          </ac:spMkLst>
        </pc:spChg>
        <pc:graphicFrameChg chg="del">
          <ac:chgData name="Natasha Davies (IMH)" userId="f8d816cd-2c21-46a2-8815-9450f2bd6f78" providerId="ADAL" clId="{3FFDE33E-B46F-4CC6-91BA-D1B2A73B6CCF}" dt="2024-10-18T14:42:11.312" v="1556" actId="21"/>
          <ac:graphicFrameMkLst>
            <pc:docMk/>
            <pc:sldMk cId="2482101366" sldId="273"/>
            <ac:graphicFrameMk id="4" creationId="{5B93EB90-C518-EA4E-D3D1-2748C89F3A29}"/>
          </ac:graphicFrameMkLst>
        </pc:graphicFrameChg>
      </pc:sldChg>
      <pc:sldChg chg="del">
        <pc:chgData name="Natasha Davies (IMH)" userId="f8d816cd-2c21-46a2-8815-9450f2bd6f78" providerId="ADAL" clId="{3FFDE33E-B46F-4CC6-91BA-D1B2A73B6CCF}" dt="2024-10-16T15:15:03.146" v="14" actId="47"/>
        <pc:sldMkLst>
          <pc:docMk/>
          <pc:sldMk cId="3117405783" sldId="273"/>
        </pc:sldMkLst>
      </pc:sldChg>
      <pc:sldChg chg="addSp delSp modSp add del mod">
        <pc:chgData name="Natasha Davies (IMH)" userId="f8d816cd-2c21-46a2-8815-9450f2bd6f78" providerId="ADAL" clId="{3FFDE33E-B46F-4CC6-91BA-D1B2A73B6CCF}" dt="2024-10-18T14:43:52.279" v="1576" actId="47"/>
        <pc:sldMkLst>
          <pc:docMk/>
          <pc:sldMk cId="684042083" sldId="274"/>
        </pc:sldMkLst>
        <pc:spChg chg="del">
          <ac:chgData name="Natasha Davies (IMH)" userId="f8d816cd-2c21-46a2-8815-9450f2bd6f78" providerId="ADAL" clId="{3FFDE33E-B46F-4CC6-91BA-D1B2A73B6CCF}" dt="2024-10-18T14:42:35.038" v="1563" actId="21"/>
          <ac:spMkLst>
            <pc:docMk/>
            <pc:sldMk cId="684042083" sldId="274"/>
            <ac:spMk id="2" creationId="{85D7DD8C-0EEC-1FAE-3C13-6154391B3C50}"/>
          </ac:spMkLst>
        </pc:spChg>
        <pc:spChg chg="del">
          <ac:chgData name="Natasha Davies (IMH)" userId="f8d816cd-2c21-46a2-8815-9450f2bd6f78" providerId="ADAL" clId="{3FFDE33E-B46F-4CC6-91BA-D1B2A73B6CCF}" dt="2024-10-18T14:43:28.145" v="1569" actId="21"/>
          <ac:spMkLst>
            <pc:docMk/>
            <pc:sldMk cId="684042083" sldId="274"/>
            <ac:spMk id="6" creationId="{D5F4C622-7BDF-80C3-5D05-72FA09DF4D21}"/>
          </ac:spMkLst>
        </pc:spChg>
        <pc:spChg chg="del">
          <ac:chgData name="Natasha Davies (IMH)" userId="f8d816cd-2c21-46a2-8815-9450f2bd6f78" providerId="ADAL" clId="{3FFDE33E-B46F-4CC6-91BA-D1B2A73B6CCF}" dt="2024-10-18T14:43:28.145" v="1569" actId="21"/>
          <ac:spMkLst>
            <pc:docMk/>
            <pc:sldMk cId="684042083" sldId="274"/>
            <ac:spMk id="7" creationId="{143562CA-02D9-06D8-6232-6D7716F0D9A1}"/>
          </ac:spMkLst>
        </pc:spChg>
        <pc:spChg chg="del">
          <ac:chgData name="Natasha Davies (IMH)" userId="f8d816cd-2c21-46a2-8815-9450f2bd6f78" providerId="ADAL" clId="{3FFDE33E-B46F-4CC6-91BA-D1B2A73B6CCF}" dt="2024-10-18T14:43:28.145" v="1569" actId="21"/>
          <ac:spMkLst>
            <pc:docMk/>
            <pc:sldMk cId="684042083" sldId="274"/>
            <ac:spMk id="8" creationId="{F1771A33-162B-D231-2D2C-62E741337420}"/>
          </ac:spMkLst>
        </pc:spChg>
        <pc:spChg chg="del">
          <ac:chgData name="Natasha Davies (IMH)" userId="f8d816cd-2c21-46a2-8815-9450f2bd6f78" providerId="ADAL" clId="{3FFDE33E-B46F-4CC6-91BA-D1B2A73B6CCF}" dt="2024-10-18T14:43:28.145" v="1569" actId="21"/>
          <ac:spMkLst>
            <pc:docMk/>
            <pc:sldMk cId="684042083" sldId="274"/>
            <ac:spMk id="9" creationId="{9945BA6E-3B31-292B-7932-787EAC5B2DC8}"/>
          </ac:spMkLst>
        </pc:spChg>
        <pc:spChg chg="del">
          <ac:chgData name="Natasha Davies (IMH)" userId="f8d816cd-2c21-46a2-8815-9450f2bd6f78" providerId="ADAL" clId="{3FFDE33E-B46F-4CC6-91BA-D1B2A73B6CCF}" dt="2024-10-18T14:43:28.145" v="1569" actId="21"/>
          <ac:spMkLst>
            <pc:docMk/>
            <pc:sldMk cId="684042083" sldId="274"/>
            <ac:spMk id="11" creationId="{546448C2-0858-AFD0-9947-7D6F565972E8}"/>
          </ac:spMkLst>
        </pc:spChg>
        <pc:spChg chg="del">
          <ac:chgData name="Natasha Davies (IMH)" userId="f8d816cd-2c21-46a2-8815-9450f2bd6f78" providerId="ADAL" clId="{3FFDE33E-B46F-4CC6-91BA-D1B2A73B6CCF}" dt="2024-10-18T14:43:28.145" v="1569" actId="21"/>
          <ac:spMkLst>
            <pc:docMk/>
            <pc:sldMk cId="684042083" sldId="274"/>
            <ac:spMk id="12" creationId="{B40A947F-7EF8-1F20-CCEB-95974AB64C36}"/>
          </ac:spMkLst>
        </pc:spChg>
        <pc:spChg chg="add mod">
          <ac:chgData name="Natasha Davies (IMH)" userId="f8d816cd-2c21-46a2-8815-9450f2bd6f78" providerId="ADAL" clId="{3FFDE33E-B46F-4CC6-91BA-D1B2A73B6CCF}" dt="2024-10-18T14:42:35.038" v="1563" actId="21"/>
          <ac:spMkLst>
            <pc:docMk/>
            <pc:sldMk cId="684042083" sldId="274"/>
            <ac:spMk id="13" creationId="{D90539F7-85A7-2CEE-B5EB-81A5301F62B6}"/>
          </ac:spMkLst>
        </pc:spChg>
        <pc:graphicFrameChg chg="del">
          <ac:chgData name="Natasha Davies (IMH)" userId="f8d816cd-2c21-46a2-8815-9450f2bd6f78" providerId="ADAL" clId="{3FFDE33E-B46F-4CC6-91BA-D1B2A73B6CCF}" dt="2024-10-18T14:43:07.168" v="1567" actId="21"/>
          <ac:graphicFrameMkLst>
            <pc:docMk/>
            <pc:sldMk cId="684042083" sldId="274"/>
            <ac:graphicFrameMk id="4" creationId="{8C7E45AA-6B85-F094-5582-55401B3DD078}"/>
          </ac:graphicFrameMkLst>
        </pc:graphicFrameChg>
        <pc:cxnChg chg="del">
          <ac:chgData name="Natasha Davies (IMH)" userId="f8d816cd-2c21-46a2-8815-9450f2bd6f78" providerId="ADAL" clId="{3FFDE33E-B46F-4CC6-91BA-D1B2A73B6CCF}" dt="2024-10-18T14:43:28.145" v="1569" actId="21"/>
          <ac:cxnSpMkLst>
            <pc:docMk/>
            <pc:sldMk cId="684042083" sldId="274"/>
            <ac:cxnSpMk id="5" creationId="{21E324D1-2BC4-94FE-F54A-5ABF06C014DC}"/>
          </ac:cxnSpMkLst>
        </pc:cxnChg>
        <pc:cxnChg chg="del">
          <ac:chgData name="Natasha Davies (IMH)" userId="f8d816cd-2c21-46a2-8815-9450f2bd6f78" providerId="ADAL" clId="{3FFDE33E-B46F-4CC6-91BA-D1B2A73B6CCF}" dt="2024-10-18T14:43:28.145" v="1569" actId="21"/>
          <ac:cxnSpMkLst>
            <pc:docMk/>
            <pc:sldMk cId="684042083" sldId="274"/>
            <ac:cxnSpMk id="10" creationId="{766D6D4F-02B3-DEA8-47F2-19A21D7FADCB}"/>
          </ac:cxnSpMkLst>
        </pc:cxnChg>
      </pc:sldChg>
      <pc:sldChg chg="del">
        <pc:chgData name="Natasha Davies (IMH)" userId="f8d816cd-2c21-46a2-8815-9450f2bd6f78" providerId="ADAL" clId="{3FFDE33E-B46F-4CC6-91BA-D1B2A73B6CCF}" dt="2024-10-16T15:15:03.311" v="15" actId="47"/>
        <pc:sldMkLst>
          <pc:docMk/>
          <pc:sldMk cId="795220362" sldId="274"/>
        </pc:sldMkLst>
      </pc:sldChg>
      <pc:sldChg chg="addSp delSp modSp add del mod">
        <pc:chgData name="Natasha Davies (IMH)" userId="f8d816cd-2c21-46a2-8815-9450f2bd6f78" providerId="ADAL" clId="{3FFDE33E-B46F-4CC6-91BA-D1B2A73B6CCF}" dt="2024-10-18T14:44:28.540" v="1585" actId="47"/>
        <pc:sldMkLst>
          <pc:docMk/>
          <pc:sldMk cId="1502109456" sldId="275"/>
        </pc:sldMkLst>
        <pc:spChg chg="del">
          <ac:chgData name="Natasha Davies (IMH)" userId="f8d816cd-2c21-46a2-8815-9450f2bd6f78" providerId="ADAL" clId="{3FFDE33E-B46F-4CC6-91BA-D1B2A73B6CCF}" dt="2024-10-18T14:44:11.674" v="1580" actId="21"/>
          <ac:spMkLst>
            <pc:docMk/>
            <pc:sldMk cId="1502109456" sldId="275"/>
            <ac:spMk id="2" creationId="{AF13350B-25DC-AE51-7989-69BF3F4B2B9C}"/>
          </ac:spMkLst>
        </pc:spChg>
        <pc:spChg chg="mod">
          <ac:chgData name="Natasha Davies (IMH)" userId="f8d816cd-2c21-46a2-8815-9450f2bd6f78" providerId="ADAL" clId="{3FFDE33E-B46F-4CC6-91BA-D1B2A73B6CCF}" dt="2024-10-18T14:36:38.955" v="1524" actId="27636"/>
          <ac:spMkLst>
            <pc:docMk/>
            <pc:sldMk cId="1502109456" sldId="275"/>
            <ac:spMk id="3" creationId="{BE3D401F-D1D8-2350-72C6-35AB4BE5F106}"/>
          </ac:spMkLst>
        </pc:spChg>
        <pc:spChg chg="add mod">
          <ac:chgData name="Natasha Davies (IMH)" userId="f8d816cd-2c21-46a2-8815-9450f2bd6f78" providerId="ADAL" clId="{3FFDE33E-B46F-4CC6-91BA-D1B2A73B6CCF}" dt="2024-10-18T14:44:11.674" v="1580" actId="21"/>
          <ac:spMkLst>
            <pc:docMk/>
            <pc:sldMk cId="1502109456" sldId="275"/>
            <ac:spMk id="5" creationId="{74C956A9-9469-FB30-FC69-20B10F507C59}"/>
          </ac:spMkLst>
        </pc:spChg>
        <pc:graphicFrameChg chg="del">
          <ac:chgData name="Natasha Davies (IMH)" userId="f8d816cd-2c21-46a2-8815-9450f2bd6f78" providerId="ADAL" clId="{3FFDE33E-B46F-4CC6-91BA-D1B2A73B6CCF}" dt="2024-10-18T14:44:19.451" v="1582" actId="21"/>
          <ac:graphicFrameMkLst>
            <pc:docMk/>
            <pc:sldMk cId="1502109456" sldId="275"/>
            <ac:graphicFrameMk id="4" creationId="{8FBDC194-33E4-FC2D-138F-1C0EAB535E4C}"/>
          </ac:graphicFrameMkLst>
        </pc:graphicFrameChg>
      </pc:sldChg>
      <pc:sldChg chg="del">
        <pc:chgData name="Natasha Davies (IMH)" userId="f8d816cd-2c21-46a2-8815-9450f2bd6f78" providerId="ADAL" clId="{3FFDE33E-B46F-4CC6-91BA-D1B2A73B6CCF}" dt="2024-10-16T15:15:03.840" v="17" actId="47"/>
        <pc:sldMkLst>
          <pc:docMk/>
          <pc:sldMk cId="3015073141" sldId="275"/>
        </pc:sldMkLst>
      </pc:sldChg>
      <pc:sldChg chg="del">
        <pc:chgData name="Natasha Davies (IMH)" userId="f8d816cd-2c21-46a2-8815-9450f2bd6f78" providerId="ADAL" clId="{3FFDE33E-B46F-4CC6-91BA-D1B2A73B6CCF}" dt="2024-10-16T15:15:04.027" v="18" actId="47"/>
        <pc:sldMkLst>
          <pc:docMk/>
          <pc:sldMk cId="1999228564" sldId="276"/>
        </pc:sldMkLst>
      </pc:sldChg>
      <pc:sldChg chg="addSp delSp modSp add del mod">
        <pc:chgData name="Natasha Davies (IMH)" userId="f8d816cd-2c21-46a2-8815-9450f2bd6f78" providerId="ADAL" clId="{3FFDE33E-B46F-4CC6-91BA-D1B2A73B6CCF}" dt="2024-10-18T14:44:53.183" v="1591" actId="47"/>
        <pc:sldMkLst>
          <pc:docMk/>
          <pc:sldMk cId="4027958457" sldId="276"/>
        </pc:sldMkLst>
        <pc:spChg chg="del">
          <ac:chgData name="Natasha Davies (IMH)" userId="f8d816cd-2c21-46a2-8815-9450f2bd6f78" providerId="ADAL" clId="{3FFDE33E-B46F-4CC6-91BA-D1B2A73B6CCF}" dt="2024-10-18T14:44:47.699" v="1589" actId="21"/>
          <ac:spMkLst>
            <pc:docMk/>
            <pc:sldMk cId="4027958457" sldId="276"/>
            <ac:spMk id="2" creationId="{66D71749-83D9-2918-81D8-0F345D9927A4}"/>
          </ac:spMkLst>
        </pc:spChg>
        <pc:spChg chg="del">
          <ac:chgData name="Natasha Davies (IMH)" userId="f8d816cd-2c21-46a2-8815-9450f2bd6f78" providerId="ADAL" clId="{3FFDE33E-B46F-4CC6-91BA-D1B2A73B6CCF}" dt="2024-10-18T14:44:47.699" v="1589" actId="21"/>
          <ac:spMkLst>
            <pc:docMk/>
            <pc:sldMk cId="4027958457" sldId="276"/>
            <ac:spMk id="3" creationId="{2786C091-2D5C-5597-3BDD-CCD0E74AD01D}"/>
          </ac:spMkLst>
        </pc:spChg>
        <pc:spChg chg="add mod">
          <ac:chgData name="Natasha Davies (IMH)" userId="f8d816cd-2c21-46a2-8815-9450f2bd6f78" providerId="ADAL" clId="{3FFDE33E-B46F-4CC6-91BA-D1B2A73B6CCF}" dt="2024-10-18T14:44:47.699" v="1589" actId="21"/>
          <ac:spMkLst>
            <pc:docMk/>
            <pc:sldMk cId="4027958457" sldId="276"/>
            <ac:spMk id="5" creationId="{35F5EB26-9189-6EB8-D8B8-798B511E2B35}"/>
          </ac:spMkLst>
        </pc:spChg>
        <pc:spChg chg="add mod">
          <ac:chgData name="Natasha Davies (IMH)" userId="f8d816cd-2c21-46a2-8815-9450f2bd6f78" providerId="ADAL" clId="{3FFDE33E-B46F-4CC6-91BA-D1B2A73B6CCF}" dt="2024-10-18T14:44:47.699" v="1589" actId="21"/>
          <ac:spMkLst>
            <pc:docMk/>
            <pc:sldMk cId="4027958457" sldId="276"/>
            <ac:spMk id="7" creationId="{09D7A9AD-0D08-06A1-39C4-879B854F17C4}"/>
          </ac:spMkLst>
        </pc:spChg>
      </pc:sldChg>
      <pc:sldChg chg="addSp delSp modSp add del mod">
        <pc:chgData name="Natasha Davies (IMH)" userId="f8d816cd-2c21-46a2-8815-9450f2bd6f78" providerId="ADAL" clId="{3FFDE33E-B46F-4CC6-91BA-D1B2A73B6CCF}" dt="2024-10-18T14:45:35.212" v="1599" actId="47"/>
        <pc:sldMkLst>
          <pc:docMk/>
          <pc:sldMk cId="937596256" sldId="277"/>
        </pc:sldMkLst>
        <pc:spChg chg="del">
          <ac:chgData name="Natasha Davies (IMH)" userId="f8d816cd-2c21-46a2-8815-9450f2bd6f78" providerId="ADAL" clId="{3FFDE33E-B46F-4CC6-91BA-D1B2A73B6CCF}" dt="2024-10-18T14:45:22.750" v="1595" actId="21"/>
          <ac:spMkLst>
            <pc:docMk/>
            <pc:sldMk cId="937596256" sldId="277"/>
            <ac:spMk id="2" creationId="{C3DB4C40-7C3B-ECA6-D806-C3BA0C334EB5}"/>
          </ac:spMkLst>
        </pc:spChg>
        <pc:spChg chg="del">
          <ac:chgData name="Natasha Davies (IMH)" userId="f8d816cd-2c21-46a2-8815-9450f2bd6f78" providerId="ADAL" clId="{3FFDE33E-B46F-4CC6-91BA-D1B2A73B6CCF}" dt="2024-10-18T14:45:22.750" v="1595" actId="21"/>
          <ac:spMkLst>
            <pc:docMk/>
            <pc:sldMk cId="937596256" sldId="277"/>
            <ac:spMk id="3" creationId="{3466B7D6-8843-5719-7115-207C93413054}"/>
          </ac:spMkLst>
        </pc:spChg>
        <pc:spChg chg="add mod">
          <ac:chgData name="Natasha Davies (IMH)" userId="f8d816cd-2c21-46a2-8815-9450f2bd6f78" providerId="ADAL" clId="{3FFDE33E-B46F-4CC6-91BA-D1B2A73B6CCF}" dt="2024-10-18T14:45:22.750" v="1595" actId="21"/>
          <ac:spMkLst>
            <pc:docMk/>
            <pc:sldMk cId="937596256" sldId="277"/>
            <ac:spMk id="5" creationId="{B4EA8650-4513-5588-D604-2018888E5E65}"/>
          </ac:spMkLst>
        </pc:spChg>
        <pc:spChg chg="add mod">
          <ac:chgData name="Natasha Davies (IMH)" userId="f8d816cd-2c21-46a2-8815-9450f2bd6f78" providerId="ADAL" clId="{3FFDE33E-B46F-4CC6-91BA-D1B2A73B6CCF}" dt="2024-10-18T14:45:22.750" v="1595" actId="21"/>
          <ac:spMkLst>
            <pc:docMk/>
            <pc:sldMk cId="937596256" sldId="277"/>
            <ac:spMk id="7" creationId="{79C27276-2CD5-2811-4C3C-E448FF1048FB}"/>
          </ac:spMkLst>
        </pc:spChg>
      </pc:sldChg>
      <pc:sldChg chg="del">
        <pc:chgData name="Natasha Davies (IMH)" userId="f8d816cd-2c21-46a2-8815-9450f2bd6f78" providerId="ADAL" clId="{3FFDE33E-B46F-4CC6-91BA-D1B2A73B6CCF}" dt="2024-10-16T15:15:04.158" v="19" actId="47"/>
        <pc:sldMkLst>
          <pc:docMk/>
          <pc:sldMk cId="4162043849" sldId="277"/>
        </pc:sldMkLst>
      </pc:sldChg>
      <pc:sldChg chg="addSp delSp modSp add del mod">
        <pc:chgData name="Natasha Davies (IMH)" userId="f8d816cd-2c21-46a2-8815-9450f2bd6f78" providerId="ADAL" clId="{3FFDE33E-B46F-4CC6-91BA-D1B2A73B6CCF}" dt="2024-10-18T14:45:56.837" v="1605" actId="47"/>
        <pc:sldMkLst>
          <pc:docMk/>
          <pc:sldMk cId="3125774896" sldId="278"/>
        </pc:sldMkLst>
        <pc:spChg chg="del">
          <ac:chgData name="Natasha Davies (IMH)" userId="f8d816cd-2c21-46a2-8815-9450f2bd6f78" providerId="ADAL" clId="{3FFDE33E-B46F-4CC6-91BA-D1B2A73B6CCF}" dt="2024-10-18T14:45:48.320" v="1601" actId="21"/>
          <ac:spMkLst>
            <pc:docMk/>
            <pc:sldMk cId="3125774896" sldId="278"/>
            <ac:spMk id="2" creationId="{48F216D1-AF93-9518-90A5-64514FE25120}"/>
          </ac:spMkLst>
        </pc:spChg>
        <pc:spChg chg="del">
          <ac:chgData name="Natasha Davies (IMH)" userId="f8d816cd-2c21-46a2-8815-9450f2bd6f78" providerId="ADAL" clId="{3FFDE33E-B46F-4CC6-91BA-D1B2A73B6CCF}" dt="2024-10-18T14:45:48.320" v="1601" actId="21"/>
          <ac:spMkLst>
            <pc:docMk/>
            <pc:sldMk cId="3125774896" sldId="278"/>
            <ac:spMk id="3" creationId="{BE8AB8F3-77E1-8B1A-BD38-8932B1650CCE}"/>
          </ac:spMkLst>
        </pc:spChg>
        <pc:spChg chg="add mod">
          <ac:chgData name="Natasha Davies (IMH)" userId="f8d816cd-2c21-46a2-8815-9450f2bd6f78" providerId="ADAL" clId="{3FFDE33E-B46F-4CC6-91BA-D1B2A73B6CCF}" dt="2024-10-18T14:45:48.320" v="1601" actId="21"/>
          <ac:spMkLst>
            <pc:docMk/>
            <pc:sldMk cId="3125774896" sldId="278"/>
            <ac:spMk id="5" creationId="{8794BC0C-74D0-013A-D93C-178D48A50E4F}"/>
          </ac:spMkLst>
        </pc:spChg>
        <pc:spChg chg="add mod">
          <ac:chgData name="Natasha Davies (IMH)" userId="f8d816cd-2c21-46a2-8815-9450f2bd6f78" providerId="ADAL" clId="{3FFDE33E-B46F-4CC6-91BA-D1B2A73B6CCF}" dt="2024-10-18T14:45:48.320" v="1601" actId="21"/>
          <ac:spMkLst>
            <pc:docMk/>
            <pc:sldMk cId="3125774896" sldId="278"/>
            <ac:spMk id="7" creationId="{D1C8ABC6-AFA9-6EAF-C7F0-FE1B8D45B6D9}"/>
          </ac:spMkLst>
        </pc:spChg>
      </pc:sldChg>
      <pc:sldChg chg="addSp delSp modSp add del mod">
        <pc:chgData name="Natasha Davies (IMH)" userId="f8d816cd-2c21-46a2-8815-9450f2bd6f78" providerId="ADAL" clId="{3FFDE33E-B46F-4CC6-91BA-D1B2A73B6CCF}" dt="2024-10-18T14:46:23.842" v="1612" actId="47"/>
        <pc:sldMkLst>
          <pc:docMk/>
          <pc:sldMk cId="202044378" sldId="279"/>
        </pc:sldMkLst>
        <pc:spChg chg="del">
          <ac:chgData name="Natasha Davies (IMH)" userId="f8d816cd-2c21-46a2-8815-9450f2bd6f78" providerId="ADAL" clId="{3FFDE33E-B46F-4CC6-91BA-D1B2A73B6CCF}" dt="2024-10-18T14:46:09.546" v="1607" actId="21"/>
          <ac:spMkLst>
            <pc:docMk/>
            <pc:sldMk cId="202044378" sldId="279"/>
            <ac:spMk id="2" creationId="{6DF4774B-367D-532E-ED0A-79B989943013}"/>
          </ac:spMkLst>
        </pc:spChg>
        <pc:spChg chg="add mod">
          <ac:chgData name="Natasha Davies (IMH)" userId="f8d816cd-2c21-46a2-8815-9450f2bd6f78" providerId="ADAL" clId="{3FFDE33E-B46F-4CC6-91BA-D1B2A73B6CCF}" dt="2024-10-18T14:46:09.546" v="1607" actId="21"/>
          <ac:spMkLst>
            <pc:docMk/>
            <pc:sldMk cId="202044378" sldId="279"/>
            <ac:spMk id="5" creationId="{D538EC33-D931-786D-4530-E0E965F8A4BD}"/>
          </ac:spMkLst>
        </pc:spChg>
        <pc:spChg chg="add mod">
          <ac:chgData name="Natasha Davies (IMH)" userId="f8d816cd-2c21-46a2-8815-9450f2bd6f78" providerId="ADAL" clId="{3FFDE33E-B46F-4CC6-91BA-D1B2A73B6CCF}" dt="2024-10-18T14:46:09.546" v="1607" actId="21"/>
          <ac:spMkLst>
            <pc:docMk/>
            <pc:sldMk cId="202044378" sldId="279"/>
            <ac:spMk id="7" creationId="{975CEC68-62CA-172F-6A0A-7CC20F343AA5}"/>
          </ac:spMkLst>
        </pc:spChg>
        <pc:picChg chg="del">
          <ac:chgData name="Natasha Davies (IMH)" userId="f8d816cd-2c21-46a2-8815-9450f2bd6f78" providerId="ADAL" clId="{3FFDE33E-B46F-4CC6-91BA-D1B2A73B6CCF}" dt="2024-10-18T14:46:09.546" v="1607" actId="21"/>
          <ac:picMkLst>
            <pc:docMk/>
            <pc:sldMk cId="202044378" sldId="279"/>
            <ac:picMk id="4" creationId="{58EA4DA5-2EE0-80E2-6EA7-3D66532A0179}"/>
          </ac:picMkLst>
        </pc:picChg>
      </pc:sldChg>
      <pc:sldChg chg="del">
        <pc:chgData name="Natasha Davies (IMH)" userId="f8d816cd-2c21-46a2-8815-9450f2bd6f78" providerId="ADAL" clId="{3FFDE33E-B46F-4CC6-91BA-D1B2A73B6CCF}" dt="2024-10-16T15:15:04.359" v="20" actId="47"/>
        <pc:sldMkLst>
          <pc:docMk/>
          <pc:sldMk cId="2876424440" sldId="279"/>
        </pc:sldMkLst>
      </pc:sldChg>
      <pc:sldChg chg="del">
        <pc:chgData name="Natasha Davies (IMH)" userId="f8d816cd-2c21-46a2-8815-9450f2bd6f78" providerId="ADAL" clId="{3FFDE33E-B46F-4CC6-91BA-D1B2A73B6CCF}" dt="2024-10-16T15:15:04.649" v="21" actId="47"/>
        <pc:sldMkLst>
          <pc:docMk/>
          <pc:sldMk cId="536401416" sldId="281"/>
        </pc:sldMkLst>
      </pc:sldChg>
      <pc:sldChg chg="addSp delSp modSp add del mod">
        <pc:chgData name="Natasha Davies (IMH)" userId="f8d816cd-2c21-46a2-8815-9450f2bd6f78" providerId="ADAL" clId="{3FFDE33E-B46F-4CC6-91BA-D1B2A73B6CCF}" dt="2024-10-18T14:46:52.579" v="1617" actId="47"/>
        <pc:sldMkLst>
          <pc:docMk/>
          <pc:sldMk cId="577086990" sldId="283"/>
        </pc:sldMkLst>
        <pc:spChg chg="del">
          <ac:chgData name="Natasha Davies (IMH)" userId="f8d816cd-2c21-46a2-8815-9450f2bd6f78" providerId="ADAL" clId="{3FFDE33E-B46F-4CC6-91BA-D1B2A73B6CCF}" dt="2024-10-18T14:46:41.542" v="1613" actId="21"/>
          <ac:spMkLst>
            <pc:docMk/>
            <pc:sldMk cId="577086990" sldId="283"/>
            <ac:spMk id="2" creationId="{FCB35067-8661-193D-9052-BC694A24FA66}"/>
          </ac:spMkLst>
        </pc:spChg>
        <pc:spChg chg="del">
          <ac:chgData name="Natasha Davies (IMH)" userId="f8d816cd-2c21-46a2-8815-9450f2bd6f78" providerId="ADAL" clId="{3FFDE33E-B46F-4CC6-91BA-D1B2A73B6CCF}" dt="2024-10-18T14:46:41.542" v="1613" actId="21"/>
          <ac:spMkLst>
            <pc:docMk/>
            <pc:sldMk cId="577086990" sldId="283"/>
            <ac:spMk id="3" creationId="{0F9F18C4-E575-AC00-393F-2E33CCC4546F}"/>
          </ac:spMkLst>
        </pc:spChg>
        <pc:spChg chg="add mod">
          <ac:chgData name="Natasha Davies (IMH)" userId="f8d816cd-2c21-46a2-8815-9450f2bd6f78" providerId="ADAL" clId="{3FFDE33E-B46F-4CC6-91BA-D1B2A73B6CCF}" dt="2024-10-18T14:46:41.542" v="1613" actId="21"/>
          <ac:spMkLst>
            <pc:docMk/>
            <pc:sldMk cId="577086990" sldId="283"/>
            <ac:spMk id="5" creationId="{132D4BF8-219B-2C8E-5B26-FBAAB4D8A837}"/>
          </ac:spMkLst>
        </pc:spChg>
        <pc:spChg chg="add mod">
          <ac:chgData name="Natasha Davies (IMH)" userId="f8d816cd-2c21-46a2-8815-9450f2bd6f78" providerId="ADAL" clId="{3FFDE33E-B46F-4CC6-91BA-D1B2A73B6CCF}" dt="2024-10-18T14:46:41.542" v="1613" actId="21"/>
          <ac:spMkLst>
            <pc:docMk/>
            <pc:sldMk cId="577086990" sldId="283"/>
            <ac:spMk id="7" creationId="{B9F8C9F8-C74D-3C1B-6F93-9D3E7663EC73}"/>
          </ac:spMkLst>
        </pc:spChg>
      </pc:sldChg>
      <pc:sldChg chg="del">
        <pc:chgData name="Natasha Davies (IMH)" userId="f8d816cd-2c21-46a2-8815-9450f2bd6f78" providerId="ADAL" clId="{3FFDE33E-B46F-4CC6-91BA-D1B2A73B6CCF}" dt="2024-10-16T15:15:05.866" v="27" actId="47"/>
        <pc:sldMkLst>
          <pc:docMk/>
          <pc:sldMk cId="2064362687" sldId="318"/>
        </pc:sldMkLst>
      </pc:sldChg>
      <pc:sldChg chg="del">
        <pc:chgData name="Natasha Davies (IMH)" userId="f8d816cd-2c21-46a2-8815-9450f2bd6f78" providerId="ADAL" clId="{3FFDE33E-B46F-4CC6-91BA-D1B2A73B6CCF}" dt="2024-10-16T15:15:03.516" v="16" actId="47"/>
        <pc:sldMkLst>
          <pc:docMk/>
          <pc:sldMk cId="323271966" sldId="327"/>
        </pc:sldMkLst>
      </pc:sldChg>
      <pc:sldChg chg="del">
        <pc:chgData name="Natasha Davies (IMH)" userId="f8d816cd-2c21-46a2-8815-9450f2bd6f78" providerId="ADAL" clId="{3FFDE33E-B46F-4CC6-91BA-D1B2A73B6CCF}" dt="2024-10-16T15:15:04.854" v="22" actId="47"/>
        <pc:sldMkLst>
          <pc:docMk/>
          <pc:sldMk cId="3980201757" sldId="328"/>
        </pc:sldMkLst>
      </pc:sldChg>
      <pc:sldChg chg="del">
        <pc:chgData name="Natasha Davies (IMH)" userId="f8d816cd-2c21-46a2-8815-9450f2bd6f78" providerId="ADAL" clId="{3FFDE33E-B46F-4CC6-91BA-D1B2A73B6CCF}" dt="2024-10-16T15:15:05.677" v="26" actId="47"/>
        <pc:sldMkLst>
          <pc:docMk/>
          <pc:sldMk cId="477173728" sldId="331"/>
        </pc:sldMkLst>
      </pc:sldChg>
      <pc:sldChg chg="del">
        <pc:chgData name="Natasha Davies (IMH)" userId="f8d816cd-2c21-46a2-8815-9450f2bd6f78" providerId="ADAL" clId="{3FFDE33E-B46F-4CC6-91BA-D1B2A73B6CCF}" dt="2024-10-16T15:15:02.548" v="11" actId="47"/>
        <pc:sldMkLst>
          <pc:docMk/>
          <pc:sldMk cId="1430582683" sldId="334"/>
        </pc:sldMkLst>
      </pc:sldChg>
      <pc:sldChg chg="del">
        <pc:chgData name="Natasha Davies (IMH)" userId="f8d816cd-2c21-46a2-8815-9450f2bd6f78" providerId="ADAL" clId="{3FFDE33E-B46F-4CC6-91BA-D1B2A73B6CCF}" dt="2024-10-16T15:15:05.440" v="25" actId="47"/>
        <pc:sldMkLst>
          <pc:docMk/>
          <pc:sldMk cId="1420069079" sldId="335"/>
        </pc:sldMkLst>
      </pc:sldChg>
      <pc:sldChg chg="del">
        <pc:chgData name="Natasha Davies (IMH)" userId="f8d816cd-2c21-46a2-8815-9450f2bd6f78" providerId="ADAL" clId="{3FFDE33E-B46F-4CC6-91BA-D1B2A73B6CCF}" dt="2024-10-16T15:15:06.293" v="28" actId="47"/>
        <pc:sldMkLst>
          <pc:docMk/>
          <pc:sldMk cId="3849416803" sldId="336"/>
        </pc:sldMkLst>
      </pc:sldChg>
      <pc:sldChg chg="del">
        <pc:chgData name="Natasha Davies (IMH)" userId="f8d816cd-2c21-46a2-8815-9450f2bd6f78" providerId="ADAL" clId="{3FFDE33E-B46F-4CC6-91BA-D1B2A73B6CCF}" dt="2024-10-16T15:15:06.729" v="30" actId="47"/>
        <pc:sldMkLst>
          <pc:docMk/>
          <pc:sldMk cId="3882115699" sldId="337"/>
        </pc:sldMkLst>
      </pc:sldChg>
      <pc:sldChg chg="del">
        <pc:chgData name="Natasha Davies (IMH)" userId="f8d816cd-2c21-46a2-8815-9450f2bd6f78" providerId="ADAL" clId="{3FFDE33E-B46F-4CC6-91BA-D1B2A73B6CCF}" dt="2024-10-16T15:15:06.569" v="29" actId="47"/>
        <pc:sldMkLst>
          <pc:docMk/>
          <pc:sldMk cId="2716079474" sldId="338"/>
        </pc:sldMkLst>
      </pc:sldChg>
      <pc:sldChg chg="del">
        <pc:chgData name="Natasha Davies (IMH)" userId="f8d816cd-2c21-46a2-8815-9450f2bd6f78" providerId="ADAL" clId="{3FFDE33E-B46F-4CC6-91BA-D1B2A73B6CCF}" dt="2024-10-16T15:15:05.284" v="24" actId="47"/>
        <pc:sldMkLst>
          <pc:docMk/>
          <pc:sldMk cId="31778706" sldId="340"/>
        </pc:sldMkLst>
      </pc:sldChg>
      <pc:sldChg chg="del">
        <pc:chgData name="Natasha Davies (IMH)" userId="f8d816cd-2c21-46a2-8815-9450f2bd6f78" providerId="ADAL" clId="{3FFDE33E-B46F-4CC6-91BA-D1B2A73B6CCF}" dt="2024-10-16T15:15:03.011" v="13" actId="47"/>
        <pc:sldMkLst>
          <pc:docMk/>
          <pc:sldMk cId="275369620" sldId="356"/>
        </pc:sldMkLst>
      </pc:sldChg>
      <pc:sldChg chg="del">
        <pc:chgData name="Natasha Davies (IMH)" userId="f8d816cd-2c21-46a2-8815-9450f2bd6f78" providerId="ADAL" clId="{3FFDE33E-B46F-4CC6-91BA-D1B2A73B6CCF}" dt="2024-10-16T15:15:01.963" v="8" actId="47"/>
        <pc:sldMkLst>
          <pc:docMk/>
          <pc:sldMk cId="4199312837" sldId="455"/>
        </pc:sldMkLst>
      </pc:sldChg>
      <pc:sldChg chg="del">
        <pc:chgData name="Natasha Davies (IMH)" userId="f8d816cd-2c21-46a2-8815-9450f2bd6f78" providerId="ADAL" clId="{3FFDE33E-B46F-4CC6-91BA-D1B2A73B6CCF}" dt="2024-10-16T15:14:54.813" v="0" actId="47"/>
        <pc:sldMkLst>
          <pc:docMk/>
          <pc:sldMk cId="1813576833" sldId="460"/>
        </pc:sldMkLst>
      </pc:sldChg>
      <pc:sldChg chg="del">
        <pc:chgData name="Natasha Davies (IMH)" userId="f8d816cd-2c21-46a2-8815-9450f2bd6f78" providerId="ADAL" clId="{3FFDE33E-B46F-4CC6-91BA-D1B2A73B6CCF}" dt="2024-10-16T15:15:00.262" v="1" actId="47"/>
        <pc:sldMkLst>
          <pc:docMk/>
          <pc:sldMk cId="4205745590" sldId="466"/>
        </pc:sldMkLst>
      </pc:sldChg>
      <pc:sldChg chg="del">
        <pc:chgData name="Natasha Davies (IMH)" userId="f8d816cd-2c21-46a2-8815-9450f2bd6f78" providerId="ADAL" clId="{3FFDE33E-B46F-4CC6-91BA-D1B2A73B6CCF}" dt="2024-10-16T15:15:00.684" v="2" actId="47"/>
        <pc:sldMkLst>
          <pc:docMk/>
          <pc:sldMk cId="333555556" sldId="467"/>
        </pc:sldMkLst>
      </pc:sldChg>
      <pc:sldChg chg="add ord">
        <pc:chgData name="Natasha Davies (IMH)" userId="f8d816cd-2c21-46a2-8815-9450f2bd6f78" providerId="ADAL" clId="{3FFDE33E-B46F-4CC6-91BA-D1B2A73B6CCF}" dt="2024-10-18T14:58:17.129" v="1621"/>
        <pc:sldMkLst>
          <pc:docMk/>
          <pc:sldMk cId="1163960764" sldId="467"/>
        </pc:sldMkLst>
      </pc:sldChg>
      <pc:sldChg chg="del">
        <pc:chgData name="Natasha Davies (IMH)" userId="f8d816cd-2c21-46a2-8815-9450f2bd6f78" providerId="ADAL" clId="{3FFDE33E-B46F-4CC6-91BA-D1B2A73B6CCF}" dt="2024-10-16T15:15:01.061" v="3" actId="47"/>
        <pc:sldMkLst>
          <pc:docMk/>
          <pc:sldMk cId="1080282869" sldId="468"/>
        </pc:sldMkLst>
      </pc:sldChg>
      <pc:sldChg chg="add ord">
        <pc:chgData name="Natasha Davies (IMH)" userId="f8d816cd-2c21-46a2-8815-9450f2bd6f78" providerId="ADAL" clId="{3FFDE33E-B46F-4CC6-91BA-D1B2A73B6CCF}" dt="2024-10-18T14:59:26.434" v="1624"/>
        <pc:sldMkLst>
          <pc:docMk/>
          <pc:sldMk cId="630355629" sldId="477"/>
        </pc:sldMkLst>
      </pc:sldChg>
      <pc:sldChg chg="add ord">
        <pc:chgData name="Natasha Davies (IMH)" userId="f8d816cd-2c21-46a2-8815-9450f2bd6f78" providerId="ADAL" clId="{3FFDE33E-B46F-4CC6-91BA-D1B2A73B6CCF}" dt="2024-10-18T14:59:45.585" v="1627"/>
        <pc:sldMkLst>
          <pc:docMk/>
          <pc:sldMk cId="1385010990" sldId="478"/>
        </pc:sldMkLst>
      </pc:sldChg>
      <pc:sldChg chg="add ord">
        <pc:chgData name="Natasha Davies (IMH)" userId="f8d816cd-2c21-46a2-8815-9450f2bd6f78" providerId="ADAL" clId="{3FFDE33E-B46F-4CC6-91BA-D1B2A73B6CCF}" dt="2024-10-18T15:00:36.752" v="1630"/>
        <pc:sldMkLst>
          <pc:docMk/>
          <pc:sldMk cId="780858677" sldId="484"/>
        </pc:sldMkLst>
      </pc:sldChg>
      <pc:sldChg chg="del">
        <pc:chgData name="Natasha Davies (IMH)" userId="f8d816cd-2c21-46a2-8815-9450f2bd6f78" providerId="ADAL" clId="{3FFDE33E-B46F-4CC6-91BA-D1B2A73B6CCF}" dt="2024-10-16T15:15:01.387" v="5" actId="47"/>
        <pc:sldMkLst>
          <pc:docMk/>
          <pc:sldMk cId="1499310573" sldId="611"/>
        </pc:sldMkLst>
      </pc:sldChg>
      <pc:sldChg chg="del">
        <pc:chgData name="Natasha Davies (IMH)" userId="f8d816cd-2c21-46a2-8815-9450f2bd6f78" providerId="ADAL" clId="{3FFDE33E-B46F-4CC6-91BA-D1B2A73B6CCF}" dt="2024-10-16T15:15:01.544" v="6" actId="47"/>
        <pc:sldMkLst>
          <pc:docMk/>
          <pc:sldMk cId="2962077505" sldId="612"/>
        </pc:sldMkLst>
      </pc:sldChg>
      <pc:sldChg chg="del">
        <pc:chgData name="Natasha Davies (IMH)" userId="f8d816cd-2c21-46a2-8815-9450f2bd6f78" providerId="ADAL" clId="{3FFDE33E-B46F-4CC6-91BA-D1B2A73B6CCF}" dt="2024-10-16T15:15:01.219" v="4" actId="47"/>
        <pc:sldMkLst>
          <pc:docMk/>
          <pc:sldMk cId="4151437956" sldId="613"/>
        </pc:sldMkLst>
      </pc:sldChg>
      <pc:sldChg chg="del">
        <pc:chgData name="Natasha Davies (IMH)" userId="f8d816cd-2c21-46a2-8815-9450f2bd6f78" providerId="ADAL" clId="{3FFDE33E-B46F-4CC6-91BA-D1B2A73B6CCF}" dt="2024-10-16T15:15:01.690" v="7" actId="47"/>
        <pc:sldMkLst>
          <pc:docMk/>
          <pc:sldMk cId="2061443691" sldId="614"/>
        </pc:sldMkLst>
      </pc:sldChg>
      <pc:sldChg chg="del">
        <pc:chgData name="Natasha Davies (IMH)" userId="f8d816cd-2c21-46a2-8815-9450f2bd6f78" providerId="ADAL" clId="{3FFDE33E-B46F-4CC6-91BA-D1B2A73B6CCF}" dt="2024-10-16T15:15:05.114" v="23" actId="47"/>
        <pc:sldMkLst>
          <pc:docMk/>
          <pc:sldMk cId="454124631" sldId="622"/>
        </pc:sldMkLst>
      </pc:sldChg>
      <pc:sldChg chg="del">
        <pc:chgData name="Natasha Davies (IMH)" userId="f8d816cd-2c21-46a2-8815-9450f2bd6f78" providerId="ADAL" clId="{3FFDE33E-B46F-4CC6-91BA-D1B2A73B6CCF}" dt="2024-10-16T15:15:02.341" v="10" actId="47"/>
        <pc:sldMkLst>
          <pc:docMk/>
          <pc:sldMk cId="1064970486" sldId="623"/>
        </pc:sldMkLst>
      </pc:sldChg>
      <pc:sldChg chg="del">
        <pc:chgData name="Natasha Davies (IMH)" userId="f8d816cd-2c21-46a2-8815-9450f2bd6f78" providerId="ADAL" clId="{3FFDE33E-B46F-4CC6-91BA-D1B2A73B6CCF}" dt="2024-10-16T15:15:02.789" v="12" actId="47"/>
        <pc:sldMkLst>
          <pc:docMk/>
          <pc:sldMk cId="1086193633" sldId="624"/>
        </pc:sldMkLst>
      </pc:sldChg>
      <pc:sldChg chg="modSp mod">
        <pc:chgData name="Natasha Davies (IMH)" userId="f8d816cd-2c21-46a2-8815-9450f2bd6f78" providerId="ADAL" clId="{3FFDE33E-B46F-4CC6-91BA-D1B2A73B6CCF}" dt="2024-10-18T15:44:26.272" v="3283" actId="20577"/>
        <pc:sldMkLst>
          <pc:docMk/>
          <pc:sldMk cId="135591023" sldId="627"/>
        </pc:sldMkLst>
        <pc:spChg chg="mod">
          <ac:chgData name="Natasha Davies (IMH)" userId="f8d816cd-2c21-46a2-8815-9450f2bd6f78" providerId="ADAL" clId="{3FFDE33E-B46F-4CC6-91BA-D1B2A73B6CCF}" dt="2024-10-18T15:44:26.272" v="3283" actId="20577"/>
          <ac:spMkLst>
            <pc:docMk/>
            <pc:sldMk cId="135591023" sldId="627"/>
            <ac:spMk id="3" creationId="{47798923-7A5C-FE62-934D-F9D9B0B1DF07}"/>
          </ac:spMkLst>
        </pc:spChg>
      </pc:sldChg>
      <pc:sldChg chg="del">
        <pc:chgData name="Natasha Davies (IMH)" userId="f8d816cd-2c21-46a2-8815-9450f2bd6f78" providerId="ADAL" clId="{3FFDE33E-B46F-4CC6-91BA-D1B2A73B6CCF}" dt="2024-10-16T15:15:06.922" v="31" actId="47"/>
        <pc:sldMkLst>
          <pc:docMk/>
          <pc:sldMk cId="3401579483" sldId="628"/>
        </pc:sldMkLst>
      </pc:sldChg>
      <pc:sldChg chg="del">
        <pc:chgData name="Natasha Davies (IMH)" userId="f8d816cd-2c21-46a2-8815-9450f2bd6f78" providerId="ADAL" clId="{3FFDE33E-B46F-4CC6-91BA-D1B2A73B6CCF}" dt="2024-10-16T15:15:07.103" v="32" actId="47"/>
        <pc:sldMkLst>
          <pc:docMk/>
          <pc:sldMk cId="3409969479" sldId="629"/>
        </pc:sldMkLst>
      </pc:sldChg>
      <pc:sldChg chg="del">
        <pc:chgData name="Natasha Davies (IMH)" userId="f8d816cd-2c21-46a2-8815-9450f2bd6f78" providerId="ADAL" clId="{3FFDE33E-B46F-4CC6-91BA-D1B2A73B6CCF}" dt="2024-10-16T15:15:07.520" v="33" actId="47"/>
        <pc:sldMkLst>
          <pc:docMk/>
          <pc:sldMk cId="1202705670" sldId="630"/>
        </pc:sldMkLst>
      </pc:sldChg>
      <pc:sldChg chg="del">
        <pc:chgData name="Natasha Davies (IMH)" userId="f8d816cd-2c21-46a2-8815-9450f2bd6f78" providerId="ADAL" clId="{3FFDE33E-B46F-4CC6-91BA-D1B2A73B6CCF}" dt="2024-10-16T15:15:07.811" v="34" actId="47"/>
        <pc:sldMkLst>
          <pc:docMk/>
          <pc:sldMk cId="1685873970" sldId="631"/>
        </pc:sldMkLst>
      </pc:sldChg>
      <pc:sldChg chg="del">
        <pc:chgData name="Natasha Davies (IMH)" userId="f8d816cd-2c21-46a2-8815-9450f2bd6f78" providerId="ADAL" clId="{3FFDE33E-B46F-4CC6-91BA-D1B2A73B6CCF}" dt="2024-10-16T15:15:07.976" v="35" actId="47"/>
        <pc:sldMkLst>
          <pc:docMk/>
          <pc:sldMk cId="384846502" sldId="632"/>
        </pc:sldMkLst>
      </pc:sldChg>
      <pc:sldChg chg="add del">
        <pc:chgData name="Natasha Davies (IMH)" userId="f8d816cd-2c21-46a2-8815-9450f2bd6f78" providerId="ADAL" clId="{3FFDE33E-B46F-4CC6-91BA-D1B2A73B6CCF}" dt="2024-10-16T15:15:10.880" v="37" actId="47"/>
        <pc:sldMkLst>
          <pc:docMk/>
          <pc:sldMk cId="3985077088" sldId="633"/>
        </pc:sldMkLst>
      </pc:sldChg>
      <pc:sldChg chg="addSp delSp modSp new mod setBg modNotesTx">
        <pc:chgData name="Natasha Davies (IMH)" userId="f8d816cd-2c21-46a2-8815-9450f2bd6f78" providerId="ADAL" clId="{3FFDE33E-B46F-4CC6-91BA-D1B2A73B6CCF}" dt="2024-10-18T12:22:06.870" v="124" actId="20577"/>
        <pc:sldMkLst>
          <pc:docMk/>
          <pc:sldMk cId="3719883650" sldId="634"/>
        </pc:sldMkLst>
        <pc:spChg chg="mod">
          <ac:chgData name="Natasha Davies (IMH)" userId="f8d816cd-2c21-46a2-8815-9450f2bd6f78" providerId="ADAL" clId="{3FFDE33E-B46F-4CC6-91BA-D1B2A73B6CCF}" dt="2024-10-18T12:18:59.277" v="96" actId="26606"/>
          <ac:spMkLst>
            <pc:docMk/>
            <pc:sldMk cId="3719883650" sldId="634"/>
            <ac:spMk id="2" creationId="{343697F5-EC81-3097-4E6E-7F1D5EE1054C}"/>
          </ac:spMkLst>
        </pc:spChg>
        <pc:spChg chg="del">
          <ac:chgData name="Natasha Davies (IMH)" userId="f8d816cd-2c21-46a2-8815-9450f2bd6f78" providerId="ADAL" clId="{3FFDE33E-B46F-4CC6-91BA-D1B2A73B6CCF}" dt="2024-10-18T10:38:47.001" v="41"/>
          <ac:spMkLst>
            <pc:docMk/>
            <pc:sldMk cId="3719883650" sldId="634"/>
            <ac:spMk id="3" creationId="{0DFBC7B9-BD78-9668-C033-4F78840D79AA}"/>
          </ac:spMkLst>
        </pc:spChg>
        <pc:spChg chg="add del mod">
          <ac:chgData name="Natasha Davies (IMH)" userId="f8d816cd-2c21-46a2-8815-9450f2bd6f78" providerId="ADAL" clId="{3FFDE33E-B46F-4CC6-91BA-D1B2A73B6CCF}" dt="2024-10-18T10:38:50.872" v="42"/>
          <ac:spMkLst>
            <pc:docMk/>
            <pc:sldMk cId="3719883650" sldId="634"/>
            <ac:spMk id="4" creationId="{D09A746F-E6A5-E18C-77D7-26177CE4AF98}"/>
          </ac:spMkLst>
        </pc:spChg>
        <pc:spChg chg="add del mod">
          <ac:chgData name="Natasha Davies (IMH)" userId="f8d816cd-2c21-46a2-8815-9450f2bd6f78" providerId="ADAL" clId="{3FFDE33E-B46F-4CC6-91BA-D1B2A73B6CCF}" dt="2024-10-18T10:39:04.547" v="43"/>
          <ac:spMkLst>
            <pc:docMk/>
            <pc:sldMk cId="3719883650" sldId="634"/>
            <ac:spMk id="5" creationId="{26413EE8-8568-CE1B-B59C-12221612BE13}"/>
          </ac:spMkLst>
        </pc:spChg>
        <pc:spChg chg="add del mod">
          <ac:chgData name="Natasha Davies (IMH)" userId="f8d816cd-2c21-46a2-8815-9450f2bd6f78" providerId="ADAL" clId="{3FFDE33E-B46F-4CC6-91BA-D1B2A73B6CCF}" dt="2024-10-18T12:19:02.686" v="97" actId="478"/>
          <ac:spMkLst>
            <pc:docMk/>
            <pc:sldMk cId="3719883650" sldId="634"/>
            <ac:spMk id="6" creationId="{623213EB-45AE-88DB-A7DA-310DE6E6CC19}"/>
          </ac:spMkLst>
        </pc:spChg>
        <pc:spChg chg="add del mod">
          <ac:chgData name="Natasha Davies (IMH)" userId="f8d816cd-2c21-46a2-8815-9450f2bd6f78" providerId="ADAL" clId="{3FFDE33E-B46F-4CC6-91BA-D1B2A73B6CCF}" dt="2024-10-18T12:19:13.630" v="99" actId="478"/>
          <ac:spMkLst>
            <pc:docMk/>
            <pc:sldMk cId="3719883650" sldId="634"/>
            <ac:spMk id="9" creationId="{C1209D52-CBFA-9665-3CC0-A2BEA9427416}"/>
          </ac:spMkLst>
        </pc:spChg>
        <pc:spChg chg="add">
          <ac:chgData name="Natasha Davies (IMH)" userId="f8d816cd-2c21-46a2-8815-9450f2bd6f78" providerId="ADAL" clId="{3FFDE33E-B46F-4CC6-91BA-D1B2A73B6CCF}" dt="2024-10-18T12:18:59.277" v="96" actId="26606"/>
          <ac:spMkLst>
            <pc:docMk/>
            <pc:sldMk cId="3719883650" sldId="634"/>
            <ac:spMk id="19" creationId="{A8384FB5-9ADC-4DDC-881B-597D56F5B15D}"/>
          </ac:spMkLst>
        </pc:spChg>
        <pc:spChg chg="add">
          <ac:chgData name="Natasha Davies (IMH)" userId="f8d816cd-2c21-46a2-8815-9450f2bd6f78" providerId="ADAL" clId="{3FFDE33E-B46F-4CC6-91BA-D1B2A73B6CCF}" dt="2024-10-18T12:18:59.277" v="96" actId="26606"/>
          <ac:spMkLst>
            <pc:docMk/>
            <pc:sldMk cId="3719883650" sldId="634"/>
            <ac:spMk id="21" creationId="{91E5A9A7-95C6-4F4F-B00E-C82E07FE62EF}"/>
          </ac:spMkLst>
        </pc:spChg>
        <pc:spChg chg="add">
          <ac:chgData name="Natasha Davies (IMH)" userId="f8d816cd-2c21-46a2-8815-9450f2bd6f78" providerId="ADAL" clId="{3FFDE33E-B46F-4CC6-91BA-D1B2A73B6CCF}" dt="2024-10-18T12:18:59.277" v="96" actId="26606"/>
          <ac:spMkLst>
            <pc:docMk/>
            <pc:sldMk cId="3719883650" sldId="634"/>
            <ac:spMk id="23" creationId="{D07DD2DE-F619-49DD-B5E7-03A290FF4ED1}"/>
          </ac:spMkLst>
        </pc:spChg>
        <pc:spChg chg="add">
          <ac:chgData name="Natasha Davies (IMH)" userId="f8d816cd-2c21-46a2-8815-9450f2bd6f78" providerId="ADAL" clId="{3FFDE33E-B46F-4CC6-91BA-D1B2A73B6CCF}" dt="2024-10-18T12:18:59.277" v="96" actId="26606"/>
          <ac:spMkLst>
            <pc:docMk/>
            <pc:sldMk cId="3719883650" sldId="634"/>
            <ac:spMk id="25" creationId="{85149191-5F60-4A28-AAFF-039F96B0F3EC}"/>
          </ac:spMkLst>
        </pc:spChg>
        <pc:spChg chg="add">
          <ac:chgData name="Natasha Davies (IMH)" userId="f8d816cd-2c21-46a2-8815-9450f2bd6f78" providerId="ADAL" clId="{3FFDE33E-B46F-4CC6-91BA-D1B2A73B6CCF}" dt="2024-10-18T12:18:59.277" v="96" actId="26606"/>
          <ac:spMkLst>
            <pc:docMk/>
            <pc:sldMk cId="3719883650" sldId="634"/>
            <ac:spMk id="27" creationId="{F8260ED5-17F7-4158-B241-D51DD4CF1B7E}"/>
          </ac:spMkLst>
        </pc:spChg>
        <pc:grpChg chg="add del">
          <ac:chgData name="Natasha Davies (IMH)" userId="f8d816cd-2c21-46a2-8815-9450f2bd6f78" providerId="ADAL" clId="{3FFDE33E-B46F-4CC6-91BA-D1B2A73B6CCF}" dt="2024-10-18T12:18:59.277" v="96" actId="26606"/>
          <ac:grpSpMkLst>
            <pc:docMk/>
            <pc:sldMk cId="3719883650" sldId="634"/>
            <ac:grpSpMk id="12" creationId="{1FD67D68-9B83-C338-8342-3348D8F22347}"/>
          </ac:grpSpMkLst>
        </pc:grpChg>
        <pc:picChg chg="add del mod">
          <ac:chgData name="Natasha Davies (IMH)" userId="f8d816cd-2c21-46a2-8815-9450f2bd6f78" providerId="ADAL" clId="{3FFDE33E-B46F-4CC6-91BA-D1B2A73B6CCF}" dt="2024-10-18T12:18:53.126" v="94" actId="478"/>
          <ac:picMkLst>
            <pc:docMk/>
            <pc:sldMk cId="3719883650" sldId="634"/>
            <ac:picMk id="7" creationId="{B99B1AFC-28F1-3DA5-48B6-D12C557E40C2}"/>
          </ac:picMkLst>
        </pc:picChg>
        <pc:picChg chg="add mod">
          <ac:chgData name="Natasha Davies (IMH)" userId="f8d816cd-2c21-46a2-8815-9450f2bd6f78" providerId="ADAL" clId="{3FFDE33E-B46F-4CC6-91BA-D1B2A73B6CCF}" dt="2024-10-18T12:18:59.277" v="96" actId="26606"/>
          <ac:picMkLst>
            <pc:docMk/>
            <pc:sldMk cId="3719883650" sldId="634"/>
            <ac:picMk id="8" creationId="{13E43142-4A0A-1E4A-0CA1-77F9E6521788}"/>
          </ac:picMkLst>
        </pc:picChg>
      </pc:sldChg>
      <pc:sldChg chg="modSp new mod">
        <pc:chgData name="Natasha Davies (IMH)" userId="f8d816cd-2c21-46a2-8815-9450f2bd6f78" providerId="ADAL" clId="{3FFDE33E-B46F-4CC6-91BA-D1B2A73B6CCF}" dt="2024-10-18T12:27:24.591" v="399" actId="404"/>
        <pc:sldMkLst>
          <pc:docMk/>
          <pc:sldMk cId="2048348830" sldId="635"/>
        </pc:sldMkLst>
        <pc:spChg chg="mod">
          <ac:chgData name="Natasha Davies (IMH)" userId="f8d816cd-2c21-46a2-8815-9450f2bd6f78" providerId="ADAL" clId="{3FFDE33E-B46F-4CC6-91BA-D1B2A73B6CCF}" dt="2024-10-18T12:26:40.719" v="364" actId="20577"/>
          <ac:spMkLst>
            <pc:docMk/>
            <pc:sldMk cId="2048348830" sldId="635"/>
            <ac:spMk id="2" creationId="{2FE6A069-1EBE-68B7-CE28-5DDC8A88FB0B}"/>
          </ac:spMkLst>
        </pc:spChg>
        <pc:spChg chg="mod">
          <ac:chgData name="Natasha Davies (IMH)" userId="f8d816cd-2c21-46a2-8815-9450f2bd6f78" providerId="ADAL" clId="{3FFDE33E-B46F-4CC6-91BA-D1B2A73B6CCF}" dt="2024-10-18T12:27:24.591" v="399" actId="404"/>
          <ac:spMkLst>
            <pc:docMk/>
            <pc:sldMk cId="2048348830" sldId="635"/>
            <ac:spMk id="3" creationId="{0539D5BF-C4E1-0C43-D58A-C625EF6AA747}"/>
          </ac:spMkLst>
        </pc:spChg>
      </pc:sldChg>
      <pc:sldChg chg="addSp delSp modSp new mod setBg">
        <pc:chgData name="Natasha Davies (IMH)" userId="f8d816cd-2c21-46a2-8815-9450f2bd6f78" providerId="ADAL" clId="{3FFDE33E-B46F-4CC6-91BA-D1B2A73B6CCF}" dt="2024-10-18T13:11:12.722" v="644" actId="5793"/>
        <pc:sldMkLst>
          <pc:docMk/>
          <pc:sldMk cId="4201320347" sldId="636"/>
        </pc:sldMkLst>
        <pc:spChg chg="mod ord">
          <ac:chgData name="Natasha Davies (IMH)" userId="f8d816cd-2c21-46a2-8815-9450f2bd6f78" providerId="ADAL" clId="{3FFDE33E-B46F-4CC6-91BA-D1B2A73B6CCF}" dt="2024-10-18T13:09:21.708" v="561" actId="403"/>
          <ac:spMkLst>
            <pc:docMk/>
            <pc:sldMk cId="4201320347" sldId="636"/>
            <ac:spMk id="2" creationId="{C6BEBC91-A57A-BC16-68DF-0114DB5E1650}"/>
          </ac:spMkLst>
        </pc:spChg>
        <pc:spChg chg="del">
          <ac:chgData name="Natasha Davies (IMH)" userId="f8d816cd-2c21-46a2-8815-9450f2bd6f78" providerId="ADAL" clId="{3FFDE33E-B46F-4CC6-91BA-D1B2A73B6CCF}" dt="2024-10-18T13:07:49.447" v="539" actId="931"/>
          <ac:spMkLst>
            <pc:docMk/>
            <pc:sldMk cId="4201320347" sldId="636"/>
            <ac:spMk id="3" creationId="{AA817BEC-6F19-014D-925C-4FFDA7641E75}"/>
          </ac:spMkLst>
        </pc:spChg>
        <pc:spChg chg="add mod">
          <ac:chgData name="Natasha Davies (IMH)" userId="f8d816cd-2c21-46a2-8815-9450f2bd6f78" providerId="ADAL" clId="{3FFDE33E-B46F-4CC6-91BA-D1B2A73B6CCF}" dt="2024-10-18T13:11:12.722" v="644" actId="5793"/>
          <ac:spMkLst>
            <pc:docMk/>
            <pc:sldMk cId="4201320347" sldId="636"/>
            <ac:spMk id="7" creationId="{4C5C20A4-D6F1-AEEE-7DCC-65B4C9E382D1}"/>
          </ac:spMkLst>
        </pc:spChg>
        <pc:spChg chg="add del">
          <ac:chgData name="Natasha Davies (IMH)" userId="f8d816cd-2c21-46a2-8815-9450f2bd6f78" providerId="ADAL" clId="{3FFDE33E-B46F-4CC6-91BA-D1B2A73B6CCF}" dt="2024-10-18T13:08:40.901" v="549" actId="26606"/>
          <ac:spMkLst>
            <pc:docMk/>
            <pc:sldMk cId="4201320347" sldId="636"/>
            <ac:spMk id="9" creationId="{7216EF8B-6889-B63D-B236-BD3A98CE82B6}"/>
          </ac:spMkLst>
        </pc:spChg>
        <pc:spChg chg="add del">
          <ac:chgData name="Natasha Davies (IMH)" userId="f8d816cd-2c21-46a2-8815-9450f2bd6f78" providerId="ADAL" clId="{3FFDE33E-B46F-4CC6-91BA-D1B2A73B6CCF}" dt="2024-10-18T13:08:40.901" v="549" actId="26606"/>
          <ac:spMkLst>
            <pc:docMk/>
            <pc:sldMk cId="4201320347" sldId="636"/>
            <ac:spMk id="12" creationId="{E45CA849-654C-4173-AD99-B3A2528275F5}"/>
          </ac:spMkLst>
        </pc:spChg>
        <pc:spChg chg="add del">
          <ac:chgData name="Natasha Davies (IMH)" userId="f8d816cd-2c21-46a2-8815-9450f2bd6f78" providerId="ADAL" clId="{3FFDE33E-B46F-4CC6-91BA-D1B2A73B6CCF}" dt="2024-10-18T13:08:40.901" v="549" actId="26606"/>
          <ac:spMkLst>
            <pc:docMk/>
            <pc:sldMk cId="4201320347" sldId="636"/>
            <ac:spMk id="14" creationId="{3E23A947-2D45-4208-AE2B-64948C87A3EB}"/>
          </ac:spMkLst>
        </pc:spChg>
        <pc:spChg chg="add del">
          <ac:chgData name="Natasha Davies (IMH)" userId="f8d816cd-2c21-46a2-8815-9450f2bd6f78" providerId="ADAL" clId="{3FFDE33E-B46F-4CC6-91BA-D1B2A73B6CCF}" dt="2024-10-18T13:08:40.901" v="549" actId="26606"/>
          <ac:spMkLst>
            <pc:docMk/>
            <pc:sldMk cId="4201320347" sldId="636"/>
            <ac:spMk id="16" creationId="{E5BBB0F9-6A59-4D02-A9C7-A2D6516684CE}"/>
          </ac:spMkLst>
        </pc:spChg>
        <pc:spChg chg="add del">
          <ac:chgData name="Natasha Davies (IMH)" userId="f8d816cd-2c21-46a2-8815-9450f2bd6f78" providerId="ADAL" clId="{3FFDE33E-B46F-4CC6-91BA-D1B2A73B6CCF}" dt="2024-10-18T13:08:40.901" v="548" actId="26606"/>
          <ac:spMkLst>
            <pc:docMk/>
            <pc:sldMk cId="4201320347" sldId="636"/>
            <ac:spMk id="21" creationId="{37C89E4B-3C9F-44B9-8B86-D9E3D112D8EC}"/>
          </ac:spMkLst>
        </pc:spChg>
        <pc:spChg chg="add">
          <ac:chgData name="Natasha Davies (IMH)" userId="f8d816cd-2c21-46a2-8815-9450f2bd6f78" providerId="ADAL" clId="{3FFDE33E-B46F-4CC6-91BA-D1B2A73B6CCF}" dt="2024-10-18T13:08:40.901" v="549" actId="26606"/>
          <ac:spMkLst>
            <pc:docMk/>
            <pc:sldMk cId="4201320347" sldId="636"/>
            <ac:spMk id="27" creationId="{A4AC5506-6312-4701-8D3C-40187889A947}"/>
          </ac:spMkLst>
        </pc:spChg>
        <pc:picChg chg="add mod">
          <ac:chgData name="Natasha Davies (IMH)" userId="f8d816cd-2c21-46a2-8815-9450f2bd6f78" providerId="ADAL" clId="{3FFDE33E-B46F-4CC6-91BA-D1B2A73B6CCF}" dt="2024-10-18T13:09:02.839" v="551" actId="1076"/>
          <ac:picMkLst>
            <pc:docMk/>
            <pc:sldMk cId="4201320347" sldId="636"/>
            <ac:picMk id="5" creationId="{D2CD75D0-A7DE-080B-AE7F-9607E1226C4D}"/>
          </ac:picMkLst>
        </pc:picChg>
        <pc:cxnChg chg="add del">
          <ac:chgData name="Natasha Davies (IMH)" userId="f8d816cd-2c21-46a2-8815-9450f2bd6f78" providerId="ADAL" clId="{3FFDE33E-B46F-4CC6-91BA-D1B2A73B6CCF}" dt="2024-10-18T13:08:40.901" v="548" actId="26606"/>
          <ac:cxnSpMkLst>
            <pc:docMk/>
            <pc:sldMk cId="4201320347" sldId="636"/>
            <ac:cxnSpMk id="23" creationId="{AA2EAA10-076F-46BD-8F0F-B9A2FB77A85C}"/>
          </ac:cxnSpMkLst>
        </pc:cxnChg>
        <pc:cxnChg chg="add del">
          <ac:chgData name="Natasha Davies (IMH)" userId="f8d816cd-2c21-46a2-8815-9450f2bd6f78" providerId="ADAL" clId="{3FFDE33E-B46F-4CC6-91BA-D1B2A73B6CCF}" dt="2024-10-18T13:08:40.901" v="548" actId="26606"/>
          <ac:cxnSpMkLst>
            <pc:docMk/>
            <pc:sldMk cId="4201320347" sldId="636"/>
            <ac:cxnSpMk id="25" creationId="{D891E407-403B-4764-86C9-33A56D3BCAA3}"/>
          </ac:cxnSpMkLst>
        </pc:cxnChg>
      </pc:sldChg>
      <pc:sldChg chg="addSp delSp modSp new mod setBg">
        <pc:chgData name="Natasha Davies (IMH)" userId="f8d816cd-2c21-46a2-8815-9450f2bd6f78" providerId="ADAL" clId="{3FFDE33E-B46F-4CC6-91BA-D1B2A73B6CCF}" dt="2024-10-18T13:14:13.296" v="678" actId="403"/>
        <pc:sldMkLst>
          <pc:docMk/>
          <pc:sldMk cId="387974158" sldId="637"/>
        </pc:sldMkLst>
        <pc:spChg chg="mod">
          <ac:chgData name="Natasha Davies (IMH)" userId="f8d816cd-2c21-46a2-8815-9450f2bd6f78" providerId="ADAL" clId="{3FFDE33E-B46F-4CC6-91BA-D1B2A73B6CCF}" dt="2024-10-18T13:13:09.154" v="666" actId="403"/>
          <ac:spMkLst>
            <pc:docMk/>
            <pc:sldMk cId="387974158" sldId="637"/>
            <ac:spMk id="2" creationId="{28F3C37D-AAFE-C6F7-F8D6-64A75480D24A}"/>
          </ac:spMkLst>
        </pc:spChg>
        <pc:spChg chg="del">
          <ac:chgData name="Natasha Davies (IMH)" userId="f8d816cd-2c21-46a2-8815-9450f2bd6f78" providerId="ADAL" clId="{3FFDE33E-B46F-4CC6-91BA-D1B2A73B6CCF}" dt="2024-10-18T13:12:40.272" v="646" actId="931"/>
          <ac:spMkLst>
            <pc:docMk/>
            <pc:sldMk cId="387974158" sldId="637"/>
            <ac:spMk id="3" creationId="{6B6DF873-A40E-5FC0-5A0A-A2208771319E}"/>
          </ac:spMkLst>
        </pc:spChg>
        <pc:spChg chg="add mod">
          <ac:chgData name="Natasha Davies (IMH)" userId="f8d816cd-2c21-46a2-8815-9450f2bd6f78" providerId="ADAL" clId="{3FFDE33E-B46F-4CC6-91BA-D1B2A73B6CCF}" dt="2024-10-18T13:14:13.296" v="678" actId="403"/>
          <ac:spMkLst>
            <pc:docMk/>
            <pc:sldMk cId="387974158" sldId="637"/>
            <ac:spMk id="9" creationId="{51CBC2D0-36A5-E7DC-9F55-32471E2D57DB}"/>
          </ac:spMkLst>
        </pc:spChg>
        <pc:picChg chg="add mod">
          <ac:chgData name="Natasha Davies (IMH)" userId="f8d816cd-2c21-46a2-8815-9450f2bd6f78" providerId="ADAL" clId="{3FFDE33E-B46F-4CC6-91BA-D1B2A73B6CCF}" dt="2024-10-18T13:12:51.843" v="647" actId="26606"/>
          <ac:picMkLst>
            <pc:docMk/>
            <pc:sldMk cId="387974158" sldId="637"/>
            <ac:picMk id="5" creationId="{D1D97B26-8CC8-41DF-39EA-A21DCA6622F9}"/>
          </ac:picMkLst>
        </pc:picChg>
        <pc:cxnChg chg="add">
          <ac:chgData name="Natasha Davies (IMH)" userId="f8d816cd-2c21-46a2-8815-9450f2bd6f78" providerId="ADAL" clId="{3FFDE33E-B46F-4CC6-91BA-D1B2A73B6CCF}" dt="2024-10-18T13:12:51.843" v="647" actId="26606"/>
          <ac:cxnSpMkLst>
            <pc:docMk/>
            <pc:sldMk cId="387974158" sldId="637"/>
            <ac:cxnSpMk id="12" creationId="{1503BFE4-729B-D9D0-C17B-501E6AF1127A}"/>
          </ac:cxnSpMkLst>
        </pc:cxnChg>
      </pc:sldChg>
      <pc:sldChg chg="addSp delSp modSp new mod setBg">
        <pc:chgData name="Natasha Davies (IMH)" userId="f8d816cd-2c21-46a2-8815-9450f2bd6f78" providerId="ADAL" clId="{3FFDE33E-B46F-4CC6-91BA-D1B2A73B6CCF}" dt="2024-10-18T13:19:43.776" v="820" actId="27636"/>
        <pc:sldMkLst>
          <pc:docMk/>
          <pc:sldMk cId="2350997436" sldId="638"/>
        </pc:sldMkLst>
        <pc:spChg chg="mod ord">
          <ac:chgData name="Natasha Davies (IMH)" userId="f8d816cd-2c21-46a2-8815-9450f2bd6f78" providerId="ADAL" clId="{3FFDE33E-B46F-4CC6-91BA-D1B2A73B6CCF}" dt="2024-10-18T13:19:29.413" v="812" actId="26606"/>
          <ac:spMkLst>
            <pc:docMk/>
            <pc:sldMk cId="2350997436" sldId="638"/>
            <ac:spMk id="2" creationId="{887007C1-DCC3-4425-3C2E-C4A490D0AA46}"/>
          </ac:spMkLst>
        </pc:spChg>
        <pc:spChg chg="del">
          <ac:chgData name="Natasha Davies (IMH)" userId="f8d816cd-2c21-46a2-8815-9450f2bd6f78" providerId="ADAL" clId="{3FFDE33E-B46F-4CC6-91BA-D1B2A73B6CCF}" dt="2024-10-18T13:16:09.089" v="680" actId="931"/>
          <ac:spMkLst>
            <pc:docMk/>
            <pc:sldMk cId="2350997436" sldId="638"/>
            <ac:spMk id="3" creationId="{7FE210E6-099D-F28E-48F9-F0AF4FE7B6C5}"/>
          </ac:spMkLst>
        </pc:spChg>
        <pc:spChg chg="add del mod">
          <ac:chgData name="Natasha Davies (IMH)" userId="f8d816cd-2c21-46a2-8815-9450f2bd6f78" providerId="ADAL" clId="{3FFDE33E-B46F-4CC6-91BA-D1B2A73B6CCF}" dt="2024-10-18T13:16:37.055" v="682" actId="931"/>
          <ac:spMkLst>
            <pc:docMk/>
            <pc:sldMk cId="2350997436" sldId="638"/>
            <ac:spMk id="7" creationId="{C74AE222-87ED-623C-63CC-77F61591FA41}"/>
          </ac:spMkLst>
        </pc:spChg>
        <pc:spChg chg="add mod">
          <ac:chgData name="Natasha Davies (IMH)" userId="f8d816cd-2c21-46a2-8815-9450f2bd6f78" providerId="ADAL" clId="{3FFDE33E-B46F-4CC6-91BA-D1B2A73B6CCF}" dt="2024-10-18T13:19:43.776" v="820" actId="27636"/>
          <ac:spMkLst>
            <pc:docMk/>
            <pc:sldMk cId="2350997436" sldId="638"/>
            <ac:spMk id="13" creationId="{731D0B1F-CF71-D021-2F54-3B71F087CE53}"/>
          </ac:spMkLst>
        </pc:spChg>
        <pc:spChg chg="add del">
          <ac:chgData name="Natasha Davies (IMH)" userId="f8d816cd-2c21-46a2-8815-9450f2bd6f78" providerId="ADAL" clId="{3FFDE33E-B46F-4CC6-91BA-D1B2A73B6CCF}" dt="2024-10-18T13:19:29.413" v="812" actId="26606"/>
          <ac:spMkLst>
            <pc:docMk/>
            <pc:sldMk cId="2350997436" sldId="638"/>
            <ac:spMk id="16" creationId="{04812C46-200A-4DEB-A05E-3ED6C68C2387}"/>
          </ac:spMkLst>
        </pc:spChg>
        <pc:spChg chg="add del">
          <ac:chgData name="Natasha Davies (IMH)" userId="f8d816cd-2c21-46a2-8815-9450f2bd6f78" providerId="ADAL" clId="{3FFDE33E-B46F-4CC6-91BA-D1B2A73B6CCF}" dt="2024-10-18T13:19:29.413" v="812" actId="26606"/>
          <ac:spMkLst>
            <pc:docMk/>
            <pc:sldMk cId="2350997436" sldId="638"/>
            <ac:spMk id="18" creationId="{D1EA859B-E555-4109-94F3-6700E046E008}"/>
          </ac:spMkLst>
        </pc:spChg>
        <pc:spChg chg="add del">
          <ac:chgData name="Natasha Davies (IMH)" userId="f8d816cd-2c21-46a2-8815-9450f2bd6f78" providerId="ADAL" clId="{3FFDE33E-B46F-4CC6-91BA-D1B2A73B6CCF}" dt="2024-10-18T13:19:00.015" v="799" actId="26606"/>
          <ac:spMkLst>
            <pc:docMk/>
            <pc:sldMk cId="2350997436" sldId="638"/>
            <ac:spMk id="23" creationId="{9F7D5CDA-D291-4307-BF55-1381FED29634}"/>
          </ac:spMkLst>
        </pc:spChg>
        <pc:spChg chg="add del">
          <ac:chgData name="Natasha Davies (IMH)" userId="f8d816cd-2c21-46a2-8815-9450f2bd6f78" providerId="ADAL" clId="{3FFDE33E-B46F-4CC6-91BA-D1B2A73B6CCF}" dt="2024-10-18T13:19:03.423" v="801" actId="26606"/>
          <ac:spMkLst>
            <pc:docMk/>
            <pc:sldMk cId="2350997436" sldId="638"/>
            <ac:spMk id="25" creationId="{E81BF4F6-F2CF-4984-9D14-D6966D92F99F}"/>
          </ac:spMkLst>
        </pc:spChg>
        <pc:spChg chg="add del">
          <ac:chgData name="Natasha Davies (IMH)" userId="f8d816cd-2c21-46a2-8815-9450f2bd6f78" providerId="ADAL" clId="{3FFDE33E-B46F-4CC6-91BA-D1B2A73B6CCF}" dt="2024-10-18T13:19:03.423" v="801" actId="26606"/>
          <ac:spMkLst>
            <pc:docMk/>
            <pc:sldMk cId="2350997436" sldId="638"/>
            <ac:spMk id="26" creationId="{C0763A76-9F1C-4FC5-82B7-DD475DA461B2}"/>
          </ac:spMkLst>
        </pc:spChg>
        <pc:spChg chg="add del">
          <ac:chgData name="Natasha Davies (IMH)" userId="f8d816cd-2c21-46a2-8815-9450f2bd6f78" providerId="ADAL" clId="{3FFDE33E-B46F-4CC6-91BA-D1B2A73B6CCF}" dt="2024-10-18T13:19:19.073" v="805" actId="26606"/>
          <ac:spMkLst>
            <pc:docMk/>
            <pc:sldMk cId="2350997436" sldId="638"/>
            <ac:spMk id="30" creationId="{3ECBE1F1-D69B-4AFA-ABD5-8E41720EF6DE}"/>
          </ac:spMkLst>
        </pc:spChg>
        <pc:spChg chg="add del">
          <ac:chgData name="Natasha Davies (IMH)" userId="f8d816cd-2c21-46a2-8815-9450f2bd6f78" providerId="ADAL" clId="{3FFDE33E-B46F-4CC6-91BA-D1B2A73B6CCF}" dt="2024-10-18T13:19:19.073" v="805" actId="26606"/>
          <ac:spMkLst>
            <pc:docMk/>
            <pc:sldMk cId="2350997436" sldId="638"/>
            <ac:spMk id="31" creationId="{603A6265-E10C-4B85-9C20-E75FCAF9CC63}"/>
          </ac:spMkLst>
        </pc:spChg>
        <pc:spChg chg="add del">
          <ac:chgData name="Natasha Davies (IMH)" userId="f8d816cd-2c21-46a2-8815-9450f2bd6f78" providerId="ADAL" clId="{3FFDE33E-B46F-4CC6-91BA-D1B2A73B6CCF}" dt="2024-10-18T13:19:25.283" v="809" actId="26606"/>
          <ac:spMkLst>
            <pc:docMk/>
            <pc:sldMk cId="2350997436" sldId="638"/>
            <ac:spMk id="35" creationId="{C0763A76-9F1C-4FC5-82B7-DD475DA461B2}"/>
          </ac:spMkLst>
        </pc:spChg>
        <pc:spChg chg="add del">
          <ac:chgData name="Natasha Davies (IMH)" userId="f8d816cd-2c21-46a2-8815-9450f2bd6f78" providerId="ADAL" clId="{3FFDE33E-B46F-4CC6-91BA-D1B2A73B6CCF}" dt="2024-10-18T13:19:25.283" v="809" actId="26606"/>
          <ac:spMkLst>
            <pc:docMk/>
            <pc:sldMk cId="2350997436" sldId="638"/>
            <ac:spMk id="36" creationId="{E81BF4F6-F2CF-4984-9D14-D6966D92F99F}"/>
          </ac:spMkLst>
        </pc:spChg>
        <pc:spChg chg="add del">
          <ac:chgData name="Natasha Davies (IMH)" userId="f8d816cd-2c21-46a2-8815-9450f2bd6f78" providerId="ADAL" clId="{3FFDE33E-B46F-4CC6-91BA-D1B2A73B6CCF}" dt="2024-10-18T13:19:29.397" v="811" actId="26606"/>
          <ac:spMkLst>
            <pc:docMk/>
            <pc:sldMk cId="2350997436" sldId="638"/>
            <ac:spMk id="38" creationId="{9F7D5CDA-D291-4307-BF55-1381FED29634}"/>
          </ac:spMkLst>
        </pc:spChg>
        <pc:spChg chg="add">
          <ac:chgData name="Natasha Davies (IMH)" userId="f8d816cd-2c21-46a2-8815-9450f2bd6f78" providerId="ADAL" clId="{3FFDE33E-B46F-4CC6-91BA-D1B2A73B6CCF}" dt="2024-10-18T13:19:29.413" v="812" actId="26606"/>
          <ac:spMkLst>
            <pc:docMk/>
            <pc:sldMk cId="2350997436" sldId="638"/>
            <ac:spMk id="40" creationId="{C0763A76-9F1C-4FC5-82B7-DD475DA461B2}"/>
          </ac:spMkLst>
        </pc:spChg>
        <pc:spChg chg="add">
          <ac:chgData name="Natasha Davies (IMH)" userId="f8d816cd-2c21-46a2-8815-9450f2bd6f78" providerId="ADAL" clId="{3FFDE33E-B46F-4CC6-91BA-D1B2A73B6CCF}" dt="2024-10-18T13:19:29.413" v="812" actId="26606"/>
          <ac:spMkLst>
            <pc:docMk/>
            <pc:sldMk cId="2350997436" sldId="638"/>
            <ac:spMk id="41" creationId="{E81BF4F6-F2CF-4984-9D14-D6966D92F99F}"/>
          </ac:spMkLst>
        </pc:spChg>
        <pc:picChg chg="add del mod">
          <ac:chgData name="Natasha Davies (IMH)" userId="f8d816cd-2c21-46a2-8815-9450f2bd6f78" providerId="ADAL" clId="{3FFDE33E-B46F-4CC6-91BA-D1B2A73B6CCF}" dt="2024-10-18T13:16:15.695" v="681" actId="478"/>
          <ac:picMkLst>
            <pc:docMk/>
            <pc:sldMk cId="2350997436" sldId="638"/>
            <ac:picMk id="5" creationId="{EEDB3B64-9D9B-6DBB-892A-777863E51B4F}"/>
          </ac:picMkLst>
        </pc:picChg>
        <pc:picChg chg="add mod ord">
          <ac:chgData name="Natasha Davies (IMH)" userId="f8d816cd-2c21-46a2-8815-9450f2bd6f78" providerId="ADAL" clId="{3FFDE33E-B46F-4CC6-91BA-D1B2A73B6CCF}" dt="2024-10-18T13:19:29.413" v="812" actId="26606"/>
          <ac:picMkLst>
            <pc:docMk/>
            <pc:sldMk cId="2350997436" sldId="638"/>
            <ac:picMk id="9" creationId="{CF2B550F-0797-3450-A3B3-471BE7D6E37A}"/>
          </ac:picMkLst>
        </pc:picChg>
        <pc:cxnChg chg="add del">
          <ac:chgData name="Natasha Davies (IMH)" userId="f8d816cd-2c21-46a2-8815-9450f2bd6f78" providerId="ADAL" clId="{3FFDE33E-B46F-4CC6-91BA-D1B2A73B6CCF}" dt="2024-10-18T13:19:09.784" v="803" actId="26606"/>
          <ac:cxnSpMkLst>
            <pc:docMk/>
            <pc:sldMk cId="2350997436" sldId="638"/>
            <ac:cxnSpMk id="28" creationId="{1503BFE4-729B-D9D0-C17B-501E6AF1127A}"/>
          </ac:cxnSpMkLst>
        </pc:cxnChg>
        <pc:cxnChg chg="add del">
          <ac:chgData name="Natasha Davies (IMH)" userId="f8d816cd-2c21-46a2-8815-9450f2bd6f78" providerId="ADAL" clId="{3FFDE33E-B46F-4CC6-91BA-D1B2A73B6CCF}" dt="2024-10-18T13:19:20.020" v="807" actId="26606"/>
          <ac:cxnSpMkLst>
            <pc:docMk/>
            <pc:sldMk cId="2350997436" sldId="638"/>
            <ac:cxnSpMk id="33" creationId="{1503BFE4-729B-D9D0-C17B-501E6AF1127A}"/>
          </ac:cxnSpMkLst>
        </pc:cxnChg>
      </pc:sldChg>
      <pc:sldChg chg="addSp delSp modSp new mod setBg">
        <pc:chgData name="Natasha Davies (IMH)" userId="f8d816cd-2c21-46a2-8815-9450f2bd6f78" providerId="ADAL" clId="{3FFDE33E-B46F-4CC6-91BA-D1B2A73B6CCF}" dt="2024-10-18T13:22:13.624" v="886" actId="27636"/>
        <pc:sldMkLst>
          <pc:docMk/>
          <pc:sldMk cId="3360630973" sldId="639"/>
        </pc:sldMkLst>
        <pc:spChg chg="mod ord">
          <ac:chgData name="Natasha Davies (IMH)" userId="f8d816cd-2c21-46a2-8815-9450f2bd6f78" providerId="ADAL" clId="{3FFDE33E-B46F-4CC6-91BA-D1B2A73B6CCF}" dt="2024-10-18T13:21:28.831" v="836" actId="113"/>
          <ac:spMkLst>
            <pc:docMk/>
            <pc:sldMk cId="3360630973" sldId="639"/>
            <ac:spMk id="2" creationId="{6E096AED-5A30-B1FB-5B02-5F18DBBF8302}"/>
          </ac:spMkLst>
        </pc:spChg>
        <pc:spChg chg="del">
          <ac:chgData name="Natasha Davies (IMH)" userId="f8d816cd-2c21-46a2-8815-9450f2bd6f78" providerId="ADAL" clId="{3FFDE33E-B46F-4CC6-91BA-D1B2A73B6CCF}" dt="2024-10-18T13:20:54.656" v="822" actId="931"/>
          <ac:spMkLst>
            <pc:docMk/>
            <pc:sldMk cId="3360630973" sldId="639"/>
            <ac:spMk id="3" creationId="{95EE364D-86B4-5757-C7B9-E1BD24E444EF}"/>
          </ac:spMkLst>
        </pc:spChg>
        <pc:spChg chg="add mod">
          <ac:chgData name="Natasha Davies (IMH)" userId="f8d816cd-2c21-46a2-8815-9450f2bd6f78" providerId="ADAL" clId="{3FFDE33E-B46F-4CC6-91BA-D1B2A73B6CCF}" dt="2024-10-18T13:22:13.624" v="886" actId="27636"/>
          <ac:spMkLst>
            <pc:docMk/>
            <pc:sldMk cId="3360630973" sldId="639"/>
            <ac:spMk id="9" creationId="{977F0800-15C0-E991-C3F0-B67F871BCF04}"/>
          </ac:spMkLst>
        </pc:spChg>
        <pc:spChg chg="add">
          <ac:chgData name="Natasha Davies (IMH)" userId="f8d816cd-2c21-46a2-8815-9450f2bd6f78" providerId="ADAL" clId="{3FFDE33E-B46F-4CC6-91BA-D1B2A73B6CCF}" dt="2024-10-18T13:21:15.016" v="823" actId="26606"/>
          <ac:spMkLst>
            <pc:docMk/>
            <pc:sldMk cId="3360630973" sldId="639"/>
            <ac:spMk id="12" creationId="{9F7D5CDA-D291-4307-BF55-1381FED29634}"/>
          </ac:spMkLst>
        </pc:spChg>
        <pc:spChg chg="add">
          <ac:chgData name="Natasha Davies (IMH)" userId="f8d816cd-2c21-46a2-8815-9450f2bd6f78" providerId="ADAL" clId="{3FFDE33E-B46F-4CC6-91BA-D1B2A73B6CCF}" dt="2024-10-18T13:21:15.016" v="823" actId="26606"/>
          <ac:spMkLst>
            <pc:docMk/>
            <pc:sldMk cId="3360630973" sldId="639"/>
            <ac:spMk id="14" creationId="{59B296B9-C5A5-4E4F-9B60-C907B5F1466C}"/>
          </ac:spMkLst>
        </pc:spChg>
        <pc:spChg chg="add">
          <ac:chgData name="Natasha Davies (IMH)" userId="f8d816cd-2c21-46a2-8815-9450f2bd6f78" providerId="ADAL" clId="{3FFDE33E-B46F-4CC6-91BA-D1B2A73B6CCF}" dt="2024-10-18T13:21:15.016" v="823" actId="26606"/>
          <ac:spMkLst>
            <pc:docMk/>
            <pc:sldMk cId="3360630973" sldId="639"/>
            <ac:spMk id="16" creationId="{D0300FD3-5AF1-6305-15FA-9078072672E2}"/>
          </ac:spMkLst>
        </pc:spChg>
        <pc:picChg chg="add mod">
          <ac:chgData name="Natasha Davies (IMH)" userId="f8d816cd-2c21-46a2-8815-9450f2bd6f78" providerId="ADAL" clId="{3FFDE33E-B46F-4CC6-91BA-D1B2A73B6CCF}" dt="2024-10-18T13:21:15.016" v="823" actId="26606"/>
          <ac:picMkLst>
            <pc:docMk/>
            <pc:sldMk cId="3360630973" sldId="639"/>
            <ac:picMk id="5" creationId="{7D665268-00AA-AE7E-3F50-B89C4F07FDC4}"/>
          </ac:picMkLst>
        </pc:picChg>
      </pc:sldChg>
      <pc:sldChg chg="addSp delSp modSp new mod">
        <pc:chgData name="Natasha Davies (IMH)" userId="f8d816cd-2c21-46a2-8815-9450f2bd6f78" providerId="ADAL" clId="{3FFDE33E-B46F-4CC6-91BA-D1B2A73B6CCF}" dt="2024-10-18T13:41:08.048" v="933" actId="20577"/>
        <pc:sldMkLst>
          <pc:docMk/>
          <pc:sldMk cId="38331051" sldId="640"/>
        </pc:sldMkLst>
        <pc:spChg chg="del mod">
          <ac:chgData name="Natasha Davies (IMH)" userId="f8d816cd-2c21-46a2-8815-9450f2bd6f78" providerId="ADAL" clId="{3FFDE33E-B46F-4CC6-91BA-D1B2A73B6CCF}" dt="2024-10-18T13:40:30.905" v="914" actId="478"/>
          <ac:spMkLst>
            <pc:docMk/>
            <pc:sldMk cId="38331051" sldId="640"/>
            <ac:spMk id="2" creationId="{B0AF0C50-9A0A-13FF-A307-55EB5DE45219}"/>
          </ac:spMkLst>
        </pc:spChg>
        <pc:spChg chg="mod">
          <ac:chgData name="Natasha Davies (IMH)" userId="f8d816cd-2c21-46a2-8815-9450f2bd6f78" providerId="ADAL" clId="{3FFDE33E-B46F-4CC6-91BA-D1B2A73B6CCF}" dt="2024-10-18T13:41:08.048" v="933" actId="20577"/>
          <ac:spMkLst>
            <pc:docMk/>
            <pc:sldMk cId="38331051" sldId="640"/>
            <ac:spMk id="3" creationId="{EDC84636-61D3-EEE0-34B1-27656D3E3F01}"/>
          </ac:spMkLst>
        </pc:spChg>
        <pc:spChg chg="add del mod">
          <ac:chgData name="Natasha Davies (IMH)" userId="f8d816cd-2c21-46a2-8815-9450f2bd6f78" providerId="ADAL" clId="{3FFDE33E-B46F-4CC6-91BA-D1B2A73B6CCF}" dt="2024-10-18T13:40:33.872" v="915" actId="478"/>
          <ac:spMkLst>
            <pc:docMk/>
            <pc:sldMk cId="38331051" sldId="640"/>
            <ac:spMk id="5" creationId="{4CE4186D-9BB5-18DF-80D0-C9F55BF1CA8E}"/>
          </ac:spMkLst>
        </pc:spChg>
      </pc:sldChg>
      <pc:sldChg chg="addSp delSp modSp new mod">
        <pc:chgData name="Natasha Davies (IMH)" userId="f8d816cd-2c21-46a2-8815-9450f2bd6f78" providerId="ADAL" clId="{3FFDE33E-B46F-4CC6-91BA-D1B2A73B6CCF}" dt="2024-10-18T14:04:22.271" v="1190" actId="478"/>
        <pc:sldMkLst>
          <pc:docMk/>
          <pc:sldMk cId="882093692" sldId="641"/>
        </pc:sldMkLst>
        <pc:spChg chg="mod">
          <ac:chgData name="Natasha Davies (IMH)" userId="f8d816cd-2c21-46a2-8815-9450f2bd6f78" providerId="ADAL" clId="{3FFDE33E-B46F-4CC6-91BA-D1B2A73B6CCF}" dt="2024-10-18T13:52:13.390" v="952" actId="20577"/>
          <ac:spMkLst>
            <pc:docMk/>
            <pc:sldMk cId="882093692" sldId="641"/>
            <ac:spMk id="2" creationId="{500FBE27-DA4A-D752-CD66-C13E50A89E11}"/>
          </ac:spMkLst>
        </pc:spChg>
        <pc:spChg chg="mod">
          <ac:chgData name="Natasha Davies (IMH)" userId="f8d816cd-2c21-46a2-8815-9450f2bd6f78" providerId="ADAL" clId="{3FFDE33E-B46F-4CC6-91BA-D1B2A73B6CCF}" dt="2024-10-18T13:59:50.646" v="1011" actId="27636"/>
          <ac:spMkLst>
            <pc:docMk/>
            <pc:sldMk cId="882093692" sldId="641"/>
            <ac:spMk id="3" creationId="{C56CAE5A-8526-85C9-D5F2-1A4630CB2A13}"/>
          </ac:spMkLst>
        </pc:spChg>
        <pc:graphicFrameChg chg="add del mod modGraphic">
          <ac:chgData name="Natasha Davies (IMH)" userId="f8d816cd-2c21-46a2-8815-9450f2bd6f78" providerId="ADAL" clId="{3FFDE33E-B46F-4CC6-91BA-D1B2A73B6CCF}" dt="2024-10-18T14:04:22.271" v="1190" actId="478"/>
          <ac:graphicFrameMkLst>
            <pc:docMk/>
            <pc:sldMk cId="882093692" sldId="641"/>
            <ac:graphicFrameMk id="4" creationId="{E7F55AC2-C9AF-673B-902C-688D1D76A452}"/>
          </ac:graphicFrameMkLst>
        </pc:graphicFrameChg>
      </pc:sldChg>
      <pc:sldChg chg="modSp new mod">
        <pc:chgData name="Natasha Davies (IMH)" userId="f8d816cd-2c21-46a2-8815-9450f2bd6f78" providerId="ADAL" clId="{3FFDE33E-B46F-4CC6-91BA-D1B2A73B6CCF}" dt="2024-10-18T14:06:57.422" v="1227" actId="27636"/>
        <pc:sldMkLst>
          <pc:docMk/>
          <pc:sldMk cId="85618937" sldId="642"/>
        </pc:sldMkLst>
        <pc:spChg chg="mod">
          <ac:chgData name="Natasha Davies (IMH)" userId="f8d816cd-2c21-46a2-8815-9450f2bd6f78" providerId="ADAL" clId="{3FFDE33E-B46F-4CC6-91BA-D1B2A73B6CCF}" dt="2024-10-18T13:57:48.955" v="990" actId="5793"/>
          <ac:spMkLst>
            <pc:docMk/>
            <pc:sldMk cId="85618937" sldId="642"/>
            <ac:spMk id="2" creationId="{23055F25-4B0B-B5B1-D32E-3B5EDB147737}"/>
          </ac:spMkLst>
        </pc:spChg>
        <pc:spChg chg="mod">
          <ac:chgData name="Natasha Davies (IMH)" userId="f8d816cd-2c21-46a2-8815-9450f2bd6f78" providerId="ADAL" clId="{3FFDE33E-B46F-4CC6-91BA-D1B2A73B6CCF}" dt="2024-10-18T14:06:57.422" v="1227" actId="27636"/>
          <ac:spMkLst>
            <pc:docMk/>
            <pc:sldMk cId="85618937" sldId="642"/>
            <ac:spMk id="3" creationId="{BD2F9BB1-AE45-1352-8EB1-3E7986ED3403}"/>
          </ac:spMkLst>
        </pc:spChg>
      </pc:sldChg>
      <pc:sldChg chg="addSp delSp modSp new mod setBg">
        <pc:chgData name="Natasha Davies (IMH)" userId="f8d816cd-2c21-46a2-8815-9450f2bd6f78" providerId="ADAL" clId="{3FFDE33E-B46F-4CC6-91BA-D1B2A73B6CCF}" dt="2024-10-18T14:06:22.516" v="1220" actId="20577"/>
        <pc:sldMkLst>
          <pc:docMk/>
          <pc:sldMk cId="1119026788" sldId="643"/>
        </pc:sldMkLst>
        <pc:spChg chg="mod">
          <ac:chgData name="Natasha Davies (IMH)" userId="f8d816cd-2c21-46a2-8815-9450f2bd6f78" providerId="ADAL" clId="{3FFDE33E-B46F-4CC6-91BA-D1B2A73B6CCF}" dt="2024-10-18T14:05:45.973" v="1204" actId="20577"/>
          <ac:spMkLst>
            <pc:docMk/>
            <pc:sldMk cId="1119026788" sldId="643"/>
            <ac:spMk id="2" creationId="{ABEC9B15-807D-D50B-8BA9-77269CD35FFE}"/>
          </ac:spMkLst>
        </pc:spChg>
        <pc:spChg chg="del">
          <ac:chgData name="Natasha Davies (IMH)" userId="f8d816cd-2c21-46a2-8815-9450f2bd6f78" providerId="ADAL" clId="{3FFDE33E-B46F-4CC6-91BA-D1B2A73B6CCF}" dt="2024-10-18T14:03:37.377" v="1180"/>
          <ac:spMkLst>
            <pc:docMk/>
            <pc:sldMk cId="1119026788" sldId="643"/>
            <ac:spMk id="3" creationId="{D8EFD930-48FC-3FBE-5DED-B5BEB59EF75C}"/>
          </ac:spMkLst>
        </pc:spChg>
        <pc:spChg chg="add mod">
          <ac:chgData name="Natasha Davies (IMH)" userId="f8d816cd-2c21-46a2-8815-9450f2bd6f78" providerId="ADAL" clId="{3FFDE33E-B46F-4CC6-91BA-D1B2A73B6CCF}" dt="2024-10-18T14:06:22.516" v="1220" actId="20577"/>
          <ac:spMkLst>
            <pc:docMk/>
            <pc:sldMk cId="1119026788" sldId="643"/>
            <ac:spMk id="6" creationId="{BC8F1C5E-68F2-2B01-176C-72E6AD2B2FC6}"/>
          </ac:spMkLst>
        </pc:spChg>
        <pc:spChg chg="add del">
          <ac:chgData name="Natasha Davies (IMH)" userId="f8d816cd-2c21-46a2-8815-9450f2bd6f78" providerId="ADAL" clId="{3FFDE33E-B46F-4CC6-91BA-D1B2A73B6CCF}" dt="2024-10-18T14:03:57.263" v="1182" actId="26606"/>
          <ac:spMkLst>
            <pc:docMk/>
            <pc:sldMk cId="1119026788" sldId="643"/>
            <ac:spMk id="9" creationId="{C4285719-470E-454C-AF62-8323075F1F5B}"/>
          </ac:spMkLst>
        </pc:spChg>
        <pc:spChg chg="add del">
          <ac:chgData name="Natasha Davies (IMH)" userId="f8d816cd-2c21-46a2-8815-9450f2bd6f78" providerId="ADAL" clId="{3FFDE33E-B46F-4CC6-91BA-D1B2A73B6CCF}" dt="2024-10-18T14:03:57.263" v="1182" actId="26606"/>
          <ac:spMkLst>
            <pc:docMk/>
            <pc:sldMk cId="1119026788" sldId="643"/>
            <ac:spMk id="11" creationId="{CD9FE4EF-C4D8-49A0-B2FF-81D8DB7D8A24}"/>
          </ac:spMkLst>
        </pc:spChg>
        <pc:spChg chg="add del">
          <ac:chgData name="Natasha Davies (IMH)" userId="f8d816cd-2c21-46a2-8815-9450f2bd6f78" providerId="ADAL" clId="{3FFDE33E-B46F-4CC6-91BA-D1B2A73B6CCF}" dt="2024-10-18T14:03:57.263" v="1182" actId="26606"/>
          <ac:spMkLst>
            <pc:docMk/>
            <pc:sldMk cId="1119026788" sldId="643"/>
            <ac:spMk id="13" creationId="{4300840D-0A0B-4512-BACA-B439D5B9C57C}"/>
          </ac:spMkLst>
        </pc:spChg>
        <pc:spChg chg="add del">
          <ac:chgData name="Natasha Davies (IMH)" userId="f8d816cd-2c21-46a2-8815-9450f2bd6f78" providerId="ADAL" clId="{3FFDE33E-B46F-4CC6-91BA-D1B2A73B6CCF}" dt="2024-10-18T14:03:57.263" v="1182" actId="26606"/>
          <ac:spMkLst>
            <pc:docMk/>
            <pc:sldMk cId="1119026788" sldId="643"/>
            <ac:spMk id="15" creationId="{D2B78728-A580-49A7-84F9-6EF6F583ADE0}"/>
          </ac:spMkLst>
        </pc:spChg>
        <pc:spChg chg="add del">
          <ac:chgData name="Natasha Davies (IMH)" userId="f8d816cd-2c21-46a2-8815-9450f2bd6f78" providerId="ADAL" clId="{3FFDE33E-B46F-4CC6-91BA-D1B2A73B6CCF}" dt="2024-10-18T14:03:57.263" v="1182" actId="26606"/>
          <ac:spMkLst>
            <pc:docMk/>
            <pc:sldMk cId="1119026788" sldId="643"/>
            <ac:spMk id="17" creationId="{38FAA1A1-D861-433F-88FA-1E9D6FD31D11}"/>
          </ac:spMkLst>
        </pc:spChg>
        <pc:spChg chg="add del">
          <ac:chgData name="Natasha Davies (IMH)" userId="f8d816cd-2c21-46a2-8815-9450f2bd6f78" providerId="ADAL" clId="{3FFDE33E-B46F-4CC6-91BA-D1B2A73B6CCF}" dt="2024-10-18T14:03:57.263" v="1182" actId="26606"/>
          <ac:spMkLst>
            <pc:docMk/>
            <pc:sldMk cId="1119026788" sldId="643"/>
            <ac:spMk id="19" creationId="{8D71EDA1-87BF-4D5D-AB79-F346FD19278A}"/>
          </ac:spMkLst>
        </pc:spChg>
        <pc:spChg chg="add del">
          <ac:chgData name="Natasha Davies (IMH)" userId="f8d816cd-2c21-46a2-8815-9450f2bd6f78" providerId="ADAL" clId="{3FFDE33E-B46F-4CC6-91BA-D1B2A73B6CCF}" dt="2024-10-18T14:04:02.573" v="1184" actId="26606"/>
          <ac:spMkLst>
            <pc:docMk/>
            <pc:sldMk cId="1119026788" sldId="643"/>
            <ac:spMk id="21" creationId="{A6D37EE4-EA1B-46EE-A54B-5233C63C9695}"/>
          </ac:spMkLst>
        </pc:spChg>
        <pc:spChg chg="add del">
          <ac:chgData name="Natasha Davies (IMH)" userId="f8d816cd-2c21-46a2-8815-9450f2bd6f78" providerId="ADAL" clId="{3FFDE33E-B46F-4CC6-91BA-D1B2A73B6CCF}" dt="2024-10-18T14:04:02.573" v="1184" actId="26606"/>
          <ac:spMkLst>
            <pc:docMk/>
            <pc:sldMk cId="1119026788" sldId="643"/>
            <ac:spMk id="22" creationId="{927D5270-6648-4CC1-8F78-48BE299CAC25}"/>
          </ac:spMkLst>
        </pc:spChg>
        <pc:spChg chg="add del">
          <ac:chgData name="Natasha Davies (IMH)" userId="f8d816cd-2c21-46a2-8815-9450f2bd6f78" providerId="ADAL" clId="{3FFDE33E-B46F-4CC6-91BA-D1B2A73B6CCF}" dt="2024-10-18T14:04:10.883" v="1188" actId="26606"/>
          <ac:spMkLst>
            <pc:docMk/>
            <pc:sldMk cId="1119026788" sldId="643"/>
            <ac:spMk id="27" creationId="{AF6CB648-9554-488A-B457-99CAAD1DA528}"/>
          </ac:spMkLst>
        </pc:spChg>
        <pc:spChg chg="add del">
          <ac:chgData name="Natasha Davies (IMH)" userId="f8d816cd-2c21-46a2-8815-9450f2bd6f78" providerId="ADAL" clId="{3FFDE33E-B46F-4CC6-91BA-D1B2A73B6CCF}" dt="2024-10-18T14:04:10.883" v="1188" actId="26606"/>
          <ac:spMkLst>
            <pc:docMk/>
            <pc:sldMk cId="1119026788" sldId="643"/>
            <ac:spMk id="28" creationId="{E1ED8A68-A582-AC62-104E-E319E9DB340C}"/>
          </ac:spMkLst>
        </pc:spChg>
        <pc:spChg chg="add">
          <ac:chgData name="Natasha Davies (IMH)" userId="f8d816cd-2c21-46a2-8815-9450f2bd6f78" providerId="ADAL" clId="{3FFDE33E-B46F-4CC6-91BA-D1B2A73B6CCF}" dt="2024-10-18T14:04:10.936" v="1189" actId="26606"/>
          <ac:spMkLst>
            <pc:docMk/>
            <pc:sldMk cId="1119026788" sldId="643"/>
            <ac:spMk id="30" creationId="{A6D37EE4-EA1B-46EE-A54B-5233C63C9695}"/>
          </ac:spMkLst>
        </pc:spChg>
        <pc:spChg chg="add">
          <ac:chgData name="Natasha Davies (IMH)" userId="f8d816cd-2c21-46a2-8815-9450f2bd6f78" providerId="ADAL" clId="{3FFDE33E-B46F-4CC6-91BA-D1B2A73B6CCF}" dt="2024-10-18T14:04:10.936" v="1189" actId="26606"/>
          <ac:spMkLst>
            <pc:docMk/>
            <pc:sldMk cId="1119026788" sldId="643"/>
            <ac:spMk id="31" creationId="{927D5270-6648-4CC1-8F78-48BE299CAC25}"/>
          </ac:spMkLst>
        </pc:spChg>
        <pc:grpChg chg="add del">
          <ac:chgData name="Natasha Davies (IMH)" userId="f8d816cd-2c21-46a2-8815-9450f2bd6f78" providerId="ADAL" clId="{3FFDE33E-B46F-4CC6-91BA-D1B2A73B6CCF}" dt="2024-10-18T14:04:05.661" v="1186" actId="26606"/>
          <ac:grpSpMkLst>
            <pc:docMk/>
            <pc:sldMk cId="1119026788" sldId="643"/>
            <ac:grpSpMk id="24" creationId="{7024687B-3153-123C-0A8C-D7D007FAF1BE}"/>
          </ac:grpSpMkLst>
        </pc:grpChg>
        <pc:graphicFrameChg chg="add mod modGraphic">
          <ac:chgData name="Natasha Davies (IMH)" userId="f8d816cd-2c21-46a2-8815-9450f2bd6f78" providerId="ADAL" clId="{3FFDE33E-B46F-4CC6-91BA-D1B2A73B6CCF}" dt="2024-10-18T14:04:10.936" v="1189" actId="26606"/>
          <ac:graphicFrameMkLst>
            <pc:docMk/>
            <pc:sldMk cId="1119026788" sldId="643"/>
            <ac:graphicFrameMk id="4" creationId="{681AB777-3FA1-5A92-DC89-63671D444B5B}"/>
          </ac:graphicFrameMkLst>
        </pc:graphicFrameChg>
      </pc:sldChg>
      <pc:sldChg chg="addSp modSp new mod">
        <pc:chgData name="Natasha Davies (IMH)" userId="f8d816cd-2c21-46a2-8815-9450f2bd6f78" providerId="ADAL" clId="{3FFDE33E-B46F-4CC6-91BA-D1B2A73B6CCF}" dt="2024-10-18T14:23:47.834" v="1389" actId="1076"/>
        <pc:sldMkLst>
          <pc:docMk/>
          <pc:sldMk cId="1668721030" sldId="644"/>
        </pc:sldMkLst>
        <pc:spChg chg="mod">
          <ac:chgData name="Natasha Davies (IMH)" userId="f8d816cd-2c21-46a2-8815-9450f2bd6f78" providerId="ADAL" clId="{3FFDE33E-B46F-4CC6-91BA-D1B2A73B6CCF}" dt="2024-10-18T14:22:23.456" v="1346" actId="1076"/>
          <ac:spMkLst>
            <pc:docMk/>
            <pc:sldMk cId="1668721030" sldId="644"/>
            <ac:spMk id="2" creationId="{B3CF30B4-37E4-DD8A-DA6E-3E854B33AE6C}"/>
          </ac:spMkLst>
        </pc:spChg>
        <pc:spChg chg="mod">
          <ac:chgData name="Natasha Davies (IMH)" userId="f8d816cd-2c21-46a2-8815-9450f2bd6f78" providerId="ADAL" clId="{3FFDE33E-B46F-4CC6-91BA-D1B2A73B6CCF}" dt="2024-10-18T14:23:40.997" v="1388" actId="27636"/>
          <ac:spMkLst>
            <pc:docMk/>
            <pc:sldMk cId="1668721030" sldId="644"/>
            <ac:spMk id="3" creationId="{CF142E3E-8C36-2EE8-C5E0-75809B242457}"/>
          </ac:spMkLst>
        </pc:spChg>
        <pc:graphicFrameChg chg="add mod modGraphic">
          <ac:chgData name="Natasha Davies (IMH)" userId="f8d816cd-2c21-46a2-8815-9450f2bd6f78" providerId="ADAL" clId="{3FFDE33E-B46F-4CC6-91BA-D1B2A73B6CCF}" dt="2024-10-18T14:23:47.834" v="1389" actId="1076"/>
          <ac:graphicFrameMkLst>
            <pc:docMk/>
            <pc:sldMk cId="1668721030" sldId="644"/>
            <ac:graphicFrameMk id="4" creationId="{932F079D-F956-D824-317A-5AF612B6351F}"/>
          </ac:graphicFrameMkLst>
        </pc:graphicFrameChg>
      </pc:sldChg>
      <pc:sldChg chg="new del">
        <pc:chgData name="Natasha Davies (IMH)" userId="f8d816cd-2c21-46a2-8815-9450f2bd6f78" providerId="ADAL" clId="{3FFDE33E-B46F-4CC6-91BA-D1B2A73B6CCF}" dt="2024-10-18T14:33:50.657" v="1492" actId="680"/>
        <pc:sldMkLst>
          <pc:docMk/>
          <pc:sldMk cId="1770792812" sldId="645"/>
        </pc:sldMkLst>
      </pc:sldChg>
      <pc:sldChg chg="addSp delSp modSp new mod">
        <pc:chgData name="Natasha Davies (IMH)" userId="f8d816cd-2c21-46a2-8815-9450f2bd6f78" providerId="ADAL" clId="{3FFDE33E-B46F-4CC6-91BA-D1B2A73B6CCF}" dt="2024-10-18T14:34:28.493" v="1500" actId="1076"/>
        <pc:sldMkLst>
          <pc:docMk/>
          <pc:sldMk cId="3644029944" sldId="645"/>
        </pc:sldMkLst>
        <pc:spChg chg="del mod">
          <ac:chgData name="Natasha Davies (IMH)" userId="f8d816cd-2c21-46a2-8815-9450f2bd6f78" providerId="ADAL" clId="{3FFDE33E-B46F-4CC6-91BA-D1B2A73B6CCF}" dt="2024-10-18T14:34:16.299" v="1496" actId="478"/>
          <ac:spMkLst>
            <pc:docMk/>
            <pc:sldMk cId="3644029944" sldId="645"/>
            <ac:spMk id="2" creationId="{3C64ACAA-B8DE-F9A6-90BC-18E2EC379B01}"/>
          </ac:spMkLst>
        </pc:spChg>
        <pc:spChg chg="del">
          <ac:chgData name="Natasha Davies (IMH)" userId="f8d816cd-2c21-46a2-8815-9450f2bd6f78" providerId="ADAL" clId="{3FFDE33E-B46F-4CC6-91BA-D1B2A73B6CCF}" dt="2024-10-18T14:34:18.876" v="1497" actId="478"/>
          <ac:spMkLst>
            <pc:docMk/>
            <pc:sldMk cId="3644029944" sldId="645"/>
            <ac:spMk id="3" creationId="{B319912A-F7DA-6B10-C00D-907A4BBFF35B}"/>
          </ac:spMkLst>
        </pc:spChg>
        <pc:spChg chg="add mod">
          <ac:chgData name="Natasha Davies (IMH)" userId="f8d816cd-2c21-46a2-8815-9450f2bd6f78" providerId="ADAL" clId="{3FFDE33E-B46F-4CC6-91BA-D1B2A73B6CCF}" dt="2024-10-18T14:34:11.066" v="1494"/>
          <ac:spMkLst>
            <pc:docMk/>
            <pc:sldMk cId="3644029944" sldId="645"/>
            <ac:spMk id="4" creationId="{7146295A-29FD-9914-E6C7-742DC321836B}"/>
          </ac:spMkLst>
        </pc:spChg>
        <pc:spChg chg="add mod">
          <ac:chgData name="Natasha Davies (IMH)" userId="f8d816cd-2c21-46a2-8815-9450f2bd6f78" providerId="ADAL" clId="{3FFDE33E-B46F-4CC6-91BA-D1B2A73B6CCF}" dt="2024-10-18T14:34:28.493" v="1500" actId="1076"/>
          <ac:spMkLst>
            <pc:docMk/>
            <pc:sldMk cId="3644029944" sldId="645"/>
            <ac:spMk id="5" creationId="{68448E15-B022-A8E0-F800-15C5E3D11F35}"/>
          </ac:spMkLst>
        </pc:spChg>
      </pc:sldChg>
      <pc:sldChg chg="addSp delSp modSp new mod">
        <pc:chgData name="Natasha Davies (IMH)" userId="f8d816cd-2c21-46a2-8815-9450f2bd6f78" providerId="ADAL" clId="{3FFDE33E-B46F-4CC6-91BA-D1B2A73B6CCF}" dt="2024-10-18T15:43:36.304" v="3173" actId="20577"/>
        <pc:sldMkLst>
          <pc:docMk/>
          <pc:sldMk cId="2807635291" sldId="646"/>
        </pc:sldMkLst>
        <pc:spChg chg="del">
          <ac:chgData name="Natasha Davies (IMH)" userId="f8d816cd-2c21-46a2-8815-9450f2bd6f78" providerId="ADAL" clId="{3FFDE33E-B46F-4CC6-91BA-D1B2A73B6CCF}" dt="2024-10-18T14:34:58.567" v="1504" actId="478"/>
          <ac:spMkLst>
            <pc:docMk/>
            <pc:sldMk cId="2807635291" sldId="646"/>
            <ac:spMk id="2" creationId="{8FFE09AB-4670-9933-534B-E71B3A036714}"/>
          </ac:spMkLst>
        </pc:spChg>
        <pc:spChg chg="del">
          <ac:chgData name="Natasha Davies (IMH)" userId="f8d816cd-2c21-46a2-8815-9450f2bd6f78" providerId="ADAL" clId="{3FFDE33E-B46F-4CC6-91BA-D1B2A73B6CCF}" dt="2024-10-18T14:34:56.937" v="1503" actId="478"/>
          <ac:spMkLst>
            <pc:docMk/>
            <pc:sldMk cId="2807635291" sldId="646"/>
            <ac:spMk id="3" creationId="{00FFB4BA-A653-1D59-7059-9F0814066699}"/>
          </ac:spMkLst>
        </pc:spChg>
        <pc:spChg chg="add mod">
          <ac:chgData name="Natasha Davies (IMH)" userId="f8d816cd-2c21-46a2-8815-9450f2bd6f78" providerId="ADAL" clId="{3FFDE33E-B46F-4CC6-91BA-D1B2A73B6CCF}" dt="2024-10-18T14:35:16.649" v="1509" actId="1076"/>
          <ac:spMkLst>
            <pc:docMk/>
            <pc:sldMk cId="2807635291" sldId="646"/>
            <ac:spMk id="4" creationId="{C1C3B9F8-71CC-CF68-CF3F-3F4F4FB5C19C}"/>
          </ac:spMkLst>
        </pc:spChg>
        <pc:spChg chg="add mod">
          <ac:chgData name="Natasha Davies (IMH)" userId="f8d816cd-2c21-46a2-8815-9450f2bd6f78" providerId="ADAL" clId="{3FFDE33E-B46F-4CC6-91BA-D1B2A73B6CCF}" dt="2024-10-18T15:43:36.304" v="3173" actId="20577"/>
          <ac:spMkLst>
            <pc:docMk/>
            <pc:sldMk cId="2807635291" sldId="646"/>
            <ac:spMk id="5" creationId="{6748E7BF-2CD5-1174-8947-0C806C0B9ACD}"/>
          </ac:spMkLst>
        </pc:spChg>
      </pc:sldChg>
      <pc:sldChg chg="modSp new mod">
        <pc:chgData name="Natasha Davies (IMH)" userId="f8d816cd-2c21-46a2-8815-9450f2bd6f78" providerId="ADAL" clId="{3FFDE33E-B46F-4CC6-91BA-D1B2A73B6CCF}" dt="2024-10-18T14:35:56.647" v="1514" actId="5793"/>
        <pc:sldMkLst>
          <pc:docMk/>
          <pc:sldMk cId="1370174918" sldId="647"/>
        </pc:sldMkLst>
        <pc:spChg chg="mod">
          <ac:chgData name="Natasha Davies (IMH)" userId="f8d816cd-2c21-46a2-8815-9450f2bd6f78" providerId="ADAL" clId="{3FFDE33E-B46F-4CC6-91BA-D1B2A73B6CCF}" dt="2024-10-18T14:35:44.333" v="1512"/>
          <ac:spMkLst>
            <pc:docMk/>
            <pc:sldMk cId="1370174918" sldId="647"/>
            <ac:spMk id="2" creationId="{CA4CEBDE-37F6-3633-B0DE-901CDBBD6564}"/>
          </ac:spMkLst>
        </pc:spChg>
        <pc:spChg chg="mod">
          <ac:chgData name="Natasha Davies (IMH)" userId="f8d816cd-2c21-46a2-8815-9450f2bd6f78" providerId="ADAL" clId="{3FFDE33E-B46F-4CC6-91BA-D1B2A73B6CCF}" dt="2024-10-18T14:35:56.647" v="1514" actId="5793"/>
          <ac:spMkLst>
            <pc:docMk/>
            <pc:sldMk cId="1370174918" sldId="647"/>
            <ac:spMk id="3" creationId="{65AC37D9-D7B3-F317-B2DE-17F15CC22DB6}"/>
          </ac:spMkLst>
        </pc:spChg>
      </pc:sldChg>
      <pc:sldChg chg="modSp new del mod">
        <pc:chgData name="Natasha Davies (IMH)" userId="f8d816cd-2c21-46a2-8815-9450f2bd6f78" providerId="ADAL" clId="{3FFDE33E-B46F-4CC6-91BA-D1B2A73B6CCF}" dt="2024-10-18T14:52:01.836" v="1618" actId="47"/>
        <pc:sldMkLst>
          <pc:docMk/>
          <pc:sldMk cId="2553065503" sldId="648"/>
        </pc:sldMkLst>
        <pc:spChg chg="mod">
          <ac:chgData name="Natasha Davies (IMH)" userId="f8d816cd-2c21-46a2-8815-9450f2bd6f78" providerId="ADAL" clId="{3FFDE33E-B46F-4CC6-91BA-D1B2A73B6CCF}" dt="2024-10-18T14:36:13.382" v="1517"/>
          <ac:spMkLst>
            <pc:docMk/>
            <pc:sldMk cId="2553065503" sldId="648"/>
            <ac:spMk id="2" creationId="{2244553D-E748-1491-FBCA-4E152D277DB4}"/>
          </ac:spMkLst>
        </pc:spChg>
        <pc:spChg chg="mod">
          <ac:chgData name="Natasha Davies (IMH)" userId="f8d816cd-2c21-46a2-8815-9450f2bd6f78" providerId="ADAL" clId="{3FFDE33E-B46F-4CC6-91BA-D1B2A73B6CCF}" dt="2024-10-18T14:36:20.526" v="1519" actId="27636"/>
          <ac:spMkLst>
            <pc:docMk/>
            <pc:sldMk cId="2553065503" sldId="648"/>
            <ac:spMk id="3" creationId="{F8F23947-A752-C6DC-54AC-F03A30AFA7CA}"/>
          </ac:spMkLst>
        </pc:spChg>
      </pc:sldChg>
      <pc:sldChg chg="modSp new del mod">
        <pc:chgData name="Natasha Davies (IMH)" userId="f8d816cd-2c21-46a2-8815-9450f2bd6f78" providerId="ADAL" clId="{3FFDE33E-B46F-4CC6-91BA-D1B2A73B6CCF}" dt="2024-10-18T14:52:01.836" v="1618" actId="47"/>
        <pc:sldMkLst>
          <pc:docMk/>
          <pc:sldMk cId="2113617373" sldId="649"/>
        </pc:sldMkLst>
        <pc:spChg chg="mod">
          <ac:chgData name="Natasha Davies (IMH)" userId="f8d816cd-2c21-46a2-8815-9450f2bd6f78" providerId="ADAL" clId="{3FFDE33E-B46F-4CC6-91BA-D1B2A73B6CCF}" dt="2024-10-18T14:36:33.495" v="1522"/>
          <ac:spMkLst>
            <pc:docMk/>
            <pc:sldMk cId="2113617373" sldId="649"/>
            <ac:spMk id="2" creationId="{5D0F9491-AA4B-F352-2F49-8E7EEC5D2F2E}"/>
          </ac:spMkLst>
        </pc:spChg>
        <pc:spChg chg="mod">
          <ac:chgData name="Natasha Davies (IMH)" userId="f8d816cd-2c21-46a2-8815-9450f2bd6f78" providerId="ADAL" clId="{3FFDE33E-B46F-4CC6-91BA-D1B2A73B6CCF}" dt="2024-10-18T14:36:42.319" v="1526" actId="27636"/>
          <ac:spMkLst>
            <pc:docMk/>
            <pc:sldMk cId="2113617373" sldId="649"/>
            <ac:spMk id="3" creationId="{2E2F7270-5254-1D62-D51C-4D6A7A9676B4}"/>
          </ac:spMkLst>
        </pc:spChg>
      </pc:sldChg>
      <pc:sldChg chg="addSp delSp modSp new del mod">
        <pc:chgData name="Natasha Davies (IMH)" userId="f8d816cd-2c21-46a2-8815-9450f2bd6f78" providerId="ADAL" clId="{3FFDE33E-B46F-4CC6-91BA-D1B2A73B6CCF}" dt="2024-10-18T14:52:01.836" v="1618" actId="47"/>
        <pc:sldMkLst>
          <pc:docMk/>
          <pc:sldMk cId="1567271767" sldId="650"/>
        </pc:sldMkLst>
        <pc:spChg chg="del">
          <ac:chgData name="Natasha Davies (IMH)" userId="f8d816cd-2c21-46a2-8815-9450f2bd6f78" providerId="ADAL" clId="{3FFDE33E-B46F-4CC6-91BA-D1B2A73B6CCF}" dt="2024-10-18T14:41:10.138" v="1539" actId="478"/>
          <ac:spMkLst>
            <pc:docMk/>
            <pc:sldMk cId="1567271767" sldId="650"/>
            <ac:spMk id="2" creationId="{64DB06C1-48F2-A801-C292-19A8C8F24766}"/>
          </ac:spMkLst>
        </pc:spChg>
        <pc:spChg chg="del">
          <ac:chgData name="Natasha Davies (IMH)" userId="f8d816cd-2c21-46a2-8815-9450f2bd6f78" providerId="ADAL" clId="{3FFDE33E-B46F-4CC6-91BA-D1B2A73B6CCF}" dt="2024-10-18T14:41:11.789" v="1540" actId="478"/>
          <ac:spMkLst>
            <pc:docMk/>
            <pc:sldMk cId="1567271767" sldId="650"/>
            <ac:spMk id="3" creationId="{12B29E85-8E22-F2B8-D265-29843269BA96}"/>
          </ac:spMkLst>
        </pc:spChg>
        <pc:spChg chg="add mod">
          <ac:chgData name="Natasha Davies (IMH)" userId="f8d816cd-2c21-46a2-8815-9450f2bd6f78" providerId="ADAL" clId="{3FFDE33E-B46F-4CC6-91BA-D1B2A73B6CCF}" dt="2024-10-18T14:41:13.701" v="1541"/>
          <ac:spMkLst>
            <pc:docMk/>
            <pc:sldMk cId="1567271767" sldId="650"/>
            <ac:spMk id="4" creationId="{5638BA31-B1A1-51A8-CB8F-118E802EA9D1}"/>
          </ac:spMkLst>
        </pc:spChg>
        <pc:graphicFrameChg chg="add mod">
          <ac:chgData name="Natasha Davies (IMH)" userId="f8d816cd-2c21-46a2-8815-9450f2bd6f78" providerId="ADAL" clId="{3FFDE33E-B46F-4CC6-91BA-D1B2A73B6CCF}" dt="2024-10-18T14:41:19.930" v="1543"/>
          <ac:graphicFrameMkLst>
            <pc:docMk/>
            <pc:sldMk cId="1567271767" sldId="650"/>
            <ac:graphicFrameMk id="5" creationId="{5289388B-466B-9AFE-C1B1-0AB63E743A33}"/>
          </ac:graphicFrameMkLst>
        </pc:graphicFrameChg>
      </pc:sldChg>
      <pc:sldChg chg="new del">
        <pc:chgData name="Natasha Davies (IMH)" userId="f8d816cd-2c21-46a2-8815-9450f2bd6f78" providerId="ADAL" clId="{3FFDE33E-B46F-4CC6-91BA-D1B2A73B6CCF}" dt="2024-10-18T14:40:34.413" v="1530" actId="680"/>
        <pc:sldMkLst>
          <pc:docMk/>
          <pc:sldMk cId="3368773891" sldId="650"/>
        </pc:sldMkLst>
      </pc:sldChg>
      <pc:sldChg chg="addSp delSp modSp new del mod">
        <pc:chgData name="Natasha Davies (IMH)" userId="f8d816cd-2c21-46a2-8815-9450f2bd6f78" providerId="ADAL" clId="{3FFDE33E-B46F-4CC6-91BA-D1B2A73B6CCF}" dt="2024-10-18T14:52:01.836" v="1618" actId="47"/>
        <pc:sldMkLst>
          <pc:docMk/>
          <pc:sldMk cId="3528783309" sldId="651"/>
        </pc:sldMkLst>
        <pc:spChg chg="del">
          <ac:chgData name="Natasha Davies (IMH)" userId="f8d816cd-2c21-46a2-8815-9450f2bd6f78" providerId="ADAL" clId="{3FFDE33E-B46F-4CC6-91BA-D1B2A73B6CCF}" dt="2024-10-18T14:46:48.115" v="1615" actId="478"/>
          <ac:spMkLst>
            <pc:docMk/>
            <pc:sldMk cId="3528783309" sldId="651"/>
            <ac:spMk id="2" creationId="{CED6011E-877C-955E-4945-FC8446948806}"/>
          </ac:spMkLst>
        </pc:spChg>
        <pc:spChg chg="del">
          <ac:chgData name="Natasha Davies (IMH)" userId="f8d816cd-2c21-46a2-8815-9450f2bd6f78" providerId="ADAL" clId="{3FFDE33E-B46F-4CC6-91BA-D1B2A73B6CCF}" dt="2024-10-18T14:46:49.357" v="1616" actId="478"/>
          <ac:spMkLst>
            <pc:docMk/>
            <pc:sldMk cId="3528783309" sldId="651"/>
            <ac:spMk id="3" creationId="{C244406C-1717-99CD-6FDF-A128B42FA082}"/>
          </ac:spMkLst>
        </pc:spChg>
        <pc:spChg chg="add mod">
          <ac:chgData name="Natasha Davies (IMH)" userId="f8d816cd-2c21-46a2-8815-9450f2bd6f78" providerId="ADAL" clId="{3FFDE33E-B46F-4CC6-91BA-D1B2A73B6CCF}" dt="2024-10-18T14:46:45.303" v="1614"/>
          <ac:spMkLst>
            <pc:docMk/>
            <pc:sldMk cId="3528783309" sldId="651"/>
            <ac:spMk id="4" creationId="{FCB35067-8661-193D-9052-BC694A24FA66}"/>
          </ac:spMkLst>
        </pc:spChg>
        <pc:spChg chg="add mod">
          <ac:chgData name="Natasha Davies (IMH)" userId="f8d816cd-2c21-46a2-8815-9450f2bd6f78" providerId="ADAL" clId="{3FFDE33E-B46F-4CC6-91BA-D1B2A73B6CCF}" dt="2024-10-18T14:46:45.303" v="1614"/>
          <ac:spMkLst>
            <pc:docMk/>
            <pc:sldMk cId="3528783309" sldId="651"/>
            <ac:spMk id="5" creationId="{0F9F18C4-E575-AC00-393F-2E33CCC4546F}"/>
          </ac:spMkLst>
        </pc:spChg>
      </pc:sldChg>
      <pc:sldChg chg="new del">
        <pc:chgData name="Natasha Davies (IMH)" userId="f8d816cd-2c21-46a2-8815-9450f2bd6f78" providerId="ADAL" clId="{3FFDE33E-B46F-4CC6-91BA-D1B2A73B6CCF}" dt="2024-10-18T15:01:02.578" v="1631" actId="47"/>
        <pc:sldMkLst>
          <pc:docMk/>
          <pc:sldMk cId="118326312" sldId="652"/>
        </pc:sldMkLst>
      </pc:sldChg>
      <pc:sldChg chg="modSp new mod">
        <pc:chgData name="Natasha Davies (IMH)" userId="f8d816cd-2c21-46a2-8815-9450f2bd6f78" providerId="ADAL" clId="{3FFDE33E-B46F-4CC6-91BA-D1B2A73B6CCF}" dt="2024-10-18T15:07:58.138" v="1682" actId="5793"/>
        <pc:sldMkLst>
          <pc:docMk/>
          <pc:sldMk cId="1567315142" sldId="653"/>
        </pc:sldMkLst>
        <pc:spChg chg="mod">
          <ac:chgData name="Natasha Davies (IMH)" userId="f8d816cd-2c21-46a2-8815-9450f2bd6f78" providerId="ADAL" clId="{3FFDE33E-B46F-4CC6-91BA-D1B2A73B6CCF}" dt="2024-10-18T15:07:43.761" v="1665" actId="20577"/>
          <ac:spMkLst>
            <pc:docMk/>
            <pc:sldMk cId="1567315142" sldId="653"/>
            <ac:spMk id="2" creationId="{84409E89-CF49-B258-536B-79E717CC234D}"/>
          </ac:spMkLst>
        </pc:spChg>
        <pc:spChg chg="mod">
          <ac:chgData name="Natasha Davies (IMH)" userId="f8d816cd-2c21-46a2-8815-9450f2bd6f78" providerId="ADAL" clId="{3FFDE33E-B46F-4CC6-91BA-D1B2A73B6CCF}" dt="2024-10-18T15:07:58.138" v="1682" actId="5793"/>
          <ac:spMkLst>
            <pc:docMk/>
            <pc:sldMk cId="1567315142" sldId="653"/>
            <ac:spMk id="3" creationId="{E803AC0F-5DA2-9A99-1FD2-6653F9100081}"/>
          </ac:spMkLst>
        </pc:spChg>
      </pc:sldChg>
      <pc:sldChg chg="modSp new mod">
        <pc:chgData name="Natasha Davies (IMH)" userId="f8d816cd-2c21-46a2-8815-9450f2bd6f78" providerId="ADAL" clId="{3FFDE33E-B46F-4CC6-91BA-D1B2A73B6CCF}" dt="2024-10-18T15:08:43.359" v="1736" actId="20577"/>
        <pc:sldMkLst>
          <pc:docMk/>
          <pc:sldMk cId="645933443" sldId="654"/>
        </pc:sldMkLst>
        <pc:spChg chg="mod">
          <ac:chgData name="Natasha Davies (IMH)" userId="f8d816cd-2c21-46a2-8815-9450f2bd6f78" providerId="ADAL" clId="{3FFDE33E-B46F-4CC6-91BA-D1B2A73B6CCF}" dt="2024-10-18T15:08:43.359" v="1736" actId="20577"/>
          <ac:spMkLst>
            <pc:docMk/>
            <pc:sldMk cId="645933443" sldId="654"/>
            <ac:spMk id="2" creationId="{5DB66284-A9B6-C31C-157C-A5F2B64EEB44}"/>
          </ac:spMkLst>
        </pc:spChg>
        <pc:spChg chg="mod">
          <ac:chgData name="Natasha Davies (IMH)" userId="f8d816cd-2c21-46a2-8815-9450f2bd6f78" providerId="ADAL" clId="{3FFDE33E-B46F-4CC6-91BA-D1B2A73B6CCF}" dt="2024-10-18T15:08:32.892" v="1716" actId="27636"/>
          <ac:spMkLst>
            <pc:docMk/>
            <pc:sldMk cId="645933443" sldId="654"/>
            <ac:spMk id="3" creationId="{38BE97DF-F21E-7D6B-D420-86E65CB98019}"/>
          </ac:spMkLst>
        </pc:spChg>
      </pc:sldChg>
      <pc:sldChg chg="modSp new mod">
        <pc:chgData name="Natasha Davies (IMH)" userId="f8d816cd-2c21-46a2-8815-9450f2bd6f78" providerId="ADAL" clId="{3FFDE33E-B46F-4CC6-91BA-D1B2A73B6CCF}" dt="2024-10-18T15:16:20.725" v="2535" actId="20577"/>
        <pc:sldMkLst>
          <pc:docMk/>
          <pc:sldMk cId="150284877" sldId="655"/>
        </pc:sldMkLst>
        <pc:spChg chg="mod">
          <ac:chgData name="Natasha Davies (IMH)" userId="f8d816cd-2c21-46a2-8815-9450f2bd6f78" providerId="ADAL" clId="{3FFDE33E-B46F-4CC6-91BA-D1B2A73B6CCF}" dt="2024-10-18T15:10:49.650" v="1739" actId="20577"/>
          <ac:spMkLst>
            <pc:docMk/>
            <pc:sldMk cId="150284877" sldId="655"/>
            <ac:spMk id="2" creationId="{C35A7F53-23D7-DEA5-5A20-A90AA5240982}"/>
          </ac:spMkLst>
        </pc:spChg>
        <pc:spChg chg="mod">
          <ac:chgData name="Natasha Davies (IMH)" userId="f8d816cd-2c21-46a2-8815-9450f2bd6f78" providerId="ADAL" clId="{3FFDE33E-B46F-4CC6-91BA-D1B2A73B6CCF}" dt="2024-10-18T15:16:20.725" v="2535" actId="20577"/>
          <ac:spMkLst>
            <pc:docMk/>
            <pc:sldMk cId="150284877" sldId="655"/>
            <ac:spMk id="3" creationId="{CC01FE37-2643-68EE-82DD-DA4DBFE9E137}"/>
          </ac:spMkLst>
        </pc:spChg>
      </pc:sldChg>
      <pc:sldChg chg="addSp delSp modSp new del mod">
        <pc:chgData name="Natasha Davies (IMH)" userId="f8d816cd-2c21-46a2-8815-9450f2bd6f78" providerId="ADAL" clId="{3FFDE33E-B46F-4CC6-91BA-D1B2A73B6CCF}" dt="2024-10-18T14:52:01.836" v="1618" actId="47"/>
        <pc:sldMkLst>
          <pc:docMk/>
          <pc:sldMk cId="2356559854" sldId="655"/>
        </pc:sldMkLst>
        <pc:spChg chg="del">
          <ac:chgData name="Natasha Davies (IMH)" userId="f8d816cd-2c21-46a2-8815-9450f2bd6f78" providerId="ADAL" clId="{3FFDE33E-B46F-4CC6-91BA-D1B2A73B6CCF}" dt="2024-10-18T14:41:32.006" v="1547" actId="478"/>
          <ac:spMkLst>
            <pc:docMk/>
            <pc:sldMk cId="2356559854" sldId="655"/>
            <ac:spMk id="2" creationId="{E7F8FF3A-3B91-0A24-4077-216C34B96184}"/>
          </ac:spMkLst>
        </pc:spChg>
        <pc:spChg chg="del">
          <ac:chgData name="Natasha Davies (IMH)" userId="f8d816cd-2c21-46a2-8815-9450f2bd6f78" providerId="ADAL" clId="{3FFDE33E-B46F-4CC6-91BA-D1B2A73B6CCF}" dt="2024-10-18T14:41:30.849" v="1546" actId="478"/>
          <ac:spMkLst>
            <pc:docMk/>
            <pc:sldMk cId="2356559854" sldId="655"/>
            <ac:spMk id="3" creationId="{8D32F245-EF62-A538-0F78-A0EBC9D9BCF4}"/>
          </ac:spMkLst>
        </pc:spChg>
        <pc:spChg chg="add mod">
          <ac:chgData name="Natasha Davies (IMH)" userId="f8d816cd-2c21-46a2-8815-9450f2bd6f78" providerId="ADAL" clId="{3FFDE33E-B46F-4CC6-91BA-D1B2A73B6CCF}" dt="2024-10-18T14:41:38.920" v="1549"/>
          <ac:spMkLst>
            <pc:docMk/>
            <pc:sldMk cId="2356559854" sldId="655"/>
            <ac:spMk id="4" creationId="{C1C3B9F8-71CC-CF68-CF3F-3F4F4FB5C19C}"/>
          </ac:spMkLst>
        </pc:spChg>
        <pc:graphicFrameChg chg="add mod">
          <ac:chgData name="Natasha Davies (IMH)" userId="f8d816cd-2c21-46a2-8815-9450f2bd6f78" providerId="ADAL" clId="{3FFDE33E-B46F-4CC6-91BA-D1B2A73B6CCF}" dt="2024-10-18T14:41:47.023" v="1551"/>
          <ac:graphicFrameMkLst>
            <pc:docMk/>
            <pc:sldMk cId="2356559854" sldId="655"/>
            <ac:graphicFrameMk id="5" creationId="{CA65362A-150B-2CFC-7EEF-5B7A43F33253}"/>
          </ac:graphicFrameMkLst>
        </pc:graphicFrameChg>
      </pc:sldChg>
      <pc:sldChg chg="modSp new mod">
        <pc:chgData name="Natasha Davies (IMH)" userId="f8d816cd-2c21-46a2-8815-9450f2bd6f78" providerId="ADAL" clId="{3FFDE33E-B46F-4CC6-91BA-D1B2A73B6CCF}" dt="2024-10-18T15:22:41.711" v="2727" actId="20577"/>
        <pc:sldMkLst>
          <pc:docMk/>
          <pc:sldMk cId="1128324366" sldId="656"/>
        </pc:sldMkLst>
        <pc:spChg chg="mod">
          <ac:chgData name="Natasha Davies (IMH)" userId="f8d816cd-2c21-46a2-8815-9450f2bd6f78" providerId="ADAL" clId="{3FFDE33E-B46F-4CC6-91BA-D1B2A73B6CCF}" dt="2024-10-18T15:22:41.711" v="2727" actId="20577"/>
          <ac:spMkLst>
            <pc:docMk/>
            <pc:sldMk cId="1128324366" sldId="656"/>
            <ac:spMk id="2" creationId="{C3184E50-57A0-5EF9-B783-1B8F347FBCEE}"/>
          </ac:spMkLst>
        </pc:spChg>
        <pc:spChg chg="mod">
          <ac:chgData name="Natasha Davies (IMH)" userId="f8d816cd-2c21-46a2-8815-9450f2bd6f78" providerId="ADAL" clId="{3FFDE33E-B46F-4CC6-91BA-D1B2A73B6CCF}" dt="2024-10-18T15:21:05.718" v="2569" actId="27636"/>
          <ac:spMkLst>
            <pc:docMk/>
            <pc:sldMk cId="1128324366" sldId="656"/>
            <ac:spMk id="3" creationId="{F93B2DD5-6228-CEF0-397F-C94ABBF80467}"/>
          </ac:spMkLst>
        </pc:spChg>
      </pc:sldChg>
      <pc:sldChg chg="addSp delSp modSp new del mod">
        <pc:chgData name="Natasha Davies (IMH)" userId="f8d816cd-2c21-46a2-8815-9450f2bd6f78" providerId="ADAL" clId="{3FFDE33E-B46F-4CC6-91BA-D1B2A73B6CCF}" dt="2024-10-18T14:52:01.836" v="1618" actId="47"/>
        <pc:sldMkLst>
          <pc:docMk/>
          <pc:sldMk cId="1248358050" sldId="656"/>
        </pc:sldMkLst>
        <pc:spChg chg="del">
          <ac:chgData name="Natasha Davies (IMH)" userId="f8d816cd-2c21-46a2-8815-9450f2bd6f78" providerId="ADAL" clId="{3FFDE33E-B46F-4CC6-91BA-D1B2A73B6CCF}" dt="2024-10-18T14:42:05.085" v="1555"/>
          <ac:spMkLst>
            <pc:docMk/>
            <pc:sldMk cId="1248358050" sldId="656"/>
            <ac:spMk id="2" creationId="{C97E2E5A-A420-9993-0356-E0EF2D0AC200}"/>
          </ac:spMkLst>
        </pc:spChg>
        <pc:spChg chg="del">
          <ac:chgData name="Natasha Davies (IMH)" userId="f8d816cd-2c21-46a2-8815-9450f2bd6f78" providerId="ADAL" clId="{3FFDE33E-B46F-4CC6-91BA-D1B2A73B6CCF}" dt="2024-10-18T14:42:21.456" v="1559" actId="478"/>
          <ac:spMkLst>
            <pc:docMk/>
            <pc:sldMk cId="1248358050" sldId="656"/>
            <ac:spMk id="3" creationId="{0A245E93-C6B9-388E-B9F8-9FCE1F117091}"/>
          </ac:spMkLst>
        </pc:spChg>
        <pc:spChg chg="add mod">
          <ac:chgData name="Natasha Davies (IMH)" userId="f8d816cd-2c21-46a2-8815-9450f2bd6f78" providerId="ADAL" clId="{3FFDE33E-B46F-4CC6-91BA-D1B2A73B6CCF}" dt="2024-10-18T14:42:05.085" v="1555"/>
          <ac:spMkLst>
            <pc:docMk/>
            <pc:sldMk cId="1248358050" sldId="656"/>
            <ac:spMk id="4" creationId="{0D436DE4-09D9-F76A-0C83-1D8A813B79E8}"/>
          </ac:spMkLst>
        </pc:spChg>
        <pc:graphicFrameChg chg="add mod">
          <ac:chgData name="Natasha Davies (IMH)" userId="f8d816cd-2c21-46a2-8815-9450f2bd6f78" providerId="ADAL" clId="{3FFDE33E-B46F-4CC6-91BA-D1B2A73B6CCF}" dt="2024-10-18T14:42:24.720" v="1560" actId="1076"/>
          <ac:graphicFrameMkLst>
            <pc:docMk/>
            <pc:sldMk cId="1248358050" sldId="656"/>
            <ac:graphicFrameMk id="5" creationId="{5B93EB90-C518-EA4E-D3D1-2748C89F3A29}"/>
          </ac:graphicFrameMkLst>
        </pc:graphicFrameChg>
      </pc:sldChg>
      <pc:sldChg chg="modSp new mod">
        <pc:chgData name="Natasha Davies (IMH)" userId="f8d816cd-2c21-46a2-8815-9450f2bd6f78" providerId="ADAL" clId="{3FFDE33E-B46F-4CC6-91BA-D1B2A73B6CCF}" dt="2024-10-18T15:27:29.739" v="2814" actId="27636"/>
        <pc:sldMkLst>
          <pc:docMk/>
          <pc:sldMk cId="236142911" sldId="657"/>
        </pc:sldMkLst>
        <pc:spChg chg="mod">
          <ac:chgData name="Natasha Davies (IMH)" userId="f8d816cd-2c21-46a2-8815-9450f2bd6f78" providerId="ADAL" clId="{3FFDE33E-B46F-4CC6-91BA-D1B2A73B6CCF}" dt="2024-10-18T15:26:38.544" v="2791" actId="20577"/>
          <ac:spMkLst>
            <pc:docMk/>
            <pc:sldMk cId="236142911" sldId="657"/>
            <ac:spMk id="2" creationId="{E03D7F7D-27E5-9798-12E9-C0150238FD6E}"/>
          </ac:spMkLst>
        </pc:spChg>
        <pc:spChg chg="mod">
          <ac:chgData name="Natasha Davies (IMH)" userId="f8d816cd-2c21-46a2-8815-9450f2bd6f78" providerId="ADAL" clId="{3FFDE33E-B46F-4CC6-91BA-D1B2A73B6CCF}" dt="2024-10-18T15:27:29.739" v="2814" actId="27636"/>
          <ac:spMkLst>
            <pc:docMk/>
            <pc:sldMk cId="236142911" sldId="657"/>
            <ac:spMk id="3" creationId="{ADF748D2-51DC-3447-2E44-126E9E1EB58A}"/>
          </ac:spMkLst>
        </pc:spChg>
      </pc:sldChg>
      <pc:sldChg chg="addSp delSp modSp new del mod">
        <pc:chgData name="Natasha Davies (IMH)" userId="f8d816cd-2c21-46a2-8815-9450f2bd6f78" providerId="ADAL" clId="{3FFDE33E-B46F-4CC6-91BA-D1B2A73B6CCF}" dt="2024-10-18T14:52:01.836" v="1618" actId="47"/>
        <pc:sldMkLst>
          <pc:docMk/>
          <pc:sldMk cId="3494070629" sldId="657"/>
        </pc:sldMkLst>
        <pc:spChg chg="del">
          <ac:chgData name="Natasha Davies (IMH)" userId="f8d816cd-2c21-46a2-8815-9450f2bd6f78" providerId="ADAL" clId="{3FFDE33E-B46F-4CC6-91BA-D1B2A73B6CCF}" dt="2024-10-18T14:42:38.768" v="1564" actId="478"/>
          <ac:spMkLst>
            <pc:docMk/>
            <pc:sldMk cId="3494070629" sldId="657"/>
            <ac:spMk id="2" creationId="{F9C04D6C-6EDF-C43F-0AE1-D998022F14ED}"/>
          </ac:spMkLst>
        </pc:spChg>
        <pc:spChg chg="del">
          <ac:chgData name="Natasha Davies (IMH)" userId="f8d816cd-2c21-46a2-8815-9450f2bd6f78" providerId="ADAL" clId="{3FFDE33E-B46F-4CC6-91BA-D1B2A73B6CCF}" dt="2024-10-18T14:42:40.877" v="1565" actId="478"/>
          <ac:spMkLst>
            <pc:docMk/>
            <pc:sldMk cId="3494070629" sldId="657"/>
            <ac:spMk id="3" creationId="{CB50B6A3-368B-CABC-1650-89320B098710}"/>
          </ac:spMkLst>
        </pc:spChg>
        <pc:spChg chg="add mod">
          <ac:chgData name="Natasha Davies (IMH)" userId="f8d816cd-2c21-46a2-8815-9450f2bd6f78" providerId="ADAL" clId="{3FFDE33E-B46F-4CC6-91BA-D1B2A73B6CCF}" dt="2024-10-18T14:42:44.843" v="1566"/>
          <ac:spMkLst>
            <pc:docMk/>
            <pc:sldMk cId="3494070629" sldId="657"/>
            <ac:spMk id="4" creationId="{85D7DD8C-0EEC-1FAE-3C13-6154391B3C50}"/>
          </ac:spMkLst>
        </pc:spChg>
        <pc:spChg chg="add mod">
          <ac:chgData name="Natasha Davies (IMH)" userId="f8d816cd-2c21-46a2-8815-9450f2bd6f78" providerId="ADAL" clId="{3FFDE33E-B46F-4CC6-91BA-D1B2A73B6CCF}" dt="2024-10-18T14:43:46.681" v="1574" actId="1076"/>
          <ac:spMkLst>
            <pc:docMk/>
            <pc:sldMk cId="3494070629" sldId="657"/>
            <ac:spMk id="7" creationId="{D5F4C622-7BDF-80C3-5D05-72FA09DF4D21}"/>
          </ac:spMkLst>
        </pc:spChg>
        <pc:spChg chg="add mod">
          <ac:chgData name="Natasha Davies (IMH)" userId="f8d816cd-2c21-46a2-8815-9450f2bd6f78" providerId="ADAL" clId="{3FFDE33E-B46F-4CC6-91BA-D1B2A73B6CCF}" dt="2024-10-18T14:43:49.671" v="1575" actId="1076"/>
          <ac:spMkLst>
            <pc:docMk/>
            <pc:sldMk cId="3494070629" sldId="657"/>
            <ac:spMk id="8" creationId="{143562CA-02D9-06D8-6232-6D7716F0D9A1}"/>
          </ac:spMkLst>
        </pc:spChg>
        <pc:spChg chg="add mod">
          <ac:chgData name="Natasha Davies (IMH)" userId="f8d816cd-2c21-46a2-8815-9450f2bd6f78" providerId="ADAL" clId="{3FFDE33E-B46F-4CC6-91BA-D1B2A73B6CCF}" dt="2024-10-18T14:43:43.918" v="1573" actId="1076"/>
          <ac:spMkLst>
            <pc:docMk/>
            <pc:sldMk cId="3494070629" sldId="657"/>
            <ac:spMk id="9" creationId="{F1771A33-162B-D231-2D2C-62E741337420}"/>
          </ac:spMkLst>
        </pc:spChg>
        <pc:spChg chg="add mod">
          <ac:chgData name="Natasha Davies (IMH)" userId="f8d816cd-2c21-46a2-8815-9450f2bd6f78" providerId="ADAL" clId="{3FFDE33E-B46F-4CC6-91BA-D1B2A73B6CCF}" dt="2024-10-18T14:43:31.281" v="1570"/>
          <ac:spMkLst>
            <pc:docMk/>
            <pc:sldMk cId="3494070629" sldId="657"/>
            <ac:spMk id="10" creationId="{9945BA6E-3B31-292B-7932-787EAC5B2DC8}"/>
          </ac:spMkLst>
        </pc:spChg>
        <pc:spChg chg="add mod">
          <ac:chgData name="Natasha Davies (IMH)" userId="f8d816cd-2c21-46a2-8815-9450f2bd6f78" providerId="ADAL" clId="{3FFDE33E-B46F-4CC6-91BA-D1B2A73B6CCF}" dt="2024-10-18T14:43:31.281" v="1570"/>
          <ac:spMkLst>
            <pc:docMk/>
            <pc:sldMk cId="3494070629" sldId="657"/>
            <ac:spMk id="12" creationId="{546448C2-0858-AFD0-9947-7D6F565972E8}"/>
          </ac:spMkLst>
        </pc:spChg>
        <pc:spChg chg="add mod">
          <ac:chgData name="Natasha Davies (IMH)" userId="f8d816cd-2c21-46a2-8815-9450f2bd6f78" providerId="ADAL" clId="{3FFDE33E-B46F-4CC6-91BA-D1B2A73B6CCF}" dt="2024-10-18T14:43:31.281" v="1570"/>
          <ac:spMkLst>
            <pc:docMk/>
            <pc:sldMk cId="3494070629" sldId="657"/>
            <ac:spMk id="13" creationId="{B40A947F-7EF8-1F20-CCEB-95974AB64C36}"/>
          </ac:spMkLst>
        </pc:spChg>
        <pc:graphicFrameChg chg="add mod">
          <ac:chgData name="Natasha Davies (IMH)" userId="f8d816cd-2c21-46a2-8815-9450f2bd6f78" providerId="ADAL" clId="{3FFDE33E-B46F-4CC6-91BA-D1B2A73B6CCF}" dt="2024-10-18T14:43:37.862" v="1571" actId="1076"/>
          <ac:graphicFrameMkLst>
            <pc:docMk/>
            <pc:sldMk cId="3494070629" sldId="657"/>
            <ac:graphicFrameMk id="5" creationId="{8C7E45AA-6B85-F094-5582-55401B3DD078}"/>
          </ac:graphicFrameMkLst>
        </pc:graphicFrameChg>
        <pc:cxnChg chg="add mod">
          <ac:chgData name="Natasha Davies (IMH)" userId="f8d816cd-2c21-46a2-8815-9450f2bd6f78" providerId="ADAL" clId="{3FFDE33E-B46F-4CC6-91BA-D1B2A73B6CCF}" dt="2024-10-18T14:43:40.369" v="1572" actId="1076"/>
          <ac:cxnSpMkLst>
            <pc:docMk/>
            <pc:sldMk cId="3494070629" sldId="657"/>
            <ac:cxnSpMk id="6" creationId="{21E324D1-2BC4-94FE-F54A-5ABF06C014DC}"/>
          </ac:cxnSpMkLst>
        </pc:cxnChg>
        <pc:cxnChg chg="add mod">
          <ac:chgData name="Natasha Davies (IMH)" userId="f8d816cd-2c21-46a2-8815-9450f2bd6f78" providerId="ADAL" clId="{3FFDE33E-B46F-4CC6-91BA-D1B2A73B6CCF}" dt="2024-10-18T14:43:31.281" v="1570"/>
          <ac:cxnSpMkLst>
            <pc:docMk/>
            <pc:sldMk cId="3494070629" sldId="657"/>
            <ac:cxnSpMk id="11" creationId="{766D6D4F-02B3-DEA8-47F2-19A21D7FADCB}"/>
          </ac:cxnSpMkLst>
        </pc:cxnChg>
      </pc:sldChg>
      <pc:sldChg chg="addSp delSp modSp new del mod">
        <pc:chgData name="Natasha Davies (IMH)" userId="f8d816cd-2c21-46a2-8815-9450f2bd6f78" providerId="ADAL" clId="{3FFDE33E-B46F-4CC6-91BA-D1B2A73B6CCF}" dt="2024-10-18T14:52:01.836" v="1618" actId="47"/>
        <pc:sldMkLst>
          <pc:docMk/>
          <pc:sldMk cId="573731998" sldId="658"/>
        </pc:sldMkLst>
        <pc:spChg chg="del">
          <ac:chgData name="Natasha Davies (IMH)" userId="f8d816cd-2c21-46a2-8815-9450f2bd6f78" providerId="ADAL" clId="{3FFDE33E-B46F-4CC6-91BA-D1B2A73B6CCF}" dt="2024-10-18T14:44:05.223" v="1578" actId="478"/>
          <ac:spMkLst>
            <pc:docMk/>
            <pc:sldMk cId="573731998" sldId="658"/>
            <ac:spMk id="2" creationId="{60B4622A-9880-CA3F-F063-275AE3828CC4}"/>
          </ac:spMkLst>
        </pc:spChg>
        <pc:spChg chg="del">
          <ac:chgData name="Natasha Davies (IMH)" userId="f8d816cd-2c21-46a2-8815-9450f2bd6f78" providerId="ADAL" clId="{3FFDE33E-B46F-4CC6-91BA-D1B2A73B6CCF}" dt="2024-10-18T14:44:07.260" v="1579" actId="478"/>
          <ac:spMkLst>
            <pc:docMk/>
            <pc:sldMk cId="573731998" sldId="658"/>
            <ac:spMk id="3" creationId="{3248F24F-0239-4B30-A8B6-E345DDC3D29F}"/>
          </ac:spMkLst>
        </pc:spChg>
        <pc:spChg chg="add mod">
          <ac:chgData name="Natasha Davies (IMH)" userId="f8d816cd-2c21-46a2-8815-9450f2bd6f78" providerId="ADAL" clId="{3FFDE33E-B46F-4CC6-91BA-D1B2A73B6CCF}" dt="2024-10-18T14:44:13.623" v="1581"/>
          <ac:spMkLst>
            <pc:docMk/>
            <pc:sldMk cId="573731998" sldId="658"/>
            <ac:spMk id="4" creationId="{AF13350B-25DC-AE51-7989-69BF3F4B2B9C}"/>
          </ac:spMkLst>
        </pc:spChg>
        <pc:graphicFrameChg chg="add mod">
          <ac:chgData name="Natasha Davies (IMH)" userId="f8d816cd-2c21-46a2-8815-9450f2bd6f78" providerId="ADAL" clId="{3FFDE33E-B46F-4CC6-91BA-D1B2A73B6CCF}" dt="2024-10-18T14:44:26.824" v="1584" actId="1076"/>
          <ac:graphicFrameMkLst>
            <pc:docMk/>
            <pc:sldMk cId="573731998" sldId="658"/>
            <ac:graphicFrameMk id="5" creationId="{8FBDC194-33E4-FC2D-138F-1C0EAB535E4C}"/>
          </ac:graphicFrameMkLst>
        </pc:graphicFrameChg>
      </pc:sldChg>
      <pc:sldChg chg="addSp delSp modSp new mod">
        <pc:chgData name="Natasha Davies (IMH)" userId="f8d816cd-2c21-46a2-8815-9450f2bd6f78" providerId="ADAL" clId="{3FFDE33E-B46F-4CC6-91BA-D1B2A73B6CCF}" dt="2024-10-18T15:40:58.550" v="3085"/>
        <pc:sldMkLst>
          <pc:docMk/>
          <pc:sldMk cId="1214882081" sldId="658"/>
        </pc:sldMkLst>
        <pc:spChg chg="mod">
          <ac:chgData name="Natasha Davies (IMH)" userId="f8d816cd-2c21-46a2-8815-9450f2bd6f78" providerId="ADAL" clId="{3FFDE33E-B46F-4CC6-91BA-D1B2A73B6CCF}" dt="2024-10-18T15:40:55.816" v="3084" actId="20577"/>
          <ac:spMkLst>
            <pc:docMk/>
            <pc:sldMk cId="1214882081" sldId="658"/>
            <ac:spMk id="2" creationId="{8235604C-7334-17B0-EE39-23BBA9B13566}"/>
          </ac:spMkLst>
        </pc:spChg>
        <pc:spChg chg="del">
          <ac:chgData name="Natasha Davies (IMH)" userId="f8d816cd-2c21-46a2-8815-9450f2bd6f78" providerId="ADAL" clId="{3FFDE33E-B46F-4CC6-91BA-D1B2A73B6CCF}" dt="2024-10-18T15:40:58.550" v="3085"/>
          <ac:spMkLst>
            <pc:docMk/>
            <pc:sldMk cId="1214882081" sldId="658"/>
            <ac:spMk id="3" creationId="{DD685AB9-9647-A618-4FEB-B79C2E51AD68}"/>
          </ac:spMkLst>
        </pc:spChg>
        <pc:picChg chg="add mod">
          <ac:chgData name="Natasha Davies (IMH)" userId="f8d816cd-2c21-46a2-8815-9450f2bd6f78" providerId="ADAL" clId="{3FFDE33E-B46F-4CC6-91BA-D1B2A73B6CCF}" dt="2024-10-18T15:40:58.550" v="3085"/>
          <ac:picMkLst>
            <pc:docMk/>
            <pc:sldMk cId="1214882081" sldId="658"/>
            <ac:picMk id="1026" creationId="{66AFAAF6-A05E-F6F0-5964-10BA8E6FAD14}"/>
          </ac:picMkLst>
        </pc:picChg>
      </pc:sldChg>
      <pc:sldChg chg="addSp delSp modSp new del mod">
        <pc:chgData name="Natasha Davies (IMH)" userId="f8d816cd-2c21-46a2-8815-9450f2bd6f78" providerId="ADAL" clId="{3FFDE33E-B46F-4CC6-91BA-D1B2A73B6CCF}" dt="2024-10-18T14:52:01.836" v="1618" actId="47"/>
        <pc:sldMkLst>
          <pc:docMk/>
          <pc:sldMk cId="1363710437" sldId="659"/>
        </pc:sldMkLst>
        <pc:spChg chg="del">
          <ac:chgData name="Natasha Davies (IMH)" userId="f8d816cd-2c21-46a2-8815-9450f2bd6f78" providerId="ADAL" clId="{3FFDE33E-B46F-4CC6-91BA-D1B2A73B6CCF}" dt="2024-10-18T14:44:40.433" v="1588" actId="478"/>
          <ac:spMkLst>
            <pc:docMk/>
            <pc:sldMk cId="1363710437" sldId="659"/>
            <ac:spMk id="2" creationId="{F869A9A0-9D1F-00FA-B39F-2161298980A6}"/>
          </ac:spMkLst>
        </pc:spChg>
        <pc:spChg chg="del">
          <ac:chgData name="Natasha Davies (IMH)" userId="f8d816cd-2c21-46a2-8815-9450f2bd6f78" providerId="ADAL" clId="{3FFDE33E-B46F-4CC6-91BA-D1B2A73B6CCF}" dt="2024-10-18T14:44:38.430" v="1587" actId="478"/>
          <ac:spMkLst>
            <pc:docMk/>
            <pc:sldMk cId="1363710437" sldId="659"/>
            <ac:spMk id="3" creationId="{D38F42BC-5F8D-E1AC-6200-C2AC390ADB02}"/>
          </ac:spMkLst>
        </pc:spChg>
        <pc:spChg chg="add mod">
          <ac:chgData name="Natasha Davies (IMH)" userId="f8d816cd-2c21-46a2-8815-9450f2bd6f78" providerId="ADAL" clId="{3FFDE33E-B46F-4CC6-91BA-D1B2A73B6CCF}" dt="2024-10-18T14:44:50.533" v="1590"/>
          <ac:spMkLst>
            <pc:docMk/>
            <pc:sldMk cId="1363710437" sldId="659"/>
            <ac:spMk id="4" creationId="{66D71749-83D9-2918-81D8-0F345D9927A4}"/>
          </ac:spMkLst>
        </pc:spChg>
        <pc:spChg chg="add mod">
          <ac:chgData name="Natasha Davies (IMH)" userId="f8d816cd-2c21-46a2-8815-9450f2bd6f78" providerId="ADAL" clId="{3FFDE33E-B46F-4CC6-91BA-D1B2A73B6CCF}" dt="2024-10-18T14:44:50.533" v="1590"/>
          <ac:spMkLst>
            <pc:docMk/>
            <pc:sldMk cId="1363710437" sldId="659"/>
            <ac:spMk id="5" creationId="{2786C091-2D5C-5597-3BDD-CCD0E74AD01D}"/>
          </ac:spMkLst>
        </pc:spChg>
      </pc:sldChg>
      <pc:sldChg chg="modSp new mod">
        <pc:chgData name="Natasha Davies (IMH)" userId="f8d816cd-2c21-46a2-8815-9450f2bd6f78" providerId="ADAL" clId="{3FFDE33E-B46F-4CC6-91BA-D1B2A73B6CCF}" dt="2024-10-18T15:42:22.885" v="3158" actId="20577"/>
        <pc:sldMkLst>
          <pc:docMk/>
          <pc:sldMk cId="3689756492" sldId="659"/>
        </pc:sldMkLst>
        <pc:spChg chg="mod">
          <ac:chgData name="Natasha Davies (IMH)" userId="f8d816cd-2c21-46a2-8815-9450f2bd6f78" providerId="ADAL" clId="{3FFDE33E-B46F-4CC6-91BA-D1B2A73B6CCF}" dt="2024-10-18T15:42:01.460" v="3153" actId="1076"/>
          <ac:spMkLst>
            <pc:docMk/>
            <pc:sldMk cId="3689756492" sldId="659"/>
            <ac:spMk id="2" creationId="{FE473F41-2085-7543-B6D6-3174E5FBCA37}"/>
          </ac:spMkLst>
        </pc:spChg>
        <pc:spChg chg="mod">
          <ac:chgData name="Natasha Davies (IMH)" userId="f8d816cd-2c21-46a2-8815-9450f2bd6f78" providerId="ADAL" clId="{3FFDE33E-B46F-4CC6-91BA-D1B2A73B6CCF}" dt="2024-10-18T15:42:22.885" v="3158" actId="20577"/>
          <ac:spMkLst>
            <pc:docMk/>
            <pc:sldMk cId="3689756492" sldId="659"/>
            <ac:spMk id="3" creationId="{BD85E48D-4F97-F7DC-C8DD-E0987F05E19E}"/>
          </ac:spMkLst>
        </pc:spChg>
      </pc:sldChg>
      <pc:sldChg chg="addSp delSp modSp new del mod">
        <pc:chgData name="Natasha Davies (IMH)" userId="f8d816cd-2c21-46a2-8815-9450f2bd6f78" providerId="ADAL" clId="{3FFDE33E-B46F-4CC6-91BA-D1B2A73B6CCF}" dt="2024-10-18T14:52:01.836" v="1618" actId="47"/>
        <pc:sldMkLst>
          <pc:docMk/>
          <pc:sldMk cId="3964887209" sldId="660"/>
        </pc:sldMkLst>
        <pc:spChg chg="del">
          <ac:chgData name="Natasha Davies (IMH)" userId="f8d816cd-2c21-46a2-8815-9450f2bd6f78" providerId="ADAL" clId="{3FFDE33E-B46F-4CC6-91BA-D1B2A73B6CCF}" dt="2024-10-18T14:45:11.896" v="1593" actId="478"/>
          <ac:spMkLst>
            <pc:docMk/>
            <pc:sldMk cId="3964887209" sldId="660"/>
            <ac:spMk id="2" creationId="{66EA76B0-4F72-70F2-F572-E554E052BAC7}"/>
          </ac:spMkLst>
        </pc:spChg>
        <pc:spChg chg="del">
          <ac:chgData name="Natasha Davies (IMH)" userId="f8d816cd-2c21-46a2-8815-9450f2bd6f78" providerId="ADAL" clId="{3FFDE33E-B46F-4CC6-91BA-D1B2A73B6CCF}" dt="2024-10-18T14:45:14.036" v="1594" actId="478"/>
          <ac:spMkLst>
            <pc:docMk/>
            <pc:sldMk cId="3964887209" sldId="660"/>
            <ac:spMk id="3" creationId="{819D09D6-06AC-4203-07F2-E1ECE1D2E606}"/>
          </ac:spMkLst>
        </pc:spChg>
        <pc:spChg chg="add mod">
          <ac:chgData name="Natasha Davies (IMH)" userId="f8d816cd-2c21-46a2-8815-9450f2bd6f78" providerId="ADAL" clId="{3FFDE33E-B46F-4CC6-91BA-D1B2A73B6CCF}" dt="2024-10-18T14:45:32.104" v="1598" actId="14100"/>
          <ac:spMkLst>
            <pc:docMk/>
            <pc:sldMk cId="3964887209" sldId="660"/>
            <ac:spMk id="4" creationId="{C3DB4C40-7C3B-ECA6-D806-C3BA0C334EB5}"/>
          </ac:spMkLst>
        </pc:spChg>
        <pc:spChg chg="add mod">
          <ac:chgData name="Natasha Davies (IMH)" userId="f8d816cd-2c21-46a2-8815-9450f2bd6f78" providerId="ADAL" clId="{3FFDE33E-B46F-4CC6-91BA-D1B2A73B6CCF}" dt="2024-10-18T14:45:32.104" v="1598" actId="14100"/>
          <ac:spMkLst>
            <pc:docMk/>
            <pc:sldMk cId="3964887209" sldId="660"/>
            <ac:spMk id="5" creationId="{3466B7D6-8843-5719-7115-207C93413054}"/>
          </ac:spMkLst>
        </pc:spChg>
      </pc:sldChg>
      <pc:sldChg chg="addSp delSp modSp new del mod">
        <pc:chgData name="Natasha Davies (IMH)" userId="f8d816cd-2c21-46a2-8815-9450f2bd6f78" providerId="ADAL" clId="{3FFDE33E-B46F-4CC6-91BA-D1B2A73B6CCF}" dt="2024-10-18T14:52:01.836" v="1618" actId="47"/>
        <pc:sldMkLst>
          <pc:docMk/>
          <pc:sldMk cId="731736464" sldId="661"/>
        </pc:sldMkLst>
        <pc:spChg chg="del">
          <ac:chgData name="Natasha Davies (IMH)" userId="f8d816cd-2c21-46a2-8815-9450f2bd6f78" providerId="ADAL" clId="{3FFDE33E-B46F-4CC6-91BA-D1B2A73B6CCF}" dt="2024-10-18T14:45:54.530" v="1604" actId="478"/>
          <ac:spMkLst>
            <pc:docMk/>
            <pc:sldMk cId="731736464" sldId="661"/>
            <ac:spMk id="2" creationId="{488F39A7-D0F0-4D9E-4403-C2D7B8BF803B}"/>
          </ac:spMkLst>
        </pc:spChg>
        <pc:spChg chg="del">
          <ac:chgData name="Natasha Davies (IMH)" userId="f8d816cd-2c21-46a2-8815-9450f2bd6f78" providerId="ADAL" clId="{3FFDE33E-B46F-4CC6-91BA-D1B2A73B6CCF}" dt="2024-10-18T14:45:53.069" v="1603" actId="478"/>
          <ac:spMkLst>
            <pc:docMk/>
            <pc:sldMk cId="731736464" sldId="661"/>
            <ac:spMk id="3" creationId="{05BE1AA5-1B62-1FE8-5F7E-4B8384DFFE36}"/>
          </ac:spMkLst>
        </pc:spChg>
        <pc:spChg chg="add mod">
          <ac:chgData name="Natasha Davies (IMH)" userId="f8d816cd-2c21-46a2-8815-9450f2bd6f78" providerId="ADAL" clId="{3FFDE33E-B46F-4CC6-91BA-D1B2A73B6CCF}" dt="2024-10-18T14:45:50.692" v="1602"/>
          <ac:spMkLst>
            <pc:docMk/>
            <pc:sldMk cId="731736464" sldId="661"/>
            <ac:spMk id="4" creationId="{48F216D1-AF93-9518-90A5-64514FE25120}"/>
          </ac:spMkLst>
        </pc:spChg>
        <pc:spChg chg="add mod">
          <ac:chgData name="Natasha Davies (IMH)" userId="f8d816cd-2c21-46a2-8815-9450f2bd6f78" providerId="ADAL" clId="{3FFDE33E-B46F-4CC6-91BA-D1B2A73B6CCF}" dt="2024-10-18T14:45:50.692" v="1602"/>
          <ac:spMkLst>
            <pc:docMk/>
            <pc:sldMk cId="731736464" sldId="661"/>
            <ac:spMk id="5" creationId="{BE8AB8F3-77E1-8B1A-BD38-8932B1650CCE}"/>
          </ac:spMkLst>
        </pc:spChg>
      </pc:sldChg>
      <pc:sldChg chg="addSp delSp modSp new del mod setBg">
        <pc:chgData name="Natasha Davies (IMH)" userId="f8d816cd-2c21-46a2-8815-9450f2bd6f78" providerId="ADAL" clId="{3FFDE33E-B46F-4CC6-91BA-D1B2A73B6CCF}" dt="2024-10-18T14:52:01.836" v="1618" actId="47"/>
        <pc:sldMkLst>
          <pc:docMk/>
          <pc:sldMk cId="2892208515" sldId="662"/>
        </pc:sldMkLst>
        <pc:spChg chg="del">
          <ac:chgData name="Natasha Davies (IMH)" userId="f8d816cd-2c21-46a2-8815-9450f2bd6f78" providerId="ADAL" clId="{3FFDE33E-B46F-4CC6-91BA-D1B2A73B6CCF}" dt="2024-10-18T14:46:16.788" v="1609" actId="478"/>
          <ac:spMkLst>
            <pc:docMk/>
            <pc:sldMk cId="2892208515" sldId="662"/>
            <ac:spMk id="2" creationId="{3AE127A8-EA2A-B5B9-2756-7FDFDBFDBBEA}"/>
          </ac:spMkLst>
        </pc:spChg>
        <pc:spChg chg="del">
          <ac:chgData name="Natasha Davies (IMH)" userId="f8d816cd-2c21-46a2-8815-9450f2bd6f78" providerId="ADAL" clId="{3FFDE33E-B46F-4CC6-91BA-D1B2A73B6CCF}" dt="2024-10-18T14:46:18.295" v="1610" actId="478"/>
          <ac:spMkLst>
            <pc:docMk/>
            <pc:sldMk cId="2892208515" sldId="662"/>
            <ac:spMk id="3" creationId="{24E4C680-EA2E-8983-DDA2-178A1A1A03ED}"/>
          </ac:spMkLst>
        </pc:spChg>
        <pc:spChg chg="add mod">
          <ac:chgData name="Natasha Davies (IMH)" userId="f8d816cd-2c21-46a2-8815-9450f2bd6f78" providerId="ADAL" clId="{3FFDE33E-B46F-4CC6-91BA-D1B2A73B6CCF}" dt="2024-10-18T14:46:20.745" v="1611" actId="26606"/>
          <ac:spMkLst>
            <pc:docMk/>
            <pc:sldMk cId="2892208515" sldId="662"/>
            <ac:spMk id="4" creationId="{6DF4774B-367D-532E-ED0A-79B989943013}"/>
          </ac:spMkLst>
        </pc:spChg>
        <pc:spChg chg="add">
          <ac:chgData name="Natasha Davies (IMH)" userId="f8d816cd-2c21-46a2-8815-9450f2bd6f78" providerId="ADAL" clId="{3FFDE33E-B46F-4CC6-91BA-D1B2A73B6CCF}" dt="2024-10-18T14:46:20.745" v="1611" actId="26606"/>
          <ac:spMkLst>
            <pc:docMk/>
            <pc:sldMk cId="2892208515" sldId="662"/>
            <ac:spMk id="10" creationId="{D4771268-CB57-404A-9271-370EB28F6090}"/>
          </ac:spMkLst>
        </pc:spChg>
        <pc:picChg chg="add mod">
          <ac:chgData name="Natasha Davies (IMH)" userId="f8d816cd-2c21-46a2-8815-9450f2bd6f78" providerId="ADAL" clId="{3FFDE33E-B46F-4CC6-91BA-D1B2A73B6CCF}" dt="2024-10-18T14:46:20.745" v="1611" actId="26606"/>
          <ac:picMkLst>
            <pc:docMk/>
            <pc:sldMk cId="2892208515" sldId="662"/>
            <ac:picMk id="5" creationId="{58EA4DA5-2EE0-80E2-6EA7-3D66532A0179}"/>
          </ac:picMkLst>
        </pc:picChg>
      </pc:sldChg>
      <pc:sldMasterChg chg="delSldLayout">
        <pc:chgData name="Natasha Davies (IMH)" userId="f8d816cd-2c21-46a2-8815-9450f2bd6f78" providerId="ADAL" clId="{3FFDE33E-B46F-4CC6-91BA-D1B2A73B6CCF}" dt="2024-10-18T14:46:52.579" v="1617" actId="47"/>
        <pc:sldMasterMkLst>
          <pc:docMk/>
          <pc:sldMasterMk cId="1384196811" sldId="2147483658"/>
        </pc:sldMasterMkLst>
        <pc:sldLayoutChg chg="del">
          <pc:chgData name="Natasha Davies (IMH)" userId="f8d816cd-2c21-46a2-8815-9450f2bd6f78" providerId="ADAL" clId="{3FFDE33E-B46F-4CC6-91BA-D1B2A73B6CCF}" dt="2024-10-16T15:15:06.729" v="30" actId="47"/>
          <pc:sldLayoutMkLst>
            <pc:docMk/>
            <pc:sldMasterMk cId="1384196811" sldId="2147483658"/>
            <pc:sldLayoutMk cId="1251642397" sldId="2147483707"/>
          </pc:sldLayoutMkLst>
        </pc:sldLayoutChg>
        <pc:sldLayoutChg chg="del">
          <pc:chgData name="Natasha Davies (IMH)" userId="f8d816cd-2c21-46a2-8815-9450f2bd6f78" providerId="ADAL" clId="{3FFDE33E-B46F-4CC6-91BA-D1B2A73B6CCF}" dt="2024-10-18T14:46:52.579" v="1617" actId="47"/>
          <pc:sldLayoutMkLst>
            <pc:docMk/>
            <pc:sldMasterMk cId="1384196811" sldId="2147483658"/>
            <pc:sldLayoutMk cId="1315853495" sldId="2147483707"/>
          </pc:sldLayoutMkLst>
        </pc:sldLayoutChg>
        <pc:sldLayoutChg chg="del">
          <pc:chgData name="Natasha Davies (IMH)" userId="f8d816cd-2c21-46a2-8815-9450f2bd6f78" providerId="ADAL" clId="{3FFDE33E-B46F-4CC6-91BA-D1B2A73B6CCF}" dt="2024-10-18T14:36:44.594" v="1527" actId="47"/>
          <pc:sldLayoutMkLst>
            <pc:docMk/>
            <pc:sldMasterMk cId="1384196811" sldId="2147483658"/>
            <pc:sldLayoutMk cId="4135734425" sldId="2147483707"/>
          </pc:sldLayoutMkLst>
        </pc:sldLayoutChg>
        <pc:sldLayoutChg chg="del">
          <pc:chgData name="Natasha Davies (IMH)" userId="f8d816cd-2c21-46a2-8815-9450f2bd6f78" providerId="ADAL" clId="{3FFDE33E-B46F-4CC6-91BA-D1B2A73B6CCF}" dt="2024-10-16T15:15:01.219" v="4" actId="47"/>
          <pc:sldLayoutMkLst>
            <pc:docMk/>
            <pc:sldMasterMk cId="1384196811" sldId="2147483658"/>
            <pc:sldLayoutMk cId="3027851112" sldId="2147483708"/>
          </pc:sldLayoutMkLst>
        </pc:sldLayoutChg>
        <pc:sldLayoutChg chg="del">
          <pc:chgData name="Natasha Davies (IMH)" userId="f8d816cd-2c21-46a2-8815-9450f2bd6f78" providerId="ADAL" clId="{3FFDE33E-B46F-4CC6-91BA-D1B2A73B6CCF}" dt="2024-10-16T15:15:01.963" v="8" actId="47"/>
          <pc:sldLayoutMkLst>
            <pc:docMk/>
            <pc:sldMasterMk cId="1384196811" sldId="2147483658"/>
            <pc:sldLayoutMk cId="1551982187" sldId="2147483709"/>
          </pc:sldLayoutMkLst>
        </pc:sldLayoutChg>
        <pc:sldLayoutChg chg="del">
          <pc:chgData name="Natasha Davies (IMH)" userId="f8d816cd-2c21-46a2-8815-9450f2bd6f78" providerId="ADAL" clId="{3FFDE33E-B46F-4CC6-91BA-D1B2A73B6CCF}" dt="2024-10-16T15:15:03.516" v="16" actId="47"/>
          <pc:sldLayoutMkLst>
            <pc:docMk/>
            <pc:sldMasterMk cId="1384196811" sldId="2147483658"/>
            <pc:sldLayoutMk cId="819352297" sldId="2147483710"/>
          </pc:sldLayoutMkLst>
        </pc:sldLayoutChg>
        <pc:sldLayoutChg chg="del">
          <pc:chgData name="Natasha Davies (IMH)" userId="f8d816cd-2c21-46a2-8815-9450f2bd6f78" providerId="ADAL" clId="{3FFDE33E-B46F-4CC6-91BA-D1B2A73B6CCF}" dt="2024-10-16T15:15:04.158" v="19" actId="47"/>
          <pc:sldLayoutMkLst>
            <pc:docMk/>
            <pc:sldMasterMk cId="1384196811" sldId="2147483658"/>
            <pc:sldLayoutMk cId="1289222987" sldId="2147483711"/>
          </pc:sldLayoutMkLst>
        </pc:sldLayoutChg>
      </pc:sldMasterChg>
    </pc:docChg>
  </pc:docChgLst>
</pc:chgInfo>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10CD215-2F8D-4468-8E91-BF4DB19F7895}" type="doc">
      <dgm:prSet loTypeId="urn:microsoft.com/office/officeart/2005/8/layout/radial1" loCatId="relationship" qsTypeId="urn:microsoft.com/office/officeart/2005/8/quickstyle/simple2" qsCatId="simple" csTypeId="urn:microsoft.com/office/officeart/2005/8/colors/accent0_3" csCatId="mainScheme" phldr="1"/>
      <dgm:spPr/>
      <dgm:t>
        <a:bodyPr/>
        <a:lstStyle/>
        <a:p>
          <a:endParaRPr lang="en-GB"/>
        </a:p>
      </dgm:t>
    </dgm:pt>
    <dgm:pt modelId="{6D6093FE-5A1C-4E4E-8B2C-6573F0DB78A2}">
      <dgm:prSet phldrT="[Text]"/>
      <dgm:spPr/>
      <dgm:t>
        <a:bodyPr/>
        <a:lstStyle/>
        <a:p>
          <a:r>
            <a:rPr lang="en-GB" dirty="0"/>
            <a:t>Status</a:t>
          </a:r>
        </a:p>
      </dgm:t>
    </dgm:pt>
    <dgm:pt modelId="{EA07CC2E-6233-4C00-8258-CAB452629982}" type="parTrans" cxnId="{C17F6453-ACB5-4BD8-9C95-C3AA96780096}">
      <dgm:prSet/>
      <dgm:spPr/>
      <dgm:t>
        <a:bodyPr/>
        <a:lstStyle/>
        <a:p>
          <a:endParaRPr lang="en-GB"/>
        </a:p>
      </dgm:t>
    </dgm:pt>
    <dgm:pt modelId="{37376DB4-DDF1-41D6-9F23-D3082BA40F28}" type="sibTrans" cxnId="{C17F6453-ACB5-4BD8-9C95-C3AA96780096}">
      <dgm:prSet/>
      <dgm:spPr/>
      <dgm:t>
        <a:bodyPr/>
        <a:lstStyle/>
        <a:p>
          <a:endParaRPr lang="en-GB"/>
        </a:p>
      </dgm:t>
    </dgm:pt>
    <dgm:pt modelId="{B7F8E3DC-C59D-4E93-8E29-EF1CCB66F35B}">
      <dgm:prSet phldrT="[Text]"/>
      <dgm:spPr/>
      <dgm:t>
        <a:bodyPr/>
        <a:lstStyle/>
        <a:p>
          <a:r>
            <a:rPr lang="en-GB" dirty="0"/>
            <a:t>Autonomy</a:t>
          </a:r>
        </a:p>
      </dgm:t>
    </dgm:pt>
    <dgm:pt modelId="{272CD86B-98B4-47D3-9750-D2C8C92F331F}" type="parTrans" cxnId="{7960F242-950A-4949-92C6-D3F794F78732}">
      <dgm:prSet/>
      <dgm:spPr/>
      <dgm:t>
        <a:bodyPr/>
        <a:lstStyle/>
        <a:p>
          <a:endParaRPr lang="en-GB"/>
        </a:p>
      </dgm:t>
    </dgm:pt>
    <dgm:pt modelId="{76850191-65ED-4D3E-95A9-89CE66816682}" type="sibTrans" cxnId="{7960F242-950A-4949-92C6-D3F794F78732}">
      <dgm:prSet/>
      <dgm:spPr/>
      <dgm:t>
        <a:bodyPr/>
        <a:lstStyle/>
        <a:p>
          <a:endParaRPr lang="en-GB"/>
        </a:p>
      </dgm:t>
    </dgm:pt>
    <dgm:pt modelId="{9EAC1CE7-B2E4-4511-9B53-07DDF73D88E9}">
      <dgm:prSet phldrT="[Text]"/>
      <dgm:spPr/>
      <dgm:t>
        <a:bodyPr/>
        <a:lstStyle/>
        <a:p>
          <a:r>
            <a:rPr lang="en-GB" dirty="0"/>
            <a:t>Relatedness</a:t>
          </a:r>
        </a:p>
      </dgm:t>
    </dgm:pt>
    <dgm:pt modelId="{B1028DAA-3668-4598-9E17-E555DD2CFE9C}" type="parTrans" cxnId="{35929EDB-1BC6-4B48-9765-38AB964255BE}">
      <dgm:prSet/>
      <dgm:spPr/>
      <dgm:t>
        <a:bodyPr/>
        <a:lstStyle/>
        <a:p>
          <a:endParaRPr lang="en-GB"/>
        </a:p>
      </dgm:t>
    </dgm:pt>
    <dgm:pt modelId="{F2EC926A-F239-4393-9CA7-AD9A0E821567}" type="sibTrans" cxnId="{35929EDB-1BC6-4B48-9765-38AB964255BE}">
      <dgm:prSet/>
      <dgm:spPr/>
      <dgm:t>
        <a:bodyPr/>
        <a:lstStyle/>
        <a:p>
          <a:endParaRPr lang="en-GB"/>
        </a:p>
      </dgm:t>
    </dgm:pt>
    <dgm:pt modelId="{5CE93414-6B64-4C56-A22A-43B84668163D}">
      <dgm:prSet phldrT="[Text]"/>
      <dgm:spPr/>
      <dgm:t>
        <a:bodyPr/>
        <a:lstStyle/>
        <a:p>
          <a:r>
            <a:rPr lang="en-GB" dirty="0"/>
            <a:t>Fairness</a:t>
          </a:r>
        </a:p>
      </dgm:t>
    </dgm:pt>
    <dgm:pt modelId="{1F4959DC-EF54-47AB-B1E7-E202F9DE9E28}" type="parTrans" cxnId="{8E65FAAC-7DCE-4587-A50A-FEDE9D0341BB}">
      <dgm:prSet/>
      <dgm:spPr/>
      <dgm:t>
        <a:bodyPr/>
        <a:lstStyle/>
        <a:p>
          <a:endParaRPr lang="en-GB"/>
        </a:p>
      </dgm:t>
    </dgm:pt>
    <dgm:pt modelId="{00E09EDD-81F0-48DB-91AA-4550CDB0E844}" type="sibTrans" cxnId="{8E65FAAC-7DCE-4587-A50A-FEDE9D0341BB}">
      <dgm:prSet/>
      <dgm:spPr/>
      <dgm:t>
        <a:bodyPr/>
        <a:lstStyle/>
        <a:p>
          <a:endParaRPr lang="en-GB"/>
        </a:p>
      </dgm:t>
    </dgm:pt>
    <dgm:pt modelId="{B42EAE96-61C5-453B-A652-6A3EC165884D}">
      <dgm:prSet phldrT="[Text]"/>
      <dgm:spPr/>
      <dgm:t>
        <a:bodyPr/>
        <a:lstStyle/>
        <a:p>
          <a:r>
            <a:rPr lang="en-GB" dirty="0"/>
            <a:t>Certainty</a:t>
          </a:r>
        </a:p>
      </dgm:t>
    </dgm:pt>
    <dgm:pt modelId="{096EE0C0-4252-4E7F-A214-8BA9C2686690}" type="parTrans" cxnId="{89F8CBE3-5CE3-4725-A586-89AE1C984FF8}">
      <dgm:prSet/>
      <dgm:spPr/>
      <dgm:t>
        <a:bodyPr/>
        <a:lstStyle/>
        <a:p>
          <a:endParaRPr lang="en-GB"/>
        </a:p>
      </dgm:t>
    </dgm:pt>
    <dgm:pt modelId="{AE8067DF-4876-4748-9D9A-A34504E6915D}" type="sibTrans" cxnId="{89F8CBE3-5CE3-4725-A586-89AE1C984FF8}">
      <dgm:prSet/>
      <dgm:spPr/>
      <dgm:t>
        <a:bodyPr/>
        <a:lstStyle/>
        <a:p>
          <a:endParaRPr lang="en-GB"/>
        </a:p>
      </dgm:t>
    </dgm:pt>
    <dgm:pt modelId="{181FAB1A-7337-4DE8-B247-9F39E609B18F}">
      <dgm:prSet phldrT="[Text]"/>
      <dgm:spPr/>
      <dgm:t>
        <a:bodyPr/>
        <a:lstStyle/>
        <a:p>
          <a:r>
            <a:rPr lang="en-GB" dirty="0"/>
            <a:t>The five social concerns that drive </a:t>
          </a:r>
          <a:r>
            <a:rPr lang="en-GB"/>
            <a:t>human behaviour:</a:t>
          </a:r>
          <a:endParaRPr lang="en-GB" dirty="0"/>
        </a:p>
      </dgm:t>
    </dgm:pt>
    <dgm:pt modelId="{226436B4-7F25-4B46-8A95-F29CF91E3397}" type="parTrans" cxnId="{FAF26A41-61AE-45D7-8C50-AD99354C3472}">
      <dgm:prSet/>
      <dgm:spPr/>
      <dgm:t>
        <a:bodyPr/>
        <a:lstStyle/>
        <a:p>
          <a:endParaRPr lang="en-GB"/>
        </a:p>
      </dgm:t>
    </dgm:pt>
    <dgm:pt modelId="{93B26FAF-5695-4025-B21B-E16C9E83B39B}" type="sibTrans" cxnId="{FAF26A41-61AE-45D7-8C50-AD99354C3472}">
      <dgm:prSet/>
      <dgm:spPr/>
      <dgm:t>
        <a:bodyPr/>
        <a:lstStyle/>
        <a:p>
          <a:endParaRPr lang="en-GB"/>
        </a:p>
      </dgm:t>
    </dgm:pt>
    <dgm:pt modelId="{E695A821-23A0-44AB-A4CA-20C253F0258C}" type="pres">
      <dgm:prSet presAssocID="{710CD215-2F8D-4468-8E91-BF4DB19F7895}" presName="cycle" presStyleCnt="0">
        <dgm:presLayoutVars>
          <dgm:chMax val="1"/>
          <dgm:dir/>
          <dgm:animLvl val="ctr"/>
          <dgm:resizeHandles val="exact"/>
        </dgm:presLayoutVars>
      </dgm:prSet>
      <dgm:spPr/>
    </dgm:pt>
    <dgm:pt modelId="{05AD9363-3168-45A2-8B05-9654AD3666C1}" type="pres">
      <dgm:prSet presAssocID="{181FAB1A-7337-4DE8-B247-9F39E609B18F}" presName="centerShape" presStyleLbl="node0" presStyleIdx="0" presStyleCnt="1"/>
      <dgm:spPr/>
    </dgm:pt>
    <dgm:pt modelId="{BE731454-1741-4E1E-970C-ECE7E15CA2B1}" type="pres">
      <dgm:prSet presAssocID="{EA07CC2E-6233-4C00-8258-CAB452629982}" presName="Name9" presStyleLbl="parChTrans1D2" presStyleIdx="0" presStyleCnt="5"/>
      <dgm:spPr/>
    </dgm:pt>
    <dgm:pt modelId="{00A4742E-4223-45AB-BC31-109671B41C20}" type="pres">
      <dgm:prSet presAssocID="{EA07CC2E-6233-4C00-8258-CAB452629982}" presName="connTx" presStyleLbl="parChTrans1D2" presStyleIdx="0" presStyleCnt="5"/>
      <dgm:spPr/>
    </dgm:pt>
    <dgm:pt modelId="{D21F0417-AEBC-4DBC-9092-123FA6FC8F8E}" type="pres">
      <dgm:prSet presAssocID="{6D6093FE-5A1C-4E4E-8B2C-6573F0DB78A2}" presName="node" presStyleLbl="node1" presStyleIdx="0" presStyleCnt="5">
        <dgm:presLayoutVars>
          <dgm:bulletEnabled val="1"/>
        </dgm:presLayoutVars>
      </dgm:prSet>
      <dgm:spPr/>
    </dgm:pt>
    <dgm:pt modelId="{CA09CB2C-797A-4DD9-A693-3AD1BED9F66E}" type="pres">
      <dgm:prSet presAssocID="{096EE0C0-4252-4E7F-A214-8BA9C2686690}" presName="Name9" presStyleLbl="parChTrans1D2" presStyleIdx="1" presStyleCnt="5"/>
      <dgm:spPr/>
    </dgm:pt>
    <dgm:pt modelId="{7D0376AD-68B4-452A-82E8-FE07047E3BAD}" type="pres">
      <dgm:prSet presAssocID="{096EE0C0-4252-4E7F-A214-8BA9C2686690}" presName="connTx" presStyleLbl="parChTrans1D2" presStyleIdx="1" presStyleCnt="5"/>
      <dgm:spPr/>
    </dgm:pt>
    <dgm:pt modelId="{00A33417-AA6C-45AC-9530-4EEA1E9A4F33}" type="pres">
      <dgm:prSet presAssocID="{B42EAE96-61C5-453B-A652-6A3EC165884D}" presName="node" presStyleLbl="node1" presStyleIdx="1" presStyleCnt="5">
        <dgm:presLayoutVars>
          <dgm:bulletEnabled val="1"/>
        </dgm:presLayoutVars>
      </dgm:prSet>
      <dgm:spPr/>
    </dgm:pt>
    <dgm:pt modelId="{0732BD75-9673-4170-8FEE-CDB5D857340A}" type="pres">
      <dgm:prSet presAssocID="{272CD86B-98B4-47D3-9750-D2C8C92F331F}" presName="Name9" presStyleLbl="parChTrans1D2" presStyleIdx="2" presStyleCnt="5"/>
      <dgm:spPr/>
    </dgm:pt>
    <dgm:pt modelId="{AD7878DB-F06F-4CF5-9DDF-A5B80A263919}" type="pres">
      <dgm:prSet presAssocID="{272CD86B-98B4-47D3-9750-D2C8C92F331F}" presName="connTx" presStyleLbl="parChTrans1D2" presStyleIdx="2" presStyleCnt="5"/>
      <dgm:spPr/>
    </dgm:pt>
    <dgm:pt modelId="{ACD016E5-80B0-4722-87A5-98B3B0FF64D0}" type="pres">
      <dgm:prSet presAssocID="{B7F8E3DC-C59D-4E93-8E29-EF1CCB66F35B}" presName="node" presStyleLbl="node1" presStyleIdx="2" presStyleCnt="5">
        <dgm:presLayoutVars>
          <dgm:bulletEnabled val="1"/>
        </dgm:presLayoutVars>
      </dgm:prSet>
      <dgm:spPr/>
    </dgm:pt>
    <dgm:pt modelId="{24DCA06E-859B-482C-91D3-8F18E970FC6B}" type="pres">
      <dgm:prSet presAssocID="{B1028DAA-3668-4598-9E17-E555DD2CFE9C}" presName="Name9" presStyleLbl="parChTrans1D2" presStyleIdx="3" presStyleCnt="5"/>
      <dgm:spPr/>
    </dgm:pt>
    <dgm:pt modelId="{6C674821-6AF3-457B-B2DE-330ADF10914E}" type="pres">
      <dgm:prSet presAssocID="{B1028DAA-3668-4598-9E17-E555DD2CFE9C}" presName="connTx" presStyleLbl="parChTrans1D2" presStyleIdx="3" presStyleCnt="5"/>
      <dgm:spPr/>
    </dgm:pt>
    <dgm:pt modelId="{7C620FF2-0180-463C-B7B2-8ABE95CFBCE4}" type="pres">
      <dgm:prSet presAssocID="{9EAC1CE7-B2E4-4511-9B53-07DDF73D88E9}" presName="node" presStyleLbl="node1" presStyleIdx="3" presStyleCnt="5">
        <dgm:presLayoutVars>
          <dgm:bulletEnabled val="1"/>
        </dgm:presLayoutVars>
      </dgm:prSet>
      <dgm:spPr/>
    </dgm:pt>
    <dgm:pt modelId="{DA70D8F3-6693-4FCB-BE8F-96741C99E074}" type="pres">
      <dgm:prSet presAssocID="{1F4959DC-EF54-47AB-B1E7-E202F9DE9E28}" presName="Name9" presStyleLbl="parChTrans1D2" presStyleIdx="4" presStyleCnt="5"/>
      <dgm:spPr/>
    </dgm:pt>
    <dgm:pt modelId="{3ED403FF-885D-447B-8BBC-5DB9C34AB90A}" type="pres">
      <dgm:prSet presAssocID="{1F4959DC-EF54-47AB-B1E7-E202F9DE9E28}" presName="connTx" presStyleLbl="parChTrans1D2" presStyleIdx="4" presStyleCnt="5"/>
      <dgm:spPr/>
    </dgm:pt>
    <dgm:pt modelId="{272347C8-6D8D-456F-B07C-D648A48296C5}" type="pres">
      <dgm:prSet presAssocID="{5CE93414-6B64-4C56-A22A-43B84668163D}" presName="node" presStyleLbl="node1" presStyleIdx="4" presStyleCnt="5">
        <dgm:presLayoutVars>
          <dgm:bulletEnabled val="1"/>
        </dgm:presLayoutVars>
      </dgm:prSet>
      <dgm:spPr/>
    </dgm:pt>
  </dgm:ptLst>
  <dgm:cxnLst>
    <dgm:cxn modelId="{8B5D7E0D-ADC6-46ED-B18E-C11C986E68D8}" type="presOf" srcId="{B7F8E3DC-C59D-4E93-8E29-EF1CCB66F35B}" destId="{ACD016E5-80B0-4722-87A5-98B3B0FF64D0}" srcOrd="0" destOrd="0" presId="urn:microsoft.com/office/officeart/2005/8/layout/radial1"/>
    <dgm:cxn modelId="{9B82B92A-EC08-4204-A52D-FB398933E507}" type="presOf" srcId="{1F4959DC-EF54-47AB-B1E7-E202F9DE9E28}" destId="{3ED403FF-885D-447B-8BBC-5DB9C34AB90A}" srcOrd="1" destOrd="0" presId="urn:microsoft.com/office/officeart/2005/8/layout/radial1"/>
    <dgm:cxn modelId="{39DB803B-3C56-4DE1-804A-347631738DE1}" type="presOf" srcId="{B42EAE96-61C5-453B-A652-6A3EC165884D}" destId="{00A33417-AA6C-45AC-9530-4EEA1E9A4F33}" srcOrd="0" destOrd="0" presId="urn:microsoft.com/office/officeart/2005/8/layout/radial1"/>
    <dgm:cxn modelId="{6935B15E-67DF-4381-BF54-8DE7AD74661B}" type="presOf" srcId="{272CD86B-98B4-47D3-9750-D2C8C92F331F}" destId="{0732BD75-9673-4170-8FEE-CDB5D857340A}" srcOrd="0" destOrd="0" presId="urn:microsoft.com/office/officeart/2005/8/layout/radial1"/>
    <dgm:cxn modelId="{FAF26A41-61AE-45D7-8C50-AD99354C3472}" srcId="{710CD215-2F8D-4468-8E91-BF4DB19F7895}" destId="{181FAB1A-7337-4DE8-B247-9F39E609B18F}" srcOrd="0" destOrd="0" parTransId="{226436B4-7F25-4B46-8A95-F29CF91E3397}" sibTransId="{93B26FAF-5695-4025-B21B-E16C9E83B39B}"/>
    <dgm:cxn modelId="{7960F242-950A-4949-92C6-D3F794F78732}" srcId="{181FAB1A-7337-4DE8-B247-9F39E609B18F}" destId="{B7F8E3DC-C59D-4E93-8E29-EF1CCB66F35B}" srcOrd="2" destOrd="0" parTransId="{272CD86B-98B4-47D3-9750-D2C8C92F331F}" sibTransId="{76850191-65ED-4D3E-95A9-89CE66816682}"/>
    <dgm:cxn modelId="{F00FFE68-8B11-4397-95DC-8AF3D473991D}" type="presOf" srcId="{096EE0C0-4252-4E7F-A214-8BA9C2686690}" destId="{7D0376AD-68B4-452A-82E8-FE07047E3BAD}" srcOrd="1" destOrd="0" presId="urn:microsoft.com/office/officeart/2005/8/layout/radial1"/>
    <dgm:cxn modelId="{54F0906D-A732-4E98-B102-E6F12F8C2E04}" type="presOf" srcId="{6D6093FE-5A1C-4E4E-8B2C-6573F0DB78A2}" destId="{D21F0417-AEBC-4DBC-9092-123FA6FC8F8E}" srcOrd="0" destOrd="0" presId="urn:microsoft.com/office/officeart/2005/8/layout/radial1"/>
    <dgm:cxn modelId="{A062926E-DC11-4178-B7C3-BD93C6FBF96C}" type="presOf" srcId="{EA07CC2E-6233-4C00-8258-CAB452629982}" destId="{BE731454-1741-4E1E-970C-ECE7E15CA2B1}" srcOrd="0" destOrd="0" presId="urn:microsoft.com/office/officeart/2005/8/layout/radial1"/>
    <dgm:cxn modelId="{BE89F16F-B8AC-47C1-A4F6-83A52B5FA6EB}" type="presOf" srcId="{B1028DAA-3668-4598-9E17-E555DD2CFE9C}" destId="{6C674821-6AF3-457B-B2DE-330ADF10914E}" srcOrd="1" destOrd="0" presId="urn:microsoft.com/office/officeart/2005/8/layout/radial1"/>
    <dgm:cxn modelId="{EF75C052-C548-45D0-BF0F-937AB1B10252}" type="presOf" srcId="{710CD215-2F8D-4468-8E91-BF4DB19F7895}" destId="{E695A821-23A0-44AB-A4CA-20C253F0258C}" srcOrd="0" destOrd="0" presId="urn:microsoft.com/office/officeart/2005/8/layout/radial1"/>
    <dgm:cxn modelId="{C17F6453-ACB5-4BD8-9C95-C3AA96780096}" srcId="{181FAB1A-7337-4DE8-B247-9F39E609B18F}" destId="{6D6093FE-5A1C-4E4E-8B2C-6573F0DB78A2}" srcOrd="0" destOrd="0" parTransId="{EA07CC2E-6233-4C00-8258-CAB452629982}" sibTransId="{37376DB4-DDF1-41D6-9F23-D3082BA40F28}"/>
    <dgm:cxn modelId="{44E33483-591D-42A6-8419-B65F1539DA89}" type="presOf" srcId="{1F4959DC-EF54-47AB-B1E7-E202F9DE9E28}" destId="{DA70D8F3-6693-4FCB-BE8F-96741C99E074}" srcOrd="0" destOrd="0" presId="urn:microsoft.com/office/officeart/2005/8/layout/radial1"/>
    <dgm:cxn modelId="{4015EF96-C274-41A2-BA47-6A47AB2B21FD}" type="presOf" srcId="{9EAC1CE7-B2E4-4511-9B53-07DDF73D88E9}" destId="{7C620FF2-0180-463C-B7B2-8ABE95CFBCE4}" srcOrd="0" destOrd="0" presId="urn:microsoft.com/office/officeart/2005/8/layout/radial1"/>
    <dgm:cxn modelId="{779E1FAA-7EFC-44D2-BBA5-C3873AF721A1}" type="presOf" srcId="{181FAB1A-7337-4DE8-B247-9F39E609B18F}" destId="{05AD9363-3168-45A2-8B05-9654AD3666C1}" srcOrd="0" destOrd="0" presId="urn:microsoft.com/office/officeart/2005/8/layout/radial1"/>
    <dgm:cxn modelId="{8E65FAAC-7DCE-4587-A50A-FEDE9D0341BB}" srcId="{181FAB1A-7337-4DE8-B247-9F39E609B18F}" destId="{5CE93414-6B64-4C56-A22A-43B84668163D}" srcOrd="4" destOrd="0" parTransId="{1F4959DC-EF54-47AB-B1E7-E202F9DE9E28}" sibTransId="{00E09EDD-81F0-48DB-91AA-4550CDB0E844}"/>
    <dgm:cxn modelId="{1EE964AD-9D2E-4188-AD65-46A7F1A9A1A6}" type="presOf" srcId="{5CE93414-6B64-4C56-A22A-43B84668163D}" destId="{272347C8-6D8D-456F-B07C-D648A48296C5}" srcOrd="0" destOrd="0" presId="urn:microsoft.com/office/officeart/2005/8/layout/radial1"/>
    <dgm:cxn modelId="{35929EDB-1BC6-4B48-9765-38AB964255BE}" srcId="{181FAB1A-7337-4DE8-B247-9F39E609B18F}" destId="{9EAC1CE7-B2E4-4511-9B53-07DDF73D88E9}" srcOrd="3" destOrd="0" parTransId="{B1028DAA-3668-4598-9E17-E555DD2CFE9C}" sibTransId="{F2EC926A-F239-4393-9CA7-AD9A0E821567}"/>
    <dgm:cxn modelId="{83D6F5E0-872A-4150-9AAC-15C157C417E4}" type="presOf" srcId="{272CD86B-98B4-47D3-9750-D2C8C92F331F}" destId="{AD7878DB-F06F-4CF5-9DDF-A5B80A263919}" srcOrd="1" destOrd="0" presId="urn:microsoft.com/office/officeart/2005/8/layout/radial1"/>
    <dgm:cxn modelId="{BC4B22E2-4B37-49B3-874E-1381FEF19367}" type="presOf" srcId="{EA07CC2E-6233-4C00-8258-CAB452629982}" destId="{00A4742E-4223-45AB-BC31-109671B41C20}" srcOrd="1" destOrd="0" presId="urn:microsoft.com/office/officeart/2005/8/layout/radial1"/>
    <dgm:cxn modelId="{89F8CBE3-5CE3-4725-A586-89AE1C984FF8}" srcId="{181FAB1A-7337-4DE8-B247-9F39E609B18F}" destId="{B42EAE96-61C5-453B-A652-6A3EC165884D}" srcOrd="1" destOrd="0" parTransId="{096EE0C0-4252-4E7F-A214-8BA9C2686690}" sibTransId="{AE8067DF-4876-4748-9D9A-A34504E6915D}"/>
    <dgm:cxn modelId="{9517C0E5-8AB5-4561-B83D-194446E84707}" type="presOf" srcId="{096EE0C0-4252-4E7F-A214-8BA9C2686690}" destId="{CA09CB2C-797A-4DD9-A693-3AD1BED9F66E}" srcOrd="0" destOrd="0" presId="urn:microsoft.com/office/officeart/2005/8/layout/radial1"/>
    <dgm:cxn modelId="{4E9FA0FA-09D5-423E-B2DF-F5A2A3153697}" type="presOf" srcId="{B1028DAA-3668-4598-9E17-E555DD2CFE9C}" destId="{24DCA06E-859B-482C-91D3-8F18E970FC6B}" srcOrd="0" destOrd="0" presId="urn:microsoft.com/office/officeart/2005/8/layout/radial1"/>
    <dgm:cxn modelId="{7BB20685-C5C9-4E9B-BC16-D8957A8CDC78}" type="presParOf" srcId="{E695A821-23A0-44AB-A4CA-20C253F0258C}" destId="{05AD9363-3168-45A2-8B05-9654AD3666C1}" srcOrd="0" destOrd="0" presId="urn:microsoft.com/office/officeart/2005/8/layout/radial1"/>
    <dgm:cxn modelId="{9089AF68-F6FC-48E2-8C35-F7554FE6F712}" type="presParOf" srcId="{E695A821-23A0-44AB-A4CA-20C253F0258C}" destId="{BE731454-1741-4E1E-970C-ECE7E15CA2B1}" srcOrd="1" destOrd="0" presId="urn:microsoft.com/office/officeart/2005/8/layout/radial1"/>
    <dgm:cxn modelId="{B92AD27C-BCFB-41A7-BF57-A35AB60F3EC7}" type="presParOf" srcId="{BE731454-1741-4E1E-970C-ECE7E15CA2B1}" destId="{00A4742E-4223-45AB-BC31-109671B41C20}" srcOrd="0" destOrd="0" presId="urn:microsoft.com/office/officeart/2005/8/layout/radial1"/>
    <dgm:cxn modelId="{86C6FAA0-5520-4258-AF0C-F16790A307B0}" type="presParOf" srcId="{E695A821-23A0-44AB-A4CA-20C253F0258C}" destId="{D21F0417-AEBC-4DBC-9092-123FA6FC8F8E}" srcOrd="2" destOrd="0" presId="urn:microsoft.com/office/officeart/2005/8/layout/radial1"/>
    <dgm:cxn modelId="{CA2C2CAC-D7F9-43B1-A11F-AD40467BB257}" type="presParOf" srcId="{E695A821-23A0-44AB-A4CA-20C253F0258C}" destId="{CA09CB2C-797A-4DD9-A693-3AD1BED9F66E}" srcOrd="3" destOrd="0" presId="urn:microsoft.com/office/officeart/2005/8/layout/radial1"/>
    <dgm:cxn modelId="{6560A81D-B7A8-48C6-98D6-D4C9342EAC5F}" type="presParOf" srcId="{CA09CB2C-797A-4DD9-A693-3AD1BED9F66E}" destId="{7D0376AD-68B4-452A-82E8-FE07047E3BAD}" srcOrd="0" destOrd="0" presId="urn:microsoft.com/office/officeart/2005/8/layout/radial1"/>
    <dgm:cxn modelId="{BB1BB061-2B66-4598-A85E-B5AF5EBEE818}" type="presParOf" srcId="{E695A821-23A0-44AB-A4CA-20C253F0258C}" destId="{00A33417-AA6C-45AC-9530-4EEA1E9A4F33}" srcOrd="4" destOrd="0" presId="urn:microsoft.com/office/officeart/2005/8/layout/radial1"/>
    <dgm:cxn modelId="{A921DCAB-086A-4CAA-9874-F051C7F4188F}" type="presParOf" srcId="{E695A821-23A0-44AB-A4CA-20C253F0258C}" destId="{0732BD75-9673-4170-8FEE-CDB5D857340A}" srcOrd="5" destOrd="0" presId="urn:microsoft.com/office/officeart/2005/8/layout/radial1"/>
    <dgm:cxn modelId="{EE82F15E-3319-4298-80B0-4DBD45BA333E}" type="presParOf" srcId="{0732BD75-9673-4170-8FEE-CDB5D857340A}" destId="{AD7878DB-F06F-4CF5-9DDF-A5B80A263919}" srcOrd="0" destOrd="0" presId="urn:microsoft.com/office/officeart/2005/8/layout/radial1"/>
    <dgm:cxn modelId="{9A66BE6E-8B9D-4FA1-92BE-4DFD514D9655}" type="presParOf" srcId="{E695A821-23A0-44AB-A4CA-20C253F0258C}" destId="{ACD016E5-80B0-4722-87A5-98B3B0FF64D0}" srcOrd="6" destOrd="0" presId="urn:microsoft.com/office/officeart/2005/8/layout/radial1"/>
    <dgm:cxn modelId="{9434C741-435C-4467-AA1B-C193A0A7FBC4}" type="presParOf" srcId="{E695A821-23A0-44AB-A4CA-20C253F0258C}" destId="{24DCA06E-859B-482C-91D3-8F18E970FC6B}" srcOrd="7" destOrd="0" presId="urn:microsoft.com/office/officeart/2005/8/layout/radial1"/>
    <dgm:cxn modelId="{516365C2-7972-4EBC-8D2A-09E06349CE7C}" type="presParOf" srcId="{24DCA06E-859B-482C-91D3-8F18E970FC6B}" destId="{6C674821-6AF3-457B-B2DE-330ADF10914E}" srcOrd="0" destOrd="0" presId="urn:microsoft.com/office/officeart/2005/8/layout/radial1"/>
    <dgm:cxn modelId="{6D5B5DD5-A5DC-4D10-8EBF-52781C3991F6}" type="presParOf" srcId="{E695A821-23A0-44AB-A4CA-20C253F0258C}" destId="{7C620FF2-0180-463C-B7B2-8ABE95CFBCE4}" srcOrd="8" destOrd="0" presId="urn:microsoft.com/office/officeart/2005/8/layout/radial1"/>
    <dgm:cxn modelId="{61244EBB-94B8-4530-8491-6FF4F382F4E8}" type="presParOf" srcId="{E695A821-23A0-44AB-A4CA-20C253F0258C}" destId="{DA70D8F3-6693-4FCB-BE8F-96741C99E074}" srcOrd="9" destOrd="0" presId="urn:microsoft.com/office/officeart/2005/8/layout/radial1"/>
    <dgm:cxn modelId="{46F8D8CF-EA86-43DF-BA62-3E90031956DD}" type="presParOf" srcId="{DA70D8F3-6693-4FCB-BE8F-96741C99E074}" destId="{3ED403FF-885D-447B-8BBC-5DB9C34AB90A}" srcOrd="0" destOrd="0" presId="urn:microsoft.com/office/officeart/2005/8/layout/radial1"/>
    <dgm:cxn modelId="{0CB15924-E8D2-450F-93E1-70A566CBA737}" type="presParOf" srcId="{E695A821-23A0-44AB-A4CA-20C253F0258C}" destId="{272347C8-6D8D-456F-B07C-D648A48296C5}" srcOrd="10" destOrd="0" presId="urn:microsoft.com/office/officeart/2005/8/layout/radia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83881EF-D8FC-4264-930C-BAE6FCF58DFB}" type="doc">
      <dgm:prSet loTypeId="urn:microsoft.com/office/officeart/2005/8/layout/hList9" loCatId="list" qsTypeId="urn:microsoft.com/office/officeart/2005/8/quickstyle/simple1" qsCatId="simple" csTypeId="urn:microsoft.com/office/officeart/2005/8/colors/accent1_2" csCatId="accent1" phldr="1"/>
      <dgm:spPr/>
      <dgm:t>
        <a:bodyPr/>
        <a:lstStyle/>
        <a:p>
          <a:endParaRPr lang="en-GB"/>
        </a:p>
      </dgm:t>
    </dgm:pt>
    <dgm:pt modelId="{1CB00416-AC0A-483A-9A61-4D232B4772CF}">
      <dgm:prSet phldrT="[Text]"/>
      <dgm:spPr/>
      <dgm:t>
        <a:bodyPr/>
        <a:lstStyle/>
        <a:p>
          <a:r>
            <a:rPr lang="en-GB" dirty="0"/>
            <a:t>Shortlisting </a:t>
          </a:r>
        </a:p>
      </dgm:t>
    </dgm:pt>
    <dgm:pt modelId="{8ECFDD1F-1EE0-42E6-B07C-CD1FE2F79BD7}" type="parTrans" cxnId="{F99378FC-06AA-4FA5-92BD-43C25080073E}">
      <dgm:prSet/>
      <dgm:spPr/>
      <dgm:t>
        <a:bodyPr/>
        <a:lstStyle/>
        <a:p>
          <a:endParaRPr lang="en-GB"/>
        </a:p>
      </dgm:t>
    </dgm:pt>
    <dgm:pt modelId="{23024B5D-B2AE-4EA1-9C80-EA313A5B3BA8}" type="sibTrans" cxnId="{F99378FC-06AA-4FA5-92BD-43C25080073E}">
      <dgm:prSet/>
      <dgm:spPr/>
      <dgm:t>
        <a:bodyPr/>
        <a:lstStyle/>
        <a:p>
          <a:endParaRPr lang="en-GB"/>
        </a:p>
      </dgm:t>
    </dgm:pt>
    <dgm:pt modelId="{C2D4C7E1-E517-41D2-AA50-DAD6B4B7BAE8}">
      <dgm:prSet phldrT="[Text]"/>
      <dgm:spPr/>
      <dgm:t>
        <a:bodyPr/>
        <a:lstStyle/>
        <a:p>
          <a:r>
            <a:rPr lang="en-GB" b="0" i="0" dirty="0"/>
            <a:t>Recruiters should tell candidates in advance what to expect from the selection process, including how long it will take, what technology, if any, will be used, the type of assessment they will undergo, and ensure the process is not unnecessarily long</a:t>
          </a:r>
          <a:endParaRPr lang="en-GB" dirty="0"/>
        </a:p>
      </dgm:t>
    </dgm:pt>
    <dgm:pt modelId="{0A04A591-9FC3-4A59-BC47-33DA1E3C39D9}" type="parTrans" cxnId="{1BA9692D-A958-4258-975C-D151C302CDFB}">
      <dgm:prSet/>
      <dgm:spPr/>
      <dgm:t>
        <a:bodyPr/>
        <a:lstStyle/>
        <a:p>
          <a:endParaRPr lang="en-GB"/>
        </a:p>
      </dgm:t>
    </dgm:pt>
    <dgm:pt modelId="{D5118901-B3D5-403E-94D0-2440EFC1C0EE}" type="sibTrans" cxnId="{1BA9692D-A958-4258-975C-D151C302CDFB}">
      <dgm:prSet/>
      <dgm:spPr/>
      <dgm:t>
        <a:bodyPr/>
        <a:lstStyle/>
        <a:p>
          <a:endParaRPr lang="en-GB"/>
        </a:p>
      </dgm:t>
    </dgm:pt>
    <dgm:pt modelId="{55336DBA-6522-45C4-8130-CBBCD56144A1}">
      <dgm:prSet phldrT="[Text]"/>
      <dgm:spPr/>
      <dgm:t>
        <a:bodyPr/>
        <a:lstStyle/>
        <a:p>
          <a:r>
            <a:rPr lang="en-GB" dirty="0"/>
            <a:t>Assessment</a:t>
          </a:r>
        </a:p>
      </dgm:t>
    </dgm:pt>
    <dgm:pt modelId="{1948D1BA-7F4E-4560-91A9-03AC33803A55}" type="parTrans" cxnId="{F340FABC-1BFB-45F8-B53F-822ED74C9051}">
      <dgm:prSet/>
      <dgm:spPr/>
      <dgm:t>
        <a:bodyPr/>
        <a:lstStyle/>
        <a:p>
          <a:endParaRPr lang="en-GB"/>
        </a:p>
      </dgm:t>
    </dgm:pt>
    <dgm:pt modelId="{8B972028-FA61-449D-8C1F-89A08E13FF54}" type="sibTrans" cxnId="{F340FABC-1BFB-45F8-B53F-822ED74C9051}">
      <dgm:prSet/>
      <dgm:spPr/>
      <dgm:t>
        <a:bodyPr/>
        <a:lstStyle/>
        <a:p>
          <a:endParaRPr lang="en-GB"/>
        </a:p>
      </dgm:t>
    </dgm:pt>
    <dgm:pt modelId="{400E8268-B2A4-4CD9-8D64-F8EB3E7741C5}">
      <dgm:prSet phldrT="[Text]"/>
      <dgm:spPr/>
      <dgm:t>
        <a:bodyPr/>
        <a:lstStyle/>
        <a:p>
          <a:r>
            <a:rPr lang="en-GB" dirty="0"/>
            <a:t>i.e. </a:t>
          </a:r>
          <a:r>
            <a:rPr lang="en-GB" b="0" i="0" dirty="0"/>
            <a:t>interviews, psychometric testing, skill-based assessment tasks and assessment centres</a:t>
          </a:r>
          <a:endParaRPr lang="en-GB" dirty="0"/>
        </a:p>
      </dgm:t>
    </dgm:pt>
    <dgm:pt modelId="{722AC4DE-6C21-4158-82C1-F81A2003DF42}" type="parTrans" cxnId="{144C685D-53C7-4DAC-97FB-7659C1793491}">
      <dgm:prSet/>
      <dgm:spPr/>
      <dgm:t>
        <a:bodyPr/>
        <a:lstStyle/>
        <a:p>
          <a:endParaRPr lang="en-GB"/>
        </a:p>
      </dgm:t>
    </dgm:pt>
    <dgm:pt modelId="{9EF1E00B-88C2-4AD7-B83E-B8E628961D76}" type="sibTrans" cxnId="{144C685D-53C7-4DAC-97FB-7659C1793491}">
      <dgm:prSet/>
      <dgm:spPr/>
      <dgm:t>
        <a:bodyPr/>
        <a:lstStyle/>
        <a:p>
          <a:endParaRPr lang="en-GB"/>
        </a:p>
      </dgm:t>
    </dgm:pt>
    <dgm:pt modelId="{9C5BDD38-D1BB-4247-B62F-726288090F3B}" type="pres">
      <dgm:prSet presAssocID="{D83881EF-D8FC-4264-930C-BAE6FCF58DFB}" presName="list" presStyleCnt="0">
        <dgm:presLayoutVars>
          <dgm:dir/>
          <dgm:animLvl val="lvl"/>
        </dgm:presLayoutVars>
      </dgm:prSet>
      <dgm:spPr/>
    </dgm:pt>
    <dgm:pt modelId="{B2EA8100-326F-4494-B348-6C5D70D6597B}" type="pres">
      <dgm:prSet presAssocID="{1CB00416-AC0A-483A-9A61-4D232B4772CF}" presName="posSpace" presStyleCnt="0"/>
      <dgm:spPr/>
    </dgm:pt>
    <dgm:pt modelId="{40183B25-D622-488E-A69A-E33737261821}" type="pres">
      <dgm:prSet presAssocID="{1CB00416-AC0A-483A-9A61-4D232B4772CF}" presName="vertFlow" presStyleCnt="0"/>
      <dgm:spPr/>
    </dgm:pt>
    <dgm:pt modelId="{E8D87579-89AD-4E35-8557-5FA4DD1BB62A}" type="pres">
      <dgm:prSet presAssocID="{1CB00416-AC0A-483A-9A61-4D232B4772CF}" presName="topSpace" presStyleCnt="0"/>
      <dgm:spPr/>
    </dgm:pt>
    <dgm:pt modelId="{5E196AE6-8B0A-4CC2-9AB8-9F95AB798CDA}" type="pres">
      <dgm:prSet presAssocID="{1CB00416-AC0A-483A-9A61-4D232B4772CF}" presName="firstComp" presStyleCnt="0"/>
      <dgm:spPr/>
    </dgm:pt>
    <dgm:pt modelId="{B5E2E622-1D7C-470A-9369-27BC144455B6}" type="pres">
      <dgm:prSet presAssocID="{1CB00416-AC0A-483A-9A61-4D232B4772CF}" presName="firstChild" presStyleLbl="bgAccFollowNode1" presStyleIdx="0" presStyleCnt="2"/>
      <dgm:spPr/>
    </dgm:pt>
    <dgm:pt modelId="{F6E02191-3BFB-4767-9B36-04CA7DBD0000}" type="pres">
      <dgm:prSet presAssocID="{1CB00416-AC0A-483A-9A61-4D232B4772CF}" presName="firstChildTx" presStyleLbl="bgAccFollowNode1" presStyleIdx="0" presStyleCnt="2">
        <dgm:presLayoutVars>
          <dgm:bulletEnabled val="1"/>
        </dgm:presLayoutVars>
      </dgm:prSet>
      <dgm:spPr/>
    </dgm:pt>
    <dgm:pt modelId="{D90B3696-95DE-4EA8-9522-A8B00AFC258C}" type="pres">
      <dgm:prSet presAssocID="{1CB00416-AC0A-483A-9A61-4D232B4772CF}" presName="negSpace" presStyleCnt="0"/>
      <dgm:spPr/>
    </dgm:pt>
    <dgm:pt modelId="{193B1737-324A-4048-95EC-ACFA8F2DBBF4}" type="pres">
      <dgm:prSet presAssocID="{1CB00416-AC0A-483A-9A61-4D232B4772CF}" presName="circle" presStyleLbl="node1" presStyleIdx="0" presStyleCnt="2"/>
      <dgm:spPr/>
    </dgm:pt>
    <dgm:pt modelId="{9DCCFE94-22A7-417E-BAB1-D1B4BDBF0DE6}" type="pres">
      <dgm:prSet presAssocID="{23024B5D-B2AE-4EA1-9C80-EA313A5B3BA8}" presName="transSpace" presStyleCnt="0"/>
      <dgm:spPr/>
    </dgm:pt>
    <dgm:pt modelId="{CE5D258C-2E1B-4168-B9D5-29DF1AD55F7D}" type="pres">
      <dgm:prSet presAssocID="{55336DBA-6522-45C4-8130-CBBCD56144A1}" presName="posSpace" presStyleCnt="0"/>
      <dgm:spPr/>
    </dgm:pt>
    <dgm:pt modelId="{0B9388FD-0412-41D5-9A41-7837C09DF8B6}" type="pres">
      <dgm:prSet presAssocID="{55336DBA-6522-45C4-8130-CBBCD56144A1}" presName="vertFlow" presStyleCnt="0"/>
      <dgm:spPr/>
    </dgm:pt>
    <dgm:pt modelId="{557CD232-0CDD-4CE8-B445-EA4A71C23EEB}" type="pres">
      <dgm:prSet presAssocID="{55336DBA-6522-45C4-8130-CBBCD56144A1}" presName="topSpace" presStyleCnt="0"/>
      <dgm:spPr/>
    </dgm:pt>
    <dgm:pt modelId="{1A2089FE-C24B-42EC-B238-9607EFD85DCC}" type="pres">
      <dgm:prSet presAssocID="{55336DBA-6522-45C4-8130-CBBCD56144A1}" presName="firstComp" presStyleCnt="0"/>
      <dgm:spPr/>
    </dgm:pt>
    <dgm:pt modelId="{7BEA2341-8787-4CB2-962D-07CBB4FE819A}" type="pres">
      <dgm:prSet presAssocID="{55336DBA-6522-45C4-8130-CBBCD56144A1}" presName="firstChild" presStyleLbl="bgAccFollowNode1" presStyleIdx="1" presStyleCnt="2"/>
      <dgm:spPr/>
    </dgm:pt>
    <dgm:pt modelId="{58E476F8-DFC4-42ED-BE68-ADBDFC9A0C8A}" type="pres">
      <dgm:prSet presAssocID="{55336DBA-6522-45C4-8130-CBBCD56144A1}" presName="firstChildTx" presStyleLbl="bgAccFollowNode1" presStyleIdx="1" presStyleCnt="2">
        <dgm:presLayoutVars>
          <dgm:bulletEnabled val="1"/>
        </dgm:presLayoutVars>
      </dgm:prSet>
      <dgm:spPr/>
    </dgm:pt>
    <dgm:pt modelId="{814125BB-966F-4147-907C-3E52CFEA85A1}" type="pres">
      <dgm:prSet presAssocID="{55336DBA-6522-45C4-8130-CBBCD56144A1}" presName="negSpace" presStyleCnt="0"/>
      <dgm:spPr/>
    </dgm:pt>
    <dgm:pt modelId="{2C980054-0328-442A-B140-22F14EC69C2D}" type="pres">
      <dgm:prSet presAssocID="{55336DBA-6522-45C4-8130-CBBCD56144A1}" presName="circle" presStyleLbl="node1" presStyleIdx="1" presStyleCnt="2"/>
      <dgm:spPr/>
    </dgm:pt>
  </dgm:ptLst>
  <dgm:cxnLst>
    <dgm:cxn modelId="{2FD5210E-8770-4E7C-9B1C-D415D55EAEB4}" type="presOf" srcId="{400E8268-B2A4-4CD9-8D64-F8EB3E7741C5}" destId="{7BEA2341-8787-4CB2-962D-07CBB4FE819A}" srcOrd="0" destOrd="0" presId="urn:microsoft.com/office/officeart/2005/8/layout/hList9"/>
    <dgm:cxn modelId="{1BA9692D-A958-4258-975C-D151C302CDFB}" srcId="{1CB00416-AC0A-483A-9A61-4D232B4772CF}" destId="{C2D4C7E1-E517-41D2-AA50-DAD6B4B7BAE8}" srcOrd="0" destOrd="0" parTransId="{0A04A591-9FC3-4A59-BC47-33DA1E3C39D9}" sibTransId="{D5118901-B3D5-403E-94D0-2440EFC1C0EE}"/>
    <dgm:cxn modelId="{238C9431-97C8-4968-9699-C35052FA1270}" type="presOf" srcId="{C2D4C7E1-E517-41D2-AA50-DAD6B4B7BAE8}" destId="{B5E2E622-1D7C-470A-9369-27BC144455B6}" srcOrd="0" destOrd="0" presId="urn:microsoft.com/office/officeart/2005/8/layout/hList9"/>
    <dgm:cxn modelId="{144C685D-53C7-4DAC-97FB-7659C1793491}" srcId="{55336DBA-6522-45C4-8130-CBBCD56144A1}" destId="{400E8268-B2A4-4CD9-8D64-F8EB3E7741C5}" srcOrd="0" destOrd="0" parTransId="{722AC4DE-6C21-4158-82C1-F81A2003DF42}" sibTransId="{9EF1E00B-88C2-4AD7-B83E-B8E628961D76}"/>
    <dgm:cxn modelId="{961E3D41-8387-4121-8D0E-0FDCA3AD64AB}" type="presOf" srcId="{D83881EF-D8FC-4264-930C-BAE6FCF58DFB}" destId="{9C5BDD38-D1BB-4247-B62F-726288090F3B}" srcOrd="0" destOrd="0" presId="urn:microsoft.com/office/officeart/2005/8/layout/hList9"/>
    <dgm:cxn modelId="{60322B6A-4E76-492D-8313-23F9E18CEB03}" type="presOf" srcId="{C2D4C7E1-E517-41D2-AA50-DAD6B4B7BAE8}" destId="{F6E02191-3BFB-4767-9B36-04CA7DBD0000}" srcOrd="1" destOrd="0" presId="urn:microsoft.com/office/officeart/2005/8/layout/hList9"/>
    <dgm:cxn modelId="{8A12A37F-F0FF-44D7-94DE-4FA6AB76CE5C}" type="presOf" srcId="{1CB00416-AC0A-483A-9A61-4D232B4772CF}" destId="{193B1737-324A-4048-95EC-ACFA8F2DBBF4}" srcOrd="0" destOrd="0" presId="urn:microsoft.com/office/officeart/2005/8/layout/hList9"/>
    <dgm:cxn modelId="{0BDC72AB-DFE4-461C-9424-3A07BC88A65E}" type="presOf" srcId="{55336DBA-6522-45C4-8130-CBBCD56144A1}" destId="{2C980054-0328-442A-B140-22F14EC69C2D}" srcOrd="0" destOrd="0" presId="urn:microsoft.com/office/officeart/2005/8/layout/hList9"/>
    <dgm:cxn modelId="{F340FABC-1BFB-45F8-B53F-822ED74C9051}" srcId="{D83881EF-D8FC-4264-930C-BAE6FCF58DFB}" destId="{55336DBA-6522-45C4-8130-CBBCD56144A1}" srcOrd="1" destOrd="0" parTransId="{1948D1BA-7F4E-4560-91A9-03AC33803A55}" sibTransId="{8B972028-FA61-449D-8C1F-89A08E13FF54}"/>
    <dgm:cxn modelId="{915971C8-E4F7-4ACC-9661-00ED8A26FB2A}" type="presOf" srcId="{400E8268-B2A4-4CD9-8D64-F8EB3E7741C5}" destId="{58E476F8-DFC4-42ED-BE68-ADBDFC9A0C8A}" srcOrd="1" destOrd="0" presId="urn:microsoft.com/office/officeart/2005/8/layout/hList9"/>
    <dgm:cxn modelId="{F99378FC-06AA-4FA5-92BD-43C25080073E}" srcId="{D83881EF-D8FC-4264-930C-BAE6FCF58DFB}" destId="{1CB00416-AC0A-483A-9A61-4D232B4772CF}" srcOrd="0" destOrd="0" parTransId="{8ECFDD1F-1EE0-42E6-B07C-CD1FE2F79BD7}" sibTransId="{23024B5D-B2AE-4EA1-9C80-EA313A5B3BA8}"/>
    <dgm:cxn modelId="{D961F7A6-F758-420B-AFB6-6C3FE2840974}" type="presParOf" srcId="{9C5BDD38-D1BB-4247-B62F-726288090F3B}" destId="{B2EA8100-326F-4494-B348-6C5D70D6597B}" srcOrd="0" destOrd="0" presId="urn:microsoft.com/office/officeart/2005/8/layout/hList9"/>
    <dgm:cxn modelId="{888B0167-5A49-4EAC-97BE-2407B327BE61}" type="presParOf" srcId="{9C5BDD38-D1BB-4247-B62F-726288090F3B}" destId="{40183B25-D622-488E-A69A-E33737261821}" srcOrd="1" destOrd="0" presId="urn:microsoft.com/office/officeart/2005/8/layout/hList9"/>
    <dgm:cxn modelId="{A972C4C9-A512-437F-8ECD-E723DC2F7AF6}" type="presParOf" srcId="{40183B25-D622-488E-A69A-E33737261821}" destId="{E8D87579-89AD-4E35-8557-5FA4DD1BB62A}" srcOrd="0" destOrd="0" presId="urn:microsoft.com/office/officeart/2005/8/layout/hList9"/>
    <dgm:cxn modelId="{76CBEB11-119D-4A8B-BA26-4071051F106C}" type="presParOf" srcId="{40183B25-D622-488E-A69A-E33737261821}" destId="{5E196AE6-8B0A-4CC2-9AB8-9F95AB798CDA}" srcOrd="1" destOrd="0" presId="urn:microsoft.com/office/officeart/2005/8/layout/hList9"/>
    <dgm:cxn modelId="{D8EF492F-0B0D-43CD-96FE-B835B79274DE}" type="presParOf" srcId="{5E196AE6-8B0A-4CC2-9AB8-9F95AB798CDA}" destId="{B5E2E622-1D7C-470A-9369-27BC144455B6}" srcOrd="0" destOrd="0" presId="urn:microsoft.com/office/officeart/2005/8/layout/hList9"/>
    <dgm:cxn modelId="{8E2756DA-2ED3-4685-AEDA-D2F0B6A612FF}" type="presParOf" srcId="{5E196AE6-8B0A-4CC2-9AB8-9F95AB798CDA}" destId="{F6E02191-3BFB-4767-9B36-04CA7DBD0000}" srcOrd="1" destOrd="0" presId="urn:microsoft.com/office/officeart/2005/8/layout/hList9"/>
    <dgm:cxn modelId="{5333FAB7-EEF1-4C11-8FC6-46EE18A51546}" type="presParOf" srcId="{9C5BDD38-D1BB-4247-B62F-726288090F3B}" destId="{D90B3696-95DE-4EA8-9522-A8B00AFC258C}" srcOrd="2" destOrd="0" presId="urn:microsoft.com/office/officeart/2005/8/layout/hList9"/>
    <dgm:cxn modelId="{43ED81EC-F928-4317-BD92-DBDC1F2349C6}" type="presParOf" srcId="{9C5BDD38-D1BB-4247-B62F-726288090F3B}" destId="{193B1737-324A-4048-95EC-ACFA8F2DBBF4}" srcOrd="3" destOrd="0" presId="urn:microsoft.com/office/officeart/2005/8/layout/hList9"/>
    <dgm:cxn modelId="{C613CF0E-76BF-4226-A1AF-F5BA7A57B9F2}" type="presParOf" srcId="{9C5BDD38-D1BB-4247-B62F-726288090F3B}" destId="{9DCCFE94-22A7-417E-BAB1-D1B4BDBF0DE6}" srcOrd="4" destOrd="0" presId="urn:microsoft.com/office/officeart/2005/8/layout/hList9"/>
    <dgm:cxn modelId="{C8179880-B9B2-48C0-8C65-68147D3CA443}" type="presParOf" srcId="{9C5BDD38-D1BB-4247-B62F-726288090F3B}" destId="{CE5D258C-2E1B-4168-B9D5-29DF1AD55F7D}" srcOrd="5" destOrd="0" presId="urn:microsoft.com/office/officeart/2005/8/layout/hList9"/>
    <dgm:cxn modelId="{E8908365-2F69-45E4-A627-BBDEA2E19EE9}" type="presParOf" srcId="{9C5BDD38-D1BB-4247-B62F-726288090F3B}" destId="{0B9388FD-0412-41D5-9A41-7837C09DF8B6}" srcOrd="6" destOrd="0" presId="urn:microsoft.com/office/officeart/2005/8/layout/hList9"/>
    <dgm:cxn modelId="{C5D0FD46-FA55-4B0A-BA86-06003E1D05E8}" type="presParOf" srcId="{0B9388FD-0412-41D5-9A41-7837C09DF8B6}" destId="{557CD232-0CDD-4CE8-B445-EA4A71C23EEB}" srcOrd="0" destOrd="0" presId="urn:microsoft.com/office/officeart/2005/8/layout/hList9"/>
    <dgm:cxn modelId="{61AE46F5-2B6E-4F8B-8D95-6DFBB483800C}" type="presParOf" srcId="{0B9388FD-0412-41D5-9A41-7837C09DF8B6}" destId="{1A2089FE-C24B-42EC-B238-9607EFD85DCC}" srcOrd="1" destOrd="0" presId="urn:microsoft.com/office/officeart/2005/8/layout/hList9"/>
    <dgm:cxn modelId="{37A3275A-A05E-4C9C-BB60-25E89917BFB2}" type="presParOf" srcId="{1A2089FE-C24B-42EC-B238-9607EFD85DCC}" destId="{7BEA2341-8787-4CB2-962D-07CBB4FE819A}" srcOrd="0" destOrd="0" presId="urn:microsoft.com/office/officeart/2005/8/layout/hList9"/>
    <dgm:cxn modelId="{768A71F9-02E8-435C-9203-B47987856A46}" type="presParOf" srcId="{1A2089FE-C24B-42EC-B238-9607EFD85DCC}" destId="{58E476F8-DFC4-42ED-BE68-ADBDFC9A0C8A}" srcOrd="1" destOrd="0" presId="urn:microsoft.com/office/officeart/2005/8/layout/hList9"/>
    <dgm:cxn modelId="{4BD500DC-285F-49B1-B246-B64307794D64}" type="presParOf" srcId="{9C5BDD38-D1BB-4247-B62F-726288090F3B}" destId="{814125BB-966F-4147-907C-3E52CFEA85A1}" srcOrd="7" destOrd="0" presId="urn:microsoft.com/office/officeart/2005/8/layout/hList9"/>
    <dgm:cxn modelId="{BD5ADDD1-C253-428B-8FA6-E9DFF4F5248E}" type="presParOf" srcId="{9C5BDD38-D1BB-4247-B62F-726288090F3B}" destId="{2C980054-0328-442A-B140-22F14EC69C2D}" srcOrd="8" destOrd="0" presId="urn:microsoft.com/office/officeart/2005/8/layout/hList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AD9363-3168-45A2-8B05-9654AD3666C1}">
      <dsp:nvSpPr>
        <dsp:cNvPr id="0" name=""/>
        <dsp:cNvSpPr/>
      </dsp:nvSpPr>
      <dsp:spPr>
        <a:xfrm>
          <a:off x="2743771" y="1596649"/>
          <a:ext cx="1226009" cy="1226009"/>
        </a:xfrm>
        <a:prstGeom prst="ellipse">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dirty="0"/>
            <a:t>The five social concerns that drive </a:t>
          </a:r>
          <a:r>
            <a:rPr lang="en-GB" sz="1200" kern="1200"/>
            <a:t>human behaviour:</a:t>
          </a:r>
          <a:endParaRPr lang="en-GB" sz="1200" kern="1200" dirty="0"/>
        </a:p>
      </dsp:txBody>
      <dsp:txXfrm>
        <a:off x="2923316" y="1776194"/>
        <a:ext cx="866919" cy="866919"/>
      </dsp:txXfrm>
    </dsp:sp>
    <dsp:sp modelId="{BE731454-1741-4E1E-970C-ECE7E15CA2B1}">
      <dsp:nvSpPr>
        <dsp:cNvPr id="0" name=""/>
        <dsp:cNvSpPr/>
      </dsp:nvSpPr>
      <dsp:spPr>
        <a:xfrm rot="16200000">
          <a:off x="3172568" y="1396005"/>
          <a:ext cx="368415" cy="32871"/>
        </a:xfrm>
        <a:custGeom>
          <a:avLst/>
          <a:gdLst/>
          <a:ahLst/>
          <a:cxnLst/>
          <a:rect l="0" t="0" r="0" b="0"/>
          <a:pathLst>
            <a:path>
              <a:moveTo>
                <a:pt x="0" y="16435"/>
              </a:moveTo>
              <a:lnTo>
                <a:pt x="368415" y="16435"/>
              </a:lnTo>
            </a:path>
          </a:pathLst>
        </a:custGeom>
        <a:noFill/>
        <a:ln w="12700" cap="flat" cmpd="sng" algn="ctr">
          <a:solidFill>
            <a:schemeClr val="dk2">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3347565" y="1403230"/>
        <a:ext cx="18420" cy="18420"/>
      </dsp:txXfrm>
    </dsp:sp>
    <dsp:sp modelId="{D21F0417-AEBC-4DBC-9092-123FA6FC8F8E}">
      <dsp:nvSpPr>
        <dsp:cNvPr id="0" name=""/>
        <dsp:cNvSpPr/>
      </dsp:nvSpPr>
      <dsp:spPr>
        <a:xfrm>
          <a:off x="2743771" y="2223"/>
          <a:ext cx="1226009" cy="1226009"/>
        </a:xfrm>
        <a:prstGeom prst="ellipse">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GB" sz="1300" kern="1200" dirty="0"/>
            <a:t>Status</a:t>
          </a:r>
        </a:p>
      </dsp:txBody>
      <dsp:txXfrm>
        <a:off x="2923316" y="181768"/>
        <a:ext cx="866919" cy="866919"/>
      </dsp:txXfrm>
    </dsp:sp>
    <dsp:sp modelId="{CA09CB2C-797A-4DD9-A693-3AD1BED9F66E}">
      <dsp:nvSpPr>
        <dsp:cNvPr id="0" name=""/>
        <dsp:cNvSpPr/>
      </dsp:nvSpPr>
      <dsp:spPr>
        <a:xfrm rot="20520000">
          <a:off x="3930762" y="1946866"/>
          <a:ext cx="368415" cy="32871"/>
        </a:xfrm>
        <a:custGeom>
          <a:avLst/>
          <a:gdLst/>
          <a:ahLst/>
          <a:cxnLst/>
          <a:rect l="0" t="0" r="0" b="0"/>
          <a:pathLst>
            <a:path>
              <a:moveTo>
                <a:pt x="0" y="16435"/>
              </a:moveTo>
              <a:lnTo>
                <a:pt x="368415" y="16435"/>
              </a:lnTo>
            </a:path>
          </a:pathLst>
        </a:custGeom>
        <a:noFill/>
        <a:ln w="12700" cap="flat" cmpd="sng" algn="ctr">
          <a:solidFill>
            <a:schemeClr val="dk2">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4105760" y="1954091"/>
        <a:ext cx="18420" cy="18420"/>
      </dsp:txXfrm>
    </dsp:sp>
    <dsp:sp modelId="{00A33417-AA6C-45AC-9530-4EEA1E9A4F33}">
      <dsp:nvSpPr>
        <dsp:cNvPr id="0" name=""/>
        <dsp:cNvSpPr/>
      </dsp:nvSpPr>
      <dsp:spPr>
        <a:xfrm>
          <a:off x="4260160" y="1103944"/>
          <a:ext cx="1226009" cy="1226009"/>
        </a:xfrm>
        <a:prstGeom prst="ellipse">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GB" sz="1300" kern="1200" dirty="0"/>
            <a:t>Certainty</a:t>
          </a:r>
        </a:p>
      </dsp:txBody>
      <dsp:txXfrm>
        <a:off x="4439705" y="1283489"/>
        <a:ext cx="866919" cy="866919"/>
      </dsp:txXfrm>
    </dsp:sp>
    <dsp:sp modelId="{0732BD75-9673-4170-8FEE-CDB5D857340A}">
      <dsp:nvSpPr>
        <dsp:cNvPr id="0" name=""/>
        <dsp:cNvSpPr/>
      </dsp:nvSpPr>
      <dsp:spPr>
        <a:xfrm rot="3240000">
          <a:off x="3641158" y="2838177"/>
          <a:ext cx="368415" cy="32871"/>
        </a:xfrm>
        <a:custGeom>
          <a:avLst/>
          <a:gdLst/>
          <a:ahLst/>
          <a:cxnLst/>
          <a:rect l="0" t="0" r="0" b="0"/>
          <a:pathLst>
            <a:path>
              <a:moveTo>
                <a:pt x="0" y="16435"/>
              </a:moveTo>
              <a:lnTo>
                <a:pt x="368415" y="16435"/>
              </a:lnTo>
            </a:path>
          </a:pathLst>
        </a:custGeom>
        <a:noFill/>
        <a:ln w="12700" cap="flat" cmpd="sng" algn="ctr">
          <a:solidFill>
            <a:schemeClr val="dk2">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3816155" y="2845402"/>
        <a:ext cx="18420" cy="18420"/>
      </dsp:txXfrm>
    </dsp:sp>
    <dsp:sp modelId="{ACD016E5-80B0-4722-87A5-98B3B0FF64D0}">
      <dsp:nvSpPr>
        <dsp:cNvPr id="0" name=""/>
        <dsp:cNvSpPr/>
      </dsp:nvSpPr>
      <dsp:spPr>
        <a:xfrm>
          <a:off x="3680951" y="2886566"/>
          <a:ext cx="1226009" cy="1226009"/>
        </a:xfrm>
        <a:prstGeom prst="ellipse">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GB" sz="1300" kern="1200" dirty="0"/>
            <a:t>Autonomy</a:t>
          </a:r>
        </a:p>
      </dsp:txBody>
      <dsp:txXfrm>
        <a:off x="3860496" y="3066111"/>
        <a:ext cx="866919" cy="866919"/>
      </dsp:txXfrm>
    </dsp:sp>
    <dsp:sp modelId="{24DCA06E-859B-482C-91D3-8F18E970FC6B}">
      <dsp:nvSpPr>
        <dsp:cNvPr id="0" name=""/>
        <dsp:cNvSpPr/>
      </dsp:nvSpPr>
      <dsp:spPr>
        <a:xfrm rot="7560000">
          <a:off x="2703978" y="2838177"/>
          <a:ext cx="368415" cy="32871"/>
        </a:xfrm>
        <a:custGeom>
          <a:avLst/>
          <a:gdLst/>
          <a:ahLst/>
          <a:cxnLst/>
          <a:rect l="0" t="0" r="0" b="0"/>
          <a:pathLst>
            <a:path>
              <a:moveTo>
                <a:pt x="0" y="16435"/>
              </a:moveTo>
              <a:lnTo>
                <a:pt x="368415" y="16435"/>
              </a:lnTo>
            </a:path>
          </a:pathLst>
        </a:custGeom>
        <a:noFill/>
        <a:ln w="12700" cap="flat" cmpd="sng" algn="ctr">
          <a:solidFill>
            <a:schemeClr val="dk2">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rot="10800000">
        <a:off x="2878975" y="2845402"/>
        <a:ext cx="18420" cy="18420"/>
      </dsp:txXfrm>
    </dsp:sp>
    <dsp:sp modelId="{7C620FF2-0180-463C-B7B2-8ABE95CFBCE4}">
      <dsp:nvSpPr>
        <dsp:cNvPr id="0" name=""/>
        <dsp:cNvSpPr/>
      </dsp:nvSpPr>
      <dsp:spPr>
        <a:xfrm>
          <a:off x="1806591" y="2886566"/>
          <a:ext cx="1226009" cy="1226009"/>
        </a:xfrm>
        <a:prstGeom prst="ellipse">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GB" sz="1300" kern="1200" dirty="0"/>
            <a:t>Relatedness</a:t>
          </a:r>
        </a:p>
      </dsp:txBody>
      <dsp:txXfrm>
        <a:off x="1986136" y="3066111"/>
        <a:ext cx="866919" cy="866919"/>
      </dsp:txXfrm>
    </dsp:sp>
    <dsp:sp modelId="{DA70D8F3-6693-4FCB-BE8F-96741C99E074}">
      <dsp:nvSpPr>
        <dsp:cNvPr id="0" name=""/>
        <dsp:cNvSpPr/>
      </dsp:nvSpPr>
      <dsp:spPr>
        <a:xfrm rot="11880000">
          <a:off x="2414373" y="1946866"/>
          <a:ext cx="368415" cy="32871"/>
        </a:xfrm>
        <a:custGeom>
          <a:avLst/>
          <a:gdLst/>
          <a:ahLst/>
          <a:cxnLst/>
          <a:rect l="0" t="0" r="0" b="0"/>
          <a:pathLst>
            <a:path>
              <a:moveTo>
                <a:pt x="0" y="16435"/>
              </a:moveTo>
              <a:lnTo>
                <a:pt x="368415" y="16435"/>
              </a:lnTo>
            </a:path>
          </a:pathLst>
        </a:custGeom>
        <a:noFill/>
        <a:ln w="12700" cap="flat" cmpd="sng" algn="ctr">
          <a:solidFill>
            <a:schemeClr val="dk2">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rot="10800000">
        <a:off x="2589371" y="1954091"/>
        <a:ext cx="18420" cy="18420"/>
      </dsp:txXfrm>
    </dsp:sp>
    <dsp:sp modelId="{272347C8-6D8D-456F-B07C-D648A48296C5}">
      <dsp:nvSpPr>
        <dsp:cNvPr id="0" name=""/>
        <dsp:cNvSpPr/>
      </dsp:nvSpPr>
      <dsp:spPr>
        <a:xfrm>
          <a:off x="1227381" y="1103944"/>
          <a:ext cx="1226009" cy="1226009"/>
        </a:xfrm>
        <a:prstGeom prst="ellipse">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GB" sz="1300" kern="1200" dirty="0"/>
            <a:t>Fairness</a:t>
          </a:r>
        </a:p>
      </dsp:txBody>
      <dsp:txXfrm>
        <a:off x="1406926" y="1283489"/>
        <a:ext cx="866919" cy="86691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5E2E622-1D7C-470A-9369-27BC144455B6}">
      <dsp:nvSpPr>
        <dsp:cNvPr id="0" name=""/>
        <dsp:cNvSpPr/>
      </dsp:nvSpPr>
      <dsp:spPr>
        <a:xfrm>
          <a:off x="1773520" y="2044488"/>
          <a:ext cx="3321457" cy="2215412"/>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106680" rIns="106680" bIns="106680" numCol="1" spcCol="1270" anchor="ctr" anchorCtr="0">
          <a:noAutofit/>
        </a:bodyPr>
        <a:lstStyle/>
        <a:p>
          <a:pPr marL="0" lvl="0" indent="0" algn="l" defTabSz="666750">
            <a:lnSpc>
              <a:spcPct val="90000"/>
            </a:lnSpc>
            <a:spcBef>
              <a:spcPct val="0"/>
            </a:spcBef>
            <a:spcAft>
              <a:spcPct val="35000"/>
            </a:spcAft>
            <a:buNone/>
          </a:pPr>
          <a:r>
            <a:rPr lang="en-GB" sz="1500" b="0" i="0" kern="1200" dirty="0"/>
            <a:t>Recruiters should tell candidates in advance what to expect from the selection process, including how long it will take, what technology, if any, will be used, the type of assessment they will undergo, and ensure the process is not unnecessarily long</a:t>
          </a:r>
          <a:endParaRPr lang="en-GB" sz="1500" kern="1200" dirty="0"/>
        </a:p>
      </dsp:txBody>
      <dsp:txXfrm>
        <a:off x="2304954" y="2044488"/>
        <a:ext cx="2790024" cy="2215412"/>
      </dsp:txXfrm>
    </dsp:sp>
    <dsp:sp modelId="{193B1737-324A-4048-95EC-ACFA8F2DBBF4}">
      <dsp:nvSpPr>
        <dsp:cNvPr id="0" name=""/>
        <dsp:cNvSpPr/>
      </dsp:nvSpPr>
      <dsp:spPr>
        <a:xfrm>
          <a:off x="2076" y="1158766"/>
          <a:ext cx="2214305" cy="221430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111250">
            <a:lnSpc>
              <a:spcPct val="90000"/>
            </a:lnSpc>
            <a:spcBef>
              <a:spcPct val="0"/>
            </a:spcBef>
            <a:spcAft>
              <a:spcPct val="35000"/>
            </a:spcAft>
            <a:buNone/>
          </a:pPr>
          <a:r>
            <a:rPr lang="en-GB" sz="2500" kern="1200" dirty="0"/>
            <a:t>Shortlisting </a:t>
          </a:r>
        </a:p>
      </dsp:txBody>
      <dsp:txXfrm>
        <a:off x="326353" y="1483043"/>
        <a:ext cx="1565751" cy="1565751"/>
      </dsp:txXfrm>
    </dsp:sp>
    <dsp:sp modelId="{7BEA2341-8787-4CB2-962D-07CBB4FE819A}">
      <dsp:nvSpPr>
        <dsp:cNvPr id="0" name=""/>
        <dsp:cNvSpPr/>
      </dsp:nvSpPr>
      <dsp:spPr>
        <a:xfrm>
          <a:off x="7309284" y="2044488"/>
          <a:ext cx="3321457" cy="2215412"/>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106680" rIns="106680" bIns="106680" numCol="1" spcCol="1270" anchor="ctr" anchorCtr="0">
          <a:noAutofit/>
        </a:bodyPr>
        <a:lstStyle/>
        <a:p>
          <a:pPr marL="0" lvl="0" indent="0" algn="l" defTabSz="666750">
            <a:lnSpc>
              <a:spcPct val="90000"/>
            </a:lnSpc>
            <a:spcBef>
              <a:spcPct val="0"/>
            </a:spcBef>
            <a:spcAft>
              <a:spcPct val="35000"/>
            </a:spcAft>
            <a:buNone/>
          </a:pPr>
          <a:r>
            <a:rPr lang="en-GB" sz="1500" kern="1200" dirty="0"/>
            <a:t>i.e. </a:t>
          </a:r>
          <a:r>
            <a:rPr lang="en-GB" sz="1500" b="0" i="0" kern="1200" dirty="0"/>
            <a:t>interviews, psychometric testing, skill-based assessment tasks and assessment centres</a:t>
          </a:r>
          <a:endParaRPr lang="en-GB" sz="1500" kern="1200" dirty="0"/>
        </a:p>
      </dsp:txBody>
      <dsp:txXfrm>
        <a:off x="7840717" y="2044488"/>
        <a:ext cx="2790024" cy="2215412"/>
      </dsp:txXfrm>
    </dsp:sp>
    <dsp:sp modelId="{2C980054-0328-442A-B140-22F14EC69C2D}">
      <dsp:nvSpPr>
        <dsp:cNvPr id="0" name=""/>
        <dsp:cNvSpPr/>
      </dsp:nvSpPr>
      <dsp:spPr>
        <a:xfrm>
          <a:off x="5537840" y="1158766"/>
          <a:ext cx="2214305" cy="221430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111250">
            <a:lnSpc>
              <a:spcPct val="90000"/>
            </a:lnSpc>
            <a:spcBef>
              <a:spcPct val="0"/>
            </a:spcBef>
            <a:spcAft>
              <a:spcPct val="35000"/>
            </a:spcAft>
            <a:buNone/>
          </a:pPr>
          <a:r>
            <a:rPr lang="en-GB" sz="2500" kern="1200" dirty="0"/>
            <a:t>Assessment</a:t>
          </a:r>
        </a:p>
      </dsp:txBody>
      <dsp:txXfrm>
        <a:off x="5862117" y="1483043"/>
        <a:ext cx="1565751" cy="1565751"/>
      </dsp:txXfrm>
    </dsp:sp>
  </dsp:spTree>
</dsp:drawing>
</file>

<file path=ppt/diagrams/layout1.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List9">
  <dgm:title val=""/>
  <dgm:desc val=""/>
  <dgm:catLst>
    <dgm:cat type="list" pri="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3" srcId="0" destId="1" srcOrd="0" destOrd="0"/>
        <dgm:cxn modelId="4"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1" destId="2" srcOrd="0" destOrd="0"/>
      </dgm:cxnLst>
      <dgm:bg/>
      <dgm:whole/>
    </dgm:dataModel>
  </dgm:styleData>
  <dgm:clrData>
    <dgm:dataModel>
      <dgm:ptLst>
        <dgm:pt modelId="0" type="doc"/>
        <dgm:pt modelId="1"/>
        <dgm:pt modelId="11"/>
        <dgm:pt modelId="12"/>
        <dgm:pt modelId="13"/>
        <dgm:pt modelId="14"/>
        <dgm:pt modelId="2"/>
        <dgm:pt modelId="21"/>
        <dgm:pt modelId="22"/>
        <dgm:pt modelId="23"/>
        <dgm:pt modelId="24"/>
        <dgm:pt modelId="3"/>
        <dgm:pt modelId="31"/>
        <dgm:pt modelId="32"/>
        <dgm:pt modelId="33"/>
        <dgm:pt modelId="34"/>
      </dgm:ptLst>
      <dgm:cxnLst>
        <dgm:cxn modelId="4" srcId="0" destId="1" srcOrd="0" destOrd="0"/>
        <dgm:cxn modelId="5" srcId="0" destId="2" srcOrd="1" destOrd="0"/>
        <dgm:cxn modelId="6" srcId="0" destId="3" srcOrd="1" destOrd="0"/>
        <dgm:cxn modelId="15" srcId="1" destId="11" srcOrd="0" destOrd="0"/>
        <dgm:cxn modelId="16" srcId="1" destId="12" srcOrd="0" destOrd="0"/>
        <dgm:cxn modelId="17" srcId="1" destId="13" srcOrd="0" destOrd="0"/>
        <dgm:cxn modelId="18" srcId="1" destId="14" srcOrd="0" destOrd="0"/>
        <dgm:cxn modelId="25" srcId="2" destId="21" srcOrd="0" destOrd="0"/>
        <dgm:cxn modelId="26" srcId="2" destId="22" srcOrd="0" destOrd="0"/>
        <dgm:cxn modelId="27" srcId="2" destId="23" srcOrd="0" destOrd="0"/>
        <dgm:cxn modelId="28" srcId="2" destId="24" srcOrd="0" destOrd="0"/>
        <dgm:cxn modelId="35" srcId="3" destId="31" srcOrd="0" destOrd="0"/>
        <dgm:cxn modelId="36" srcId="3" destId="32" srcOrd="0" destOrd="0"/>
        <dgm:cxn modelId="37" srcId="3" destId="33" srcOrd="0" destOrd="0"/>
        <dgm:cxn modelId="38" srcId="3" destId="34" srcOrd="0" destOrd="0"/>
      </dgm:cxnLst>
      <dgm:bg/>
      <dgm:whole/>
    </dgm:dataModel>
  </dgm:clrData>
  <dgm:layoutNode name="list">
    <dgm:varLst>
      <dgm:dir/>
      <dgm:animLvl val="lvl"/>
    </dgm:varLst>
    <dgm:choose name="Name0">
      <dgm:if name="Name1" func="var" arg="dir" op="equ" val="norm">
        <dgm:alg type="lin">
          <dgm:param type="linDir" val="fromL"/>
          <dgm:param type="fallback" val="2D"/>
          <dgm:param type="nodeVertAlign" val="t"/>
        </dgm:alg>
      </dgm:if>
      <dgm:else name="Name2">
        <dgm:alg type="lin">
          <dgm:param type="linDir" val="fromR"/>
          <dgm:param type="fallback" val="2D"/>
          <dgm:param type="nodeVertAlign" val="t"/>
        </dgm:alg>
      </dgm:else>
    </dgm:choose>
    <dgm:shape xmlns:r="http://schemas.openxmlformats.org/officeDocument/2006/relationships" r:blip="">
      <dgm:adjLst/>
    </dgm:shape>
    <dgm:presOf/>
    <dgm:constrLst>
      <dgm:constr type="w" for="ch" forName="circle" refType="w" fact="0.5"/>
      <dgm:constr type="w" for="ch" forName="vertFlow" refType="w" fact="0.75"/>
      <dgm:constr type="h" for="des" forName="firstComp" refType="w" refFor="ch" refForName="vertFlow" fact="0.667"/>
      <dgm:constr type="h" for="des" forName="comp" refType="h" refFor="des" refForName="firstComp" op="equ"/>
      <dgm:constr type="h" for="des" forName="topSpace" refType="w" refFor="ch" refForName="circle" op="equ" fact="0.4"/>
      <dgm:constr type="w" for="ch" forName="posSpace" refType="w" fact="0.4"/>
      <dgm:constr type="w" for="ch" forName="negSpace" refType="w" fact="-1.15"/>
      <dgm:constr type="w" for="ch" forName="transSpace" refType="w" fact="0.75"/>
      <dgm:constr type="primFontSz" for="ch" forName="circle" op="equ" val="65"/>
      <dgm:constr type="primFontSz" for="des" forName="firstChildTx" val="65"/>
      <dgm:constr type="primFontSz" for="des" forName="childTx" refType="primFontSz" refFor="des" refForName="firstChildTx" op="equ"/>
    </dgm:constrLst>
    <dgm:ruleLst/>
    <dgm:forEach name="Name3" axis="ch" ptType="node">
      <dgm:layoutNode name="posSpace">
        <dgm:alg type="sp"/>
        <dgm:shape xmlns:r="http://schemas.openxmlformats.org/officeDocument/2006/relationships" r:blip="">
          <dgm:adjLst/>
        </dgm:shape>
        <dgm:presOf/>
        <dgm:constrLst/>
        <dgm:ruleLst/>
      </dgm:layoutNode>
      <dgm:layoutNode name="vertFlow">
        <dgm:alg type="lin">
          <dgm:param type="linDir" val="fromT"/>
        </dgm:alg>
        <dgm:shape xmlns:r="http://schemas.openxmlformats.org/officeDocument/2006/relationships" r:blip="">
          <dgm:adjLst/>
        </dgm:shape>
        <dgm:presOf/>
        <dgm:constrLst>
          <dgm:constr type="w" for="ch" forName="firstComp" refType="w"/>
          <dgm:constr type="w" for="ch" forName="comp" refType="w"/>
        </dgm:constrLst>
        <dgm:ruleLst/>
        <dgm:layoutNode name="topSpace">
          <dgm:alg type="sp"/>
          <dgm:shape xmlns:r="http://schemas.openxmlformats.org/officeDocument/2006/relationships" r:blip="">
            <dgm:adjLst/>
          </dgm:shape>
          <dgm:presOf/>
          <dgm:constrLst/>
          <dgm:ruleLst/>
        </dgm:layoutNode>
        <dgm:layoutNode name="firstComp">
          <dgm:alg type="composite"/>
          <dgm:shape xmlns:r="http://schemas.openxmlformats.org/officeDocument/2006/relationships" r:blip="">
            <dgm:adjLst/>
          </dgm:shape>
          <dgm:presOf/>
          <dgm:choose name="Name4">
            <dgm:if name="Name5" func="var" arg="dir" op="equ" val="norm">
              <dgm:constrLst>
                <dgm:constr type="l" for="ch" forName="firstChild"/>
                <dgm:constr type="t" for="ch" forName="firstChild"/>
                <dgm:constr type="w" for="ch" forName="firstChild" refType="w"/>
                <dgm:constr type="h" for="ch" forName="firstChild" refType="h"/>
                <dgm:constr type="l" for="ch" forName="firstChildTx" refType="w" fact="0.16"/>
                <dgm:constr type="r" for="ch" forName="firstChildTx" refType="w"/>
                <dgm:constr type="h" for="ch" forName="firstChildTx" refFor="ch" refForName="firstChild" op="equ"/>
              </dgm:constrLst>
            </dgm:if>
            <dgm:else name="Name6">
              <dgm:constrLst>
                <dgm:constr type="l" for="ch" forName="firstChild"/>
                <dgm:constr type="t" for="ch" forName="firstChild"/>
                <dgm:constr type="w" for="ch" forName="firstChild" refType="w"/>
                <dgm:constr type="h" for="ch" forName="firstChild" refType="h"/>
                <dgm:constr type="l" for="ch" forName="firstChildTx"/>
                <dgm:constr type="r" for="ch" forName="firstChildTx" refType="w" fact="0.825"/>
                <dgm:constr type="h" for="ch" forName="firstChildTx" refFor="ch" refForName="firstChild" op="equ"/>
              </dgm:constrLst>
            </dgm:else>
          </dgm:choose>
          <dgm:ruleLst/>
          <dgm:layoutNode name="firstChild" styleLbl="bgAccFollowNode1">
            <dgm:alg type="sp"/>
            <dgm:shape xmlns:r="http://schemas.openxmlformats.org/officeDocument/2006/relationships" type="rect" r:blip="">
              <dgm:adjLst/>
            </dgm:shape>
            <dgm:presOf axis="ch desOrSelf" ptType="node node" cnt="1 0"/>
            <dgm:constrLst/>
            <dgm:ruleLst/>
          </dgm:layoutNode>
          <dgm:layoutNode name="firstChildTx" styleLbl="bgAccFollowNode1">
            <dgm:varLst>
              <dgm:bulletEnabled val="1"/>
            </dgm:varLst>
            <dgm:alg type="tx">
              <dgm:param type="parTxLTRAlign" val="l"/>
            </dgm:alg>
            <dgm:shape xmlns:r="http://schemas.openxmlformats.org/officeDocument/2006/relationships" type="rect" r:blip="" hideGeom="1">
              <dgm:adjLst/>
            </dgm:shape>
            <dgm:presOf axis="ch desOrSelf" ptType="node node" cnt="1 0"/>
            <dgm:choose name="Name7">
              <dgm:if name="Name8" func="var" arg="dir" op="equ" val="norm">
                <dgm:constrLst>
                  <dgm:constr type="primFontSz" val="65"/>
                  <dgm:constr type="lMarg"/>
                </dgm:constrLst>
              </dgm:if>
              <dgm:else name="Name9">
                <dgm:constrLst>
                  <dgm:constr type="primFontSz" val="65"/>
                  <dgm:constr type="rMarg"/>
                </dgm:constrLst>
              </dgm:else>
            </dgm:choose>
            <dgm:ruleLst>
              <dgm:rule type="primFontSz" val="5" fact="NaN" max="NaN"/>
            </dgm:ruleLst>
          </dgm:layoutNode>
        </dgm:layoutNode>
        <dgm:forEach name="Name10" axis="ch" ptType="node" st="2">
          <dgm:layoutNode name="comp">
            <dgm:alg type="composite"/>
            <dgm:shape xmlns:r="http://schemas.openxmlformats.org/officeDocument/2006/relationships" r:blip="">
              <dgm:adjLst/>
            </dgm:shape>
            <dgm:presOf/>
            <dgm:choose name="Name11">
              <dgm:if name="Name12" func="var" arg="dir" op="equ" val="norm">
                <dgm:constrLst>
                  <dgm:constr type="l" for="ch" forName="child"/>
                  <dgm:constr type="t" for="ch" forName="child"/>
                  <dgm:constr type="w" for="ch" forName="child" refType="w"/>
                  <dgm:constr type="h" for="ch" forName="child" refType="h"/>
                  <dgm:constr type="l" for="ch" forName="childTx" refType="w" fact="0.16"/>
                  <dgm:constr type="r" for="ch" forName="childTx" refType="w"/>
                  <dgm:constr type="h" for="ch" forName="childTx" refFor="ch" refForName="child" op="equ"/>
                </dgm:constrLst>
              </dgm:if>
              <dgm:else name="Name13">
                <dgm:constrLst>
                  <dgm:constr type="l" for="ch" forName="child"/>
                  <dgm:constr type="t" for="ch" forName="child"/>
                  <dgm:constr type="w" for="ch" forName="child" refType="w"/>
                  <dgm:constr type="h" for="ch" forName="child" refType="h"/>
                  <dgm:constr type="l" for="ch" forName="childTx"/>
                  <dgm:constr type="r" for="ch" forName="childTx" refType="w" fact="0.825"/>
                  <dgm:constr type="h" for="ch" forName="childTx" refFor="ch" refForName="child" op="equ"/>
                </dgm:constrLst>
              </dgm:else>
            </dgm:choose>
            <dgm:ruleLst/>
            <dgm:layoutNode name="child" styleLbl="bgAccFollowNode1">
              <dgm:alg type="sp"/>
              <dgm:shape xmlns:r="http://schemas.openxmlformats.org/officeDocument/2006/relationships" type="rect" r:blip="">
                <dgm:adjLst/>
              </dgm:shape>
              <dgm:presOf axis="desOrSelf" ptType="node"/>
              <dgm:constrLst/>
              <dgm:ruleLst/>
            </dgm:layoutNode>
            <dgm:layoutNode name="childTx" styleLbl="bgAccFollowNode1">
              <dgm:varLst>
                <dgm:bulletEnabled val="1"/>
              </dgm:varLst>
              <dgm:alg type="tx">
                <dgm:param type="parTxLTRAlign" val="l"/>
              </dgm:alg>
              <dgm:shape xmlns:r="http://schemas.openxmlformats.org/officeDocument/2006/relationships" type="rect" r:blip="" hideGeom="1">
                <dgm:adjLst/>
              </dgm:shape>
              <dgm:presOf axis="desOrSelf" ptType="node"/>
              <dgm:choose name="Name14">
                <dgm:if name="Name15" func="var" arg="dir" op="equ" val="norm">
                  <dgm:constrLst>
                    <dgm:constr type="primFontSz" val="65"/>
                    <dgm:constr type="lMarg"/>
                  </dgm:constrLst>
                </dgm:if>
                <dgm:else name="Name16">
                  <dgm:constrLst>
                    <dgm:constr type="primFontSz" val="65"/>
                    <dgm:constr type="rMarg"/>
                  </dgm:constrLst>
                </dgm:else>
              </dgm:choose>
              <dgm:ruleLst>
                <dgm:rule type="primFontSz" val="5" fact="NaN" max="NaN"/>
              </dgm:ruleLst>
            </dgm:layoutNode>
          </dgm:layoutNode>
        </dgm:forEach>
      </dgm:layoutNode>
      <dgm:layoutNode name="negSpace">
        <dgm:alg type="sp"/>
        <dgm:shape xmlns:r="http://schemas.openxmlformats.org/officeDocument/2006/relationships" r:blip="">
          <dgm:adjLst/>
        </dgm:shape>
        <dgm:presOf/>
        <dgm:constrLst/>
        <dgm:ruleLst/>
      </dgm:layoutNode>
      <dgm:layoutNode name="circle" styleLbl="node1">
        <dgm:alg type="tx"/>
        <dgm:shape xmlns:r="http://schemas.openxmlformats.org/officeDocument/2006/relationships" type="ellipse" r:blip="">
          <dgm:adjLst/>
        </dgm:shape>
        <dgm:presOf axis="self"/>
        <dgm:constrLst>
          <dgm:constr type="lMarg"/>
          <dgm:constr type="rMarg"/>
          <dgm:constr type="tMarg"/>
          <dgm:constr type="bMarg"/>
          <dgm:constr type="h" refType="w"/>
        </dgm:constrLst>
        <dgm:ruleLst>
          <dgm:rule type="primFontSz" val="5" fact="NaN" max="NaN"/>
        </dgm:ruleLst>
      </dgm:layoutNode>
      <dgm:forEach name="Name17" axis="followSib" ptType="sibTrans" cnt="1">
        <dgm:layoutNode name="trans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BF6ED84-CE06-4F60-9FF8-8C2898A7172F}" type="datetimeFigureOut">
              <a:rPr lang="en-GB" smtClean="0"/>
              <a:t>18/10/2024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A29BE8-5D5E-4A18-B0D3-25882E2C931B}" type="slidenum">
              <a:rPr lang="en-GB" smtClean="0"/>
              <a:t>‹#›</a:t>
            </a:fld>
            <a:endParaRPr lang="en-GB"/>
          </a:p>
        </p:txBody>
      </p:sp>
    </p:spTree>
    <p:extLst>
      <p:ext uri="{BB962C8B-B14F-4D97-AF65-F5344CB8AC3E}">
        <p14:creationId xmlns:p14="http://schemas.microsoft.com/office/powerpoint/2010/main" val="6506020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err="1">
                <a:solidFill>
                  <a:srgbClr val="313131"/>
                </a:solidFill>
                <a:effectLst/>
                <a:latin typeface="Oxygen" panose="02000503000000000000" pitchFamily="2" charset="0"/>
              </a:rPr>
              <a:t>Handy’s</a:t>
            </a:r>
            <a:r>
              <a:rPr lang="en-GB" b="0" i="0" dirty="0">
                <a:solidFill>
                  <a:srgbClr val="313131"/>
                </a:solidFill>
                <a:effectLst/>
                <a:latin typeface="Oxygen" panose="02000503000000000000" pitchFamily="2" charset="0"/>
              </a:rPr>
              <a:t> model of organisational culture was developed by Charles Handy, an Irish author and philosopher who specialised in organisational culture, behaviour and management, and Roger Harrison, a professor of occupational psychology. The model was first published in </a:t>
            </a:r>
            <a:r>
              <a:rPr lang="en-GB" b="0" i="0" dirty="0" err="1">
                <a:solidFill>
                  <a:srgbClr val="313131"/>
                </a:solidFill>
                <a:effectLst/>
                <a:latin typeface="Oxygen" panose="02000503000000000000" pitchFamily="2" charset="0"/>
              </a:rPr>
              <a:t>Handy’s</a:t>
            </a:r>
            <a:r>
              <a:rPr lang="en-GB" b="0" i="0" dirty="0">
                <a:solidFill>
                  <a:srgbClr val="313131"/>
                </a:solidFill>
                <a:effectLst/>
                <a:latin typeface="Oxygen" panose="02000503000000000000" pitchFamily="2" charset="0"/>
              </a:rPr>
              <a:t> book, </a:t>
            </a:r>
            <a:r>
              <a:rPr lang="en-GB" b="0" i="1" dirty="0">
                <a:solidFill>
                  <a:srgbClr val="313131"/>
                </a:solidFill>
                <a:effectLst/>
                <a:latin typeface="Oxygen" panose="02000503000000000000" pitchFamily="2" charset="0"/>
              </a:rPr>
              <a:t>Understanding organisations</a:t>
            </a:r>
            <a:r>
              <a:rPr lang="en-GB" b="0" i="0" dirty="0">
                <a:solidFill>
                  <a:srgbClr val="313131"/>
                </a:solidFill>
                <a:effectLst/>
                <a:latin typeface="Oxygen" panose="02000503000000000000" pitchFamily="2" charset="0"/>
              </a:rPr>
              <a:t>, in 1976, but the theory remains relevant today. (Personnel Today, 2023)</a:t>
            </a:r>
            <a:endParaRPr lang="en-GB" dirty="0"/>
          </a:p>
        </p:txBody>
      </p:sp>
      <p:sp>
        <p:nvSpPr>
          <p:cNvPr id="4" name="Slide Number Placeholder 3"/>
          <p:cNvSpPr>
            <a:spLocks noGrp="1"/>
          </p:cNvSpPr>
          <p:nvPr>
            <p:ph type="sldNum" sz="quarter" idx="5"/>
          </p:nvPr>
        </p:nvSpPr>
        <p:spPr/>
        <p:txBody>
          <a:bodyPr/>
          <a:lstStyle/>
          <a:p>
            <a:fld id="{32A29BE8-5D5E-4A18-B0D3-25882E2C931B}" type="slidenum">
              <a:rPr lang="en-GB" smtClean="0"/>
              <a:t>2</a:t>
            </a:fld>
            <a:endParaRPr lang="en-GB"/>
          </a:p>
        </p:txBody>
      </p:sp>
    </p:spTree>
    <p:extLst>
      <p:ext uri="{BB962C8B-B14F-4D97-AF65-F5344CB8AC3E}">
        <p14:creationId xmlns:p14="http://schemas.microsoft.com/office/powerpoint/2010/main" val="10415275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A29BE8-5D5E-4A18-B0D3-25882E2C931B}" type="slidenum">
              <a:rPr lang="en-GB" smtClean="0"/>
              <a:t>3</a:t>
            </a:fld>
            <a:endParaRPr lang="en-GB"/>
          </a:p>
        </p:txBody>
      </p:sp>
    </p:spTree>
    <p:extLst>
      <p:ext uri="{BB962C8B-B14F-4D97-AF65-F5344CB8AC3E}">
        <p14:creationId xmlns:p14="http://schemas.microsoft.com/office/powerpoint/2010/main" val="35265953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A29BE8-5D5E-4A18-B0D3-25882E2C931B}" type="slidenum">
              <a:rPr lang="en-GB" smtClean="0"/>
              <a:t>4</a:t>
            </a:fld>
            <a:endParaRPr lang="en-GB"/>
          </a:p>
        </p:txBody>
      </p:sp>
    </p:spTree>
    <p:extLst>
      <p:ext uri="{BB962C8B-B14F-4D97-AF65-F5344CB8AC3E}">
        <p14:creationId xmlns:p14="http://schemas.microsoft.com/office/powerpoint/2010/main" val="39654121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0BFB425-B183-42E8-B64A-79CD177D6D42}" type="slidenum">
              <a:rPr lang="en-GB" smtClean="0"/>
              <a:t>20</a:t>
            </a:fld>
            <a:endParaRPr lang="en-GB" dirty="0"/>
          </a:p>
        </p:txBody>
      </p:sp>
    </p:spTree>
    <p:extLst>
      <p:ext uri="{BB962C8B-B14F-4D97-AF65-F5344CB8AC3E}">
        <p14:creationId xmlns:p14="http://schemas.microsoft.com/office/powerpoint/2010/main" val="16297533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u="none" strike="noStrike"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0BFB425-B183-42E8-B64A-79CD177D6D42}" type="slidenum">
              <a:rPr lang="en-GB" smtClean="0"/>
              <a:t>21</a:t>
            </a:fld>
            <a:endParaRPr lang="en-GB" dirty="0"/>
          </a:p>
        </p:txBody>
      </p:sp>
    </p:spTree>
    <p:extLst>
      <p:ext uri="{BB962C8B-B14F-4D97-AF65-F5344CB8AC3E}">
        <p14:creationId xmlns:p14="http://schemas.microsoft.com/office/powerpoint/2010/main" val="10110751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0BFB425-B183-42E8-B64A-79CD177D6D42}" type="slidenum">
              <a:rPr lang="en-GB" smtClean="0"/>
              <a:t>22</a:t>
            </a:fld>
            <a:endParaRPr lang="en-GB" dirty="0"/>
          </a:p>
        </p:txBody>
      </p:sp>
    </p:spTree>
    <p:extLst>
      <p:ext uri="{BB962C8B-B14F-4D97-AF65-F5344CB8AC3E}">
        <p14:creationId xmlns:p14="http://schemas.microsoft.com/office/powerpoint/2010/main" val="13382508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0BFB425-B183-42E8-B64A-79CD177D6D42}" type="slidenum">
              <a:rPr lang="en-GB" smtClean="0"/>
              <a:t>23</a:t>
            </a:fld>
            <a:endParaRPr lang="en-GB" dirty="0"/>
          </a:p>
        </p:txBody>
      </p:sp>
    </p:spTree>
    <p:extLst>
      <p:ext uri="{BB962C8B-B14F-4D97-AF65-F5344CB8AC3E}">
        <p14:creationId xmlns:p14="http://schemas.microsoft.com/office/powerpoint/2010/main" val="73575354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0BFB425-B183-42E8-B64A-79CD177D6D42}" type="slidenum">
              <a:rPr lang="en-GB" smtClean="0"/>
              <a:t>24</a:t>
            </a:fld>
            <a:endParaRPr lang="en-GB" dirty="0"/>
          </a:p>
        </p:txBody>
      </p:sp>
    </p:spTree>
    <p:extLst>
      <p:ext uri="{BB962C8B-B14F-4D97-AF65-F5344CB8AC3E}">
        <p14:creationId xmlns:p14="http://schemas.microsoft.com/office/powerpoint/2010/main" val="19915704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70A29D6B-12CE-5F4B-B569-9EA4A17E4B38}" type="slidenum">
              <a:rPr lang="en-GB"/>
              <a:pPr>
                <a:defRPr/>
              </a:pPr>
              <a:t>28</a:t>
            </a:fld>
            <a:endParaRPr lang="en-GB"/>
          </a:p>
        </p:txBody>
      </p:sp>
      <p:sp>
        <p:nvSpPr>
          <p:cNvPr id="9218" name="Rectangle 2"/>
          <p:cNvSpPr>
            <a:spLocks noGrp="1" noRot="1" noChangeAspect="1" noChangeArrowheads="1" noTextEdit="1"/>
          </p:cNvSpPr>
          <p:nvPr>
            <p:ph type="sldImg"/>
          </p:nvPr>
        </p:nvSpPr>
        <p:spPr>
          <a:ln/>
          <a:extLst>
            <a:ext uri="{FAA26D3D-D897-4be2-8F04-BA451C77F1D7}">
              <ma14:placeholderFlag xmlns="" xmlns:ma14="http://schemas.microsoft.com/office/mac/drawingml/2011/main" val="1"/>
            </a:ext>
          </a:extLst>
        </p:spPr>
      </p:sp>
      <p:sp>
        <p:nvSpPr>
          <p:cNvPr id="9219" name="Rectangle 3"/>
          <p:cNvSpPr>
            <a:spLocks noGrp="1" noChangeArrowheads="1"/>
          </p:cNvSpPr>
          <p:nvPr>
            <p:ph type="body" idx="1"/>
          </p:nvPr>
        </p:nvSpPr>
        <p:spPr/>
        <p:txBody>
          <a:bodyPr/>
          <a:lstStyle/>
          <a:p>
            <a:pPr eaLnBrk="1" hangingPunct="1">
              <a:defRPr/>
            </a:pPr>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89FF1B03-BF28-9746-B8C0-B2741ABAA32A}" type="slidenum">
              <a:rPr lang="en-GB"/>
              <a:pPr>
                <a:defRPr/>
              </a:pPr>
              <a:t>30</a:t>
            </a:fld>
            <a:endParaRPr lang="en-GB"/>
          </a:p>
        </p:txBody>
      </p:sp>
      <p:sp>
        <p:nvSpPr>
          <p:cNvPr id="11266" name="Rectangle 2"/>
          <p:cNvSpPr>
            <a:spLocks noGrp="1" noRot="1" noChangeAspect="1" noChangeArrowheads="1" noTextEdit="1"/>
          </p:cNvSpPr>
          <p:nvPr>
            <p:ph type="sldImg"/>
          </p:nvPr>
        </p:nvSpPr>
        <p:spPr>
          <a:ln/>
          <a:extLst>
            <a:ext uri="{FAA26D3D-D897-4be2-8F04-BA451C77F1D7}">
              <ma14:placeholderFlag xmlns="" xmlns:ma14="http://schemas.microsoft.com/office/mac/drawingml/2011/main" val="1"/>
            </a:ext>
          </a:extLst>
        </p:spPr>
      </p:sp>
      <p:sp>
        <p:nvSpPr>
          <p:cNvPr id="11267" name="Rectangle 3"/>
          <p:cNvSpPr>
            <a:spLocks noGrp="1" noChangeArrowheads="1"/>
          </p:cNvSpPr>
          <p:nvPr>
            <p:ph type="body" idx="1"/>
          </p:nvPr>
        </p:nvSpPr>
        <p:spPr/>
        <p:txBody>
          <a:bodyPr/>
          <a:lstStyle/>
          <a:p>
            <a:pPr eaLnBrk="1" hangingPunct="1">
              <a:lnSpc>
                <a:spcPct val="90000"/>
              </a:lnSpc>
              <a:defRPr/>
            </a:pPr>
            <a:r>
              <a:rPr lang="en-GB" sz="1000" i="1"/>
              <a:t>Managerial behaviour</a:t>
            </a:r>
          </a:p>
          <a:p>
            <a:pPr eaLnBrk="1" hangingPunct="1">
              <a:lnSpc>
                <a:spcPct val="90000"/>
              </a:lnSpc>
              <a:defRPr/>
            </a:pPr>
            <a:r>
              <a:rPr lang="en-GB" sz="1000"/>
              <a:t>Ed Lawler (2003) suggests that what managers have to do is </a:t>
            </a:r>
            <a:r>
              <a:rPr lang="ja-JP" altLang="en-GB" sz="1000">
                <a:latin typeface="Arial"/>
              </a:rPr>
              <a:t>‘</a:t>
            </a:r>
            <a:r>
              <a:rPr lang="en-GB" sz="1000"/>
              <a:t>to treat people right</a:t>
            </a:r>
            <a:r>
              <a:rPr lang="ja-JP" altLang="en-GB" sz="1000">
                <a:latin typeface="Arial"/>
              </a:rPr>
              <a:t>’</a:t>
            </a:r>
            <a:r>
              <a:rPr lang="en-GB" sz="1000"/>
              <a:t>.</a:t>
            </a:r>
          </a:p>
          <a:p>
            <a:pPr eaLnBrk="1" hangingPunct="1">
              <a:lnSpc>
                <a:spcPct val="90000"/>
              </a:lnSpc>
              <a:defRPr/>
            </a:pPr>
            <a:r>
              <a:rPr lang="en-GB" sz="1000"/>
              <a:t> </a:t>
            </a:r>
            <a:r>
              <a:rPr lang="en-GB" sz="1000" i="1"/>
              <a:t>Work-life balance</a:t>
            </a:r>
          </a:p>
          <a:p>
            <a:pPr eaLnBrk="1" hangingPunct="1">
              <a:lnSpc>
                <a:spcPct val="90000"/>
              </a:lnSpc>
              <a:defRPr/>
            </a:pPr>
            <a:r>
              <a:rPr lang="en-GB" sz="1000"/>
              <a:t>Work-life balance employment practices are concerned with providing scope for employees to balance what they do at work with the responsibilities and interests they have outside work </a:t>
            </a:r>
            <a:r>
              <a:rPr lang="en-GB" sz="1000" i="1"/>
              <a:t>Managing stress</a:t>
            </a:r>
          </a:p>
          <a:p>
            <a:pPr eaLnBrk="1" hangingPunct="1">
              <a:lnSpc>
                <a:spcPct val="90000"/>
              </a:lnSpc>
              <a:defRPr/>
            </a:pPr>
            <a:r>
              <a:rPr lang="en-GB" sz="1000"/>
              <a:t>There are four main reasons why organizations should take account of stress and do something about it; first, because they have the social responsibility to provide a good quality of working life, second, because excessive stress causes illness, third, because it can result in inability to cope with the demands of the job which, of course, creates more stress and finally because excessive stress can reduce employee effectiveness and therefore organizational performance. </a:t>
            </a:r>
          </a:p>
          <a:p>
            <a:pPr eaLnBrk="1" hangingPunct="1">
              <a:lnSpc>
                <a:spcPct val="90000"/>
              </a:lnSpc>
              <a:defRPr/>
            </a:pPr>
            <a:r>
              <a:rPr lang="en-GB" sz="1000" i="1"/>
              <a:t>Sexual harassment</a:t>
            </a:r>
          </a:p>
          <a:p>
            <a:pPr eaLnBrk="1" hangingPunct="1">
              <a:lnSpc>
                <a:spcPct val="90000"/>
              </a:lnSpc>
              <a:defRPr/>
            </a:pPr>
            <a:r>
              <a:rPr lang="en-GB" sz="1000"/>
              <a:t>Sadly, sexual harassment has always been a feature of life at work. Perhaps it is not always quite so blatant today as it has been in the past, but it is still there, in more or less subtle forms, and it is just as unpleasant. Persons subject to sexual harassment can take legal action but it must be the policy of the organization to make it clear that it will not be tolerated and this policy should be backed up by procedures and practices for dealing with harassment. </a:t>
            </a:r>
          </a:p>
          <a:p>
            <a:pPr eaLnBrk="1" hangingPunct="1">
              <a:lnSpc>
                <a:spcPct val="90000"/>
              </a:lnSpc>
              <a:defRPr/>
            </a:pPr>
            <a:r>
              <a:rPr lang="en-GB" sz="1000" i="1"/>
              <a:t>Bullying</a:t>
            </a:r>
          </a:p>
          <a:p>
            <a:pPr eaLnBrk="1" hangingPunct="1">
              <a:lnSpc>
                <a:spcPct val="90000"/>
              </a:lnSpc>
              <a:defRPr/>
            </a:pPr>
            <a:r>
              <a:rPr lang="en-GB" sz="1000"/>
              <a:t>Bullying is a form of harassment and can be very unpleasant.  It is perhaps one of the most difficult aspects of employee relationships to control. Like sexual harassment, it can be hard to prove that bullying has taken place and employees may be reluctant to complain about a bullying boss, simply because he or she </a:t>
            </a:r>
            <a:r>
              <a:rPr lang="en-GB" sz="1000" i="1"/>
              <a:t>is</a:t>
            </a:r>
            <a:r>
              <a:rPr lang="en-GB" sz="1000"/>
              <a:t> a bully. But this does not mean that an organization can ignore the problem. A policy should be published which states that bullying is unacceptable behaviour. </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BB773B70-D33F-7846-89AB-1C60635AB4AD}" type="slidenum">
              <a:rPr lang="en-GB"/>
              <a:pPr>
                <a:defRPr/>
              </a:pPr>
              <a:t>31</a:t>
            </a:fld>
            <a:endParaRPr lang="en-GB"/>
          </a:p>
        </p:txBody>
      </p:sp>
      <p:sp>
        <p:nvSpPr>
          <p:cNvPr id="13314" name="Rectangle 2"/>
          <p:cNvSpPr>
            <a:spLocks noGrp="1" noRot="1" noChangeAspect="1" noChangeArrowheads="1" noTextEdit="1"/>
          </p:cNvSpPr>
          <p:nvPr>
            <p:ph type="sldImg"/>
          </p:nvPr>
        </p:nvSpPr>
        <p:spPr>
          <a:ln/>
          <a:extLst>
            <a:ext uri="{FAA26D3D-D897-4be2-8F04-BA451C77F1D7}">
              <ma14:placeholderFlag xmlns="" xmlns:ma14="http://schemas.microsoft.com/office/mac/drawingml/2011/main" val="1"/>
            </a:ext>
          </a:extLst>
        </p:spPr>
      </p:sp>
      <p:sp>
        <p:nvSpPr>
          <p:cNvPr id="13315" name="Rectangle 3"/>
          <p:cNvSpPr>
            <a:spLocks noGrp="1" noChangeArrowheads="1"/>
          </p:cNvSpPr>
          <p:nvPr>
            <p:ph type="body" idx="1"/>
          </p:nvPr>
        </p:nvSpPr>
        <p:spPr/>
        <p:txBody>
          <a:bodyPr/>
          <a:lstStyle/>
          <a:p>
            <a:pPr eaLnBrk="1" hangingPunct="1">
              <a:defRPr/>
            </a:pPr>
            <a:r>
              <a:rPr lang="en-GB" i="1"/>
              <a:t>Counselling</a:t>
            </a:r>
          </a:p>
          <a:p>
            <a:pPr eaLnBrk="1" hangingPunct="1">
              <a:defRPr/>
            </a:pPr>
            <a:r>
              <a:rPr lang="en-GB"/>
              <a:t>The areas where counselling and other forms of help may be provided are:</a:t>
            </a:r>
            <a:endParaRPr lang="en-GB" i="1"/>
          </a:p>
          <a:p>
            <a:pPr eaLnBrk="1" hangingPunct="1">
              <a:defRPr/>
            </a:pPr>
            <a:r>
              <a:rPr lang="en-GB" i="1"/>
              <a:t>Sickness </a:t>
            </a:r>
            <a:r>
              <a:rPr lang="en-GB"/>
              <a:t>- the provision of help and advice to employees absent from work for long periods due to illness, this might include sick visits.</a:t>
            </a:r>
            <a:endParaRPr lang="en-GB" i="1"/>
          </a:p>
          <a:p>
            <a:pPr eaLnBrk="1" hangingPunct="1">
              <a:defRPr/>
            </a:pPr>
            <a:r>
              <a:rPr lang="en-GB" i="1"/>
              <a:t>Bereavement </a:t>
            </a:r>
            <a:r>
              <a:rPr lang="en-GB"/>
              <a:t>– advice on how to cope with the death of a partner or close relative.</a:t>
            </a:r>
            <a:endParaRPr lang="en-GB" i="1"/>
          </a:p>
          <a:p>
            <a:pPr eaLnBrk="1" hangingPunct="1">
              <a:defRPr/>
            </a:pPr>
            <a:r>
              <a:rPr lang="en-GB" i="1"/>
              <a:t>Domestic problems </a:t>
            </a:r>
            <a:r>
              <a:rPr lang="en-GB"/>
              <a:t>– normally they should not be the concern of the employee but if someone is very distressed help can be offered through a counselling service.</a:t>
            </a:r>
            <a:endParaRPr lang="en-GB" i="1"/>
          </a:p>
          <a:p>
            <a:pPr eaLnBrk="1" hangingPunct="1">
              <a:defRPr/>
            </a:pPr>
            <a:r>
              <a:rPr lang="en-GB" i="1"/>
              <a:t>Retirement </a:t>
            </a:r>
            <a:r>
              <a:rPr lang="en-GB"/>
              <a:t>-  advice can be made available to employees who are about to retire to prepare them for their new circumstances; continued counselling and visiting services ay be provided for retired employees.</a:t>
            </a:r>
          </a:p>
          <a:p>
            <a:pPr eaLnBrk="1" hangingPunct="1">
              <a:defRPr/>
            </a:pPr>
            <a:r>
              <a:rPr lang="en-GB"/>
              <a:t>But counselling is a skilled business, and is best carried out by trained people. </a:t>
            </a:r>
          </a:p>
          <a:p>
            <a:pPr eaLnBrk="1" hangingPunct="1">
              <a:defRPr/>
            </a:pPr>
            <a:r>
              <a:rPr lang="en-GB" i="1"/>
              <a:t>Employee assistance programmes (EAPs)</a:t>
            </a:r>
            <a:r>
              <a:rPr lang="en-GB"/>
              <a:t> </a:t>
            </a:r>
          </a:p>
          <a:p>
            <a:pPr eaLnBrk="1" hangingPunct="1">
              <a:defRPr/>
            </a:pPr>
            <a:r>
              <a:rPr lang="en-GB"/>
              <a:t>EAP services are provided by external agencies who enable employees to access counselling through a phone service although face-to-face counselling may also be offered. Employers can refer employees to the service which is  confidential between the agency and the individual. </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A29BE8-5D5E-4A18-B0D3-25882E2C931B}" type="slidenum">
              <a:rPr lang="en-GB" smtClean="0"/>
              <a:t>35</a:t>
            </a:fld>
            <a:endParaRPr lang="en-GB"/>
          </a:p>
        </p:txBody>
      </p:sp>
    </p:spTree>
    <p:extLst>
      <p:ext uri="{BB962C8B-B14F-4D97-AF65-F5344CB8AC3E}">
        <p14:creationId xmlns:p14="http://schemas.microsoft.com/office/powerpoint/2010/main" val="35184732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6404109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pic>
        <p:nvPicPr>
          <p:cNvPr id="2" name="Picture 1" descr="A blue background with a logo&#10;&#10;Description automatically generated">
            <a:extLst>
              <a:ext uri="{FF2B5EF4-FFF2-40B4-BE49-F238E27FC236}">
                <a16:creationId xmlns:a16="http://schemas.microsoft.com/office/drawing/2014/main" id="{428A2852-A043-B582-AD32-FD952299B74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40125758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pic>
        <p:nvPicPr>
          <p:cNvPr id="3" name="Picture 2" descr="A blue background with yellow text&#10;&#10;Description automatically generated">
            <a:extLst>
              <a:ext uri="{FF2B5EF4-FFF2-40B4-BE49-F238E27FC236}">
                <a16:creationId xmlns:a16="http://schemas.microsoft.com/office/drawing/2014/main" id="{AA46EE6A-794A-EBEE-BBD4-A789F25C354D}"/>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9512289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5567234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5" name="Picture 4" descr="A blue and white background&#10;&#10;Description automatically generated">
            <a:extLst>
              <a:ext uri="{FF2B5EF4-FFF2-40B4-BE49-F238E27FC236}">
                <a16:creationId xmlns:a16="http://schemas.microsoft.com/office/drawing/2014/main" id="{63B6A318-EF11-49E8-E8AE-15107F6C178B}"/>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6984086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blue and white screen&#10;&#10;Description automatically generated">
            <a:extLst>
              <a:ext uri="{FF2B5EF4-FFF2-40B4-BE49-F238E27FC236}">
                <a16:creationId xmlns:a16="http://schemas.microsoft.com/office/drawing/2014/main" id="{361A0246-C9A2-6F9B-996B-EEEFCFE6CAC5}"/>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5971485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5" name="Picture 4" descr="A blue and white screen&#10;&#10;Description automatically generated">
            <a:extLst>
              <a:ext uri="{FF2B5EF4-FFF2-40B4-BE49-F238E27FC236}">
                <a16:creationId xmlns:a16="http://schemas.microsoft.com/office/drawing/2014/main" id="{361A0246-C9A2-6F9B-996B-EEEFCFE6CAC5}"/>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6" name="Picture 5" descr="A screenshot of a computer&#10;&#10;Description automatically generated">
            <a:extLst>
              <a:ext uri="{FF2B5EF4-FFF2-40B4-BE49-F238E27FC236}">
                <a16:creationId xmlns:a16="http://schemas.microsoft.com/office/drawing/2014/main" id="{0CB99F05-75D2-06B1-964A-A54B3F613142}"/>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5797432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A3D74ED-0F49-4210-8323-2F7572712E8C}" type="datetimeFigureOut">
              <a:rPr lang="en-GB" smtClean="0"/>
              <a:t>18/10/2024</a:t>
            </a:fld>
            <a:endParaRPr lang="en-GB" dirty="0"/>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0E5039B0-F932-48B6-8FB8-46350CC25DE2}" type="slidenum">
              <a:rPr lang="en-GB" smtClean="0"/>
              <a:t>‹#›</a:t>
            </a:fld>
            <a:endParaRPr lang="en-GB" dirty="0"/>
          </a:p>
        </p:txBody>
      </p:sp>
    </p:spTree>
    <p:extLst>
      <p:ext uri="{BB962C8B-B14F-4D97-AF65-F5344CB8AC3E}">
        <p14:creationId xmlns:p14="http://schemas.microsoft.com/office/powerpoint/2010/main" val="24802176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5397DB6-5079-7B46-92A0-6E944AEA1A85}" type="datetimeFigureOut">
              <a:rPr lang="en-US" smtClean="0"/>
              <a:t>10/18/2024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87F6978-B565-0641-BB57-1C2900244DCF}" type="slidenum">
              <a:rPr lang="en-US" smtClean="0"/>
              <a:t>‹#›</a:t>
            </a:fld>
            <a:endParaRPr lang="en-US"/>
          </a:p>
        </p:txBody>
      </p:sp>
    </p:spTree>
    <p:extLst>
      <p:ext uri="{BB962C8B-B14F-4D97-AF65-F5344CB8AC3E}">
        <p14:creationId xmlns:p14="http://schemas.microsoft.com/office/powerpoint/2010/main" val="38571972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logo mono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descr="A picture containing screenshot, text, design&#10;&#10;Description automatically generated">
            <a:extLst>
              <a:ext uri="{FF2B5EF4-FFF2-40B4-BE49-F238E27FC236}">
                <a16:creationId xmlns:a16="http://schemas.microsoft.com/office/drawing/2014/main" id="{A77CBF0D-8BC3-2CF1-CF7E-154348643612}"/>
              </a:ext>
            </a:extLst>
          </p:cNvPr>
          <p:cNvPicPr>
            <a:picLocks noChangeAspect="1"/>
          </p:cNvPicPr>
          <p:nvPr userDrawn="1"/>
        </p:nvPicPr>
        <p:blipFill>
          <a:blip r:embed="rId2"/>
          <a:stretch>
            <a:fillRect/>
          </a:stretch>
        </p:blipFill>
        <p:spPr>
          <a:xfrm>
            <a:off x="0" y="0"/>
            <a:ext cx="12096750" cy="6804422"/>
          </a:xfrm>
          <a:prstGeom prst="rect">
            <a:avLst/>
          </a:prstGeom>
        </p:spPr>
      </p:pic>
    </p:spTree>
    <p:extLst>
      <p:ext uri="{BB962C8B-B14F-4D97-AF65-F5344CB8AC3E}">
        <p14:creationId xmlns:p14="http://schemas.microsoft.com/office/powerpoint/2010/main" val="14024915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descr="A picture containing screenshot, white, design&#10;&#10;Description automatically generated">
            <a:extLst>
              <a:ext uri="{FF2B5EF4-FFF2-40B4-BE49-F238E27FC236}">
                <a16:creationId xmlns:a16="http://schemas.microsoft.com/office/drawing/2014/main" id="{D2E35789-51F7-6CD7-8884-F852CB36CD1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66186555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6.xml"/><Relationship Id="rId7" Type="http://schemas.openxmlformats.org/officeDocument/2006/relationships/theme" Target="../theme/theme2.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5" Type="http://schemas.openxmlformats.org/officeDocument/2006/relationships/slideLayout" Target="../slideLayouts/slideLayout8.xml"/><Relationship Id="rId4" Type="http://schemas.openxmlformats.org/officeDocument/2006/relationships/slideLayout" Target="../slideLayouts/slideLayout7.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11.xml"/><Relationship Id="rId1"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E540C29-F910-6D43-9045-53D256484F6D}" type="datetimeFigureOut">
              <a:rPr lang="en-US" smtClean="0"/>
              <a:t>10/18/2024</a:t>
            </a:fld>
            <a:endParaRPr lang="en-US"/>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F188F3-1707-3C44-A904-58D86E3FE638}" type="slidenum">
              <a:rPr lang="en-US" smtClean="0"/>
              <a:t>‹#›</a:t>
            </a:fld>
            <a:endParaRPr lang="en-US"/>
          </a:p>
        </p:txBody>
      </p:sp>
      <p:pic>
        <p:nvPicPr>
          <p:cNvPr id="8" name="Picture 7" descr="A blue background with white text&#10;&#10;Description automatically generated with low confidence">
            <a:extLst>
              <a:ext uri="{FF2B5EF4-FFF2-40B4-BE49-F238E27FC236}">
                <a16:creationId xmlns:a16="http://schemas.microsoft.com/office/drawing/2014/main" id="{23F07876-793F-CDFC-420F-0A455F595FBB}"/>
              </a:ext>
            </a:extLst>
          </p:cNvPr>
          <p:cNvPicPr>
            <a:picLocks noChangeAspect="1"/>
          </p:cNvPicPr>
          <p:nvPr userDrawn="1"/>
        </p:nvPicPr>
        <p:blipFill>
          <a:blip r:embed="rId5"/>
          <a:stretch>
            <a:fillRect/>
          </a:stretch>
        </p:blipFill>
        <p:spPr>
          <a:xfrm>
            <a:off x="0" y="0"/>
            <a:ext cx="12192000" cy="6858000"/>
          </a:xfrm>
          <a:prstGeom prst="rect">
            <a:avLst/>
          </a:prstGeom>
        </p:spPr>
      </p:pic>
    </p:spTree>
    <p:extLst>
      <p:ext uri="{BB962C8B-B14F-4D97-AF65-F5344CB8AC3E}">
        <p14:creationId xmlns:p14="http://schemas.microsoft.com/office/powerpoint/2010/main" val="29236426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706"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6" name="Picture 5" descr="A picture containing text, businesscard, screenshot, logo&#10;&#10;Description automatically generated">
            <a:extLst>
              <a:ext uri="{FF2B5EF4-FFF2-40B4-BE49-F238E27FC236}">
                <a16:creationId xmlns:a16="http://schemas.microsoft.com/office/drawing/2014/main" id="{067C0C12-FBAF-6992-A87D-A0CF5E789462}"/>
              </a:ext>
            </a:extLst>
          </p:cNvPr>
          <p:cNvPicPr>
            <a:picLocks noChangeAspect="1"/>
          </p:cNvPicPr>
          <p:nvPr userDrawn="1"/>
        </p:nvPicPr>
        <p:blipFill>
          <a:blip r:embed="rId8"/>
          <a:stretch>
            <a:fillRect/>
          </a:stretch>
        </p:blipFill>
        <p:spPr>
          <a:xfrm>
            <a:off x="0" y="0"/>
            <a:ext cx="12192000" cy="6858000"/>
          </a:xfrm>
          <a:prstGeom prst="rect">
            <a:avLst/>
          </a:prstGeom>
        </p:spPr>
      </p:pic>
    </p:spTree>
    <p:extLst>
      <p:ext uri="{BB962C8B-B14F-4D97-AF65-F5344CB8AC3E}">
        <p14:creationId xmlns:p14="http://schemas.microsoft.com/office/powerpoint/2010/main" val="1384196811"/>
      </p:ext>
    </p:extLst>
  </p:cSld>
  <p:clrMap bg1="lt1" tx1="dk1" bg2="lt2" tx2="dk2" accent1="accent1" accent2="accent2" accent3="accent3" accent4="accent4" accent5="accent5" accent6="accent6" hlink="hlink" folHlink="folHlink"/>
  <p:sldLayoutIdLst>
    <p:sldLayoutId id="2147483682" r:id="rId1"/>
    <p:sldLayoutId id="2147483685" r:id="rId2"/>
    <p:sldLayoutId id="2147483684" r:id="rId3"/>
    <p:sldLayoutId id="2147483686" r:id="rId4"/>
    <p:sldLayoutId id="2147483707" r:id="rId5"/>
    <p:sldLayoutId id="2147483708"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54378712"/>
      </p:ext>
    </p:extLst>
  </p:cSld>
  <p:clrMap bg1="lt1" tx1="dk1" bg2="lt2" tx2="dk2" accent1="accent1" accent2="accent2" accent3="accent3" accent4="accent4" accent5="accent5" accent6="accent6" hlink="hlink" folHlink="folHlink"/>
  <p:sldLayoutIdLst>
    <p:sldLayoutId id="2147483704" r:id="rId1"/>
    <p:sldLayoutId id="2147483705"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hyperlink" Target="https://youtu.be/pF1cfEt8JWQ?si=gK9FCjLSLoo9vfPh" TargetMode="External"/><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16.tiff"/><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3" Type="http://schemas.openxmlformats.org/officeDocument/2006/relationships/image" Target="../media/image17.tiff"/><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3" Type="http://schemas.openxmlformats.org/officeDocument/2006/relationships/hyperlink" Target="https://peopleprofession.cipd.org/insights/articles/lessons-covid-19-organisational-change?_gl=1*3wdxnz*_ga*MTExMDkyMTMyMi4xNjQxODA5OTg5*_ga_D9HN5GYHYY*MTY0ODU0NTUyNC4xMC4xLjE2NDg1NDU1MzIuMA.." TargetMode="External"/><Relationship Id="rId2" Type="http://schemas.openxmlformats.org/officeDocument/2006/relationships/notesSlide" Target="../notesSlides/notesSlide8.xml"/><Relationship Id="rId1" Type="http://schemas.openxmlformats.org/officeDocument/2006/relationships/slideLayout" Target="../slideLayouts/slideLayout8.xml"/><Relationship Id="rId4" Type="http://schemas.openxmlformats.org/officeDocument/2006/relationships/hyperlink" Target="https://peopleprofession.cipd.org/profession-map/core-purpose/evidence-based" TargetMode="Externa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2.xml"/><Relationship Id="rId1" Type="http://schemas.openxmlformats.org/officeDocument/2006/relationships/slideLayout" Target="../slideLayouts/slideLayout4.xml"/><Relationship Id="rId4" Type="http://schemas.openxmlformats.org/officeDocument/2006/relationships/image" Target="../media/image19.svg"/></Relationships>
</file>

<file path=ppt/slides/_rels/slide36.xml.rels><?xml version="1.0" encoding="UTF-8" standalone="yes"?>
<Relationships xmlns="http://schemas.openxmlformats.org/package/2006/relationships"><Relationship Id="rId8" Type="http://schemas.openxmlformats.org/officeDocument/2006/relationships/hyperlink" Target="https://www.cipd.org/uk/knowledge/factsheets/well-being-factsheet/" TargetMode="External"/><Relationship Id="rId3" Type="http://schemas.openxmlformats.org/officeDocument/2006/relationships/hyperlink" Target="https://www.cipd.org/uk/knowledge/reports/goodwork/" TargetMode="External"/><Relationship Id="rId7" Type="http://schemas.openxmlformats.org/officeDocument/2006/relationships/hyperlink" Target="https://www.personneltoday.com/hr/what-are-the-organisational-culture-models/" TargetMode="External"/><Relationship Id="rId2" Type="http://schemas.openxmlformats.org/officeDocument/2006/relationships/hyperlink" Target="https://www.cipd.org/uk/knowledge/guides/technology-learning-development/#benefits-and-risks-of-using-digital-solutions-in-learning-and-development" TargetMode="External"/><Relationship Id="rId1" Type="http://schemas.openxmlformats.org/officeDocument/2006/relationships/slideLayout" Target="../slideLayouts/slideLayout4.xml"/><Relationship Id="rId6" Type="http://schemas.openxmlformats.org/officeDocument/2006/relationships/hyperlink" Target="https://www.cipd.org/uk/knowledge/factsheets/selection-factsheet/" TargetMode="External"/><Relationship Id="rId5" Type="http://schemas.openxmlformats.org/officeDocument/2006/relationships/hyperlink" Target="https://www.cipd.org/uk/about/news/six-ways-hr-influences-organisational-culture/" TargetMode="External"/><Relationship Id="rId4" Type="http://schemas.openxmlformats.org/officeDocument/2006/relationships/hyperlink" Target="https://youtu.be/pF1cfEt8JWQ?si=gK9FCjLSLoo9vfPh" TargetMode="External"/><Relationship Id="rId9" Type="http://schemas.openxmlformats.org/officeDocument/2006/relationships/hyperlink" Target="https://www.cipd.org/uk/views-and-insights/thought-leadership/the-world-of-work/positive-organisational-culture-inclusion/"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0538378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8495" y="2660473"/>
            <a:ext cx="4355594" cy="403860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80882" y="1638085"/>
            <a:ext cx="6857572" cy="358140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Freeform: Shape 26">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343697F5-EC81-3097-4E6E-7F1D5EE1054C}"/>
              </a:ext>
            </a:extLst>
          </p:cNvPr>
          <p:cNvSpPr>
            <a:spLocks noGrp="1"/>
          </p:cNvSpPr>
          <p:nvPr>
            <p:ph type="title"/>
          </p:nvPr>
        </p:nvSpPr>
        <p:spPr>
          <a:xfrm>
            <a:off x="660041" y="2767106"/>
            <a:ext cx="2880828" cy="3071906"/>
          </a:xfrm>
        </p:spPr>
        <p:txBody>
          <a:bodyPr vert="horz" lIns="91440" tIns="45720" rIns="91440" bIns="45720" rtlCol="0" anchor="t">
            <a:normAutofit/>
          </a:bodyPr>
          <a:lstStyle/>
          <a:p>
            <a:r>
              <a:rPr lang="en-US" sz="4000" kern="1200" dirty="0" err="1">
                <a:solidFill>
                  <a:srgbClr val="FFFFFF"/>
                </a:solidFill>
                <a:latin typeface="+mj-lt"/>
                <a:ea typeface="+mj-ea"/>
                <a:cs typeface="+mj-cs"/>
              </a:rPr>
              <a:t>Handy’s</a:t>
            </a:r>
            <a:r>
              <a:rPr lang="en-US" sz="4000" kern="1200" dirty="0">
                <a:solidFill>
                  <a:srgbClr val="FFFFFF"/>
                </a:solidFill>
                <a:latin typeface="+mj-lt"/>
                <a:ea typeface="+mj-ea"/>
                <a:cs typeface="+mj-cs"/>
              </a:rPr>
              <a:t> Motivation Theory</a:t>
            </a:r>
          </a:p>
        </p:txBody>
      </p:sp>
      <p:pic>
        <p:nvPicPr>
          <p:cNvPr id="8" name="Picture 7">
            <a:extLst>
              <a:ext uri="{FF2B5EF4-FFF2-40B4-BE49-F238E27FC236}">
                <a16:creationId xmlns:a16="http://schemas.microsoft.com/office/drawing/2014/main" id="{13E43142-4A0A-1E4A-0CA1-77F9E6521788}"/>
              </a:ext>
            </a:extLst>
          </p:cNvPr>
          <p:cNvPicPr>
            <a:picLocks noChangeAspect="1"/>
          </p:cNvPicPr>
          <p:nvPr/>
        </p:nvPicPr>
        <p:blipFill>
          <a:blip r:embed="rId3"/>
          <a:stretch>
            <a:fillRect/>
          </a:stretch>
        </p:blipFill>
        <p:spPr>
          <a:xfrm>
            <a:off x="4502428" y="1396759"/>
            <a:ext cx="7225748" cy="4064482"/>
          </a:xfrm>
          <a:prstGeom prst="rect">
            <a:avLst/>
          </a:prstGeom>
        </p:spPr>
      </p:pic>
    </p:spTree>
    <p:extLst>
      <p:ext uri="{BB962C8B-B14F-4D97-AF65-F5344CB8AC3E}">
        <p14:creationId xmlns:p14="http://schemas.microsoft.com/office/powerpoint/2010/main" val="37198836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E6A069-1EBE-68B7-CE28-5DDC8A88FB0B}"/>
              </a:ext>
            </a:extLst>
          </p:cNvPr>
          <p:cNvSpPr>
            <a:spLocks noGrp="1"/>
          </p:cNvSpPr>
          <p:nvPr>
            <p:ph type="title"/>
          </p:nvPr>
        </p:nvSpPr>
        <p:spPr/>
        <p:txBody>
          <a:bodyPr/>
          <a:lstStyle/>
          <a:p>
            <a:r>
              <a:rPr lang="en-GB" dirty="0"/>
              <a:t>Charles Handy model of culture</a:t>
            </a:r>
          </a:p>
        </p:txBody>
      </p:sp>
      <p:sp>
        <p:nvSpPr>
          <p:cNvPr id="3" name="Content Placeholder 2">
            <a:extLst>
              <a:ext uri="{FF2B5EF4-FFF2-40B4-BE49-F238E27FC236}">
                <a16:creationId xmlns:a16="http://schemas.microsoft.com/office/drawing/2014/main" id="{0539D5BF-C4E1-0C43-D58A-C625EF6AA747}"/>
              </a:ext>
            </a:extLst>
          </p:cNvPr>
          <p:cNvSpPr>
            <a:spLocks noGrp="1"/>
          </p:cNvSpPr>
          <p:nvPr>
            <p:ph idx="1"/>
          </p:nvPr>
        </p:nvSpPr>
        <p:spPr/>
        <p:txBody>
          <a:bodyPr>
            <a:normAutofit/>
          </a:bodyPr>
          <a:lstStyle/>
          <a:p>
            <a:pPr marL="0" indent="0">
              <a:buNone/>
            </a:pPr>
            <a:r>
              <a:rPr lang="en-GB" dirty="0"/>
              <a:t> 		Video on Charles </a:t>
            </a:r>
            <a:r>
              <a:rPr lang="en-GB" dirty="0" err="1"/>
              <a:t>Handy’s</a:t>
            </a:r>
            <a:r>
              <a:rPr lang="en-GB" dirty="0"/>
              <a:t> model of organisational culture</a:t>
            </a:r>
          </a:p>
          <a:p>
            <a:endParaRPr lang="en-GB" dirty="0"/>
          </a:p>
          <a:p>
            <a:pPr marL="0" indent="0" algn="ctr">
              <a:buNone/>
            </a:pPr>
            <a:r>
              <a:rPr lang="en-GB" sz="4000" dirty="0">
                <a:hlinkClick r:id="rId3"/>
              </a:rPr>
              <a:t>Click here </a:t>
            </a:r>
            <a:endParaRPr lang="en-GB" sz="4000" dirty="0"/>
          </a:p>
          <a:p>
            <a:pPr marL="0" indent="0" algn="ctr">
              <a:buNone/>
            </a:pPr>
            <a:endParaRPr lang="en-GB" sz="4000" dirty="0"/>
          </a:p>
          <a:p>
            <a:pPr marL="0" indent="0" algn="ctr">
              <a:buNone/>
            </a:pPr>
            <a:endParaRPr lang="en-GB" sz="4000" dirty="0"/>
          </a:p>
          <a:p>
            <a:pPr marL="0" indent="0">
              <a:buNone/>
            </a:pPr>
            <a:r>
              <a:rPr lang="en-GB" sz="2000" dirty="0"/>
              <a:t>(HRC Online, 2024)</a:t>
            </a:r>
            <a:endParaRPr lang="en-GB" sz="1800" dirty="0"/>
          </a:p>
        </p:txBody>
      </p:sp>
    </p:spTree>
    <p:extLst>
      <p:ext uri="{BB962C8B-B14F-4D97-AF65-F5344CB8AC3E}">
        <p14:creationId xmlns:p14="http://schemas.microsoft.com/office/powerpoint/2010/main" val="20483488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A4AC5506-6312-4701-8D3C-40187889A9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1752"/>
            <a:ext cx="12192000" cy="73655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6BEBC91-A57A-BC16-68DF-0114DB5E1650}"/>
              </a:ext>
            </a:extLst>
          </p:cNvPr>
          <p:cNvSpPr>
            <a:spLocks noGrp="1"/>
          </p:cNvSpPr>
          <p:nvPr>
            <p:ph type="title"/>
          </p:nvPr>
        </p:nvSpPr>
        <p:spPr>
          <a:xfrm>
            <a:off x="556532" y="643467"/>
            <a:ext cx="11210925" cy="744836"/>
          </a:xfrm>
        </p:spPr>
        <p:txBody>
          <a:bodyPr vert="horz" lIns="91440" tIns="45720" rIns="91440" bIns="45720" rtlCol="0" anchor="ctr">
            <a:normAutofit/>
          </a:bodyPr>
          <a:lstStyle/>
          <a:p>
            <a:r>
              <a:rPr lang="en-US" b="1" kern="1200" dirty="0">
                <a:solidFill>
                  <a:schemeClr val="bg1"/>
                </a:solidFill>
                <a:latin typeface="+mj-lt"/>
                <a:ea typeface="+mj-ea"/>
                <a:cs typeface="+mj-cs"/>
              </a:rPr>
              <a:t>Power</a:t>
            </a:r>
          </a:p>
        </p:txBody>
      </p:sp>
      <p:pic>
        <p:nvPicPr>
          <p:cNvPr id="5" name="Content Placeholder 4" descr="Women raising hands">
            <a:extLst>
              <a:ext uri="{FF2B5EF4-FFF2-40B4-BE49-F238E27FC236}">
                <a16:creationId xmlns:a16="http://schemas.microsoft.com/office/drawing/2014/main" id="{D2CD75D0-A7DE-080B-AE7F-9607E1226C4D}"/>
              </a:ext>
            </a:extLst>
          </p:cNvPr>
          <p:cNvPicPr>
            <a:picLocks noGrp="1" noChangeAspect="1"/>
          </p:cNvPicPr>
          <p:nvPr>
            <p:ph idx="1"/>
          </p:nvPr>
        </p:nvPicPr>
        <p:blipFill>
          <a:blip r:embed="rId3"/>
          <a:srcRect r="997"/>
          <a:stretch/>
        </p:blipFill>
        <p:spPr>
          <a:xfrm>
            <a:off x="5791072" y="1872451"/>
            <a:ext cx="4358516" cy="2938608"/>
          </a:xfrm>
          <a:prstGeom prst="rect">
            <a:avLst/>
          </a:prstGeom>
        </p:spPr>
      </p:pic>
      <p:sp>
        <p:nvSpPr>
          <p:cNvPr id="7" name="TextBox 6">
            <a:extLst>
              <a:ext uri="{FF2B5EF4-FFF2-40B4-BE49-F238E27FC236}">
                <a16:creationId xmlns:a16="http://schemas.microsoft.com/office/drawing/2014/main" id="{4C5C20A4-D6F1-AEEE-7DCC-65B4C9E382D1}"/>
              </a:ext>
            </a:extLst>
          </p:cNvPr>
          <p:cNvSpPr txBox="1"/>
          <p:nvPr/>
        </p:nvSpPr>
        <p:spPr>
          <a:xfrm>
            <a:off x="203200" y="1760274"/>
            <a:ext cx="5587872" cy="3139321"/>
          </a:xfrm>
          <a:prstGeom prst="rect">
            <a:avLst/>
          </a:prstGeom>
          <a:noFill/>
        </p:spPr>
        <p:txBody>
          <a:bodyPr wrap="square">
            <a:spAutoFit/>
          </a:bodyPr>
          <a:lstStyle/>
          <a:p>
            <a:pPr algn="l"/>
            <a:endParaRPr lang="en-GB" b="1" i="0" dirty="0">
              <a:solidFill>
                <a:srgbClr val="000000"/>
              </a:solidFill>
              <a:effectLst/>
              <a:latin typeface="Oxygen" panose="02000503000000000000" pitchFamily="2" charset="0"/>
            </a:endParaRPr>
          </a:p>
          <a:p>
            <a:pPr marL="285750" indent="-285750" algn="l">
              <a:buFontTx/>
              <a:buChar char="-"/>
            </a:pPr>
            <a:r>
              <a:rPr lang="en-GB" b="0" i="0" dirty="0">
                <a:solidFill>
                  <a:srgbClr val="313131"/>
                </a:solidFill>
                <a:effectLst/>
                <a:latin typeface="Oxygen" panose="02000503000000000000" pitchFamily="2" charset="0"/>
              </a:rPr>
              <a:t>the responsibility for making major decisions sits with very few or a single individual – usually a leader or business owner. </a:t>
            </a:r>
          </a:p>
          <a:p>
            <a:pPr marL="285750" indent="-285750" algn="l">
              <a:buFontTx/>
              <a:buChar char="-"/>
            </a:pPr>
            <a:r>
              <a:rPr lang="en-GB" b="0" i="0" dirty="0">
                <a:solidFill>
                  <a:srgbClr val="313131"/>
                </a:solidFill>
                <a:effectLst/>
                <a:latin typeface="Oxygen" panose="02000503000000000000" pitchFamily="2" charset="0"/>
              </a:rPr>
              <a:t>These individuals have a high level of control over the organisation’s activities.</a:t>
            </a:r>
          </a:p>
          <a:p>
            <a:pPr marL="285750" indent="-285750" algn="l">
              <a:buFontTx/>
              <a:buChar char="-"/>
            </a:pPr>
            <a:r>
              <a:rPr lang="en-GB" dirty="0">
                <a:solidFill>
                  <a:srgbClr val="313131"/>
                </a:solidFill>
                <a:latin typeface="Oxygen" panose="02000503000000000000" pitchFamily="2" charset="0"/>
              </a:rPr>
              <a:t>H</a:t>
            </a:r>
            <a:r>
              <a:rPr lang="en-GB" b="0" i="0" dirty="0">
                <a:solidFill>
                  <a:srgbClr val="313131"/>
                </a:solidFill>
                <a:effectLst/>
                <a:latin typeface="Oxygen" panose="02000503000000000000" pitchFamily="2" charset="0"/>
              </a:rPr>
              <a:t>ave a flat structure. Employees follow           instructions and receive work from above.</a:t>
            </a:r>
            <a:r>
              <a:rPr lang="en-GB" dirty="0">
                <a:solidFill>
                  <a:srgbClr val="313131"/>
                </a:solidFill>
                <a:latin typeface="Oxygen" panose="02000503000000000000" pitchFamily="2" charset="0"/>
              </a:rPr>
              <a:t>   </a:t>
            </a:r>
          </a:p>
          <a:p>
            <a:pPr marL="285750" indent="-285750" algn="l">
              <a:buFontTx/>
              <a:buChar char="-"/>
            </a:pPr>
            <a:r>
              <a:rPr lang="en-GB" b="0" i="0" dirty="0">
                <a:solidFill>
                  <a:srgbClr val="313131"/>
                </a:solidFill>
                <a:effectLst/>
                <a:latin typeface="Oxygen" panose="02000503000000000000" pitchFamily="2" charset="0"/>
              </a:rPr>
              <a:t>This type of workplace culture can often be seen in small businesses where the founder remains in control.</a:t>
            </a:r>
          </a:p>
        </p:txBody>
      </p:sp>
    </p:spTree>
    <p:extLst>
      <p:ext uri="{BB962C8B-B14F-4D97-AF65-F5344CB8AC3E}">
        <p14:creationId xmlns:p14="http://schemas.microsoft.com/office/powerpoint/2010/main" val="42013203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F3C37D-AAFE-C6F7-F8D6-64A75480D24A}"/>
              </a:ext>
            </a:extLst>
          </p:cNvPr>
          <p:cNvSpPr>
            <a:spLocks noGrp="1"/>
          </p:cNvSpPr>
          <p:nvPr>
            <p:ph type="title"/>
          </p:nvPr>
        </p:nvSpPr>
        <p:spPr>
          <a:xfrm>
            <a:off x="5868557" y="1138036"/>
            <a:ext cx="5444382" cy="1402470"/>
          </a:xfrm>
        </p:spPr>
        <p:txBody>
          <a:bodyPr vert="horz" lIns="91440" tIns="45720" rIns="91440" bIns="45720" rtlCol="0" anchor="t">
            <a:normAutofit/>
          </a:bodyPr>
          <a:lstStyle/>
          <a:p>
            <a:r>
              <a:rPr lang="en-US" sz="4000" b="1" dirty="0"/>
              <a:t>Task Culture</a:t>
            </a:r>
          </a:p>
        </p:txBody>
      </p:sp>
      <p:pic>
        <p:nvPicPr>
          <p:cNvPr id="5" name="Content Placeholder 4" descr="People discussing diagrams in office setting">
            <a:extLst>
              <a:ext uri="{FF2B5EF4-FFF2-40B4-BE49-F238E27FC236}">
                <a16:creationId xmlns:a16="http://schemas.microsoft.com/office/drawing/2014/main" id="{D1D97B26-8CC8-41DF-39EA-A21DCA6622F9}"/>
              </a:ext>
            </a:extLst>
          </p:cNvPr>
          <p:cNvPicPr>
            <a:picLocks noChangeAspect="1"/>
          </p:cNvPicPr>
          <p:nvPr/>
        </p:nvPicPr>
        <p:blipFill>
          <a:blip r:embed="rId2"/>
          <a:srcRect l="13931" r="35931" b="-1"/>
          <a:stretch/>
        </p:blipFill>
        <p:spPr>
          <a:xfrm>
            <a:off x="-1" y="10"/>
            <a:ext cx="5151179" cy="6857990"/>
          </a:xfrm>
          <a:prstGeom prst="rect">
            <a:avLst/>
          </a:prstGeom>
        </p:spPr>
      </p:pic>
      <p:cxnSp>
        <p:nvCxnSpPr>
          <p:cNvPr id="12" name="Straight Connector 11">
            <a:extLst>
              <a:ext uri="{FF2B5EF4-FFF2-40B4-BE49-F238E27FC236}">
                <a16:creationId xmlns:a16="http://schemas.microsoft.com/office/drawing/2014/main" id="{1503BFE4-729B-D9D0-C17B-501E6AF112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971697"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9" name="Content Placeholder 8">
            <a:extLst>
              <a:ext uri="{FF2B5EF4-FFF2-40B4-BE49-F238E27FC236}">
                <a16:creationId xmlns:a16="http://schemas.microsoft.com/office/drawing/2014/main" id="{51CBC2D0-36A5-E7DC-9F55-32471E2D57DB}"/>
              </a:ext>
            </a:extLst>
          </p:cNvPr>
          <p:cNvSpPr>
            <a:spLocks noGrp="1"/>
          </p:cNvSpPr>
          <p:nvPr>
            <p:ph idx="1"/>
          </p:nvPr>
        </p:nvSpPr>
        <p:spPr>
          <a:xfrm>
            <a:off x="5342627" y="1983411"/>
            <a:ext cx="6729844" cy="3591207"/>
          </a:xfrm>
        </p:spPr>
        <p:txBody>
          <a:bodyPr vert="horz" lIns="91440" tIns="45720" rIns="91440" bIns="45720" rtlCol="0">
            <a:normAutofit/>
          </a:bodyPr>
          <a:lstStyle/>
          <a:p>
            <a:r>
              <a:rPr lang="en-GB" sz="1800" dirty="0">
                <a:solidFill>
                  <a:srgbClr val="313131"/>
                </a:solidFill>
                <a:latin typeface="Oxygen" panose="02000503000000000000" pitchFamily="2" charset="0"/>
              </a:rPr>
              <a:t>F</a:t>
            </a:r>
            <a:r>
              <a:rPr lang="en-GB" sz="1800" b="0" i="0" dirty="0">
                <a:solidFill>
                  <a:srgbClr val="313131"/>
                </a:solidFill>
                <a:effectLst/>
                <a:latin typeface="Oxygen" panose="02000503000000000000" pitchFamily="2" charset="0"/>
              </a:rPr>
              <a:t>ocused on completing specific tasks and projects. </a:t>
            </a:r>
          </a:p>
          <a:p>
            <a:r>
              <a:rPr lang="en-GB" sz="1800" b="0" i="0" dirty="0">
                <a:solidFill>
                  <a:srgbClr val="313131"/>
                </a:solidFill>
                <a:effectLst/>
                <a:latin typeface="Oxygen" panose="02000503000000000000" pitchFamily="2" charset="0"/>
              </a:rPr>
              <a:t>People with appropriate skills, interests and resources come together to work on a project as a team. </a:t>
            </a:r>
          </a:p>
          <a:p>
            <a:r>
              <a:rPr lang="en-GB" sz="1800" b="0" i="0" dirty="0">
                <a:solidFill>
                  <a:srgbClr val="313131"/>
                </a:solidFill>
                <a:effectLst/>
                <a:latin typeface="Oxygen" panose="02000503000000000000" pitchFamily="2" charset="0"/>
              </a:rPr>
              <a:t>The result of the team’s work takes precedence over individual objectives, and influence is based more on expertise than position or seniority. </a:t>
            </a:r>
          </a:p>
          <a:p>
            <a:r>
              <a:rPr lang="en-GB" sz="1800" b="0" i="0" dirty="0">
                <a:solidFill>
                  <a:srgbClr val="313131"/>
                </a:solidFill>
                <a:effectLst/>
                <a:latin typeface="Oxygen" panose="02000503000000000000" pitchFamily="2" charset="0"/>
              </a:rPr>
              <a:t>Although managers can allocate projects and resources they have little day-to-day control over tasks. </a:t>
            </a:r>
          </a:p>
          <a:p>
            <a:r>
              <a:rPr lang="en-GB" sz="1800" b="0" i="0" dirty="0">
                <a:solidFill>
                  <a:srgbClr val="313131"/>
                </a:solidFill>
                <a:effectLst/>
                <a:latin typeface="Oxygen" panose="02000503000000000000" pitchFamily="2" charset="0"/>
              </a:rPr>
              <a:t>This type of organisational culture is often seen in organisations with project-based work, such as design and advertising agencies.</a:t>
            </a:r>
            <a:endParaRPr lang="en-US" dirty="0"/>
          </a:p>
        </p:txBody>
      </p:sp>
    </p:spTree>
    <p:extLst>
      <p:ext uri="{BB962C8B-B14F-4D97-AF65-F5344CB8AC3E}">
        <p14:creationId xmlns:p14="http://schemas.microsoft.com/office/powerpoint/2010/main" val="3879741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0"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41" name="Rectangle 4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87007C1-DCC3-4425-3C2E-C4A490D0AA46}"/>
              </a:ext>
            </a:extLst>
          </p:cNvPr>
          <p:cNvSpPr>
            <a:spLocks noGrp="1"/>
          </p:cNvSpPr>
          <p:nvPr>
            <p:ph type="title"/>
          </p:nvPr>
        </p:nvSpPr>
        <p:spPr>
          <a:xfrm>
            <a:off x="761803" y="350196"/>
            <a:ext cx="4646904" cy="1624520"/>
          </a:xfrm>
        </p:spPr>
        <p:txBody>
          <a:bodyPr vert="horz" lIns="91440" tIns="45720" rIns="91440" bIns="45720" rtlCol="0" anchor="ctr">
            <a:normAutofit/>
          </a:bodyPr>
          <a:lstStyle/>
          <a:p>
            <a:r>
              <a:rPr lang="en-US" sz="4000"/>
              <a:t>Person Culture </a:t>
            </a:r>
            <a:endParaRPr lang="en-US" sz="4000" dirty="0"/>
          </a:p>
        </p:txBody>
      </p:sp>
      <p:sp>
        <p:nvSpPr>
          <p:cNvPr id="13" name="Content Placeholder 12">
            <a:extLst>
              <a:ext uri="{FF2B5EF4-FFF2-40B4-BE49-F238E27FC236}">
                <a16:creationId xmlns:a16="http://schemas.microsoft.com/office/drawing/2014/main" id="{731D0B1F-CF71-D021-2F54-3B71F087CE53}"/>
              </a:ext>
            </a:extLst>
          </p:cNvPr>
          <p:cNvSpPr>
            <a:spLocks noGrp="1"/>
          </p:cNvSpPr>
          <p:nvPr>
            <p:ph idx="1"/>
          </p:nvPr>
        </p:nvSpPr>
        <p:spPr>
          <a:xfrm>
            <a:off x="161366" y="2743200"/>
            <a:ext cx="5677646" cy="3613149"/>
          </a:xfrm>
        </p:spPr>
        <p:txBody>
          <a:bodyPr vert="horz" lIns="91440" tIns="45720" rIns="91440" bIns="45720" rtlCol="0" anchor="ctr">
            <a:normAutofit lnSpcReduction="10000"/>
          </a:bodyPr>
          <a:lstStyle/>
          <a:p>
            <a:r>
              <a:rPr lang="en-US" sz="2000" dirty="0"/>
              <a:t>V</a:t>
            </a:r>
            <a:r>
              <a:rPr lang="en-US" sz="2000" i="0" dirty="0">
                <a:effectLst/>
              </a:rPr>
              <a:t>ery little structure and management. Individuals work independently and the organisation only exists to support them or further their interests, by sharing resources such as the building they work in or the IT infrastructure they use, for example. Individuals are more likely to focus on their own careers over the needs of the wider organisation.</a:t>
            </a:r>
          </a:p>
          <a:p>
            <a:r>
              <a:rPr lang="en-US" sz="2000" i="0" dirty="0">
                <a:effectLst/>
              </a:rPr>
              <a:t>Hierarchies are unlikely to exist in these </a:t>
            </a:r>
            <a:r>
              <a:rPr lang="en-US" sz="2000" i="0" dirty="0" err="1">
                <a:effectLst/>
              </a:rPr>
              <a:t>organisations</a:t>
            </a:r>
            <a:r>
              <a:rPr lang="en-US" sz="2000" i="0" dirty="0">
                <a:effectLst/>
              </a:rPr>
              <a:t>.</a:t>
            </a:r>
          </a:p>
          <a:p>
            <a:r>
              <a:rPr lang="en-US" sz="2000" i="0" dirty="0">
                <a:effectLst/>
              </a:rPr>
              <a:t> Examples of where this type of culture may be seen include GP surgeries, law firms and some universities.</a:t>
            </a:r>
          </a:p>
          <a:p>
            <a:endParaRPr lang="en-US" sz="1700" dirty="0"/>
          </a:p>
        </p:txBody>
      </p:sp>
      <p:pic>
        <p:nvPicPr>
          <p:cNvPr id="9" name="Content Placeholder 8" descr="Applicant sitting on a chair">
            <a:extLst>
              <a:ext uri="{FF2B5EF4-FFF2-40B4-BE49-F238E27FC236}">
                <a16:creationId xmlns:a16="http://schemas.microsoft.com/office/drawing/2014/main" id="{CF2B550F-0797-3450-A3B3-471BE7D6E37A}"/>
              </a:ext>
            </a:extLst>
          </p:cNvPr>
          <p:cNvPicPr>
            <a:picLocks noChangeAspect="1"/>
          </p:cNvPicPr>
          <p:nvPr/>
        </p:nvPicPr>
        <p:blipFill>
          <a:blip r:embed="rId2"/>
          <a:srcRect l="23242" r="17357" b="-2"/>
          <a:stretch/>
        </p:blipFill>
        <p:spPr>
          <a:xfrm>
            <a:off x="6096000" y="1"/>
            <a:ext cx="6102825" cy="6858000"/>
          </a:xfrm>
          <a:prstGeom prst="rect">
            <a:avLst/>
          </a:prstGeom>
        </p:spPr>
      </p:pic>
    </p:spTree>
    <p:extLst>
      <p:ext uri="{BB962C8B-B14F-4D97-AF65-F5344CB8AC3E}">
        <p14:creationId xmlns:p14="http://schemas.microsoft.com/office/powerpoint/2010/main" val="23509974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Pyramid of large falling stones on beach">
            <a:extLst>
              <a:ext uri="{FF2B5EF4-FFF2-40B4-BE49-F238E27FC236}">
                <a16:creationId xmlns:a16="http://schemas.microsoft.com/office/drawing/2014/main" id="{7D665268-00AA-AE7E-3F50-B89C4F07FDC4}"/>
              </a:ext>
            </a:extLst>
          </p:cNvPr>
          <p:cNvPicPr>
            <a:picLocks noChangeAspect="1"/>
          </p:cNvPicPr>
          <p:nvPr/>
        </p:nvPicPr>
        <p:blipFill>
          <a:blip r:embed="rId2"/>
          <a:srcRect l="20092" r="20642" b="-1"/>
          <a:stretch/>
        </p:blipFill>
        <p:spPr>
          <a:xfrm>
            <a:off x="6103027" y="10"/>
            <a:ext cx="6088971" cy="6857990"/>
          </a:xfrm>
          <a:prstGeom prst="rect">
            <a:avLst/>
          </a:prstGeom>
        </p:spPr>
      </p:pic>
      <p:sp useBgFill="1">
        <p:nvSpPr>
          <p:cNvPr id="14" name="Rectangle 13">
            <a:extLst>
              <a:ext uri="{FF2B5EF4-FFF2-40B4-BE49-F238E27FC236}">
                <a16:creationId xmlns:a16="http://schemas.microsoft.com/office/drawing/2014/main" id="{59B296B9-C5A5-4E4F-9B60-C907B5F146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6" name="Rectangle 15">
            <a:extLst>
              <a:ext uri="{FF2B5EF4-FFF2-40B4-BE49-F238E27FC236}">
                <a16:creationId xmlns:a16="http://schemas.microsoft.com/office/drawing/2014/main" id="{D0300FD3-5AF1-6305-15FA-9078072672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2285995"/>
          </a:xfrm>
          <a:prstGeom prst="rect">
            <a:avLst/>
          </a:prstGeom>
          <a:ln>
            <a:noFill/>
          </a:ln>
          <a:effectLst>
            <a:outerShdw blurRad="254000" dist="127000" dir="5460000" sx="92000" sy="92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E096AED-5A30-B1FB-5B02-5F18DBBF8302}"/>
              </a:ext>
            </a:extLst>
          </p:cNvPr>
          <p:cNvSpPr>
            <a:spLocks noGrp="1"/>
          </p:cNvSpPr>
          <p:nvPr>
            <p:ph type="title"/>
          </p:nvPr>
        </p:nvSpPr>
        <p:spPr>
          <a:xfrm>
            <a:off x="761801" y="328512"/>
            <a:ext cx="4778387" cy="1628970"/>
          </a:xfrm>
        </p:spPr>
        <p:txBody>
          <a:bodyPr vert="horz" lIns="91440" tIns="45720" rIns="91440" bIns="45720" rtlCol="0" anchor="ctr">
            <a:normAutofit/>
          </a:bodyPr>
          <a:lstStyle/>
          <a:p>
            <a:r>
              <a:rPr lang="en-US" sz="4000" b="1" dirty="0"/>
              <a:t>Role Culture</a:t>
            </a:r>
          </a:p>
        </p:txBody>
      </p:sp>
      <p:sp>
        <p:nvSpPr>
          <p:cNvPr id="9" name="Content Placeholder 8">
            <a:extLst>
              <a:ext uri="{FF2B5EF4-FFF2-40B4-BE49-F238E27FC236}">
                <a16:creationId xmlns:a16="http://schemas.microsoft.com/office/drawing/2014/main" id="{977F0800-15C0-E991-C3F0-B67F871BCF04}"/>
              </a:ext>
            </a:extLst>
          </p:cNvPr>
          <p:cNvSpPr>
            <a:spLocks noGrp="1"/>
          </p:cNvSpPr>
          <p:nvPr>
            <p:ph idx="1"/>
          </p:nvPr>
        </p:nvSpPr>
        <p:spPr>
          <a:xfrm>
            <a:off x="161365" y="2884929"/>
            <a:ext cx="5844988" cy="3374137"/>
          </a:xfrm>
        </p:spPr>
        <p:txBody>
          <a:bodyPr vert="horz" lIns="91440" tIns="45720" rIns="91440" bIns="45720" rtlCol="0" anchor="ctr">
            <a:normAutofit/>
          </a:bodyPr>
          <a:lstStyle/>
          <a:p>
            <a:pPr algn="l"/>
            <a:r>
              <a:rPr lang="en-GB" sz="2000" dirty="0">
                <a:solidFill>
                  <a:srgbClr val="313131"/>
                </a:solidFill>
                <a:latin typeface="Oxygen" panose="02000503000000000000" pitchFamily="2" charset="0"/>
              </a:rPr>
              <a:t>C</a:t>
            </a:r>
            <a:r>
              <a:rPr lang="en-GB" sz="2000" b="0" i="0" dirty="0">
                <a:solidFill>
                  <a:srgbClr val="313131"/>
                </a:solidFill>
                <a:effectLst/>
                <a:latin typeface="Oxygen" panose="02000503000000000000" pitchFamily="2" charset="0"/>
              </a:rPr>
              <a:t>lear procedures and hierarchies, and individuals know where they sit within that structure. </a:t>
            </a:r>
          </a:p>
          <a:p>
            <a:pPr algn="l"/>
            <a:r>
              <a:rPr lang="en-GB" sz="2000" b="0" i="0" dirty="0">
                <a:solidFill>
                  <a:srgbClr val="313131"/>
                </a:solidFill>
                <a:effectLst/>
                <a:latin typeface="Oxygen" panose="02000503000000000000" pitchFamily="2" charset="0"/>
              </a:rPr>
              <a:t>Employees are assigned roles and responsibilities according to their skills, qualifications, interests and specialisms As an individual works their way up the career ladder, they gain more power. There is usually a clear career path in these workplaces.</a:t>
            </a:r>
          </a:p>
          <a:p>
            <a:pPr algn="l"/>
            <a:r>
              <a:rPr lang="en-GB" sz="2000" b="0" i="0" dirty="0">
                <a:solidFill>
                  <a:srgbClr val="313131"/>
                </a:solidFill>
                <a:effectLst/>
                <a:latin typeface="Oxygen" panose="02000503000000000000" pitchFamily="2" charset="0"/>
              </a:rPr>
              <a:t>This is one of the most common workplace culture types in larger organisations.</a:t>
            </a:r>
          </a:p>
          <a:p>
            <a:endParaRPr lang="en-US" sz="2000" dirty="0"/>
          </a:p>
        </p:txBody>
      </p:sp>
    </p:spTree>
    <p:extLst>
      <p:ext uri="{BB962C8B-B14F-4D97-AF65-F5344CB8AC3E}">
        <p14:creationId xmlns:p14="http://schemas.microsoft.com/office/powerpoint/2010/main" val="33606309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0FBE27-DA4A-D752-CD66-C13E50A89E11}"/>
              </a:ext>
            </a:extLst>
          </p:cNvPr>
          <p:cNvSpPr>
            <a:spLocks noGrp="1"/>
          </p:cNvSpPr>
          <p:nvPr>
            <p:ph type="title"/>
          </p:nvPr>
        </p:nvSpPr>
        <p:spPr/>
        <p:txBody>
          <a:bodyPr/>
          <a:lstStyle/>
          <a:p>
            <a:r>
              <a:rPr lang="en-GB" dirty="0"/>
              <a:t>SCARF Model </a:t>
            </a:r>
          </a:p>
        </p:txBody>
      </p:sp>
      <p:sp>
        <p:nvSpPr>
          <p:cNvPr id="3" name="Content Placeholder 2">
            <a:extLst>
              <a:ext uri="{FF2B5EF4-FFF2-40B4-BE49-F238E27FC236}">
                <a16:creationId xmlns:a16="http://schemas.microsoft.com/office/drawing/2014/main" id="{C56CAE5A-8526-85C9-D5F2-1A4630CB2A13}"/>
              </a:ext>
            </a:extLst>
          </p:cNvPr>
          <p:cNvSpPr>
            <a:spLocks noGrp="1"/>
          </p:cNvSpPr>
          <p:nvPr>
            <p:ph idx="1"/>
          </p:nvPr>
        </p:nvSpPr>
        <p:spPr/>
        <p:txBody>
          <a:bodyPr>
            <a:normAutofit fontScale="92500"/>
          </a:bodyPr>
          <a:lstStyle/>
          <a:p>
            <a:r>
              <a:rPr lang="en-GB" b="0" i="0" dirty="0">
                <a:solidFill>
                  <a:srgbClr val="555555"/>
                </a:solidFill>
                <a:effectLst/>
                <a:latin typeface="robotoregular"/>
              </a:rPr>
              <a:t>The ‘SCARF’ model David Rock suggests that ‘more people than ever are being paid to think, instead of just doing routine tasks’. Based on neuroscience studies, Rock has proposed a model of five domains of human social experience. In the same way as the brain reacts to primary threats and rewards the same happens also to social situations. </a:t>
            </a:r>
          </a:p>
          <a:p>
            <a:r>
              <a:rPr lang="en-GB" b="0" i="0" dirty="0">
                <a:solidFill>
                  <a:srgbClr val="555555"/>
                </a:solidFill>
                <a:effectLst/>
                <a:latin typeface="robotoregular"/>
              </a:rPr>
              <a:t>The five social concerns that drive human behaviour are, our: Status –relative importance to others Certainty – ability to predict the future Autonomy – sense of control over events Relatedness – sense of safety with others Fairness – perception of fair exchanges between people.</a:t>
            </a:r>
            <a:endParaRPr lang="en-GB" dirty="0"/>
          </a:p>
        </p:txBody>
      </p:sp>
    </p:spTree>
    <p:extLst>
      <p:ext uri="{BB962C8B-B14F-4D97-AF65-F5344CB8AC3E}">
        <p14:creationId xmlns:p14="http://schemas.microsoft.com/office/powerpoint/2010/main" val="8820936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 name="Rectangle 29">
            <a:extLst>
              <a:ext uri="{FF2B5EF4-FFF2-40B4-BE49-F238E27FC236}">
                <a16:creationId xmlns:a16="http://schemas.microsoft.com/office/drawing/2014/main" id="{A6D37EE4-EA1B-46EE-A54B-5233C63C96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BEC9B15-807D-D50B-8BA9-77269CD35FFE}"/>
              </a:ext>
            </a:extLst>
          </p:cNvPr>
          <p:cNvSpPr>
            <a:spLocks noGrp="1"/>
          </p:cNvSpPr>
          <p:nvPr>
            <p:ph type="title"/>
          </p:nvPr>
        </p:nvSpPr>
        <p:spPr>
          <a:xfrm>
            <a:off x="572493" y="238539"/>
            <a:ext cx="11047013" cy="1434415"/>
          </a:xfrm>
        </p:spPr>
        <p:txBody>
          <a:bodyPr vert="horz" lIns="91440" tIns="45720" rIns="91440" bIns="45720" rtlCol="0" anchor="b">
            <a:normAutofit/>
          </a:bodyPr>
          <a:lstStyle/>
          <a:p>
            <a:r>
              <a:rPr lang="en-GB" sz="2400" b="0" i="0" dirty="0">
                <a:solidFill>
                  <a:srgbClr val="555555"/>
                </a:solidFill>
                <a:effectLst/>
                <a:latin typeface="robotoregular"/>
              </a:rPr>
              <a:t>The ‘SCARF’ model:</a:t>
            </a:r>
            <a:br>
              <a:rPr lang="en-GB" sz="2400" b="0" i="0" dirty="0">
                <a:solidFill>
                  <a:srgbClr val="555555"/>
                </a:solidFill>
                <a:effectLst/>
                <a:latin typeface="robotoregular"/>
              </a:rPr>
            </a:br>
            <a:endParaRPr lang="en-US" sz="5400" dirty="0"/>
          </a:p>
        </p:txBody>
      </p:sp>
      <p:sp>
        <p:nvSpPr>
          <p:cNvPr id="31" name="sketch line">
            <a:extLst>
              <a:ext uri="{FF2B5EF4-FFF2-40B4-BE49-F238E27FC236}">
                <a16:creationId xmlns:a16="http://schemas.microsoft.com/office/drawing/2014/main" id="{927D5270-6648-4CC1-8F78-48BE299CAC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767709"/>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 name="Content Placeholder 3">
            <a:extLst>
              <a:ext uri="{FF2B5EF4-FFF2-40B4-BE49-F238E27FC236}">
                <a16:creationId xmlns:a16="http://schemas.microsoft.com/office/drawing/2014/main" id="{681AB777-3FA1-5A92-DC89-63671D444B5B}"/>
              </a:ext>
            </a:extLst>
          </p:cNvPr>
          <p:cNvGraphicFramePr>
            <a:graphicFrameLocks noGrp="1"/>
          </p:cNvGraphicFramePr>
          <p:nvPr>
            <p:ph idx="1"/>
            <p:extLst>
              <p:ext uri="{D42A27DB-BD31-4B8C-83A1-F6EECF244321}">
                <p14:modId xmlns:p14="http://schemas.microsoft.com/office/powerpoint/2010/main" val="733810621"/>
              </p:ext>
            </p:extLst>
          </p:nvPr>
        </p:nvGraphicFramePr>
        <p:xfrm>
          <a:off x="4905955" y="2071316"/>
          <a:ext cx="6713552" cy="4114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extBox 5">
            <a:extLst>
              <a:ext uri="{FF2B5EF4-FFF2-40B4-BE49-F238E27FC236}">
                <a16:creationId xmlns:a16="http://schemas.microsoft.com/office/drawing/2014/main" id="{BC8F1C5E-68F2-2B01-176C-72E6AD2B2FC6}"/>
              </a:ext>
            </a:extLst>
          </p:cNvPr>
          <p:cNvSpPr txBox="1"/>
          <p:nvPr/>
        </p:nvSpPr>
        <p:spPr>
          <a:xfrm>
            <a:off x="430306" y="2706905"/>
            <a:ext cx="4697506" cy="3416320"/>
          </a:xfrm>
          <a:prstGeom prst="rect">
            <a:avLst/>
          </a:prstGeom>
          <a:noFill/>
        </p:spPr>
        <p:txBody>
          <a:bodyPr wrap="square">
            <a:spAutoFit/>
          </a:bodyPr>
          <a:lstStyle/>
          <a:p>
            <a:endParaRPr lang="en-GB" dirty="0">
              <a:solidFill>
                <a:srgbClr val="555555"/>
              </a:solidFill>
              <a:latin typeface="robotoregular"/>
            </a:endParaRPr>
          </a:p>
          <a:p>
            <a:r>
              <a:rPr lang="en-GB" b="0" i="0" dirty="0">
                <a:solidFill>
                  <a:srgbClr val="555555"/>
                </a:solidFill>
                <a:effectLst/>
                <a:latin typeface="robotoregular"/>
              </a:rPr>
              <a:t> David Rock suggests that ‘more people than ever are being paid to think, instead of just doing routine tasks’. </a:t>
            </a:r>
          </a:p>
          <a:p>
            <a:endParaRPr lang="en-GB" dirty="0">
              <a:solidFill>
                <a:srgbClr val="555555"/>
              </a:solidFill>
              <a:latin typeface="robotoregular"/>
            </a:endParaRPr>
          </a:p>
          <a:p>
            <a:r>
              <a:rPr lang="en-GB" b="0" i="0" dirty="0">
                <a:solidFill>
                  <a:srgbClr val="555555"/>
                </a:solidFill>
                <a:effectLst/>
                <a:latin typeface="robotoregular"/>
              </a:rPr>
              <a:t>Based on neuroscience studies, Rock has proposed a model of five domains of human social experience. In the same way as the brain reacts to primary threats and rewards the same happens also to social situations. </a:t>
            </a:r>
          </a:p>
          <a:p>
            <a:endParaRPr lang="en-GB" dirty="0">
              <a:solidFill>
                <a:srgbClr val="555555"/>
              </a:solidFill>
              <a:latin typeface="robotoregular"/>
            </a:endParaRPr>
          </a:p>
          <a:p>
            <a:r>
              <a:rPr lang="en-GB" b="0" i="0" dirty="0">
                <a:solidFill>
                  <a:srgbClr val="555555"/>
                </a:solidFill>
                <a:effectLst/>
                <a:latin typeface="robotoregular"/>
              </a:rPr>
              <a:t>(Mullins, 2019)</a:t>
            </a:r>
          </a:p>
        </p:txBody>
      </p:sp>
    </p:spTree>
    <p:extLst>
      <p:ext uri="{BB962C8B-B14F-4D97-AF65-F5344CB8AC3E}">
        <p14:creationId xmlns:p14="http://schemas.microsoft.com/office/powerpoint/2010/main" val="11190267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055F25-4B0B-B5B1-D32E-3B5EDB147737}"/>
              </a:ext>
            </a:extLst>
          </p:cNvPr>
          <p:cNvSpPr>
            <a:spLocks noGrp="1"/>
          </p:cNvSpPr>
          <p:nvPr>
            <p:ph type="title"/>
          </p:nvPr>
        </p:nvSpPr>
        <p:spPr/>
        <p:txBody>
          <a:bodyPr/>
          <a:lstStyle/>
          <a:p>
            <a:r>
              <a:rPr lang="en-GB" dirty="0"/>
              <a:t>SCARF model continued…</a:t>
            </a:r>
          </a:p>
        </p:txBody>
      </p:sp>
      <p:sp>
        <p:nvSpPr>
          <p:cNvPr id="3" name="Content Placeholder 2">
            <a:extLst>
              <a:ext uri="{FF2B5EF4-FFF2-40B4-BE49-F238E27FC236}">
                <a16:creationId xmlns:a16="http://schemas.microsoft.com/office/drawing/2014/main" id="{BD2F9BB1-AE45-1352-8EB1-3E7986ED3403}"/>
              </a:ext>
            </a:extLst>
          </p:cNvPr>
          <p:cNvSpPr>
            <a:spLocks noGrp="1"/>
          </p:cNvSpPr>
          <p:nvPr>
            <p:ph idx="1"/>
          </p:nvPr>
        </p:nvSpPr>
        <p:spPr/>
        <p:txBody>
          <a:bodyPr>
            <a:normAutofit/>
          </a:bodyPr>
          <a:lstStyle/>
          <a:p>
            <a:r>
              <a:rPr lang="en-GB" b="0" i="0" dirty="0">
                <a:solidFill>
                  <a:srgbClr val="555555"/>
                </a:solidFill>
                <a:effectLst/>
                <a:latin typeface="robotoregular"/>
              </a:rPr>
              <a:t>The aim of the model is interaction with other people in a way that minimises threats and maximises rewards. </a:t>
            </a:r>
          </a:p>
          <a:p>
            <a:r>
              <a:rPr lang="en-GB" b="0" i="0" dirty="0">
                <a:solidFill>
                  <a:srgbClr val="555555"/>
                </a:solidFill>
                <a:effectLst/>
                <a:latin typeface="robotoregular"/>
              </a:rPr>
              <a:t>The five domains have clear relevance to the work situation within the hierarchical structure and role relationships; clarity with expectations about your work and avoidance of stress; opportunities for autonomy and flexibility; interpersonal relationships and group working; the psychological contract. </a:t>
            </a:r>
            <a:br>
              <a:rPr lang="en-GB" dirty="0"/>
            </a:br>
            <a:endParaRPr lang="en-GB" dirty="0"/>
          </a:p>
        </p:txBody>
      </p:sp>
    </p:spTree>
    <p:extLst>
      <p:ext uri="{BB962C8B-B14F-4D97-AF65-F5344CB8AC3E}">
        <p14:creationId xmlns:p14="http://schemas.microsoft.com/office/powerpoint/2010/main" val="856189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DC84636-61D3-EEE0-34B1-27656D3E3F01}"/>
              </a:ext>
            </a:extLst>
          </p:cNvPr>
          <p:cNvSpPr>
            <a:spLocks noGrp="1"/>
          </p:cNvSpPr>
          <p:nvPr>
            <p:ph idx="1"/>
          </p:nvPr>
        </p:nvSpPr>
        <p:spPr>
          <a:xfrm>
            <a:off x="573372" y="636307"/>
            <a:ext cx="11481847" cy="4730563"/>
          </a:xfrm>
        </p:spPr>
        <p:txBody>
          <a:bodyPr/>
          <a:lstStyle/>
          <a:p>
            <a:pPr marL="0" indent="0">
              <a:buNone/>
            </a:pPr>
            <a:r>
              <a:rPr lang="en-GB" b="0" i="0" dirty="0">
                <a:solidFill>
                  <a:srgbClr val="3A3A3A"/>
                </a:solidFill>
                <a:effectLst/>
                <a:latin typeface="Source Sans Pro" panose="020B0503030403020204" pitchFamily="34" charset="0"/>
              </a:rPr>
              <a:t>When people are exposed to </a:t>
            </a:r>
            <a:r>
              <a:rPr lang="en-GB" dirty="0"/>
              <a:t>a</a:t>
            </a:r>
            <a:r>
              <a:rPr lang="en-GB" b="0" i="0" dirty="0">
                <a:solidFill>
                  <a:srgbClr val="3A3A3A"/>
                </a:solidFill>
                <a:effectLst/>
                <a:latin typeface="Source Sans Pro" panose="020B0503030403020204" pitchFamily="34" charset="0"/>
              </a:rPr>
              <a:t> stimulus, their brains enter an "approach" or "avoid" state, according to David Rock, founder and CEO of Results Coaching Systems, in his paper SCARF: </a:t>
            </a:r>
            <a:r>
              <a:rPr lang="en-GB" dirty="0"/>
              <a:t>A Brain</a:t>
            </a:r>
            <a:r>
              <a:rPr lang="en-GB" b="0" i="0" dirty="0">
                <a:solidFill>
                  <a:srgbClr val="3A3A3A"/>
                </a:solidFill>
                <a:effectLst/>
                <a:latin typeface="Source Sans Pro" panose="020B0503030403020204" pitchFamily="34" charset="0"/>
              </a:rPr>
              <a:t>-</a:t>
            </a:r>
            <a:r>
              <a:rPr lang="en-GB" dirty="0"/>
              <a:t>based Model for Collaborating with and Influencing Others</a:t>
            </a:r>
            <a:r>
              <a:rPr lang="en-GB" b="0" i="0" dirty="0">
                <a:solidFill>
                  <a:srgbClr val="3A3A3A"/>
                </a:solidFill>
                <a:effectLst/>
                <a:latin typeface="Source Sans Pro" panose="020B0503030403020204" pitchFamily="34" charset="0"/>
              </a:rPr>
              <a:t>. In an approach state, people feel and think better, take more risks and are more creative. Based on this, employers should want employees to be in an approach state as much as possible. Rock's SCARF model sets out five interconnected ways of thinking about social experiences that can put someone in an approach or avoid state: status, certainty, autonomy, relatedness and fairness.</a:t>
            </a:r>
          </a:p>
          <a:p>
            <a:pPr marL="0" indent="0">
              <a:buNone/>
            </a:pPr>
            <a:endParaRPr lang="en-GB" dirty="0">
              <a:solidFill>
                <a:srgbClr val="3A3A3A"/>
              </a:solidFill>
              <a:latin typeface="Source Sans Pro" panose="020B0503030403020204" pitchFamily="34" charset="0"/>
            </a:endParaRPr>
          </a:p>
          <a:p>
            <a:pPr marL="0" indent="0">
              <a:buNone/>
            </a:pPr>
            <a:r>
              <a:rPr lang="en-GB" dirty="0">
                <a:solidFill>
                  <a:srgbClr val="3A3A3A"/>
                </a:solidFill>
                <a:latin typeface="Source Sans Pro" panose="020B0503030403020204" pitchFamily="34" charset="0"/>
              </a:rPr>
              <a:t>(</a:t>
            </a:r>
            <a:r>
              <a:rPr lang="en-GB" dirty="0" err="1">
                <a:solidFill>
                  <a:srgbClr val="3A3A3A"/>
                </a:solidFill>
                <a:latin typeface="Source Sans Pro" panose="020B0503030403020204" pitchFamily="34" charset="0"/>
              </a:rPr>
              <a:t>Treash</a:t>
            </a:r>
            <a:r>
              <a:rPr lang="en-GB" dirty="0">
                <a:solidFill>
                  <a:srgbClr val="3A3A3A"/>
                </a:solidFill>
                <a:latin typeface="Source Sans Pro" panose="020B0503030403020204" pitchFamily="34" charset="0"/>
              </a:rPr>
              <a:t>, 2011)</a:t>
            </a:r>
            <a:endParaRPr lang="en-GB" dirty="0"/>
          </a:p>
        </p:txBody>
      </p:sp>
    </p:spTree>
    <p:extLst>
      <p:ext uri="{BB962C8B-B14F-4D97-AF65-F5344CB8AC3E}">
        <p14:creationId xmlns:p14="http://schemas.microsoft.com/office/powerpoint/2010/main" val="383310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CF30B4-37E4-DD8A-DA6E-3E854B33AE6C}"/>
              </a:ext>
            </a:extLst>
          </p:cNvPr>
          <p:cNvSpPr>
            <a:spLocks noGrp="1"/>
          </p:cNvSpPr>
          <p:nvPr>
            <p:ph type="title"/>
          </p:nvPr>
        </p:nvSpPr>
        <p:spPr>
          <a:xfrm>
            <a:off x="292478" y="-124945"/>
            <a:ext cx="11481847" cy="1325563"/>
          </a:xfrm>
        </p:spPr>
        <p:txBody>
          <a:bodyPr/>
          <a:lstStyle/>
          <a:p>
            <a:r>
              <a:rPr lang="en-GB" dirty="0"/>
              <a:t>Employee Selection</a:t>
            </a:r>
          </a:p>
        </p:txBody>
      </p:sp>
      <p:sp>
        <p:nvSpPr>
          <p:cNvPr id="3" name="Content Placeholder 2">
            <a:extLst>
              <a:ext uri="{FF2B5EF4-FFF2-40B4-BE49-F238E27FC236}">
                <a16:creationId xmlns:a16="http://schemas.microsoft.com/office/drawing/2014/main" id="{CF142E3E-8C36-2EE8-C5E0-75809B242457}"/>
              </a:ext>
            </a:extLst>
          </p:cNvPr>
          <p:cNvSpPr>
            <a:spLocks noGrp="1"/>
          </p:cNvSpPr>
          <p:nvPr>
            <p:ph idx="1"/>
          </p:nvPr>
        </p:nvSpPr>
        <p:spPr>
          <a:xfrm>
            <a:off x="214783" y="1036731"/>
            <a:ext cx="11481847" cy="4718610"/>
          </a:xfrm>
        </p:spPr>
        <p:txBody>
          <a:bodyPr>
            <a:normAutofit fontScale="92500" lnSpcReduction="10000"/>
          </a:bodyPr>
          <a:lstStyle/>
          <a:p>
            <a:r>
              <a:rPr lang="en-GB" dirty="0"/>
              <a:t>According to the CIPD employee selection has 2 main stages: </a:t>
            </a:r>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r>
              <a:rPr lang="en-GB" dirty="0"/>
              <a:t>(McCartney, 2023)</a:t>
            </a:r>
          </a:p>
          <a:p>
            <a:endParaRPr lang="en-GB" dirty="0"/>
          </a:p>
        </p:txBody>
      </p:sp>
      <p:graphicFrame>
        <p:nvGraphicFramePr>
          <p:cNvPr id="4" name="Diagram 3">
            <a:extLst>
              <a:ext uri="{FF2B5EF4-FFF2-40B4-BE49-F238E27FC236}">
                <a16:creationId xmlns:a16="http://schemas.microsoft.com/office/drawing/2014/main" id="{932F079D-F956-D824-317A-5AF612B6351F}"/>
              </a:ext>
            </a:extLst>
          </p:cNvPr>
          <p:cNvGraphicFramePr/>
          <p:nvPr>
            <p:extLst>
              <p:ext uri="{D42A27DB-BD31-4B8C-83A1-F6EECF244321}">
                <p14:modId xmlns:p14="http://schemas.microsoft.com/office/powerpoint/2010/main" val="2069529045"/>
              </p:ext>
            </p:extLst>
          </p:nvPr>
        </p:nvGraphicFramePr>
        <p:xfrm>
          <a:off x="214783" y="429309"/>
          <a:ext cx="10632819"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687210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184E50-57A0-5EF9-B783-1B8F347FBCEE}"/>
              </a:ext>
            </a:extLst>
          </p:cNvPr>
          <p:cNvSpPr>
            <a:spLocks noGrp="1"/>
          </p:cNvSpPr>
          <p:nvPr>
            <p:ph type="title"/>
          </p:nvPr>
        </p:nvSpPr>
        <p:spPr>
          <a:xfrm>
            <a:off x="358219" y="365125"/>
            <a:ext cx="11481847" cy="840485"/>
          </a:xfrm>
        </p:spPr>
        <p:txBody>
          <a:bodyPr>
            <a:normAutofit fontScale="90000"/>
          </a:bodyPr>
          <a:lstStyle/>
          <a:p>
            <a:r>
              <a:rPr lang="en-GB" b="1" i="0" dirty="0">
                <a:solidFill>
                  <a:srgbClr val="202020"/>
                </a:solidFill>
                <a:effectLst/>
                <a:latin typeface="Museo"/>
              </a:rPr>
              <a:t> one example : Align Recruitment With Your Goals</a:t>
            </a:r>
            <a:br>
              <a:rPr lang="en-GB" b="0" i="0" dirty="0">
                <a:solidFill>
                  <a:srgbClr val="202020"/>
                </a:solidFill>
                <a:effectLst/>
                <a:latin typeface="Museo"/>
              </a:rPr>
            </a:br>
            <a:endParaRPr lang="en-GB" dirty="0"/>
          </a:p>
        </p:txBody>
      </p:sp>
      <p:sp>
        <p:nvSpPr>
          <p:cNvPr id="3" name="Content Placeholder 2">
            <a:extLst>
              <a:ext uri="{FF2B5EF4-FFF2-40B4-BE49-F238E27FC236}">
                <a16:creationId xmlns:a16="http://schemas.microsoft.com/office/drawing/2014/main" id="{F93B2DD5-6228-CEF0-397F-C94ABBF80467}"/>
              </a:ext>
            </a:extLst>
          </p:cNvPr>
          <p:cNvSpPr>
            <a:spLocks noGrp="1"/>
          </p:cNvSpPr>
          <p:nvPr>
            <p:ph idx="1"/>
          </p:nvPr>
        </p:nvSpPr>
        <p:spPr/>
        <p:txBody>
          <a:bodyPr>
            <a:normAutofit fontScale="47500" lnSpcReduction="20000"/>
          </a:bodyPr>
          <a:lstStyle/>
          <a:p>
            <a:pPr marL="0" indent="0" algn="l">
              <a:buNone/>
            </a:pPr>
            <a:r>
              <a:rPr lang="en-GB" b="0" i="0" dirty="0">
                <a:solidFill>
                  <a:srgbClr val="202020"/>
                </a:solidFill>
                <a:effectLst/>
                <a:latin typeface="Museo"/>
              </a:rPr>
              <a:t>The people you hire and how you hire them will have an enormous impact on your company’s culture, and HR should align their recruitment practices with the organisation’s core values.</a:t>
            </a:r>
          </a:p>
          <a:p>
            <a:pPr marL="0" indent="0" algn="l">
              <a:buNone/>
            </a:pPr>
            <a:r>
              <a:rPr lang="en-GB" b="0" i="0" dirty="0">
                <a:solidFill>
                  <a:srgbClr val="202020"/>
                </a:solidFill>
                <a:effectLst/>
                <a:latin typeface="Museo"/>
              </a:rPr>
              <a:t>For example, if your company culture champions diversity and inclusion, your hiring processes could include:</a:t>
            </a:r>
          </a:p>
          <a:p>
            <a:pPr marL="0" indent="0" algn="l">
              <a:buNone/>
            </a:pPr>
            <a:endParaRPr lang="en-GB" b="0" i="0" dirty="0">
              <a:solidFill>
                <a:srgbClr val="202020"/>
              </a:solidFill>
              <a:effectLst/>
              <a:latin typeface="Museo"/>
            </a:endParaRPr>
          </a:p>
          <a:p>
            <a:pPr algn="l">
              <a:buFont typeface="Arial" panose="020B0604020202020204" pitchFamily="34" charset="0"/>
              <a:buChar char="•"/>
            </a:pPr>
            <a:r>
              <a:rPr lang="en-GB" b="0" i="0" dirty="0">
                <a:solidFill>
                  <a:srgbClr val="202020"/>
                </a:solidFill>
                <a:effectLst/>
                <a:latin typeface="Museo"/>
              </a:rPr>
              <a:t>Writing inclusive job descriptions</a:t>
            </a:r>
          </a:p>
          <a:p>
            <a:pPr algn="l">
              <a:buFont typeface="Arial" panose="020B0604020202020204" pitchFamily="34" charset="0"/>
              <a:buChar char="•"/>
            </a:pPr>
            <a:r>
              <a:rPr lang="en-GB" b="0" i="0" dirty="0">
                <a:solidFill>
                  <a:srgbClr val="202020"/>
                </a:solidFill>
                <a:effectLst/>
                <a:latin typeface="Museo"/>
              </a:rPr>
              <a:t>Using ‘blind hiring’ techniques when shortlisting candidates</a:t>
            </a:r>
          </a:p>
          <a:p>
            <a:pPr algn="l">
              <a:buFont typeface="Arial" panose="020B0604020202020204" pitchFamily="34" charset="0"/>
              <a:buChar char="•"/>
            </a:pPr>
            <a:r>
              <a:rPr lang="en-GB" b="0" i="0" dirty="0">
                <a:solidFill>
                  <a:srgbClr val="202020"/>
                </a:solidFill>
                <a:effectLst/>
                <a:latin typeface="Museo"/>
              </a:rPr>
              <a:t>Implementing unconscious bias training</a:t>
            </a:r>
          </a:p>
          <a:p>
            <a:pPr algn="l">
              <a:buFont typeface="Arial" panose="020B0604020202020204" pitchFamily="34" charset="0"/>
              <a:buChar char="•"/>
            </a:pPr>
            <a:r>
              <a:rPr lang="en-GB" b="0" i="0" dirty="0">
                <a:solidFill>
                  <a:srgbClr val="202020"/>
                </a:solidFill>
                <a:effectLst/>
                <a:latin typeface="Museo"/>
              </a:rPr>
              <a:t>Allowing for reasonable adjustments at interviews</a:t>
            </a:r>
          </a:p>
          <a:p>
            <a:pPr algn="l">
              <a:buFont typeface="Arial" panose="020B0604020202020204" pitchFamily="34" charset="0"/>
              <a:buChar char="•"/>
            </a:pPr>
            <a:r>
              <a:rPr lang="en-GB" b="0" i="0" dirty="0">
                <a:solidFill>
                  <a:srgbClr val="202020"/>
                </a:solidFill>
                <a:effectLst/>
                <a:latin typeface="Museo"/>
              </a:rPr>
              <a:t>Tracking diversity hiring metrics</a:t>
            </a:r>
          </a:p>
          <a:p>
            <a:pPr algn="l">
              <a:buFont typeface="Arial" panose="020B0604020202020204" pitchFamily="34" charset="0"/>
              <a:buChar char="•"/>
            </a:pPr>
            <a:r>
              <a:rPr lang="en-GB" b="0" i="0" dirty="0">
                <a:solidFill>
                  <a:srgbClr val="202020"/>
                </a:solidFill>
                <a:effectLst/>
                <a:latin typeface="Museo"/>
              </a:rPr>
              <a:t>Offering targeted internships</a:t>
            </a:r>
          </a:p>
          <a:p>
            <a:pPr algn="l"/>
            <a:r>
              <a:rPr lang="en-GB" b="0" i="0" dirty="0">
                <a:solidFill>
                  <a:srgbClr val="202020"/>
                </a:solidFill>
                <a:effectLst/>
                <a:latin typeface="Museo"/>
              </a:rPr>
              <a:t>It may also make sense to adapt your company culture to make it easier to attract qualified staff, particularly if you’re recruiting in an in-demand niche or a particularly competitive region.</a:t>
            </a:r>
          </a:p>
          <a:p>
            <a:pPr algn="l"/>
            <a:endParaRPr lang="en-GB" dirty="0">
              <a:solidFill>
                <a:srgbClr val="202020"/>
              </a:solidFill>
              <a:latin typeface="Museo"/>
            </a:endParaRPr>
          </a:p>
          <a:p>
            <a:pPr marL="0" indent="0" algn="l">
              <a:buNone/>
            </a:pPr>
            <a:r>
              <a:rPr lang="en-GB" dirty="0">
                <a:solidFill>
                  <a:srgbClr val="202020"/>
                </a:solidFill>
                <a:latin typeface="Museo"/>
              </a:rPr>
              <a:t>(ICS learn, 2023)</a:t>
            </a:r>
            <a:endParaRPr lang="en-GB" b="0" i="0" dirty="0">
              <a:solidFill>
                <a:srgbClr val="202020"/>
              </a:solidFill>
              <a:effectLst/>
              <a:latin typeface="Museo"/>
            </a:endParaRPr>
          </a:p>
          <a:p>
            <a:endParaRPr lang="en-GB" dirty="0"/>
          </a:p>
        </p:txBody>
      </p:sp>
    </p:spTree>
    <p:extLst>
      <p:ext uri="{BB962C8B-B14F-4D97-AF65-F5344CB8AC3E}">
        <p14:creationId xmlns:p14="http://schemas.microsoft.com/office/powerpoint/2010/main" val="11283243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3D7F7D-27E5-9798-12E9-C0150238FD6E}"/>
              </a:ext>
            </a:extLst>
          </p:cNvPr>
          <p:cNvSpPr>
            <a:spLocks noGrp="1"/>
          </p:cNvSpPr>
          <p:nvPr>
            <p:ph type="title"/>
          </p:nvPr>
        </p:nvSpPr>
        <p:spPr/>
        <p:txBody>
          <a:bodyPr/>
          <a:lstStyle/>
          <a:p>
            <a:r>
              <a:rPr lang="en-GB" dirty="0"/>
              <a:t>Employee development and culture</a:t>
            </a:r>
          </a:p>
        </p:txBody>
      </p:sp>
      <p:sp>
        <p:nvSpPr>
          <p:cNvPr id="3" name="Content Placeholder 2">
            <a:extLst>
              <a:ext uri="{FF2B5EF4-FFF2-40B4-BE49-F238E27FC236}">
                <a16:creationId xmlns:a16="http://schemas.microsoft.com/office/drawing/2014/main" id="{ADF748D2-51DC-3447-2E44-126E9E1EB58A}"/>
              </a:ext>
            </a:extLst>
          </p:cNvPr>
          <p:cNvSpPr>
            <a:spLocks noGrp="1"/>
          </p:cNvSpPr>
          <p:nvPr>
            <p:ph idx="1"/>
          </p:nvPr>
        </p:nvSpPr>
        <p:spPr>
          <a:xfrm>
            <a:off x="183493" y="1592656"/>
            <a:ext cx="11481847" cy="3575934"/>
          </a:xfrm>
        </p:spPr>
        <p:txBody>
          <a:bodyPr>
            <a:normAutofit fontScale="77500" lnSpcReduction="20000"/>
          </a:bodyPr>
          <a:lstStyle/>
          <a:p>
            <a:pPr marL="0" indent="0" algn="just">
              <a:buNone/>
            </a:pPr>
            <a:r>
              <a:rPr lang="en-GB" b="0" i="0" dirty="0">
                <a:solidFill>
                  <a:srgbClr val="202020"/>
                </a:solidFill>
                <a:effectLst/>
              </a:rPr>
              <a:t>Harvard Business review recommends rewarding continuous learning and balancing this with high performance and efficiency. Too often, employees in high- performing businesses are asked to maximise results at the expense of enhanced learning. Bringing the two together is key, not just through promoting those who display an eagerness to learn, but by creating an environment in which challenging authority is encouraged. The authors also argue that leaders often skirt around providing (constructive) negative feedback and focus too strongly on positives (yes, you can be too positive). They encourage leaders to give meaningful and constructive feedback, allowing employees to grasp the knowledge they lack and increasing their motivation and curiosity to learn. Moreover, leaders are encouraged to practice what they preach, exploring the depths of their own learning to inspire others to do the same. This requires leaders to display nonconformity, too – expecting others to question the status quo is difficult if a leader is a sucker for the rules. </a:t>
            </a:r>
          </a:p>
          <a:p>
            <a:endParaRPr lang="en-GB" dirty="0">
              <a:solidFill>
                <a:srgbClr val="202020"/>
              </a:solidFill>
              <a:latin typeface="Museo"/>
            </a:endParaRPr>
          </a:p>
          <a:p>
            <a:pPr marL="0" indent="0">
              <a:buNone/>
            </a:pPr>
            <a:r>
              <a:rPr lang="en-GB" dirty="0">
                <a:solidFill>
                  <a:srgbClr val="202020"/>
                </a:solidFill>
                <a:latin typeface="Museo"/>
              </a:rPr>
              <a:t>(Young, 2019)</a:t>
            </a:r>
          </a:p>
          <a:p>
            <a:pPr marL="0" indent="0">
              <a:buNone/>
            </a:pPr>
            <a:endParaRPr lang="en-GB" dirty="0"/>
          </a:p>
        </p:txBody>
      </p:sp>
    </p:spTree>
    <p:extLst>
      <p:ext uri="{BB962C8B-B14F-4D97-AF65-F5344CB8AC3E}">
        <p14:creationId xmlns:p14="http://schemas.microsoft.com/office/powerpoint/2010/main" val="2361429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7146295A-29FD-9914-E6C7-742DC321836B}"/>
              </a:ext>
            </a:extLst>
          </p:cNvPr>
          <p:cNvSpPr txBox="1">
            <a:spLocks/>
          </p:cNvSpPr>
          <p:nvPr/>
        </p:nvSpPr>
        <p:spPr>
          <a:xfrm>
            <a:off x="723900" y="365125"/>
            <a:ext cx="106299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t>What is people-centric change?</a:t>
            </a:r>
            <a:endParaRPr lang="en-GB" dirty="0"/>
          </a:p>
        </p:txBody>
      </p:sp>
      <p:sp>
        <p:nvSpPr>
          <p:cNvPr id="5" name="Content Placeholder 2">
            <a:extLst>
              <a:ext uri="{FF2B5EF4-FFF2-40B4-BE49-F238E27FC236}">
                <a16:creationId xmlns:a16="http://schemas.microsoft.com/office/drawing/2014/main" id="{68448E15-B022-A8E0-F800-15C5E3D11F35}"/>
              </a:ext>
            </a:extLst>
          </p:cNvPr>
          <p:cNvSpPr>
            <a:spLocks noGrp="1"/>
          </p:cNvSpPr>
          <p:nvPr>
            <p:ph idx="1"/>
          </p:nvPr>
        </p:nvSpPr>
        <p:spPr>
          <a:xfrm>
            <a:off x="114300" y="1690688"/>
            <a:ext cx="10629900" cy="3978275"/>
          </a:xfrm>
        </p:spPr>
        <p:txBody>
          <a:bodyPr/>
          <a:lstStyle/>
          <a:p>
            <a:r>
              <a:rPr lang="en-GB" dirty="0"/>
              <a:t>People-centric change proposes that people are the heart of a transformation and that stakeholders including employees, who often have valuable insights into how the work they do could be improved, opportunities grasped, and process and systems improved, are given the space and autonomy to contribute and engage with organizational change as early as possible. </a:t>
            </a:r>
            <a:endParaRPr lang="en-US" dirty="0"/>
          </a:p>
          <a:p>
            <a:endParaRPr lang="en-GB" dirty="0"/>
          </a:p>
        </p:txBody>
      </p:sp>
    </p:spTree>
    <p:extLst>
      <p:ext uri="{BB962C8B-B14F-4D97-AF65-F5344CB8AC3E}">
        <p14:creationId xmlns:p14="http://schemas.microsoft.com/office/powerpoint/2010/main" val="36440299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35604C-7334-17B0-EE39-23BBA9B13566}"/>
              </a:ext>
            </a:extLst>
          </p:cNvPr>
          <p:cNvSpPr>
            <a:spLocks noGrp="1"/>
          </p:cNvSpPr>
          <p:nvPr>
            <p:ph type="title"/>
          </p:nvPr>
        </p:nvSpPr>
        <p:spPr/>
        <p:txBody>
          <a:bodyPr/>
          <a:lstStyle/>
          <a:p>
            <a:r>
              <a:rPr lang="en-GB" dirty="0"/>
              <a:t>Potential to use technology in development: </a:t>
            </a:r>
          </a:p>
        </p:txBody>
      </p:sp>
      <p:pic>
        <p:nvPicPr>
          <p:cNvPr id="1026" name="Picture 2" descr="This is a list of ways technology can be used for learning and development. It is divided into five categories: identifying learning needs, designing learning, organising and administering learning, delivering learning, and evaluating the impact of learning. Identifying learning needs includes providing information to identify individual and organisational learning needs, data analytics to analyse employee performance and identify skill gaps, tracking employee engagement with learning systems, identifying issues from social collaborative forums, and employing predictive analytics to forecast needs. Designing learning includes providing opportunities to develop more engaging content through the use of graphics and sound, enabling adaptive design features such as gamification and augmented reality, developing mobile learning opportunities available anytime anywhere, creating adaptive solutions that are personalised to individual needs, incorporating simulations for risk-free learning, providing collaborative environments for socialised learning, creating real-time assessments to test learning transfer and impact, and providing digital credentialing and badging to recognise learning. Organising and administering learning includes tailoring communications to learners and trainers, recording registrations and engagement, and delivering personalised learning journeys, delivering and managing content and tracking engagement through learning management systems (LMS) learning experience platforms (LXP) and content management systems (CMS), providing collaborative engagement environments, using apps for mobile learning accessible anytime, anywhere, and providing mechanisms for learner feedback. Delivering learning incudes delivering learning through webinars, video conferencing or all-in-one learning platforms, enabling collaborative learning via social channels, enhancing learning experiences through collaborative software like Menti, and sending automatic reminders to prompt learners to remember and apply what they’ve learned. Evaluating the impact of learning includes gathering and analyzing data on content engagement and knowledge and skill acquisition, providing data on return on investment, and identifying areas for improvement.">
            <a:extLst>
              <a:ext uri="{FF2B5EF4-FFF2-40B4-BE49-F238E27FC236}">
                <a16:creationId xmlns:a16="http://schemas.microsoft.com/office/drawing/2014/main" id="{66AFAAF6-A05E-F6F0-5964-10BA8E6FAD14}"/>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924980" y="1825625"/>
            <a:ext cx="6348390" cy="35766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48820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473F41-2085-7543-B6D6-3174E5FBCA37}"/>
              </a:ext>
            </a:extLst>
          </p:cNvPr>
          <p:cNvSpPr>
            <a:spLocks noGrp="1"/>
          </p:cNvSpPr>
          <p:nvPr>
            <p:ph type="title"/>
          </p:nvPr>
        </p:nvSpPr>
        <p:spPr>
          <a:xfrm>
            <a:off x="241735" y="99012"/>
            <a:ext cx="11481847" cy="642331"/>
          </a:xfrm>
        </p:spPr>
        <p:txBody>
          <a:bodyPr>
            <a:normAutofit fontScale="90000"/>
          </a:bodyPr>
          <a:lstStyle/>
          <a:p>
            <a:r>
              <a:rPr lang="en-GB" dirty="0"/>
              <a:t>However… risk segregating employee groups </a:t>
            </a:r>
          </a:p>
        </p:txBody>
      </p:sp>
      <p:sp>
        <p:nvSpPr>
          <p:cNvPr id="3" name="Content Placeholder 2">
            <a:extLst>
              <a:ext uri="{FF2B5EF4-FFF2-40B4-BE49-F238E27FC236}">
                <a16:creationId xmlns:a16="http://schemas.microsoft.com/office/drawing/2014/main" id="{BD85E48D-4F97-F7DC-C8DD-E0987F05E19E}"/>
              </a:ext>
            </a:extLst>
          </p:cNvPr>
          <p:cNvSpPr>
            <a:spLocks noGrp="1"/>
          </p:cNvSpPr>
          <p:nvPr>
            <p:ph idx="1"/>
          </p:nvPr>
        </p:nvSpPr>
        <p:spPr>
          <a:xfrm>
            <a:off x="241734" y="943522"/>
            <a:ext cx="11481847" cy="5043760"/>
          </a:xfrm>
        </p:spPr>
        <p:txBody>
          <a:bodyPr>
            <a:normAutofit fontScale="25000" lnSpcReduction="20000"/>
          </a:bodyPr>
          <a:lstStyle/>
          <a:p>
            <a:pPr marL="0" indent="0" algn="l">
              <a:buNone/>
            </a:pPr>
            <a:r>
              <a:rPr lang="en-GB" sz="6400" b="0" i="0" dirty="0">
                <a:solidFill>
                  <a:srgbClr val="202020"/>
                </a:solidFill>
                <a:effectLst/>
                <a:latin typeface="Calibri" panose="020F0502020204030204" pitchFamily="34" charset="0"/>
                <a:cs typeface="Calibri" panose="020F0502020204030204" pitchFamily="34" charset="0"/>
              </a:rPr>
              <a:t>When technology is not used responsibly, organisations and their people are exposed to risks, including:</a:t>
            </a:r>
          </a:p>
          <a:p>
            <a:pPr marL="0" indent="0" algn="l">
              <a:buNone/>
            </a:pPr>
            <a:endParaRPr lang="en-GB" sz="6400" b="0" i="0" dirty="0">
              <a:solidFill>
                <a:srgbClr val="202020"/>
              </a:solidFill>
              <a:effectLst/>
              <a:latin typeface="Calibri" panose="020F0502020204030204" pitchFamily="34" charset="0"/>
              <a:cs typeface="Calibri" panose="020F0502020204030204" pitchFamily="34" charset="0"/>
            </a:endParaRPr>
          </a:p>
          <a:p>
            <a:pPr algn="l">
              <a:buFont typeface="+mj-lt"/>
              <a:buAutoNum type="arabicPeriod"/>
            </a:pPr>
            <a:r>
              <a:rPr lang="en-GB" sz="6400" b="1" i="0" dirty="0">
                <a:solidFill>
                  <a:srgbClr val="202020"/>
                </a:solidFill>
                <a:effectLst/>
                <a:latin typeface="Calibri" panose="020F0502020204030204" pitchFamily="34" charset="0"/>
                <a:cs typeface="Calibri" panose="020F0502020204030204" pitchFamily="34" charset="0"/>
              </a:rPr>
              <a:t>Instructional barriers,</a:t>
            </a:r>
            <a:r>
              <a:rPr lang="en-GB" sz="6400" b="0" i="0" dirty="0">
                <a:solidFill>
                  <a:srgbClr val="202020"/>
                </a:solidFill>
                <a:effectLst/>
                <a:latin typeface="Calibri" panose="020F0502020204030204" pitchFamily="34" charset="0"/>
                <a:cs typeface="Calibri" panose="020F0502020204030204" pitchFamily="34" charset="0"/>
              </a:rPr>
              <a:t> including excessive use of multimedia, that hamper effective learning: instructors may lack the necessary digital competence and learners may feel unsupported. Using too many animations and pictures without a clear purpose in an online classroom, for example, can lead to cognitive overload and distraction. Delivering learning digitally isn't the same as face-to-face and may require a different approach.  </a:t>
            </a:r>
          </a:p>
          <a:p>
            <a:pPr algn="l">
              <a:buFont typeface="+mj-lt"/>
              <a:buAutoNum type="arabicPeriod"/>
            </a:pPr>
            <a:r>
              <a:rPr lang="en-GB" sz="6400" b="1" i="0" dirty="0">
                <a:solidFill>
                  <a:srgbClr val="202020"/>
                </a:solidFill>
                <a:effectLst/>
                <a:latin typeface="Calibri" panose="020F0502020204030204" pitchFamily="34" charset="0"/>
                <a:cs typeface="Calibri" panose="020F0502020204030204" pitchFamily="34" charset="0"/>
              </a:rPr>
              <a:t>Potential barrier to equality, diversity and inclusion</a:t>
            </a:r>
            <a:r>
              <a:rPr lang="en-GB" sz="6400" b="0" i="0" dirty="0">
                <a:solidFill>
                  <a:srgbClr val="202020"/>
                </a:solidFill>
                <a:effectLst/>
                <a:latin typeface="Calibri" panose="020F0502020204030204" pitchFamily="34" charset="0"/>
                <a:cs typeface="Calibri" panose="020F0502020204030204" pitchFamily="34" charset="0"/>
              </a:rPr>
              <a:t> because of:</a:t>
            </a:r>
            <a:br>
              <a:rPr lang="en-GB" sz="6400" b="0" i="0" dirty="0">
                <a:solidFill>
                  <a:srgbClr val="202020"/>
                </a:solidFill>
                <a:effectLst/>
                <a:latin typeface="Calibri" panose="020F0502020204030204" pitchFamily="34" charset="0"/>
                <a:cs typeface="Calibri" panose="020F0502020204030204" pitchFamily="34" charset="0"/>
              </a:rPr>
            </a:br>
            <a:endParaRPr lang="en-GB" sz="6400" b="0" i="0" dirty="0">
              <a:solidFill>
                <a:srgbClr val="202020"/>
              </a:solidFill>
              <a:effectLst/>
              <a:latin typeface="Calibri" panose="020F0502020204030204" pitchFamily="34" charset="0"/>
              <a:cs typeface="Calibri" panose="020F0502020204030204" pitchFamily="34" charset="0"/>
            </a:endParaRPr>
          </a:p>
          <a:p>
            <a:pPr marL="742950" lvl="1" indent="-285750" algn="l">
              <a:buFont typeface="+mj-lt"/>
              <a:buAutoNum type="arabicPeriod"/>
            </a:pPr>
            <a:r>
              <a:rPr lang="en-GB" sz="5600" b="1" i="0" dirty="0">
                <a:solidFill>
                  <a:srgbClr val="202020"/>
                </a:solidFill>
                <a:effectLst/>
                <a:latin typeface="Calibri" panose="020F0502020204030204" pitchFamily="34" charset="0"/>
                <a:cs typeface="Calibri" panose="020F0502020204030204" pitchFamily="34" charset="0"/>
              </a:rPr>
              <a:t>Unequal access to devices</a:t>
            </a:r>
            <a:r>
              <a:rPr lang="en-GB" sz="5600" b="0" i="0" dirty="0">
                <a:solidFill>
                  <a:srgbClr val="202020"/>
                </a:solidFill>
                <a:effectLst/>
                <a:latin typeface="Calibri" panose="020F0502020204030204" pitchFamily="34" charset="0"/>
                <a:cs typeface="Calibri" panose="020F0502020204030204" pitchFamily="34" charset="0"/>
              </a:rPr>
              <a:t>: CIPD research found that those from low-income and under-represented backgrounds underperform and experience poorer outcomes in fully online learning environments. Similarly, bring your own device (BYOD) can unintentionally create accessibility barriers because of device compatibility problems.</a:t>
            </a:r>
          </a:p>
          <a:p>
            <a:pPr marL="742950" lvl="1" indent="-285750" algn="l">
              <a:buFont typeface="+mj-lt"/>
              <a:buAutoNum type="arabicPeriod"/>
            </a:pPr>
            <a:r>
              <a:rPr lang="en-GB" sz="5600" b="1" i="0" dirty="0">
                <a:solidFill>
                  <a:srgbClr val="202020"/>
                </a:solidFill>
                <a:effectLst/>
                <a:latin typeface="Calibri" panose="020F0502020204030204" pitchFamily="34" charset="0"/>
                <a:cs typeface="Calibri" panose="020F0502020204030204" pitchFamily="34" charset="0"/>
              </a:rPr>
              <a:t>A lack of understanding on the effects for different people</a:t>
            </a:r>
            <a:r>
              <a:rPr lang="en-GB" sz="5600" b="0" i="0" dirty="0">
                <a:solidFill>
                  <a:srgbClr val="202020"/>
                </a:solidFill>
                <a:effectLst/>
                <a:latin typeface="Calibri" panose="020F0502020204030204" pitchFamily="34" charset="0"/>
                <a:cs typeface="Calibri" panose="020F0502020204030204" pitchFamily="34" charset="0"/>
              </a:rPr>
              <a:t>: virtual and extended reality (VR and XR) can be useful for delivering training, but little is known about physiological effects, including gender differences. Further research is needed to understand its impact.</a:t>
            </a:r>
          </a:p>
          <a:p>
            <a:pPr algn="l">
              <a:buFont typeface="+mj-lt"/>
              <a:buAutoNum type="arabicPeriod"/>
            </a:pPr>
            <a:r>
              <a:rPr lang="en-GB" sz="6400" b="1" i="0" dirty="0">
                <a:solidFill>
                  <a:srgbClr val="202020"/>
                </a:solidFill>
                <a:effectLst/>
                <a:latin typeface="Calibri" panose="020F0502020204030204" pitchFamily="34" charset="0"/>
                <a:cs typeface="Calibri" panose="020F0502020204030204" pitchFamily="34" charset="0"/>
              </a:rPr>
              <a:t>Data security and privacy plus infringement of IP</a:t>
            </a:r>
            <a:r>
              <a:rPr lang="en-GB" sz="6400" b="0" i="0" dirty="0">
                <a:solidFill>
                  <a:srgbClr val="202020"/>
                </a:solidFill>
                <a:effectLst/>
                <a:latin typeface="Calibri" panose="020F0502020204030204" pitchFamily="34" charset="0"/>
                <a:cs typeface="Calibri" panose="020F0502020204030204" pitchFamily="34" charset="0"/>
              </a:rPr>
              <a:t>:</a:t>
            </a:r>
          </a:p>
          <a:p>
            <a:pPr marL="742950" lvl="1" indent="-285750" algn="l">
              <a:buFont typeface="+mj-lt"/>
              <a:buAutoNum type="arabicPeriod"/>
            </a:pPr>
            <a:r>
              <a:rPr lang="en-GB" sz="5600" b="0" i="0" dirty="0">
                <a:solidFill>
                  <a:srgbClr val="202020"/>
                </a:solidFill>
                <a:effectLst/>
                <a:latin typeface="Calibri" panose="020F0502020204030204" pitchFamily="34" charset="0"/>
                <a:cs typeface="Calibri" panose="020F0502020204030204" pitchFamily="34" charset="0"/>
              </a:rPr>
              <a:t>External providers’ data security policies and internal processes must be scrutinised to prevent data breaches and ensure that people can only see what they are supposed to see. This is particularly important where training is informed by personal data – for example, where data is collated to provide a trainee with feedback on their leadership style as part of a leadership development programme.</a:t>
            </a:r>
          </a:p>
          <a:p>
            <a:pPr marL="742950" lvl="1" indent="-285750" algn="l">
              <a:buFont typeface="+mj-lt"/>
              <a:buAutoNum type="arabicPeriod"/>
            </a:pPr>
            <a:r>
              <a:rPr lang="en-GB" sz="5600" b="0" i="0" dirty="0">
                <a:solidFill>
                  <a:srgbClr val="202020"/>
                </a:solidFill>
                <a:effectLst/>
                <a:latin typeface="Calibri" panose="020F0502020204030204" pitchFamily="34" charset="0"/>
                <a:cs typeface="Calibri" panose="020F0502020204030204" pitchFamily="34" charset="0"/>
              </a:rPr>
              <a:t>Infringement of IP if generative AI is used for content creation with a lack of awareness as to where it has been gathered from.</a:t>
            </a:r>
          </a:p>
          <a:p>
            <a:pPr algn="l">
              <a:buFont typeface="+mj-lt"/>
              <a:buAutoNum type="arabicPeriod"/>
            </a:pPr>
            <a:r>
              <a:rPr lang="en-GB" sz="6400" b="1" i="0" dirty="0">
                <a:solidFill>
                  <a:srgbClr val="202020"/>
                </a:solidFill>
                <a:effectLst/>
                <a:latin typeface="Calibri" panose="020F0502020204030204" pitchFamily="34" charset="0"/>
                <a:cs typeface="Calibri" panose="020F0502020204030204" pitchFamily="34" charset="0"/>
              </a:rPr>
              <a:t>Reliance on third party vendors and cost commitments: s</a:t>
            </a:r>
            <a:r>
              <a:rPr lang="en-GB" sz="6400" b="0" i="0" dirty="0">
                <a:solidFill>
                  <a:srgbClr val="202020"/>
                </a:solidFill>
                <a:effectLst/>
                <a:latin typeface="Calibri" panose="020F0502020204030204" pitchFamily="34" charset="0"/>
                <a:cs typeface="Calibri" panose="020F0502020204030204" pitchFamily="34" charset="0"/>
              </a:rPr>
              <a:t>ubsequent updates on the vendor’s platform may not align with the organisation’s learning objectives, cultural norms or IT infrastructure. Long-term contracts can restrict an organisation’s ability to switch vendors if the solution is no longer effective. The vendor’s pricing structure may not reflect the organisation’s actual usage patterns, which can hinder return on investment.  </a:t>
            </a:r>
          </a:p>
          <a:p>
            <a:endParaRPr lang="en-GB" dirty="0"/>
          </a:p>
        </p:txBody>
      </p:sp>
    </p:spTree>
    <p:extLst>
      <p:ext uri="{BB962C8B-B14F-4D97-AF65-F5344CB8AC3E}">
        <p14:creationId xmlns:p14="http://schemas.microsoft.com/office/powerpoint/2010/main" val="36897564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C1C3B9F8-71CC-CF68-CF3F-3F4F4FB5C19C}"/>
              </a:ext>
            </a:extLst>
          </p:cNvPr>
          <p:cNvSpPr>
            <a:spLocks noGrp="1"/>
          </p:cNvSpPr>
          <p:nvPr>
            <p:ph type="title"/>
          </p:nvPr>
        </p:nvSpPr>
        <p:spPr>
          <a:xfrm>
            <a:off x="496795" y="63219"/>
            <a:ext cx="10629900" cy="1325563"/>
          </a:xfrm>
        </p:spPr>
        <p:txBody>
          <a:bodyPr/>
          <a:lstStyle/>
          <a:p>
            <a:r>
              <a:rPr lang="en-US" dirty="0"/>
              <a:t>People-centric change</a:t>
            </a:r>
            <a:endParaRPr lang="en-GB" dirty="0"/>
          </a:p>
        </p:txBody>
      </p:sp>
      <p:sp>
        <p:nvSpPr>
          <p:cNvPr id="5" name="Content Placeholder 2">
            <a:extLst>
              <a:ext uri="{FF2B5EF4-FFF2-40B4-BE49-F238E27FC236}">
                <a16:creationId xmlns:a16="http://schemas.microsoft.com/office/drawing/2014/main" id="{6748E7BF-2CD5-1174-8947-0C806C0B9ACD}"/>
              </a:ext>
            </a:extLst>
          </p:cNvPr>
          <p:cNvSpPr>
            <a:spLocks noGrp="1"/>
          </p:cNvSpPr>
          <p:nvPr>
            <p:ph idx="1"/>
          </p:nvPr>
        </p:nvSpPr>
        <p:spPr>
          <a:xfrm>
            <a:off x="323477" y="1490943"/>
            <a:ext cx="10629900" cy="3978275"/>
          </a:xfrm>
        </p:spPr>
        <p:txBody>
          <a:bodyPr>
            <a:normAutofit lnSpcReduction="10000"/>
          </a:bodyPr>
          <a:lstStyle/>
          <a:p>
            <a:pPr marL="0" indent="0">
              <a:buNone/>
            </a:pPr>
            <a:r>
              <a:rPr lang="en-GB" sz="2800" dirty="0">
                <a:effectLst/>
                <a:latin typeface="Arial" panose="020B0604020202020204" pitchFamily="34" charset="0"/>
                <a:ea typeface="Calibri" panose="020F0502020204030204" pitchFamily="34" charset="0"/>
              </a:rPr>
              <a:t>People-centric change puts </a:t>
            </a:r>
            <a:r>
              <a:rPr lang="en-US" sz="2800" dirty="0">
                <a:effectLst/>
                <a:latin typeface="Arial" panose="020B0604020202020204" pitchFamily="34" charset="0"/>
                <a:ea typeface="Calibri" panose="020F0502020204030204" pitchFamily="34" charset="0"/>
              </a:rPr>
              <a:t>people at the heart of business transformations which is vital in order to enable agility and adaptability in organizations. </a:t>
            </a:r>
            <a:r>
              <a:rPr lang="en-US" sz="2800" dirty="0">
                <a:effectLst/>
                <a:latin typeface="Arial" panose="020B0604020202020204" pitchFamily="34" charset="0"/>
                <a:ea typeface="Calibri" panose="020F0502020204030204" pitchFamily="34" charset="0"/>
                <a:cs typeface="Times New Roman" panose="02020603050405020304" pitchFamily="18" charset="0"/>
              </a:rPr>
              <a:t> </a:t>
            </a:r>
          </a:p>
          <a:p>
            <a:pPr marL="0" indent="0">
              <a:buNone/>
            </a:pPr>
            <a:endParaRPr lang="en-US" sz="2800" dirty="0">
              <a:solidFill>
                <a:srgbClr val="000000"/>
              </a:solidFill>
              <a:latin typeface="Arial" panose="020B0604020202020204" pitchFamily="34" charset="0"/>
              <a:ea typeface="Times New Roman" panose="02020603050405020304" pitchFamily="18" charset="0"/>
              <a:cs typeface="Times New Roman" panose="02020603050405020304" pitchFamily="18" charset="0"/>
            </a:endParaRPr>
          </a:p>
          <a:p>
            <a:pPr marL="0" indent="0">
              <a:buNone/>
            </a:pPr>
            <a:r>
              <a:rPr lang="en-US" sz="2800" dirty="0">
                <a:solidFill>
                  <a:srgbClr val="000000"/>
                </a:solidFill>
                <a:effectLst/>
                <a:latin typeface="Arial" panose="020B0604020202020204" pitchFamily="34" charset="0"/>
                <a:ea typeface="Times New Roman" panose="02020603050405020304" pitchFamily="18" charset="0"/>
              </a:rPr>
              <a:t>People-centric change is highly dependent on the advocacy of all relevant key stakeholders/groups because it is the link between strategic decision making and effective implementation, between individual motivation and product innovation, and between delighted customers and growing revenues. </a:t>
            </a:r>
          </a:p>
          <a:p>
            <a:pPr marL="0" indent="0">
              <a:buNone/>
            </a:pPr>
            <a:r>
              <a:rPr lang="en-US" dirty="0">
                <a:solidFill>
                  <a:srgbClr val="000000"/>
                </a:solidFill>
                <a:latin typeface="Arial" panose="020B0604020202020204" pitchFamily="34" charset="0"/>
                <a:ea typeface="Times New Roman" panose="02020603050405020304" pitchFamily="18" charset="0"/>
              </a:rPr>
              <a:t>(CIPD, 2023)</a:t>
            </a:r>
            <a:endParaRPr lang="en-US" sz="2800" dirty="0">
              <a:solidFill>
                <a:srgbClr val="000000"/>
              </a:solidFill>
              <a:effectLst/>
              <a:latin typeface="Arial" panose="020B0604020202020204" pitchFamily="34" charset="0"/>
              <a:ea typeface="Times New Roman" panose="02020603050405020304" pitchFamily="18" charset="0"/>
            </a:endParaRPr>
          </a:p>
          <a:p>
            <a:pPr marL="0" indent="0">
              <a:buNone/>
            </a:pPr>
            <a:endParaRPr lang="en-US" dirty="0"/>
          </a:p>
          <a:p>
            <a:pPr marL="0" indent="0">
              <a:buNone/>
            </a:pPr>
            <a:endParaRPr lang="en-GB" dirty="0"/>
          </a:p>
        </p:txBody>
      </p:sp>
    </p:spTree>
    <p:extLst>
      <p:ext uri="{BB962C8B-B14F-4D97-AF65-F5344CB8AC3E}">
        <p14:creationId xmlns:p14="http://schemas.microsoft.com/office/powerpoint/2010/main" val="28076352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4CEBDE-37F6-3633-B0DE-901CDBBD6564}"/>
              </a:ext>
            </a:extLst>
          </p:cNvPr>
          <p:cNvSpPr>
            <a:spLocks noGrp="1"/>
          </p:cNvSpPr>
          <p:nvPr>
            <p:ph type="title"/>
          </p:nvPr>
        </p:nvSpPr>
        <p:spPr/>
        <p:txBody>
          <a:bodyPr/>
          <a:lstStyle/>
          <a:p>
            <a:r>
              <a:rPr lang="en-US" dirty="0"/>
              <a:t>Why is people-centric change important?</a:t>
            </a:r>
            <a:endParaRPr lang="en-GB" dirty="0"/>
          </a:p>
        </p:txBody>
      </p:sp>
      <p:sp>
        <p:nvSpPr>
          <p:cNvPr id="3" name="Content Placeholder 2">
            <a:extLst>
              <a:ext uri="{FF2B5EF4-FFF2-40B4-BE49-F238E27FC236}">
                <a16:creationId xmlns:a16="http://schemas.microsoft.com/office/drawing/2014/main" id="{65AC37D9-D7B3-F317-B2DE-17F15CC22DB6}"/>
              </a:ext>
            </a:extLst>
          </p:cNvPr>
          <p:cNvSpPr>
            <a:spLocks noGrp="1"/>
          </p:cNvSpPr>
          <p:nvPr>
            <p:ph idx="1"/>
          </p:nvPr>
        </p:nvSpPr>
        <p:spPr/>
        <p:txBody>
          <a:bodyPr/>
          <a:lstStyle/>
          <a:p>
            <a:pPr marL="0" indent="0">
              <a:buNone/>
            </a:pPr>
            <a:r>
              <a:rPr lang="en-US" dirty="0"/>
              <a:t>A people-centric approach to change focuses on creating agency and engagement and is important to pursue not as an end in itself but as a means of improving change in organizations and hence working lives.</a:t>
            </a:r>
          </a:p>
          <a:p>
            <a:endParaRPr lang="en-GB" dirty="0"/>
          </a:p>
        </p:txBody>
      </p:sp>
    </p:spTree>
    <p:extLst>
      <p:ext uri="{BB962C8B-B14F-4D97-AF65-F5344CB8AC3E}">
        <p14:creationId xmlns:p14="http://schemas.microsoft.com/office/powerpoint/2010/main" val="13701749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p:cNvPicPr>
            <a:picLocks noGrp="1" noChangeAspect="1"/>
          </p:cNvPicPr>
          <p:nvPr>
            <p:ph idx="1"/>
          </p:nvPr>
        </p:nvPicPr>
        <p:blipFill>
          <a:blip r:embed="rId3"/>
          <a:stretch>
            <a:fillRect/>
          </a:stretch>
        </p:blipFill>
        <p:spPr>
          <a:xfrm>
            <a:off x="0" y="-200722"/>
            <a:ext cx="12192000" cy="5887844"/>
          </a:xfrm>
          <a:prstGeom prst="rect">
            <a:avLst/>
          </a:prstGeom>
        </p:spPr>
      </p:pic>
    </p:spTree>
    <p:extLst>
      <p:ext uri="{BB962C8B-B14F-4D97-AF65-F5344CB8AC3E}">
        <p14:creationId xmlns:p14="http://schemas.microsoft.com/office/powerpoint/2010/main" val="11639607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View of Kotter’s Model </a:t>
            </a:r>
          </a:p>
        </p:txBody>
      </p:sp>
      <p:graphicFrame>
        <p:nvGraphicFramePr>
          <p:cNvPr id="4" name="Table 3"/>
          <p:cNvGraphicFramePr>
            <a:graphicFrameLocks noGrp="1"/>
          </p:cNvGraphicFramePr>
          <p:nvPr/>
        </p:nvGraphicFramePr>
        <p:xfrm>
          <a:off x="2032000" y="1417638"/>
          <a:ext cx="8128000" cy="3994335"/>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20000"/>
                    </a:ext>
                  </a:extLst>
                </a:gridCol>
                <a:gridCol w="4064000">
                  <a:extLst>
                    <a:ext uri="{9D8B030D-6E8A-4147-A177-3AD203B41FA5}">
                      <a16:colId xmlns:a16="http://schemas.microsoft.com/office/drawing/2014/main" val="20001"/>
                    </a:ext>
                  </a:extLst>
                </a:gridCol>
              </a:tblGrid>
              <a:tr h="935205">
                <a:tc>
                  <a:txBody>
                    <a:bodyPr/>
                    <a:lstStyle/>
                    <a:p>
                      <a:pPr algn="ctr"/>
                      <a:r>
                        <a:rPr lang="en-US" sz="4000" dirty="0">
                          <a:latin typeface="Arial" charset="0"/>
                          <a:ea typeface="Arial" charset="0"/>
                          <a:cs typeface="Arial" charset="0"/>
                        </a:rPr>
                        <a:t>Advantages</a:t>
                      </a:r>
                    </a:p>
                  </a:txBody>
                  <a:tcPr/>
                </a:tc>
                <a:tc>
                  <a:txBody>
                    <a:bodyPr/>
                    <a:lstStyle/>
                    <a:p>
                      <a:pPr algn="ctr"/>
                      <a:r>
                        <a:rPr lang="en-US" sz="4000" dirty="0">
                          <a:latin typeface="Arial" charset="0"/>
                          <a:ea typeface="Arial" charset="0"/>
                          <a:cs typeface="Arial" charset="0"/>
                        </a:rPr>
                        <a:t>Disadvantages</a:t>
                      </a:r>
                    </a:p>
                  </a:txBody>
                  <a:tcPr/>
                </a:tc>
                <a:extLst>
                  <a:ext uri="{0D108BD9-81ED-4DB2-BD59-A6C34878D82A}">
                    <a16:rowId xmlns:a16="http://schemas.microsoft.com/office/drawing/2014/main" val="10000"/>
                  </a:ext>
                </a:extLst>
              </a:tr>
              <a:tr h="935205">
                <a:tc>
                  <a:txBody>
                    <a:bodyPr/>
                    <a:lstStyle/>
                    <a:p>
                      <a:r>
                        <a:rPr lang="en-US" sz="2400" dirty="0">
                          <a:latin typeface="Arial" charset="0"/>
                          <a:ea typeface="Arial" charset="0"/>
                          <a:cs typeface="Arial" charset="0"/>
                        </a:rPr>
                        <a:t>Easy step by step model </a:t>
                      </a:r>
                    </a:p>
                  </a:txBody>
                  <a:tcPr/>
                </a:tc>
                <a:tc>
                  <a:txBody>
                    <a:bodyPr/>
                    <a:lstStyle/>
                    <a:p>
                      <a:r>
                        <a:rPr lang="en-US" sz="2400" dirty="0">
                          <a:latin typeface="Arial" charset="0"/>
                          <a:ea typeface="Arial" charset="0"/>
                          <a:cs typeface="Arial" charset="0"/>
                        </a:rPr>
                        <a:t>Skipping one step can cause issues </a:t>
                      </a:r>
                    </a:p>
                  </a:txBody>
                  <a:tcPr/>
                </a:tc>
                <a:extLst>
                  <a:ext uri="{0D108BD9-81ED-4DB2-BD59-A6C34878D82A}">
                    <a16:rowId xmlns:a16="http://schemas.microsoft.com/office/drawing/2014/main" val="10001"/>
                  </a:ext>
                </a:extLst>
              </a:tr>
              <a:tr h="935205">
                <a:tc>
                  <a:txBody>
                    <a:bodyPr/>
                    <a:lstStyle/>
                    <a:p>
                      <a:r>
                        <a:rPr lang="en-US" sz="2400" dirty="0">
                          <a:latin typeface="Arial" charset="0"/>
                          <a:ea typeface="Arial" charset="0"/>
                          <a:cs typeface="Arial" charset="0"/>
                        </a:rPr>
                        <a:t>Clear description and guidance on process</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400" baseline="0" dirty="0">
                          <a:latin typeface="Arial" charset="0"/>
                          <a:ea typeface="Arial" charset="0"/>
                          <a:cs typeface="Arial" charset="0"/>
                        </a:rPr>
                        <a:t>process is time consuming (Rose 2002)</a:t>
                      </a:r>
                      <a:endParaRPr lang="en-US" sz="2400" dirty="0">
                        <a:latin typeface="Arial" charset="0"/>
                        <a:ea typeface="Arial" charset="0"/>
                        <a:cs typeface="Arial" charset="0"/>
                      </a:endParaRPr>
                    </a:p>
                    <a:p>
                      <a:endParaRPr lang="en-US" sz="2400" dirty="0">
                        <a:latin typeface="Arial" charset="0"/>
                        <a:ea typeface="Arial" charset="0"/>
                        <a:cs typeface="Arial" charset="0"/>
                      </a:endParaRPr>
                    </a:p>
                  </a:txBody>
                  <a:tcPr/>
                </a:tc>
                <a:extLst>
                  <a:ext uri="{0D108BD9-81ED-4DB2-BD59-A6C34878D82A}">
                    <a16:rowId xmlns:a16="http://schemas.microsoft.com/office/drawing/2014/main" val="10002"/>
                  </a:ext>
                </a:extLst>
              </a:tr>
              <a:tr h="935205">
                <a:tc>
                  <a:txBody>
                    <a:bodyPr/>
                    <a:lstStyle/>
                    <a:p>
                      <a:r>
                        <a:rPr lang="en-US" sz="2400" dirty="0">
                          <a:latin typeface="Arial" charset="0"/>
                          <a:ea typeface="Arial" charset="0"/>
                          <a:cs typeface="Arial" charset="0"/>
                        </a:rPr>
                        <a:t>Easy to follow </a:t>
                      </a:r>
                    </a:p>
                  </a:txBody>
                  <a:tcPr/>
                </a:tc>
                <a:tc>
                  <a:txBody>
                    <a:bodyPr/>
                    <a:lstStyle/>
                    <a:p>
                      <a:r>
                        <a:rPr lang="en-US" sz="2400" dirty="0">
                          <a:latin typeface="Arial" charset="0"/>
                          <a:ea typeface="Arial" charset="0"/>
                          <a:cs typeface="Arial" charset="0"/>
                        </a:rPr>
                        <a:t>Top-down approach does not encourage participation</a:t>
                      </a:r>
                    </a:p>
                  </a:txBody>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13118163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795879"/>
          </a:xfrm>
        </p:spPr>
        <p:txBody>
          <a:bodyPr/>
          <a:lstStyle/>
          <a:p>
            <a:r>
              <a:rPr lang="en-US" dirty="0"/>
              <a:t>Kubler Ross Change Management</a:t>
            </a:r>
          </a:p>
        </p:txBody>
      </p:sp>
      <p:pic>
        <p:nvPicPr>
          <p:cNvPr id="6" name="Content Placeholder 5"/>
          <p:cNvPicPr>
            <a:picLocks noGrp="1" noChangeAspect="1"/>
          </p:cNvPicPr>
          <p:nvPr>
            <p:ph idx="1"/>
          </p:nvPr>
        </p:nvPicPr>
        <p:blipFill>
          <a:blip r:embed="rId3"/>
          <a:stretch>
            <a:fillRect/>
          </a:stretch>
        </p:blipFill>
        <p:spPr>
          <a:xfrm>
            <a:off x="1033346" y="1070517"/>
            <a:ext cx="10125308" cy="4705815"/>
          </a:xfrm>
          <a:prstGeom prst="rect">
            <a:avLst/>
          </a:prstGeom>
        </p:spPr>
      </p:pic>
    </p:spTree>
    <p:extLst>
      <p:ext uri="{BB962C8B-B14F-4D97-AF65-F5344CB8AC3E}">
        <p14:creationId xmlns:p14="http://schemas.microsoft.com/office/powerpoint/2010/main" val="63035562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Advantages and Disadvantages</a:t>
            </a:r>
          </a:p>
        </p:txBody>
      </p:sp>
      <p:sp>
        <p:nvSpPr>
          <p:cNvPr id="3" name="Content Placeholder 2"/>
          <p:cNvSpPr>
            <a:spLocks noGrp="1"/>
          </p:cNvSpPr>
          <p:nvPr>
            <p:ph idx="1"/>
          </p:nvPr>
        </p:nvSpPr>
        <p:spPr/>
        <p:txBody>
          <a:bodyPr/>
          <a:lstStyle/>
          <a:p>
            <a:r>
              <a:rPr lang="en-US" dirty="0"/>
              <a:t>Unbiased and are not influenced by any specific industry or organisation</a:t>
            </a:r>
          </a:p>
          <a:p>
            <a:r>
              <a:rPr lang="en-US" dirty="0"/>
              <a:t>Stages are flexible and easy to use </a:t>
            </a:r>
          </a:p>
          <a:p>
            <a:r>
              <a:rPr lang="en-US" dirty="0"/>
              <a:t>Does not take into account that people may reach certain stages quicker than others </a:t>
            </a:r>
          </a:p>
          <a:p>
            <a:r>
              <a:rPr lang="en-US" dirty="0"/>
              <a:t>Some people may not go through all of the stages </a:t>
            </a:r>
          </a:p>
          <a:p>
            <a:endParaRPr lang="en-US" dirty="0"/>
          </a:p>
        </p:txBody>
      </p:sp>
    </p:spTree>
    <p:extLst>
      <p:ext uri="{BB962C8B-B14F-4D97-AF65-F5344CB8AC3E}">
        <p14:creationId xmlns:p14="http://schemas.microsoft.com/office/powerpoint/2010/main" val="138501099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6804" y="694087"/>
            <a:ext cx="10972800" cy="1143000"/>
          </a:xfrm>
        </p:spPr>
        <p:txBody>
          <a:bodyPr>
            <a:normAutofit fontScale="90000"/>
          </a:bodyPr>
          <a:lstStyle/>
          <a:p>
            <a:r>
              <a:rPr lang="en-US" dirty="0"/>
              <a:t>CIPD – </a:t>
            </a:r>
            <a:r>
              <a:rPr lang="en-US" dirty="0">
                <a:hlinkClick r:id="rId3"/>
              </a:rPr>
              <a:t>What lessons has Covid teach us about organisational change. </a:t>
            </a:r>
            <a:endParaRPr lang="en-US" dirty="0"/>
          </a:p>
        </p:txBody>
      </p:sp>
      <p:sp>
        <p:nvSpPr>
          <p:cNvPr id="3" name="Content Placeholder 2"/>
          <p:cNvSpPr>
            <a:spLocks noGrp="1"/>
          </p:cNvSpPr>
          <p:nvPr>
            <p:ph idx="1"/>
          </p:nvPr>
        </p:nvSpPr>
        <p:spPr/>
        <p:txBody>
          <a:bodyPr/>
          <a:lstStyle/>
          <a:p>
            <a:endParaRPr lang="en-US" dirty="0">
              <a:hlinkClick r:id=""/>
            </a:endParaRPr>
          </a:p>
          <a:p>
            <a:r>
              <a:rPr lang="en-US" dirty="0">
                <a:hlinkClick r:id=""/>
              </a:rPr>
              <a:t>Business Agility </a:t>
            </a:r>
            <a:r>
              <a:rPr lang="en-US" dirty="0"/>
              <a:t>– Making it happen</a:t>
            </a:r>
          </a:p>
          <a:p>
            <a:r>
              <a:rPr lang="en-US" dirty="0"/>
              <a:t>Embracing Change </a:t>
            </a:r>
          </a:p>
          <a:p>
            <a:r>
              <a:rPr lang="en-US" dirty="0"/>
              <a:t>Learning in a crisis </a:t>
            </a:r>
          </a:p>
          <a:p>
            <a:r>
              <a:rPr lang="en-US" dirty="0"/>
              <a:t>In demand skills and capabilities – </a:t>
            </a:r>
            <a:r>
              <a:rPr lang="en-US" dirty="0">
                <a:hlinkClick r:id="rId4"/>
              </a:rPr>
              <a:t>evidence based decision making</a:t>
            </a:r>
            <a:r>
              <a:rPr lang="en-US" dirty="0"/>
              <a:t> </a:t>
            </a:r>
          </a:p>
        </p:txBody>
      </p:sp>
    </p:spTree>
    <p:extLst>
      <p:ext uri="{BB962C8B-B14F-4D97-AF65-F5344CB8AC3E}">
        <p14:creationId xmlns:p14="http://schemas.microsoft.com/office/powerpoint/2010/main" val="78085867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TextBox 1"/>
          <p:cNvSpPr txBox="1">
            <a:spLocks noChangeArrowheads="1"/>
          </p:cNvSpPr>
          <p:nvPr/>
        </p:nvSpPr>
        <p:spPr bwMode="auto">
          <a:xfrm>
            <a:off x="87362" y="397502"/>
            <a:ext cx="11805661" cy="455509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en-GB" b="1" dirty="0"/>
              <a:t>           </a:t>
            </a:r>
            <a:r>
              <a:rPr lang="en-GB" sz="2800" b="1" dirty="0">
                <a:latin typeface="Calibri" panose="020F0502020204030204" pitchFamily="34" charset="0"/>
                <a:cs typeface="Calibri" panose="020F0502020204030204" pitchFamily="34" charset="0"/>
              </a:rPr>
              <a:t>EMPLOYEE WELLBEING DEFINED</a:t>
            </a:r>
          </a:p>
          <a:p>
            <a:pPr eaLnBrk="1" hangingPunct="1"/>
            <a:endParaRPr lang="en-GB" sz="2800" b="1" dirty="0">
              <a:latin typeface="Calibri" panose="020F0502020204030204" pitchFamily="34" charset="0"/>
              <a:cs typeface="Calibri" panose="020F0502020204030204" pitchFamily="34" charset="0"/>
            </a:endParaRPr>
          </a:p>
          <a:p>
            <a:pPr eaLnBrk="1" hangingPunct="1"/>
            <a:endParaRPr lang="en-GB" sz="2800" b="1" dirty="0">
              <a:latin typeface="Calibri" panose="020F0502020204030204" pitchFamily="34" charset="0"/>
              <a:cs typeface="Calibri" panose="020F0502020204030204" pitchFamily="34" charset="0"/>
            </a:endParaRPr>
          </a:p>
          <a:p>
            <a:pPr eaLnBrk="1" hangingPunct="1"/>
            <a:endParaRPr lang="en-GB" sz="2800" b="1" dirty="0">
              <a:latin typeface="Calibri" panose="020F0502020204030204" pitchFamily="34" charset="0"/>
              <a:cs typeface="Calibri" panose="020F0502020204030204" pitchFamily="34" charset="0"/>
            </a:endParaRPr>
          </a:p>
          <a:p>
            <a:pPr eaLnBrk="1" hangingPunct="1"/>
            <a:r>
              <a:rPr lang="en-GB" sz="2000" dirty="0">
                <a:latin typeface="Calibri" panose="020F0502020204030204" pitchFamily="34" charset="0"/>
                <a:cs typeface="Calibri" panose="020F0502020204030204" pitchFamily="34" charset="0"/>
              </a:rPr>
              <a:t> </a:t>
            </a:r>
          </a:p>
          <a:p>
            <a:pPr eaLnBrk="1" hangingPunct="1"/>
            <a:r>
              <a:rPr lang="en-GB" sz="2000" dirty="0">
                <a:latin typeface="Calibri" panose="020F0502020204030204" pitchFamily="34" charset="0"/>
                <a:cs typeface="Calibri" panose="020F0502020204030204" pitchFamily="34" charset="0"/>
              </a:rPr>
              <a:t>Employee wellbeing has been defined by </a:t>
            </a:r>
            <a:r>
              <a:rPr lang="en-GB" sz="2000" dirty="0" err="1">
                <a:latin typeface="Calibri" panose="020F0502020204030204" pitchFamily="34" charset="0"/>
                <a:cs typeface="Calibri" panose="020F0502020204030204" pitchFamily="34" charset="0"/>
              </a:rPr>
              <a:t>Warr</a:t>
            </a:r>
            <a:r>
              <a:rPr lang="en-GB" sz="2000" dirty="0">
                <a:latin typeface="Calibri" panose="020F0502020204030204" pitchFamily="34" charset="0"/>
                <a:cs typeface="Calibri" panose="020F0502020204030204" pitchFamily="34" charset="0"/>
              </a:rPr>
              <a:t> (1987) as ‘the overall quality of an individual’s subjective experience and functioning at work.’</a:t>
            </a:r>
          </a:p>
          <a:p>
            <a:pPr eaLnBrk="1" hangingPunct="1"/>
            <a:endParaRPr lang="en-GB" sz="2000" dirty="0">
              <a:latin typeface="Calibri" panose="020F0502020204030204" pitchFamily="34" charset="0"/>
              <a:cs typeface="Calibri" panose="020F0502020204030204" pitchFamily="34" charset="0"/>
            </a:endParaRPr>
          </a:p>
          <a:p>
            <a:pPr eaLnBrk="1" hangingPunct="1"/>
            <a:r>
              <a:rPr lang="en-GB" sz="2000" dirty="0">
                <a:latin typeface="Calibri" panose="020F0502020204030204" pitchFamily="34" charset="0"/>
                <a:cs typeface="Calibri" panose="020F0502020204030204" pitchFamily="34" charset="0"/>
              </a:rPr>
              <a:t> </a:t>
            </a:r>
            <a:r>
              <a:rPr lang="en-US" sz="2000" dirty="0">
                <a:latin typeface="Calibri" panose="020F0502020204030204" pitchFamily="34" charset="0"/>
                <a:cs typeface="Calibri" panose="020F0502020204030204" pitchFamily="34" charset="0"/>
              </a:rPr>
              <a:t>The wellbeing of employees depends on the </a:t>
            </a:r>
            <a:r>
              <a:rPr lang="en-GB" sz="2000" dirty="0">
                <a:latin typeface="Calibri" panose="020F0502020204030204" pitchFamily="34" charset="0"/>
                <a:cs typeface="Calibri" panose="020F0502020204030204" pitchFamily="34" charset="0"/>
              </a:rPr>
              <a:t>quality of working life provided by their employers – the work environment and the feelings of satisfaction and happiness arising from the work itself. </a:t>
            </a:r>
          </a:p>
          <a:p>
            <a:pPr eaLnBrk="1" hangingPunct="1"/>
            <a:endParaRPr lang="en-GB" sz="2000" dirty="0">
              <a:latin typeface="Calibri" panose="020F0502020204030204" pitchFamily="34" charset="0"/>
              <a:cs typeface="Calibri" panose="020F0502020204030204" pitchFamily="34" charset="0"/>
            </a:endParaRPr>
          </a:p>
          <a:p>
            <a:pPr eaLnBrk="1" hangingPunct="1"/>
            <a:endParaRPr lang="en-GB" sz="2000" dirty="0">
              <a:latin typeface="Calibri" panose="020F0502020204030204" pitchFamily="34" charset="0"/>
              <a:cs typeface="Calibri" panose="020F0502020204030204" pitchFamily="34" charset="0"/>
            </a:endParaRPr>
          </a:p>
          <a:p>
            <a:pPr eaLnBrk="1" hangingPunct="1"/>
            <a:endParaRPr lang="en-US" sz="1800" dirty="0"/>
          </a:p>
        </p:txBody>
      </p:sp>
    </p:spTree>
    <p:extLst>
      <p:ext uri="{BB962C8B-B14F-4D97-AF65-F5344CB8AC3E}">
        <p14:creationId xmlns:p14="http://schemas.microsoft.com/office/powerpoint/2010/main" val="134216035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80549" y="73287"/>
            <a:ext cx="10774777" cy="4555093"/>
          </a:xfrm>
          <a:prstGeom prst="rect">
            <a:avLst/>
          </a:prstGeom>
          <a:noFill/>
        </p:spPr>
        <p:txBody>
          <a:bodyPr wrap="square">
            <a:spAutoFit/>
          </a:bodyPr>
          <a:lstStyle/>
          <a:p>
            <a:pPr algn="ctr">
              <a:defRPr/>
            </a:pPr>
            <a:r>
              <a:rPr lang="en-GB" sz="3200" b="1" dirty="0">
                <a:cs typeface="Arial" charset="0"/>
              </a:rPr>
              <a:t>REASONS FOR CONCERN</a:t>
            </a:r>
          </a:p>
          <a:p>
            <a:pPr algn="ctr">
              <a:defRPr/>
            </a:pPr>
            <a:endParaRPr lang="en-GB" sz="3200" b="1" dirty="0">
              <a:cs typeface="Arial" charset="0"/>
            </a:endParaRPr>
          </a:p>
          <a:p>
            <a:pPr algn="ctr">
              <a:defRPr/>
            </a:pPr>
            <a:endParaRPr lang="en-GB" sz="3200" b="1" dirty="0">
              <a:cs typeface="Arial" charset="0"/>
            </a:endParaRPr>
          </a:p>
          <a:p>
            <a:pPr algn="ctr">
              <a:defRPr/>
            </a:pPr>
            <a:endParaRPr lang="en-GB" sz="3200" b="1" dirty="0">
              <a:cs typeface="Arial" charset="0"/>
            </a:endParaRPr>
          </a:p>
          <a:p>
            <a:pPr>
              <a:defRPr/>
            </a:pPr>
            <a:endParaRPr lang="en-GB" i="1" dirty="0">
              <a:cs typeface="Arial" charset="0"/>
            </a:endParaRPr>
          </a:p>
          <a:p>
            <a:pPr marL="285750" indent="-285750">
              <a:buFont typeface="Arial"/>
              <a:buChar char="•"/>
              <a:defRPr/>
            </a:pPr>
            <a:r>
              <a:rPr lang="en-GB" dirty="0">
                <a:cs typeface="Arial" charset="0"/>
              </a:rPr>
              <a:t>Employers have a duty of care and this means adopting a socially responsible approach to looking after their people.</a:t>
            </a:r>
          </a:p>
          <a:p>
            <a:pPr marL="285750" indent="-285750">
              <a:buFont typeface="Arial"/>
              <a:buChar char="•"/>
              <a:defRPr/>
            </a:pPr>
            <a:endParaRPr lang="en-GB" dirty="0">
              <a:cs typeface="Arial" charset="0"/>
            </a:endParaRPr>
          </a:p>
          <a:p>
            <a:pPr marL="285750" indent="-285750">
              <a:buFont typeface="Arial"/>
              <a:buChar char="•"/>
              <a:defRPr/>
            </a:pPr>
            <a:r>
              <a:rPr lang="en-GB" dirty="0">
                <a:cs typeface="Arial" charset="0"/>
              </a:rPr>
              <a:t>It is in the interests of employers to do so because this will increase the likelihood of their employees being committed to the organization and will help to establish it as a ‘best place to work’.</a:t>
            </a:r>
          </a:p>
          <a:p>
            <a:pPr marL="285750" indent="-285750">
              <a:buFont typeface="Arial"/>
              <a:buChar char="•"/>
              <a:defRPr/>
            </a:pPr>
            <a:endParaRPr lang="en-GB" dirty="0">
              <a:cs typeface="Arial" charset="0"/>
            </a:endParaRPr>
          </a:p>
          <a:p>
            <a:pPr marL="285750" indent="-285750">
              <a:buFont typeface="Arial"/>
              <a:buChar char="•"/>
              <a:defRPr/>
            </a:pPr>
            <a:r>
              <a:rPr lang="en-GB" dirty="0">
                <a:cs typeface="Arial" charset="0"/>
              </a:rPr>
              <a:t>Employers are responsible for creating a good work environment.</a:t>
            </a:r>
          </a:p>
          <a:p>
            <a:pPr>
              <a:defRPr/>
            </a:pPr>
            <a:endParaRPr lang="en-US" dirty="0">
              <a:cs typeface="Arial" charset="0"/>
            </a:endParaRPr>
          </a:p>
        </p:txBody>
      </p:sp>
    </p:spTree>
    <p:extLst>
      <p:ext uri="{BB962C8B-B14F-4D97-AF65-F5344CB8AC3E}">
        <p14:creationId xmlns:p14="http://schemas.microsoft.com/office/powerpoint/2010/main" val="27827833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TextBox 1"/>
          <p:cNvSpPr txBox="1">
            <a:spLocks noChangeArrowheads="1"/>
          </p:cNvSpPr>
          <p:nvPr/>
        </p:nvSpPr>
        <p:spPr bwMode="auto">
          <a:xfrm>
            <a:off x="483409" y="3276601"/>
            <a:ext cx="10920382" cy="175432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en-US" sz="1800" dirty="0"/>
              <a:t>An assessment of 55 wellness </a:t>
            </a:r>
            <a:r>
              <a:rPr lang="en-US" sz="1800" dirty="0" err="1"/>
              <a:t>programmes</a:t>
            </a:r>
            <a:r>
              <a:rPr lang="en-US" sz="1800" dirty="0"/>
              <a:t> throughout industry by PricewaterhouseCoopers (2008) found that on average the interventions resulted in a 45 per cent reduction in sickness absence, 18 per cent reduction in staff turnover, 16 per cent reduction in accidents/injuries, an increase in employee job satisfaction of 14 per cent, an eight per cent increase in productivity and a drop of seven per cent in health and employer liability claims.</a:t>
            </a:r>
            <a:endParaRPr lang="en-GB" sz="1800" dirty="0"/>
          </a:p>
          <a:p>
            <a:pPr eaLnBrk="1" hangingPunct="1"/>
            <a:endParaRPr lang="en-US" sz="1800" dirty="0"/>
          </a:p>
        </p:txBody>
      </p:sp>
      <p:sp>
        <p:nvSpPr>
          <p:cNvPr id="13314" name="TextBox 3"/>
          <p:cNvSpPr txBox="1">
            <a:spLocks noChangeArrowheads="1"/>
          </p:cNvSpPr>
          <p:nvPr/>
        </p:nvSpPr>
        <p:spPr bwMode="auto">
          <a:xfrm>
            <a:off x="762971" y="2286001"/>
            <a:ext cx="10535984" cy="64633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en-US" sz="1800" dirty="0"/>
              <a:t>Extensive research by the Said </a:t>
            </a:r>
            <a:r>
              <a:rPr lang="en-US" sz="1800" dirty="0" err="1"/>
              <a:t>Buiness</a:t>
            </a:r>
            <a:r>
              <a:rPr lang="en-US" sz="1800" dirty="0"/>
              <a:t> School (2019) found that: ‘Ultimately, higher well-being at work is positively correlated with more business-unit level profitability.</a:t>
            </a:r>
          </a:p>
        </p:txBody>
      </p:sp>
      <p:sp>
        <p:nvSpPr>
          <p:cNvPr id="13315" name="TextBox 4"/>
          <p:cNvSpPr txBox="1">
            <a:spLocks noChangeArrowheads="1"/>
          </p:cNvSpPr>
          <p:nvPr/>
        </p:nvSpPr>
        <p:spPr bwMode="auto">
          <a:xfrm>
            <a:off x="2970829" y="389737"/>
            <a:ext cx="5486400" cy="10779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3200" b="1" dirty="0"/>
              <a:t>THE BUSINESS CASE FOR WELL-BEING</a:t>
            </a:r>
          </a:p>
        </p:txBody>
      </p:sp>
    </p:spTree>
    <p:extLst>
      <p:ext uri="{BB962C8B-B14F-4D97-AF65-F5344CB8AC3E}">
        <p14:creationId xmlns:p14="http://schemas.microsoft.com/office/powerpoint/2010/main" val="41305843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pPr eaLnBrk="1" hangingPunct="1">
              <a:defRPr/>
            </a:pPr>
            <a:r>
              <a:rPr lang="en-GB" sz="3200" b="1"/>
              <a:t>THE ELEMENTS OF EMPLOYEE WELL-BEING PRACTICE</a:t>
            </a:r>
          </a:p>
        </p:txBody>
      </p:sp>
      <p:sp>
        <p:nvSpPr>
          <p:cNvPr id="7171" name="Rectangle 3"/>
          <p:cNvSpPr>
            <a:spLocks noGrp="1" noChangeArrowheads="1"/>
          </p:cNvSpPr>
          <p:nvPr>
            <p:ph type="body" idx="1"/>
          </p:nvPr>
        </p:nvSpPr>
        <p:spPr/>
        <p:txBody>
          <a:bodyPr/>
          <a:lstStyle/>
          <a:p>
            <a:pPr eaLnBrk="1" hangingPunct="1">
              <a:defRPr/>
            </a:pPr>
            <a:r>
              <a:rPr lang="en-GB" sz="2400"/>
              <a:t>Creating a satisfactory work environment</a:t>
            </a:r>
          </a:p>
          <a:p>
            <a:pPr eaLnBrk="1" hangingPunct="1">
              <a:defRPr/>
            </a:pPr>
            <a:r>
              <a:rPr lang="en-GB" sz="2400"/>
              <a:t>Managing stress</a:t>
            </a:r>
          </a:p>
          <a:p>
            <a:pPr eaLnBrk="1" hangingPunct="1">
              <a:defRPr/>
            </a:pPr>
            <a:r>
              <a:rPr lang="en-GB" sz="2400"/>
              <a:t>Attending to work-life balance issues</a:t>
            </a:r>
          </a:p>
          <a:p>
            <a:pPr eaLnBrk="1" hangingPunct="1">
              <a:defRPr/>
            </a:pPr>
            <a:r>
              <a:rPr lang="en-GB" sz="2400"/>
              <a:t>Providing services for individuals including employee assistance programmes</a:t>
            </a:r>
          </a:p>
          <a:p>
            <a:pPr eaLnBrk="1" hangingPunct="1">
              <a:defRPr/>
            </a:pPr>
            <a:r>
              <a:rPr lang="en-GB" sz="2400"/>
              <a:t>Providing group services such as restaurants and social/sporting facilities </a:t>
            </a:r>
          </a:p>
        </p:txBody>
      </p:sp>
    </p:spTree>
    <p:extLst>
      <p:ext uri="{BB962C8B-B14F-4D97-AF65-F5344CB8AC3E}">
        <p14:creationId xmlns:p14="http://schemas.microsoft.com/office/powerpoint/2010/main" val="77994175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a:t>PURPOSE</a:t>
            </a:r>
          </a:p>
        </p:txBody>
      </p:sp>
      <p:sp>
        <p:nvSpPr>
          <p:cNvPr id="3" name="Content Placeholder 2"/>
          <p:cNvSpPr>
            <a:spLocks noGrp="1"/>
          </p:cNvSpPr>
          <p:nvPr>
            <p:ph idx="1"/>
          </p:nvPr>
        </p:nvSpPr>
        <p:spPr/>
        <p:txBody>
          <a:bodyPr/>
          <a:lstStyle/>
          <a:p>
            <a:pPr marL="0" indent="0">
              <a:buNone/>
            </a:pPr>
            <a:r>
              <a:rPr lang="en-GB" dirty="0"/>
              <a:t>The purpose of an employee wellbeing strategy is to provide a framework for the introduction of policies and practice designed to increase the level of wellbeing amongst the employees of an organization</a:t>
            </a:r>
            <a:r>
              <a:rPr lang="en-GB" dirty="0">
                <a:effectLst/>
              </a:rPr>
              <a:t> </a:t>
            </a:r>
            <a:endParaRPr lang="en-US" dirty="0"/>
          </a:p>
        </p:txBody>
      </p:sp>
    </p:spTree>
    <p:extLst>
      <p:ext uri="{BB962C8B-B14F-4D97-AF65-F5344CB8AC3E}">
        <p14:creationId xmlns:p14="http://schemas.microsoft.com/office/powerpoint/2010/main" val="204167029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pPr eaLnBrk="1" hangingPunct="1">
              <a:defRPr/>
            </a:pPr>
            <a:r>
              <a:rPr lang="en-GB" sz="3200" b="1"/>
              <a:t>THE WORK ENVIRONMENT</a:t>
            </a:r>
            <a:br>
              <a:rPr lang="en-GB" sz="3200"/>
            </a:br>
            <a:endParaRPr lang="en-GB" sz="3200"/>
          </a:p>
        </p:txBody>
      </p:sp>
      <p:sp>
        <p:nvSpPr>
          <p:cNvPr id="10243" name="Rectangle 3"/>
          <p:cNvSpPr>
            <a:spLocks noGrp="1" noChangeArrowheads="1"/>
          </p:cNvSpPr>
          <p:nvPr>
            <p:ph type="body" idx="1"/>
          </p:nvPr>
        </p:nvSpPr>
        <p:spPr/>
        <p:txBody>
          <a:bodyPr/>
          <a:lstStyle/>
          <a:p>
            <a:pPr eaLnBrk="1" hangingPunct="1">
              <a:buFontTx/>
              <a:buNone/>
              <a:defRPr/>
            </a:pPr>
            <a:r>
              <a:rPr lang="en-GB"/>
              <a:t>   </a:t>
            </a:r>
            <a:r>
              <a:rPr lang="en-GB" sz="2400"/>
              <a:t>Well-being is achieved when:</a:t>
            </a:r>
          </a:p>
          <a:p>
            <a:pPr eaLnBrk="1" hangingPunct="1">
              <a:defRPr/>
            </a:pPr>
            <a:r>
              <a:rPr lang="en-GB" sz="2400"/>
              <a:t>account is taken in designing the work system and the jobs in it of the needs of the people concerned</a:t>
            </a:r>
          </a:p>
          <a:p>
            <a:pPr eaLnBrk="1" hangingPunct="1">
              <a:defRPr/>
            </a:pPr>
            <a:r>
              <a:rPr lang="en-GB" sz="2400"/>
              <a:t>working conditions need to meet health and safety requirements</a:t>
            </a:r>
          </a:p>
          <a:p>
            <a:pPr eaLnBrk="1" hangingPunct="1">
              <a:defRPr/>
            </a:pPr>
            <a:r>
              <a:rPr lang="en-GB" sz="2400"/>
              <a:t>attention is paid to work-life balance and dealing with issues such as stress, harassment and bullying </a:t>
            </a:r>
          </a:p>
        </p:txBody>
      </p:sp>
    </p:spTree>
    <p:extLst>
      <p:ext uri="{BB962C8B-B14F-4D97-AF65-F5344CB8AC3E}">
        <p14:creationId xmlns:p14="http://schemas.microsoft.com/office/powerpoint/2010/main" val="32616829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1981200" y="533400"/>
            <a:ext cx="8229600" cy="1143000"/>
          </a:xfrm>
        </p:spPr>
        <p:txBody>
          <a:bodyPr>
            <a:normAutofit/>
          </a:bodyPr>
          <a:lstStyle/>
          <a:p>
            <a:pPr eaLnBrk="1" hangingPunct="1">
              <a:defRPr/>
            </a:pPr>
            <a:r>
              <a:rPr lang="en-GB" sz="3200" b="1"/>
              <a:t>SERVICES FOR INDIVIDUALS</a:t>
            </a:r>
            <a:br>
              <a:rPr lang="en-GB" sz="4000"/>
            </a:br>
            <a:endParaRPr lang="en-GB" sz="4000"/>
          </a:p>
        </p:txBody>
      </p:sp>
      <p:sp>
        <p:nvSpPr>
          <p:cNvPr id="12291" name="Rectangle 3"/>
          <p:cNvSpPr>
            <a:spLocks noGrp="1" noChangeArrowheads="1"/>
          </p:cNvSpPr>
          <p:nvPr>
            <p:ph type="body" idx="1"/>
          </p:nvPr>
        </p:nvSpPr>
        <p:spPr>
          <a:xfrm>
            <a:off x="1981200" y="1905001"/>
            <a:ext cx="8229600" cy="4525963"/>
          </a:xfrm>
        </p:spPr>
        <p:txBody>
          <a:bodyPr/>
          <a:lstStyle/>
          <a:p>
            <a:pPr eaLnBrk="1" hangingPunct="1">
              <a:buFontTx/>
              <a:buNone/>
              <a:defRPr/>
            </a:pPr>
            <a:r>
              <a:rPr lang="en-GB"/>
              <a:t>   </a:t>
            </a:r>
            <a:r>
              <a:rPr lang="en-GB" sz="2400"/>
              <a:t>Services may be provided for individuals to help them deal with their problems. This may involve:</a:t>
            </a:r>
          </a:p>
          <a:p>
            <a:pPr eaLnBrk="1" hangingPunct="1">
              <a:defRPr/>
            </a:pPr>
            <a:r>
              <a:rPr lang="en-GB" sz="2400"/>
              <a:t>counselling</a:t>
            </a:r>
          </a:p>
          <a:p>
            <a:pPr eaLnBrk="1" hangingPunct="1">
              <a:defRPr/>
            </a:pPr>
            <a:r>
              <a:rPr lang="en-GB" sz="2400"/>
              <a:t>personal case work </a:t>
            </a:r>
          </a:p>
          <a:p>
            <a:pPr eaLnBrk="1" hangingPunct="1">
              <a:defRPr/>
            </a:pPr>
            <a:r>
              <a:rPr lang="en-GB" sz="2400"/>
              <a:t>employee assistance programmes</a:t>
            </a:r>
          </a:p>
        </p:txBody>
      </p:sp>
    </p:spTree>
    <p:extLst>
      <p:ext uri="{BB962C8B-B14F-4D97-AF65-F5344CB8AC3E}">
        <p14:creationId xmlns:p14="http://schemas.microsoft.com/office/powerpoint/2010/main" val="96614109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409E89-CF49-B258-536B-79E717CC234D}"/>
              </a:ext>
            </a:extLst>
          </p:cNvPr>
          <p:cNvSpPr>
            <a:spLocks noGrp="1"/>
          </p:cNvSpPr>
          <p:nvPr>
            <p:ph type="title"/>
          </p:nvPr>
        </p:nvSpPr>
        <p:spPr/>
        <p:txBody>
          <a:bodyPr/>
          <a:lstStyle/>
          <a:p>
            <a:r>
              <a:rPr lang="en-GB" dirty="0"/>
              <a:t>Good Work </a:t>
            </a:r>
          </a:p>
        </p:txBody>
      </p:sp>
      <p:sp>
        <p:nvSpPr>
          <p:cNvPr id="3" name="Content Placeholder 2">
            <a:extLst>
              <a:ext uri="{FF2B5EF4-FFF2-40B4-BE49-F238E27FC236}">
                <a16:creationId xmlns:a16="http://schemas.microsoft.com/office/drawing/2014/main" id="{E803AC0F-5DA2-9A99-1FD2-6653F9100081}"/>
              </a:ext>
            </a:extLst>
          </p:cNvPr>
          <p:cNvSpPr>
            <a:spLocks noGrp="1"/>
          </p:cNvSpPr>
          <p:nvPr>
            <p:ph idx="1"/>
          </p:nvPr>
        </p:nvSpPr>
        <p:spPr/>
        <p:txBody>
          <a:bodyPr>
            <a:normAutofit fontScale="85000" lnSpcReduction="20000"/>
          </a:bodyPr>
          <a:lstStyle/>
          <a:p>
            <a:pPr algn="l"/>
            <a:r>
              <a:rPr lang="en-GB" b="0" i="0" dirty="0">
                <a:solidFill>
                  <a:srgbClr val="202020"/>
                </a:solidFill>
                <a:effectLst/>
                <a:latin typeface="Museo"/>
              </a:rPr>
              <a:t>workplace conflict emerged as the central focus of analysis. The headline result is positive, as the proportion of employees having experienced conflict at work over 12 months dropped from 30% in 2019 to 25% in 2024. But those with protected characteristics were more severely impacted, leading to negative outcomes like lower job satisfaction, poorer mental health and higher levels of exhaustion. Experiencing conflict was also linked to poorer perceptions of senior leaders and managers’ roles in encouraging employee voice.</a:t>
            </a:r>
          </a:p>
          <a:p>
            <a:pPr algn="l"/>
            <a:r>
              <a:rPr lang="en-GB" b="0" i="0" dirty="0">
                <a:solidFill>
                  <a:srgbClr val="202020"/>
                </a:solidFill>
                <a:effectLst/>
                <a:latin typeface="Museo"/>
              </a:rPr>
              <a:t>Meanwhile, increasing numbers of workers are viewing work as transactional – simply for the money. While not a major problem on its own, combining this trend with other findings does suggest the risk of a slide into mediocre work with demotivated, uncommitted and unproductive staff. </a:t>
            </a:r>
          </a:p>
          <a:p>
            <a:pPr marL="0" indent="0">
              <a:buNone/>
            </a:pPr>
            <a:r>
              <a:rPr lang="en-GB" dirty="0"/>
              <a:t> (CIPD, 2024)</a:t>
            </a:r>
          </a:p>
        </p:txBody>
      </p:sp>
    </p:spTree>
    <p:extLst>
      <p:ext uri="{BB962C8B-B14F-4D97-AF65-F5344CB8AC3E}">
        <p14:creationId xmlns:p14="http://schemas.microsoft.com/office/powerpoint/2010/main" val="156731514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B66284-A9B6-C31C-157C-A5F2B64EEB44}"/>
              </a:ext>
            </a:extLst>
          </p:cNvPr>
          <p:cNvSpPr>
            <a:spLocks noGrp="1"/>
          </p:cNvSpPr>
          <p:nvPr>
            <p:ph type="title"/>
          </p:nvPr>
        </p:nvSpPr>
        <p:spPr/>
        <p:txBody>
          <a:bodyPr/>
          <a:lstStyle/>
          <a:p>
            <a:r>
              <a:rPr lang="en-GB" dirty="0"/>
              <a:t>CIPD define good work as work that:</a:t>
            </a:r>
          </a:p>
        </p:txBody>
      </p:sp>
      <p:sp>
        <p:nvSpPr>
          <p:cNvPr id="3" name="Content Placeholder 2">
            <a:extLst>
              <a:ext uri="{FF2B5EF4-FFF2-40B4-BE49-F238E27FC236}">
                <a16:creationId xmlns:a16="http://schemas.microsoft.com/office/drawing/2014/main" id="{38BE97DF-F21E-7D6B-D420-86E65CB98019}"/>
              </a:ext>
            </a:extLst>
          </p:cNvPr>
          <p:cNvSpPr>
            <a:spLocks noGrp="1"/>
          </p:cNvSpPr>
          <p:nvPr>
            <p:ph idx="1"/>
          </p:nvPr>
        </p:nvSpPr>
        <p:spPr/>
        <p:txBody>
          <a:bodyPr>
            <a:normAutofit fontScale="77500" lnSpcReduction="20000"/>
          </a:bodyPr>
          <a:lstStyle/>
          <a:p>
            <a:pPr algn="l">
              <a:buFont typeface="Arial" panose="020B0604020202020204" pitchFamily="34" charset="0"/>
              <a:buChar char="•"/>
            </a:pPr>
            <a:r>
              <a:rPr lang="en-GB" b="0" i="0" dirty="0">
                <a:solidFill>
                  <a:srgbClr val="202020"/>
                </a:solidFill>
                <a:effectLst/>
                <a:latin typeface="Museo"/>
              </a:rPr>
              <a:t>is fairly rewarded  </a:t>
            </a:r>
          </a:p>
          <a:p>
            <a:pPr algn="l">
              <a:buFont typeface="Arial" panose="020B0604020202020204" pitchFamily="34" charset="0"/>
              <a:buChar char="•"/>
            </a:pPr>
            <a:r>
              <a:rPr lang="en-GB" b="0" i="0" dirty="0">
                <a:solidFill>
                  <a:srgbClr val="202020"/>
                </a:solidFill>
                <a:effectLst/>
                <a:latin typeface="Museo"/>
              </a:rPr>
              <a:t>gives people the means to securely make a living  </a:t>
            </a:r>
          </a:p>
          <a:p>
            <a:pPr algn="l">
              <a:buFont typeface="Arial" panose="020B0604020202020204" pitchFamily="34" charset="0"/>
              <a:buChar char="•"/>
            </a:pPr>
            <a:r>
              <a:rPr lang="en-GB" b="0" i="0" dirty="0">
                <a:solidFill>
                  <a:srgbClr val="202020"/>
                </a:solidFill>
                <a:effectLst/>
                <a:latin typeface="Museo"/>
              </a:rPr>
              <a:t>provides opportunities to develop skills and a career and gives a sense of fulfilment  </a:t>
            </a:r>
          </a:p>
          <a:p>
            <a:pPr algn="l">
              <a:buFont typeface="Arial" panose="020B0604020202020204" pitchFamily="34" charset="0"/>
              <a:buChar char="•"/>
            </a:pPr>
            <a:r>
              <a:rPr lang="en-GB" b="0" i="0" dirty="0">
                <a:solidFill>
                  <a:srgbClr val="202020"/>
                </a:solidFill>
                <a:effectLst/>
                <a:latin typeface="Museo"/>
              </a:rPr>
              <a:t>delivers a supportive environment with constructive relationships  </a:t>
            </a:r>
          </a:p>
          <a:p>
            <a:pPr algn="l">
              <a:buFont typeface="Arial" panose="020B0604020202020204" pitchFamily="34" charset="0"/>
              <a:buChar char="•"/>
            </a:pPr>
            <a:r>
              <a:rPr lang="en-GB" b="0" i="0" dirty="0">
                <a:solidFill>
                  <a:srgbClr val="202020"/>
                </a:solidFill>
                <a:effectLst/>
                <a:latin typeface="Museo"/>
              </a:rPr>
              <a:t>allows for work–life balance  </a:t>
            </a:r>
          </a:p>
          <a:p>
            <a:pPr algn="l">
              <a:buFont typeface="Arial" panose="020B0604020202020204" pitchFamily="34" charset="0"/>
              <a:buChar char="•"/>
            </a:pPr>
            <a:r>
              <a:rPr lang="en-GB" b="0" i="0" dirty="0">
                <a:solidFill>
                  <a:srgbClr val="202020"/>
                </a:solidFill>
                <a:effectLst/>
                <a:latin typeface="Museo"/>
              </a:rPr>
              <a:t>is physically and mentally healthy for people  </a:t>
            </a:r>
          </a:p>
          <a:p>
            <a:pPr algn="l">
              <a:buFont typeface="Arial" panose="020B0604020202020204" pitchFamily="34" charset="0"/>
              <a:buChar char="•"/>
            </a:pPr>
            <a:r>
              <a:rPr lang="en-GB" b="0" i="0" dirty="0">
                <a:solidFill>
                  <a:srgbClr val="202020"/>
                </a:solidFill>
                <a:effectLst/>
                <a:latin typeface="Museo"/>
              </a:rPr>
              <a:t>gives people the voice and choice they need to shape their working lives  </a:t>
            </a:r>
          </a:p>
          <a:p>
            <a:pPr algn="l">
              <a:buFont typeface="Arial" panose="020B0604020202020204" pitchFamily="34" charset="0"/>
              <a:buChar char="•"/>
            </a:pPr>
            <a:r>
              <a:rPr lang="en-GB" b="0" i="0" dirty="0">
                <a:solidFill>
                  <a:srgbClr val="202020"/>
                </a:solidFill>
                <a:effectLst/>
                <a:latin typeface="Museo"/>
              </a:rPr>
              <a:t>is accessible to all.  </a:t>
            </a:r>
          </a:p>
          <a:p>
            <a:pPr algn="l"/>
            <a:r>
              <a:rPr lang="en-GB" b="0" i="0" dirty="0">
                <a:solidFill>
                  <a:srgbClr val="202020"/>
                </a:solidFill>
                <a:effectLst/>
                <a:latin typeface="Museo"/>
              </a:rPr>
              <a:t>Good work is influenced by a range of factors, including HR practices, the quality of people management and by workers themselves. </a:t>
            </a:r>
          </a:p>
          <a:p>
            <a:pPr marL="0" indent="0">
              <a:buNone/>
            </a:pPr>
            <a:endParaRPr lang="en-GB" dirty="0"/>
          </a:p>
        </p:txBody>
      </p:sp>
    </p:spTree>
    <p:extLst>
      <p:ext uri="{BB962C8B-B14F-4D97-AF65-F5344CB8AC3E}">
        <p14:creationId xmlns:p14="http://schemas.microsoft.com/office/powerpoint/2010/main" val="64593344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A7F53-23D7-DEA5-5A20-A90AA5240982}"/>
              </a:ext>
            </a:extLst>
          </p:cNvPr>
          <p:cNvSpPr>
            <a:spLocks noGrp="1"/>
          </p:cNvSpPr>
          <p:nvPr>
            <p:ph type="title"/>
          </p:nvPr>
        </p:nvSpPr>
        <p:spPr/>
        <p:txBody>
          <a:bodyPr/>
          <a:lstStyle/>
          <a:p>
            <a:r>
              <a:rPr lang="en-GB" dirty="0"/>
              <a:t>HR</a:t>
            </a:r>
          </a:p>
        </p:txBody>
      </p:sp>
      <p:sp>
        <p:nvSpPr>
          <p:cNvPr id="3" name="Content Placeholder 2">
            <a:extLst>
              <a:ext uri="{FF2B5EF4-FFF2-40B4-BE49-F238E27FC236}">
                <a16:creationId xmlns:a16="http://schemas.microsoft.com/office/drawing/2014/main" id="{CC01FE37-2643-68EE-82DD-DA4DBFE9E137}"/>
              </a:ext>
            </a:extLst>
          </p:cNvPr>
          <p:cNvSpPr>
            <a:spLocks noGrp="1"/>
          </p:cNvSpPr>
          <p:nvPr>
            <p:ph idx="1"/>
          </p:nvPr>
        </p:nvSpPr>
        <p:spPr>
          <a:xfrm>
            <a:off x="358219" y="1397809"/>
            <a:ext cx="11481847" cy="4003750"/>
          </a:xfrm>
        </p:spPr>
        <p:txBody>
          <a:bodyPr>
            <a:normAutofit fontScale="85000" lnSpcReduction="20000"/>
          </a:bodyPr>
          <a:lstStyle/>
          <a:p>
            <a:r>
              <a:rPr lang="en-GB" dirty="0"/>
              <a:t>People professionals can communicate to staff and train managers on what a healthy workplace is and help them embed this. </a:t>
            </a:r>
          </a:p>
          <a:p>
            <a:r>
              <a:rPr lang="en-GB" dirty="0"/>
              <a:t>Training must be provided so that managers can spot the signs of poor workplace wellbeing and address concerns early. </a:t>
            </a:r>
          </a:p>
          <a:p>
            <a:r>
              <a:rPr lang="en-GB" b="0" i="0" dirty="0">
                <a:solidFill>
                  <a:srgbClr val="202020"/>
                </a:solidFill>
                <a:effectLst/>
                <a:latin typeface="Museo"/>
              </a:rPr>
              <a:t>37% of respondents blamed management style for work-related stress</a:t>
            </a:r>
          </a:p>
          <a:p>
            <a:r>
              <a:rPr lang="en-GB" b="0" i="0" dirty="0">
                <a:solidFill>
                  <a:srgbClr val="202020"/>
                </a:solidFill>
                <a:effectLst/>
                <a:latin typeface="Museo"/>
              </a:rPr>
              <a:t>Employees must also look after their own health and the organisation can help them do this </a:t>
            </a:r>
            <a:r>
              <a:rPr lang="en-GB" b="0" i="0" dirty="0" err="1">
                <a:solidFill>
                  <a:srgbClr val="202020"/>
                </a:solidFill>
                <a:effectLst/>
                <a:latin typeface="Museo"/>
              </a:rPr>
              <a:t>bny</a:t>
            </a:r>
            <a:r>
              <a:rPr lang="en-GB" b="0" i="0" dirty="0">
                <a:solidFill>
                  <a:srgbClr val="202020"/>
                </a:solidFill>
                <a:effectLst/>
                <a:latin typeface="Museo"/>
              </a:rPr>
              <a:t> having well supported job roles, good communication and resources for employees to access assistance. </a:t>
            </a:r>
          </a:p>
          <a:p>
            <a:endParaRPr lang="en-GB" dirty="0">
              <a:solidFill>
                <a:srgbClr val="202020"/>
              </a:solidFill>
              <a:latin typeface="Museo"/>
            </a:endParaRPr>
          </a:p>
          <a:p>
            <a:endParaRPr lang="en-GB" dirty="0">
              <a:solidFill>
                <a:srgbClr val="202020"/>
              </a:solidFill>
              <a:latin typeface="Museo"/>
            </a:endParaRPr>
          </a:p>
          <a:p>
            <a:r>
              <a:rPr lang="en-GB" dirty="0">
                <a:solidFill>
                  <a:srgbClr val="202020"/>
                </a:solidFill>
                <a:latin typeface="Museo"/>
              </a:rPr>
              <a:t>(</a:t>
            </a:r>
            <a:r>
              <a:rPr lang="en-GB" dirty="0" err="1">
                <a:solidFill>
                  <a:srgbClr val="202020"/>
                </a:solidFill>
                <a:latin typeface="Museo"/>
              </a:rPr>
              <a:t>Suff</a:t>
            </a:r>
            <a:r>
              <a:rPr lang="en-GB" dirty="0">
                <a:solidFill>
                  <a:srgbClr val="202020"/>
                </a:solidFill>
                <a:latin typeface="Museo"/>
              </a:rPr>
              <a:t>, 2024)</a:t>
            </a:r>
            <a:endParaRPr lang="en-GB" dirty="0"/>
          </a:p>
          <a:p>
            <a:endParaRPr lang="en-GB" dirty="0"/>
          </a:p>
        </p:txBody>
      </p:sp>
    </p:spTree>
    <p:extLst>
      <p:ext uri="{BB962C8B-B14F-4D97-AF65-F5344CB8AC3E}">
        <p14:creationId xmlns:p14="http://schemas.microsoft.com/office/powerpoint/2010/main" val="15028487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4845A0EE-C4C8-4AE1-B3C6-1261368AC0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46854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B49C25B-E207-B64B-1B35-BE2FCBEF8D2F}"/>
              </a:ext>
            </a:extLst>
          </p:cNvPr>
          <p:cNvSpPr>
            <a:spLocks noGrp="1"/>
          </p:cNvSpPr>
          <p:nvPr>
            <p:ph type="title"/>
          </p:nvPr>
        </p:nvSpPr>
        <p:spPr>
          <a:xfrm>
            <a:off x="621629" y="640080"/>
            <a:ext cx="4225290" cy="5578816"/>
          </a:xfrm>
        </p:spPr>
        <p:txBody>
          <a:bodyPr vert="horz" lIns="91440" tIns="45720" rIns="91440" bIns="45720" rtlCol="0" anchor="ctr">
            <a:normAutofit/>
          </a:bodyPr>
          <a:lstStyle/>
          <a:p>
            <a:pPr algn="ctr"/>
            <a:r>
              <a:rPr lang="en-US" kern="1200">
                <a:solidFill>
                  <a:srgbClr val="FFFFFF"/>
                </a:solidFill>
                <a:latin typeface="+mj-lt"/>
                <a:ea typeface="+mj-ea"/>
                <a:cs typeface="+mj-cs"/>
              </a:rPr>
              <a:t>Questions…</a:t>
            </a:r>
          </a:p>
        </p:txBody>
      </p:sp>
      <p:pic>
        <p:nvPicPr>
          <p:cNvPr id="5" name="Content Placeholder 4" descr="Questions outline">
            <a:extLst>
              <a:ext uri="{FF2B5EF4-FFF2-40B4-BE49-F238E27FC236}">
                <a16:creationId xmlns:a16="http://schemas.microsoft.com/office/drawing/2014/main" id="{75F6EDAC-7601-C34D-60FC-7A6261FEFF6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096000" y="699753"/>
            <a:ext cx="5459470" cy="5459470"/>
          </a:xfrm>
          <a:prstGeom prst="rect">
            <a:avLst/>
          </a:prstGeom>
        </p:spPr>
      </p:pic>
    </p:spTree>
    <p:extLst>
      <p:ext uri="{BB962C8B-B14F-4D97-AF65-F5344CB8AC3E}">
        <p14:creationId xmlns:p14="http://schemas.microsoft.com/office/powerpoint/2010/main" val="398507708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22A400-0274-6148-EE88-179A8420C95A}"/>
              </a:ext>
            </a:extLst>
          </p:cNvPr>
          <p:cNvSpPr>
            <a:spLocks noGrp="1"/>
          </p:cNvSpPr>
          <p:nvPr>
            <p:ph type="title"/>
          </p:nvPr>
        </p:nvSpPr>
        <p:spPr>
          <a:xfrm>
            <a:off x="223748" y="42397"/>
            <a:ext cx="11481847" cy="1019922"/>
          </a:xfrm>
        </p:spPr>
        <p:txBody>
          <a:bodyPr/>
          <a:lstStyle/>
          <a:p>
            <a:r>
              <a:rPr lang="en-GB" dirty="0"/>
              <a:t>References</a:t>
            </a:r>
          </a:p>
        </p:txBody>
      </p:sp>
      <p:sp>
        <p:nvSpPr>
          <p:cNvPr id="3" name="Content Placeholder 2">
            <a:extLst>
              <a:ext uri="{FF2B5EF4-FFF2-40B4-BE49-F238E27FC236}">
                <a16:creationId xmlns:a16="http://schemas.microsoft.com/office/drawing/2014/main" id="{47798923-7A5C-FE62-934D-F9D9B0B1DF07}"/>
              </a:ext>
            </a:extLst>
          </p:cNvPr>
          <p:cNvSpPr>
            <a:spLocks noGrp="1"/>
          </p:cNvSpPr>
          <p:nvPr>
            <p:ph idx="1"/>
          </p:nvPr>
        </p:nvSpPr>
        <p:spPr>
          <a:xfrm>
            <a:off x="355076" y="1260847"/>
            <a:ext cx="11481847" cy="4319681"/>
          </a:xfrm>
        </p:spPr>
        <p:txBody>
          <a:bodyPr>
            <a:normAutofit fontScale="55000" lnSpcReduction="20000"/>
          </a:bodyPr>
          <a:lstStyle/>
          <a:p>
            <a:r>
              <a:rPr lang="en-GB" dirty="0"/>
              <a:t>CIPD (2023) </a:t>
            </a:r>
            <a:r>
              <a:rPr lang="en-GB" i="1" dirty="0"/>
              <a:t>Technology use in learning and development. </a:t>
            </a:r>
            <a:r>
              <a:rPr lang="en-GB" dirty="0"/>
              <a:t>Available at: </a:t>
            </a:r>
            <a:r>
              <a:rPr lang="en-GB" dirty="0">
                <a:hlinkClick r:id="rId2"/>
              </a:rPr>
              <a:t>https://www.cipd.org/uk/knowledge/guides/technology-learning-development/#benefits-and-risks-of-using-digital-solutions-in-learning-and-development</a:t>
            </a:r>
            <a:r>
              <a:rPr lang="en-GB" dirty="0"/>
              <a:t> (Accessed: September 2024)</a:t>
            </a:r>
          </a:p>
          <a:p>
            <a:r>
              <a:rPr lang="en-GB" dirty="0"/>
              <a:t>CIPD (2024) </a:t>
            </a:r>
            <a:r>
              <a:rPr lang="en-GB" i="1" dirty="0"/>
              <a:t>CIPD Good work index. </a:t>
            </a:r>
            <a:r>
              <a:rPr lang="en-GB" dirty="0"/>
              <a:t>Available at: </a:t>
            </a:r>
            <a:r>
              <a:rPr lang="en-GB" dirty="0">
                <a:hlinkClick r:id="rId3"/>
              </a:rPr>
              <a:t>https://www.cipd.org/uk/knowledge/reports/goodwork/</a:t>
            </a:r>
            <a:r>
              <a:rPr lang="en-GB" dirty="0"/>
              <a:t> (Accessed: September 2024)</a:t>
            </a:r>
          </a:p>
          <a:p>
            <a:r>
              <a:rPr lang="en-GB" dirty="0"/>
              <a:t>HRC Online (2024) </a:t>
            </a:r>
            <a:r>
              <a:rPr lang="en-GB" i="1" dirty="0"/>
              <a:t>What is: Charles Handy Model of organisation culture. </a:t>
            </a:r>
            <a:r>
              <a:rPr lang="en-GB" dirty="0"/>
              <a:t>Available at: </a:t>
            </a:r>
            <a:r>
              <a:rPr lang="en-GB" dirty="0">
                <a:hlinkClick r:id="rId4"/>
              </a:rPr>
              <a:t>https://youtu.be/pF1cfEt8JWQ?si=gK9FCjLSLoo9vfPh</a:t>
            </a:r>
            <a:r>
              <a:rPr lang="en-GB" dirty="0"/>
              <a:t> (Accessed: October 2024)</a:t>
            </a:r>
          </a:p>
          <a:p>
            <a:r>
              <a:rPr lang="en-GB" dirty="0"/>
              <a:t>ICS Learn (2023) </a:t>
            </a:r>
            <a:r>
              <a:rPr lang="en-GB" i="1" dirty="0"/>
              <a:t>6 ways HR influences organisational culture. </a:t>
            </a:r>
            <a:r>
              <a:rPr lang="en-GB" dirty="0"/>
              <a:t>Available at:</a:t>
            </a:r>
            <a:r>
              <a:rPr lang="en-GB" i="1" dirty="0"/>
              <a:t> </a:t>
            </a:r>
            <a:r>
              <a:rPr lang="en-GB" dirty="0">
                <a:hlinkClick r:id="rId5"/>
              </a:rPr>
              <a:t>https://www.cipd.org/uk/about/news/six-ways-hr-influences-organisational-culture/</a:t>
            </a:r>
            <a:r>
              <a:rPr lang="en-GB" dirty="0"/>
              <a:t>  (Accessed: September 2024)</a:t>
            </a:r>
          </a:p>
          <a:p>
            <a:r>
              <a:rPr lang="en-GB" dirty="0"/>
              <a:t>McCartney, C. (2023) </a:t>
            </a:r>
            <a:r>
              <a:rPr lang="en-GB" i="1" dirty="0"/>
              <a:t>Selection methods. </a:t>
            </a:r>
            <a:r>
              <a:rPr lang="en-GB" dirty="0"/>
              <a:t>Available at: </a:t>
            </a:r>
            <a:r>
              <a:rPr lang="en-GB" dirty="0">
                <a:hlinkClick r:id="rId6"/>
              </a:rPr>
              <a:t>https://www.cipd.org/uk/knowledge/factsheets/selection-factsheet/</a:t>
            </a:r>
            <a:r>
              <a:rPr lang="en-GB" dirty="0"/>
              <a:t> (Accessed: September 2024)</a:t>
            </a:r>
          </a:p>
          <a:p>
            <a:r>
              <a:rPr lang="en-GB" b="0" i="0" dirty="0">
                <a:solidFill>
                  <a:srgbClr val="555555"/>
                </a:solidFill>
                <a:effectLst/>
                <a:latin typeface="robotoregular"/>
              </a:rPr>
              <a:t>Mullins, Laurie. </a:t>
            </a:r>
            <a:r>
              <a:rPr lang="en-GB" b="0" i="1" dirty="0">
                <a:solidFill>
                  <a:srgbClr val="555555"/>
                </a:solidFill>
                <a:effectLst/>
                <a:latin typeface="robotoregular"/>
              </a:rPr>
              <a:t>Mullins: Organisational Behaviour in the Workplace</a:t>
            </a:r>
            <a:r>
              <a:rPr lang="en-GB" b="0" i="0" dirty="0">
                <a:solidFill>
                  <a:srgbClr val="555555"/>
                </a:solidFill>
                <a:effectLst/>
                <a:latin typeface="robotoregular"/>
              </a:rPr>
              <a:t>, Pearson Education, Limited, 2019.</a:t>
            </a:r>
            <a:r>
              <a:rPr lang="en-GB" b="0" i="1" dirty="0">
                <a:solidFill>
                  <a:srgbClr val="555555"/>
                </a:solidFill>
                <a:effectLst/>
                <a:latin typeface="robotoregular"/>
              </a:rPr>
              <a:t> </a:t>
            </a:r>
          </a:p>
          <a:p>
            <a:r>
              <a:rPr lang="en-GB" dirty="0"/>
              <a:t>Personnel Today (2023) </a:t>
            </a:r>
            <a:r>
              <a:rPr lang="en-GB" i="1" dirty="0"/>
              <a:t>What are the models of organisational culture? </a:t>
            </a:r>
            <a:r>
              <a:rPr lang="en-GB" dirty="0"/>
              <a:t>Available at: </a:t>
            </a:r>
            <a:r>
              <a:rPr lang="en-GB" dirty="0">
                <a:hlinkClick r:id="rId7"/>
              </a:rPr>
              <a:t>https://www.personneltoday.com/hr/what-are-the-organisational-culture-models/</a:t>
            </a:r>
            <a:r>
              <a:rPr lang="en-GB" dirty="0"/>
              <a:t> (Accessed: July 2024)</a:t>
            </a:r>
          </a:p>
          <a:p>
            <a:r>
              <a:rPr lang="en-GB" dirty="0" err="1"/>
              <a:t>Suff</a:t>
            </a:r>
            <a:r>
              <a:rPr lang="en-GB" dirty="0"/>
              <a:t>, R. (2024) </a:t>
            </a:r>
            <a:r>
              <a:rPr lang="en-GB" i="1" dirty="0"/>
              <a:t>Wellbeing at work. </a:t>
            </a:r>
            <a:r>
              <a:rPr lang="en-GB" dirty="0"/>
              <a:t>Available at: </a:t>
            </a:r>
            <a:r>
              <a:rPr lang="en-GB" dirty="0">
                <a:hlinkClick r:id="rId8"/>
              </a:rPr>
              <a:t>https://www.cipd.org/uk/knowledge/factsheets/well-being-factsheet/</a:t>
            </a:r>
            <a:r>
              <a:rPr lang="en-GB" dirty="0"/>
              <a:t> (Accessed: September 2024)</a:t>
            </a:r>
          </a:p>
          <a:p>
            <a:r>
              <a:rPr lang="en-GB" dirty="0" err="1"/>
              <a:t>Treash</a:t>
            </a:r>
            <a:r>
              <a:rPr lang="en-GB" dirty="0"/>
              <a:t>, A. (2011) ‘Why status matters’, </a:t>
            </a:r>
            <a:r>
              <a:rPr lang="en-GB" i="1" dirty="0"/>
              <a:t>Canadian HR Reporter</a:t>
            </a:r>
            <a:r>
              <a:rPr lang="en-GB" dirty="0"/>
              <a:t>, 24(8), pp. 23-.</a:t>
            </a:r>
          </a:p>
          <a:p>
            <a:r>
              <a:rPr lang="en-GB" dirty="0"/>
              <a:t>Young, J. (2019) </a:t>
            </a:r>
            <a:r>
              <a:rPr lang="en-GB" i="1" dirty="0"/>
              <a:t>Creating and developing positive organisational cultures for learning and inclusion. </a:t>
            </a:r>
            <a:r>
              <a:rPr lang="en-GB" dirty="0"/>
              <a:t> Available at: </a:t>
            </a:r>
            <a:r>
              <a:rPr lang="en-GB" dirty="0">
                <a:hlinkClick r:id="rId9"/>
              </a:rPr>
              <a:t>https://www.cipd.org/uk/views-and-insights/thought-leadership/the-world-of-work/positive-organisational-culture-inclusion/</a:t>
            </a:r>
            <a:r>
              <a:rPr lang="en-GB" dirty="0"/>
              <a:t> (Accessed: September 2024)</a:t>
            </a:r>
          </a:p>
          <a:p>
            <a:endParaRPr lang="en-GB" dirty="0"/>
          </a:p>
        </p:txBody>
      </p:sp>
    </p:spTree>
    <p:extLst>
      <p:ext uri="{BB962C8B-B14F-4D97-AF65-F5344CB8AC3E}">
        <p14:creationId xmlns:p14="http://schemas.microsoft.com/office/powerpoint/2010/main" val="135591023"/>
      </p:ext>
    </p:extLst>
  </p:cSld>
  <p:clrMapOvr>
    <a:masterClrMapping/>
  </p:clrMapOvr>
</p:sld>
</file>

<file path=ppt/theme/theme1.xml><?xml version="1.0" encoding="utf-8"?>
<a:theme xmlns:a="http://schemas.openxmlformats.org/drawingml/2006/main" name="UWTSD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Logo Variations place image in Backgrou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303dbf9b-b85b-46a0-94f1-894078c07ecd" xsi:nil="true"/>
    <lcf76f155ced4ddcb4097134ff3c332f xmlns="211f9404-bca0-4bcf-9c1d-965ccb6f8d2d">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A22DCA5D1B256B479227F480D2542598" ma:contentTypeVersion="16" ma:contentTypeDescription="Create a new document." ma:contentTypeScope="" ma:versionID="3e9a1b2e959880e4a76c3977d9ce4bf7">
  <xsd:schema xmlns:xsd="http://www.w3.org/2001/XMLSchema" xmlns:xs="http://www.w3.org/2001/XMLSchema" xmlns:p="http://schemas.microsoft.com/office/2006/metadata/properties" xmlns:ns2="211f9404-bca0-4bcf-9c1d-965ccb6f8d2d" xmlns:ns3="303dbf9b-b85b-46a0-94f1-894078c07ecd" targetNamespace="http://schemas.microsoft.com/office/2006/metadata/properties" ma:root="true" ma:fieldsID="fcf97f2708594b994a194b3975e3d81f" ns2:_="" ns3:_="">
    <xsd:import namespace="211f9404-bca0-4bcf-9c1d-965ccb6f8d2d"/>
    <xsd:import namespace="303dbf9b-b85b-46a0-94f1-894078c07ec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OCR" minOccurs="0"/>
                <xsd:element ref="ns2:MediaServiceGenerationTime" minOccurs="0"/>
                <xsd:element ref="ns2:MediaServiceEventHashCode" minOccurs="0"/>
                <xsd:element ref="ns2:MediaServiceDateTaken" minOccurs="0"/>
                <xsd:element ref="ns2:lcf76f155ced4ddcb4097134ff3c332f" minOccurs="0"/>
                <xsd:element ref="ns3:TaxCatchAll" minOccurs="0"/>
                <xsd:element ref="ns2:MediaServiceSearchPropertie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1f9404-bca0-4bcf-9c1d-965ccb6f8d2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ternalName="MediaServiceDateTaken" ma:readOnly="true">
      <xsd:simpleType>
        <xsd:restriction base="dms:Text"/>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a97a576-9b9a-4725-8082-46e909de400b}" ma:internalName="TaxCatchAll" ma:showField="CatchAllData" ma:web="303dbf9b-b85b-46a0-94f1-894078c07ec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005B358-F4C1-4779-9208-30E86E3F7A24}">
  <ds:schemaRefs>
    <ds:schemaRef ds:uri="http://schemas.microsoft.com/sharepoint/v3/contenttype/forms"/>
  </ds:schemaRefs>
</ds:datastoreItem>
</file>

<file path=customXml/itemProps2.xml><?xml version="1.0" encoding="utf-8"?>
<ds:datastoreItem xmlns:ds="http://schemas.openxmlformats.org/officeDocument/2006/customXml" ds:itemID="{5D040630-A62C-4063-B6E2-E8C2D35B5414}">
  <ds:schemaRefs>
    <ds:schemaRef ds:uri="http://schemas.microsoft.com/office/2006/metadata/properties"/>
    <ds:schemaRef ds:uri="211f9404-bca0-4bcf-9c1d-965ccb6f8d2d"/>
    <ds:schemaRef ds:uri="303dbf9b-b85b-46a0-94f1-894078c07ecd"/>
    <ds:schemaRef ds:uri="http://purl.org/dc/elements/1.1/"/>
    <ds:schemaRef ds:uri="http://schemas.microsoft.com/office/2006/documentManagement/types"/>
    <ds:schemaRef ds:uri="http://schemas.openxmlformats.org/package/2006/metadata/core-properties"/>
    <ds:schemaRef ds:uri="http://purl.org/dc/terms/"/>
    <ds:schemaRef ds:uri="http://purl.org/dc/dcmitype/"/>
    <ds:schemaRef ds:uri="http://schemas.microsoft.com/office/infopath/2007/PartnerControls"/>
    <ds:schemaRef ds:uri="http://www.w3.org/XML/1998/namespace"/>
  </ds:schemaRefs>
</ds:datastoreItem>
</file>

<file path=customXml/itemProps3.xml><?xml version="1.0" encoding="utf-8"?>
<ds:datastoreItem xmlns:ds="http://schemas.openxmlformats.org/officeDocument/2006/customXml" ds:itemID="{A2BE3E23-B854-4D4E-9314-54BECDE7CCA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11f9404-bca0-4bcf-9c1d-965ccb6f8d2d"/>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0</TotalTime>
  <Words>3475</Words>
  <Application>Microsoft Office PowerPoint</Application>
  <PresentationFormat>Widescreen</PresentationFormat>
  <Paragraphs>229</Paragraphs>
  <Slides>36</Slides>
  <Notes>12</Notes>
  <HiddenSlides>0</HiddenSlides>
  <MMClips>0</MMClips>
  <ScaleCrop>false</ScaleCrop>
  <HeadingPairs>
    <vt:vector size="6" baseType="variant">
      <vt:variant>
        <vt:lpstr>Fonts Used</vt:lpstr>
      </vt:variant>
      <vt:variant>
        <vt:i4>8</vt:i4>
      </vt:variant>
      <vt:variant>
        <vt:lpstr>Theme</vt:lpstr>
      </vt:variant>
      <vt:variant>
        <vt:i4>3</vt:i4>
      </vt:variant>
      <vt:variant>
        <vt:lpstr>Slide Titles</vt:lpstr>
      </vt:variant>
      <vt:variant>
        <vt:i4>36</vt:i4>
      </vt:variant>
    </vt:vector>
  </HeadingPairs>
  <TitlesOfParts>
    <vt:vector size="47" baseType="lpstr">
      <vt:lpstr>Museo</vt:lpstr>
      <vt:lpstr>robotoregular</vt:lpstr>
      <vt:lpstr>Aptos</vt:lpstr>
      <vt:lpstr>Arial</vt:lpstr>
      <vt:lpstr>Calibri</vt:lpstr>
      <vt:lpstr>Calibri Light</vt:lpstr>
      <vt:lpstr>Oxygen</vt:lpstr>
      <vt:lpstr>Source Sans Pro</vt:lpstr>
      <vt:lpstr>UWTSD Holding Page</vt:lpstr>
      <vt:lpstr>UWTSD Text 2</vt:lpstr>
      <vt:lpstr>UWTSD Logo Variations place image in Background</vt:lpstr>
      <vt:lpstr>PowerPoint Presentation</vt:lpstr>
      <vt:lpstr>Handy’s Motivation Theory</vt:lpstr>
      <vt:lpstr>Charles Handy model of culture</vt:lpstr>
      <vt:lpstr>Power</vt:lpstr>
      <vt:lpstr>Task Culture</vt:lpstr>
      <vt:lpstr>Person Culture </vt:lpstr>
      <vt:lpstr>Role Culture</vt:lpstr>
      <vt:lpstr>SCARF Model </vt:lpstr>
      <vt:lpstr>The ‘SCARF’ model: </vt:lpstr>
      <vt:lpstr>SCARF model continued…</vt:lpstr>
      <vt:lpstr>PowerPoint Presentation</vt:lpstr>
      <vt:lpstr>Employee Selection</vt:lpstr>
      <vt:lpstr> one example : Align Recruitment With Your Goals </vt:lpstr>
      <vt:lpstr>Employee development and culture</vt:lpstr>
      <vt:lpstr>PowerPoint Presentation</vt:lpstr>
      <vt:lpstr>Potential to use technology in development: </vt:lpstr>
      <vt:lpstr>However… risk segregating employee groups </vt:lpstr>
      <vt:lpstr>People-centric change</vt:lpstr>
      <vt:lpstr>Why is people-centric change important?</vt:lpstr>
      <vt:lpstr>PowerPoint Presentation</vt:lpstr>
      <vt:lpstr>View of Kotter’s Model </vt:lpstr>
      <vt:lpstr>Kubler Ross Change Management</vt:lpstr>
      <vt:lpstr>Advantages and Disadvantages</vt:lpstr>
      <vt:lpstr>CIPD – What lessons has Covid teach us about organisational change. </vt:lpstr>
      <vt:lpstr>PowerPoint Presentation</vt:lpstr>
      <vt:lpstr>PowerPoint Presentation</vt:lpstr>
      <vt:lpstr>PowerPoint Presentation</vt:lpstr>
      <vt:lpstr>THE ELEMENTS OF EMPLOYEE WELL-BEING PRACTICE</vt:lpstr>
      <vt:lpstr>PURPOSE</vt:lpstr>
      <vt:lpstr>THE WORK ENVIRONMENT </vt:lpstr>
      <vt:lpstr>SERVICES FOR INDIVIDUALS </vt:lpstr>
      <vt:lpstr>Good Work </vt:lpstr>
      <vt:lpstr>CIPD define good work as work that:</vt:lpstr>
      <vt:lpstr>HR</vt:lpstr>
      <vt:lpstr>Questions…</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Ffion Evans</dc:creator>
  <cp:lastModifiedBy>Natasha Davies (IMH)</cp:lastModifiedBy>
  <cp:revision>17</cp:revision>
  <dcterms:created xsi:type="dcterms:W3CDTF">2021-03-09T15:35:42Z</dcterms:created>
  <dcterms:modified xsi:type="dcterms:W3CDTF">2024-10-18T15:44:33Z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0x010100A22DCA5D1B256B479227F480D2542598</vt:lpwstr>
  </property>
</Properties>
</file>