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8" r:id="rId6"/>
    <p:sldId id="281" r:id="rId7"/>
    <p:sldId id="268" r:id="rId8"/>
    <p:sldId id="694" r:id="rId9"/>
    <p:sldId id="309" r:id="rId10"/>
    <p:sldId id="310" r:id="rId11"/>
    <p:sldId id="311" r:id="rId12"/>
    <p:sldId id="312" r:id="rId13"/>
    <p:sldId id="319" r:id="rId14"/>
    <p:sldId id="693" r:id="rId15"/>
    <p:sldId id="697" r:id="rId16"/>
    <p:sldId id="313" r:id="rId17"/>
    <p:sldId id="315" r:id="rId18"/>
    <p:sldId id="314" r:id="rId19"/>
    <p:sldId id="622" r:id="rId20"/>
    <p:sldId id="592" r:id="rId21"/>
    <p:sldId id="303" r:id="rId22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11A70E-6A84-409D-827A-3D13AE9302A3}" v="115" dt="2024-10-29T09:40:43.920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86" autoAdjust="0"/>
    <p:restoredTop sz="94598" autoAdjust="0"/>
  </p:normalViewPr>
  <p:slideViewPr>
    <p:cSldViewPr snapToGrid="0">
      <p:cViewPr varScale="1">
        <p:scale>
          <a:sx n="92" d="100"/>
          <a:sy n="92" d="100"/>
        </p:scale>
        <p:origin x="72" y="1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5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6511A70E-6A84-409D-827A-3D13AE9302A3}"/>
    <pc:docChg chg="undo redo custSel addSld delSld modSld sldOrd">
      <pc:chgData name="Alissa Flatley" userId="0242edfc-aa31-435e-a161-b1e1fa7a13bd" providerId="ADAL" clId="{6511A70E-6A84-409D-827A-3D13AE9302A3}" dt="2024-10-29T09:53:20.931" v="1709" actId="20577"/>
      <pc:docMkLst>
        <pc:docMk/>
      </pc:docMkLst>
      <pc:sldChg chg="addSp modSp mod">
        <pc:chgData name="Alissa Flatley" userId="0242edfc-aa31-435e-a161-b1e1fa7a13bd" providerId="ADAL" clId="{6511A70E-6A84-409D-827A-3D13AE9302A3}" dt="2024-10-28T21:37:02.534" v="953" actId="207"/>
        <pc:sldMkLst>
          <pc:docMk/>
          <pc:sldMk cId="1633438396" sldId="256"/>
        </pc:sldMkLst>
        <pc:spChg chg="add mod">
          <ac:chgData name="Alissa Flatley" userId="0242edfc-aa31-435e-a161-b1e1fa7a13bd" providerId="ADAL" clId="{6511A70E-6A84-409D-827A-3D13AE9302A3}" dt="2024-10-28T21:37:02.534" v="953" actId="207"/>
          <ac:spMkLst>
            <pc:docMk/>
            <pc:sldMk cId="1633438396" sldId="256"/>
            <ac:spMk id="2" creationId="{E3014091-8E24-6F03-D944-232D4F088760}"/>
          </ac:spMkLst>
        </pc:spChg>
        <pc:spChg chg="mod">
          <ac:chgData name="Alissa Flatley" userId="0242edfc-aa31-435e-a161-b1e1fa7a13bd" providerId="ADAL" clId="{6511A70E-6A84-409D-827A-3D13AE9302A3}" dt="2024-10-28T21:34:21.289" v="881" actId="20577"/>
          <ac:spMkLst>
            <pc:docMk/>
            <pc:sldMk cId="1633438396" sldId="256"/>
            <ac:spMk id="7" creationId="{53AE5B2F-2CD3-4E51-91D5-FEF8CE8FEFA9}"/>
          </ac:spMkLst>
        </pc:spChg>
      </pc:sldChg>
      <pc:sldChg chg="addSp delSp modSp mod ord">
        <pc:chgData name="Alissa Flatley" userId="0242edfc-aa31-435e-a161-b1e1fa7a13bd" providerId="ADAL" clId="{6511A70E-6A84-409D-827A-3D13AE9302A3}" dt="2024-10-29T09:53:20.931" v="1709" actId="20577"/>
        <pc:sldMkLst>
          <pc:docMk/>
          <pc:sldMk cId="3408066673" sldId="258"/>
        </pc:sldMkLst>
        <pc:spChg chg="add mod">
          <ac:chgData name="Alissa Flatley" userId="0242edfc-aa31-435e-a161-b1e1fa7a13bd" providerId="ADAL" clId="{6511A70E-6A84-409D-827A-3D13AE9302A3}" dt="2024-10-28T11:48:00.771" v="174" actId="14100"/>
          <ac:spMkLst>
            <pc:docMk/>
            <pc:sldMk cId="3408066673" sldId="258"/>
            <ac:spMk id="2" creationId="{45271F64-C1B8-32D8-CA6D-6AC5F40D7B47}"/>
          </ac:spMkLst>
        </pc:spChg>
        <pc:spChg chg="add mod">
          <ac:chgData name="Alissa Flatley" userId="0242edfc-aa31-435e-a161-b1e1fa7a13bd" providerId="ADAL" clId="{6511A70E-6A84-409D-827A-3D13AE9302A3}" dt="2024-10-28T21:35:30.884" v="930"/>
          <ac:spMkLst>
            <pc:docMk/>
            <pc:sldMk cId="3408066673" sldId="258"/>
            <ac:spMk id="3" creationId="{9BCEAF4E-0089-CE69-55FF-AA273751D11E}"/>
          </ac:spMkLst>
        </pc:spChg>
        <pc:spChg chg="mod">
          <ac:chgData name="Alissa Flatley" userId="0242edfc-aa31-435e-a161-b1e1fa7a13bd" providerId="ADAL" clId="{6511A70E-6A84-409D-827A-3D13AE9302A3}" dt="2024-10-29T08:53:39.193" v="1156" actId="20577"/>
          <ac:spMkLst>
            <pc:docMk/>
            <pc:sldMk cId="3408066673" sldId="258"/>
            <ac:spMk id="7" creationId="{09F37B14-57CD-A286-FD6A-BA7AB95FCBFC}"/>
          </ac:spMkLst>
        </pc:spChg>
        <pc:spChg chg="del mod">
          <ac:chgData name="Alissa Flatley" userId="0242edfc-aa31-435e-a161-b1e1fa7a13bd" providerId="ADAL" clId="{6511A70E-6A84-409D-827A-3D13AE9302A3}" dt="2024-10-28T21:35:30.282" v="929" actId="478"/>
          <ac:spMkLst>
            <pc:docMk/>
            <pc:sldMk cId="3408066673" sldId="258"/>
            <ac:spMk id="9" creationId="{41CBA5A7-9427-AC9D-FAE8-6900ED956D1A}"/>
          </ac:spMkLst>
        </pc:spChg>
        <pc:graphicFrameChg chg="modGraphic">
          <ac:chgData name="Alissa Flatley" userId="0242edfc-aa31-435e-a161-b1e1fa7a13bd" providerId="ADAL" clId="{6511A70E-6A84-409D-827A-3D13AE9302A3}" dt="2024-10-29T09:53:20.931" v="1709" actId="20577"/>
          <ac:graphicFrameMkLst>
            <pc:docMk/>
            <pc:sldMk cId="3408066673" sldId="258"/>
            <ac:graphicFrameMk id="10" creationId="{3370469A-4768-4008-0CFA-5782C73BF54D}"/>
          </ac:graphicFrameMkLst>
        </pc:graphicFrameChg>
      </pc:sldChg>
      <pc:sldChg chg="del">
        <pc:chgData name="Alissa Flatley" userId="0242edfc-aa31-435e-a161-b1e1fa7a13bd" providerId="ADAL" clId="{6511A70E-6A84-409D-827A-3D13AE9302A3}" dt="2024-10-28T14:50:35.609" v="307" actId="47"/>
        <pc:sldMkLst>
          <pc:docMk/>
          <pc:sldMk cId="1337602262" sldId="260"/>
        </pc:sldMkLst>
      </pc:sldChg>
      <pc:sldChg chg="del">
        <pc:chgData name="Alissa Flatley" userId="0242edfc-aa31-435e-a161-b1e1fa7a13bd" providerId="ADAL" clId="{6511A70E-6A84-409D-827A-3D13AE9302A3}" dt="2024-10-28T20:26:46.801" v="480" actId="47"/>
        <pc:sldMkLst>
          <pc:docMk/>
          <pc:sldMk cId="2545193714" sldId="263"/>
        </pc:sldMkLst>
      </pc:sldChg>
      <pc:sldChg chg="add del">
        <pc:chgData name="Alissa Flatley" userId="0242edfc-aa31-435e-a161-b1e1fa7a13bd" providerId="ADAL" clId="{6511A70E-6A84-409D-827A-3D13AE9302A3}" dt="2024-10-28T11:48:43.482" v="194" actId="47"/>
        <pc:sldMkLst>
          <pc:docMk/>
          <pc:sldMk cId="2419514132" sldId="264"/>
        </pc:sldMkLst>
      </pc:sldChg>
      <pc:sldChg chg="del">
        <pc:chgData name="Alissa Flatley" userId="0242edfc-aa31-435e-a161-b1e1fa7a13bd" providerId="ADAL" clId="{6511A70E-6A84-409D-827A-3D13AE9302A3}" dt="2024-10-28T20:26:44.784" v="479" actId="47"/>
        <pc:sldMkLst>
          <pc:docMk/>
          <pc:sldMk cId="3206688729" sldId="265"/>
        </pc:sldMkLst>
      </pc:sldChg>
      <pc:sldChg chg="addSp delSp modSp mod modNotesTx">
        <pc:chgData name="Alissa Flatley" userId="0242edfc-aa31-435e-a161-b1e1fa7a13bd" providerId="ADAL" clId="{6511A70E-6A84-409D-827A-3D13AE9302A3}" dt="2024-10-29T09:40:55.623" v="1663" actId="20577"/>
        <pc:sldMkLst>
          <pc:docMk/>
          <pc:sldMk cId="3227866719" sldId="268"/>
        </pc:sldMkLst>
        <pc:spChg chg="add del mod">
          <ac:chgData name="Alissa Flatley" userId="0242edfc-aa31-435e-a161-b1e1fa7a13bd" providerId="ADAL" clId="{6511A70E-6A84-409D-827A-3D13AE9302A3}" dt="2024-10-29T08:53:00.205" v="1152" actId="478"/>
          <ac:spMkLst>
            <pc:docMk/>
            <pc:sldMk cId="3227866719" sldId="268"/>
            <ac:spMk id="3" creationId="{09EB5E74-3AC3-B4CA-B70A-8312D9B75063}"/>
          </ac:spMkLst>
        </pc:spChg>
        <pc:spChg chg="add del mod">
          <ac:chgData name="Alissa Flatley" userId="0242edfc-aa31-435e-a161-b1e1fa7a13bd" providerId="ADAL" clId="{6511A70E-6A84-409D-827A-3D13AE9302A3}" dt="2024-10-29T08:52:55.993" v="1150" actId="478"/>
          <ac:spMkLst>
            <pc:docMk/>
            <pc:sldMk cId="3227866719" sldId="268"/>
            <ac:spMk id="4" creationId="{821477D0-E56C-EA53-4054-E1966E75BBE0}"/>
          </ac:spMkLst>
        </pc:spChg>
        <pc:spChg chg="add mod">
          <ac:chgData name="Alissa Flatley" userId="0242edfc-aa31-435e-a161-b1e1fa7a13bd" providerId="ADAL" clId="{6511A70E-6A84-409D-827A-3D13AE9302A3}" dt="2024-10-29T09:40:55.623" v="1663" actId="20577"/>
          <ac:spMkLst>
            <pc:docMk/>
            <pc:sldMk cId="3227866719" sldId="268"/>
            <ac:spMk id="5" creationId="{76DCD4F2-25C5-6FB1-E0CD-51AA155C2683}"/>
          </ac:spMkLst>
        </pc:spChg>
        <pc:spChg chg="mod">
          <ac:chgData name="Alissa Flatley" userId="0242edfc-aa31-435e-a161-b1e1fa7a13bd" providerId="ADAL" clId="{6511A70E-6A84-409D-827A-3D13AE9302A3}" dt="2024-10-29T08:53:54.639" v="1164" actId="20577"/>
          <ac:spMkLst>
            <pc:docMk/>
            <pc:sldMk cId="3227866719" sldId="268"/>
            <ac:spMk id="6" creationId="{2063A031-5589-9C89-4548-E2738ED2941E}"/>
          </ac:spMkLst>
        </pc:spChg>
        <pc:spChg chg="del">
          <ac:chgData name="Alissa Flatley" userId="0242edfc-aa31-435e-a161-b1e1fa7a13bd" providerId="ADAL" clId="{6511A70E-6A84-409D-827A-3D13AE9302A3}" dt="2024-10-28T21:35:11.618" v="922" actId="478"/>
          <ac:spMkLst>
            <pc:docMk/>
            <pc:sldMk cId="3227866719" sldId="268"/>
            <ac:spMk id="7" creationId="{7185C6F4-B15E-2D61-DDE3-9E9AA828E60E}"/>
          </ac:spMkLst>
        </pc:spChg>
        <pc:spChg chg="mod">
          <ac:chgData name="Alissa Flatley" userId="0242edfc-aa31-435e-a161-b1e1fa7a13bd" providerId="ADAL" clId="{6511A70E-6A84-409D-827A-3D13AE9302A3}" dt="2024-10-28T20:24:06.425" v="315" actId="20577"/>
          <ac:spMkLst>
            <pc:docMk/>
            <pc:sldMk cId="3227866719" sldId="268"/>
            <ac:spMk id="8" creationId="{C39BE701-A67E-5BFD-B044-ECF13A621788}"/>
          </ac:spMkLst>
        </pc:spChg>
        <pc:spChg chg="add del mod">
          <ac:chgData name="Alissa Flatley" userId="0242edfc-aa31-435e-a161-b1e1fa7a13bd" providerId="ADAL" clId="{6511A70E-6A84-409D-827A-3D13AE9302A3}" dt="2024-10-29T08:52:58.125" v="1151" actId="478"/>
          <ac:spMkLst>
            <pc:docMk/>
            <pc:sldMk cId="3227866719" sldId="268"/>
            <ac:spMk id="9" creationId="{9BD81D35-E0D9-96F1-7B19-53691DEFDA22}"/>
          </ac:spMkLst>
        </pc:spChg>
        <pc:spChg chg="add del">
          <ac:chgData name="Alissa Flatley" userId="0242edfc-aa31-435e-a161-b1e1fa7a13bd" providerId="ADAL" clId="{6511A70E-6A84-409D-827A-3D13AE9302A3}" dt="2024-10-28T21:35:16.842" v="926" actId="22"/>
          <ac:spMkLst>
            <pc:docMk/>
            <pc:sldMk cId="3227866719" sldId="268"/>
            <ac:spMk id="11" creationId="{AF3E29F6-EA04-8B75-FE8C-760B94A124AF}"/>
          </ac:spMkLst>
        </pc:spChg>
        <pc:spChg chg="add mod">
          <ac:chgData name="Alissa Flatley" userId="0242edfc-aa31-435e-a161-b1e1fa7a13bd" providerId="ADAL" clId="{6511A70E-6A84-409D-827A-3D13AE9302A3}" dt="2024-10-28T21:35:23.181" v="928" actId="1076"/>
          <ac:spMkLst>
            <pc:docMk/>
            <pc:sldMk cId="3227866719" sldId="268"/>
            <ac:spMk id="13" creationId="{65EAF561-DFFF-E380-E0A5-1009C2ECD1AC}"/>
          </ac:spMkLst>
        </pc:spChg>
        <pc:spChg chg="mod">
          <ac:chgData name="Alissa Flatley" userId="0242edfc-aa31-435e-a161-b1e1fa7a13bd" providerId="ADAL" clId="{6511A70E-6A84-409D-827A-3D13AE9302A3}" dt="2024-10-29T09:40:12.685" v="1614" actId="20577"/>
          <ac:spMkLst>
            <pc:docMk/>
            <pc:sldMk cId="3227866719" sldId="268"/>
            <ac:spMk id="14" creationId="{9282E9C0-DEA4-7F53-7927-80A00039A9B8}"/>
          </ac:spMkLst>
        </pc:spChg>
        <pc:picChg chg="del">
          <ac:chgData name="Alissa Flatley" userId="0242edfc-aa31-435e-a161-b1e1fa7a13bd" providerId="ADAL" clId="{6511A70E-6A84-409D-827A-3D13AE9302A3}" dt="2024-10-28T20:31:42.262" v="661" actId="478"/>
          <ac:picMkLst>
            <pc:docMk/>
            <pc:sldMk cId="3227866719" sldId="268"/>
            <ac:picMk id="3" creationId="{34E3477B-F73A-B5B7-7569-E9B13C1DE1F7}"/>
          </ac:picMkLst>
        </pc:picChg>
        <pc:picChg chg="add mod">
          <ac:chgData name="Alissa Flatley" userId="0242edfc-aa31-435e-a161-b1e1fa7a13bd" providerId="ADAL" clId="{6511A70E-6A84-409D-827A-3D13AE9302A3}" dt="2024-10-28T20:57:39.874" v="709" actId="1076"/>
          <ac:picMkLst>
            <pc:docMk/>
            <pc:sldMk cId="3227866719" sldId="268"/>
            <ac:picMk id="7170" creationId="{208F9019-01F1-5C59-F40F-D39F6F654849}"/>
          </ac:picMkLst>
        </pc:picChg>
      </pc:sldChg>
      <pc:sldChg chg="del">
        <pc:chgData name="Alissa Flatley" userId="0242edfc-aa31-435e-a161-b1e1fa7a13bd" providerId="ADAL" clId="{6511A70E-6A84-409D-827A-3D13AE9302A3}" dt="2024-10-28T14:50:38.267" v="310" actId="47"/>
        <pc:sldMkLst>
          <pc:docMk/>
          <pc:sldMk cId="4067541576" sldId="277"/>
        </pc:sldMkLst>
      </pc:sldChg>
      <pc:sldChg chg="addSp delSp modSp mod">
        <pc:chgData name="Alissa Flatley" userId="0242edfc-aa31-435e-a161-b1e1fa7a13bd" providerId="ADAL" clId="{6511A70E-6A84-409D-827A-3D13AE9302A3}" dt="2024-10-29T09:37:26.055" v="1561" actId="20577"/>
        <pc:sldMkLst>
          <pc:docMk/>
          <pc:sldMk cId="1482028902" sldId="281"/>
        </pc:sldMkLst>
        <pc:spChg chg="mod">
          <ac:chgData name="Alissa Flatley" userId="0242edfc-aa31-435e-a161-b1e1fa7a13bd" providerId="ADAL" clId="{6511A70E-6A84-409D-827A-3D13AE9302A3}" dt="2024-10-29T08:53:47.865" v="1160" actId="20577"/>
          <ac:spMkLst>
            <pc:docMk/>
            <pc:sldMk cId="1482028902" sldId="281"/>
            <ac:spMk id="3" creationId="{82EB6199-B6B4-224E-3DF9-91B8AA4B9C3E}"/>
          </ac:spMkLst>
        </pc:spChg>
        <pc:spChg chg="del">
          <ac:chgData name="Alissa Flatley" userId="0242edfc-aa31-435e-a161-b1e1fa7a13bd" providerId="ADAL" clId="{6511A70E-6A84-409D-827A-3D13AE9302A3}" dt="2024-10-28T21:35:03.081" v="919" actId="478"/>
          <ac:spMkLst>
            <pc:docMk/>
            <pc:sldMk cId="1482028902" sldId="281"/>
            <ac:spMk id="4" creationId="{716AC11E-75D6-4DDE-91A2-C90E656B8F73}"/>
          </ac:spMkLst>
        </pc:spChg>
        <pc:spChg chg="add del">
          <ac:chgData name="Alissa Flatley" userId="0242edfc-aa31-435e-a161-b1e1fa7a13bd" providerId="ADAL" clId="{6511A70E-6A84-409D-827A-3D13AE9302A3}" dt="2024-10-28T21:35:06.204" v="921" actId="22"/>
          <ac:spMkLst>
            <pc:docMk/>
            <pc:sldMk cId="1482028902" sldId="281"/>
            <ac:spMk id="6" creationId="{A67335C6-5F8E-A18A-DBAC-E7F10A3509A8}"/>
          </ac:spMkLst>
        </pc:spChg>
        <pc:spChg chg="add mod">
          <ac:chgData name="Alissa Flatley" userId="0242edfc-aa31-435e-a161-b1e1fa7a13bd" providerId="ADAL" clId="{6511A70E-6A84-409D-827A-3D13AE9302A3}" dt="2024-10-28T21:37:12.989" v="954" actId="207"/>
          <ac:spMkLst>
            <pc:docMk/>
            <pc:sldMk cId="1482028902" sldId="281"/>
            <ac:spMk id="7" creationId="{1CB661B3-25F8-C7A7-5447-20F2E13E6509}"/>
          </ac:spMkLst>
        </pc:spChg>
        <pc:spChg chg="mod">
          <ac:chgData name="Alissa Flatley" userId="0242edfc-aa31-435e-a161-b1e1fa7a13bd" providerId="ADAL" clId="{6511A70E-6A84-409D-827A-3D13AE9302A3}" dt="2024-10-29T09:37:26.055" v="1561" actId="20577"/>
          <ac:spMkLst>
            <pc:docMk/>
            <pc:sldMk cId="1482028902" sldId="281"/>
            <ac:spMk id="15" creationId="{7A36CB73-B78B-49B6-935C-9C0ABBB49C0C}"/>
          </ac:spMkLst>
        </pc:spChg>
      </pc:sldChg>
      <pc:sldChg chg="del">
        <pc:chgData name="Alissa Flatley" userId="0242edfc-aa31-435e-a161-b1e1fa7a13bd" providerId="ADAL" clId="{6511A70E-6A84-409D-827A-3D13AE9302A3}" dt="2024-10-28T14:50:41.637" v="313" actId="47"/>
        <pc:sldMkLst>
          <pc:docMk/>
          <pc:sldMk cId="683725505" sldId="287"/>
        </pc:sldMkLst>
      </pc:sldChg>
      <pc:sldChg chg="del">
        <pc:chgData name="Alissa Flatley" userId="0242edfc-aa31-435e-a161-b1e1fa7a13bd" providerId="ADAL" clId="{6511A70E-6A84-409D-827A-3D13AE9302A3}" dt="2024-10-28T14:50:40.368" v="312" actId="47"/>
        <pc:sldMkLst>
          <pc:docMk/>
          <pc:sldMk cId="1743309060" sldId="289"/>
        </pc:sldMkLst>
      </pc:sldChg>
      <pc:sldChg chg="addSp delSp modSp mod">
        <pc:chgData name="Alissa Flatley" userId="0242edfc-aa31-435e-a161-b1e1fa7a13bd" providerId="ADAL" clId="{6511A70E-6A84-409D-827A-3D13AE9302A3}" dt="2024-10-29T09:01:06.181" v="1346" actId="1076"/>
        <pc:sldMkLst>
          <pc:docMk/>
          <pc:sldMk cId="2394221011" sldId="303"/>
        </pc:sldMkLst>
        <pc:spChg chg="add mod">
          <ac:chgData name="Alissa Flatley" userId="0242edfc-aa31-435e-a161-b1e1fa7a13bd" providerId="ADAL" clId="{6511A70E-6A84-409D-827A-3D13AE9302A3}" dt="2024-10-28T21:36:34.195" v="951" actId="207"/>
          <ac:spMkLst>
            <pc:docMk/>
            <pc:sldMk cId="2394221011" sldId="303"/>
            <ac:spMk id="3" creationId="{8A43866E-9E25-0651-CFE4-2B9992CADDF3}"/>
          </ac:spMkLst>
        </pc:spChg>
        <pc:spChg chg="add mod">
          <ac:chgData name="Alissa Flatley" userId="0242edfc-aa31-435e-a161-b1e1fa7a13bd" providerId="ADAL" clId="{6511A70E-6A84-409D-827A-3D13AE9302A3}" dt="2024-10-29T09:01:06.181" v="1346" actId="1076"/>
          <ac:spMkLst>
            <pc:docMk/>
            <pc:sldMk cId="2394221011" sldId="303"/>
            <ac:spMk id="5" creationId="{410193B6-F91C-6B5A-0FD2-003BA9EC5F67}"/>
          </ac:spMkLst>
        </pc:spChg>
        <pc:spChg chg="del">
          <ac:chgData name="Alissa Flatley" userId="0242edfc-aa31-435e-a161-b1e1fa7a13bd" providerId="ADAL" clId="{6511A70E-6A84-409D-827A-3D13AE9302A3}" dt="2024-10-28T21:36:23.081" v="948" actId="478"/>
          <ac:spMkLst>
            <pc:docMk/>
            <pc:sldMk cId="2394221011" sldId="303"/>
            <ac:spMk id="9" creationId="{F291669D-FF17-CC9F-67DC-4B62835D9C9B}"/>
          </ac:spMkLst>
        </pc:spChg>
      </pc:sldChg>
      <pc:sldChg chg="del">
        <pc:chgData name="Alissa Flatley" userId="0242edfc-aa31-435e-a161-b1e1fa7a13bd" providerId="ADAL" clId="{6511A70E-6A84-409D-827A-3D13AE9302A3}" dt="2024-10-28T14:50:36.754" v="308" actId="47"/>
        <pc:sldMkLst>
          <pc:docMk/>
          <pc:sldMk cId="1818183927" sldId="304"/>
        </pc:sldMkLst>
      </pc:sldChg>
      <pc:sldChg chg="del">
        <pc:chgData name="Alissa Flatley" userId="0242edfc-aa31-435e-a161-b1e1fa7a13bd" providerId="ADAL" clId="{6511A70E-6A84-409D-827A-3D13AE9302A3}" dt="2024-10-28T14:50:37.454" v="309" actId="47"/>
        <pc:sldMkLst>
          <pc:docMk/>
          <pc:sldMk cId="66302491" sldId="305"/>
        </pc:sldMkLst>
      </pc:sldChg>
      <pc:sldChg chg="del">
        <pc:chgData name="Alissa Flatley" userId="0242edfc-aa31-435e-a161-b1e1fa7a13bd" providerId="ADAL" clId="{6511A70E-6A84-409D-827A-3D13AE9302A3}" dt="2024-10-28T14:50:39.515" v="311" actId="47"/>
        <pc:sldMkLst>
          <pc:docMk/>
          <pc:sldMk cId="270320442" sldId="307"/>
        </pc:sldMkLst>
      </pc:sldChg>
      <pc:sldChg chg="del">
        <pc:chgData name="Alissa Flatley" userId="0242edfc-aa31-435e-a161-b1e1fa7a13bd" providerId="ADAL" clId="{6511A70E-6A84-409D-827A-3D13AE9302A3}" dt="2024-10-28T14:50:43.342" v="314" actId="47"/>
        <pc:sldMkLst>
          <pc:docMk/>
          <pc:sldMk cId="2764305294" sldId="308"/>
        </pc:sldMkLst>
      </pc:sldChg>
      <pc:sldChg chg="addSp delSp modSp mod">
        <pc:chgData name="Alissa Flatley" userId="0242edfc-aa31-435e-a161-b1e1fa7a13bd" providerId="ADAL" clId="{6511A70E-6A84-409D-827A-3D13AE9302A3}" dt="2024-10-29T09:12:13.151" v="1388" actId="1076"/>
        <pc:sldMkLst>
          <pc:docMk/>
          <pc:sldMk cId="3076531279" sldId="309"/>
        </pc:sldMkLst>
        <pc:spChg chg="mod">
          <ac:chgData name="Alissa Flatley" userId="0242edfc-aa31-435e-a161-b1e1fa7a13bd" providerId="ADAL" clId="{6511A70E-6A84-409D-827A-3D13AE9302A3}" dt="2024-10-29T08:54:04.162" v="1172" actId="20577"/>
          <ac:spMkLst>
            <pc:docMk/>
            <pc:sldMk cId="3076531279" sldId="309"/>
            <ac:spMk id="2" creationId="{4C42FE3E-149F-D333-2572-75A199F807BF}"/>
          </ac:spMkLst>
        </pc:spChg>
        <pc:spChg chg="del">
          <ac:chgData name="Alissa Flatley" userId="0242edfc-aa31-435e-a161-b1e1fa7a13bd" providerId="ADAL" clId="{6511A70E-6A84-409D-827A-3D13AE9302A3}" dt="2024-10-28T21:35:40.257" v="932" actId="478"/>
          <ac:spMkLst>
            <pc:docMk/>
            <pc:sldMk cId="3076531279" sldId="309"/>
            <ac:spMk id="4" creationId="{E6391C35-3D51-895B-553E-3C36F17C72B1}"/>
          </ac:spMkLst>
        </pc:spChg>
        <pc:spChg chg="add">
          <ac:chgData name="Alissa Flatley" userId="0242edfc-aa31-435e-a161-b1e1fa7a13bd" providerId="ADAL" clId="{6511A70E-6A84-409D-827A-3D13AE9302A3}" dt="2024-10-28T20:24:58.502" v="416"/>
          <ac:spMkLst>
            <pc:docMk/>
            <pc:sldMk cId="3076531279" sldId="309"/>
            <ac:spMk id="5" creationId="{5D2A57A2-87D6-072B-52F8-0CA4DCA46952}"/>
          </ac:spMkLst>
        </pc:spChg>
        <pc:spChg chg="add">
          <ac:chgData name="Alissa Flatley" userId="0242edfc-aa31-435e-a161-b1e1fa7a13bd" providerId="ADAL" clId="{6511A70E-6A84-409D-827A-3D13AE9302A3}" dt="2024-10-28T20:25:03.787" v="418"/>
          <ac:spMkLst>
            <pc:docMk/>
            <pc:sldMk cId="3076531279" sldId="309"/>
            <ac:spMk id="6" creationId="{95C28511-9645-53D4-19BA-A20D9388F5B6}"/>
          </ac:spMkLst>
        </pc:spChg>
        <pc:spChg chg="add mod">
          <ac:chgData name="Alissa Flatley" userId="0242edfc-aa31-435e-a161-b1e1fa7a13bd" providerId="ADAL" clId="{6511A70E-6A84-409D-827A-3D13AE9302A3}" dt="2024-10-29T09:12:13.151" v="1388" actId="1076"/>
          <ac:spMkLst>
            <pc:docMk/>
            <pc:sldMk cId="3076531279" sldId="309"/>
            <ac:spMk id="7" creationId="{4F73F96A-76FD-80C5-00B6-FE8BA805871A}"/>
          </ac:spMkLst>
        </pc:spChg>
        <pc:spChg chg="mod">
          <ac:chgData name="Alissa Flatley" userId="0242edfc-aa31-435e-a161-b1e1fa7a13bd" providerId="ADAL" clId="{6511A70E-6A84-409D-827A-3D13AE9302A3}" dt="2024-10-28T20:24:48.226" v="413" actId="20577"/>
          <ac:spMkLst>
            <pc:docMk/>
            <pc:sldMk cId="3076531279" sldId="309"/>
            <ac:spMk id="8" creationId="{C39BE701-A67E-5BFD-B044-ECF13A621788}"/>
          </ac:spMkLst>
        </pc:spChg>
        <pc:spChg chg="add mod">
          <ac:chgData name="Alissa Flatley" userId="0242edfc-aa31-435e-a161-b1e1fa7a13bd" providerId="ADAL" clId="{6511A70E-6A84-409D-827A-3D13AE9302A3}" dt="2024-10-28T21:35:40.758" v="933"/>
          <ac:spMkLst>
            <pc:docMk/>
            <pc:sldMk cId="3076531279" sldId="309"/>
            <ac:spMk id="9" creationId="{78B4E1A6-F317-5F02-B00B-190550661378}"/>
          </ac:spMkLst>
        </pc:spChg>
        <pc:spChg chg="del mod">
          <ac:chgData name="Alissa Flatley" userId="0242edfc-aa31-435e-a161-b1e1fa7a13bd" providerId="ADAL" clId="{6511A70E-6A84-409D-827A-3D13AE9302A3}" dt="2024-10-28T20:25:24.538" v="424" actId="478"/>
          <ac:spMkLst>
            <pc:docMk/>
            <pc:sldMk cId="3076531279" sldId="309"/>
            <ac:spMk id="14" creationId="{9282E9C0-DEA4-7F53-7927-80A00039A9B8}"/>
          </ac:spMkLst>
        </pc:spChg>
        <pc:picChg chg="del">
          <ac:chgData name="Alissa Flatley" userId="0242edfc-aa31-435e-a161-b1e1fa7a13bd" providerId="ADAL" clId="{6511A70E-6A84-409D-827A-3D13AE9302A3}" dt="2024-10-28T20:31:36.911" v="660" actId="478"/>
          <ac:picMkLst>
            <pc:docMk/>
            <pc:sldMk cId="3076531279" sldId="309"/>
            <ac:picMk id="3" creationId="{34E3477B-F73A-B5B7-7569-E9B13C1DE1F7}"/>
          </ac:picMkLst>
        </pc:picChg>
        <pc:picChg chg="add mod">
          <ac:chgData name="Alissa Flatley" userId="0242edfc-aa31-435e-a161-b1e1fa7a13bd" providerId="ADAL" clId="{6511A70E-6A84-409D-827A-3D13AE9302A3}" dt="2024-10-29T09:12:06.177" v="1387" actId="1076"/>
          <ac:picMkLst>
            <pc:docMk/>
            <pc:sldMk cId="3076531279" sldId="309"/>
            <ac:picMk id="1029" creationId="{897A8D6D-D3CA-B078-22E7-96D5E10F131B}"/>
          </ac:picMkLst>
        </pc:picChg>
        <pc:picChg chg="add mod">
          <ac:chgData name="Alissa Flatley" userId="0242edfc-aa31-435e-a161-b1e1fa7a13bd" providerId="ADAL" clId="{6511A70E-6A84-409D-827A-3D13AE9302A3}" dt="2024-10-28T21:38:06.374" v="960" actId="1076"/>
          <ac:picMkLst>
            <pc:docMk/>
            <pc:sldMk cId="3076531279" sldId="309"/>
            <ac:picMk id="1031" creationId="{2DA424F7-C326-06D6-FBE6-A2F663744048}"/>
          </ac:picMkLst>
        </pc:picChg>
      </pc:sldChg>
      <pc:sldChg chg="addSp delSp modSp mod">
        <pc:chgData name="Alissa Flatley" userId="0242edfc-aa31-435e-a161-b1e1fa7a13bd" providerId="ADAL" clId="{6511A70E-6A84-409D-827A-3D13AE9302A3}" dt="2024-10-29T09:14:15.095" v="1408" actId="14100"/>
        <pc:sldMkLst>
          <pc:docMk/>
          <pc:sldMk cId="773525353" sldId="310"/>
        </pc:sldMkLst>
        <pc:spChg chg="add mod">
          <ac:chgData name="Alissa Flatley" userId="0242edfc-aa31-435e-a161-b1e1fa7a13bd" providerId="ADAL" clId="{6511A70E-6A84-409D-827A-3D13AE9302A3}" dt="2024-10-28T21:35:47.408" v="935"/>
          <ac:spMkLst>
            <pc:docMk/>
            <pc:sldMk cId="773525353" sldId="310"/>
            <ac:spMk id="2" creationId="{1441FB43-F806-8498-B45B-88EB9DD15C8C}"/>
          </ac:spMkLst>
        </pc:spChg>
        <pc:spChg chg="mod">
          <ac:chgData name="Alissa Flatley" userId="0242edfc-aa31-435e-a161-b1e1fa7a13bd" providerId="ADAL" clId="{6511A70E-6A84-409D-827A-3D13AE9302A3}" dt="2024-10-28T20:26:16.446" v="472" actId="20577"/>
          <ac:spMkLst>
            <pc:docMk/>
            <pc:sldMk cId="773525353" sldId="310"/>
            <ac:spMk id="5" creationId="{2BFA6495-6C4C-8796-3CC8-A6CA25B5ED59}"/>
          </ac:spMkLst>
        </pc:spChg>
        <pc:spChg chg="mod">
          <ac:chgData name="Alissa Flatley" userId="0242edfc-aa31-435e-a161-b1e1fa7a13bd" providerId="ADAL" clId="{6511A70E-6A84-409D-827A-3D13AE9302A3}" dt="2024-10-29T09:14:15.095" v="1408" actId="14100"/>
          <ac:spMkLst>
            <pc:docMk/>
            <pc:sldMk cId="773525353" sldId="310"/>
            <ac:spMk id="9" creationId="{84F93660-4AED-887F-4BE5-AE4FF32595E0}"/>
          </ac:spMkLst>
        </pc:spChg>
        <pc:spChg chg="mod">
          <ac:chgData name="Alissa Flatley" userId="0242edfc-aa31-435e-a161-b1e1fa7a13bd" providerId="ADAL" clId="{6511A70E-6A84-409D-827A-3D13AE9302A3}" dt="2024-10-29T08:54:08.359" v="1176" actId="20577"/>
          <ac:spMkLst>
            <pc:docMk/>
            <pc:sldMk cId="773525353" sldId="310"/>
            <ac:spMk id="21" creationId="{7D133B30-CCD7-E696-98A8-644126441876}"/>
          </ac:spMkLst>
        </pc:spChg>
        <pc:spChg chg="del mod">
          <ac:chgData name="Alissa Flatley" userId="0242edfc-aa31-435e-a161-b1e1fa7a13bd" providerId="ADAL" clId="{6511A70E-6A84-409D-827A-3D13AE9302A3}" dt="2024-10-28T21:12:40.951" v="838" actId="478"/>
          <ac:spMkLst>
            <pc:docMk/>
            <pc:sldMk cId="773525353" sldId="310"/>
            <ac:spMk id="22" creationId="{238FE217-E611-6306-E704-C1A907F18F69}"/>
          </ac:spMkLst>
        </pc:spChg>
        <pc:spChg chg="del">
          <ac:chgData name="Alissa Flatley" userId="0242edfc-aa31-435e-a161-b1e1fa7a13bd" providerId="ADAL" clId="{6511A70E-6A84-409D-827A-3D13AE9302A3}" dt="2024-10-28T21:35:46.799" v="934" actId="478"/>
          <ac:spMkLst>
            <pc:docMk/>
            <pc:sldMk cId="773525353" sldId="310"/>
            <ac:spMk id="23" creationId="{23608BAF-BBEF-612D-69C7-DDBBE4169C9C}"/>
          </ac:spMkLst>
        </pc:spChg>
        <pc:picChg chg="mod">
          <ac:chgData name="Alissa Flatley" userId="0242edfc-aa31-435e-a161-b1e1fa7a13bd" providerId="ADAL" clId="{6511A70E-6A84-409D-827A-3D13AE9302A3}" dt="2024-10-28T21:51:32.118" v="1077" actId="14826"/>
          <ac:picMkLst>
            <pc:docMk/>
            <pc:sldMk cId="773525353" sldId="310"/>
            <ac:picMk id="18" creationId="{788CDCBC-83AE-9E9C-69C5-7D1217A01825}"/>
          </ac:picMkLst>
        </pc:picChg>
      </pc:sldChg>
      <pc:sldChg chg="addSp delSp modSp add mod ord">
        <pc:chgData name="Alissa Flatley" userId="0242edfc-aa31-435e-a161-b1e1fa7a13bd" providerId="ADAL" clId="{6511A70E-6A84-409D-827A-3D13AE9302A3}" dt="2024-10-29T08:54:13.538" v="1180" actId="20577"/>
        <pc:sldMkLst>
          <pc:docMk/>
          <pc:sldMk cId="1018724042" sldId="311"/>
        </pc:sldMkLst>
        <pc:spChg chg="mod">
          <ac:chgData name="Alissa Flatley" userId="0242edfc-aa31-435e-a161-b1e1fa7a13bd" providerId="ADAL" clId="{6511A70E-6A84-409D-827A-3D13AE9302A3}" dt="2024-10-29T08:54:13.538" v="1180" actId="20577"/>
          <ac:spMkLst>
            <pc:docMk/>
            <pc:sldMk cId="1018724042" sldId="311"/>
            <ac:spMk id="2" creationId="{4C42FE3E-149F-D333-2572-75A199F807BF}"/>
          </ac:spMkLst>
        </pc:spChg>
        <pc:spChg chg="del">
          <ac:chgData name="Alissa Flatley" userId="0242edfc-aa31-435e-a161-b1e1fa7a13bd" providerId="ADAL" clId="{6511A70E-6A84-409D-827A-3D13AE9302A3}" dt="2024-10-28T21:35:50.842" v="936" actId="478"/>
          <ac:spMkLst>
            <pc:docMk/>
            <pc:sldMk cId="1018724042" sldId="311"/>
            <ac:spMk id="4" creationId="{E6391C35-3D51-895B-553E-3C36F17C72B1}"/>
          </ac:spMkLst>
        </pc:spChg>
        <pc:spChg chg="add mod">
          <ac:chgData name="Alissa Flatley" userId="0242edfc-aa31-435e-a161-b1e1fa7a13bd" providerId="ADAL" clId="{6511A70E-6A84-409D-827A-3D13AE9302A3}" dt="2024-10-28T21:34:09.441" v="877" actId="1076"/>
          <ac:spMkLst>
            <pc:docMk/>
            <pc:sldMk cId="1018724042" sldId="311"/>
            <ac:spMk id="5" creationId="{30E36E5B-A638-B5F8-0FED-537290099E5F}"/>
          </ac:spMkLst>
        </pc:spChg>
        <pc:spChg chg="add mod">
          <ac:chgData name="Alissa Flatley" userId="0242edfc-aa31-435e-a161-b1e1fa7a13bd" providerId="ADAL" clId="{6511A70E-6A84-409D-827A-3D13AE9302A3}" dt="2024-10-28T21:35:51.322" v="937"/>
          <ac:spMkLst>
            <pc:docMk/>
            <pc:sldMk cId="1018724042" sldId="311"/>
            <ac:spMk id="6" creationId="{42523EC4-CFE1-8CA1-429C-65543615BD0A}"/>
          </ac:spMkLst>
        </pc:spChg>
        <pc:spChg chg="del mod">
          <ac:chgData name="Alissa Flatley" userId="0242edfc-aa31-435e-a161-b1e1fa7a13bd" providerId="ADAL" clId="{6511A70E-6A84-409D-827A-3D13AE9302A3}" dt="2024-10-28T20:27:27.665" v="528"/>
          <ac:spMkLst>
            <pc:docMk/>
            <pc:sldMk cId="1018724042" sldId="311"/>
            <ac:spMk id="7" creationId="{4F73F96A-76FD-80C5-00B6-FE8BA805871A}"/>
          </ac:spMkLst>
        </pc:spChg>
        <pc:spChg chg="mod">
          <ac:chgData name="Alissa Flatley" userId="0242edfc-aa31-435e-a161-b1e1fa7a13bd" providerId="ADAL" clId="{6511A70E-6A84-409D-827A-3D13AE9302A3}" dt="2024-10-28T20:27:08.795" v="523" actId="20577"/>
          <ac:spMkLst>
            <pc:docMk/>
            <pc:sldMk cId="1018724042" sldId="311"/>
            <ac:spMk id="8" creationId="{C39BE701-A67E-5BFD-B044-ECF13A621788}"/>
          </ac:spMkLst>
        </pc:spChg>
        <pc:picChg chg="del">
          <ac:chgData name="Alissa Flatley" userId="0242edfc-aa31-435e-a161-b1e1fa7a13bd" providerId="ADAL" clId="{6511A70E-6A84-409D-827A-3D13AE9302A3}" dt="2024-10-28T20:31:28.974" v="659" actId="478"/>
          <ac:picMkLst>
            <pc:docMk/>
            <pc:sldMk cId="1018724042" sldId="311"/>
            <ac:picMk id="3" creationId="{34E3477B-F73A-B5B7-7569-E9B13C1DE1F7}"/>
          </ac:picMkLst>
        </pc:picChg>
        <pc:picChg chg="add mod">
          <ac:chgData name="Alissa Flatley" userId="0242edfc-aa31-435e-a161-b1e1fa7a13bd" providerId="ADAL" clId="{6511A70E-6A84-409D-827A-3D13AE9302A3}" dt="2024-10-29T08:25:33.350" v="1082"/>
          <ac:picMkLst>
            <pc:docMk/>
            <pc:sldMk cId="1018724042" sldId="311"/>
            <ac:picMk id="9" creationId="{E8EC3E03-F1EA-7C2B-B1C4-3A718AA8779A}"/>
          </ac:picMkLst>
        </pc:picChg>
        <pc:picChg chg="add mod">
          <ac:chgData name="Alissa Flatley" userId="0242edfc-aa31-435e-a161-b1e1fa7a13bd" providerId="ADAL" clId="{6511A70E-6A84-409D-827A-3D13AE9302A3}" dt="2024-10-28T21:34:04.731" v="876" actId="1076"/>
          <ac:picMkLst>
            <pc:docMk/>
            <pc:sldMk cId="1018724042" sldId="311"/>
            <ac:picMk id="2051" creationId="{E59FAD68-2DF5-FAB6-FD76-C0E2F5B2ACF6}"/>
          </ac:picMkLst>
        </pc:picChg>
      </pc:sldChg>
      <pc:sldChg chg="addSp delSp modSp add mod">
        <pc:chgData name="Alissa Flatley" userId="0242edfc-aa31-435e-a161-b1e1fa7a13bd" providerId="ADAL" clId="{6511A70E-6A84-409D-827A-3D13AE9302A3}" dt="2024-10-29T08:54:27.962" v="1184" actId="20577"/>
        <pc:sldMkLst>
          <pc:docMk/>
          <pc:sldMk cId="326170017" sldId="312"/>
        </pc:sldMkLst>
        <pc:spChg chg="mod">
          <ac:chgData name="Alissa Flatley" userId="0242edfc-aa31-435e-a161-b1e1fa7a13bd" providerId="ADAL" clId="{6511A70E-6A84-409D-827A-3D13AE9302A3}" dt="2024-10-29T08:54:27.962" v="1184" actId="20577"/>
          <ac:spMkLst>
            <pc:docMk/>
            <pc:sldMk cId="326170017" sldId="312"/>
            <ac:spMk id="2" creationId="{4C42FE3E-149F-D333-2572-75A199F807BF}"/>
          </ac:spMkLst>
        </pc:spChg>
        <pc:spChg chg="del">
          <ac:chgData name="Alissa Flatley" userId="0242edfc-aa31-435e-a161-b1e1fa7a13bd" providerId="ADAL" clId="{6511A70E-6A84-409D-827A-3D13AE9302A3}" dt="2024-10-28T21:35:55.333" v="938" actId="478"/>
          <ac:spMkLst>
            <pc:docMk/>
            <pc:sldMk cId="326170017" sldId="312"/>
            <ac:spMk id="4" creationId="{E6391C35-3D51-895B-553E-3C36F17C72B1}"/>
          </ac:spMkLst>
        </pc:spChg>
        <pc:spChg chg="del mod">
          <ac:chgData name="Alissa Flatley" userId="0242edfc-aa31-435e-a161-b1e1fa7a13bd" providerId="ADAL" clId="{6511A70E-6A84-409D-827A-3D13AE9302A3}" dt="2024-10-28T20:28:16.643" v="554"/>
          <ac:spMkLst>
            <pc:docMk/>
            <pc:sldMk cId="326170017" sldId="312"/>
            <ac:spMk id="5" creationId="{30E36E5B-A638-B5F8-0FED-537290099E5F}"/>
          </ac:spMkLst>
        </pc:spChg>
        <pc:spChg chg="add mod">
          <ac:chgData name="Alissa Flatley" userId="0242edfc-aa31-435e-a161-b1e1fa7a13bd" providerId="ADAL" clId="{6511A70E-6A84-409D-827A-3D13AE9302A3}" dt="2024-10-28T21:13:41.220" v="852" actId="1076"/>
          <ac:spMkLst>
            <pc:docMk/>
            <pc:sldMk cId="326170017" sldId="312"/>
            <ac:spMk id="6" creationId="{9D3BF00F-1FED-C07B-4288-6DB3C7B0D1EB}"/>
          </ac:spMkLst>
        </pc:spChg>
        <pc:spChg chg="add mod">
          <ac:chgData name="Alissa Flatley" userId="0242edfc-aa31-435e-a161-b1e1fa7a13bd" providerId="ADAL" clId="{6511A70E-6A84-409D-827A-3D13AE9302A3}" dt="2024-10-28T21:35:55.734" v="939"/>
          <ac:spMkLst>
            <pc:docMk/>
            <pc:sldMk cId="326170017" sldId="312"/>
            <ac:spMk id="7" creationId="{0B038C42-2227-229F-D1B1-C85215EC5C9D}"/>
          </ac:spMkLst>
        </pc:spChg>
        <pc:spChg chg="mod">
          <ac:chgData name="Alissa Flatley" userId="0242edfc-aa31-435e-a161-b1e1fa7a13bd" providerId="ADAL" clId="{6511A70E-6A84-409D-827A-3D13AE9302A3}" dt="2024-10-28T20:27:59.051" v="550" actId="20577"/>
          <ac:spMkLst>
            <pc:docMk/>
            <pc:sldMk cId="326170017" sldId="312"/>
            <ac:spMk id="8" creationId="{C39BE701-A67E-5BFD-B044-ECF13A621788}"/>
          </ac:spMkLst>
        </pc:spChg>
        <pc:picChg chg="del">
          <ac:chgData name="Alissa Flatley" userId="0242edfc-aa31-435e-a161-b1e1fa7a13bd" providerId="ADAL" clId="{6511A70E-6A84-409D-827A-3D13AE9302A3}" dt="2024-10-28T20:31:21.647" v="658" actId="478"/>
          <ac:picMkLst>
            <pc:docMk/>
            <pc:sldMk cId="326170017" sldId="312"/>
            <ac:picMk id="3" creationId="{34E3477B-F73A-B5B7-7569-E9B13C1DE1F7}"/>
          </ac:picMkLst>
        </pc:picChg>
        <pc:picChg chg="add mod">
          <ac:chgData name="Alissa Flatley" userId="0242edfc-aa31-435e-a161-b1e1fa7a13bd" providerId="ADAL" clId="{6511A70E-6A84-409D-827A-3D13AE9302A3}" dt="2024-10-29T08:44:19.046" v="1094" actId="167"/>
          <ac:picMkLst>
            <pc:docMk/>
            <pc:sldMk cId="326170017" sldId="312"/>
            <ac:picMk id="9" creationId="{C92F2F01-D4DA-E2DC-04F1-103DFC83E192}"/>
          </ac:picMkLst>
        </pc:picChg>
      </pc:sldChg>
      <pc:sldChg chg="addSp delSp modSp add mod">
        <pc:chgData name="Alissa Flatley" userId="0242edfc-aa31-435e-a161-b1e1fa7a13bd" providerId="ADAL" clId="{6511A70E-6A84-409D-827A-3D13AE9302A3}" dt="2024-10-29T09:41:28.120" v="1702" actId="113"/>
        <pc:sldMkLst>
          <pc:docMk/>
          <pc:sldMk cId="615474852" sldId="313"/>
        </pc:sldMkLst>
        <pc:spChg chg="mod">
          <ac:chgData name="Alissa Flatley" userId="0242edfc-aa31-435e-a161-b1e1fa7a13bd" providerId="ADAL" clId="{6511A70E-6A84-409D-827A-3D13AE9302A3}" dt="2024-10-29T08:54:47.541" v="1195" actId="20577"/>
          <ac:spMkLst>
            <pc:docMk/>
            <pc:sldMk cId="615474852" sldId="313"/>
            <ac:spMk id="2" creationId="{4C42FE3E-149F-D333-2572-75A199F807BF}"/>
          </ac:spMkLst>
        </pc:spChg>
        <pc:spChg chg="del">
          <ac:chgData name="Alissa Flatley" userId="0242edfc-aa31-435e-a161-b1e1fa7a13bd" providerId="ADAL" clId="{6511A70E-6A84-409D-827A-3D13AE9302A3}" dt="2024-10-28T21:35:59.890" v="940" actId="478"/>
          <ac:spMkLst>
            <pc:docMk/>
            <pc:sldMk cId="615474852" sldId="313"/>
            <ac:spMk id="4" creationId="{E6391C35-3D51-895B-553E-3C36F17C72B1}"/>
          </ac:spMkLst>
        </pc:spChg>
        <pc:spChg chg="add mod">
          <ac:chgData name="Alissa Flatley" userId="0242edfc-aa31-435e-a161-b1e1fa7a13bd" providerId="ADAL" clId="{6511A70E-6A84-409D-827A-3D13AE9302A3}" dt="2024-10-29T09:15:17.002" v="1419" actId="1076"/>
          <ac:spMkLst>
            <pc:docMk/>
            <pc:sldMk cId="615474852" sldId="313"/>
            <ac:spMk id="5" creationId="{260B6A2E-28E4-F229-020A-FD07007BA3DB}"/>
          </ac:spMkLst>
        </pc:spChg>
        <pc:spChg chg="del mod">
          <ac:chgData name="Alissa Flatley" userId="0242edfc-aa31-435e-a161-b1e1fa7a13bd" providerId="ADAL" clId="{6511A70E-6A84-409D-827A-3D13AE9302A3}" dt="2024-10-28T20:44:11.110" v="664" actId="478"/>
          <ac:spMkLst>
            <pc:docMk/>
            <pc:sldMk cId="615474852" sldId="313"/>
            <ac:spMk id="6" creationId="{9D3BF00F-1FED-C07B-4288-6DB3C7B0D1EB}"/>
          </ac:spMkLst>
        </pc:spChg>
        <pc:spChg chg="mod">
          <ac:chgData name="Alissa Flatley" userId="0242edfc-aa31-435e-a161-b1e1fa7a13bd" providerId="ADAL" clId="{6511A70E-6A84-409D-827A-3D13AE9302A3}" dt="2024-10-29T09:41:28.120" v="1702" actId="113"/>
          <ac:spMkLst>
            <pc:docMk/>
            <pc:sldMk cId="615474852" sldId="313"/>
            <ac:spMk id="8" creationId="{C39BE701-A67E-5BFD-B044-ECF13A621788}"/>
          </ac:spMkLst>
        </pc:spChg>
        <pc:spChg chg="add mod">
          <ac:chgData name="Alissa Flatley" userId="0242edfc-aa31-435e-a161-b1e1fa7a13bd" providerId="ADAL" clId="{6511A70E-6A84-409D-827A-3D13AE9302A3}" dt="2024-10-28T20:45:21.736" v="693" actId="1076"/>
          <ac:spMkLst>
            <pc:docMk/>
            <pc:sldMk cId="615474852" sldId="313"/>
            <ac:spMk id="11" creationId="{37BFBA4C-4E09-4AEF-3598-FFCD09AEC671}"/>
          </ac:spMkLst>
        </pc:spChg>
        <pc:spChg chg="add mod">
          <ac:chgData name="Alissa Flatley" userId="0242edfc-aa31-435e-a161-b1e1fa7a13bd" providerId="ADAL" clId="{6511A70E-6A84-409D-827A-3D13AE9302A3}" dt="2024-10-28T21:36:00.360" v="941"/>
          <ac:spMkLst>
            <pc:docMk/>
            <pc:sldMk cId="615474852" sldId="313"/>
            <ac:spMk id="12" creationId="{3F0F5158-E853-D26B-3CD1-58AEE7CAED66}"/>
          </ac:spMkLst>
        </pc:spChg>
        <pc:picChg chg="del">
          <ac:chgData name="Alissa Flatley" userId="0242edfc-aa31-435e-a161-b1e1fa7a13bd" providerId="ADAL" clId="{6511A70E-6A84-409D-827A-3D13AE9302A3}" dt="2024-10-28T20:31:18.234" v="657" actId="478"/>
          <ac:picMkLst>
            <pc:docMk/>
            <pc:sldMk cId="615474852" sldId="313"/>
            <ac:picMk id="3" creationId="{34E3477B-F73A-B5B7-7569-E9B13C1DE1F7}"/>
          </ac:picMkLst>
        </pc:picChg>
        <pc:picChg chg="add mod ord modCrop">
          <ac:chgData name="Alissa Flatley" userId="0242edfc-aa31-435e-a161-b1e1fa7a13bd" providerId="ADAL" clId="{6511A70E-6A84-409D-827A-3D13AE9302A3}" dt="2024-10-29T09:15:14.372" v="1418" actId="167"/>
          <ac:picMkLst>
            <pc:docMk/>
            <pc:sldMk cId="615474852" sldId="313"/>
            <ac:picMk id="9" creationId="{BC28DCBE-7183-EAD6-D570-5C387EEE5ABB}"/>
          </ac:picMkLst>
        </pc:picChg>
      </pc:sldChg>
      <pc:sldChg chg="addSp delSp modSp add mod">
        <pc:chgData name="Alissa Flatley" userId="0242edfc-aa31-435e-a161-b1e1fa7a13bd" providerId="ADAL" clId="{6511A70E-6A84-409D-827A-3D13AE9302A3}" dt="2024-10-29T09:41:44.460" v="1704" actId="113"/>
        <pc:sldMkLst>
          <pc:docMk/>
          <pc:sldMk cId="3954409040" sldId="314"/>
        </pc:sldMkLst>
        <pc:spChg chg="mod">
          <ac:chgData name="Alissa Flatley" userId="0242edfc-aa31-435e-a161-b1e1fa7a13bd" providerId="ADAL" clId="{6511A70E-6A84-409D-827A-3D13AE9302A3}" dt="2024-10-29T08:54:56.025" v="1203" actId="20577"/>
          <ac:spMkLst>
            <pc:docMk/>
            <pc:sldMk cId="3954409040" sldId="314"/>
            <ac:spMk id="2" creationId="{4C42FE3E-149F-D333-2572-75A199F807BF}"/>
          </ac:spMkLst>
        </pc:spChg>
        <pc:spChg chg="del">
          <ac:chgData name="Alissa Flatley" userId="0242edfc-aa31-435e-a161-b1e1fa7a13bd" providerId="ADAL" clId="{6511A70E-6A84-409D-827A-3D13AE9302A3}" dt="2024-10-28T21:36:12.281" v="944" actId="478"/>
          <ac:spMkLst>
            <pc:docMk/>
            <pc:sldMk cId="3954409040" sldId="314"/>
            <ac:spMk id="4" creationId="{E6391C35-3D51-895B-553E-3C36F17C72B1}"/>
          </ac:spMkLst>
        </pc:spChg>
        <pc:spChg chg="del mod">
          <ac:chgData name="Alissa Flatley" userId="0242edfc-aa31-435e-a161-b1e1fa7a13bd" providerId="ADAL" clId="{6511A70E-6A84-409D-827A-3D13AE9302A3}" dt="2024-10-28T20:31:15.161" v="656"/>
          <ac:spMkLst>
            <pc:docMk/>
            <pc:sldMk cId="3954409040" sldId="314"/>
            <ac:spMk id="5" creationId="{260B6A2E-28E4-F229-020A-FD07007BA3DB}"/>
          </ac:spMkLst>
        </pc:spChg>
        <pc:spChg chg="mod">
          <ac:chgData name="Alissa Flatley" userId="0242edfc-aa31-435e-a161-b1e1fa7a13bd" providerId="ADAL" clId="{6511A70E-6A84-409D-827A-3D13AE9302A3}" dt="2024-10-29T08:46:46.911" v="1095" actId="20577"/>
          <ac:spMkLst>
            <pc:docMk/>
            <pc:sldMk cId="3954409040" sldId="314"/>
            <ac:spMk id="6" creationId="{9D3BF00F-1FED-C07B-4288-6DB3C7B0D1EB}"/>
          </ac:spMkLst>
        </pc:spChg>
        <pc:spChg chg="add mod">
          <ac:chgData name="Alissa Flatley" userId="0242edfc-aa31-435e-a161-b1e1fa7a13bd" providerId="ADAL" clId="{6511A70E-6A84-409D-827A-3D13AE9302A3}" dt="2024-10-28T21:14:06.827" v="856" actId="1076"/>
          <ac:spMkLst>
            <pc:docMk/>
            <pc:sldMk cId="3954409040" sldId="314"/>
            <ac:spMk id="7" creationId="{64E36BC3-728B-E3F9-C67D-D16F397FD45C}"/>
          </ac:spMkLst>
        </pc:spChg>
        <pc:spChg chg="mod">
          <ac:chgData name="Alissa Flatley" userId="0242edfc-aa31-435e-a161-b1e1fa7a13bd" providerId="ADAL" clId="{6511A70E-6A84-409D-827A-3D13AE9302A3}" dt="2024-10-29T09:41:44.460" v="1704" actId="113"/>
          <ac:spMkLst>
            <pc:docMk/>
            <pc:sldMk cId="3954409040" sldId="314"/>
            <ac:spMk id="8" creationId="{C39BE701-A67E-5BFD-B044-ECF13A621788}"/>
          </ac:spMkLst>
        </pc:spChg>
        <pc:spChg chg="add mod">
          <ac:chgData name="Alissa Flatley" userId="0242edfc-aa31-435e-a161-b1e1fa7a13bd" providerId="ADAL" clId="{6511A70E-6A84-409D-827A-3D13AE9302A3}" dt="2024-10-28T21:36:12.766" v="945"/>
          <ac:spMkLst>
            <pc:docMk/>
            <pc:sldMk cId="3954409040" sldId="314"/>
            <ac:spMk id="9" creationId="{2E3F0E2E-20FB-F3AD-1D14-78E3D871E19B}"/>
          </ac:spMkLst>
        </pc:spChg>
        <pc:picChg chg="del">
          <ac:chgData name="Alissa Flatley" userId="0242edfc-aa31-435e-a161-b1e1fa7a13bd" providerId="ADAL" clId="{6511A70E-6A84-409D-827A-3D13AE9302A3}" dt="2024-10-28T20:31:15.159" v="654" actId="478"/>
          <ac:picMkLst>
            <pc:docMk/>
            <pc:sldMk cId="3954409040" sldId="314"/>
            <ac:picMk id="3" creationId="{34E3477B-F73A-B5B7-7569-E9B13C1DE1F7}"/>
          </ac:picMkLst>
        </pc:picChg>
        <pc:picChg chg="add mod">
          <ac:chgData name="Alissa Flatley" userId="0242edfc-aa31-435e-a161-b1e1fa7a13bd" providerId="ADAL" clId="{6511A70E-6A84-409D-827A-3D13AE9302A3}" dt="2024-10-29T09:21:47.532" v="1424" actId="1076"/>
          <ac:picMkLst>
            <pc:docMk/>
            <pc:sldMk cId="3954409040" sldId="314"/>
            <ac:picMk id="3" creationId="{E1C23B0C-5FC4-40B6-D0F4-A60EBAB4002A}"/>
          </ac:picMkLst>
        </pc:picChg>
        <pc:picChg chg="add mod">
          <ac:chgData name="Alissa Flatley" userId="0242edfc-aa31-435e-a161-b1e1fa7a13bd" providerId="ADAL" clId="{6511A70E-6A84-409D-827A-3D13AE9302A3}" dt="2024-10-29T09:21:53.960" v="1425" actId="1076"/>
          <ac:picMkLst>
            <pc:docMk/>
            <pc:sldMk cId="3954409040" sldId="314"/>
            <ac:picMk id="4" creationId="{E9193772-B9D9-89D5-86B2-DEA9A43AFD6B}"/>
          </ac:picMkLst>
        </pc:picChg>
      </pc:sldChg>
      <pc:sldChg chg="addSp delSp modSp add mod">
        <pc:chgData name="Alissa Flatley" userId="0242edfc-aa31-435e-a161-b1e1fa7a13bd" providerId="ADAL" clId="{6511A70E-6A84-409D-827A-3D13AE9302A3}" dt="2024-10-29T09:41:37.401" v="1703" actId="113"/>
        <pc:sldMkLst>
          <pc:docMk/>
          <pc:sldMk cId="3306996593" sldId="315"/>
        </pc:sldMkLst>
        <pc:spChg chg="mod">
          <ac:chgData name="Alissa Flatley" userId="0242edfc-aa31-435e-a161-b1e1fa7a13bd" providerId="ADAL" clId="{6511A70E-6A84-409D-827A-3D13AE9302A3}" dt="2024-10-29T08:54:51.656" v="1199" actId="20577"/>
          <ac:spMkLst>
            <pc:docMk/>
            <pc:sldMk cId="3306996593" sldId="315"/>
            <ac:spMk id="2" creationId="{4C42FE3E-149F-D333-2572-75A199F807BF}"/>
          </ac:spMkLst>
        </pc:spChg>
        <pc:spChg chg="del">
          <ac:chgData name="Alissa Flatley" userId="0242edfc-aa31-435e-a161-b1e1fa7a13bd" providerId="ADAL" clId="{6511A70E-6A84-409D-827A-3D13AE9302A3}" dt="2024-10-28T21:36:03.729" v="942" actId="478"/>
          <ac:spMkLst>
            <pc:docMk/>
            <pc:sldMk cId="3306996593" sldId="315"/>
            <ac:spMk id="4" creationId="{E6391C35-3D51-895B-553E-3C36F17C72B1}"/>
          </ac:spMkLst>
        </pc:spChg>
        <pc:spChg chg="del">
          <ac:chgData name="Alissa Flatley" userId="0242edfc-aa31-435e-a161-b1e1fa7a13bd" providerId="ADAL" clId="{6511A70E-6A84-409D-827A-3D13AE9302A3}" dt="2024-10-28T20:53:28.480" v="696" actId="478"/>
          <ac:spMkLst>
            <pc:docMk/>
            <pc:sldMk cId="3306996593" sldId="315"/>
            <ac:spMk id="5" creationId="{260B6A2E-28E4-F229-020A-FD07007BA3DB}"/>
          </ac:spMkLst>
        </pc:spChg>
        <pc:spChg chg="add mod">
          <ac:chgData name="Alissa Flatley" userId="0242edfc-aa31-435e-a161-b1e1fa7a13bd" providerId="ADAL" clId="{6511A70E-6A84-409D-827A-3D13AE9302A3}" dt="2024-10-28T20:53:59.559" v="703" actId="1076"/>
          <ac:spMkLst>
            <pc:docMk/>
            <pc:sldMk cId="3306996593" sldId="315"/>
            <ac:spMk id="6" creationId="{64E06401-02CD-C62C-EF40-27BBFC000882}"/>
          </ac:spMkLst>
        </pc:spChg>
        <pc:spChg chg="add mod">
          <ac:chgData name="Alissa Flatley" userId="0242edfc-aa31-435e-a161-b1e1fa7a13bd" providerId="ADAL" clId="{6511A70E-6A84-409D-827A-3D13AE9302A3}" dt="2024-10-28T21:36:04.145" v="943"/>
          <ac:spMkLst>
            <pc:docMk/>
            <pc:sldMk cId="3306996593" sldId="315"/>
            <ac:spMk id="7" creationId="{4BA200A6-3099-66A3-52E6-9BB7C12042A7}"/>
          </ac:spMkLst>
        </pc:spChg>
        <pc:spChg chg="mod">
          <ac:chgData name="Alissa Flatley" userId="0242edfc-aa31-435e-a161-b1e1fa7a13bd" providerId="ADAL" clId="{6511A70E-6A84-409D-827A-3D13AE9302A3}" dt="2024-10-29T09:41:37.401" v="1703" actId="113"/>
          <ac:spMkLst>
            <pc:docMk/>
            <pc:sldMk cId="3306996593" sldId="315"/>
            <ac:spMk id="8" creationId="{C39BE701-A67E-5BFD-B044-ECF13A621788}"/>
          </ac:spMkLst>
        </pc:spChg>
        <pc:spChg chg="del">
          <ac:chgData name="Alissa Flatley" userId="0242edfc-aa31-435e-a161-b1e1fa7a13bd" providerId="ADAL" clId="{6511A70E-6A84-409D-827A-3D13AE9302A3}" dt="2024-10-28T20:54:01.905" v="704" actId="478"/>
          <ac:spMkLst>
            <pc:docMk/>
            <pc:sldMk cId="3306996593" sldId="315"/>
            <ac:spMk id="11" creationId="{37BFBA4C-4E09-4AEF-3598-FFCD09AEC671}"/>
          </ac:spMkLst>
        </pc:spChg>
        <pc:picChg chg="del">
          <ac:chgData name="Alissa Flatley" userId="0242edfc-aa31-435e-a161-b1e1fa7a13bd" providerId="ADAL" clId="{6511A70E-6A84-409D-827A-3D13AE9302A3}" dt="2024-10-28T20:53:24.310" v="695" actId="478"/>
          <ac:picMkLst>
            <pc:docMk/>
            <pc:sldMk cId="3306996593" sldId="315"/>
            <ac:picMk id="9" creationId="{BC28DCBE-7183-EAD6-D570-5C387EEE5ABB}"/>
          </ac:picMkLst>
        </pc:picChg>
        <pc:picChg chg="add mod">
          <ac:chgData name="Alissa Flatley" userId="0242edfc-aa31-435e-a161-b1e1fa7a13bd" providerId="ADAL" clId="{6511A70E-6A84-409D-827A-3D13AE9302A3}" dt="2024-10-28T20:53:40.963" v="700" actId="1076"/>
          <ac:picMkLst>
            <pc:docMk/>
            <pc:sldMk cId="3306996593" sldId="315"/>
            <ac:picMk id="6146" creationId="{66C52DD3-F933-38A3-4B3B-C4015AEEE5EB}"/>
          </ac:picMkLst>
        </pc:picChg>
      </pc:sldChg>
      <pc:sldChg chg="add del">
        <pc:chgData name="Alissa Flatley" userId="0242edfc-aa31-435e-a161-b1e1fa7a13bd" providerId="ADAL" clId="{6511A70E-6A84-409D-827A-3D13AE9302A3}" dt="2024-10-28T20:56:12.280" v="706" actId="47"/>
        <pc:sldMkLst>
          <pc:docMk/>
          <pc:sldMk cId="21424125" sldId="316"/>
        </pc:sldMkLst>
      </pc:sldChg>
      <pc:sldChg chg="addSp delSp modSp add del mod">
        <pc:chgData name="Alissa Flatley" userId="0242edfc-aa31-435e-a161-b1e1fa7a13bd" providerId="ADAL" clId="{6511A70E-6A84-409D-827A-3D13AE9302A3}" dt="2024-10-29T09:31:38.145" v="1426" actId="47"/>
        <pc:sldMkLst>
          <pc:docMk/>
          <pc:sldMk cId="3742807493" sldId="316"/>
        </pc:sldMkLst>
        <pc:spChg chg="mod">
          <ac:chgData name="Alissa Flatley" userId="0242edfc-aa31-435e-a161-b1e1fa7a13bd" providerId="ADAL" clId="{6511A70E-6A84-409D-827A-3D13AE9302A3}" dt="2024-10-29T08:55:00.190" v="1207" actId="20577"/>
          <ac:spMkLst>
            <pc:docMk/>
            <pc:sldMk cId="3742807493" sldId="316"/>
            <ac:spMk id="2" creationId="{4C42FE3E-149F-D333-2572-75A199F807BF}"/>
          </ac:spMkLst>
        </pc:spChg>
        <pc:spChg chg="add mod">
          <ac:chgData name="Alissa Flatley" userId="0242edfc-aa31-435e-a161-b1e1fa7a13bd" providerId="ADAL" clId="{6511A70E-6A84-409D-827A-3D13AE9302A3}" dt="2024-10-28T21:36:16.867" v="947"/>
          <ac:spMkLst>
            <pc:docMk/>
            <pc:sldMk cId="3742807493" sldId="316"/>
            <ac:spMk id="3" creationId="{79A472B8-3FD9-28B2-37C7-0AF0C274077E}"/>
          </ac:spMkLst>
        </pc:spChg>
        <pc:spChg chg="del">
          <ac:chgData name="Alissa Flatley" userId="0242edfc-aa31-435e-a161-b1e1fa7a13bd" providerId="ADAL" clId="{6511A70E-6A84-409D-827A-3D13AE9302A3}" dt="2024-10-28T21:36:16.404" v="946" actId="478"/>
          <ac:spMkLst>
            <pc:docMk/>
            <pc:sldMk cId="3742807493" sldId="316"/>
            <ac:spMk id="4" creationId="{E6391C35-3D51-895B-553E-3C36F17C72B1}"/>
          </ac:spMkLst>
        </pc:spChg>
        <pc:spChg chg="add mod">
          <ac:chgData name="Alissa Flatley" userId="0242edfc-aa31-435e-a161-b1e1fa7a13bd" providerId="ADAL" clId="{6511A70E-6A84-409D-827A-3D13AE9302A3}" dt="2024-10-28T21:43:18.983" v="1076"/>
          <ac:spMkLst>
            <pc:docMk/>
            <pc:sldMk cId="3742807493" sldId="316"/>
            <ac:spMk id="5" creationId="{1341EE3E-DA02-1945-1E53-FB1050DA0315}"/>
          </ac:spMkLst>
        </pc:spChg>
        <pc:spChg chg="del">
          <ac:chgData name="Alissa Flatley" userId="0242edfc-aa31-435e-a161-b1e1fa7a13bd" providerId="ADAL" clId="{6511A70E-6A84-409D-827A-3D13AE9302A3}" dt="2024-10-28T21:14:40.448" v="860" actId="478"/>
          <ac:spMkLst>
            <pc:docMk/>
            <pc:sldMk cId="3742807493" sldId="316"/>
            <ac:spMk id="6" creationId="{9D3BF00F-1FED-C07B-4288-6DB3C7B0D1EB}"/>
          </ac:spMkLst>
        </pc:spChg>
        <pc:spChg chg="add del mod">
          <ac:chgData name="Alissa Flatley" userId="0242edfc-aa31-435e-a161-b1e1fa7a13bd" providerId="ADAL" clId="{6511A70E-6A84-409D-827A-3D13AE9302A3}" dt="2024-10-28T21:43:18.081" v="1075" actId="478"/>
          <ac:spMkLst>
            <pc:docMk/>
            <pc:sldMk cId="3742807493" sldId="316"/>
            <ac:spMk id="7" creationId="{64E36BC3-728B-E3F9-C67D-D16F397FD45C}"/>
          </ac:spMkLst>
        </pc:spChg>
        <pc:picChg chg="add del">
          <ac:chgData name="Alissa Flatley" userId="0242edfc-aa31-435e-a161-b1e1fa7a13bd" providerId="ADAL" clId="{6511A70E-6A84-409D-827A-3D13AE9302A3}" dt="2024-10-28T21:01:51.391" v="716" actId="478"/>
          <ac:picMkLst>
            <pc:docMk/>
            <pc:sldMk cId="3742807493" sldId="316"/>
            <ac:picMk id="8194" creationId="{91C17309-52A2-99DC-C391-610ED5C310FE}"/>
          </ac:picMkLst>
        </pc:picChg>
      </pc:sldChg>
      <pc:sldChg chg="addSp modSp add del mod">
        <pc:chgData name="Alissa Flatley" userId="0242edfc-aa31-435e-a161-b1e1fa7a13bd" providerId="ADAL" clId="{6511A70E-6A84-409D-827A-3D13AE9302A3}" dt="2024-10-29T09:31:43.310" v="1428" actId="47"/>
        <pc:sldMkLst>
          <pc:docMk/>
          <pc:sldMk cId="882693298" sldId="317"/>
        </pc:sldMkLst>
        <pc:spChg chg="mod">
          <ac:chgData name="Alissa Flatley" userId="0242edfc-aa31-435e-a161-b1e1fa7a13bd" providerId="ADAL" clId="{6511A70E-6A84-409D-827A-3D13AE9302A3}" dt="2024-10-29T08:55:05.495" v="1211" actId="20577"/>
          <ac:spMkLst>
            <pc:docMk/>
            <pc:sldMk cId="882693298" sldId="317"/>
            <ac:spMk id="2" creationId="{4C42FE3E-149F-D333-2572-75A199F807BF}"/>
          </ac:spMkLst>
        </pc:spChg>
        <pc:spChg chg="mod">
          <ac:chgData name="Alissa Flatley" userId="0242edfc-aa31-435e-a161-b1e1fa7a13bd" providerId="ADAL" clId="{6511A70E-6A84-409D-827A-3D13AE9302A3}" dt="2024-10-28T21:43:11.866" v="1074" actId="1076"/>
          <ac:spMkLst>
            <pc:docMk/>
            <pc:sldMk cId="882693298" sldId="317"/>
            <ac:spMk id="7" creationId="{64E36BC3-728B-E3F9-C67D-D16F397FD45C}"/>
          </ac:spMkLst>
        </pc:spChg>
        <pc:picChg chg="add mod">
          <ac:chgData name="Alissa Flatley" userId="0242edfc-aa31-435e-a161-b1e1fa7a13bd" providerId="ADAL" clId="{6511A70E-6A84-409D-827A-3D13AE9302A3}" dt="2024-10-28T21:43:05.907" v="1073" actId="1076"/>
          <ac:picMkLst>
            <pc:docMk/>
            <pc:sldMk cId="882693298" sldId="317"/>
            <ac:picMk id="4" creationId="{561A8AA8-C43E-E536-2379-F348416A9A22}"/>
          </ac:picMkLst>
        </pc:picChg>
      </pc:sldChg>
      <pc:sldChg chg="addSp modSp add del">
        <pc:chgData name="Alissa Flatley" userId="0242edfc-aa31-435e-a161-b1e1fa7a13bd" providerId="ADAL" clId="{6511A70E-6A84-409D-827A-3D13AE9302A3}" dt="2024-10-29T08:44:06.031" v="1092" actId="47"/>
        <pc:sldMkLst>
          <pc:docMk/>
          <pc:sldMk cId="307990501" sldId="318"/>
        </pc:sldMkLst>
        <pc:picChg chg="add mod">
          <ac:chgData name="Alissa Flatley" userId="0242edfc-aa31-435e-a161-b1e1fa7a13bd" providerId="ADAL" clId="{6511A70E-6A84-409D-827A-3D13AE9302A3}" dt="2024-10-29T08:25:29.820" v="1081" actId="1076"/>
          <ac:picMkLst>
            <pc:docMk/>
            <pc:sldMk cId="307990501" sldId="318"/>
            <ac:picMk id="3" creationId="{3F252B45-FD67-4F4D-BC5B-81451BF8DF01}"/>
          </ac:picMkLst>
        </pc:picChg>
      </pc:sldChg>
      <pc:sldChg chg="addSp delSp modSp add mod">
        <pc:chgData name="Alissa Flatley" userId="0242edfc-aa31-435e-a161-b1e1fa7a13bd" providerId="ADAL" clId="{6511A70E-6A84-409D-827A-3D13AE9302A3}" dt="2024-10-29T08:54:31.528" v="1188" actId="20577"/>
        <pc:sldMkLst>
          <pc:docMk/>
          <pc:sldMk cId="2397034014" sldId="319"/>
        </pc:sldMkLst>
        <pc:spChg chg="mod">
          <ac:chgData name="Alissa Flatley" userId="0242edfc-aa31-435e-a161-b1e1fa7a13bd" providerId="ADAL" clId="{6511A70E-6A84-409D-827A-3D13AE9302A3}" dt="2024-10-29T08:54:31.528" v="1188" actId="20577"/>
          <ac:spMkLst>
            <pc:docMk/>
            <pc:sldMk cId="2397034014" sldId="319"/>
            <ac:spMk id="2" creationId="{4C42FE3E-149F-D333-2572-75A199F807BF}"/>
          </ac:spMkLst>
        </pc:spChg>
        <pc:spChg chg="del">
          <ac:chgData name="Alissa Flatley" userId="0242edfc-aa31-435e-a161-b1e1fa7a13bd" providerId="ADAL" clId="{6511A70E-6A84-409D-827A-3D13AE9302A3}" dt="2024-10-29T08:42:58.821" v="1088" actId="478"/>
          <ac:spMkLst>
            <pc:docMk/>
            <pc:sldMk cId="2397034014" sldId="319"/>
            <ac:spMk id="6" creationId="{9D3BF00F-1FED-C07B-4288-6DB3C7B0D1EB}"/>
          </ac:spMkLst>
        </pc:spChg>
        <pc:picChg chg="add mod">
          <ac:chgData name="Alissa Flatley" userId="0242edfc-aa31-435e-a161-b1e1fa7a13bd" providerId="ADAL" clId="{6511A70E-6A84-409D-827A-3D13AE9302A3}" dt="2024-10-29T08:43:03.026" v="1091" actId="1076"/>
          <ac:picMkLst>
            <pc:docMk/>
            <pc:sldMk cId="2397034014" sldId="319"/>
            <ac:picMk id="3" creationId="{2B8D3327-C7DA-FD00-2662-07E7D573D745}"/>
          </ac:picMkLst>
        </pc:picChg>
        <pc:picChg chg="del">
          <ac:chgData name="Alissa Flatley" userId="0242edfc-aa31-435e-a161-b1e1fa7a13bd" providerId="ADAL" clId="{6511A70E-6A84-409D-827A-3D13AE9302A3}" dt="2024-10-29T08:43:00.173" v="1089" actId="478"/>
          <ac:picMkLst>
            <pc:docMk/>
            <pc:sldMk cId="2397034014" sldId="319"/>
            <ac:picMk id="9" creationId="{C92F2F01-D4DA-E2DC-04F1-103DFC83E192}"/>
          </ac:picMkLst>
        </pc:picChg>
      </pc:sldChg>
      <pc:sldChg chg="addSp modSp add mod ord">
        <pc:chgData name="Alissa Flatley" userId="0242edfc-aa31-435e-a161-b1e1fa7a13bd" providerId="ADAL" clId="{6511A70E-6A84-409D-827A-3D13AE9302A3}" dt="2024-10-29T09:00:12.232" v="1330"/>
        <pc:sldMkLst>
          <pc:docMk/>
          <pc:sldMk cId="317246254" sldId="592"/>
        </pc:sldMkLst>
        <pc:spChg chg="mod">
          <ac:chgData name="Alissa Flatley" userId="0242edfc-aa31-435e-a161-b1e1fa7a13bd" providerId="ADAL" clId="{6511A70E-6A84-409D-827A-3D13AE9302A3}" dt="2024-10-29T09:00:03.125" v="1328" actId="20577"/>
          <ac:spMkLst>
            <pc:docMk/>
            <pc:sldMk cId="317246254" sldId="592"/>
            <ac:spMk id="4" creationId="{68C9895F-84EF-3EDA-70DD-4D235B102AF0}"/>
          </ac:spMkLst>
        </pc:spChg>
        <pc:spChg chg="add mod">
          <ac:chgData name="Alissa Flatley" userId="0242edfc-aa31-435e-a161-b1e1fa7a13bd" providerId="ADAL" clId="{6511A70E-6A84-409D-827A-3D13AE9302A3}" dt="2024-10-29T08:54:42.743" v="1190"/>
          <ac:spMkLst>
            <pc:docMk/>
            <pc:sldMk cId="317246254" sldId="592"/>
            <ac:spMk id="5" creationId="{5C535991-FBB5-C8B2-BCED-5D534A00CC35}"/>
          </ac:spMkLst>
        </pc:spChg>
        <pc:spChg chg="mod">
          <ac:chgData name="Alissa Flatley" userId="0242edfc-aa31-435e-a161-b1e1fa7a13bd" providerId="ADAL" clId="{6511A70E-6A84-409D-827A-3D13AE9302A3}" dt="2024-10-29T08:58:44.844" v="1269" actId="1076"/>
          <ac:spMkLst>
            <pc:docMk/>
            <pc:sldMk cId="317246254" sldId="592"/>
            <ac:spMk id="8" creationId="{976B246F-60F6-CFFE-DB7B-AC6EB4F6071A}"/>
          </ac:spMkLst>
        </pc:spChg>
      </pc:sldChg>
      <pc:sldChg chg="addSp modSp add mod ord">
        <pc:chgData name="Alissa Flatley" userId="0242edfc-aa31-435e-a161-b1e1fa7a13bd" providerId="ADAL" clId="{6511A70E-6A84-409D-827A-3D13AE9302A3}" dt="2024-10-29T09:00:12.232" v="1330"/>
        <pc:sldMkLst>
          <pc:docMk/>
          <pc:sldMk cId="3496608192" sldId="622"/>
        </pc:sldMkLst>
        <pc:spChg chg="mod">
          <ac:chgData name="Alissa Flatley" userId="0242edfc-aa31-435e-a161-b1e1fa7a13bd" providerId="ADAL" clId="{6511A70E-6A84-409D-827A-3D13AE9302A3}" dt="2024-10-29T08:58:25.452" v="1251" actId="20577"/>
          <ac:spMkLst>
            <pc:docMk/>
            <pc:sldMk cId="3496608192" sldId="622"/>
            <ac:spMk id="4" creationId="{68C9895F-84EF-3EDA-70DD-4D235B102AF0}"/>
          </ac:spMkLst>
        </pc:spChg>
        <pc:spChg chg="add mod">
          <ac:chgData name="Alissa Flatley" userId="0242edfc-aa31-435e-a161-b1e1fa7a13bd" providerId="ADAL" clId="{6511A70E-6A84-409D-827A-3D13AE9302A3}" dt="2024-10-29T08:54:44.286" v="1191"/>
          <ac:spMkLst>
            <pc:docMk/>
            <pc:sldMk cId="3496608192" sldId="622"/>
            <ac:spMk id="5" creationId="{4F524BB9-8B0D-9526-409C-BD3164AF2B51}"/>
          </ac:spMkLst>
        </pc:spChg>
        <pc:spChg chg="mod">
          <ac:chgData name="Alissa Flatley" userId="0242edfc-aa31-435e-a161-b1e1fa7a13bd" providerId="ADAL" clId="{6511A70E-6A84-409D-827A-3D13AE9302A3}" dt="2024-10-29T08:58:56.582" v="1277" actId="20577"/>
          <ac:spMkLst>
            <pc:docMk/>
            <pc:sldMk cId="3496608192" sldId="622"/>
            <ac:spMk id="8" creationId="{976B246F-60F6-CFFE-DB7B-AC6EB4F6071A}"/>
          </ac:spMkLst>
        </pc:spChg>
      </pc:sldChg>
      <pc:sldChg chg="addSp modSp add del mod ord">
        <pc:chgData name="Alissa Flatley" userId="0242edfc-aa31-435e-a161-b1e1fa7a13bd" providerId="ADAL" clId="{6511A70E-6A84-409D-827A-3D13AE9302A3}" dt="2024-10-29T09:01:07.704" v="1347" actId="47"/>
        <pc:sldMkLst>
          <pc:docMk/>
          <pc:sldMk cId="2162443767" sldId="634"/>
        </pc:sldMkLst>
        <pc:spChg chg="mod">
          <ac:chgData name="Alissa Flatley" userId="0242edfc-aa31-435e-a161-b1e1fa7a13bd" providerId="ADAL" clId="{6511A70E-6A84-409D-827A-3D13AE9302A3}" dt="2024-10-29T09:00:45.176" v="1337" actId="20577"/>
          <ac:spMkLst>
            <pc:docMk/>
            <pc:sldMk cId="2162443767" sldId="634"/>
            <ac:spMk id="2" creationId="{71BF2396-2CA7-9495-D600-68309DF15829}"/>
          </ac:spMkLst>
        </pc:spChg>
        <pc:spChg chg="mod">
          <ac:chgData name="Alissa Flatley" userId="0242edfc-aa31-435e-a161-b1e1fa7a13bd" providerId="ADAL" clId="{6511A70E-6A84-409D-827A-3D13AE9302A3}" dt="2024-10-29T09:00:50.361" v="1344" actId="5793"/>
          <ac:spMkLst>
            <pc:docMk/>
            <pc:sldMk cId="2162443767" sldId="634"/>
            <ac:spMk id="3" creationId="{E4E0CE2D-E8C1-FD5E-78E6-9ABE413D484C}"/>
          </ac:spMkLst>
        </pc:spChg>
        <pc:spChg chg="add mod">
          <ac:chgData name="Alissa Flatley" userId="0242edfc-aa31-435e-a161-b1e1fa7a13bd" providerId="ADAL" clId="{6511A70E-6A84-409D-827A-3D13AE9302A3}" dt="2024-10-29T08:55:23.838" v="1213" actId="1036"/>
          <ac:spMkLst>
            <pc:docMk/>
            <pc:sldMk cId="2162443767" sldId="634"/>
            <ac:spMk id="5" creationId="{DA0B2ED4-B546-0E9F-EC0F-408EB2D352FA}"/>
          </ac:spMkLst>
        </pc:spChg>
        <pc:spChg chg="add">
          <ac:chgData name="Alissa Flatley" userId="0242edfc-aa31-435e-a161-b1e1fa7a13bd" providerId="ADAL" clId="{6511A70E-6A84-409D-827A-3D13AE9302A3}" dt="2024-10-29T09:00:41.065" v="1336" actId="22"/>
          <ac:spMkLst>
            <pc:docMk/>
            <pc:sldMk cId="2162443767" sldId="634"/>
            <ac:spMk id="7" creationId="{83A273C8-F6D9-7659-B343-A914FE6375B7}"/>
          </ac:spMkLst>
        </pc:spChg>
      </pc:sldChg>
      <pc:sldChg chg="addSp modSp add mod ord">
        <pc:chgData name="Alissa Flatley" userId="0242edfc-aa31-435e-a161-b1e1fa7a13bd" providerId="ADAL" clId="{6511A70E-6A84-409D-827A-3D13AE9302A3}" dt="2024-10-29T09:32:13.881" v="1439" actId="5793"/>
        <pc:sldMkLst>
          <pc:docMk/>
          <pc:sldMk cId="170175513" sldId="693"/>
        </pc:sldMkLst>
        <pc:spChg chg="mod">
          <ac:chgData name="Alissa Flatley" userId="0242edfc-aa31-435e-a161-b1e1fa7a13bd" providerId="ADAL" clId="{6511A70E-6A84-409D-827A-3D13AE9302A3}" dt="2024-10-29T09:32:13.881" v="1439" actId="5793"/>
          <ac:spMkLst>
            <pc:docMk/>
            <pc:sldMk cId="170175513" sldId="693"/>
            <ac:spMk id="4" creationId="{68C9895F-84EF-3EDA-70DD-4D235B102AF0}"/>
          </ac:spMkLst>
        </pc:spChg>
        <pc:spChg chg="add mod">
          <ac:chgData name="Alissa Flatley" userId="0242edfc-aa31-435e-a161-b1e1fa7a13bd" providerId="ADAL" clId="{6511A70E-6A84-409D-827A-3D13AE9302A3}" dt="2024-10-29T08:54:40.840" v="1189"/>
          <ac:spMkLst>
            <pc:docMk/>
            <pc:sldMk cId="170175513" sldId="693"/>
            <ac:spMk id="5" creationId="{12C6CCF9-78E8-1122-1822-D471990126DC}"/>
          </ac:spMkLst>
        </pc:spChg>
      </pc:sldChg>
      <pc:sldChg chg="addSp modSp add mod">
        <pc:chgData name="Alissa Flatley" userId="0242edfc-aa31-435e-a161-b1e1fa7a13bd" providerId="ADAL" clId="{6511A70E-6A84-409D-827A-3D13AE9302A3}" dt="2024-10-29T09:41:08.435" v="1701" actId="20577"/>
        <pc:sldMkLst>
          <pc:docMk/>
          <pc:sldMk cId="1737854301" sldId="694"/>
        </pc:sldMkLst>
        <pc:spChg chg="add mod">
          <ac:chgData name="Alissa Flatley" userId="0242edfc-aa31-435e-a161-b1e1fa7a13bd" providerId="ADAL" clId="{6511A70E-6A84-409D-827A-3D13AE9302A3}" dt="2024-10-29T09:41:08.435" v="1701" actId="20577"/>
          <ac:spMkLst>
            <pc:docMk/>
            <pc:sldMk cId="1737854301" sldId="694"/>
            <ac:spMk id="2" creationId="{67906C05-759F-59F0-1063-75623A80F0C1}"/>
          </ac:spMkLst>
        </pc:spChg>
        <pc:spChg chg="mod">
          <ac:chgData name="Alissa Flatley" userId="0242edfc-aa31-435e-a161-b1e1fa7a13bd" providerId="ADAL" clId="{6511A70E-6A84-409D-827A-3D13AE9302A3}" dt="2024-10-29T08:53:58.722" v="1168" actId="20577"/>
          <ac:spMkLst>
            <pc:docMk/>
            <pc:sldMk cId="1737854301" sldId="694"/>
            <ac:spMk id="6" creationId="{2063A031-5589-9C89-4548-E2738ED2941E}"/>
          </ac:spMkLst>
        </pc:spChg>
        <pc:spChg chg="mod">
          <ac:chgData name="Alissa Flatley" userId="0242edfc-aa31-435e-a161-b1e1fa7a13bd" providerId="ADAL" clId="{6511A70E-6A84-409D-827A-3D13AE9302A3}" dt="2024-10-29T09:40:26.140" v="1617"/>
          <ac:spMkLst>
            <pc:docMk/>
            <pc:sldMk cId="1737854301" sldId="694"/>
            <ac:spMk id="14" creationId="{9282E9C0-DEA4-7F53-7927-80A00039A9B8}"/>
          </ac:spMkLst>
        </pc:spChg>
      </pc:sldChg>
      <pc:sldChg chg="addSp modSp add del mod ord">
        <pc:chgData name="Alissa Flatley" userId="0242edfc-aa31-435e-a161-b1e1fa7a13bd" providerId="ADAL" clId="{6511A70E-6A84-409D-827A-3D13AE9302A3}" dt="2024-10-29T09:31:41.290" v="1427" actId="47"/>
        <pc:sldMkLst>
          <pc:docMk/>
          <pc:sldMk cId="498916695" sldId="695"/>
        </pc:sldMkLst>
        <pc:spChg chg="mod">
          <ac:chgData name="Alissa Flatley" userId="0242edfc-aa31-435e-a161-b1e1fa7a13bd" providerId="ADAL" clId="{6511A70E-6A84-409D-827A-3D13AE9302A3}" dt="2024-10-29T09:04:24.661" v="1366" actId="20577"/>
          <ac:spMkLst>
            <pc:docMk/>
            <pc:sldMk cId="498916695" sldId="695"/>
            <ac:spMk id="4" creationId="{68C9895F-84EF-3EDA-70DD-4D235B102AF0}"/>
          </ac:spMkLst>
        </pc:spChg>
        <pc:picChg chg="add mod">
          <ac:chgData name="Alissa Flatley" userId="0242edfc-aa31-435e-a161-b1e1fa7a13bd" providerId="ADAL" clId="{6511A70E-6A84-409D-827A-3D13AE9302A3}" dt="2024-10-29T09:04:39.785" v="1371" actId="1076"/>
          <ac:picMkLst>
            <pc:docMk/>
            <pc:sldMk cId="498916695" sldId="695"/>
            <ac:picMk id="6" creationId="{04F3DFAF-2D71-125E-DC10-8EC547B6751B}"/>
          </ac:picMkLst>
        </pc:picChg>
      </pc:sldChg>
      <pc:sldChg chg="modSp add del mod">
        <pc:chgData name="Alissa Flatley" userId="0242edfc-aa31-435e-a161-b1e1fa7a13bd" providerId="ADAL" clId="{6511A70E-6A84-409D-827A-3D13AE9302A3}" dt="2024-10-29T09:42:04.906" v="1705" actId="47"/>
        <pc:sldMkLst>
          <pc:docMk/>
          <pc:sldMk cId="3904821685" sldId="696"/>
        </pc:sldMkLst>
        <pc:spChg chg="mod">
          <ac:chgData name="Alissa Flatley" userId="0242edfc-aa31-435e-a161-b1e1fa7a13bd" providerId="ADAL" clId="{6511A70E-6A84-409D-827A-3D13AE9302A3}" dt="2024-10-29T09:05:39.231" v="1375" actId="20577"/>
          <ac:spMkLst>
            <pc:docMk/>
            <pc:sldMk cId="3904821685" sldId="696"/>
            <ac:spMk id="4" creationId="{68C9895F-84EF-3EDA-70DD-4D235B102AF0}"/>
          </ac:spMkLst>
        </pc:spChg>
      </pc:sldChg>
      <pc:sldChg chg="modSp add mod">
        <pc:chgData name="Alissa Flatley" userId="0242edfc-aa31-435e-a161-b1e1fa7a13bd" providerId="ADAL" clId="{6511A70E-6A84-409D-827A-3D13AE9302A3}" dt="2024-10-29T09:32:23.643" v="1442" actId="20577"/>
        <pc:sldMkLst>
          <pc:docMk/>
          <pc:sldMk cId="4267783664" sldId="697"/>
        </pc:sldMkLst>
        <pc:spChg chg="mod">
          <ac:chgData name="Alissa Flatley" userId="0242edfc-aa31-435e-a161-b1e1fa7a13bd" providerId="ADAL" clId="{6511A70E-6A84-409D-827A-3D13AE9302A3}" dt="2024-10-29T09:32:23.643" v="1442" actId="20577"/>
          <ac:spMkLst>
            <pc:docMk/>
            <pc:sldMk cId="4267783664" sldId="697"/>
            <ac:spMk id="4" creationId="{68C9895F-84EF-3EDA-70DD-4D235B102AF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8E7403-EB4A-4177-AFCE-6A9D7B160C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49177-C030-4043-9380-EA6E4C94A1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63C334-78CA-4E1A-9D54-3E3430963041}" type="datetime1">
              <a:rPr lang="en-GB" smtClean="0"/>
              <a:t>29/10/2024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C83CE-EC9B-40C4-BD7A-48797AE5B1D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9A75D-9B4E-4704-98C7-2A42472F11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4CC6D6D-E986-427F-AD9C-4E9408DDB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7486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8705E-AAE8-4335-B5A5-B8C4E9E55DA7}" type="datetime1">
              <a:rPr lang="en-GB" smtClean="0"/>
              <a:pPr/>
              <a:t>29/10/2024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15A580F-E35D-42E1-AF82-E41CC201EA9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536806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15A580F-E35D-42E1-AF82-E41CC201EA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00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501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4788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Environmental communication is a practical discipline that enables: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understanding of complex environmental issues 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 strengthens the role of individuals and organizations in environmental governance.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25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705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784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6F4A46A-06E0-4B10-B874-2B434C3E2E6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388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8945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3892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672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7160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8752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9860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224DCA5-A7A8-4689-8651-5E03C020EB3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29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439D4E6-49E3-4273-9EDF-AD58558B9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4000" noProof="0">
                <a:solidFill>
                  <a:schemeClr val="bg1"/>
                </a:solidFill>
              </a:rPr>
              <a:t>Click to edit Master title style</a:t>
            </a:r>
            <a:endParaRPr lang="en-GB" sz="4000" noProof="0">
              <a:solidFill>
                <a:schemeClr val="bg1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E9D8936-4795-43B2-9C32-4BE93A67213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5934" y="5220450"/>
            <a:ext cx="3380437" cy="570748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6C8B8511-EE4E-4935-ABB8-E8C2FCB1C4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76158" y="0"/>
            <a:ext cx="7315841" cy="6858000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239FAB6-0B6C-402C-A107-EFFF82281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DBE487E6-4032-4195-9823-685A39371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C71E06DF-BA1B-43E6-A74C-85231D2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2/11/20XX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0BD36B16-3F07-4955-8D4D-BC0FD17C1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‹#›</a:t>
            </a:fld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2735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695A76E-1EF3-4F47-9E87-6FCAB7D5D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EAD023B5-9ABC-4D4A-A1AD-D4D83D6621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"/>
            <a:ext cx="487679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AFB647-646C-4130-9EF5-C19C686B1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09D5546-AD01-4B29-B174-EDA710510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0A0972-FD9A-4E9D-A0A3-BD0AF8C7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3B2F557-7BE5-4154-A82F-928EE54A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E54A7E3-1026-464C-BB67-2D7F71406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1723F54-B646-4D12-AEA1-08269C25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464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C8837BA0-445B-4D04-ADA9-C65084B15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CFA4CCF-323F-4998-B6BF-56207329C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5" y="952368"/>
            <a:ext cx="6257926" cy="177389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FFF70A-3EED-4002-B2F8-FB8301C80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DD78C1EE-0224-4362-B796-4CC7B0699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099" y="3048000"/>
            <a:ext cx="5133990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2C1748F4-2D05-4407-8CB0-D854F9602DA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9621" y="3048000"/>
            <a:ext cx="5182278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9837BA4-E3C3-4F0D-A113-75128BC0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5DA65157-50C9-4A85-912D-6DC9A60619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DE415B0-F0C3-4971-8C76-0D54D640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A53D7EE4-1EDB-42FD-B6B7-A82C9F31F0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1209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Subtitle 11">
            <a:extLst>
              <a:ext uri="{FF2B5EF4-FFF2-40B4-BE49-F238E27FC236}">
                <a16:creationId xmlns:a16="http://schemas.microsoft.com/office/drawing/2014/main" id="{13C3C1EB-2C5B-4710-893A-9DD6284D5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800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5100" y="0"/>
            <a:ext cx="56769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E8A8BA-B48F-4CEA-A820-8955D55D0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94FBB1-EC2B-4CAB-AE4E-A7A156244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55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9D49AB0A-D330-4415-9B9C-C769A852DF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7EFB8CD-537B-4E5E-8F93-82EED2C8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CA687-1C2C-48EE-99B9-EC8CF30289F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5088" y="1995488"/>
            <a:ext cx="9521825" cy="40513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9" name="Footer Placeholder 9">
            <a:extLst>
              <a:ext uri="{FF2B5EF4-FFF2-40B4-BE49-F238E27FC236}">
                <a16:creationId xmlns:a16="http://schemas.microsoft.com/office/drawing/2014/main" id="{8135C37F-29C2-41B0-B777-64FAC1F70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0" name="Date Placeholder 8">
            <a:extLst>
              <a:ext uri="{FF2B5EF4-FFF2-40B4-BE49-F238E27FC236}">
                <a16:creationId xmlns:a16="http://schemas.microsoft.com/office/drawing/2014/main" id="{FAC325DA-0D81-49D1-BDBC-680AF5D62C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21" name="Slide Number Placeholder 10">
            <a:extLst>
              <a:ext uri="{FF2B5EF4-FFF2-40B4-BE49-F238E27FC236}">
                <a16:creationId xmlns:a16="http://schemas.microsoft.com/office/drawing/2014/main" id="{13980C1F-6344-4AC2-8573-0D9F3531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827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D5221BF9-9559-4D62-ADC6-2362970143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B4C3E1-495D-437D-A1DB-87F3028BB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AB131D-0F50-4923-96D1-8C59A3D8EEC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62875" y="2386654"/>
            <a:ext cx="8663075" cy="331089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F30DBE8A-9D17-4F79-86F8-9FEA11DF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C9023F8-E1A8-4C1E-B745-6658DCD6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0" name="Slide Number Placeholder 10">
            <a:extLst>
              <a:ext uri="{FF2B5EF4-FFF2-40B4-BE49-F238E27FC236}">
                <a16:creationId xmlns:a16="http://schemas.microsoft.com/office/drawing/2014/main" id="{E51CCEBF-A77A-4DDA-94D4-73646D552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409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371D84D-B708-4A20-8D50-CDA4E3EC6F9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00476 w 12192000"/>
              <a:gd name="connsiteY0" fmla="*/ 6126480 h 6858000"/>
              <a:gd name="connsiteX1" fmla="*/ 800476 w 12192000"/>
              <a:gd name="connsiteY1" fmla="*/ 6144768 h 6858000"/>
              <a:gd name="connsiteX2" fmla="*/ 11407516 w 12192000"/>
              <a:gd name="connsiteY2" fmla="*/ 6144768 h 6858000"/>
              <a:gd name="connsiteX3" fmla="*/ 11407516 w 12192000"/>
              <a:gd name="connsiteY3" fmla="*/ 6126480 h 6858000"/>
              <a:gd name="connsiteX4" fmla="*/ 800476 w 12192000"/>
              <a:gd name="connsiteY4" fmla="*/ 701040 h 6858000"/>
              <a:gd name="connsiteX5" fmla="*/ 800476 w 12192000"/>
              <a:gd name="connsiteY5" fmla="*/ 746759 h 6858000"/>
              <a:gd name="connsiteX6" fmla="*/ 11407516 w 12192000"/>
              <a:gd name="connsiteY6" fmla="*/ 746759 h 6858000"/>
              <a:gd name="connsiteX7" fmla="*/ 11407516 w 12192000"/>
              <a:gd name="connsiteY7" fmla="*/ 701040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800476" y="6126480"/>
                </a:moveTo>
                <a:lnTo>
                  <a:pt x="800476" y="6144768"/>
                </a:lnTo>
                <a:lnTo>
                  <a:pt x="11407516" y="6144768"/>
                </a:lnTo>
                <a:lnTo>
                  <a:pt x="11407516" y="6126480"/>
                </a:lnTo>
                <a:close/>
                <a:moveTo>
                  <a:pt x="800476" y="701040"/>
                </a:moveTo>
                <a:lnTo>
                  <a:pt x="800476" y="746759"/>
                </a:lnTo>
                <a:lnTo>
                  <a:pt x="11407516" y="746759"/>
                </a:lnTo>
                <a:lnTo>
                  <a:pt x="11407516" y="70104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03AD3-C316-411C-9844-6C8D950DC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01766" y="1837677"/>
            <a:ext cx="4930901" cy="2334828"/>
          </a:xfrm>
          <a:prstGeom prst="rect">
            <a:avLst/>
          </a:prstGeom>
        </p:spPr>
        <p:txBody>
          <a:bodyPr rtlCol="0"/>
          <a:lstStyle>
            <a:lvl1pPr algn="r">
              <a:defRPr cap="none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F00A8C60-C81E-4C2C-AB11-00AE1AC04E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47532" y="4408305"/>
            <a:ext cx="5175797" cy="90942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r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9F7D24C8-FDC6-4FCE-85C6-520D646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50E2155-DD21-4098-82EF-B19C466B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30CB194-35B9-4229-9CFE-5C3B911EC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A2AE2B76-F97F-4BE2-8670-72276A5F21A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BDF219B-DD0E-4D26-8B59-3FE43A252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476" y="723900"/>
            <a:ext cx="10610474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18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1DFFB204-6AE4-4FC9-9B60-312D7206B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54F317-DDB0-4841-A973-FFC12960827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669" y="1789993"/>
            <a:ext cx="11407487" cy="4351338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B3A45C-71C1-4ADC-89E0-AF6924CA1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9">
            <a:extLst>
              <a:ext uri="{FF2B5EF4-FFF2-40B4-BE49-F238E27FC236}">
                <a16:creationId xmlns:a16="http://schemas.microsoft.com/office/drawing/2014/main" id="{B9239148-0308-46C3-9FF0-4027CC8E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Date Placeholder 8">
            <a:extLst>
              <a:ext uri="{FF2B5EF4-FFF2-40B4-BE49-F238E27FC236}">
                <a16:creationId xmlns:a16="http://schemas.microsoft.com/office/drawing/2014/main" id="{774C5953-38DD-4451-A5AA-9A578D5936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4" name="Slide Number Placeholder 10">
            <a:extLst>
              <a:ext uri="{FF2B5EF4-FFF2-40B4-BE49-F238E27FC236}">
                <a16:creationId xmlns:a16="http://schemas.microsoft.com/office/drawing/2014/main" id="{39D06D66-ACB3-4B9C-B4EB-FC3EC5BD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2202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CC9BE23-A0EC-4866-A7A4-FD7255EF8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03BC10E-3DDD-4EC5-BD6D-D8D180BF3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D4AD3C-6727-49EE-9625-F87A6B8AE0B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95326" y="1940913"/>
            <a:ext cx="10798176" cy="402158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89FA96-DDCF-4A83-91EB-4F5F6179F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F7CC7848-0B2C-4FBE-96B0-0717CC5A9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2" name="Slide Number Placeholder 10">
            <a:extLst>
              <a:ext uri="{FF2B5EF4-FFF2-40B4-BE49-F238E27FC236}">
                <a16:creationId xmlns:a16="http://schemas.microsoft.com/office/drawing/2014/main" id="{4CD16377-DD1B-4262-BDAE-760577F5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066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4246B94A-8C64-4FBA-B409-1F9487E19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66F075D-9008-4BD3-A772-7AF7AD667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4C185B95-5C0F-400E-B7DF-8FF84329073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100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725AFD-5A48-451D-B91D-9E63953F8E8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6ACDC650-288E-4CF5-8546-9F2D5CEC88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7611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7" name="Content Placeholder 10">
            <a:extLst>
              <a:ext uri="{FF2B5EF4-FFF2-40B4-BE49-F238E27FC236}">
                <a16:creationId xmlns:a16="http://schemas.microsoft.com/office/drawing/2014/main" id="{956E1F7E-0B80-40DB-8F21-F06D9DD5626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97226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1B92C0-6B36-412A-9A49-16AB59FF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B4EFB36A-E4FD-4966-A091-9BDAF2991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9B52EA1F-D8D0-4F42-B00A-F0E943F82E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498A6230-35B8-4147-9494-90708BFC3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93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332FB-CD3F-4398-958A-CBE45129A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9">
            <a:extLst>
              <a:ext uri="{FF2B5EF4-FFF2-40B4-BE49-F238E27FC236}">
                <a16:creationId xmlns:a16="http://schemas.microsoft.com/office/drawing/2014/main" id="{E566CA14-5018-43EE-BB8F-E12209B2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A76201F-C7C2-400C-BE9B-F185A832C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09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A742F7E8-0787-4D2C-B53F-B62C309ED6D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D178B9A-B987-49A0-B73F-70B855C4240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0091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07D5990-6E05-4ECC-B930-EA5CF0774CF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40091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6A58550-98E5-4548-82F6-EE971733A79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0173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6" name="Content Placeholder 10">
            <a:extLst>
              <a:ext uri="{FF2B5EF4-FFF2-40B4-BE49-F238E27FC236}">
                <a16:creationId xmlns:a16="http://schemas.microsoft.com/office/drawing/2014/main" id="{6B90AFA0-EDA3-4F21-A480-F56AA1D0BEB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00173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346E7C8-F905-4B13-8FD6-185A0418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A0E3EE3A-87F3-4F60-90D8-938E4BBC2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F1449B0C-8214-4186-9666-E63CCA0909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F5DDBFC0-CC80-4B03-B5F5-3C57166D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645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01BF5DB-2BF3-4196-B1CF-82B7CDCC0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987523" y="729692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12">
            <a:extLst>
              <a:ext uri="{FF2B5EF4-FFF2-40B4-BE49-F238E27FC236}">
                <a16:creationId xmlns:a16="http://schemas.microsoft.com/office/drawing/2014/main" id="{168DC13D-FFC6-4CC5-B9F8-B3B096109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7511" y="909639"/>
            <a:ext cx="3703856" cy="129063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1" name="Picture Placeholder 37">
            <a:extLst>
              <a:ext uri="{FF2B5EF4-FFF2-40B4-BE49-F238E27FC236}">
                <a16:creationId xmlns:a16="http://schemas.microsoft.com/office/drawing/2014/main" id="{F1AD5C34-DDA9-421B-A3C2-4D014B3D3F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5383" y="723900"/>
            <a:ext cx="3179762" cy="216058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3" name="Picture Placeholder 43">
            <a:extLst>
              <a:ext uri="{FF2B5EF4-FFF2-40B4-BE49-F238E27FC236}">
                <a16:creationId xmlns:a16="http://schemas.microsoft.com/office/drawing/2014/main" id="{11508423-C6F4-4605-9E6D-1ED73334D0F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5383" y="3048000"/>
            <a:ext cx="3178175" cy="30861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1692DD91-8169-4A90-9D17-8A60286225FF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40188" y="723900"/>
            <a:ext cx="3371850" cy="3159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4" name="Picture Placeholder 45">
            <a:extLst>
              <a:ext uri="{FF2B5EF4-FFF2-40B4-BE49-F238E27FC236}">
                <a16:creationId xmlns:a16="http://schemas.microsoft.com/office/drawing/2014/main" id="{30A5BEAE-CA80-4FFD-8DD4-5B7413AF51D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039608" y="4038600"/>
            <a:ext cx="3371659" cy="20955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9" name="Content Placeholder 14">
            <a:extLst>
              <a:ext uri="{FF2B5EF4-FFF2-40B4-BE49-F238E27FC236}">
                <a16:creationId xmlns:a16="http://schemas.microsoft.com/office/drawing/2014/main" id="{4B2044C0-1C45-402D-BC20-0EB82BDB4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7510" y="2380221"/>
            <a:ext cx="3703856" cy="386640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Footer Placeholder 7">
            <a:extLst>
              <a:ext uri="{FF2B5EF4-FFF2-40B4-BE49-F238E27FC236}">
                <a16:creationId xmlns:a16="http://schemas.microsoft.com/office/drawing/2014/main" id="{30EE29E3-4F8E-469E-9B99-E291760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5" name="Date Placeholder 6">
            <a:extLst>
              <a:ext uri="{FF2B5EF4-FFF2-40B4-BE49-F238E27FC236}">
                <a16:creationId xmlns:a16="http://schemas.microsoft.com/office/drawing/2014/main" id="{58513823-D81E-4B8B-85E6-EB11EA54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36" name="Slide Number Placeholder 8">
            <a:extLst>
              <a:ext uri="{FF2B5EF4-FFF2-40B4-BE49-F238E27FC236}">
                <a16:creationId xmlns:a16="http://schemas.microsoft.com/office/drawing/2014/main" id="{9D43A613-4A7D-4C9F-B407-154A1FB83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DE330D17-32E5-404A-9262-6A998ABC087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2706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A2404A1-BF4E-4858-BD1C-1BEFE71B63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5325" y="4296094"/>
            <a:ext cx="10782299" cy="1100621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053544-3012-4C81-98D6-E2665A3A3F5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5324" y="5533242"/>
            <a:ext cx="9972675" cy="543505"/>
          </a:xfrm>
          <a:prstGeom prst="rect">
            <a:avLst/>
          </a:prstGeom>
        </p:spPr>
        <p:txBody>
          <a:bodyPr rtlCol="0" anchor="t"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C177CBDB-952D-484B-B43B-F988558931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00" y="727075"/>
            <a:ext cx="5176838" cy="3071813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D789E88D-76E7-4745-B062-102E233A672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46800" y="727075"/>
            <a:ext cx="5245100" cy="30702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3A5CE3-0C01-4DBF-926A-2F9BFD043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4144434"/>
            <a:ext cx="106299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083D82F8-F43B-4D01-891B-F77BC6F6F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B8CBC856-A31F-40C2-B7EA-91B860D3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966FFB51-C55B-469E-B3C6-1A636992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A53D7EE4-1EDB-42FD-B6B7-A82C9F31F0F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0977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44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10/29/2024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321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pPr rtl="0"/>
            <a:fld id="{C3DB2ADC-AF19-4574-8C10-79B5B04FCA27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647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eisner.ca/wp-content/uploads/2022/08/meisner-environmental_communication-what_it_is_and_why_it_matters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the-ies.org/sites/default/files/journals/env_sci_oct_2012.pdf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pexels.com/photo/field-fallen-tree-tree-clearing-4451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ecolabsblog.com/2013/01/01/denial-and-acknowledgement-in-environmental-communication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ookings.edu/articles/effective-policy-communication-in-the-age-of-information-overload-and-youtube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greensciencepolicy.org/news-events/events/science-and-communication-strategy-workshop" TargetMode="External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AE5B2F-2CD3-4E51-91D5-FEF8CE8FEF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910" y="931229"/>
            <a:ext cx="3999089" cy="3640345"/>
          </a:xfrm>
        </p:spPr>
        <p:txBody>
          <a:bodyPr rtlCol="0">
            <a:normAutofit/>
          </a:bodyPr>
          <a:lstStyle/>
          <a:p>
            <a:pPr rtl="0"/>
            <a:r>
              <a:rPr lang="en-GB" sz="3600" dirty="0"/>
              <a:t>Communication and the environment</a:t>
            </a:r>
            <a:br>
              <a:rPr lang="en-GB" sz="3600" dirty="0"/>
            </a:br>
            <a:r>
              <a:rPr lang="en-GB" sz="3600" dirty="0"/>
              <a:t>(Acna5000)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952DE27F-5BED-4BCC-887D-5872F796F6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5934" y="5220450"/>
            <a:ext cx="3380437" cy="570748"/>
          </a:xfrm>
        </p:spPr>
        <p:txBody>
          <a:bodyPr rtlCol="0">
            <a:noAutofit/>
          </a:bodyPr>
          <a:lstStyle/>
          <a:p>
            <a:pPr rtl="0"/>
            <a:r>
              <a:rPr lang="en-GB" sz="1600" dirty="0" err="1"/>
              <a:t>Dr.</a:t>
            </a:r>
            <a:r>
              <a:rPr lang="en-GB" sz="1600" dirty="0"/>
              <a:t> Alissa Flatley</a:t>
            </a:r>
          </a:p>
          <a:p>
            <a:pPr rtl="0"/>
            <a:r>
              <a:rPr lang="en-GB" sz="1600" dirty="0"/>
              <a:t>a.flatley@uwtsd.ac.uk</a:t>
            </a:r>
          </a:p>
        </p:txBody>
      </p:sp>
      <p:pic>
        <p:nvPicPr>
          <p:cNvPr id="11" name="Picture Placeholder 10" descr="Flowers in a tree ">
            <a:extLst>
              <a:ext uri="{FF2B5EF4-FFF2-40B4-BE49-F238E27FC236}">
                <a16:creationId xmlns:a16="http://schemas.microsoft.com/office/drawing/2014/main" id="{BC408C47-2E2A-42C6-99D2-EBED0E23C9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76158" y="0"/>
            <a:ext cx="7315841" cy="6858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014091-8E24-6F03-D944-232D4F088760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1633438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fr-FR" b="1" dirty="0"/>
              <a:t>Module </a:t>
            </a:r>
            <a:r>
              <a:rPr lang="en-GB" b="1" dirty="0"/>
              <a:t>Overview: Semester 1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3370469A-4768-4008-0CFA-5782C73BF5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661567"/>
              </p:ext>
            </p:extLst>
          </p:nvPr>
        </p:nvGraphicFramePr>
        <p:xfrm>
          <a:off x="4000192" y="877972"/>
          <a:ext cx="7644097" cy="55667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180">
                  <a:extLst>
                    <a:ext uri="{9D8B030D-6E8A-4147-A177-3AD203B41FA5}">
                      <a16:colId xmlns:a16="http://schemas.microsoft.com/office/drawing/2014/main" val="3715014880"/>
                    </a:ext>
                  </a:extLst>
                </a:gridCol>
                <a:gridCol w="896874">
                  <a:extLst>
                    <a:ext uri="{9D8B030D-6E8A-4147-A177-3AD203B41FA5}">
                      <a16:colId xmlns:a16="http://schemas.microsoft.com/office/drawing/2014/main" val="3637542014"/>
                    </a:ext>
                  </a:extLst>
                </a:gridCol>
                <a:gridCol w="3342322">
                  <a:extLst>
                    <a:ext uri="{9D8B030D-6E8A-4147-A177-3AD203B41FA5}">
                      <a16:colId xmlns:a16="http://schemas.microsoft.com/office/drawing/2014/main" val="1724860975"/>
                    </a:ext>
                  </a:extLst>
                </a:gridCol>
                <a:gridCol w="2472721">
                  <a:extLst>
                    <a:ext uri="{9D8B030D-6E8A-4147-A177-3AD203B41FA5}">
                      <a16:colId xmlns:a16="http://schemas.microsoft.com/office/drawing/2014/main" val="2980803533"/>
                    </a:ext>
                  </a:extLst>
                </a:gridCol>
              </a:tblGrid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b="1" u="none" strike="noStrike">
                          <a:solidFill>
                            <a:srgbClr val="FFFFFF"/>
                          </a:solidFill>
                          <a:effectLst/>
                        </a:rPr>
                        <a:t>Date</a:t>
                      </a:r>
                      <a:endParaRPr lang="en-GB" sz="1400" b="1" i="0" u="none" strike="noStrike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Lecture #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Lecture topic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Activity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8510370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01/10/24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Introduction to ACNA5000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8354627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08/10/24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Skills and Opportunities in Environment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2583278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>
                          <a:solidFill>
                            <a:srgbClr val="000000"/>
                          </a:solidFill>
                          <a:effectLst/>
                        </a:rPr>
                        <a:t>15/10/24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/>
                        <a:t>Community Engagement and CSA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14791203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22/10/23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FIELDWORK WEEK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Cae</a:t>
                      </a:r>
                      <a:r>
                        <a:rPr lang="en-GB" sz="1400" dirty="0"/>
                        <a:t> Tan Visit</a:t>
                      </a:r>
                    </a:p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681186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29/10/23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/>
                        <a:t>Communicating and the Environment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5130723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05/11/23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Building YOUR Brand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372279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12/11/23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Blogging for Science &amp; Sustainability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2846970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19/11/23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GREEN ECONOMY CONFERENCE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Swansea Arena Conference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4226535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26/11/23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Employability and Digital Skills (S. Grieve)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Digital Skills Team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5108591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03/12/23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Online GAM modules: Units 1 and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3233515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10/12/23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11</a:t>
                      </a: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Online GAM module: </a:t>
                      </a:r>
                      <a:r>
                        <a:rPr lang="en-GB" sz="1400" i="0" dirty="0"/>
                        <a:t>Unit 3 and 4</a:t>
                      </a: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099029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12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Christmas Break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048740488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13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3666272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14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en-GB" sz="1400" i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1628464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103642F-8859-A223-448B-8BDF9251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r="48182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F37B14-57CD-A286-FD6A-BA7AB95FCBF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271F64-C1B8-32D8-CA6D-6AC5F40D7B47}"/>
              </a:ext>
            </a:extLst>
          </p:cNvPr>
          <p:cNvSpPr/>
          <p:nvPr/>
        </p:nvSpPr>
        <p:spPr>
          <a:xfrm>
            <a:off x="4000192" y="3068782"/>
            <a:ext cx="7644097" cy="304800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CEAF4E-0089-CE69-55FF-AA273751D11E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340806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B23FC7E0-8B1E-46C1-B5D2-6A4336A2C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 rtlCol="0"/>
          <a:lstStyle/>
          <a:p>
            <a:pPr rtl="0"/>
            <a:r>
              <a:rPr lang="en-GB" dirty="0"/>
              <a:t>outline</a:t>
            </a:r>
          </a:p>
        </p:txBody>
      </p:sp>
      <p:pic>
        <p:nvPicPr>
          <p:cNvPr id="17" name="Picture Placeholder 16" descr="Logs Stacked ">
            <a:extLst>
              <a:ext uri="{FF2B5EF4-FFF2-40B4-BE49-F238E27FC236}">
                <a16:creationId xmlns:a16="http://schemas.microsoft.com/office/drawing/2014/main" id="{069DD88F-78FC-4DAA-A2E4-DDE824B5301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"/>
            <a:ext cx="4876799" cy="6858000"/>
          </a:xfr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A36CB73-B78B-49B6-935C-9C0ABBB49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rtlCol="0">
            <a:normAutofit fontScale="92500" lnSpcReduction="1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How do we communicate environmental issues?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Types of environmental communication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Target Audience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Challenges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Effective strategies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Debate – What are the issues in environment communication? </a:t>
            </a:r>
          </a:p>
        </p:txBody>
      </p:sp>
      <p:sp>
        <p:nvSpPr>
          <p:cNvPr id="2" name="Date Placeholder 7">
            <a:extLst>
              <a:ext uri="{FF2B5EF4-FFF2-40B4-BE49-F238E27FC236}">
                <a16:creationId xmlns:a16="http://schemas.microsoft.com/office/drawing/2014/main" id="{CD13CA1B-4098-437D-ADAB-BC020C1FD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01/10/24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EB6199-B6B4-224E-3DF9-91B8AA4B9C3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B661B3-25F8-C7A7-5447-20F2E13E6509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1482028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5011281" y="1238130"/>
            <a:ext cx="675251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WHAT IS ENVIRONMENTAL COMMUNICATION?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Definition:</a:t>
            </a:r>
            <a:r>
              <a:rPr lang="en-GB" sz="2400" dirty="0"/>
              <a:t> "Environmental communication is the dissemination of information and creation of dialogue concerning environmental issues.“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Core Aspects:</a:t>
            </a:r>
            <a:r>
              <a:rPr lang="en-GB" sz="2400" dirty="0"/>
              <a:t> Sharing knowledge, promoting awareness, encouraging sustainable actions.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3A031-5589-9C89-4548-E2738ED2941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pic>
        <p:nvPicPr>
          <p:cNvPr id="7170" name="Picture 2" descr="Environmental Communication">
            <a:extLst>
              <a:ext uri="{FF2B5EF4-FFF2-40B4-BE49-F238E27FC236}">
                <a16:creationId xmlns:a16="http://schemas.microsoft.com/office/drawing/2014/main" id="{208F9019-01F1-5C59-F40F-D39F6F654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34" y="543441"/>
            <a:ext cx="4038529" cy="563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5EAF561-DFFF-E380-E0A5-1009C2ECD1A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DCD4F2-25C5-6FB1-E0CD-51AA155C2683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environmental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3227866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5011281" y="1238130"/>
            <a:ext cx="675251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WHAT IS ENVIRONMENTAL COMMUNICATION?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Definition:</a:t>
            </a:r>
            <a:r>
              <a:rPr lang="en-GB" sz="2400" dirty="0"/>
              <a:t> "Environmental communication is the dissemination of information and creation of dialogue concerning environmental issues.“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Core Aspects:</a:t>
            </a:r>
            <a:r>
              <a:rPr lang="en-GB" sz="2400" dirty="0"/>
              <a:t> Sharing knowledge, promoting awareness, encouraging sustainable actions.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3A031-5589-9C89-4548-E2738ED2941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1477D0-E56C-EA53-4054-E1966E75BBE0}"/>
              </a:ext>
            </a:extLst>
          </p:cNvPr>
          <p:cNvSpPr txBox="1"/>
          <p:nvPr/>
        </p:nvSpPr>
        <p:spPr>
          <a:xfrm>
            <a:off x="6342743" y="5892581"/>
            <a:ext cx="61250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  <a:hlinkClick r:id="rId3"/>
              </a:rPr>
              <a:t>Environmental Communication - What it is and why it matters (meisner.ca)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7170" name="Picture 2" descr="Environmental Communication">
            <a:extLst>
              <a:ext uri="{FF2B5EF4-FFF2-40B4-BE49-F238E27FC236}">
                <a16:creationId xmlns:a16="http://schemas.microsoft.com/office/drawing/2014/main" id="{208F9019-01F1-5C59-F40F-D39F6F6548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34" y="543441"/>
            <a:ext cx="4038529" cy="563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BD81D35-E0D9-96F1-7B19-53691DEFDA22}"/>
              </a:ext>
            </a:extLst>
          </p:cNvPr>
          <p:cNvSpPr txBox="1"/>
          <p:nvPr/>
        </p:nvSpPr>
        <p:spPr>
          <a:xfrm>
            <a:off x="6342743" y="5435204"/>
            <a:ext cx="62629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  <a:hlinkClick r:id="rId5"/>
              </a:rPr>
              <a:t>env_sci_oct_2012.pdf (the-ies.org)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EAF561-DFFF-E380-E0A5-1009C2ECD1A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EB5E74-3AC3-B4CA-B70A-8312D9B75063}"/>
              </a:ext>
            </a:extLst>
          </p:cNvPr>
          <p:cNvSpPr txBox="1"/>
          <p:nvPr/>
        </p:nvSpPr>
        <p:spPr>
          <a:xfrm>
            <a:off x="6342743" y="5014495"/>
            <a:ext cx="63280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Communicating Environmental Science Reading: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906C05-759F-59F0-1063-75623A80F0C1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What is environmental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1737854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Importance of Environmental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4F73F96A-76FD-80C5-00B6-FE8BA80587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7053" y="4179108"/>
            <a:ext cx="7087646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Raises public awareness about environmental issues.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Influences behavior change and policy.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Engages communities and stakeholders.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Fosters global cooperation on climate issues </a:t>
            </a:r>
          </a:p>
        </p:txBody>
      </p:sp>
      <p:pic>
        <p:nvPicPr>
          <p:cNvPr id="1029" name="Picture 5" descr="Thank you, Sir David. That makes it pretty clear and simple.">
            <a:extLst>
              <a:ext uri="{FF2B5EF4-FFF2-40B4-BE49-F238E27FC236}">
                <a16:creationId xmlns:a16="http://schemas.microsoft.com/office/drawing/2014/main" id="{897A8D6D-D3CA-B078-22E7-96D5E10F13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72" y="1081977"/>
            <a:ext cx="5209309" cy="293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B4E1A6-F317-5F02-B00B-190550661378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pic>
        <p:nvPicPr>
          <p:cNvPr id="1031" name="Picture 7" descr="undefined">
            <a:extLst>
              <a:ext uri="{FF2B5EF4-FFF2-40B4-BE49-F238E27FC236}">
                <a16:creationId xmlns:a16="http://schemas.microsoft.com/office/drawing/2014/main" id="{2DA424F7-C326-06D6-FBE6-A2F6637440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885" y="1151722"/>
            <a:ext cx="5720982" cy="286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531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BFA6495-6C4C-8796-3CC8-A6CA25B5ED59}"/>
              </a:ext>
            </a:extLst>
          </p:cNvPr>
          <p:cNvSpPr txBox="1"/>
          <p:nvPr/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700" cap="all" spc="30" dirty="0">
                <a:latin typeface="+mj-lt"/>
                <a:ea typeface="+mj-ea"/>
                <a:cs typeface="+mj-cs"/>
              </a:rPr>
              <a:t>Key Goals of Environmental Communication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88CDCBC-83AE-9E9C-69C5-7D1217A018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393" r="22393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  <a:noFill/>
        </p:spPr>
      </p:pic>
      <p:sp>
        <p:nvSpPr>
          <p:cNvPr id="16" name="Slide Number Placeholder 5" hidden="1">
            <a:extLst>
              <a:ext uri="{FF2B5EF4-FFF2-40B4-BE49-F238E27FC236}">
                <a16:creationId xmlns:a16="http://schemas.microsoft.com/office/drawing/2014/main" id="{0D2F090A-60DF-C164-BAEE-6AB44F70CD6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0919012" y="6356350"/>
            <a:ext cx="67235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94DF084-DB3C-49EB-97AD-1AB9E98DC17D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F93660-4AED-887F-4BE5-AE4FF32595E0}"/>
              </a:ext>
            </a:extLst>
          </p:cNvPr>
          <p:cNvSpPr txBox="1"/>
          <p:nvPr/>
        </p:nvSpPr>
        <p:spPr>
          <a:xfrm>
            <a:off x="684643" y="3271150"/>
            <a:ext cx="5991923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To educate and inform the public.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Build a positive perception of environmental actions.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To promote sustainable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To influence policy and decision-making.</a:t>
            </a: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D133B30-CCD7-E696-98A8-64412644187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41FB43-F806-8498-B45B-88EB9DD15C8C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773525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Environmental Communication: What it is and Why it Matters | Mark Meisner">
            <a:extLst>
              <a:ext uri="{FF2B5EF4-FFF2-40B4-BE49-F238E27FC236}">
                <a16:creationId xmlns:a16="http://schemas.microsoft.com/office/drawing/2014/main" id="{E59FAD68-2DF5-FAB6-FD76-C0E2F5B2AC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589" y="659618"/>
            <a:ext cx="6306114" cy="484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Types of Environmental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0E36E5B-A638-B5F8-0FED-537290099E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857" y="4899967"/>
            <a:ext cx="38492869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Formal: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Reports, scientific publications, news articles.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Informal: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Social media, blogs, grassroots campaigns.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Interpersonal: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Community meetings, events, educational workshops.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523EC4-CFE1-8CA1-429C-65543615BD0A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8EC3E03-F1EA-7C2B-B1C4-3A718AA877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62844" y="1202267"/>
            <a:ext cx="5328356" cy="299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724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owling at the moon">
            <a:extLst>
              <a:ext uri="{FF2B5EF4-FFF2-40B4-BE49-F238E27FC236}">
                <a16:creationId xmlns:a16="http://schemas.microsoft.com/office/drawing/2014/main" id="{C92F2F01-D4DA-E2DC-04F1-103DFC83E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85337" y="609599"/>
            <a:ext cx="6069238" cy="454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Target Audiences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D3BF00F-1FED-C07B-4288-6DB3C7B0D1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5383" y="3863761"/>
            <a:ext cx="6699591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General public (raising awareness)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Policymakers (influencing decisions)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Businesses (encouraging sustainable practices)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Youth and educators (creating long-term impact)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038C42-2227-229F-D1B1-C85215EC5C9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326170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Target Audiences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038C42-2227-229F-D1B1-C85215EC5C9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8D3327-C7DA-FD00-2662-07E7D573D74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17250" y="874505"/>
            <a:ext cx="9757459" cy="5108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034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96844" y="47433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10/29/2024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4" y="2041736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Find an example of effective environmental communication ( 5 mins)</a:t>
            </a:r>
          </a:p>
          <a:p>
            <a:pPr marL="0" indent="0">
              <a:buNone/>
            </a:pPr>
            <a:r>
              <a:rPr lang="en-GB" sz="2400" i="1" dirty="0"/>
              <a:t>Explore how they have used visual medium to communicate effectively. </a:t>
            </a:r>
          </a:p>
          <a:p>
            <a:pPr marL="0" indent="0">
              <a:buNone/>
            </a:pPr>
            <a:r>
              <a:rPr lang="en-GB" sz="2400" b="1" dirty="0"/>
              <a:t>Share with the group.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C6CCF9-78E8-1122-1822-D471990126D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</p:spTree>
    <p:extLst>
      <p:ext uri="{BB962C8B-B14F-4D97-AF65-F5344CB8AC3E}">
        <p14:creationId xmlns:p14="http://schemas.microsoft.com/office/powerpoint/2010/main" val="1701755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96844" y="474333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10/29/2024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4" y="2041736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Find an example of ineffective environmental communication ( 5 mins)</a:t>
            </a:r>
          </a:p>
          <a:p>
            <a:pPr marL="0" indent="0">
              <a:buNone/>
            </a:pPr>
            <a:r>
              <a:rPr lang="en-GB" sz="2400" i="1" dirty="0"/>
              <a:t>Explore how they have used visual medium to communicate effectively. </a:t>
            </a:r>
          </a:p>
          <a:p>
            <a:pPr marL="0" indent="0">
              <a:buNone/>
            </a:pPr>
            <a:r>
              <a:rPr lang="en-GB" sz="2400" b="1" dirty="0"/>
              <a:t>Share with the group.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C6CCF9-78E8-1122-1822-D471990126D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</p:spTree>
    <p:extLst>
      <p:ext uri="{BB962C8B-B14F-4D97-AF65-F5344CB8AC3E}">
        <p14:creationId xmlns:p14="http://schemas.microsoft.com/office/powerpoint/2010/main" val="42677836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C28DCBE-7183-EAD6-D570-5C387EEE5A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08" t="24369" r="8801" b="22118"/>
          <a:stretch/>
        </p:blipFill>
        <p:spPr>
          <a:xfrm>
            <a:off x="2975429" y="534323"/>
            <a:ext cx="9210959" cy="59112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</a:t>
            </a:r>
            <a:r>
              <a:rPr lang="en-GB" b="1" dirty="0"/>
              <a:t>Challenges in Environmental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60B6A2E-28E4-F229-020A-FD07007BA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517" y="695675"/>
            <a:ext cx="6875465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Misinformation and fake news.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Complexity of scientific data.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Public apathy or skepticism.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Conflicting interests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(economic vs. environmental priorities).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BFBA4C-4E09-4AEF-3598-FFCD09AEC671}"/>
              </a:ext>
            </a:extLst>
          </p:cNvPr>
          <p:cNvSpPr txBox="1"/>
          <p:nvPr/>
        </p:nvSpPr>
        <p:spPr>
          <a:xfrm>
            <a:off x="10363201" y="6260862"/>
            <a:ext cx="61250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Vries (2020)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0F5158-E853-D26B-3CD1-58AEE7CAED66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615474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</a:t>
            </a:r>
            <a:r>
              <a:rPr lang="en-GB" b="1" dirty="0"/>
              <a:t>Challenges in Environmental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pic>
        <p:nvPicPr>
          <p:cNvPr id="6146" name="Picture 2" descr="responses---EcoLabs---sm">
            <a:extLst>
              <a:ext uri="{FF2B5EF4-FFF2-40B4-BE49-F238E27FC236}">
                <a16:creationId xmlns:a16="http://schemas.microsoft.com/office/drawing/2014/main" id="{66C52DD3-F933-38A3-4B3B-C4015AEEE5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815" y="526205"/>
            <a:ext cx="7692571" cy="5673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E06401-02CD-C62C-EF40-27BBFC000882}"/>
              </a:ext>
            </a:extLst>
          </p:cNvPr>
          <p:cNvSpPr txBox="1"/>
          <p:nvPr/>
        </p:nvSpPr>
        <p:spPr>
          <a:xfrm>
            <a:off x="914398" y="5120304"/>
            <a:ext cx="28883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Denial in Environmental Communication | </a:t>
            </a:r>
            <a:r>
              <a:rPr lang="en-GB" dirty="0" err="1">
                <a:hlinkClick r:id="rId4"/>
              </a:rPr>
              <a:t>EcoLabs</a:t>
            </a:r>
            <a:r>
              <a:rPr lang="en-GB" dirty="0">
                <a:hlinkClick r:id="rId4"/>
              </a:rPr>
              <a:t> (ecolabsblog.com)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A200A6-3099-66A3-52E6-9BB7C12042A7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3306996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</a:t>
            </a:r>
            <a:r>
              <a:rPr lang="en-GB" b="1" dirty="0"/>
              <a:t>Effective environmental communication strategies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42FE3E-149F-D333-2572-75A199F807B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D3BF00F-1FED-C07B-4288-6DB3C7B0D1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4900" y="3908362"/>
            <a:ext cx="24878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64E36BC3-728B-E3F9-C67D-D16F397FD4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" y="4093028"/>
            <a:ext cx="7763792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Simplify complex information for broader understanding.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Use relatable and local examples.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Leverage storytelling to engage emotionally.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Focus on solutions, not just problems.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3F0E2E-20FB-F3AD-1D14-78E3D871E19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C23B0C-5FC4-40B6-D0F4-A60EBAB4002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3043" y="660939"/>
            <a:ext cx="9538350" cy="34320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9193772-B9D9-89D5-86B2-DEA9A43AFD6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14929" y="3366830"/>
            <a:ext cx="3229337" cy="3114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4090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5553" y="416322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Activity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10/29/2024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3" y="1715532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Read the following short article: 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Effective Policy Communication in the Age of Information Overload and YouTube | Brookings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 what extent do you think environmentalists have a communication crisis?</a:t>
            </a:r>
          </a:p>
          <a:p>
            <a:pPr marL="0" indent="0">
              <a:buNone/>
            </a:pPr>
            <a:endParaRPr lang="en-GB" sz="1800" i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524BB9-8B0D-9526-409C-BD3164AF2B51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</p:spTree>
    <p:extLst>
      <p:ext uri="{BB962C8B-B14F-4D97-AF65-F5344CB8AC3E}">
        <p14:creationId xmlns:p14="http://schemas.microsoft.com/office/powerpoint/2010/main" val="3496608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>
            <a:extLst>
              <a:ext uri="{FF2B5EF4-FFF2-40B4-BE49-F238E27FC236}">
                <a16:creationId xmlns:a16="http://schemas.microsoft.com/office/drawing/2014/main" id="{976B246F-60F6-CFFE-DB7B-AC6EB4F60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5553" y="416322"/>
            <a:ext cx="4563883" cy="111158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dirty="0"/>
              <a:t>Debate</a:t>
            </a:r>
          </a:p>
        </p:txBody>
      </p:sp>
      <p:sp>
        <p:nvSpPr>
          <p:cNvPr id="132105" name="Date Placeholder 8">
            <a:extLst>
              <a:ext uri="{FF2B5EF4-FFF2-40B4-BE49-F238E27FC236}">
                <a16:creationId xmlns:a16="http://schemas.microsoft.com/office/drawing/2014/main" id="{5CED8F93-89DF-C57A-C16D-ED6DB8A4A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07816DB-FEA5-42E1-8FAA-ACDB7BE4A0F6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10/29/2024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C7D0C3-81C8-A70E-5ACF-9323E73C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fontAlgn="base">
              <a:spcBef>
                <a:spcPct val="0"/>
              </a:spcBef>
              <a:spcAft>
                <a:spcPts val="600"/>
              </a:spcAft>
              <a:defRPr/>
            </a:pPr>
            <a:r>
              <a:rPr lang="en-GB" cap="all" spc="60" dirty="0"/>
              <a:t>acba7004</a:t>
            </a:r>
          </a:p>
        </p:txBody>
      </p:sp>
      <p:sp>
        <p:nvSpPr>
          <p:cNvPr id="9220" name="Slide Number Placeholder 5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7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A5BBE5A-1A66-4A21-B261-59A09E77C1C6}" type="slidenum">
              <a:rPr lang="en-GB" altLang="en-US"/>
              <a:pPr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GB" altLang="en-US"/>
          </a:p>
        </p:txBody>
      </p:sp>
      <p:pic>
        <p:nvPicPr>
          <p:cNvPr id="132112" name="Picture 132111" descr="Empty speech bubbles">
            <a:extLst>
              <a:ext uri="{FF2B5EF4-FFF2-40B4-BE49-F238E27FC236}">
                <a16:creationId xmlns:a16="http://schemas.microsoft.com/office/drawing/2014/main" id="{F624098D-F393-9034-B5A3-B460B464659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6095979" cy="6857990"/>
          </a:xfrm>
          <a:prstGeom prst="rect">
            <a:avLst/>
          </a:prstGeom>
          <a:noFill/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6CFC9890-9914-9E4C-F17F-4091599E08F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9895F-84EF-3EDA-70DD-4D235B102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5553" y="1715532"/>
            <a:ext cx="552581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Consider the following statement from Ahn (2014):</a:t>
            </a:r>
          </a:p>
          <a:p>
            <a:pPr marL="0" indent="0">
              <a:buNone/>
            </a:pPr>
            <a:r>
              <a:rPr lang="en-GB" sz="2400" i="1" dirty="0"/>
              <a:t>“Image and emotion have a greater impact on people’s perception than logical arguments based on objective facts and data” 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b="1" dirty="0"/>
              <a:t>Debate as a group….and conclude..</a:t>
            </a:r>
          </a:p>
          <a:p>
            <a:pPr marL="0" indent="0">
              <a:buNone/>
            </a:pPr>
            <a:r>
              <a:rPr lang="en-GB" sz="2400" b="1" dirty="0"/>
              <a:t>What does this mean for effective environmental communication?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535991-FBB5-C8B2-BCED-5D534A00CC3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29/10/2024</a:t>
            </a:r>
          </a:p>
        </p:txBody>
      </p:sp>
    </p:spTree>
    <p:extLst>
      <p:ext uri="{BB962C8B-B14F-4D97-AF65-F5344CB8AC3E}">
        <p14:creationId xmlns:p14="http://schemas.microsoft.com/office/powerpoint/2010/main" val="3172462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E66B-357D-4937-B92F-BDC71B7BD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4296094"/>
            <a:ext cx="10782299" cy="1100621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17" name="Picture Placeholder 16" descr="Weathered piece of wood">
            <a:extLst>
              <a:ext uri="{FF2B5EF4-FFF2-40B4-BE49-F238E27FC236}">
                <a16:creationId xmlns:a16="http://schemas.microsoft.com/office/drawing/2014/main" id="{768A4AA5-1799-4AB4-A6D6-6E2D7791C1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0100" y="727075"/>
            <a:ext cx="5176838" cy="3071813"/>
          </a:xfrm>
        </p:spPr>
      </p:pic>
      <p:pic>
        <p:nvPicPr>
          <p:cNvPr id="11" name="Picture Placeholder 10" descr="Moss and mushrooms">
            <a:extLst>
              <a:ext uri="{FF2B5EF4-FFF2-40B4-BE49-F238E27FC236}">
                <a16:creationId xmlns:a16="http://schemas.microsoft.com/office/drawing/2014/main" id="{C6C7C533-8A44-4C93-904C-F4F963D800E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46800" y="727075"/>
            <a:ext cx="5245100" cy="3070225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CCF82-DD52-4DF2-A97B-A6A198D3E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A53D7EE4-1EDB-42FD-B6B7-A82C9F31F0F4}" type="slidenum">
              <a:rPr lang="en-GB" smtClean="0"/>
              <a:pPr rtl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43866E-9E25-0651-CFE4-2B9992CADDF3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5: 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Communication and the environment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0193B6-F91C-6B5A-0FD2-003BA9EC5F67}"/>
              </a:ext>
            </a:extLst>
          </p:cNvPr>
          <p:cNvSpPr txBox="1"/>
          <p:nvPr/>
        </p:nvSpPr>
        <p:spPr>
          <a:xfrm>
            <a:off x="5881254" y="5582231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5"/>
              </a:rPr>
              <a:t>Science and Communication Strategy Workshop - Green Science Policy Institute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2210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ustom 9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840660_TF67498733_Win32" id="{1D31F981-026B-433D-B1FE-22EDA482C3D7}" vid="{FE91BBCF-7CA3-436B-9474-A0CB3B4C50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59187C1-630C-405A-830B-EED062A496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EC785CC-7DC7-486B-AC4F-90AD768E96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E0F876D-ECAD-49DD-95DE-E4DA3D4E9CA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{59A703FD-8235-4A59-A11A-B4CC80DDE8AF}tf67498733_win32</Template>
  <TotalTime>1450</TotalTime>
  <Words>861</Words>
  <Application>Microsoft Office PowerPoint</Application>
  <PresentationFormat>Widescreen</PresentationFormat>
  <Paragraphs>196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Calisto MT</vt:lpstr>
      <vt:lpstr>Comic Sans MS</vt:lpstr>
      <vt:lpstr>Courier New</vt:lpstr>
      <vt:lpstr>Univers Condensed</vt:lpstr>
      <vt:lpstr>ChronicleVTI</vt:lpstr>
      <vt:lpstr>Communication and the environment (Acna5000)</vt:lpstr>
      <vt:lpstr>PowerPoint Presentation</vt:lpstr>
      <vt:lpstr>outline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</vt:lpstr>
      <vt:lpstr>Activity</vt:lpstr>
      <vt:lpstr>PowerPoint Presentation</vt:lpstr>
      <vt:lpstr>PowerPoint Presentation</vt:lpstr>
      <vt:lpstr>PowerPoint Presentation</vt:lpstr>
      <vt:lpstr>Activity</vt:lpstr>
      <vt:lpstr>Debate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Alissa Flatley</dc:creator>
  <cp:lastModifiedBy>Alissa Flatley</cp:lastModifiedBy>
  <cp:revision>1</cp:revision>
  <dcterms:created xsi:type="dcterms:W3CDTF">2024-10-01T07:33:49Z</dcterms:created>
  <dcterms:modified xsi:type="dcterms:W3CDTF">2024-10-29T09:53:24Z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