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550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5AFFB2-FE16-4B3C-8490-FE57DCB67A97}" type="doc">
      <dgm:prSet loTypeId="urn:microsoft.com/office/officeart/2005/8/layout/pictureOrgChart+Icon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7B998D52-8632-467A-9626-FC7790996FA3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050" dirty="0"/>
            <a:t>Identify project aims</a:t>
          </a:r>
        </a:p>
      </dgm:t>
    </dgm:pt>
    <dgm:pt modelId="{D4DFBEBA-49BD-4E3E-9EDA-202D784C9B23}" type="parTrans" cxnId="{164C2D52-B3C6-4E23-9D82-828A59900DCD}">
      <dgm:prSet/>
      <dgm:spPr/>
      <dgm:t>
        <a:bodyPr/>
        <a:lstStyle/>
        <a:p>
          <a:endParaRPr lang="en-GB"/>
        </a:p>
      </dgm:t>
    </dgm:pt>
    <dgm:pt modelId="{F68E417E-041E-4907-8894-1E50BB4D7619}" type="sibTrans" cxnId="{164C2D52-B3C6-4E23-9D82-828A59900DCD}">
      <dgm:prSet/>
      <dgm:spPr/>
      <dgm:t>
        <a:bodyPr/>
        <a:lstStyle/>
        <a:p>
          <a:endParaRPr lang="en-GB"/>
        </a:p>
      </dgm:t>
    </dgm:pt>
    <dgm:pt modelId="{4CDC2C53-40F0-484B-8C48-D44255ABF415}" type="asst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Formulate objectives</a:t>
          </a:r>
        </a:p>
      </dgm:t>
    </dgm:pt>
    <dgm:pt modelId="{A5A8C390-40EA-40D6-AA79-2BC0F3CFB7AD}" type="parTrans" cxnId="{90F6426F-190F-4FC3-80AF-1B6E6B647E62}">
      <dgm:prSet/>
      <dgm:spPr/>
      <dgm:t>
        <a:bodyPr/>
        <a:lstStyle/>
        <a:p>
          <a:endParaRPr lang="en-GB"/>
        </a:p>
      </dgm:t>
    </dgm:pt>
    <dgm:pt modelId="{A31671DD-B907-44FB-BB99-C3A2FB90DE83}" type="sibTrans" cxnId="{90F6426F-190F-4FC3-80AF-1B6E6B647E62}">
      <dgm:prSet/>
      <dgm:spPr/>
      <dgm:t>
        <a:bodyPr/>
        <a:lstStyle/>
        <a:p>
          <a:endParaRPr lang="en-GB"/>
        </a:p>
      </dgm:t>
    </dgm:pt>
    <dgm:pt modelId="{D88E93AA-6F37-4F8F-9F32-11F077D42CC4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Identify research keywords and phrases </a:t>
          </a:r>
        </a:p>
      </dgm:t>
    </dgm:pt>
    <dgm:pt modelId="{1B7E27D5-A7C5-4023-B743-884875A62782}" type="parTrans" cxnId="{97FCBE69-CEDA-40FF-AA46-D9244DB03606}">
      <dgm:prSet/>
      <dgm:spPr/>
      <dgm:t>
        <a:bodyPr/>
        <a:lstStyle/>
        <a:p>
          <a:endParaRPr lang="en-GB"/>
        </a:p>
      </dgm:t>
    </dgm:pt>
    <dgm:pt modelId="{7BC7F9D6-E074-4EFC-B2B8-3A96485007D7}" type="sibTrans" cxnId="{97FCBE69-CEDA-40FF-AA46-D9244DB03606}">
      <dgm:prSet/>
      <dgm:spPr/>
      <dgm:t>
        <a:bodyPr/>
        <a:lstStyle/>
        <a:p>
          <a:endParaRPr lang="en-GB"/>
        </a:p>
      </dgm:t>
    </dgm:pt>
    <dgm:pt modelId="{E41790A4-AF6D-4FD6-B708-0525D4A8CC26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Gathering information/articles</a:t>
          </a:r>
        </a:p>
      </dgm:t>
    </dgm:pt>
    <dgm:pt modelId="{28EBF748-4D24-48B0-9B80-EF7DAAD72CCC}" type="parTrans" cxnId="{86DB3E16-EA19-4BB3-84D1-D8E06E2844CA}">
      <dgm:prSet/>
      <dgm:spPr/>
      <dgm:t>
        <a:bodyPr/>
        <a:lstStyle/>
        <a:p>
          <a:endParaRPr lang="en-GB"/>
        </a:p>
      </dgm:t>
    </dgm:pt>
    <dgm:pt modelId="{A151F2AA-39CF-4F05-9CE7-1C672E5B1290}" type="sibTrans" cxnId="{86DB3E16-EA19-4BB3-84D1-D8E06E2844CA}">
      <dgm:prSet/>
      <dgm:spPr/>
      <dgm:t>
        <a:bodyPr/>
        <a:lstStyle/>
        <a:p>
          <a:endParaRPr lang="en-GB"/>
        </a:p>
      </dgm:t>
    </dgm:pt>
    <dgm:pt modelId="{5C526C47-C9A8-4172-BCA0-0059901AE7C4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Sorting gathered info by association and relevancy </a:t>
          </a:r>
        </a:p>
      </dgm:t>
    </dgm:pt>
    <dgm:pt modelId="{5FDB8478-7AE2-4EE9-9F09-07BF7DC26E97}" type="parTrans" cxnId="{92FAF459-9F04-42F1-AFF1-4658803317DA}">
      <dgm:prSet/>
      <dgm:spPr/>
      <dgm:t>
        <a:bodyPr/>
        <a:lstStyle/>
        <a:p>
          <a:endParaRPr lang="en-GB"/>
        </a:p>
      </dgm:t>
    </dgm:pt>
    <dgm:pt modelId="{32696627-3160-4BD1-8201-789935B6D9B2}" type="sibTrans" cxnId="{92FAF459-9F04-42F1-AFF1-4658803317DA}">
      <dgm:prSet/>
      <dgm:spPr/>
      <dgm:t>
        <a:bodyPr/>
        <a:lstStyle/>
        <a:p>
          <a:endParaRPr lang="en-GB"/>
        </a:p>
      </dgm:t>
    </dgm:pt>
    <dgm:pt modelId="{8E9D1712-4CC9-43E2-9CD0-180A31906641}">
      <dgm:prSet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Initial review of info</a:t>
          </a:r>
        </a:p>
      </dgm:t>
    </dgm:pt>
    <dgm:pt modelId="{4AAAE68E-736C-48F6-AC91-9B708EEB6094}" type="parTrans" cxnId="{CEA51F3E-6593-4F2C-BC25-08A895E7FC5B}">
      <dgm:prSet/>
      <dgm:spPr/>
      <dgm:t>
        <a:bodyPr/>
        <a:lstStyle/>
        <a:p>
          <a:endParaRPr lang="en-GB"/>
        </a:p>
      </dgm:t>
    </dgm:pt>
    <dgm:pt modelId="{114C619B-9EAB-4265-BA49-4B842E768730}" type="sibTrans" cxnId="{CEA51F3E-6593-4F2C-BC25-08A895E7FC5B}">
      <dgm:prSet/>
      <dgm:spPr/>
      <dgm:t>
        <a:bodyPr/>
        <a:lstStyle/>
        <a:p>
          <a:endParaRPr lang="en-GB"/>
        </a:p>
      </dgm:t>
    </dgm:pt>
    <dgm:pt modelId="{EE4E9261-AC86-4BE9-AE03-D26AC185622E}">
      <dgm:prSet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Approval of choice </a:t>
          </a:r>
        </a:p>
      </dgm:t>
    </dgm:pt>
    <dgm:pt modelId="{A9BF88D6-D58B-40C7-97C2-6647EA7B8241}" type="parTrans" cxnId="{9EBDF8F1-A38B-45EF-A684-2B7E4205BDA1}">
      <dgm:prSet/>
      <dgm:spPr/>
      <dgm:t>
        <a:bodyPr/>
        <a:lstStyle/>
        <a:p>
          <a:endParaRPr lang="en-GB"/>
        </a:p>
      </dgm:t>
    </dgm:pt>
    <dgm:pt modelId="{D8462720-22B5-44EB-B437-13576FDC7E7F}" type="sibTrans" cxnId="{9EBDF8F1-A38B-45EF-A684-2B7E4205BDA1}">
      <dgm:prSet/>
      <dgm:spPr/>
      <dgm:t>
        <a:bodyPr/>
        <a:lstStyle/>
        <a:p>
          <a:endParaRPr lang="en-GB"/>
        </a:p>
      </dgm:t>
    </dgm:pt>
    <dgm:pt modelId="{C9901505-1E13-472D-BDCD-9A27FF754462}" type="pres">
      <dgm:prSet presAssocID="{C45AFFB2-FE16-4B3C-8490-FE57DCB67A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A58BF02-0E0A-4939-859C-421983B58BB7}" type="pres">
      <dgm:prSet presAssocID="{7B998D52-8632-467A-9626-FC7790996FA3}" presName="hierRoot1" presStyleCnt="0">
        <dgm:presLayoutVars>
          <dgm:hierBranch val="init"/>
        </dgm:presLayoutVars>
      </dgm:prSet>
      <dgm:spPr/>
    </dgm:pt>
    <dgm:pt modelId="{72E10475-5D0C-43D6-BC53-19FF299CC90A}" type="pres">
      <dgm:prSet presAssocID="{7B998D52-8632-467A-9626-FC7790996FA3}" presName="rootComposite1" presStyleCnt="0"/>
      <dgm:spPr/>
    </dgm:pt>
    <dgm:pt modelId="{0EFB901C-FD0A-4C37-93B9-271ED5EA0FCD}" type="pres">
      <dgm:prSet presAssocID="{7B998D52-8632-467A-9626-FC7790996FA3}" presName="rootText1" presStyleLbl="node0" presStyleIdx="0" presStyleCnt="1" custLinFactNeighborX="-10380" custLinFactNeighborY="-64418">
        <dgm:presLayoutVars>
          <dgm:chPref val="3"/>
        </dgm:presLayoutVars>
      </dgm:prSet>
      <dgm:spPr/>
    </dgm:pt>
    <dgm:pt modelId="{5C8163E7-1B12-4B65-A0AE-17FE8D63FF73}" type="pres">
      <dgm:prSet presAssocID="{7B998D52-8632-467A-9626-FC7790996FA3}" presName="rootPict1" presStyleLbl="alignImgPlace1" presStyleIdx="0" presStyleCnt="7" custLinFactNeighborX="-22387" custLinFactNeighborY="-7937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lterations &amp; Tailoring outline"/>
        </a:ext>
      </dgm:extLst>
    </dgm:pt>
    <dgm:pt modelId="{DFE0FF8D-7559-4385-BB22-AC582E7F34AA}" type="pres">
      <dgm:prSet presAssocID="{7B998D52-8632-467A-9626-FC7790996FA3}" presName="rootConnector1" presStyleLbl="node1" presStyleIdx="0" presStyleCnt="0"/>
      <dgm:spPr/>
    </dgm:pt>
    <dgm:pt modelId="{54268A86-4D28-4CA3-A823-3D356BF5F46E}" type="pres">
      <dgm:prSet presAssocID="{7B998D52-8632-467A-9626-FC7790996FA3}" presName="hierChild2" presStyleCnt="0"/>
      <dgm:spPr/>
    </dgm:pt>
    <dgm:pt modelId="{4C2FD333-56FB-4D03-86E8-88746E6311C0}" type="pres">
      <dgm:prSet presAssocID="{1B7E27D5-A7C5-4023-B743-884875A62782}" presName="Name37" presStyleLbl="parChTrans1D2" presStyleIdx="0" presStyleCnt="6"/>
      <dgm:spPr/>
    </dgm:pt>
    <dgm:pt modelId="{DE94075B-1EA0-4D56-9C67-B0345F958270}" type="pres">
      <dgm:prSet presAssocID="{D88E93AA-6F37-4F8F-9F32-11F077D42CC4}" presName="hierRoot2" presStyleCnt="0">
        <dgm:presLayoutVars>
          <dgm:hierBranch val="init"/>
        </dgm:presLayoutVars>
      </dgm:prSet>
      <dgm:spPr/>
    </dgm:pt>
    <dgm:pt modelId="{7FABFFAD-AA2C-4B2E-A430-656D5D68F7F6}" type="pres">
      <dgm:prSet presAssocID="{D88E93AA-6F37-4F8F-9F32-11F077D42CC4}" presName="rootComposite" presStyleCnt="0"/>
      <dgm:spPr/>
    </dgm:pt>
    <dgm:pt modelId="{A46CF26F-2E71-409D-8087-A2077F56F691}" type="pres">
      <dgm:prSet presAssocID="{D88E93AA-6F37-4F8F-9F32-11F077D42CC4}" presName="rootText" presStyleLbl="node2" presStyleIdx="0" presStyleCnt="5">
        <dgm:presLayoutVars>
          <dgm:chPref val="3"/>
        </dgm:presLayoutVars>
      </dgm:prSet>
      <dgm:spPr/>
    </dgm:pt>
    <dgm:pt modelId="{676BAD63-F796-4B9A-AC48-A6208A436966}" type="pres">
      <dgm:prSet presAssocID="{D88E93AA-6F37-4F8F-9F32-11F077D42CC4}" presName="rootPict" presStyleLbl="alignImgPlac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Research outline"/>
        </a:ext>
      </dgm:extLst>
    </dgm:pt>
    <dgm:pt modelId="{A7B63D2F-C33D-4DE1-B360-5EDCAC7AF276}" type="pres">
      <dgm:prSet presAssocID="{D88E93AA-6F37-4F8F-9F32-11F077D42CC4}" presName="rootConnector" presStyleLbl="node2" presStyleIdx="0" presStyleCnt="5"/>
      <dgm:spPr/>
    </dgm:pt>
    <dgm:pt modelId="{62119D70-975B-4BDC-856E-441BE6887103}" type="pres">
      <dgm:prSet presAssocID="{D88E93AA-6F37-4F8F-9F32-11F077D42CC4}" presName="hierChild4" presStyleCnt="0"/>
      <dgm:spPr/>
    </dgm:pt>
    <dgm:pt modelId="{26E75BB1-CB09-42D4-BA5F-50917A9D62CB}" type="pres">
      <dgm:prSet presAssocID="{D88E93AA-6F37-4F8F-9F32-11F077D42CC4}" presName="hierChild5" presStyleCnt="0"/>
      <dgm:spPr/>
    </dgm:pt>
    <dgm:pt modelId="{6C8D3FB4-C070-49FF-9BF7-027AD540B3B9}" type="pres">
      <dgm:prSet presAssocID="{28EBF748-4D24-48B0-9B80-EF7DAAD72CCC}" presName="Name37" presStyleLbl="parChTrans1D2" presStyleIdx="1" presStyleCnt="6"/>
      <dgm:spPr/>
    </dgm:pt>
    <dgm:pt modelId="{B2F44382-E325-4A2B-9251-147F709A17B6}" type="pres">
      <dgm:prSet presAssocID="{E41790A4-AF6D-4FD6-B708-0525D4A8CC26}" presName="hierRoot2" presStyleCnt="0">
        <dgm:presLayoutVars>
          <dgm:hierBranch val="init"/>
        </dgm:presLayoutVars>
      </dgm:prSet>
      <dgm:spPr/>
    </dgm:pt>
    <dgm:pt modelId="{EA017582-AAC9-45CA-8B58-089308AF53C4}" type="pres">
      <dgm:prSet presAssocID="{E41790A4-AF6D-4FD6-B708-0525D4A8CC26}" presName="rootComposite" presStyleCnt="0"/>
      <dgm:spPr/>
    </dgm:pt>
    <dgm:pt modelId="{3D3A8214-EEA6-47BB-BB3D-BAF8F5320A90}" type="pres">
      <dgm:prSet presAssocID="{E41790A4-AF6D-4FD6-B708-0525D4A8CC26}" presName="rootText" presStyleLbl="node2" presStyleIdx="1" presStyleCnt="5" custLinFactNeighborX="4884" custLinFactNeighborY="89139">
        <dgm:presLayoutVars>
          <dgm:chPref val="3"/>
        </dgm:presLayoutVars>
      </dgm:prSet>
      <dgm:spPr/>
    </dgm:pt>
    <dgm:pt modelId="{ECCE3E18-90F8-4095-B6E2-90BA5F90CE25}" type="pres">
      <dgm:prSet presAssocID="{E41790A4-AF6D-4FD6-B708-0525D4A8CC26}" presName="rootPict" presStyleLbl="alignImgPlace1" presStyleIdx="2" presStyleCnt="7" custLinFactY="9898" custLinFactNeighborX="10176" custLinFactNeighborY="10000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UFO Invasion outline"/>
        </a:ext>
      </dgm:extLst>
    </dgm:pt>
    <dgm:pt modelId="{1DA71842-F26E-4FA7-888F-E6200B8313EC}" type="pres">
      <dgm:prSet presAssocID="{E41790A4-AF6D-4FD6-B708-0525D4A8CC26}" presName="rootConnector" presStyleLbl="node2" presStyleIdx="1" presStyleCnt="5"/>
      <dgm:spPr/>
    </dgm:pt>
    <dgm:pt modelId="{BA5F5AC9-ABF5-4548-92EE-C458BDFD306F}" type="pres">
      <dgm:prSet presAssocID="{E41790A4-AF6D-4FD6-B708-0525D4A8CC26}" presName="hierChild4" presStyleCnt="0"/>
      <dgm:spPr/>
    </dgm:pt>
    <dgm:pt modelId="{617F4090-81CF-482E-9E7F-37CEE99A9757}" type="pres">
      <dgm:prSet presAssocID="{E41790A4-AF6D-4FD6-B708-0525D4A8CC26}" presName="hierChild5" presStyleCnt="0"/>
      <dgm:spPr/>
    </dgm:pt>
    <dgm:pt modelId="{5965264C-886D-4950-85DE-59659BF146F1}" type="pres">
      <dgm:prSet presAssocID="{5FDB8478-7AE2-4EE9-9F09-07BF7DC26E97}" presName="Name37" presStyleLbl="parChTrans1D2" presStyleIdx="2" presStyleCnt="6"/>
      <dgm:spPr/>
    </dgm:pt>
    <dgm:pt modelId="{D8FDC275-6C5F-45DA-8DD1-9328273B3623}" type="pres">
      <dgm:prSet presAssocID="{5C526C47-C9A8-4172-BCA0-0059901AE7C4}" presName="hierRoot2" presStyleCnt="0">
        <dgm:presLayoutVars>
          <dgm:hierBranch val="init"/>
        </dgm:presLayoutVars>
      </dgm:prSet>
      <dgm:spPr/>
    </dgm:pt>
    <dgm:pt modelId="{0DBC4F9B-C8CE-41A3-B991-7B665C9B33C7}" type="pres">
      <dgm:prSet presAssocID="{5C526C47-C9A8-4172-BCA0-0059901AE7C4}" presName="rootComposite" presStyleCnt="0"/>
      <dgm:spPr/>
    </dgm:pt>
    <dgm:pt modelId="{CC23B63C-EC96-4E4F-97B3-84BB3CDB84D0}" type="pres">
      <dgm:prSet presAssocID="{5C526C47-C9A8-4172-BCA0-0059901AE7C4}" presName="rootText" presStyleLbl="node2" presStyleIdx="2" presStyleCnt="5" custScaleX="114545" custScaleY="125980" custLinFactNeighborX="18917" custLinFactNeighborY="84255">
        <dgm:presLayoutVars>
          <dgm:chPref val="3"/>
        </dgm:presLayoutVars>
      </dgm:prSet>
      <dgm:spPr/>
    </dgm:pt>
    <dgm:pt modelId="{298F3F8D-3A5F-4341-BF4E-DB02D0244C51}" type="pres">
      <dgm:prSet presAssocID="{5C526C47-C9A8-4172-BCA0-0059901AE7C4}" presName="rootPict" presStyleLbl="alignImgPlace1" presStyleIdx="3" presStyleCnt="7" custLinFactY="6862" custLinFactNeighborX="32646" custLinFactNeighborY="10000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Filter outline"/>
        </a:ext>
      </dgm:extLst>
    </dgm:pt>
    <dgm:pt modelId="{2AEBCE3B-617A-419B-B496-601E6416B989}" type="pres">
      <dgm:prSet presAssocID="{5C526C47-C9A8-4172-BCA0-0059901AE7C4}" presName="rootConnector" presStyleLbl="node2" presStyleIdx="2" presStyleCnt="5"/>
      <dgm:spPr/>
    </dgm:pt>
    <dgm:pt modelId="{E5DA0006-601A-4E02-A410-341FBC2B491C}" type="pres">
      <dgm:prSet presAssocID="{5C526C47-C9A8-4172-BCA0-0059901AE7C4}" presName="hierChild4" presStyleCnt="0"/>
      <dgm:spPr/>
    </dgm:pt>
    <dgm:pt modelId="{3ACEA707-D7E1-47B9-9292-8D860CFBEC11}" type="pres">
      <dgm:prSet presAssocID="{5C526C47-C9A8-4172-BCA0-0059901AE7C4}" presName="hierChild5" presStyleCnt="0"/>
      <dgm:spPr/>
    </dgm:pt>
    <dgm:pt modelId="{E2AAC806-21F8-4EC1-8D0E-3E6EA6D5C084}" type="pres">
      <dgm:prSet presAssocID="{4AAAE68E-736C-48F6-AC91-9B708EEB6094}" presName="Name37" presStyleLbl="parChTrans1D2" presStyleIdx="3" presStyleCnt="6"/>
      <dgm:spPr/>
    </dgm:pt>
    <dgm:pt modelId="{C1029017-6B79-48F7-AA35-D7E5CEF614F6}" type="pres">
      <dgm:prSet presAssocID="{8E9D1712-4CC9-43E2-9CD0-180A31906641}" presName="hierRoot2" presStyleCnt="0">
        <dgm:presLayoutVars>
          <dgm:hierBranch val="init"/>
        </dgm:presLayoutVars>
      </dgm:prSet>
      <dgm:spPr/>
    </dgm:pt>
    <dgm:pt modelId="{D4A1D71F-E1EB-40A0-A705-57C092364E81}" type="pres">
      <dgm:prSet presAssocID="{8E9D1712-4CC9-43E2-9CD0-180A31906641}" presName="rootComposite" presStyleCnt="0"/>
      <dgm:spPr/>
    </dgm:pt>
    <dgm:pt modelId="{B3820D9D-75DD-4E08-8021-C23737D2C25D}" type="pres">
      <dgm:prSet presAssocID="{8E9D1712-4CC9-43E2-9CD0-180A31906641}" presName="rootText" presStyleLbl="node2" presStyleIdx="3" presStyleCnt="5" custScaleX="110800" custScaleY="112698" custLinFactNeighborX="25303" custLinFactNeighborY="94024">
        <dgm:presLayoutVars>
          <dgm:chPref val="3"/>
        </dgm:presLayoutVars>
      </dgm:prSet>
      <dgm:spPr/>
    </dgm:pt>
    <dgm:pt modelId="{0937E8B8-5452-4F72-B35B-AC24D1FDA078}" type="pres">
      <dgm:prSet presAssocID="{8E9D1712-4CC9-43E2-9CD0-180A31906641}" presName="rootPict" presStyleLbl="alignImgPlace1" presStyleIdx="4" presStyleCnt="7" custLinFactY="22086" custLinFactNeighborX="55040" custLinFactNeighborY="10000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corn outline"/>
        </a:ext>
      </dgm:extLst>
    </dgm:pt>
    <dgm:pt modelId="{A6082904-2223-4466-9B77-E6BE78C40844}" type="pres">
      <dgm:prSet presAssocID="{8E9D1712-4CC9-43E2-9CD0-180A31906641}" presName="rootConnector" presStyleLbl="node2" presStyleIdx="3" presStyleCnt="5"/>
      <dgm:spPr/>
    </dgm:pt>
    <dgm:pt modelId="{7B756325-1BA8-4C16-8DB3-94234058A476}" type="pres">
      <dgm:prSet presAssocID="{8E9D1712-4CC9-43E2-9CD0-180A31906641}" presName="hierChild4" presStyleCnt="0"/>
      <dgm:spPr/>
    </dgm:pt>
    <dgm:pt modelId="{C14140F6-A516-4123-85CE-1C8B54BA728D}" type="pres">
      <dgm:prSet presAssocID="{8E9D1712-4CC9-43E2-9CD0-180A31906641}" presName="hierChild5" presStyleCnt="0"/>
      <dgm:spPr/>
    </dgm:pt>
    <dgm:pt modelId="{188A46E0-E66C-4794-8A38-57D1B752025D}" type="pres">
      <dgm:prSet presAssocID="{A9BF88D6-D58B-40C7-97C2-6647EA7B8241}" presName="Name37" presStyleLbl="parChTrans1D2" presStyleIdx="4" presStyleCnt="6"/>
      <dgm:spPr/>
    </dgm:pt>
    <dgm:pt modelId="{CA092697-CB39-4486-A515-B05D1EBAB5B5}" type="pres">
      <dgm:prSet presAssocID="{EE4E9261-AC86-4BE9-AE03-D26AC185622E}" presName="hierRoot2" presStyleCnt="0">
        <dgm:presLayoutVars>
          <dgm:hierBranch val="init"/>
        </dgm:presLayoutVars>
      </dgm:prSet>
      <dgm:spPr/>
    </dgm:pt>
    <dgm:pt modelId="{DFF21944-385F-47E3-A4B8-C57210BBF8F0}" type="pres">
      <dgm:prSet presAssocID="{EE4E9261-AC86-4BE9-AE03-D26AC185622E}" presName="rootComposite" presStyleCnt="0"/>
      <dgm:spPr/>
    </dgm:pt>
    <dgm:pt modelId="{E3AA46D5-AEA0-44E2-AC5F-377870F11B4F}" type="pres">
      <dgm:prSet presAssocID="{EE4E9261-AC86-4BE9-AE03-D26AC185622E}" presName="rootText" presStyleLbl="node2" presStyleIdx="4" presStyleCnt="5">
        <dgm:presLayoutVars>
          <dgm:chPref val="3"/>
        </dgm:presLayoutVars>
      </dgm:prSet>
      <dgm:spPr/>
    </dgm:pt>
    <dgm:pt modelId="{1C27D223-4C2B-45A6-9CC3-ABEDE901863B}" type="pres">
      <dgm:prSet presAssocID="{EE4E9261-AC86-4BE9-AE03-D26AC185622E}" presName="rootPict" presStyleLbl="alignImgPlac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Clapping hands outline"/>
        </a:ext>
      </dgm:extLst>
    </dgm:pt>
    <dgm:pt modelId="{D0DFC783-95D8-48F3-8D78-A9ED12628394}" type="pres">
      <dgm:prSet presAssocID="{EE4E9261-AC86-4BE9-AE03-D26AC185622E}" presName="rootConnector" presStyleLbl="node2" presStyleIdx="4" presStyleCnt="5"/>
      <dgm:spPr/>
    </dgm:pt>
    <dgm:pt modelId="{7A06C29E-2264-4AC5-8AAB-0DD7AC094B2C}" type="pres">
      <dgm:prSet presAssocID="{EE4E9261-AC86-4BE9-AE03-D26AC185622E}" presName="hierChild4" presStyleCnt="0"/>
      <dgm:spPr/>
    </dgm:pt>
    <dgm:pt modelId="{06EBFA89-D25D-466E-B006-6CCD1FD4BB97}" type="pres">
      <dgm:prSet presAssocID="{EE4E9261-AC86-4BE9-AE03-D26AC185622E}" presName="hierChild5" presStyleCnt="0"/>
      <dgm:spPr/>
    </dgm:pt>
    <dgm:pt modelId="{1564E634-71BE-4432-8E5C-323C45FA6A2A}" type="pres">
      <dgm:prSet presAssocID="{7B998D52-8632-467A-9626-FC7790996FA3}" presName="hierChild3" presStyleCnt="0"/>
      <dgm:spPr/>
    </dgm:pt>
    <dgm:pt modelId="{90118EB0-552C-4FBB-B36D-A4E1CE391CCE}" type="pres">
      <dgm:prSet presAssocID="{A5A8C390-40EA-40D6-AA79-2BC0F3CFB7AD}" presName="Name111" presStyleLbl="parChTrans1D2" presStyleIdx="5" presStyleCnt="6"/>
      <dgm:spPr/>
    </dgm:pt>
    <dgm:pt modelId="{7875E5B2-8DDF-4311-B569-BB65128BE5A2}" type="pres">
      <dgm:prSet presAssocID="{4CDC2C53-40F0-484B-8C48-D44255ABF415}" presName="hierRoot3" presStyleCnt="0">
        <dgm:presLayoutVars>
          <dgm:hierBranch val="init"/>
        </dgm:presLayoutVars>
      </dgm:prSet>
      <dgm:spPr/>
    </dgm:pt>
    <dgm:pt modelId="{F6503A5D-C948-4E8F-9888-15ECD881C854}" type="pres">
      <dgm:prSet presAssocID="{4CDC2C53-40F0-484B-8C48-D44255ABF415}" presName="rootComposite3" presStyleCnt="0"/>
      <dgm:spPr/>
    </dgm:pt>
    <dgm:pt modelId="{CB1B8CAC-E40D-4327-AC1B-020D4FD23865}" type="pres">
      <dgm:prSet presAssocID="{4CDC2C53-40F0-484B-8C48-D44255ABF415}" presName="rootText3" presStyleLbl="asst1" presStyleIdx="0" presStyleCnt="1" custLinFactNeighborX="9143" custLinFactNeighborY="-50065">
        <dgm:presLayoutVars>
          <dgm:chPref val="3"/>
        </dgm:presLayoutVars>
      </dgm:prSet>
      <dgm:spPr/>
    </dgm:pt>
    <dgm:pt modelId="{BAD4A5F1-F5EB-4242-8449-A81E1C63990D}" type="pres">
      <dgm:prSet presAssocID="{4CDC2C53-40F0-484B-8C48-D44255ABF415}" presName="rootPict3" presStyleLbl="alignImgPlace1" presStyleIdx="6" presStyleCnt="7" custLinFactNeighborX="32562" custLinFactNeighborY="-64107"/>
      <dgm:spPr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rtist female outline"/>
        </a:ext>
      </dgm:extLst>
    </dgm:pt>
    <dgm:pt modelId="{A7AC090B-04A1-4AD9-BFB5-B504E7C70900}" type="pres">
      <dgm:prSet presAssocID="{4CDC2C53-40F0-484B-8C48-D44255ABF415}" presName="rootConnector3" presStyleLbl="asst1" presStyleIdx="0" presStyleCnt="1"/>
      <dgm:spPr/>
    </dgm:pt>
    <dgm:pt modelId="{173A407F-2CA7-422A-85A0-B08676729114}" type="pres">
      <dgm:prSet presAssocID="{4CDC2C53-40F0-484B-8C48-D44255ABF415}" presName="hierChild6" presStyleCnt="0"/>
      <dgm:spPr/>
    </dgm:pt>
    <dgm:pt modelId="{E1CBFA9B-685E-4E06-94A2-91C6C1DD52DE}" type="pres">
      <dgm:prSet presAssocID="{4CDC2C53-40F0-484B-8C48-D44255ABF415}" presName="hierChild7" presStyleCnt="0"/>
      <dgm:spPr/>
    </dgm:pt>
  </dgm:ptLst>
  <dgm:cxnLst>
    <dgm:cxn modelId="{024B9705-4D3B-4253-81AA-B288C7B45615}" type="presOf" srcId="{1B7E27D5-A7C5-4023-B743-884875A62782}" destId="{4C2FD333-56FB-4D03-86E8-88746E6311C0}" srcOrd="0" destOrd="0" presId="urn:microsoft.com/office/officeart/2005/8/layout/pictureOrgChart+Icon"/>
    <dgm:cxn modelId="{5E43F70D-5520-40C2-B087-56FB20A06E8F}" type="presOf" srcId="{E41790A4-AF6D-4FD6-B708-0525D4A8CC26}" destId="{1DA71842-F26E-4FA7-888F-E6200B8313EC}" srcOrd="1" destOrd="0" presId="urn:microsoft.com/office/officeart/2005/8/layout/pictureOrgChart+Icon"/>
    <dgm:cxn modelId="{F662F10E-A7AD-4DC9-B6FE-BD813A393F1D}" type="presOf" srcId="{7B998D52-8632-467A-9626-FC7790996FA3}" destId="{DFE0FF8D-7559-4385-BB22-AC582E7F34AA}" srcOrd="1" destOrd="0" presId="urn:microsoft.com/office/officeart/2005/8/layout/pictureOrgChart+Icon"/>
    <dgm:cxn modelId="{86DB3E16-EA19-4BB3-84D1-D8E06E2844CA}" srcId="{7B998D52-8632-467A-9626-FC7790996FA3}" destId="{E41790A4-AF6D-4FD6-B708-0525D4A8CC26}" srcOrd="2" destOrd="0" parTransId="{28EBF748-4D24-48B0-9B80-EF7DAAD72CCC}" sibTransId="{A151F2AA-39CF-4F05-9CE7-1C672E5B1290}"/>
    <dgm:cxn modelId="{F1C89226-DBAD-4A30-A354-7F9165F04CE0}" type="presOf" srcId="{EE4E9261-AC86-4BE9-AE03-D26AC185622E}" destId="{D0DFC783-95D8-48F3-8D78-A9ED12628394}" srcOrd="1" destOrd="0" presId="urn:microsoft.com/office/officeart/2005/8/layout/pictureOrgChart+Icon"/>
    <dgm:cxn modelId="{86E19C2F-B5A4-4BF3-95A5-B6A3B52B6B6E}" type="presOf" srcId="{8E9D1712-4CC9-43E2-9CD0-180A31906641}" destId="{B3820D9D-75DD-4E08-8021-C23737D2C25D}" srcOrd="0" destOrd="0" presId="urn:microsoft.com/office/officeart/2005/8/layout/pictureOrgChart+Icon"/>
    <dgm:cxn modelId="{4D2A3932-12EE-4FA0-A218-813B35E08C37}" type="presOf" srcId="{A5A8C390-40EA-40D6-AA79-2BC0F3CFB7AD}" destId="{90118EB0-552C-4FBB-B36D-A4E1CE391CCE}" srcOrd="0" destOrd="0" presId="urn:microsoft.com/office/officeart/2005/8/layout/pictureOrgChart+Icon"/>
    <dgm:cxn modelId="{9F131A38-1EA0-4094-AE67-07414F8DB43A}" type="presOf" srcId="{5FDB8478-7AE2-4EE9-9F09-07BF7DC26E97}" destId="{5965264C-886D-4950-85DE-59659BF146F1}" srcOrd="0" destOrd="0" presId="urn:microsoft.com/office/officeart/2005/8/layout/pictureOrgChart+Icon"/>
    <dgm:cxn modelId="{CEA51F3E-6593-4F2C-BC25-08A895E7FC5B}" srcId="{7B998D52-8632-467A-9626-FC7790996FA3}" destId="{8E9D1712-4CC9-43E2-9CD0-180A31906641}" srcOrd="4" destOrd="0" parTransId="{4AAAE68E-736C-48F6-AC91-9B708EEB6094}" sibTransId="{114C619B-9EAB-4265-BA49-4B842E768730}"/>
    <dgm:cxn modelId="{0E488D3F-3F5C-4950-BB41-84EEDD92BD0D}" type="presOf" srcId="{5C526C47-C9A8-4172-BCA0-0059901AE7C4}" destId="{CC23B63C-EC96-4E4F-97B3-84BB3CDB84D0}" srcOrd="0" destOrd="0" presId="urn:microsoft.com/office/officeart/2005/8/layout/pictureOrgChart+Icon"/>
    <dgm:cxn modelId="{97FCBE69-CEDA-40FF-AA46-D9244DB03606}" srcId="{7B998D52-8632-467A-9626-FC7790996FA3}" destId="{D88E93AA-6F37-4F8F-9F32-11F077D42CC4}" srcOrd="1" destOrd="0" parTransId="{1B7E27D5-A7C5-4023-B743-884875A62782}" sibTransId="{7BC7F9D6-E074-4EFC-B2B8-3A96485007D7}"/>
    <dgm:cxn modelId="{AACA0F6A-DCB8-4E45-9327-79E243D14E2E}" type="presOf" srcId="{E41790A4-AF6D-4FD6-B708-0525D4A8CC26}" destId="{3D3A8214-EEA6-47BB-BB3D-BAF8F5320A90}" srcOrd="0" destOrd="0" presId="urn:microsoft.com/office/officeart/2005/8/layout/pictureOrgChart+Icon"/>
    <dgm:cxn modelId="{7117566C-FD3D-4034-811A-77348AF46576}" type="presOf" srcId="{4CDC2C53-40F0-484B-8C48-D44255ABF415}" destId="{CB1B8CAC-E40D-4327-AC1B-020D4FD23865}" srcOrd="0" destOrd="0" presId="urn:microsoft.com/office/officeart/2005/8/layout/pictureOrgChart+Icon"/>
    <dgm:cxn modelId="{90F6426F-190F-4FC3-80AF-1B6E6B647E62}" srcId="{7B998D52-8632-467A-9626-FC7790996FA3}" destId="{4CDC2C53-40F0-484B-8C48-D44255ABF415}" srcOrd="0" destOrd="0" parTransId="{A5A8C390-40EA-40D6-AA79-2BC0F3CFB7AD}" sibTransId="{A31671DD-B907-44FB-BB99-C3A2FB90DE83}"/>
    <dgm:cxn modelId="{164C2D52-B3C6-4E23-9D82-828A59900DCD}" srcId="{C45AFFB2-FE16-4B3C-8490-FE57DCB67A97}" destId="{7B998D52-8632-467A-9626-FC7790996FA3}" srcOrd="0" destOrd="0" parTransId="{D4DFBEBA-49BD-4E3E-9EDA-202D784C9B23}" sibTransId="{F68E417E-041E-4907-8894-1E50BB4D7619}"/>
    <dgm:cxn modelId="{4E22B175-0C75-483F-B7D8-A563E8073AD7}" type="presOf" srcId="{D88E93AA-6F37-4F8F-9F32-11F077D42CC4}" destId="{A7B63D2F-C33D-4DE1-B360-5EDCAC7AF276}" srcOrd="1" destOrd="0" presId="urn:microsoft.com/office/officeart/2005/8/layout/pictureOrgChart+Icon"/>
    <dgm:cxn modelId="{92FAF459-9F04-42F1-AFF1-4658803317DA}" srcId="{7B998D52-8632-467A-9626-FC7790996FA3}" destId="{5C526C47-C9A8-4172-BCA0-0059901AE7C4}" srcOrd="3" destOrd="0" parTransId="{5FDB8478-7AE2-4EE9-9F09-07BF7DC26E97}" sibTransId="{32696627-3160-4BD1-8201-789935B6D9B2}"/>
    <dgm:cxn modelId="{B4A25B7D-3219-4EE1-9418-F21FFB3FF79A}" type="presOf" srcId="{A9BF88D6-D58B-40C7-97C2-6647EA7B8241}" destId="{188A46E0-E66C-4794-8A38-57D1B752025D}" srcOrd="0" destOrd="0" presId="urn:microsoft.com/office/officeart/2005/8/layout/pictureOrgChart+Icon"/>
    <dgm:cxn modelId="{31F70A82-973D-444C-9222-C7836A2B1F78}" type="presOf" srcId="{4AAAE68E-736C-48F6-AC91-9B708EEB6094}" destId="{E2AAC806-21F8-4EC1-8D0E-3E6EA6D5C084}" srcOrd="0" destOrd="0" presId="urn:microsoft.com/office/officeart/2005/8/layout/pictureOrgChart+Icon"/>
    <dgm:cxn modelId="{F0FCED8C-0604-4B5A-BD29-2CDAF9B72F2B}" type="presOf" srcId="{7B998D52-8632-467A-9626-FC7790996FA3}" destId="{0EFB901C-FD0A-4C37-93B9-271ED5EA0FCD}" srcOrd="0" destOrd="0" presId="urn:microsoft.com/office/officeart/2005/8/layout/pictureOrgChart+Icon"/>
    <dgm:cxn modelId="{0E812FBB-DFA1-4C7B-97B0-5C208E8399FF}" type="presOf" srcId="{C45AFFB2-FE16-4B3C-8490-FE57DCB67A97}" destId="{C9901505-1E13-472D-BDCD-9A27FF754462}" srcOrd="0" destOrd="0" presId="urn:microsoft.com/office/officeart/2005/8/layout/pictureOrgChart+Icon"/>
    <dgm:cxn modelId="{FF37E7BB-2ACD-4390-B49F-FA6DBE1722D8}" type="presOf" srcId="{5C526C47-C9A8-4172-BCA0-0059901AE7C4}" destId="{2AEBCE3B-617A-419B-B496-601E6416B989}" srcOrd="1" destOrd="0" presId="urn:microsoft.com/office/officeart/2005/8/layout/pictureOrgChart+Icon"/>
    <dgm:cxn modelId="{446D78CD-5BAB-45E8-923C-9EFEB0186A64}" type="presOf" srcId="{4CDC2C53-40F0-484B-8C48-D44255ABF415}" destId="{A7AC090B-04A1-4AD9-BFB5-B504E7C70900}" srcOrd="1" destOrd="0" presId="urn:microsoft.com/office/officeart/2005/8/layout/pictureOrgChart+Icon"/>
    <dgm:cxn modelId="{0542E1D3-B76C-43B1-9504-806444915450}" type="presOf" srcId="{28EBF748-4D24-48B0-9B80-EF7DAAD72CCC}" destId="{6C8D3FB4-C070-49FF-9BF7-027AD540B3B9}" srcOrd="0" destOrd="0" presId="urn:microsoft.com/office/officeart/2005/8/layout/pictureOrgChart+Icon"/>
    <dgm:cxn modelId="{742B64D5-D82D-4409-B84E-D38AA7C8BC5F}" type="presOf" srcId="{EE4E9261-AC86-4BE9-AE03-D26AC185622E}" destId="{E3AA46D5-AEA0-44E2-AC5F-377870F11B4F}" srcOrd="0" destOrd="0" presId="urn:microsoft.com/office/officeart/2005/8/layout/pictureOrgChart+Icon"/>
    <dgm:cxn modelId="{ED6ABAF0-CEA5-4B0C-97C2-45BB3CE3A059}" type="presOf" srcId="{D88E93AA-6F37-4F8F-9F32-11F077D42CC4}" destId="{A46CF26F-2E71-409D-8087-A2077F56F691}" srcOrd="0" destOrd="0" presId="urn:microsoft.com/office/officeart/2005/8/layout/pictureOrgChart+Icon"/>
    <dgm:cxn modelId="{9EBDF8F1-A38B-45EF-A684-2B7E4205BDA1}" srcId="{7B998D52-8632-467A-9626-FC7790996FA3}" destId="{EE4E9261-AC86-4BE9-AE03-D26AC185622E}" srcOrd="5" destOrd="0" parTransId="{A9BF88D6-D58B-40C7-97C2-6647EA7B8241}" sibTransId="{D8462720-22B5-44EB-B437-13576FDC7E7F}"/>
    <dgm:cxn modelId="{197176F9-0632-4088-B0C0-1E3B0AB2AA1E}" type="presOf" srcId="{8E9D1712-4CC9-43E2-9CD0-180A31906641}" destId="{A6082904-2223-4466-9B77-E6BE78C40844}" srcOrd="1" destOrd="0" presId="urn:microsoft.com/office/officeart/2005/8/layout/pictureOrgChart+Icon"/>
    <dgm:cxn modelId="{8FF5A000-CC35-4F33-840D-B833E6879B61}" type="presParOf" srcId="{C9901505-1E13-472D-BDCD-9A27FF754462}" destId="{BA58BF02-0E0A-4939-859C-421983B58BB7}" srcOrd="0" destOrd="0" presId="urn:microsoft.com/office/officeart/2005/8/layout/pictureOrgChart+Icon"/>
    <dgm:cxn modelId="{43682640-2ECF-40CD-8AE1-F8ED2CDE4BB4}" type="presParOf" srcId="{BA58BF02-0E0A-4939-859C-421983B58BB7}" destId="{72E10475-5D0C-43D6-BC53-19FF299CC90A}" srcOrd="0" destOrd="0" presId="urn:microsoft.com/office/officeart/2005/8/layout/pictureOrgChart+Icon"/>
    <dgm:cxn modelId="{E448D36A-59CF-46EE-8EAD-1E7106D92A39}" type="presParOf" srcId="{72E10475-5D0C-43D6-BC53-19FF299CC90A}" destId="{0EFB901C-FD0A-4C37-93B9-271ED5EA0FCD}" srcOrd="0" destOrd="0" presId="urn:microsoft.com/office/officeart/2005/8/layout/pictureOrgChart+Icon"/>
    <dgm:cxn modelId="{FCE76B92-AA78-4646-87E0-D9FE5D5709CD}" type="presParOf" srcId="{72E10475-5D0C-43D6-BC53-19FF299CC90A}" destId="{5C8163E7-1B12-4B65-A0AE-17FE8D63FF73}" srcOrd="1" destOrd="0" presId="urn:microsoft.com/office/officeart/2005/8/layout/pictureOrgChart+Icon"/>
    <dgm:cxn modelId="{662D2A71-49C7-4EEB-8BD4-F2548AE9EED4}" type="presParOf" srcId="{72E10475-5D0C-43D6-BC53-19FF299CC90A}" destId="{DFE0FF8D-7559-4385-BB22-AC582E7F34AA}" srcOrd="2" destOrd="0" presId="urn:microsoft.com/office/officeart/2005/8/layout/pictureOrgChart+Icon"/>
    <dgm:cxn modelId="{A93DB7A8-5A53-439F-93D0-8A954B000485}" type="presParOf" srcId="{BA58BF02-0E0A-4939-859C-421983B58BB7}" destId="{54268A86-4D28-4CA3-A823-3D356BF5F46E}" srcOrd="1" destOrd="0" presId="urn:microsoft.com/office/officeart/2005/8/layout/pictureOrgChart+Icon"/>
    <dgm:cxn modelId="{C67B8C2C-507F-4D39-968D-E45B5E14E268}" type="presParOf" srcId="{54268A86-4D28-4CA3-A823-3D356BF5F46E}" destId="{4C2FD333-56FB-4D03-86E8-88746E6311C0}" srcOrd="0" destOrd="0" presId="urn:microsoft.com/office/officeart/2005/8/layout/pictureOrgChart+Icon"/>
    <dgm:cxn modelId="{1A307941-8A34-4018-93C7-45EF4068401F}" type="presParOf" srcId="{54268A86-4D28-4CA3-A823-3D356BF5F46E}" destId="{DE94075B-1EA0-4D56-9C67-B0345F958270}" srcOrd="1" destOrd="0" presId="urn:microsoft.com/office/officeart/2005/8/layout/pictureOrgChart+Icon"/>
    <dgm:cxn modelId="{DED1BF60-13D8-49BE-B257-680440B8DD7B}" type="presParOf" srcId="{DE94075B-1EA0-4D56-9C67-B0345F958270}" destId="{7FABFFAD-AA2C-4B2E-A430-656D5D68F7F6}" srcOrd="0" destOrd="0" presId="urn:microsoft.com/office/officeart/2005/8/layout/pictureOrgChart+Icon"/>
    <dgm:cxn modelId="{8CA975C8-9B18-4670-8664-1FCCC2BE6512}" type="presParOf" srcId="{7FABFFAD-AA2C-4B2E-A430-656D5D68F7F6}" destId="{A46CF26F-2E71-409D-8087-A2077F56F691}" srcOrd="0" destOrd="0" presId="urn:microsoft.com/office/officeart/2005/8/layout/pictureOrgChart+Icon"/>
    <dgm:cxn modelId="{1CC56928-7E70-45B7-B1C5-1FA531F0717F}" type="presParOf" srcId="{7FABFFAD-AA2C-4B2E-A430-656D5D68F7F6}" destId="{676BAD63-F796-4B9A-AC48-A6208A436966}" srcOrd="1" destOrd="0" presId="urn:microsoft.com/office/officeart/2005/8/layout/pictureOrgChart+Icon"/>
    <dgm:cxn modelId="{978FA049-5D53-4BF4-880C-5E53883C9EE6}" type="presParOf" srcId="{7FABFFAD-AA2C-4B2E-A430-656D5D68F7F6}" destId="{A7B63D2F-C33D-4DE1-B360-5EDCAC7AF276}" srcOrd="2" destOrd="0" presId="urn:microsoft.com/office/officeart/2005/8/layout/pictureOrgChart+Icon"/>
    <dgm:cxn modelId="{23254B3C-E079-447B-944B-2AB014C6847E}" type="presParOf" srcId="{DE94075B-1EA0-4D56-9C67-B0345F958270}" destId="{62119D70-975B-4BDC-856E-441BE6887103}" srcOrd="1" destOrd="0" presId="urn:microsoft.com/office/officeart/2005/8/layout/pictureOrgChart+Icon"/>
    <dgm:cxn modelId="{70FFCE3C-C71D-4153-AA99-38882AACE200}" type="presParOf" srcId="{DE94075B-1EA0-4D56-9C67-B0345F958270}" destId="{26E75BB1-CB09-42D4-BA5F-50917A9D62CB}" srcOrd="2" destOrd="0" presId="urn:microsoft.com/office/officeart/2005/8/layout/pictureOrgChart+Icon"/>
    <dgm:cxn modelId="{CD9A0D2D-AE74-4FFF-9F69-88AEA217208F}" type="presParOf" srcId="{54268A86-4D28-4CA3-A823-3D356BF5F46E}" destId="{6C8D3FB4-C070-49FF-9BF7-027AD540B3B9}" srcOrd="2" destOrd="0" presId="urn:microsoft.com/office/officeart/2005/8/layout/pictureOrgChart+Icon"/>
    <dgm:cxn modelId="{881F57F5-B68C-4498-B855-F6F079D0153B}" type="presParOf" srcId="{54268A86-4D28-4CA3-A823-3D356BF5F46E}" destId="{B2F44382-E325-4A2B-9251-147F709A17B6}" srcOrd="3" destOrd="0" presId="urn:microsoft.com/office/officeart/2005/8/layout/pictureOrgChart+Icon"/>
    <dgm:cxn modelId="{2271A068-F062-4232-8C9A-D98025FF303C}" type="presParOf" srcId="{B2F44382-E325-4A2B-9251-147F709A17B6}" destId="{EA017582-AAC9-45CA-8B58-089308AF53C4}" srcOrd="0" destOrd="0" presId="urn:microsoft.com/office/officeart/2005/8/layout/pictureOrgChart+Icon"/>
    <dgm:cxn modelId="{F55D0095-E5B4-4087-90D8-53FA5022A924}" type="presParOf" srcId="{EA017582-AAC9-45CA-8B58-089308AF53C4}" destId="{3D3A8214-EEA6-47BB-BB3D-BAF8F5320A90}" srcOrd="0" destOrd="0" presId="urn:microsoft.com/office/officeart/2005/8/layout/pictureOrgChart+Icon"/>
    <dgm:cxn modelId="{F6C37556-B46D-4634-B1FA-7A0568D4FE6F}" type="presParOf" srcId="{EA017582-AAC9-45CA-8B58-089308AF53C4}" destId="{ECCE3E18-90F8-4095-B6E2-90BA5F90CE25}" srcOrd="1" destOrd="0" presId="urn:microsoft.com/office/officeart/2005/8/layout/pictureOrgChart+Icon"/>
    <dgm:cxn modelId="{03166D53-B4EE-492D-BAB9-00CFC9E85D37}" type="presParOf" srcId="{EA017582-AAC9-45CA-8B58-089308AF53C4}" destId="{1DA71842-F26E-4FA7-888F-E6200B8313EC}" srcOrd="2" destOrd="0" presId="urn:microsoft.com/office/officeart/2005/8/layout/pictureOrgChart+Icon"/>
    <dgm:cxn modelId="{C3486684-6C22-48B6-A40B-C5BC17A0F458}" type="presParOf" srcId="{B2F44382-E325-4A2B-9251-147F709A17B6}" destId="{BA5F5AC9-ABF5-4548-92EE-C458BDFD306F}" srcOrd="1" destOrd="0" presId="urn:microsoft.com/office/officeart/2005/8/layout/pictureOrgChart+Icon"/>
    <dgm:cxn modelId="{4F629418-0CD4-4D74-92A2-7C3CF439AD45}" type="presParOf" srcId="{B2F44382-E325-4A2B-9251-147F709A17B6}" destId="{617F4090-81CF-482E-9E7F-37CEE99A9757}" srcOrd="2" destOrd="0" presId="urn:microsoft.com/office/officeart/2005/8/layout/pictureOrgChart+Icon"/>
    <dgm:cxn modelId="{7DE0F699-4633-4DC2-B0D5-AE4BF8197AD6}" type="presParOf" srcId="{54268A86-4D28-4CA3-A823-3D356BF5F46E}" destId="{5965264C-886D-4950-85DE-59659BF146F1}" srcOrd="4" destOrd="0" presId="urn:microsoft.com/office/officeart/2005/8/layout/pictureOrgChart+Icon"/>
    <dgm:cxn modelId="{7C382AE9-F902-410F-BA3B-7337E10DAF90}" type="presParOf" srcId="{54268A86-4D28-4CA3-A823-3D356BF5F46E}" destId="{D8FDC275-6C5F-45DA-8DD1-9328273B3623}" srcOrd="5" destOrd="0" presId="urn:microsoft.com/office/officeart/2005/8/layout/pictureOrgChart+Icon"/>
    <dgm:cxn modelId="{CB410B6B-D03B-46D6-A4FD-EDE006499EDF}" type="presParOf" srcId="{D8FDC275-6C5F-45DA-8DD1-9328273B3623}" destId="{0DBC4F9B-C8CE-41A3-B991-7B665C9B33C7}" srcOrd="0" destOrd="0" presId="urn:microsoft.com/office/officeart/2005/8/layout/pictureOrgChart+Icon"/>
    <dgm:cxn modelId="{27C0C38D-F10F-43B6-AD23-3F3D808516CF}" type="presParOf" srcId="{0DBC4F9B-C8CE-41A3-B991-7B665C9B33C7}" destId="{CC23B63C-EC96-4E4F-97B3-84BB3CDB84D0}" srcOrd="0" destOrd="0" presId="urn:microsoft.com/office/officeart/2005/8/layout/pictureOrgChart+Icon"/>
    <dgm:cxn modelId="{58E7D584-DC10-4578-A8C1-E6EB8C78219E}" type="presParOf" srcId="{0DBC4F9B-C8CE-41A3-B991-7B665C9B33C7}" destId="{298F3F8D-3A5F-4341-BF4E-DB02D0244C51}" srcOrd="1" destOrd="0" presId="urn:microsoft.com/office/officeart/2005/8/layout/pictureOrgChart+Icon"/>
    <dgm:cxn modelId="{679DACD2-9A51-490A-9CA1-F8BD8A816BE5}" type="presParOf" srcId="{0DBC4F9B-C8CE-41A3-B991-7B665C9B33C7}" destId="{2AEBCE3B-617A-419B-B496-601E6416B989}" srcOrd="2" destOrd="0" presId="urn:microsoft.com/office/officeart/2005/8/layout/pictureOrgChart+Icon"/>
    <dgm:cxn modelId="{822DA8B1-E092-4DD0-B47A-EE8881BF1B63}" type="presParOf" srcId="{D8FDC275-6C5F-45DA-8DD1-9328273B3623}" destId="{E5DA0006-601A-4E02-A410-341FBC2B491C}" srcOrd="1" destOrd="0" presId="urn:microsoft.com/office/officeart/2005/8/layout/pictureOrgChart+Icon"/>
    <dgm:cxn modelId="{C6B675DB-6A37-46C6-A921-C3E67F4F5579}" type="presParOf" srcId="{D8FDC275-6C5F-45DA-8DD1-9328273B3623}" destId="{3ACEA707-D7E1-47B9-9292-8D860CFBEC11}" srcOrd="2" destOrd="0" presId="urn:microsoft.com/office/officeart/2005/8/layout/pictureOrgChart+Icon"/>
    <dgm:cxn modelId="{D71A4700-B189-4D34-BF92-97A0AC987D7E}" type="presParOf" srcId="{54268A86-4D28-4CA3-A823-3D356BF5F46E}" destId="{E2AAC806-21F8-4EC1-8D0E-3E6EA6D5C084}" srcOrd="6" destOrd="0" presId="urn:microsoft.com/office/officeart/2005/8/layout/pictureOrgChart+Icon"/>
    <dgm:cxn modelId="{E827AFBA-0525-4FFA-B7EE-3A21E469F9C6}" type="presParOf" srcId="{54268A86-4D28-4CA3-A823-3D356BF5F46E}" destId="{C1029017-6B79-48F7-AA35-D7E5CEF614F6}" srcOrd="7" destOrd="0" presId="urn:microsoft.com/office/officeart/2005/8/layout/pictureOrgChart+Icon"/>
    <dgm:cxn modelId="{087F4203-7221-4770-A059-EC61CAA7D423}" type="presParOf" srcId="{C1029017-6B79-48F7-AA35-D7E5CEF614F6}" destId="{D4A1D71F-E1EB-40A0-A705-57C092364E81}" srcOrd="0" destOrd="0" presId="urn:microsoft.com/office/officeart/2005/8/layout/pictureOrgChart+Icon"/>
    <dgm:cxn modelId="{FF81B88A-8575-4AD1-B5A1-28BE591DC026}" type="presParOf" srcId="{D4A1D71F-E1EB-40A0-A705-57C092364E81}" destId="{B3820D9D-75DD-4E08-8021-C23737D2C25D}" srcOrd="0" destOrd="0" presId="urn:microsoft.com/office/officeart/2005/8/layout/pictureOrgChart+Icon"/>
    <dgm:cxn modelId="{2383C745-2BBB-4093-ABCF-605EEFDC3EED}" type="presParOf" srcId="{D4A1D71F-E1EB-40A0-A705-57C092364E81}" destId="{0937E8B8-5452-4F72-B35B-AC24D1FDA078}" srcOrd="1" destOrd="0" presId="urn:microsoft.com/office/officeart/2005/8/layout/pictureOrgChart+Icon"/>
    <dgm:cxn modelId="{CB563B32-F522-4565-9E56-A1C83B956FA3}" type="presParOf" srcId="{D4A1D71F-E1EB-40A0-A705-57C092364E81}" destId="{A6082904-2223-4466-9B77-E6BE78C40844}" srcOrd="2" destOrd="0" presId="urn:microsoft.com/office/officeart/2005/8/layout/pictureOrgChart+Icon"/>
    <dgm:cxn modelId="{48E38CCF-27CE-4C6C-8595-2DC12B0D5405}" type="presParOf" srcId="{C1029017-6B79-48F7-AA35-D7E5CEF614F6}" destId="{7B756325-1BA8-4C16-8DB3-94234058A476}" srcOrd="1" destOrd="0" presId="urn:microsoft.com/office/officeart/2005/8/layout/pictureOrgChart+Icon"/>
    <dgm:cxn modelId="{1BC93FF9-68B7-4D6D-9C0E-C82518AB3B4E}" type="presParOf" srcId="{C1029017-6B79-48F7-AA35-D7E5CEF614F6}" destId="{C14140F6-A516-4123-85CE-1C8B54BA728D}" srcOrd="2" destOrd="0" presId="urn:microsoft.com/office/officeart/2005/8/layout/pictureOrgChart+Icon"/>
    <dgm:cxn modelId="{88739213-7747-479C-AB53-4722F26D7525}" type="presParOf" srcId="{54268A86-4D28-4CA3-A823-3D356BF5F46E}" destId="{188A46E0-E66C-4794-8A38-57D1B752025D}" srcOrd="8" destOrd="0" presId="urn:microsoft.com/office/officeart/2005/8/layout/pictureOrgChart+Icon"/>
    <dgm:cxn modelId="{173106F2-1D55-407C-9946-7B384EF736BA}" type="presParOf" srcId="{54268A86-4D28-4CA3-A823-3D356BF5F46E}" destId="{CA092697-CB39-4486-A515-B05D1EBAB5B5}" srcOrd="9" destOrd="0" presId="urn:microsoft.com/office/officeart/2005/8/layout/pictureOrgChart+Icon"/>
    <dgm:cxn modelId="{B59C0454-CDD2-4FBF-847E-4C4E9E7A1E13}" type="presParOf" srcId="{CA092697-CB39-4486-A515-B05D1EBAB5B5}" destId="{DFF21944-385F-47E3-A4B8-C57210BBF8F0}" srcOrd="0" destOrd="0" presId="urn:microsoft.com/office/officeart/2005/8/layout/pictureOrgChart+Icon"/>
    <dgm:cxn modelId="{22462015-AD66-4BE6-8828-C890C89AB78B}" type="presParOf" srcId="{DFF21944-385F-47E3-A4B8-C57210BBF8F0}" destId="{E3AA46D5-AEA0-44E2-AC5F-377870F11B4F}" srcOrd="0" destOrd="0" presId="urn:microsoft.com/office/officeart/2005/8/layout/pictureOrgChart+Icon"/>
    <dgm:cxn modelId="{99E38FA5-780D-4277-9E2C-828921515A39}" type="presParOf" srcId="{DFF21944-385F-47E3-A4B8-C57210BBF8F0}" destId="{1C27D223-4C2B-45A6-9CC3-ABEDE901863B}" srcOrd="1" destOrd="0" presId="urn:microsoft.com/office/officeart/2005/8/layout/pictureOrgChart+Icon"/>
    <dgm:cxn modelId="{BACCE5F5-EC91-4972-A37C-5327618AD1D7}" type="presParOf" srcId="{DFF21944-385F-47E3-A4B8-C57210BBF8F0}" destId="{D0DFC783-95D8-48F3-8D78-A9ED12628394}" srcOrd="2" destOrd="0" presId="urn:microsoft.com/office/officeart/2005/8/layout/pictureOrgChart+Icon"/>
    <dgm:cxn modelId="{4DC79378-A5C7-47F6-8162-BC103B875739}" type="presParOf" srcId="{CA092697-CB39-4486-A515-B05D1EBAB5B5}" destId="{7A06C29E-2264-4AC5-8AAB-0DD7AC094B2C}" srcOrd="1" destOrd="0" presId="urn:microsoft.com/office/officeart/2005/8/layout/pictureOrgChart+Icon"/>
    <dgm:cxn modelId="{66C29127-5517-4982-BD84-09E2223E91E6}" type="presParOf" srcId="{CA092697-CB39-4486-A515-B05D1EBAB5B5}" destId="{06EBFA89-D25D-466E-B006-6CCD1FD4BB97}" srcOrd="2" destOrd="0" presId="urn:microsoft.com/office/officeart/2005/8/layout/pictureOrgChart+Icon"/>
    <dgm:cxn modelId="{D35CF49C-AE36-4EB4-94EB-B31961E2EA34}" type="presParOf" srcId="{BA58BF02-0E0A-4939-859C-421983B58BB7}" destId="{1564E634-71BE-4432-8E5C-323C45FA6A2A}" srcOrd="2" destOrd="0" presId="urn:microsoft.com/office/officeart/2005/8/layout/pictureOrgChart+Icon"/>
    <dgm:cxn modelId="{A17AA6A0-35C2-467A-8341-98A5758AE7BF}" type="presParOf" srcId="{1564E634-71BE-4432-8E5C-323C45FA6A2A}" destId="{90118EB0-552C-4FBB-B36D-A4E1CE391CCE}" srcOrd="0" destOrd="0" presId="urn:microsoft.com/office/officeart/2005/8/layout/pictureOrgChart+Icon"/>
    <dgm:cxn modelId="{2F23574D-DCA2-4CE3-B017-0016C2961924}" type="presParOf" srcId="{1564E634-71BE-4432-8E5C-323C45FA6A2A}" destId="{7875E5B2-8DDF-4311-B569-BB65128BE5A2}" srcOrd="1" destOrd="0" presId="urn:microsoft.com/office/officeart/2005/8/layout/pictureOrgChart+Icon"/>
    <dgm:cxn modelId="{365E97EF-9EBE-4DC0-B3CA-043B8644EBC3}" type="presParOf" srcId="{7875E5B2-8DDF-4311-B569-BB65128BE5A2}" destId="{F6503A5D-C948-4E8F-9888-15ECD881C854}" srcOrd="0" destOrd="0" presId="urn:microsoft.com/office/officeart/2005/8/layout/pictureOrgChart+Icon"/>
    <dgm:cxn modelId="{40B52AB4-0626-4BB0-BAEC-916F4C357CEA}" type="presParOf" srcId="{F6503A5D-C948-4E8F-9888-15ECD881C854}" destId="{CB1B8CAC-E40D-4327-AC1B-020D4FD23865}" srcOrd="0" destOrd="0" presId="urn:microsoft.com/office/officeart/2005/8/layout/pictureOrgChart+Icon"/>
    <dgm:cxn modelId="{ADBEECE1-6183-4130-8F73-4E18BCC7FE8F}" type="presParOf" srcId="{F6503A5D-C948-4E8F-9888-15ECD881C854}" destId="{BAD4A5F1-F5EB-4242-8449-A81E1C63990D}" srcOrd="1" destOrd="0" presId="urn:microsoft.com/office/officeart/2005/8/layout/pictureOrgChart+Icon"/>
    <dgm:cxn modelId="{21B57B46-07BA-4711-804F-6707CE31AA26}" type="presParOf" srcId="{F6503A5D-C948-4E8F-9888-15ECD881C854}" destId="{A7AC090B-04A1-4AD9-BFB5-B504E7C70900}" srcOrd="2" destOrd="0" presId="urn:microsoft.com/office/officeart/2005/8/layout/pictureOrgChart+Icon"/>
    <dgm:cxn modelId="{50CE2290-EF79-45DE-B971-E3E9C83919CF}" type="presParOf" srcId="{7875E5B2-8DDF-4311-B569-BB65128BE5A2}" destId="{173A407F-2CA7-422A-85A0-B08676729114}" srcOrd="1" destOrd="0" presId="urn:microsoft.com/office/officeart/2005/8/layout/pictureOrgChart+Icon"/>
    <dgm:cxn modelId="{B0F97094-C1E5-4928-8747-6669FE1B3610}" type="presParOf" srcId="{7875E5B2-8DDF-4311-B569-BB65128BE5A2}" destId="{E1CBFA9B-685E-4E06-94A2-91C6C1DD52DE}" srcOrd="2" destOrd="0" presId="urn:microsoft.com/office/officeart/2005/8/layout/pictureOrgChar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6DF43E-1EC2-4708-B836-D94396EF01AF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BB11177D-2D1F-4BA7-A751-2330E92FFAD8}">
      <dgm:prSet phldrT="[Text]"/>
      <dgm:spPr/>
      <dgm:t>
        <a:bodyPr/>
        <a:lstStyle/>
        <a:p>
          <a:r>
            <a:rPr lang="en-GB" dirty="0"/>
            <a:t>SCAMPER</a:t>
          </a:r>
        </a:p>
      </dgm:t>
    </dgm:pt>
    <dgm:pt modelId="{F34F8482-A4CC-494B-8093-FAACE81BAF6B}" type="parTrans" cxnId="{667B413E-5739-4DA8-B602-3C4BC34289A7}">
      <dgm:prSet/>
      <dgm:spPr/>
      <dgm:t>
        <a:bodyPr/>
        <a:lstStyle/>
        <a:p>
          <a:endParaRPr lang="en-GB"/>
        </a:p>
      </dgm:t>
    </dgm:pt>
    <dgm:pt modelId="{98D9AE22-24B8-4CEF-9BC5-FE24DEEB7D30}" type="sibTrans" cxnId="{667B413E-5739-4DA8-B602-3C4BC34289A7}">
      <dgm:prSet/>
      <dgm:spPr/>
      <dgm:t>
        <a:bodyPr/>
        <a:lstStyle/>
        <a:p>
          <a:endParaRPr lang="en-GB"/>
        </a:p>
      </dgm:t>
    </dgm:pt>
    <dgm:pt modelId="{B03C2110-449F-4AC6-B0C0-DC8819C38CB8}">
      <dgm:prSet phldrT="[Text]"/>
      <dgm:spPr/>
      <dgm:t>
        <a:bodyPr/>
        <a:lstStyle/>
        <a:p>
          <a:r>
            <a:rPr lang="en-GB" dirty="0"/>
            <a:t>Substitute</a:t>
          </a:r>
        </a:p>
      </dgm:t>
    </dgm:pt>
    <dgm:pt modelId="{4F40FEC9-14BC-436D-B990-B9F0BA4EB378}" type="parTrans" cxnId="{125A502A-DBDA-4D31-A69A-084B068EC4DB}">
      <dgm:prSet/>
      <dgm:spPr/>
      <dgm:t>
        <a:bodyPr/>
        <a:lstStyle/>
        <a:p>
          <a:endParaRPr lang="en-GB"/>
        </a:p>
      </dgm:t>
    </dgm:pt>
    <dgm:pt modelId="{B3888382-E1D9-4309-A2CA-8B3B24CDE5F0}" type="sibTrans" cxnId="{125A502A-DBDA-4D31-A69A-084B068EC4DB}">
      <dgm:prSet/>
      <dgm:spPr/>
      <dgm:t>
        <a:bodyPr/>
        <a:lstStyle/>
        <a:p>
          <a:endParaRPr lang="en-GB"/>
        </a:p>
      </dgm:t>
    </dgm:pt>
    <dgm:pt modelId="{7C5D1753-4006-4C38-AED0-271058426C76}">
      <dgm:prSet phldrT="[Text]"/>
      <dgm:spPr/>
      <dgm:t>
        <a:bodyPr/>
        <a:lstStyle/>
        <a:p>
          <a:r>
            <a:rPr lang="en-GB" dirty="0"/>
            <a:t>Modify</a:t>
          </a:r>
        </a:p>
      </dgm:t>
    </dgm:pt>
    <dgm:pt modelId="{EBCE725D-DD4D-4E99-B5E6-14C25A622E10}" type="parTrans" cxnId="{AB92E092-50BF-4AB4-AC06-A19E018FDF8F}">
      <dgm:prSet/>
      <dgm:spPr/>
      <dgm:t>
        <a:bodyPr/>
        <a:lstStyle/>
        <a:p>
          <a:endParaRPr lang="en-GB"/>
        </a:p>
      </dgm:t>
    </dgm:pt>
    <dgm:pt modelId="{78177EEB-BDBB-4C94-A280-F439CDA7AD89}" type="sibTrans" cxnId="{AB92E092-50BF-4AB4-AC06-A19E018FDF8F}">
      <dgm:prSet/>
      <dgm:spPr/>
      <dgm:t>
        <a:bodyPr/>
        <a:lstStyle/>
        <a:p>
          <a:endParaRPr lang="en-GB"/>
        </a:p>
      </dgm:t>
    </dgm:pt>
    <dgm:pt modelId="{A498D495-AC20-4D0D-B48F-A9C68BD32520}">
      <dgm:prSet phldrT="[Text]"/>
      <dgm:spPr/>
      <dgm:t>
        <a:bodyPr/>
        <a:lstStyle/>
        <a:p>
          <a:r>
            <a:rPr lang="en-GB" dirty="0"/>
            <a:t>Put to another use</a:t>
          </a:r>
        </a:p>
      </dgm:t>
    </dgm:pt>
    <dgm:pt modelId="{5BC43832-C8A8-4DF9-A7F0-730D78452BB0}" type="parTrans" cxnId="{C0514F44-BFFB-415B-871D-FD1FE0852122}">
      <dgm:prSet/>
      <dgm:spPr/>
      <dgm:t>
        <a:bodyPr/>
        <a:lstStyle/>
        <a:p>
          <a:endParaRPr lang="en-GB"/>
        </a:p>
      </dgm:t>
    </dgm:pt>
    <dgm:pt modelId="{B10AFDD6-664E-43CA-B85B-38F13DE51BAB}" type="sibTrans" cxnId="{C0514F44-BFFB-415B-871D-FD1FE0852122}">
      <dgm:prSet/>
      <dgm:spPr/>
      <dgm:t>
        <a:bodyPr/>
        <a:lstStyle/>
        <a:p>
          <a:endParaRPr lang="en-GB"/>
        </a:p>
      </dgm:t>
    </dgm:pt>
    <dgm:pt modelId="{9DD1B402-10AD-4FF3-839D-4232B0B08A81}">
      <dgm:prSet phldrT="[Text]"/>
      <dgm:spPr/>
      <dgm:t>
        <a:bodyPr/>
        <a:lstStyle/>
        <a:p>
          <a:r>
            <a:rPr lang="en-GB" dirty="0"/>
            <a:t>Eliminate</a:t>
          </a:r>
        </a:p>
      </dgm:t>
    </dgm:pt>
    <dgm:pt modelId="{36ECFB92-4082-4DBC-8285-B049ECC4DDFA}" type="parTrans" cxnId="{147E09D1-BE2C-4854-A773-63F7C3A43A6C}">
      <dgm:prSet/>
      <dgm:spPr/>
      <dgm:t>
        <a:bodyPr/>
        <a:lstStyle/>
        <a:p>
          <a:endParaRPr lang="en-GB"/>
        </a:p>
      </dgm:t>
    </dgm:pt>
    <dgm:pt modelId="{63E5009E-F209-4E18-8F99-00FE11C227E6}" type="sibTrans" cxnId="{147E09D1-BE2C-4854-A773-63F7C3A43A6C}">
      <dgm:prSet/>
      <dgm:spPr/>
      <dgm:t>
        <a:bodyPr/>
        <a:lstStyle/>
        <a:p>
          <a:endParaRPr lang="en-GB"/>
        </a:p>
      </dgm:t>
    </dgm:pt>
    <dgm:pt modelId="{D01AC9F4-F155-48CD-9FB4-AE207E875F0E}">
      <dgm:prSet/>
      <dgm:spPr/>
      <dgm:t>
        <a:bodyPr/>
        <a:lstStyle/>
        <a:p>
          <a:r>
            <a:rPr lang="en-GB" dirty="0"/>
            <a:t>Combine</a:t>
          </a:r>
        </a:p>
      </dgm:t>
    </dgm:pt>
    <dgm:pt modelId="{FD3F0FDD-F957-42DD-AA77-84D1D74E439E}" type="parTrans" cxnId="{EF8B8F7E-C0A3-4DBF-A9A7-B13C4FBC2E1F}">
      <dgm:prSet/>
      <dgm:spPr/>
      <dgm:t>
        <a:bodyPr/>
        <a:lstStyle/>
        <a:p>
          <a:endParaRPr lang="en-GB"/>
        </a:p>
      </dgm:t>
    </dgm:pt>
    <dgm:pt modelId="{32789903-6E2B-40A4-9582-488F3D54252D}" type="sibTrans" cxnId="{EF8B8F7E-C0A3-4DBF-A9A7-B13C4FBC2E1F}">
      <dgm:prSet/>
      <dgm:spPr/>
      <dgm:t>
        <a:bodyPr/>
        <a:lstStyle/>
        <a:p>
          <a:endParaRPr lang="en-GB"/>
        </a:p>
      </dgm:t>
    </dgm:pt>
    <dgm:pt modelId="{8DA047CD-D48A-4489-9333-311274708596}">
      <dgm:prSet/>
      <dgm:spPr/>
      <dgm:t>
        <a:bodyPr/>
        <a:lstStyle/>
        <a:p>
          <a:r>
            <a:rPr lang="en-GB" dirty="0"/>
            <a:t>Adapt</a:t>
          </a:r>
        </a:p>
      </dgm:t>
    </dgm:pt>
    <dgm:pt modelId="{30078088-170B-4525-9DA3-FE3E02776504}" type="parTrans" cxnId="{B9787BE3-45F2-4121-BF26-E20EC1ED3EC7}">
      <dgm:prSet/>
      <dgm:spPr/>
      <dgm:t>
        <a:bodyPr/>
        <a:lstStyle/>
        <a:p>
          <a:endParaRPr lang="en-GB"/>
        </a:p>
      </dgm:t>
    </dgm:pt>
    <dgm:pt modelId="{9BD1F9AC-84B6-46A1-9970-7125AC6F57B6}" type="sibTrans" cxnId="{B9787BE3-45F2-4121-BF26-E20EC1ED3EC7}">
      <dgm:prSet/>
      <dgm:spPr/>
      <dgm:t>
        <a:bodyPr/>
        <a:lstStyle/>
        <a:p>
          <a:endParaRPr lang="en-GB"/>
        </a:p>
      </dgm:t>
    </dgm:pt>
    <dgm:pt modelId="{E52EDAAB-653A-4B75-AC4C-D1305AC3F676}">
      <dgm:prSet/>
      <dgm:spPr/>
      <dgm:t>
        <a:bodyPr/>
        <a:lstStyle/>
        <a:p>
          <a:r>
            <a:rPr lang="en-GB" dirty="0"/>
            <a:t>Reverse </a:t>
          </a:r>
        </a:p>
      </dgm:t>
    </dgm:pt>
    <dgm:pt modelId="{B97FA7A5-8C70-4A04-A80F-8A0D8E87461A}" type="parTrans" cxnId="{B3FDA322-CE89-4AD0-BFAF-4D2F7DD282B9}">
      <dgm:prSet/>
      <dgm:spPr/>
      <dgm:t>
        <a:bodyPr/>
        <a:lstStyle/>
        <a:p>
          <a:endParaRPr lang="en-GB"/>
        </a:p>
      </dgm:t>
    </dgm:pt>
    <dgm:pt modelId="{67214114-F64B-434E-BE9C-B427550FBECE}" type="sibTrans" cxnId="{B3FDA322-CE89-4AD0-BFAF-4D2F7DD282B9}">
      <dgm:prSet/>
      <dgm:spPr/>
      <dgm:t>
        <a:bodyPr/>
        <a:lstStyle/>
        <a:p>
          <a:endParaRPr lang="en-GB"/>
        </a:p>
      </dgm:t>
    </dgm:pt>
    <dgm:pt modelId="{8CA2FD30-A163-4388-9A83-648C5DA5B4C9}" type="pres">
      <dgm:prSet presAssocID="{2B6DF43E-1EC2-4708-B836-D94396EF01A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6FBA070-D149-403C-A39D-F973695516DB}" type="pres">
      <dgm:prSet presAssocID="{BB11177D-2D1F-4BA7-A751-2330E92FFAD8}" presName="centerShape" presStyleLbl="node0" presStyleIdx="0" presStyleCnt="1"/>
      <dgm:spPr/>
    </dgm:pt>
    <dgm:pt modelId="{17C5B2B0-3551-4D9A-9CC4-8AF6971A09E3}" type="pres">
      <dgm:prSet presAssocID="{B03C2110-449F-4AC6-B0C0-DC8819C38CB8}" presName="node" presStyleLbl="node1" presStyleIdx="0" presStyleCnt="7">
        <dgm:presLayoutVars>
          <dgm:bulletEnabled val="1"/>
        </dgm:presLayoutVars>
      </dgm:prSet>
      <dgm:spPr/>
    </dgm:pt>
    <dgm:pt modelId="{54D422BD-1BEF-4735-8958-39279A25268A}" type="pres">
      <dgm:prSet presAssocID="{B03C2110-449F-4AC6-B0C0-DC8819C38CB8}" presName="dummy" presStyleCnt="0"/>
      <dgm:spPr/>
    </dgm:pt>
    <dgm:pt modelId="{EE124FA3-091F-4FEF-A61C-E742EF3C469B}" type="pres">
      <dgm:prSet presAssocID="{B3888382-E1D9-4309-A2CA-8B3B24CDE5F0}" presName="sibTrans" presStyleLbl="sibTrans2D1" presStyleIdx="0" presStyleCnt="7"/>
      <dgm:spPr/>
    </dgm:pt>
    <dgm:pt modelId="{7816A2A3-BB37-46AA-A3E0-3BA68AC50EEC}" type="pres">
      <dgm:prSet presAssocID="{D01AC9F4-F155-48CD-9FB4-AE207E875F0E}" presName="node" presStyleLbl="node1" presStyleIdx="1" presStyleCnt="7">
        <dgm:presLayoutVars>
          <dgm:bulletEnabled val="1"/>
        </dgm:presLayoutVars>
      </dgm:prSet>
      <dgm:spPr/>
    </dgm:pt>
    <dgm:pt modelId="{3CD0940F-6D84-4A7A-BC84-C6C8D050890A}" type="pres">
      <dgm:prSet presAssocID="{D01AC9F4-F155-48CD-9FB4-AE207E875F0E}" presName="dummy" presStyleCnt="0"/>
      <dgm:spPr/>
    </dgm:pt>
    <dgm:pt modelId="{A7D01967-5054-4656-8F48-8A49D5E6EDAF}" type="pres">
      <dgm:prSet presAssocID="{32789903-6E2B-40A4-9582-488F3D54252D}" presName="sibTrans" presStyleLbl="sibTrans2D1" presStyleIdx="1" presStyleCnt="7"/>
      <dgm:spPr/>
    </dgm:pt>
    <dgm:pt modelId="{948F6664-0712-4E76-9049-19E31AF392A4}" type="pres">
      <dgm:prSet presAssocID="{8DA047CD-D48A-4489-9333-311274708596}" presName="node" presStyleLbl="node1" presStyleIdx="2" presStyleCnt="7" custRadScaleRad="101895" custRadScaleInc="1144">
        <dgm:presLayoutVars>
          <dgm:bulletEnabled val="1"/>
        </dgm:presLayoutVars>
      </dgm:prSet>
      <dgm:spPr/>
    </dgm:pt>
    <dgm:pt modelId="{81CF516B-979F-45B0-BEED-BC757BFFE04D}" type="pres">
      <dgm:prSet presAssocID="{8DA047CD-D48A-4489-9333-311274708596}" presName="dummy" presStyleCnt="0"/>
      <dgm:spPr/>
    </dgm:pt>
    <dgm:pt modelId="{5136622F-4197-4A3E-A3E1-4A422B0810C8}" type="pres">
      <dgm:prSet presAssocID="{9BD1F9AC-84B6-46A1-9970-7125AC6F57B6}" presName="sibTrans" presStyleLbl="sibTrans2D1" presStyleIdx="2" presStyleCnt="7"/>
      <dgm:spPr/>
    </dgm:pt>
    <dgm:pt modelId="{0B604971-C0B3-4084-B17B-47EBA1D95BE1}" type="pres">
      <dgm:prSet presAssocID="{7C5D1753-4006-4C38-AED0-271058426C76}" presName="node" presStyleLbl="node1" presStyleIdx="3" presStyleCnt="7">
        <dgm:presLayoutVars>
          <dgm:bulletEnabled val="1"/>
        </dgm:presLayoutVars>
      </dgm:prSet>
      <dgm:spPr/>
    </dgm:pt>
    <dgm:pt modelId="{F3AEF88E-2F3D-449A-8ED8-C32A4FEFA965}" type="pres">
      <dgm:prSet presAssocID="{7C5D1753-4006-4C38-AED0-271058426C76}" presName="dummy" presStyleCnt="0"/>
      <dgm:spPr/>
    </dgm:pt>
    <dgm:pt modelId="{76740B31-52B2-47EF-891F-37E94B5B3F75}" type="pres">
      <dgm:prSet presAssocID="{78177EEB-BDBB-4C94-A280-F439CDA7AD89}" presName="sibTrans" presStyleLbl="sibTrans2D1" presStyleIdx="3" presStyleCnt="7"/>
      <dgm:spPr/>
    </dgm:pt>
    <dgm:pt modelId="{7248DAE6-66D5-46EE-8C5C-EF2F383DC7AD}" type="pres">
      <dgm:prSet presAssocID="{A498D495-AC20-4D0D-B48F-A9C68BD32520}" presName="node" presStyleLbl="node1" presStyleIdx="4" presStyleCnt="7">
        <dgm:presLayoutVars>
          <dgm:bulletEnabled val="1"/>
        </dgm:presLayoutVars>
      </dgm:prSet>
      <dgm:spPr/>
    </dgm:pt>
    <dgm:pt modelId="{84768EE9-C4A6-4DBF-9B45-3CCD1265A0F9}" type="pres">
      <dgm:prSet presAssocID="{A498D495-AC20-4D0D-B48F-A9C68BD32520}" presName="dummy" presStyleCnt="0"/>
      <dgm:spPr/>
    </dgm:pt>
    <dgm:pt modelId="{F5421B16-A657-48BC-B0CB-D6E0590D3817}" type="pres">
      <dgm:prSet presAssocID="{B10AFDD6-664E-43CA-B85B-38F13DE51BAB}" presName="sibTrans" presStyleLbl="sibTrans2D1" presStyleIdx="4" presStyleCnt="7"/>
      <dgm:spPr/>
    </dgm:pt>
    <dgm:pt modelId="{41D0E53D-92A8-430D-896F-FF81C11178A4}" type="pres">
      <dgm:prSet presAssocID="{9DD1B402-10AD-4FF3-839D-4232B0B08A81}" presName="node" presStyleLbl="node1" presStyleIdx="5" presStyleCnt="7">
        <dgm:presLayoutVars>
          <dgm:bulletEnabled val="1"/>
        </dgm:presLayoutVars>
      </dgm:prSet>
      <dgm:spPr/>
    </dgm:pt>
    <dgm:pt modelId="{67927985-34E0-4569-BDDC-6EC7ED82CB39}" type="pres">
      <dgm:prSet presAssocID="{9DD1B402-10AD-4FF3-839D-4232B0B08A81}" presName="dummy" presStyleCnt="0"/>
      <dgm:spPr/>
    </dgm:pt>
    <dgm:pt modelId="{3C5E0DCA-8489-462B-9512-29DB51DAF295}" type="pres">
      <dgm:prSet presAssocID="{63E5009E-F209-4E18-8F99-00FE11C227E6}" presName="sibTrans" presStyleLbl="sibTrans2D1" presStyleIdx="5" presStyleCnt="7"/>
      <dgm:spPr/>
    </dgm:pt>
    <dgm:pt modelId="{D03301A4-97C0-4E16-BA24-EC39E234E765}" type="pres">
      <dgm:prSet presAssocID="{E52EDAAB-653A-4B75-AC4C-D1305AC3F676}" presName="node" presStyleLbl="node1" presStyleIdx="6" presStyleCnt="7">
        <dgm:presLayoutVars>
          <dgm:bulletEnabled val="1"/>
        </dgm:presLayoutVars>
      </dgm:prSet>
      <dgm:spPr/>
    </dgm:pt>
    <dgm:pt modelId="{046FA90B-B0AA-4CA7-B379-EAAAF7EB167E}" type="pres">
      <dgm:prSet presAssocID="{E52EDAAB-653A-4B75-AC4C-D1305AC3F676}" presName="dummy" presStyleCnt="0"/>
      <dgm:spPr/>
    </dgm:pt>
    <dgm:pt modelId="{4ED52E05-B5A9-49F3-BF20-9E564C07DF9C}" type="pres">
      <dgm:prSet presAssocID="{67214114-F64B-434E-BE9C-B427550FBECE}" presName="sibTrans" presStyleLbl="sibTrans2D1" presStyleIdx="6" presStyleCnt="7"/>
      <dgm:spPr/>
    </dgm:pt>
  </dgm:ptLst>
  <dgm:cxnLst>
    <dgm:cxn modelId="{0AD9F50E-367C-4AB6-8095-2654CC90D2E2}" type="presOf" srcId="{67214114-F64B-434E-BE9C-B427550FBECE}" destId="{4ED52E05-B5A9-49F3-BF20-9E564C07DF9C}" srcOrd="0" destOrd="0" presId="urn:microsoft.com/office/officeart/2005/8/layout/radial6"/>
    <dgm:cxn modelId="{F2A8330F-AD27-4ECA-A269-17C003DA62CC}" type="presOf" srcId="{9DD1B402-10AD-4FF3-839D-4232B0B08A81}" destId="{41D0E53D-92A8-430D-896F-FF81C11178A4}" srcOrd="0" destOrd="0" presId="urn:microsoft.com/office/officeart/2005/8/layout/radial6"/>
    <dgm:cxn modelId="{86171011-2E18-4754-8570-F9364A6CA80B}" type="presOf" srcId="{32789903-6E2B-40A4-9582-488F3D54252D}" destId="{A7D01967-5054-4656-8F48-8A49D5E6EDAF}" srcOrd="0" destOrd="0" presId="urn:microsoft.com/office/officeart/2005/8/layout/radial6"/>
    <dgm:cxn modelId="{6A2D2A13-E594-4145-B5B7-45FDDFBA6B69}" type="presOf" srcId="{B03C2110-449F-4AC6-B0C0-DC8819C38CB8}" destId="{17C5B2B0-3551-4D9A-9CC4-8AF6971A09E3}" srcOrd="0" destOrd="0" presId="urn:microsoft.com/office/officeart/2005/8/layout/radial6"/>
    <dgm:cxn modelId="{7DECC619-00AF-48C1-8B2D-7DECCE76ABFF}" type="presOf" srcId="{E52EDAAB-653A-4B75-AC4C-D1305AC3F676}" destId="{D03301A4-97C0-4E16-BA24-EC39E234E765}" srcOrd="0" destOrd="0" presId="urn:microsoft.com/office/officeart/2005/8/layout/radial6"/>
    <dgm:cxn modelId="{B3FDA322-CE89-4AD0-BFAF-4D2F7DD282B9}" srcId="{BB11177D-2D1F-4BA7-A751-2330E92FFAD8}" destId="{E52EDAAB-653A-4B75-AC4C-D1305AC3F676}" srcOrd="6" destOrd="0" parTransId="{B97FA7A5-8C70-4A04-A80F-8A0D8E87461A}" sibTransId="{67214114-F64B-434E-BE9C-B427550FBECE}"/>
    <dgm:cxn modelId="{8F9EE525-627D-49D2-8E91-548462A3B221}" type="presOf" srcId="{B3888382-E1D9-4309-A2CA-8B3B24CDE5F0}" destId="{EE124FA3-091F-4FEF-A61C-E742EF3C469B}" srcOrd="0" destOrd="0" presId="urn:microsoft.com/office/officeart/2005/8/layout/radial6"/>
    <dgm:cxn modelId="{125A502A-DBDA-4D31-A69A-084B068EC4DB}" srcId="{BB11177D-2D1F-4BA7-A751-2330E92FFAD8}" destId="{B03C2110-449F-4AC6-B0C0-DC8819C38CB8}" srcOrd="0" destOrd="0" parTransId="{4F40FEC9-14BC-436D-B990-B9F0BA4EB378}" sibTransId="{B3888382-E1D9-4309-A2CA-8B3B24CDE5F0}"/>
    <dgm:cxn modelId="{667B413E-5739-4DA8-B602-3C4BC34289A7}" srcId="{2B6DF43E-1EC2-4708-B836-D94396EF01AF}" destId="{BB11177D-2D1F-4BA7-A751-2330E92FFAD8}" srcOrd="0" destOrd="0" parTransId="{F34F8482-A4CC-494B-8093-FAACE81BAF6B}" sibTransId="{98D9AE22-24B8-4CEF-9BC5-FE24DEEB7D30}"/>
    <dgm:cxn modelId="{BBDB4642-62DF-426A-9254-7E889505344C}" type="presOf" srcId="{9BD1F9AC-84B6-46A1-9970-7125AC6F57B6}" destId="{5136622F-4197-4A3E-A3E1-4A422B0810C8}" srcOrd="0" destOrd="0" presId="urn:microsoft.com/office/officeart/2005/8/layout/radial6"/>
    <dgm:cxn modelId="{C0514F44-BFFB-415B-871D-FD1FE0852122}" srcId="{BB11177D-2D1F-4BA7-A751-2330E92FFAD8}" destId="{A498D495-AC20-4D0D-B48F-A9C68BD32520}" srcOrd="4" destOrd="0" parTransId="{5BC43832-C8A8-4DF9-A7F0-730D78452BB0}" sibTransId="{B10AFDD6-664E-43CA-B85B-38F13DE51BAB}"/>
    <dgm:cxn modelId="{6EBF8A6B-46FA-48CE-8915-0A51C30313EE}" type="presOf" srcId="{B10AFDD6-664E-43CA-B85B-38F13DE51BAB}" destId="{F5421B16-A657-48BC-B0CB-D6E0590D3817}" srcOrd="0" destOrd="0" presId="urn:microsoft.com/office/officeart/2005/8/layout/radial6"/>
    <dgm:cxn modelId="{1B4A1451-5007-4C23-A490-4FA58C4C06AE}" type="presOf" srcId="{63E5009E-F209-4E18-8F99-00FE11C227E6}" destId="{3C5E0DCA-8489-462B-9512-29DB51DAF295}" srcOrd="0" destOrd="0" presId="urn:microsoft.com/office/officeart/2005/8/layout/radial6"/>
    <dgm:cxn modelId="{EF8B8F7E-C0A3-4DBF-A9A7-B13C4FBC2E1F}" srcId="{BB11177D-2D1F-4BA7-A751-2330E92FFAD8}" destId="{D01AC9F4-F155-48CD-9FB4-AE207E875F0E}" srcOrd="1" destOrd="0" parTransId="{FD3F0FDD-F957-42DD-AA77-84D1D74E439E}" sibTransId="{32789903-6E2B-40A4-9582-488F3D54252D}"/>
    <dgm:cxn modelId="{6DC4A089-E880-43E1-B4A6-DB862AC85523}" type="presOf" srcId="{7C5D1753-4006-4C38-AED0-271058426C76}" destId="{0B604971-C0B3-4084-B17B-47EBA1D95BE1}" srcOrd="0" destOrd="0" presId="urn:microsoft.com/office/officeart/2005/8/layout/radial6"/>
    <dgm:cxn modelId="{AB92E092-50BF-4AB4-AC06-A19E018FDF8F}" srcId="{BB11177D-2D1F-4BA7-A751-2330E92FFAD8}" destId="{7C5D1753-4006-4C38-AED0-271058426C76}" srcOrd="3" destOrd="0" parTransId="{EBCE725D-DD4D-4E99-B5E6-14C25A622E10}" sibTransId="{78177EEB-BDBB-4C94-A280-F439CDA7AD89}"/>
    <dgm:cxn modelId="{6E7401AF-9566-4E64-BEE0-826386AB54A2}" type="presOf" srcId="{BB11177D-2D1F-4BA7-A751-2330E92FFAD8}" destId="{C6FBA070-D149-403C-A39D-F973695516DB}" srcOrd="0" destOrd="0" presId="urn:microsoft.com/office/officeart/2005/8/layout/radial6"/>
    <dgm:cxn modelId="{BF4733B3-E029-4A8E-857D-682348433611}" type="presOf" srcId="{78177EEB-BDBB-4C94-A280-F439CDA7AD89}" destId="{76740B31-52B2-47EF-891F-37E94B5B3F75}" srcOrd="0" destOrd="0" presId="urn:microsoft.com/office/officeart/2005/8/layout/radial6"/>
    <dgm:cxn modelId="{51A371BB-BE3E-4CE6-B509-0F07A7995F48}" type="presOf" srcId="{A498D495-AC20-4D0D-B48F-A9C68BD32520}" destId="{7248DAE6-66D5-46EE-8C5C-EF2F383DC7AD}" srcOrd="0" destOrd="0" presId="urn:microsoft.com/office/officeart/2005/8/layout/radial6"/>
    <dgm:cxn modelId="{3CB5F7C3-7AE0-4598-9712-6F1CFF9FFC9D}" type="presOf" srcId="{8DA047CD-D48A-4489-9333-311274708596}" destId="{948F6664-0712-4E76-9049-19E31AF392A4}" srcOrd="0" destOrd="0" presId="urn:microsoft.com/office/officeart/2005/8/layout/radial6"/>
    <dgm:cxn modelId="{147E09D1-BE2C-4854-A773-63F7C3A43A6C}" srcId="{BB11177D-2D1F-4BA7-A751-2330E92FFAD8}" destId="{9DD1B402-10AD-4FF3-839D-4232B0B08A81}" srcOrd="5" destOrd="0" parTransId="{36ECFB92-4082-4DBC-8285-B049ECC4DDFA}" sibTransId="{63E5009E-F209-4E18-8F99-00FE11C227E6}"/>
    <dgm:cxn modelId="{2142B4D3-771E-484A-A52D-962C0B42B741}" type="presOf" srcId="{2B6DF43E-1EC2-4708-B836-D94396EF01AF}" destId="{8CA2FD30-A163-4388-9A83-648C5DA5B4C9}" srcOrd="0" destOrd="0" presId="urn:microsoft.com/office/officeart/2005/8/layout/radial6"/>
    <dgm:cxn modelId="{68EE0FD9-C301-4CE9-B3AA-A27DD2B652A2}" type="presOf" srcId="{D01AC9F4-F155-48CD-9FB4-AE207E875F0E}" destId="{7816A2A3-BB37-46AA-A3E0-3BA68AC50EEC}" srcOrd="0" destOrd="0" presId="urn:microsoft.com/office/officeart/2005/8/layout/radial6"/>
    <dgm:cxn modelId="{B9787BE3-45F2-4121-BF26-E20EC1ED3EC7}" srcId="{BB11177D-2D1F-4BA7-A751-2330E92FFAD8}" destId="{8DA047CD-D48A-4489-9333-311274708596}" srcOrd="2" destOrd="0" parTransId="{30078088-170B-4525-9DA3-FE3E02776504}" sibTransId="{9BD1F9AC-84B6-46A1-9970-7125AC6F57B6}"/>
    <dgm:cxn modelId="{2D88B561-AE1F-4422-8D24-3C036C30CDC4}" type="presParOf" srcId="{8CA2FD30-A163-4388-9A83-648C5DA5B4C9}" destId="{C6FBA070-D149-403C-A39D-F973695516DB}" srcOrd="0" destOrd="0" presId="urn:microsoft.com/office/officeart/2005/8/layout/radial6"/>
    <dgm:cxn modelId="{D36864C1-0E63-49C6-A0FB-97AD58A6EF52}" type="presParOf" srcId="{8CA2FD30-A163-4388-9A83-648C5DA5B4C9}" destId="{17C5B2B0-3551-4D9A-9CC4-8AF6971A09E3}" srcOrd="1" destOrd="0" presId="urn:microsoft.com/office/officeart/2005/8/layout/radial6"/>
    <dgm:cxn modelId="{BF08FA55-D211-4983-8945-523F7E86E1D1}" type="presParOf" srcId="{8CA2FD30-A163-4388-9A83-648C5DA5B4C9}" destId="{54D422BD-1BEF-4735-8958-39279A25268A}" srcOrd="2" destOrd="0" presId="urn:microsoft.com/office/officeart/2005/8/layout/radial6"/>
    <dgm:cxn modelId="{CEF1BD31-0111-4E6F-B401-B3A667F68CE4}" type="presParOf" srcId="{8CA2FD30-A163-4388-9A83-648C5DA5B4C9}" destId="{EE124FA3-091F-4FEF-A61C-E742EF3C469B}" srcOrd="3" destOrd="0" presId="urn:microsoft.com/office/officeart/2005/8/layout/radial6"/>
    <dgm:cxn modelId="{64AD3977-39A5-4E71-856D-11157D254D7F}" type="presParOf" srcId="{8CA2FD30-A163-4388-9A83-648C5DA5B4C9}" destId="{7816A2A3-BB37-46AA-A3E0-3BA68AC50EEC}" srcOrd="4" destOrd="0" presId="urn:microsoft.com/office/officeart/2005/8/layout/radial6"/>
    <dgm:cxn modelId="{26E9FABA-D3E3-4A9B-9404-B97EECB0C063}" type="presParOf" srcId="{8CA2FD30-A163-4388-9A83-648C5DA5B4C9}" destId="{3CD0940F-6D84-4A7A-BC84-C6C8D050890A}" srcOrd="5" destOrd="0" presId="urn:microsoft.com/office/officeart/2005/8/layout/radial6"/>
    <dgm:cxn modelId="{56C9173C-3BD6-4E47-88F7-B0F85577A027}" type="presParOf" srcId="{8CA2FD30-A163-4388-9A83-648C5DA5B4C9}" destId="{A7D01967-5054-4656-8F48-8A49D5E6EDAF}" srcOrd="6" destOrd="0" presId="urn:microsoft.com/office/officeart/2005/8/layout/radial6"/>
    <dgm:cxn modelId="{B20EC721-F1CB-4497-A7FA-842A0964DA4D}" type="presParOf" srcId="{8CA2FD30-A163-4388-9A83-648C5DA5B4C9}" destId="{948F6664-0712-4E76-9049-19E31AF392A4}" srcOrd="7" destOrd="0" presId="urn:microsoft.com/office/officeart/2005/8/layout/radial6"/>
    <dgm:cxn modelId="{19D30D63-3AE4-4687-91A4-600B80673009}" type="presParOf" srcId="{8CA2FD30-A163-4388-9A83-648C5DA5B4C9}" destId="{81CF516B-979F-45B0-BEED-BC757BFFE04D}" srcOrd="8" destOrd="0" presId="urn:microsoft.com/office/officeart/2005/8/layout/radial6"/>
    <dgm:cxn modelId="{222BA941-32CE-4928-AED2-CB99016082E8}" type="presParOf" srcId="{8CA2FD30-A163-4388-9A83-648C5DA5B4C9}" destId="{5136622F-4197-4A3E-A3E1-4A422B0810C8}" srcOrd="9" destOrd="0" presId="urn:microsoft.com/office/officeart/2005/8/layout/radial6"/>
    <dgm:cxn modelId="{4211D9C8-CB68-430D-A388-10D428D3C2D7}" type="presParOf" srcId="{8CA2FD30-A163-4388-9A83-648C5DA5B4C9}" destId="{0B604971-C0B3-4084-B17B-47EBA1D95BE1}" srcOrd="10" destOrd="0" presId="urn:microsoft.com/office/officeart/2005/8/layout/radial6"/>
    <dgm:cxn modelId="{C24517C5-9E54-487C-8FE5-45E4A92E88EA}" type="presParOf" srcId="{8CA2FD30-A163-4388-9A83-648C5DA5B4C9}" destId="{F3AEF88E-2F3D-449A-8ED8-C32A4FEFA965}" srcOrd="11" destOrd="0" presId="urn:microsoft.com/office/officeart/2005/8/layout/radial6"/>
    <dgm:cxn modelId="{6B3E83F1-D13A-4E57-A8EC-3DBD047B8581}" type="presParOf" srcId="{8CA2FD30-A163-4388-9A83-648C5DA5B4C9}" destId="{76740B31-52B2-47EF-891F-37E94B5B3F75}" srcOrd="12" destOrd="0" presId="urn:microsoft.com/office/officeart/2005/8/layout/radial6"/>
    <dgm:cxn modelId="{DBA84374-B51C-4897-8293-51C2A3519E99}" type="presParOf" srcId="{8CA2FD30-A163-4388-9A83-648C5DA5B4C9}" destId="{7248DAE6-66D5-46EE-8C5C-EF2F383DC7AD}" srcOrd="13" destOrd="0" presId="urn:microsoft.com/office/officeart/2005/8/layout/radial6"/>
    <dgm:cxn modelId="{3F451DAA-6B97-438A-837B-918F6346E8A3}" type="presParOf" srcId="{8CA2FD30-A163-4388-9A83-648C5DA5B4C9}" destId="{84768EE9-C4A6-4DBF-9B45-3CCD1265A0F9}" srcOrd="14" destOrd="0" presId="urn:microsoft.com/office/officeart/2005/8/layout/radial6"/>
    <dgm:cxn modelId="{44FFE583-5E6F-452F-BA6C-DDD394F60DCF}" type="presParOf" srcId="{8CA2FD30-A163-4388-9A83-648C5DA5B4C9}" destId="{F5421B16-A657-48BC-B0CB-D6E0590D3817}" srcOrd="15" destOrd="0" presId="urn:microsoft.com/office/officeart/2005/8/layout/radial6"/>
    <dgm:cxn modelId="{6509CBDE-BC70-4AB6-9D61-43FE8CDBACF4}" type="presParOf" srcId="{8CA2FD30-A163-4388-9A83-648C5DA5B4C9}" destId="{41D0E53D-92A8-430D-896F-FF81C11178A4}" srcOrd="16" destOrd="0" presId="urn:microsoft.com/office/officeart/2005/8/layout/radial6"/>
    <dgm:cxn modelId="{6F98B24F-6762-4FEA-B62C-01686CD80DAD}" type="presParOf" srcId="{8CA2FD30-A163-4388-9A83-648C5DA5B4C9}" destId="{67927985-34E0-4569-BDDC-6EC7ED82CB39}" srcOrd="17" destOrd="0" presId="urn:microsoft.com/office/officeart/2005/8/layout/radial6"/>
    <dgm:cxn modelId="{C21418E9-D936-4628-B264-305F98F57575}" type="presParOf" srcId="{8CA2FD30-A163-4388-9A83-648C5DA5B4C9}" destId="{3C5E0DCA-8489-462B-9512-29DB51DAF295}" srcOrd="18" destOrd="0" presId="urn:microsoft.com/office/officeart/2005/8/layout/radial6"/>
    <dgm:cxn modelId="{9387EBBD-EFFA-466E-A87B-F49DA9EA7E1F}" type="presParOf" srcId="{8CA2FD30-A163-4388-9A83-648C5DA5B4C9}" destId="{D03301A4-97C0-4E16-BA24-EC39E234E765}" srcOrd="19" destOrd="0" presId="urn:microsoft.com/office/officeart/2005/8/layout/radial6"/>
    <dgm:cxn modelId="{7FF6B530-3A05-43A5-9935-51E166E6E2ED}" type="presParOf" srcId="{8CA2FD30-A163-4388-9A83-648C5DA5B4C9}" destId="{046FA90B-B0AA-4CA7-B379-EAAAF7EB167E}" srcOrd="20" destOrd="0" presId="urn:microsoft.com/office/officeart/2005/8/layout/radial6"/>
    <dgm:cxn modelId="{205B0D94-5A2A-4FAE-B444-EF5EF0DDDDFC}" type="presParOf" srcId="{8CA2FD30-A163-4388-9A83-648C5DA5B4C9}" destId="{4ED52E05-B5A9-49F3-BF20-9E564C07DF9C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18EB0-552C-4FBB-B36D-A4E1CE391CCE}">
      <dsp:nvSpPr>
        <dsp:cNvPr id="0" name=""/>
        <dsp:cNvSpPr/>
      </dsp:nvSpPr>
      <dsp:spPr>
        <a:xfrm>
          <a:off x="4285437" y="1072108"/>
          <a:ext cx="131199" cy="773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1199" y="773217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8A46E0-E66C-4794-8A38-57D1B752025D}">
      <dsp:nvSpPr>
        <dsp:cNvPr id="0" name=""/>
        <dsp:cNvSpPr/>
      </dsp:nvSpPr>
      <dsp:spPr>
        <a:xfrm>
          <a:off x="4285437" y="1072108"/>
          <a:ext cx="3854019" cy="18060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53395"/>
              </a:lnTo>
              <a:lnTo>
                <a:pt x="3854019" y="1653395"/>
              </a:lnTo>
              <a:lnTo>
                <a:pt x="3854019" y="1806072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AC806-21F8-4EC1-8D0E-3E6EA6D5C084}">
      <dsp:nvSpPr>
        <dsp:cNvPr id="0" name=""/>
        <dsp:cNvSpPr/>
      </dsp:nvSpPr>
      <dsp:spPr>
        <a:xfrm>
          <a:off x="4285437" y="1072108"/>
          <a:ext cx="2384009" cy="24896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6978"/>
              </a:lnTo>
              <a:lnTo>
                <a:pt x="2384009" y="2336978"/>
              </a:lnTo>
              <a:lnTo>
                <a:pt x="2384009" y="2489654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5264C-886D-4950-85DE-59659BF146F1}">
      <dsp:nvSpPr>
        <dsp:cNvPr id="0" name=""/>
        <dsp:cNvSpPr/>
      </dsp:nvSpPr>
      <dsp:spPr>
        <a:xfrm>
          <a:off x="4285437" y="1072108"/>
          <a:ext cx="347476" cy="24186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65954"/>
              </a:lnTo>
              <a:lnTo>
                <a:pt x="347476" y="2265954"/>
              </a:lnTo>
              <a:lnTo>
                <a:pt x="347476" y="2418630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8D3FB4-C070-49FF-9BF7-027AD540B3B9}">
      <dsp:nvSpPr>
        <dsp:cNvPr id="0" name=""/>
        <dsp:cNvSpPr/>
      </dsp:nvSpPr>
      <dsp:spPr>
        <a:xfrm>
          <a:off x="2563708" y="1072108"/>
          <a:ext cx="1721729" cy="2454138"/>
        </a:xfrm>
        <a:custGeom>
          <a:avLst/>
          <a:gdLst/>
          <a:ahLst/>
          <a:cxnLst/>
          <a:rect l="0" t="0" r="0" b="0"/>
          <a:pathLst>
            <a:path>
              <a:moveTo>
                <a:pt x="1721729" y="0"/>
              </a:moveTo>
              <a:lnTo>
                <a:pt x="1721729" y="2301462"/>
              </a:lnTo>
              <a:lnTo>
                <a:pt x="0" y="2301462"/>
              </a:lnTo>
              <a:lnTo>
                <a:pt x="0" y="2454138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2FD333-56FB-4D03-86E8-88746E6311C0}">
      <dsp:nvSpPr>
        <dsp:cNvPr id="0" name=""/>
        <dsp:cNvSpPr/>
      </dsp:nvSpPr>
      <dsp:spPr>
        <a:xfrm>
          <a:off x="733280" y="1072108"/>
          <a:ext cx="3552156" cy="1806072"/>
        </a:xfrm>
        <a:custGeom>
          <a:avLst/>
          <a:gdLst/>
          <a:ahLst/>
          <a:cxnLst/>
          <a:rect l="0" t="0" r="0" b="0"/>
          <a:pathLst>
            <a:path>
              <a:moveTo>
                <a:pt x="3552156" y="0"/>
              </a:moveTo>
              <a:lnTo>
                <a:pt x="3552156" y="1653395"/>
              </a:lnTo>
              <a:lnTo>
                <a:pt x="0" y="1653395"/>
              </a:lnTo>
              <a:lnTo>
                <a:pt x="0" y="1806072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FB901C-FD0A-4C37-93B9-271ED5EA0FCD}">
      <dsp:nvSpPr>
        <dsp:cNvPr id="0" name=""/>
        <dsp:cNvSpPr/>
      </dsp:nvSpPr>
      <dsp:spPr>
        <a:xfrm>
          <a:off x="3558408" y="345079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Identify project aims</a:t>
          </a:r>
        </a:p>
      </dsp:txBody>
      <dsp:txXfrm>
        <a:off x="3558408" y="345079"/>
        <a:ext cx="1454058" cy="727029"/>
      </dsp:txXfrm>
    </dsp:sp>
    <dsp:sp modelId="{5C8163E7-1B12-4B65-A0AE-17FE8D63FF73}">
      <dsp:nvSpPr>
        <dsp:cNvPr id="0" name=""/>
        <dsp:cNvSpPr/>
      </dsp:nvSpPr>
      <dsp:spPr>
        <a:xfrm>
          <a:off x="3684386" y="424479"/>
          <a:ext cx="436217" cy="581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CF26F-2E71-409D-8087-A2077F56F691}">
      <dsp:nvSpPr>
        <dsp:cNvPr id="0" name=""/>
        <dsp:cNvSpPr/>
      </dsp:nvSpPr>
      <dsp:spPr>
        <a:xfrm>
          <a:off x="6251" y="2878180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Identify research keywords and phrases </a:t>
          </a:r>
        </a:p>
      </dsp:txBody>
      <dsp:txXfrm>
        <a:off x="6251" y="2878180"/>
        <a:ext cx="1454058" cy="727029"/>
      </dsp:txXfrm>
    </dsp:sp>
    <dsp:sp modelId="{676BAD63-F796-4B9A-AC48-A6208A436966}">
      <dsp:nvSpPr>
        <dsp:cNvPr id="0" name=""/>
        <dsp:cNvSpPr/>
      </dsp:nvSpPr>
      <dsp:spPr>
        <a:xfrm>
          <a:off x="78954" y="2950883"/>
          <a:ext cx="436217" cy="581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A8214-EEA6-47BB-BB3D-BAF8F5320A90}">
      <dsp:nvSpPr>
        <dsp:cNvPr id="0" name=""/>
        <dsp:cNvSpPr/>
      </dsp:nvSpPr>
      <dsp:spPr>
        <a:xfrm>
          <a:off x="1836678" y="3526247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Gathering information/articles</a:t>
          </a:r>
        </a:p>
      </dsp:txBody>
      <dsp:txXfrm>
        <a:off x="1836678" y="3526247"/>
        <a:ext cx="1454058" cy="727029"/>
      </dsp:txXfrm>
    </dsp:sp>
    <dsp:sp modelId="{ECCE3E18-90F8-4095-B6E2-90BA5F90CE25}">
      <dsp:nvSpPr>
        <dsp:cNvPr id="0" name=""/>
        <dsp:cNvSpPr/>
      </dsp:nvSpPr>
      <dsp:spPr>
        <a:xfrm>
          <a:off x="1882755" y="3590076"/>
          <a:ext cx="436217" cy="581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3B63C-EC96-4E4F-97B3-84BB3CDB84D0}">
      <dsp:nvSpPr>
        <dsp:cNvPr id="0" name=""/>
        <dsp:cNvSpPr/>
      </dsp:nvSpPr>
      <dsp:spPr>
        <a:xfrm>
          <a:off x="3800138" y="3490739"/>
          <a:ext cx="1665551" cy="91591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Sorting gathered info by association and relevancy </a:t>
          </a:r>
        </a:p>
      </dsp:txBody>
      <dsp:txXfrm>
        <a:off x="3800138" y="3490739"/>
        <a:ext cx="1665551" cy="915911"/>
      </dsp:txXfrm>
    </dsp:sp>
    <dsp:sp modelId="{298F3F8D-3A5F-4341-BF4E-DB02D0244C51}">
      <dsp:nvSpPr>
        <dsp:cNvPr id="0" name=""/>
        <dsp:cNvSpPr/>
      </dsp:nvSpPr>
      <dsp:spPr>
        <a:xfrm>
          <a:off x="3845930" y="3666859"/>
          <a:ext cx="436217" cy="581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20D9D-75DD-4E08-8021-C23737D2C25D}">
      <dsp:nvSpPr>
        <dsp:cNvPr id="0" name=""/>
        <dsp:cNvSpPr/>
      </dsp:nvSpPr>
      <dsp:spPr>
        <a:xfrm>
          <a:off x="5863898" y="3561763"/>
          <a:ext cx="1611097" cy="81934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Initial review of info</a:t>
          </a:r>
        </a:p>
      </dsp:txBody>
      <dsp:txXfrm>
        <a:off x="5863898" y="3561763"/>
        <a:ext cx="1611097" cy="819347"/>
      </dsp:txXfrm>
    </dsp:sp>
    <dsp:sp modelId="{0937E8B8-5452-4F72-B35B-AC24D1FDA078}">
      <dsp:nvSpPr>
        <dsp:cNvPr id="0" name=""/>
        <dsp:cNvSpPr/>
      </dsp:nvSpPr>
      <dsp:spPr>
        <a:xfrm>
          <a:off x="5887294" y="3707123"/>
          <a:ext cx="436217" cy="5816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A46D5-AEA0-44E2-AC5F-377870F11B4F}">
      <dsp:nvSpPr>
        <dsp:cNvPr id="0" name=""/>
        <dsp:cNvSpPr/>
      </dsp:nvSpPr>
      <dsp:spPr>
        <a:xfrm>
          <a:off x="7412427" y="2878180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Approval of choice </a:t>
          </a:r>
        </a:p>
      </dsp:txBody>
      <dsp:txXfrm>
        <a:off x="7412427" y="2878180"/>
        <a:ext cx="1454058" cy="727029"/>
      </dsp:txXfrm>
    </dsp:sp>
    <dsp:sp modelId="{1C27D223-4C2B-45A6-9CC3-ABEDE901863B}">
      <dsp:nvSpPr>
        <dsp:cNvPr id="0" name=""/>
        <dsp:cNvSpPr/>
      </dsp:nvSpPr>
      <dsp:spPr>
        <a:xfrm>
          <a:off x="7485130" y="2950883"/>
          <a:ext cx="436217" cy="5816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B8CAC-E40D-4327-AC1B-020D4FD23865}">
      <dsp:nvSpPr>
        <dsp:cNvPr id="0" name=""/>
        <dsp:cNvSpPr/>
      </dsp:nvSpPr>
      <dsp:spPr>
        <a:xfrm>
          <a:off x="2962578" y="1481811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Formulate objectives</a:t>
          </a:r>
        </a:p>
      </dsp:txBody>
      <dsp:txXfrm>
        <a:off x="2962578" y="1481811"/>
        <a:ext cx="1454058" cy="727029"/>
      </dsp:txXfrm>
    </dsp:sp>
    <dsp:sp modelId="{BAD4A5F1-F5EB-4242-8449-A81E1C63990D}">
      <dsp:nvSpPr>
        <dsp:cNvPr id="0" name=""/>
        <dsp:cNvSpPr/>
      </dsp:nvSpPr>
      <dsp:spPr>
        <a:xfrm>
          <a:off x="3044378" y="1545640"/>
          <a:ext cx="436217" cy="58162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52E05-B5A9-49F3-BF20-9E564C07DF9C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3114286"/>
            <a:gd name="adj2" fmla="val 16200000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E0DCA-8489-462B-9512-29DB51DAF295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0028571"/>
            <a:gd name="adj2" fmla="val 13114286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21B16-A657-48BC-B0CB-D6E0590D3817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6942857"/>
            <a:gd name="adj2" fmla="val 10028571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40B31-52B2-47EF-891F-37E94B5B3F75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3857143"/>
            <a:gd name="adj2" fmla="val 6942857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6622F-4197-4A3E-A3E1-4A422B0810C8}">
      <dsp:nvSpPr>
        <dsp:cNvPr id="0" name=""/>
        <dsp:cNvSpPr/>
      </dsp:nvSpPr>
      <dsp:spPr>
        <a:xfrm>
          <a:off x="1405779" y="411316"/>
          <a:ext cx="3401849" cy="3401849"/>
        </a:xfrm>
        <a:prstGeom prst="blockArc">
          <a:avLst>
            <a:gd name="adj1" fmla="val 834530"/>
            <a:gd name="adj2" fmla="val 3940386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01967-5054-4656-8F48-8A49D5E6EDAF}">
      <dsp:nvSpPr>
        <dsp:cNvPr id="0" name=""/>
        <dsp:cNvSpPr/>
      </dsp:nvSpPr>
      <dsp:spPr>
        <a:xfrm>
          <a:off x="1394604" y="459493"/>
          <a:ext cx="3401849" cy="3401849"/>
        </a:xfrm>
        <a:prstGeom prst="blockArc">
          <a:avLst>
            <a:gd name="adj1" fmla="val 19202923"/>
            <a:gd name="adj2" fmla="val 732582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24FA3-091F-4FEF-A61C-E742EF3C469B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6200000"/>
            <a:gd name="adj2" fmla="val 19285714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BA070-D149-403C-A39D-F973695516DB}">
      <dsp:nvSpPr>
        <dsp:cNvPr id="0" name=""/>
        <dsp:cNvSpPr/>
      </dsp:nvSpPr>
      <dsp:spPr>
        <a:xfrm>
          <a:off x="2412015" y="1471225"/>
          <a:ext cx="1316190" cy="13161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SCAMPER</a:t>
          </a:r>
        </a:p>
      </dsp:txBody>
      <dsp:txXfrm>
        <a:off x="2604767" y="1663977"/>
        <a:ext cx="930686" cy="930686"/>
      </dsp:txXfrm>
    </dsp:sp>
    <dsp:sp modelId="{17C5B2B0-3551-4D9A-9CC4-8AF6971A09E3}">
      <dsp:nvSpPr>
        <dsp:cNvPr id="0" name=""/>
        <dsp:cNvSpPr/>
      </dsp:nvSpPr>
      <dsp:spPr>
        <a:xfrm>
          <a:off x="2609444" y="897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Substitute</a:t>
          </a:r>
        </a:p>
      </dsp:txBody>
      <dsp:txXfrm>
        <a:off x="2744370" y="135823"/>
        <a:ext cx="651481" cy="651481"/>
      </dsp:txXfrm>
    </dsp:sp>
    <dsp:sp modelId="{7816A2A3-BB37-46AA-A3E0-3BA68AC50EEC}">
      <dsp:nvSpPr>
        <dsp:cNvPr id="0" name=""/>
        <dsp:cNvSpPr/>
      </dsp:nvSpPr>
      <dsp:spPr>
        <a:xfrm>
          <a:off x="3913349" y="628824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Combine</a:t>
          </a:r>
        </a:p>
      </dsp:txBody>
      <dsp:txXfrm>
        <a:off x="4048275" y="763750"/>
        <a:ext cx="651481" cy="651481"/>
      </dsp:txXfrm>
    </dsp:sp>
    <dsp:sp modelId="{948F6664-0712-4E76-9049-19E31AF392A4}">
      <dsp:nvSpPr>
        <dsp:cNvPr id="0" name=""/>
        <dsp:cNvSpPr/>
      </dsp:nvSpPr>
      <dsp:spPr>
        <a:xfrm>
          <a:off x="4264894" y="2052466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Adapt</a:t>
          </a:r>
        </a:p>
      </dsp:txBody>
      <dsp:txXfrm>
        <a:off x="4399820" y="2187392"/>
        <a:ext cx="651481" cy="651481"/>
      </dsp:txXfrm>
    </dsp:sp>
    <dsp:sp modelId="{0B604971-C0B3-4084-B17B-47EBA1D95BE1}">
      <dsp:nvSpPr>
        <dsp:cNvPr id="0" name=""/>
        <dsp:cNvSpPr/>
      </dsp:nvSpPr>
      <dsp:spPr>
        <a:xfrm>
          <a:off x="3333057" y="3171251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Modify</a:t>
          </a:r>
        </a:p>
      </dsp:txBody>
      <dsp:txXfrm>
        <a:off x="3467983" y="3306177"/>
        <a:ext cx="651481" cy="651481"/>
      </dsp:txXfrm>
    </dsp:sp>
    <dsp:sp modelId="{7248DAE6-66D5-46EE-8C5C-EF2F383DC7AD}">
      <dsp:nvSpPr>
        <dsp:cNvPr id="0" name=""/>
        <dsp:cNvSpPr/>
      </dsp:nvSpPr>
      <dsp:spPr>
        <a:xfrm>
          <a:off x="1885831" y="3171251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Put to another use</a:t>
          </a:r>
        </a:p>
      </dsp:txBody>
      <dsp:txXfrm>
        <a:off x="2020757" y="3306177"/>
        <a:ext cx="651481" cy="651481"/>
      </dsp:txXfrm>
    </dsp:sp>
    <dsp:sp modelId="{41D0E53D-92A8-430D-896F-FF81C11178A4}">
      <dsp:nvSpPr>
        <dsp:cNvPr id="0" name=""/>
        <dsp:cNvSpPr/>
      </dsp:nvSpPr>
      <dsp:spPr>
        <a:xfrm>
          <a:off x="983501" y="2039765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Eliminate</a:t>
          </a:r>
        </a:p>
      </dsp:txBody>
      <dsp:txXfrm>
        <a:off x="1118427" y="2174691"/>
        <a:ext cx="651481" cy="651481"/>
      </dsp:txXfrm>
    </dsp:sp>
    <dsp:sp modelId="{D03301A4-97C0-4E16-BA24-EC39E234E765}">
      <dsp:nvSpPr>
        <dsp:cNvPr id="0" name=""/>
        <dsp:cNvSpPr/>
      </dsp:nvSpPr>
      <dsp:spPr>
        <a:xfrm>
          <a:off x="1305539" y="628824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Reverse </a:t>
          </a:r>
        </a:p>
      </dsp:txBody>
      <dsp:txXfrm>
        <a:off x="1440465" y="763750"/>
        <a:ext cx="651481" cy="651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ictureOrgChart+Icon">
  <dgm:title val="Picture Organization Chart"/>
  <dgm:desc val="Use to show hierarchical information or reporting relationships in an organization, with corresponding pictures. The assistant shape and the Org Chart hanging layouts are available with this layout."/>
  <dgm:catLst>
    <dgm:cat type="hierarchy" pri="1050"/>
    <dgm:cat type="officeonline" pri="1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Pict1" styleLbl="alignImgPlace1">
              <dgm:alg type="sp"/>
              <dgm:shape xmlns:r="http://schemas.openxmlformats.org/officeDocument/2006/relationships" type="rect" r:blip="" blipPhldr="1">
                <dgm:adjLst/>
              </dgm:shape>
              <dgm:presOf/>
              <dgm:constrLst/>
              <dgm:ruleLst/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3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A71AE7-6BD5-4316-A780-0C5A445AB798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4A109-F402-49EF-8D63-30A40685C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797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09-F402-49EF-8D63-30A40685CBF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10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09-F402-49EF-8D63-30A40685CBF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410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6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6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424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1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610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5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78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56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82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23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4129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51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2057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362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4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43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E6BB6-EAE2-49DA-A5A9-FC7320687329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65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6066997@N07/46358044944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997540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hyperlink" Target="https://pxhere.com/pt/photo/143780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6798CFD8-977E-60B8-CB90-4D6A697B54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12200" r="10533"/>
          <a:stretch/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4BC74B-E860-EF25-058E-2D50423438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910" y="1156016"/>
            <a:ext cx="5123515" cy="2369093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 Nova Cond" panose="020B0506020202020204" pitchFamily="34" charset="0"/>
              </a:rPr>
              <a:t>Developing Innovation and Creativity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9E72D-03BD-ABF7-4CA8-852D1E2171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5113217" cy="1096901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 Nova Cond" panose="020B0506020202020204" pitchFamily="34" charset="0"/>
              </a:rPr>
              <a:t>Module code:	BMSW6102</a:t>
            </a:r>
            <a:endParaRPr lang="en-GB" sz="28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Task 2: Presentation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Student no. 2026066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By Raya Salah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Lecturer: Dr Ivan Rodriguez </a:t>
            </a:r>
            <a:r>
              <a:rPr lang="en-GB" sz="2800" dirty="0" err="1">
                <a:latin typeface="Arial Nova Cond" panose="020B0506020202020204" pitchFamily="34" charset="0"/>
              </a:rPr>
              <a:t>Hernand</a:t>
            </a:r>
            <a:endParaRPr lang="en-GB" sz="28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18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99A78A1C-FDC5-67E8-69BC-114EA305BE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680" r="9569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9DF32C-A11C-A78E-1780-B94A1502E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 Narrow" panose="020B0606020202030204" pitchFamily="34" charset="0"/>
              </a:rPr>
              <a:t>Introduction </a:t>
            </a:r>
            <a:endParaRPr lang="en-GB">
              <a:latin typeface="Arial Narrow" panose="020B0606020202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8584D-C369-6B9E-729D-03AA94C9C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 Narrow" panose="020B060602020203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</a:rPr>
              <a:t>This presentation will discuss the fall and decline of Debenhams.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The presentation examines the reasons behind Debenhams' inability to withstand the economic slump and the closure of the majority of its high street stores.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 Discuss the products and services the company offers.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Address the causes behind its downfall and examine the positive and negative effects innovation has had on the industry.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It will include recommendations for how the company could have innovatively addressed market challenges using the SCAMPER methodology.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6C3FE3-67FA-25CF-2AA2-BB8D3695A6AC}"/>
              </a:ext>
            </a:extLst>
          </p:cNvPr>
          <p:cNvSpPr txBox="1"/>
          <p:nvPr/>
        </p:nvSpPr>
        <p:spPr>
          <a:xfrm>
            <a:off x="11390584" y="6099714"/>
            <a:ext cx="63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01</a:t>
            </a:r>
          </a:p>
        </p:txBody>
      </p:sp>
    </p:spTree>
    <p:extLst>
      <p:ext uri="{BB962C8B-B14F-4D97-AF65-F5344CB8AC3E}">
        <p14:creationId xmlns:p14="http://schemas.microsoft.com/office/powerpoint/2010/main" val="581030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9AD73EF-15FD-6C8D-6226-4C1F12600C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0916923"/>
              </p:ext>
            </p:extLst>
          </p:nvPr>
        </p:nvGraphicFramePr>
        <p:xfrm>
          <a:off x="630315" y="603682"/>
          <a:ext cx="8872738" cy="4607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5CA2C6-5751-5879-57FF-E54170AF00EF}"/>
              </a:ext>
            </a:extLst>
          </p:cNvPr>
          <p:cNvSpPr txBox="1"/>
          <p:nvPr/>
        </p:nvSpPr>
        <p:spPr>
          <a:xfrm>
            <a:off x="1988598" y="363984"/>
            <a:ext cx="6116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Research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5CE02-52D1-E7EF-12D6-4DE151814ABA}"/>
              </a:ext>
            </a:extLst>
          </p:cNvPr>
          <p:cNvSpPr txBox="1"/>
          <p:nvPr/>
        </p:nvSpPr>
        <p:spPr>
          <a:xfrm>
            <a:off x="11518900" y="6212364"/>
            <a:ext cx="67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2325318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18AFEEB-278C-D826-DE0A-FBF6E965CB93}"/>
              </a:ext>
            </a:extLst>
          </p:cNvPr>
          <p:cNvGrpSpPr/>
          <p:nvPr/>
        </p:nvGrpSpPr>
        <p:grpSpPr>
          <a:xfrm>
            <a:off x="420495" y="962331"/>
            <a:ext cx="9521207" cy="4933337"/>
            <a:chOff x="3155685" y="1315492"/>
            <a:chExt cx="7721489" cy="4933337"/>
          </a:xfrm>
        </p:grpSpPr>
        <p:sp>
          <p:nvSpPr>
            <p:cNvPr id="19" name="Rectangle: Diagonal Corners Rounded 18">
              <a:extLst>
                <a:ext uri="{FF2B5EF4-FFF2-40B4-BE49-F238E27FC236}">
                  <a16:creationId xmlns:a16="http://schemas.microsoft.com/office/drawing/2014/main" id="{041432F0-A52A-7B4E-72F2-0B9E460CB3C1}"/>
                </a:ext>
              </a:extLst>
            </p:cNvPr>
            <p:cNvSpPr/>
            <p:nvPr/>
          </p:nvSpPr>
          <p:spPr>
            <a:xfrm>
              <a:off x="3155685" y="1315492"/>
              <a:ext cx="6221191" cy="1150279"/>
            </a:xfrm>
            <a:prstGeom prst="round2DiagRect">
              <a:avLst>
                <a:gd name="adj1" fmla="val 50000"/>
                <a:gd name="adj2" fmla="val 0"/>
              </a:avLst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rgbClr r="0" g="0" b="0"/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5837" rIns="75837" bIns="7583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Searching for relevant articles</a:t>
              </a:r>
            </a:p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Collecting similar content articles</a:t>
              </a:r>
            </a:p>
          </p:txBody>
        </p:sp>
        <p:sp>
          <p:nvSpPr>
            <p:cNvPr id="21" name="Rectangle: Diagonal Corners Rounded 20">
              <a:extLst>
                <a:ext uri="{FF2B5EF4-FFF2-40B4-BE49-F238E27FC236}">
                  <a16:creationId xmlns:a16="http://schemas.microsoft.com/office/drawing/2014/main" id="{0AB12AC3-7BE5-8980-22A2-A6C4E38041CA}"/>
                </a:ext>
              </a:extLst>
            </p:cNvPr>
            <p:cNvSpPr/>
            <p:nvPr/>
          </p:nvSpPr>
          <p:spPr>
            <a:xfrm>
              <a:off x="4639615" y="3213258"/>
              <a:ext cx="6237559" cy="1137806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0967" rIns="70967" bIns="7096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Filtering by relevance</a:t>
              </a:r>
            </a:p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Evaluation	</a:t>
              </a:r>
            </a:p>
          </p:txBody>
        </p:sp>
        <p:sp>
          <p:nvSpPr>
            <p:cNvPr id="23" name="Rectangle: Top Corners Rounded 22">
              <a:extLst>
                <a:ext uri="{FF2B5EF4-FFF2-40B4-BE49-F238E27FC236}">
                  <a16:creationId xmlns:a16="http://schemas.microsoft.com/office/drawing/2014/main" id="{FC7A1A43-E295-EA09-42E8-ADAE49D95493}"/>
                </a:ext>
              </a:extLst>
            </p:cNvPr>
            <p:cNvSpPr/>
            <p:nvPr/>
          </p:nvSpPr>
          <p:spPr>
            <a:xfrm>
              <a:off x="3155685" y="5098550"/>
              <a:ext cx="6050792" cy="1150279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60000"/>
                <a:lumOff val="40000"/>
                <a:alpha val="9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5837" rIns="75837" bIns="7583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Grouping according to concepts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7A80DEB-74B7-D1A2-7CF9-22C95382DE8F}"/>
              </a:ext>
            </a:extLst>
          </p:cNvPr>
          <p:cNvSpPr txBox="1"/>
          <p:nvPr/>
        </p:nvSpPr>
        <p:spPr>
          <a:xfrm>
            <a:off x="2521258" y="204186"/>
            <a:ext cx="5308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Sorting information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043589-6E20-0DC2-D3B4-F5FA630B3A4E}"/>
              </a:ext>
            </a:extLst>
          </p:cNvPr>
          <p:cNvSpPr txBox="1"/>
          <p:nvPr/>
        </p:nvSpPr>
        <p:spPr>
          <a:xfrm>
            <a:off x="11493500" y="6173727"/>
            <a:ext cx="58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7347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 descr="A street with a building in the background&#10;&#10;Description automatically generated">
            <a:extLst>
              <a:ext uri="{FF2B5EF4-FFF2-40B4-BE49-F238E27FC236}">
                <a16:creationId xmlns:a16="http://schemas.microsoft.com/office/drawing/2014/main" id="{5F0BA956-37B5-7851-EAB9-1366461919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99F4E1-B48A-54D7-7D4C-7785DD991EE4}"/>
              </a:ext>
            </a:extLst>
          </p:cNvPr>
          <p:cNvSpPr txBox="1"/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Established concepts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6CB98B-1EFA-D943-0D84-B5875D78508A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 company operates retail websites in the UK and Ireland, as well as mobile websites.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loyalty card scheme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Ai-based personalized beauty service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4A6019-AFFE-4107-F558-854C9D996892}"/>
              </a:ext>
            </a:extLst>
          </p:cNvPr>
          <p:cNvSpPr txBox="1"/>
          <p:nvPr/>
        </p:nvSpPr>
        <p:spPr>
          <a:xfrm>
            <a:off x="11658600" y="6311900"/>
            <a:ext cx="438678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1092915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roup 105">
            <a:extLst>
              <a:ext uri="{FF2B5EF4-FFF2-40B4-BE49-F238E27FC236}">
                <a16:creationId xmlns:a16="http://schemas.microsoft.com/office/drawing/2014/main" id="{EB0D40EF-BA14-42F1-9492-D38C59DC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B2C3A70F-581F-48B1-AD94-04AF9A38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3EABD0F-494E-4C0C-8A0C-139AFC428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Rectangle 23">
              <a:extLst>
                <a:ext uri="{FF2B5EF4-FFF2-40B4-BE49-F238E27FC236}">
                  <a16:creationId xmlns:a16="http://schemas.microsoft.com/office/drawing/2014/main" id="{739811F7-2462-4463-BE69-32CEBED03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" name="Rectangle 25">
              <a:extLst>
                <a:ext uri="{FF2B5EF4-FFF2-40B4-BE49-F238E27FC236}">
                  <a16:creationId xmlns:a16="http://schemas.microsoft.com/office/drawing/2014/main" id="{D91A6F9F-54F1-461A-A043-E97203A85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9" name="Isosceles Triangle 108">
              <a:extLst>
                <a:ext uri="{FF2B5EF4-FFF2-40B4-BE49-F238E27FC236}">
                  <a16:creationId xmlns:a16="http://schemas.microsoft.com/office/drawing/2014/main" id="{28681C3A-B98D-44BE-8120-45C3F3BA0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0" name="Rectangle 27">
              <a:extLst>
                <a:ext uri="{FF2B5EF4-FFF2-40B4-BE49-F238E27FC236}">
                  <a16:creationId xmlns:a16="http://schemas.microsoft.com/office/drawing/2014/main" id="{37478156-05FD-4D8F-AE53-B3D40AF2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1" name="Rectangle 28">
              <a:extLst>
                <a:ext uri="{FF2B5EF4-FFF2-40B4-BE49-F238E27FC236}">
                  <a16:creationId xmlns:a16="http://schemas.microsoft.com/office/drawing/2014/main" id="{A81F9C83-B446-4703-8B99-C01F0E403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" name="Rectangle 29">
              <a:extLst>
                <a:ext uri="{FF2B5EF4-FFF2-40B4-BE49-F238E27FC236}">
                  <a16:creationId xmlns:a16="http://schemas.microsoft.com/office/drawing/2014/main" id="{C2F5F0B6-D807-4AAE-852B-7BECE0CF4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0945AE7B-1E9E-491F-976F-155273088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A38028DA-F87E-4372-9295-BC98DB400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Picture 5" descr="A person holding a computer&#10;&#10;Description automatically generated">
            <a:extLst>
              <a:ext uri="{FF2B5EF4-FFF2-40B4-BE49-F238E27FC236}">
                <a16:creationId xmlns:a16="http://schemas.microsoft.com/office/drawing/2014/main" id="{094F6D7E-8CDE-D83A-6C91-4AE336E645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752" r="13006" b="-3"/>
          <a:stretch/>
        </p:blipFill>
        <p:spPr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46" name="Picture 45" descr="A colorful dots on a white background&#10;&#10;Description automatically generated">
            <a:extLst>
              <a:ext uri="{FF2B5EF4-FFF2-40B4-BE49-F238E27FC236}">
                <a16:creationId xmlns:a16="http://schemas.microsoft.com/office/drawing/2014/main" id="{08A6325A-9A66-9C08-A371-EF1DCCFAAE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596" r="3215"/>
          <a:stretch/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F7643D-54B1-C31D-1781-D5237266C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57" y="368621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Developing Concepts</a:t>
            </a:r>
          </a:p>
        </p:txBody>
      </p:sp>
      <p:sp>
        <p:nvSpPr>
          <p:cNvPr id="116" name="Isosceles Triangle 11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CB4ED3F-B009-C01C-224A-E8223F58BF3C}"/>
              </a:ext>
            </a:extLst>
          </p:cNvPr>
          <p:cNvSpPr txBox="1"/>
          <p:nvPr/>
        </p:nvSpPr>
        <p:spPr>
          <a:xfrm>
            <a:off x="553044" y="2218644"/>
            <a:ext cx="3749061" cy="30052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 focusing on Innovation.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Changing performance and design to suit customers’ needs.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Utilizing credit card facilities (NewDay).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Enhance loyalty and increase Profit margin.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CE848F-CF66-1895-78C0-4A665A0397CF}"/>
              </a:ext>
            </a:extLst>
          </p:cNvPr>
          <p:cNvSpPr txBox="1"/>
          <p:nvPr/>
        </p:nvSpPr>
        <p:spPr>
          <a:xfrm>
            <a:off x="11506200" y="6184900"/>
            <a:ext cx="59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243663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7364B-FD00-C4DA-0195-6FD2A4D15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Theories Developed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E5CF143-4E69-FC43-29DC-EED4C111D4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2885577"/>
              </p:ext>
            </p:extLst>
          </p:nvPr>
        </p:nvGraphicFramePr>
        <p:xfrm>
          <a:off x="5839348" y="1543126"/>
          <a:ext cx="6140222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F8DEE5-84BD-5C40-0813-3EA1E44AFA22}"/>
              </a:ext>
            </a:extLst>
          </p:cNvPr>
          <p:cNvSpPr txBox="1"/>
          <p:nvPr/>
        </p:nvSpPr>
        <p:spPr>
          <a:xfrm>
            <a:off x="1134034" y="2376606"/>
            <a:ext cx="505955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SCAMPER model was applied to analyze Debenhams' business strategies and operations to determine why the company collapsed.</a:t>
            </a:r>
          </a:p>
          <a:p>
            <a:pPr defTabSz="342900">
              <a:spcAft>
                <a:spcPts val="600"/>
              </a:spcAft>
            </a:pPr>
            <a:endParaRPr lang="en-GB" sz="135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can create characteristic classes in the classifying space of foliated manifolds using conventional geometric techniques, without requiring groupoids or their classifying spaces, thanks to Debenham's new ech-De Rham model.</a:t>
            </a:r>
          </a:p>
          <a:p>
            <a:pPr defTabSz="342900">
              <a:spcAft>
                <a:spcPts val="600"/>
              </a:spcAft>
            </a:pPr>
            <a:endParaRPr lang="en-GB" sz="135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evaluating Debenhams' strategy for dealing with its customers through both physical and digital channels, the theory of customer experience was created.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1FDE4C-68D1-CEAB-137E-AF949834DCA7}"/>
              </a:ext>
            </a:extLst>
          </p:cNvPr>
          <p:cNvSpPr txBox="1"/>
          <p:nvPr/>
        </p:nvSpPr>
        <p:spPr>
          <a:xfrm>
            <a:off x="11436841" y="6356275"/>
            <a:ext cx="612851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550587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FA451-414B-8958-952B-3A10B47EC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34" y="139700"/>
            <a:ext cx="8596668" cy="774700"/>
          </a:xfrm>
        </p:spPr>
        <p:txBody>
          <a:bodyPr/>
          <a:lstStyle/>
          <a:p>
            <a:pPr algn="ctr"/>
            <a:r>
              <a:rPr lang="en-GB" dirty="0"/>
              <a:t>Class Note developed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A3AF3B-EF5E-F6C4-1558-F5DD253D52EF}"/>
              </a:ext>
            </a:extLst>
          </p:cNvPr>
          <p:cNvSpPr txBox="1"/>
          <p:nvPr/>
        </p:nvSpPr>
        <p:spPr>
          <a:xfrm>
            <a:off x="11573178" y="60706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6FCD4-1704-51FD-DCAD-E2BF62C00E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914400"/>
            <a:ext cx="2201333" cy="1651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07A659-7EEF-F675-1682-C6FF80C74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1115" y="914400"/>
            <a:ext cx="2201334" cy="16510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3F95D2-E8F3-B4F4-EF43-5FE4CCF51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731" y="914400"/>
            <a:ext cx="2201335" cy="1651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72CC7F-0798-B2DF-B064-3CCB3DB5A685}"/>
              </a:ext>
            </a:extLst>
          </p:cNvPr>
          <p:cNvSpPr txBox="1"/>
          <p:nvPr/>
        </p:nvSpPr>
        <p:spPr>
          <a:xfrm>
            <a:off x="537634" y="2689145"/>
            <a:ext cx="8081432" cy="1826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7472" indent="-347472" algn="just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ts val="2500"/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some instances, it could be a combination of its products/services and brand name (reputation).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472" indent="-347472" algn="just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can also mention the industry and the target customers of the company.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volume sold per financial year and if the company was once a market leader in its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how innovation has influenced the company (positively or negatively).</a:t>
            </a:r>
            <a:endParaRPr lang="en-GB" sz="11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472" indent="-347472" algn="just" rtl="0" eaLnBrk="1" latinLnBrk="0" hangingPunct="1">
              <a:spcBef>
                <a:spcPts val="816"/>
              </a:spcBef>
              <a:spcAft>
                <a:spcPts val="0"/>
              </a:spcAft>
              <a:buClrTx/>
              <a:buSzPts val="3400"/>
              <a:buFont typeface="Arial" panose="020B0604020202020204" pitchFamily="34" charset="0"/>
              <a:buChar char="•"/>
            </a:pPr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retrospect, apply SCAMPER model to the company.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Suggest how the company could have innovatively navigated the challenges in the market </a:t>
            </a: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sz="1100" b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use the relevant in-text citation to support your academic arguments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195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387DA-E0D8-F587-C3F6-3D4C362AA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706" y="273901"/>
            <a:ext cx="8596668" cy="873341"/>
          </a:xfrm>
        </p:spPr>
        <p:txBody>
          <a:bodyPr/>
          <a:lstStyle/>
          <a:p>
            <a:pPr algn="ctr"/>
            <a:r>
              <a:rPr lang="en-GB" dirty="0"/>
              <a:t>External Source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E403152-1D09-BCC7-E8CF-22927CB696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1569232"/>
              </p:ext>
            </p:extLst>
          </p:nvPr>
        </p:nvGraphicFramePr>
        <p:xfrm>
          <a:off x="895780" y="1600200"/>
          <a:ext cx="9162620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6619">
                  <a:extLst>
                    <a:ext uri="{9D8B030D-6E8A-4147-A177-3AD203B41FA5}">
                      <a16:colId xmlns:a16="http://schemas.microsoft.com/office/drawing/2014/main" val="182115539"/>
                    </a:ext>
                  </a:extLst>
                </a:gridCol>
                <a:gridCol w="6126001">
                  <a:extLst>
                    <a:ext uri="{9D8B030D-6E8A-4147-A177-3AD203B41FA5}">
                      <a16:colId xmlns:a16="http://schemas.microsoft.com/office/drawing/2014/main" val="1281182192"/>
                    </a:ext>
                  </a:extLst>
                </a:gridCol>
              </a:tblGrid>
              <a:tr h="16722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External source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3030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Martins &amp; Terblanche (2003).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Created a theoretical framework with an emphasis on organizational elements that foster innovation and creativity.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The framework highlights the significance of cultivating an environment within firms that fosters creativity and innovation.</a:t>
                      </a:r>
                      <a:endParaRPr lang="en-GB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147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Woodman et al. (1993).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Suggested an organizational creativity model emphasizing the connection between innovative practices and creative behavior.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These frameworks underscore the significance of organizational culture and behavior in driving creativity and innovation.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4262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1800" b="0" kern="1200" dirty="0">
                          <a:solidFill>
                            <a:schemeClr val="dk1"/>
                          </a:solidFill>
                          <a:effectLst/>
                        </a:rPr>
                        <a:t>Stoiber et al. (2022).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Stated that a company's unwillingness to alter its current models can make it more difficult for it to react to disruptive technologies and changing market conditions.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780701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2276060-0511-ADB4-6A44-80C48EDDB878}"/>
              </a:ext>
            </a:extLst>
          </p:cNvPr>
          <p:cNvSpPr txBox="1"/>
          <p:nvPr/>
        </p:nvSpPr>
        <p:spPr>
          <a:xfrm>
            <a:off x="11595100" y="63373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3582781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CFF80-BBE3-DE5E-7C53-549997D54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34" y="48260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Challenges Faced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703DEE-6054-55C7-0739-5CB324B6A83E}"/>
              </a:ext>
            </a:extLst>
          </p:cNvPr>
          <p:cNvSpPr txBox="1"/>
          <p:nvPr/>
        </p:nvSpPr>
        <p:spPr>
          <a:xfrm>
            <a:off x="11595100" y="61722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ED345A-3B93-9547-F3FF-2B03A1EF8611}"/>
              </a:ext>
            </a:extLst>
          </p:cNvPr>
          <p:cNvSpPr txBox="1"/>
          <p:nvPr/>
        </p:nvSpPr>
        <p:spPr>
          <a:xfrm>
            <a:off x="214587" y="1803400"/>
            <a:ext cx="10415314" cy="2949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volume of information available: the search turnout was 125 articles It was grouped by association (Sciencedirect).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 64 articles were related to (development and innovation).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Reduced by year- acceptable articles up to 13 years since published.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chosen articles were then compared to find general agreement points within the articles.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Finding the authenticity of researched articles- since the closure of Debenhams the news has flooded academia with numerous reports that did not reflect factual findings. </a:t>
            </a:r>
          </a:p>
        </p:txBody>
      </p:sp>
    </p:spTree>
    <p:extLst>
      <p:ext uri="{BB962C8B-B14F-4D97-AF65-F5344CB8AC3E}">
        <p14:creationId xmlns:p14="http://schemas.microsoft.com/office/powerpoint/2010/main" val="760688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BBCC1-7B36-F13B-28B1-4D4F340B6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26776-89E8-EFEB-77FB-CF39406D7936}"/>
              </a:ext>
            </a:extLst>
          </p:cNvPr>
          <p:cNvSpPr txBox="1"/>
          <p:nvPr/>
        </p:nvSpPr>
        <p:spPr>
          <a:xfrm>
            <a:off x="996950" y="1930400"/>
            <a:ext cx="7994650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Debenhams failed to create a stable surface because of the cost and pandemics, and how to keep customers.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Debenhams operated under a physical store model which is famed for being extremely expensive to run due to rising rents, expensive business rates, and high maintenance costs are large reasons for Debenhams to collapse.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SCAMPER model offers structures for innovation. Its effectiveness is a chance to address underlying the company's strategic and cultural barriers which lead to the failures of the company and survives in the retail market.</a:t>
            </a:r>
            <a:endParaRPr lang="en-GB" sz="1800" kern="100" dirty="0">
              <a:effectLst/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7E619A-3D11-1638-DFB7-042940FD485E}"/>
              </a:ext>
            </a:extLst>
          </p:cNvPr>
          <p:cNvSpPr txBox="1"/>
          <p:nvPr/>
        </p:nvSpPr>
        <p:spPr>
          <a:xfrm>
            <a:off x="11480800" y="6039217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284291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D0162-997B-61D1-2C71-8A1F2A1AF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434" y="15618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E6D6CD-E6BC-F43F-E970-8F34E234F4FA}"/>
              </a:ext>
            </a:extLst>
          </p:cNvPr>
          <p:cNvSpPr txBox="1"/>
          <p:nvPr/>
        </p:nvSpPr>
        <p:spPr>
          <a:xfrm>
            <a:off x="677334" y="1069509"/>
            <a:ext cx="10837332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Armitage.J</a:t>
            </a:r>
            <a:r>
              <a:rPr lang="en-GB" dirty="0"/>
              <a:t>(2016). Debenhams shakes-up long-standing fashion designer partnerships. Available at: https://www.standard.co.uk/business/debenhams-shakesup-longstanding-fashion-designer-partnerships-a3423831.html. Last accessed 08/03/2024</a:t>
            </a:r>
          </a:p>
          <a:p>
            <a:r>
              <a:rPr lang="en-GB" dirty="0"/>
              <a:t>Bhoora R. (2024). Debenhams launches AI-driven personalised beauty service. Available at: https://www.retail-week.com/health-and-beauty/debenhams-launches-ai-driven-personalised-beauty-service/7045595.article. Last accessed 07/03/2024.</a:t>
            </a:r>
          </a:p>
          <a:p>
            <a:r>
              <a:rPr lang="en-GB" dirty="0"/>
              <a:t>Nazir. S (2019). Debenhams: What went wrong? Available at: https://www.retailgazette.co.uk/blog/2019/04/debenhams-what-went-wrong/. Last accessed 07/03/2024.</a:t>
            </a:r>
          </a:p>
          <a:p>
            <a:r>
              <a:rPr lang="en-GB" dirty="0"/>
              <a:t>No name. (2018). Debenhams’ Progressive Web App boosts speed, conversions and revenue. Available at: https://www.thinkwithgoogle.com/intl/en-emea/marketing-strategies/app-and-mobile/debenhams-progressive-web-app-boosts-speed-conversions-and-revenue/#:~:text=The%20strategy%20they%20developed%20was,rather%20than%20maintaining%20the%20app. Last accessed 08/03/2024.</a:t>
            </a:r>
          </a:p>
          <a:p>
            <a:r>
              <a:rPr lang="en-GB" dirty="0"/>
              <a:t>R. </a:t>
            </a:r>
            <a:r>
              <a:rPr lang="en-GB" dirty="0" err="1"/>
              <a:t>Neate</a:t>
            </a:r>
            <a:r>
              <a:rPr lang="en-GB" dirty="0"/>
              <a:t>(2020). Rise and fall of a </a:t>
            </a:r>
            <a:r>
              <a:rPr lang="en-GB" dirty="0" err="1"/>
              <a:t>british</a:t>
            </a:r>
            <a:r>
              <a:rPr lang="en-GB" dirty="0"/>
              <a:t> retail institution. Available at: https://www.theguardian.com/business/2020/dec/01/debenhams-the-rise-and-fall-of-a-british-retail-institution. Last accessed 07/03/2024.</a:t>
            </a:r>
          </a:p>
          <a:p>
            <a:r>
              <a:rPr lang="en-GB" dirty="0" err="1"/>
              <a:t>Sensarma</a:t>
            </a:r>
            <a:r>
              <a:rPr lang="en-GB" dirty="0"/>
              <a:t>. S (2019). Once upon time brand called Debenhams. Available at: https://www.linkedin.com/pulse/once-upon-time-brand-called-debenhams-shiv-sensarma. Last accessed 07/03/2024.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7347-064F-173C-FBDA-6E97E09602B1}"/>
              </a:ext>
            </a:extLst>
          </p:cNvPr>
          <p:cNvSpPr txBox="1"/>
          <p:nvPr/>
        </p:nvSpPr>
        <p:spPr>
          <a:xfrm>
            <a:off x="11514666" y="61722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8084812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557</TotalTime>
  <Words>970</Words>
  <Application>Microsoft Office PowerPoint</Application>
  <PresentationFormat>Widescreen</PresentationFormat>
  <Paragraphs>100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Arial</vt:lpstr>
      <vt:lpstr>Arial Narrow</vt:lpstr>
      <vt:lpstr>Arial Nova Cond</vt:lpstr>
      <vt:lpstr>Cambria</vt:lpstr>
      <vt:lpstr>Trebuchet MS</vt:lpstr>
      <vt:lpstr>Wingdings</vt:lpstr>
      <vt:lpstr>Wingdings 3</vt:lpstr>
      <vt:lpstr>Facet</vt:lpstr>
      <vt:lpstr>Developing Innovation and Creativity for Business Advantage</vt:lpstr>
      <vt:lpstr>Introduction </vt:lpstr>
      <vt:lpstr>PowerPoint Presentation</vt:lpstr>
      <vt:lpstr>PowerPoint Presentation</vt:lpstr>
      <vt:lpstr>PowerPoint Presentation</vt:lpstr>
      <vt:lpstr>Developing Concepts</vt:lpstr>
      <vt:lpstr>Theories Developed</vt:lpstr>
      <vt:lpstr>Class Note developed </vt:lpstr>
      <vt:lpstr>External Source</vt:lpstr>
      <vt:lpstr>Challenges Faced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</dc:title>
  <dc:creator>raya salah</dc:creator>
  <cp:lastModifiedBy>raya salah</cp:lastModifiedBy>
  <cp:revision>1</cp:revision>
  <dcterms:created xsi:type="dcterms:W3CDTF">2024-03-10T09:14:51Z</dcterms:created>
  <dcterms:modified xsi:type="dcterms:W3CDTF">2024-03-10T18:32:04Z</dcterms:modified>
</cp:coreProperties>
</file>