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24"/>
  </p:notesMasterIdLst>
  <p:handoutMasterIdLst>
    <p:handoutMasterId r:id="rId25"/>
  </p:handoutMasterIdLst>
  <p:sldIdLst>
    <p:sldId id="256" r:id="rId4"/>
    <p:sldId id="257" r:id="rId5"/>
    <p:sldId id="332" r:id="rId6"/>
    <p:sldId id="334" r:id="rId7"/>
    <p:sldId id="373" r:id="rId8"/>
    <p:sldId id="335" r:id="rId9"/>
    <p:sldId id="337" r:id="rId10"/>
    <p:sldId id="338" r:id="rId11"/>
    <p:sldId id="339" r:id="rId12"/>
    <p:sldId id="346" r:id="rId13"/>
    <p:sldId id="347" r:id="rId14"/>
    <p:sldId id="345" r:id="rId15"/>
    <p:sldId id="340" r:id="rId16"/>
    <p:sldId id="343" r:id="rId17"/>
    <p:sldId id="348" r:id="rId18"/>
    <p:sldId id="349" r:id="rId19"/>
    <p:sldId id="353" r:id="rId20"/>
    <p:sldId id="352" r:id="rId21"/>
    <p:sldId id="350" r:id="rId22"/>
    <p:sldId id="295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94" d="100"/>
          <a:sy n="94" d="100"/>
        </p:scale>
        <p:origin x="112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commentAuthors" Target="commentAuthor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microsoft.com/office/2016/11/relationships/changesInfo" Target="changesInfos/changesInfo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 Jokhio" userId="8187c46b-df4c-43a0-b665-aa9875ec3f6d" providerId="ADAL" clId="{52CD63C2-1425-47BA-B226-64422FBD9EA5}"/>
    <pc:docChg chg="delSld modSld">
      <pc:chgData name="Sana Jokhio" userId="8187c46b-df4c-43a0-b665-aa9875ec3f6d" providerId="ADAL" clId="{52CD63C2-1425-47BA-B226-64422FBD9EA5}" dt="2023-12-20T14:12:35.748" v="2" actId="2696"/>
      <pc:docMkLst>
        <pc:docMk/>
      </pc:docMkLst>
      <pc:sldChg chg="modSp mod">
        <pc:chgData name="Sana Jokhio" userId="8187c46b-df4c-43a0-b665-aa9875ec3f6d" providerId="ADAL" clId="{52CD63C2-1425-47BA-B226-64422FBD9EA5}" dt="2023-12-20T14:11:40.765" v="0" actId="20577"/>
        <pc:sldMkLst>
          <pc:docMk/>
          <pc:sldMk cId="0" sldId="256"/>
        </pc:sldMkLst>
        <pc:spChg chg="mod">
          <ac:chgData name="Sana Jokhio" userId="8187c46b-df4c-43a0-b665-aa9875ec3f6d" providerId="ADAL" clId="{52CD63C2-1425-47BA-B226-64422FBD9EA5}" dt="2023-12-20T14:11:40.765" v="0" actId="20577"/>
          <ac:spMkLst>
            <pc:docMk/>
            <pc:sldMk cId="0" sldId="256"/>
            <ac:spMk id="2" creationId="{00000000-0000-0000-0000-000000000000}"/>
          </ac:spMkLst>
        </pc:spChg>
      </pc:sldChg>
      <pc:sldChg chg="modSp mod">
        <pc:chgData name="Sana Jokhio" userId="8187c46b-df4c-43a0-b665-aa9875ec3f6d" providerId="ADAL" clId="{52CD63C2-1425-47BA-B226-64422FBD9EA5}" dt="2023-12-20T14:11:45.531" v="1" actId="20577"/>
        <pc:sldMkLst>
          <pc:docMk/>
          <pc:sldMk cId="2573950212" sldId="257"/>
        </pc:sldMkLst>
        <pc:spChg chg="mod">
          <ac:chgData name="Sana Jokhio" userId="8187c46b-df4c-43a0-b665-aa9875ec3f6d" providerId="ADAL" clId="{52CD63C2-1425-47BA-B226-64422FBD9EA5}" dt="2023-12-20T14:11:45.531" v="1" actId="20577"/>
          <ac:spMkLst>
            <pc:docMk/>
            <pc:sldMk cId="2573950212" sldId="257"/>
            <ac:spMk id="3" creationId="{00000000-0000-0000-0000-000000000000}"/>
          </ac:spMkLst>
        </pc:spChg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2067402747" sldId="330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1843668874" sldId="351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153421273" sldId="354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337709452" sldId="356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542987720" sldId="359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783774071" sldId="360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3540982261" sldId="361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3348543059" sldId="362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167578430" sldId="363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3765184536" sldId="364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2883886816" sldId="365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929309719" sldId="366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1746652867" sldId="369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3270481656" sldId="372"/>
        </pc:sldMkLst>
      </pc:sldChg>
    </pc:docChg>
  </pc:docChgLst>
  <pc:docChgLst>
    <pc:chgData name="Sana Jokhio" userId="8187c46b-df4c-43a0-b665-aa9875ec3f6d" providerId="ADAL" clId="{4924D1C9-0A48-4DAC-B375-259929006EA8}"/>
    <pc:docChg chg="modSld">
      <pc:chgData name="Sana Jokhio" userId="8187c46b-df4c-43a0-b665-aa9875ec3f6d" providerId="ADAL" clId="{4924D1C9-0A48-4DAC-B375-259929006EA8}" dt="2024-05-09T09:34:31.667" v="1" actId="20577"/>
      <pc:docMkLst>
        <pc:docMk/>
      </pc:docMkLst>
      <pc:sldChg chg="modSp mod">
        <pc:chgData name="Sana Jokhio" userId="8187c46b-df4c-43a0-b665-aa9875ec3f6d" providerId="ADAL" clId="{4924D1C9-0A48-4DAC-B375-259929006EA8}" dt="2024-05-09T09:34:31.667" v="1" actId="20577"/>
        <pc:sldMkLst>
          <pc:docMk/>
          <pc:sldMk cId="0" sldId="256"/>
        </pc:sldMkLst>
        <pc:spChg chg="mod">
          <ac:chgData name="Sana Jokhio" userId="8187c46b-df4c-43a0-b665-aa9875ec3f6d" providerId="ADAL" clId="{4924D1C9-0A48-4DAC-B375-259929006EA8}" dt="2024-05-09T09:34:31.667" v="1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  <pc:docChgLst>
    <pc:chgData name="Aliyu Sambo" userId="d9766618-3e46-45d4-99f2-08120d84987f" providerId="ADAL" clId="{8ABE251A-F736-47C2-B0C1-E73094D8C56A}"/>
    <pc:docChg chg="undo redo custSel modSld modMainMaster">
      <pc:chgData name="Aliyu Sambo" userId="d9766618-3e46-45d4-99f2-08120d84987f" providerId="ADAL" clId="{8ABE251A-F736-47C2-B0C1-E73094D8C56A}" dt="2023-01-05T15:00:59.269" v="225" actId="1076"/>
      <pc:docMkLst>
        <pc:docMk/>
      </pc:docMkLst>
      <pc:sldChg chg="delSp modSp mod">
        <pc:chgData name="Aliyu Sambo" userId="d9766618-3e46-45d4-99f2-08120d84987f" providerId="ADAL" clId="{8ABE251A-F736-47C2-B0C1-E73094D8C56A}" dt="2023-01-05T14:50:03.434" v="38" actId="478"/>
        <pc:sldMkLst>
          <pc:docMk/>
          <pc:sldMk cId="0" sldId="256"/>
        </pc:sldMkLst>
        <pc:spChg chg="mod">
          <ac:chgData name="Aliyu Sambo" userId="d9766618-3e46-45d4-99f2-08120d84987f" providerId="ADAL" clId="{8ABE251A-F736-47C2-B0C1-E73094D8C56A}" dt="2023-01-05T14:49:47.113" v="36" actId="207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56.609" v="37" actId="207"/>
          <ac:spMkLst>
            <pc:docMk/>
            <pc:sldMk cId="0" sldId="256"/>
            <ac:spMk id="3" creationId="{00000000-0000-0000-0000-000000000000}"/>
          </ac:spMkLst>
        </pc:spChg>
        <pc:spChg chg="del mod">
          <ac:chgData name="Aliyu Sambo" userId="d9766618-3e46-45d4-99f2-08120d84987f" providerId="ADAL" clId="{8ABE251A-F736-47C2-B0C1-E73094D8C56A}" dt="2023-01-05T14:50:03.434" v="38" actId="478"/>
          <ac:spMkLst>
            <pc:docMk/>
            <pc:sldMk cId="0" sldId="256"/>
            <ac:spMk id="5" creationId="{00000000-0000-0000-0000-000000000000}"/>
          </ac:spMkLst>
        </pc:spChg>
      </pc:sldChg>
      <pc:sldChg chg="modSp">
        <pc:chgData name="Aliyu Sambo" userId="d9766618-3e46-45d4-99f2-08120d84987f" providerId="ADAL" clId="{8ABE251A-F736-47C2-B0C1-E73094D8C56A}" dt="2023-01-05T14:49:16.703" v="1"/>
        <pc:sldMkLst>
          <pc:docMk/>
          <pc:sldMk cId="2573950212" sldId="257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573950212" sldId="257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573950212" sldId="257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8ABE251A-F736-47C2-B0C1-E73094D8C56A}" dt="2023-01-05T14:49:16.703" v="1"/>
        <pc:sldMkLst>
          <pc:docMk/>
          <pc:sldMk cId="3286370832" sldId="295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286370832" sldId="295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286370832" sldId="29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6:57.199" v="160" actId="1076"/>
        <pc:sldMkLst>
          <pc:docMk/>
          <pc:sldMk cId="2067402747" sldId="330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067402747" sldId="330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6:57.199" v="160" actId="1076"/>
          <ac:spMkLst>
            <pc:docMk/>
            <pc:sldMk cId="2067402747" sldId="33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1:25.526" v="60" actId="1076"/>
        <pc:sldMkLst>
          <pc:docMk/>
          <pc:sldMk cId="3580425918" sldId="332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580425918" sldId="332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1:25.526" v="60" actId="1076"/>
          <ac:spMkLst>
            <pc:docMk/>
            <pc:sldMk cId="3580425918" sldId="33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0:49.078" v="45" actId="1076"/>
        <pc:sldMkLst>
          <pc:docMk/>
          <pc:sldMk cId="3868988500" sldId="334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868988500" sldId="334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0:49.078" v="45" actId="1076"/>
          <ac:spMkLst>
            <pc:docMk/>
            <pc:sldMk cId="3868988500" sldId="334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1:46.234" v="64" actId="1076"/>
        <pc:sldMkLst>
          <pc:docMk/>
          <pc:sldMk cId="2527349919" sldId="335"/>
        </pc:sldMkLst>
        <pc:spChg chg="mod">
          <ac:chgData name="Aliyu Sambo" userId="d9766618-3e46-45d4-99f2-08120d84987f" providerId="ADAL" clId="{8ABE251A-F736-47C2-B0C1-E73094D8C56A}" dt="2023-01-05T14:49:17.671" v="6" actId="27636"/>
          <ac:spMkLst>
            <pc:docMk/>
            <pc:sldMk cId="2527349919" sldId="335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1:46.234" v="64" actId="1076"/>
          <ac:spMkLst>
            <pc:docMk/>
            <pc:sldMk cId="2527349919" sldId="33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1:57.325" v="69" actId="1076"/>
        <pc:sldMkLst>
          <pc:docMk/>
          <pc:sldMk cId="2539701478" sldId="337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539701478" sldId="337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1:57.325" v="69" actId="1076"/>
          <ac:spMkLst>
            <pc:docMk/>
            <pc:sldMk cId="2539701478" sldId="33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49:17.779" v="8" actId="27636"/>
        <pc:sldMkLst>
          <pc:docMk/>
          <pc:sldMk cId="512448283" sldId="338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512448283" sldId="338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7.779" v="8" actId="27636"/>
          <ac:spMkLst>
            <pc:docMk/>
            <pc:sldMk cId="512448283" sldId="338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2:21.688" v="75" actId="1076"/>
        <pc:sldMkLst>
          <pc:docMk/>
          <pc:sldMk cId="2299601050" sldId="339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299601050" sldId="339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2:21.688" v="75" actId="1076"/>
          <ac:spMkLst>
            <pc:docMk/>
            <pc:sldMk cId="2299601050" sldId="33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4:50.104" v="123" actId="1076"/>
        <pc:sldMkLst>
          <pc:docMk/>
          <pc:sldMk cId="1662973363" sldId="340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662973363" sldId="340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4:50.104" v="123" actId="1076"/>
          <ac:spMkLst>
            <pc:docMk/>
            <pc:sldMk cId="1662973363" sldId="34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5:23.647" v="130" actId="1076"/>
        <pc:sldMkLst>
          <pc:docMk/>
          <pc:sldMk cId="114048920" sldId="343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14048920" sldId="343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5:00.274" v="128" actId="1076"/>
          <ac:spMkLst>
            <pc:docMk/>
            <pc:sldMk cId="114048920" sldId="343"/>
            <ac:spMk id="3" creationId="{00000000-0000-0000-0000-000000000000}"/>
          </ac:spMkLst>
        </pc:spChg>
        <pc:graphicFrameChg chg="mod">
          <ac:chgData name="Aliyu Sambo" userId="d9766618-3e46-45d4-99f2-08120d84987f" providerId="ADAL" clId="{8ABE251A-F736-47C2-B0C1-E73094D8C56A}" dt="2023-01-05T14:55:23.647" v="130" actId="1076"/>
          <ac:graphicFrameMkLst>
            <pc:docMk/>
            <pc:sldMk cId="114048920" sldId="343"/>
            <ac:graphicFrameMk id="4" creationId="{00000000-0000-0000-0000-000000000000}"/>
          </ac:graphicFrameMkLst>
        </pc:graphicFrameChg>
      </pc:sldChg>
      <pc:sldChg chg="modSp mod">
        <pc:chgData name="Aliyu Sambo" userId="d9766618-3e46-45d4-99f2-08120d84987f" providerId="ADAL" clId="{8ABE251A-F736-47C2-B0C1-E73094D8C56A}" dt="2023-01-05T14:54:33.072" v="118" actId="1076"/>
        <pc:sldMkLst>
          <pc:docMk/>
          <pc:sldMk cId="375827743" sldId="345"/>
        </pc:sldMkLst>
        <pc:spChg chg="mod">
          <ac:chgData name="Aliyu Sambo" userId="d9766618-3e46-45d4-99f2-08120d84987f" providerId="ADAL" clId="{8ABE251A-F736-47C2-B0C1-E73094D8C56A}" dt="2023-01-05T14:54:14.137" v="114" actId="1076"/>
          <ac:spMkLst>
            <pc:docMk/>
            <pc:sldMk cId="375827743" sldId="345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4:33.072" v="118" actId="1076"/>
          <ac:spMkLst>
            <pc:docMk/>
            <pc:sldMk cId="375827743" sldId="345"/>
            <ac:spMk id="3" creationId="{00000000-0000-0000-0000-000000000000}"/>
          </ac:spMkLst>
        </pc:spChg>
        <pc:picChg chg="mod">
          <ac:chgData name="Aliyu Sambo" userId="d9766618-3e46-45d4-99f2-08120d84987f" providerId="ADAL" clId="{8ABE251A-F736-47C2-B0C1-E73094D8C56A}" dt="2023-01-05T14:54:29.687" v="117" actId="1076"/>
          <ac:picMkLst>
            <pc:docMk/>
            <pc:sldMk cId="375827743" sldId="345"/>
            <ac:picMk id="1026" creationId="{00000000-0000-0000-0000-000000000000}"/>
          </ac:picMkLst>
        </pc:picChg>
        <pc:cxnChg chg="mod">
          <ac:chgData name="Aliyu Sambo" userId="d9766618-3e46-45d4-99f2-08120d84987f" providerId="ADAL" clId="{8ABE251A-F736-47C2-B0C1-E73094D8C56A}" dt="2023-01-05T14:53:42.399" v="107" actId="14100"/>
          <ac:cxnSpMkLst>
            <pc:docMk/>
            <pc:sldMk cId="375827743" sldId="345"/>
            <ac:cxnSpMk id="5" creationId="{00000000-0000-0000-0000-000000000000}"/>
          </ac:cxnSpMkLst>
        </pc:cxnChg>
      </pc:sldChg>
      <pc:sldChg chg="modSp mod">
        <pc:chgData name="Aliyu Sambo" userId="d9766618-3e46-45d4-99f2-08120d84987f" providerId="ADAL" clId="{8ABE251A-F736-47C2-B0C1-E73094D8C56A}" dt="2023-01-05T14:52:42.310" v="85" actId="1076"/>
        <pc:sldMkLst>
          <pc:docMk/>
          <pc:sldMk cId="1774347509" sldId="346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774347509" sldId="346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2:42.310" v="85" actId="1076"/>
          <ac:spMkLst>
            <pc:docMk/>
            <pc:sldMk cId="1774347509" sldId="34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3:30.281" v="100" actId="1076"/>
        <pc:sldMkLst>
          <pc:docMk/>
          <pc:sldMk cId="730259474" sldId="347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730259474" sldId="347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3:30.281" v="100" actId="1076"/>
          <ac:spMkLst>
            <pc:docMk/>
            <pc:sldMk cId="730259474" sldId="34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5:46.927" v="138" actId="1076"/>
        <pc:sldMkLst>
          <pc:docMk/>
          <pc:sldMk cId="3992318418" sldId="348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992318418" sldId="348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5:46.927" v="138" actId="1076"/>
          <ac:spMkLst>
            <pc:docMk/>
            <pc:sldMk cId="3992318418" sldId="348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5:53.574" v="141" actId="14100"/>
        <pc:sldMkLst>
          <pc:docMk/>
          <pc:sldMk cId="3525087356" sldId="349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525087356" sldId="349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5:53.574" v="141" actId="14100"/>
          <ac:spMkLst>
            <pc:docMk/>
            <pc:sldMk cId="3525087356" sldId="34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6:26.390" v="153" actId="14100"/>
        <pc:sldMkLst>
          <pc:docMk/>
          <pc:sldMk cId="353790934" sldId="350"/>
        </pc:sldMkLst>
        <pc:spChg chg="mod">
          <ac:chgData name="Aliyu Sambo" userId="d9766618-3e46-45d4-99f2-08120d84987f" providerId="ADAL" clId="{8ABE251A-F736-47C2-B0C1-E73094D8C56A}" dt="2023-01-05T14:49:18.224" v="16" actId="27636"/>
          <ac:spMkLst>
            <pc:docMk/>
            <pc:sldMk cId="353790934" sldId="350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6:26.390" v="153" actId="14100"/>
          <ac:spMkLst>
            <pc:docMk/>
            <pc:sldMk cId="353790934" sldId="35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7:08.262" v="164" actId="1076"/>
        <pc:sldMkLst>
          <pc:docMk/>
          <pc:sldMk cId="1843668874" sldId="351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843668874" sldId="351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08.262" v="164" actId="1076"/>
          <ac:spMkLst>
            <pc:docMk/>
            <pc:sldMk cId="1843668874" sldId="351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6:11.623" v="150" actId="1076"/>
        <pc:sldMkLst>
          <pc:docMk/>
          <pc:sldMk cId="3740370924" sldId="352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740370924" sldId="352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6:11.623" v="150" actId="1076"/>
          <ac:spMkLst>
            <pc:docMk/>
            <pc:sldMk cId="3740370924" sldId="35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5:59.894" v="144" actId="1076"/>
        <pc:sldMkLst>
          <pc:docMk/>
          <pc:sldMk cId="3920992867" sldId="353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920992867" sldId="353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5:59.894" v="144" actId="1076"/>
          <ac:spMkLst>
            <pc:docMk/>
            <pc:sldMk cId="3920992867" sldId="353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7:19.277" v="168" actId="1076"/>
        <pc:sldMkLst>
          <pc:docMk/>
          <pc:sldMk cId="153421273" sldId="354"/>
        </pc:sldMkLst>
        <pc:spChg chg="mod">
          <ac:chgData name="Aliyu Sambo" userId="d9766618-3e46-45d4-99f2-08120d84987f" providerId="ADAL" clId="{8ABE251A-F736-47C2-B0C1-E73094D8C56A}" dt="2023-01-05T14:49:18.334" v="18" actId="27636"/>
          <ac:spMkLst>
            <pc:docMk/>
            <pc:sldMk cId="153421273" sldId="354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19.277" v="168" actId="1076"/>
          <ac:spMkLst>
            <pc:docMk/>
            <pc:sldMk cId="153421273" sldId="354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8ABE251A-F736-47C2-B0C1-E73094D8C56A}" dt="2023-01-05T14:57:32.991" v="171" actId="5793"/>
        <pc:sldMkLst>
          <pc:docMk/>
          <pc:sldMk cId="337709452" sldId="356"/>
        </pc:sldMkLst>
        <pc:spChg chg="mod">
          <ac:chgData name="Aliyu Sambo" userId="d9766618-3e46-45d4-99f2-08120d84987f" providerId="ADAL" clId="{8ABE251A-F736-47C2-B0C1-E73094D8C56A}" dt="2023-01-05T14:49:18.462" v="21" actId="27636"/>
          <ac:spMkLst>
            <pc:docMk/>
            <pc:sldMk cId="337709452" sldId="356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32.991" v="171" actId="5793"/>
          <ac:spMkLst>
            <pc:docMk/>
            <pc:sldMk cId="337709452" sldId="35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8:03.110" v="185" actId="1076"/>
        <pc:sldMkLst>
          <pc:docMk/>
          <pc:sldMk cId="542987720" sldId="359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542987720" sldId="359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57.053" v="183" actId="1076"/>
          <ac:spMkLst>
            <pc:docMk/>
            <pc:sldMk cId="542987720" sldId="359"/>
            <ac:spMk id="3" creationId="{00000000-0000-0000-0000-000000000000}"/>
          </ac:spMkLst>
        </pc:spChg>
        <pc:picChg chg="mod">
          <ac:chgData name="Aliyu Sambo" userId="d9766618-3e46-45d4-99f2-08120d84987f" providerId="ADAL" clId="{8ABE251A-F736-47C2-B0C1-E73094D8C56A}" dt="2023-01-05T14:58:03.110" v="185" actId="1076"/>
          <ac:picMkLst>
            <pc:docMk/>
            <pc:sldMk cId="542987720" sldId="359"/>
            <ac:picMk id="4" creationId="{00000000-0000-0000-0000-000000000000}"/>
          </ac:picMkLst>
        </pc:picChg>
      </pc:sldChg>
      <pc:sldChg chg="modSp mod">
        <pc:chgData name="Aliyu Sambo" userId="d9766618-3e46-45d4-99f2-08120d84987f" providerId="ADAL" clId="{8ABE251A-F736-47C2-B0C1-E73094D8C56A}" dt="2023-01-05T14:57:49.270" v="178" actId="1076"/>
        <pc:sldMkLst>
          <pc:docMk/>
          <pc:sldMk cId="783774071" sldId="360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783774071" sldId="360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49.270" v="178" actId="1076"/>
          <ac:spMkLst>
            <pc:docMk/>
            <pc:sldMk cId="783774071" sldId="360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8ABE251A-F736-47C2-B0C1-E73094D8C56A}" dt="2023-01-05T14:49:16.703" v="1"/>
        <pc:sldMkLst>
          <pc:docMk/>
          <pc:sldMk cId="3540982261" sldId="361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540982261" sldId="361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540982261" sldId="361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49:18.589" v="23" actId="27636"/>
        <pc:sldMkLst>
          <pc:docMk/>
          <pc:sldMk cId="3348543059" sldId="362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348543059" sldId="362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8.589" v="23" actId="27636"/>
          <ac:spMkLst>
            <pc:docMk/>
            <pc:sldMk cId="3348543059" sldId="362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8ABE251A-F736-47C2-B0C1-E73094D8C56A}" dt="2023-01-05T14:58:45.982" v="197" actId="1076"/>
        <pc:sldMkLst>
          <pc:docMk/>
          <pc:sldMk cId="167578430" sldId="363"/>
        </pc:sldMkLst>
        <pc:spChg chg="mod">
          <ac:chgData name="Aliyu Sambo" userId="d9766618-3e46-45d4-99f2-08120d84987f" providerId="ADAL" clId="{8ABE251A-F736-47C2-B0C1-E73094D8C56A}" dt="2023-01-05T14:58:28.765" v="192" actId="1076"/>
          <ac:spMkLst>
            <pc:docMk/>
            <pc:sldMk cId="167578430" sldId="363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8:40.953" v="195" actId="1076"/>
          <ac:spMkLst>
            <pc:docMk/>
            <pc:sldMk cId="167578430" sldId="363"/>
            <ac:spMk id="3" creationId="{00000000-0000-0000-0000-000000000000}"/>
          </ac:spMkLst>
        </pc:spChg>
        <pc:graphicFrameChg chg="mod">
          <ac:chgData name="Aliyu Sambo" userId="d9766618-3e46-45d4-99f2-08120d84987f" providerId="ADAL" clId="{8ABE251A-F736-47C2-B0C1-E73094D8C56A}" dt="2023-01-05T14:58:45.982" v="197" actId="1076"/>
          <ac:graphicFrameMkLst>
            <pc:docMk/>
            <pc:sldMk cId="167578430" sldId="363"/>
            <ac:graphicFrameMk id="4" creationId="{00000000-0000-0000-0000-000000000000}"/>
          </ac:graphicFrameMkLst>
        </pc:graphicFrameChg>
      </pc:sldChg>
      <pc:sldChg chg="modSp mod">
        <pc:chgData name="Aliyu Sambo" userId="d9766618-3e46-45d4-99f2-08120d84987f" providerId="ADAL" clId="{8ABE251A-F736-47C2-B0C1-E73094D8C56A}" dt="2023-01-05T14:59:31.489" v="202" actId="27636"/>
        <pc:sldMkLst>
          <pc:docMk/>
          <pc:sldMk cId="3765184536" sldId="364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765184536" sldId="364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9:31.489" v="202" actId="27636"/>
          <ac:spMkLst>
            <pc:docMk/>
            <pc:sldMk cId="3765184536" sldId="364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9:40.137" v="206" actId="1076"/>
        <pc:sldMkLst>
          <pc:docMk/>
          <pc:sldMk cId="2883886816" sldId="365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883886816" sldId="365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9:40.137" v="206" actId="1076"/>
          <ac:spMkLst>
            <pc:docMk/>
            <pc:sldMk cId="2883886816" sldId="36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49:18.826" v="26" actId="27636"/>
        <pc:sldMkLst>
          <pc:docMk/>
          <pc:sldMk cId="929309719" sldId="366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929309719" sldId="366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8.826" v="26" actId="27636"/>
          <ac:spMkLst>
            <pc:docMk/>
            <pc:sldMk cId="929309719" sldId="366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8ABE251A-F736-47C2-B0C1-E73094D8C56A}" dt="2023-01-05T15:00:59.269" v="225" actId="1076"/>
        <pc:sldMkLst>
          <pc:docMk/>
          <pc:sldMk cId="1746652867" sldId="369"/>
        </pc:sldMkLst>
        <pc:spChg chg="mod">
          <ac:chgData name="Aliyu Sambo" userId="d9766618-3e46-45d4-99f2-08120d84987f" providerId="ADAL" clId="{8ABE251A-F736-47C2-B0C1-E73094D8C56A}" dt="2023-01-05T15:00:12.092" v="218" actId="14100"/>
          <ac:spMkLst>
            <pc:docMk/>
            <pc:sldMk cId="1746652867" sldId="369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5:00:51.870" v="223" actId="1076"/>
          <ac:spMkLst>
            <pc:docMk/>
            <pc:sldMk cId="1746652867" sldId="369"/>
            <ac:spMk id="3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5:00:59.269" v="225" actId="1076"/>
          <ac:spMkLst>
            <pc:docMk/>
            <pc:sldMk cId="1746652867" sldId="369"/>
            <ac:spMk id="4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5:00:54.521" v="224" actId="1076"/>
          <ac:spMkLst>
            <pc:docMk/>
            <pc:sldMk cId="1746652867" sldId="369"/>
            <ac:spMk id="5" creationId="{00000000-0000-0000-0000-000000000000}"/>
          </ac:spMkLst>
        </pc:spChg>
      </pc:sldChg>
      <pc:sldChg chg="delSp modSp mod">
        <pc:chgData name="Aliyu Sambo" userId="d9766618-3e46-45d4-99f2-08120d84987f" providerId="ADAL" clId="{8ABE251A-F736-47C2-B0C1-E73094D8C56A}" dt="2023-01-05T14:56:40.670" v="155" actId="1076"/>
        <pc:sldMkLst>
          <pc:docMk/>
          <pc:sldMk cId="3270481656" sldId="372"/>
        </pc:sldMkLst>
        <pc:spChg chg="mod">
          <ac:chgData name="Aliyu Sambo" userId="d9766618-3e46-45d4-99f2-08120d84987f" providerId="ADAL" clId="{8ABE251A-F736-47C2-B0C1-E73094D8C56A}" dt="2023-01-05T14:56:40.670" v="155" actId="1076"/>
          <ac:spMkLst>
            <pc:docMk/>
            <pc:sldMk cId="3270481656" sldId="372"/>
            <ac:spMk id="4" creationId="{00000000-0000-0000-0000-000000000000}"/>
          </ac:spMkLst>
        </pc:spChg>
        <pc:spChg chg="del mod">
          <ac:chgData name="Aliyu Sambo" userId="d9766618-3e46-45d4-99f2-08120d84987f" providerId="ADAL" clId="{8ABE251A-F736-47C2-B0C1-E73094D8C56A}" dt="2023-01-05T14:56:37.453" v="154" actId="478"/>
          <ac:spMkLst>
            <pc:docMk/>
            <pc:sldMk cId="3270481656" sldId="372"/>
            <ac:spMk id="5" creationId="{00000000-0000-0000-0000-000000000000}"/>
          </ac:spMkLst>
        </pc:spChg>
      </pc:sldChg>
      <pc:sldChg chg="modSp">
        <pc:chgData name="Aliyu Sambo" userId="d9766618-3e46-45d4-99f2-08120d84987f" providerId="ADAL" clId="{8ABE251A-F736-47C2-B0C1-E73094D8C56A}" dt="2023-01-05T14:49:16.703" v="1"/>
        <pc:sldMkLst>
          <pc:docMk/>
          <pc:sldMk cId="1850682976" sldId="373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850682976" sldId="373"/>
            <ac:spMk id="4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850682976" sldId="373"/>
            <ac:spMk id="5" creationId="{00000000-0000-0000-0000-000000000000}"/>
          </ac:spMkLst>
        </pc:spChg>
      </pc:sldChg>
      <pc:sldMasterChg chg="modSldLayout">
        <pc:chgData name="Aliyu Sambo" userId="d9766618-3e46-45d4-99f2-08120d84987f" providerId="ADAL" clId="{8ABE251A-F736-47C2-B0C1-E73094D8C56A}" dt="2023-01-05T14:49:16.703" v="1"/>
        <pc:sldMasterMkLst>
          <pc:docMk/>
          <pc:sldMasterMk cId="4143988872" sldId="2147483768"/>
        </pc:sldMasterMkLst>
        <pc:sldLayoutChg chg="addSp">
          <pc:chgData name="Aliyu Sambo" userId="d9766618-3e46-45d4-99f2-08120d84987f" providerId="ADAL" clId="{8ABE251A-F736-47C2-B0C1-E73094D8C56A}" dt="2023-01-05T14:49:16.703" v="1"/>
          <pc:sldLayoutMkLst>
            <pc:docMk/>
            <pc:sldMasterMk cId="4143988872" sldId="2147483768"/>
            <pc:sldLayoutMk cId="864904676" sldId="2147483769"/>
          </pc:sldLayoutMkLst>
          <pc:picChg chg="add">
            <ac:chgData name="Aliyu Sambo" userId="d9766618-3e46-45d4-99f2-08120d84987f" providerId="ADAL" clId="{8ABE251A-F736-47C2-B0C1-E73094D8C56A}" dt="2023-01-05T14:49:16.703" v="1"/>
            <ac:picMkLst>
              <pc:docMk/>
              <pc:sldMasterMk cId="4143988872" sldId="2147483768"/>
              <pc:sldLayoutMk cId="864904676" sldId="2147483769"/>
              <ac:picMk id="7" creationId="{4A60982A-FE56-B08C-71B8-369D6ECA9E09}"/>
            </ac:picMkLst>
          </pc:picChg>
          <pc:picChg chg="add">
            <ac:chgData name="Aliyu Sambo" userId="d9766618-3e46-45d4-99f2-08120d84987f" providerId="ADAL" clId="{8ABE251A-F736-47C2-B0C1-E73094D8C56A}" dt="2023-01-05T14:49:16.703" v="1"/>
            <ac:picMkLst>
              <pc:docMk/>
              <pc:sldMasterMk cId="4143988872" sldId="2147483768"/>
              <pc:sldLayoutMk cId="864904676" sldId="2147483769"/>
              <ac:picMk id="8" creationId="{1C5ED0B3-ADCD-B66A-1A2E-7C25ECE810D5}"/>
            </ac:picMkLst>
          </pc:pic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Puzzle Source: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Levitin, A and Levitin, M (2011)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Algorithmic Puzzles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Oxford University Press,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pp. 32</a:t>
            </a:r>
          </a:p>
          <a:p>
            <a:endParaRPr lang="en-GB" sz="120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Images:</a:t>
            </a:r>
          </a:p>
          <a:p>
            <a:r>
              <a:rPr lang="en-GB" dirty="0"/>
              <a:t>http://cliparting.com/free-boat-clipart-12408/</a:t>
            </a:r>
          </a:p>
          <a:p>
            <a:r>
              <a:rPr lang="en-GB" dirty="0"/>
              <a:t>http://miam-images.centerblog.net/5797-cartoon-legume-chou-cabbage-clipart-kohl-png</a:t>
            </a:r>
          </a:p>
          <a:p>
            <a:r>
              <a:rPr lang="en-GB" dirty="0"/>
              <a:t>http://clipart-library.com/clipart/rcLxdAn7i.htm</a:t>
            </a:r>
          </a:p>
          <a:p>
            <a:r>
              <a:rPr lang="en-GB" dirty="0"/>
              <a:t>http://clipart-library.com/clipart/693819.htm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96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Puzzle</a:t>
            </a:r>
            <a:r>
              <a:rPr lang="en-GB" baseline="0" dirty="0"/>
              <a:t> </a:t>
            </a:r>
            <a:r>
              <a:rPr lang="en-GB" dirty="0"/>
              <a:t>Source: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Levitin, A and Levitin, M (2011)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Algorithmic Puzzles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Oxford University Press,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pp. 12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https://classroomclipart.com/clipart-view/Clipart/Emotions/smily-character-jealous-expression-clipart712_jpg.htm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918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http://www.dofactory.com/topic/1141/camelcase-pascalcase-vs-camelcase-pascalcase.aspx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7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12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60982A-FE56-B08C-71B8-369D6ECA9E0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C5ED0B3-ADCD-B66A-1A2E-7C25ECE810D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904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061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946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313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502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773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291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138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801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436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725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988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5656" y="3356992"/>
            <a:ext cx="6477000" cy="1828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Variables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1772816"/>
            <a:ext cx="6400800" cy="1752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Lecture 4: Analysing and Solving Problems (APS)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Puzzle 1: </a:t>
            </a:r>
            <a:br>
              <a:rPr lang="en-GB" dirty="0"/>
            </a:br>
            <a:r>
              <a:rPr lang="en-GB" dirty="0"/>
              <a:t>A Wolf, a Goat and a Cabbage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7928"/>
            <a:ext cx="8418073" cy="2406923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A man finds himself on a riverbank with a wolf, a goat, and a head of cabbage.</a:t>
            </a:r>
          </a:p>
          <a:p>
            <a:r>
              <a:rPr lang="en-GB" dirty="0"/>
              <a:t>He needs to transport all three to the other side of the river in his boat.</a:t>
            </a:r>
          </a:p>
          <a:p>
            <a:r>
              <a:rPr lang="en-GB" dirty="0"/>
              <a:t>However, the boat has room for only the man and one other item (either the wolf, goat or cabbage).</a:t>
            </a:r>
          </a:p>
          <a:p>
            <a:r>
              <a:rPr lang="en-GB" dirty="0"/>
              <a:t>In his absence, the wolf would eat the goat, and the goat would eat the cabbage.</a:t>
            </a:r>
          </a:p>
          <a:p>
            <a:pPr lvl="1"/>
            <a:r>
              <a:rPr lang="en-GB" dirty="0"/>
              <a:t>How can the man get </a:t>
            </a:r>
            <a:r>
              <a:rPr lang="en-GB" b="1" dirty="0"/>
              <a:t>all “passengers”</a:t>
            </a:r>
            <a:r>
              <a:rPr lang="en-GB" dirty="0"/>
              <a:t> to the other side safely?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344" y="5580286"/>
            <a:ext cx="1980952" cy="12777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386" y="5505038"/>
            <a:ext cx="845206" cy="9310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6219143"/>
            <a:ext cx="630381" cy="60355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4231" y="5681810"/>
            <a:ext cx="990476" cy="107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425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Puzzle 2: Two Jealous Husbands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916832"/>
            <a:ext cx="8075240" cy="331236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There are two married couples who need to cross a river.</a:t>
            </a:r>
          </a:p>
          <a:p>
            <a:r>
              <a:rPr lang="en-GB" dirty="0"/>
              <a:t>They have a boat that can hold no more than two people at a time.</a:t>
            </a:r>
          </a:p>
          <a:p>
            <a:r>
              <a:rPr lang="en-GB" dirty="0"/>
              <a:t>To complicate matters, both husbands are “very” jealous </a:t>
            </a:r>
            <a:r>
              <a:rPr lang="en-GB" dirty="0">
                <a:sym typeface="Wingdings" panose="05000000000000000000" pitchFamily="2" charset="2"/>
              </a:rPr>
              <a:t> and require that no wife can be in the presence of the other man without her husband being present.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Can they </a:t>
            </a:r>
            <a:r>
              <a:rPr lang="en-GB" b="1" dirty="0">
                <a:sym typeface="Wingdings" panose="05000000000000000000" pitchFamily="2" charset="2"/>
              </a:rPr>
              <a:t>all</a:t>
            </a:r>
            <a:r>
              <a:rPr lang="en-GB" dirty="0">
                <a:sym typeface="Wingdings" panose="05000000000000000000" pitchFamily="2" charset="2"/>
              </a:rPr>
              <a:t> cross the river?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If yes, is there another way you can get them all across?</a:t>
            </a:r>
            <a:endParaRPr lang="en-GB" dirty="0"/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2714" y="404664"/>
            <a:ext cx="568889" cy="568889"/>
          </a:xfrm>
          <a:prstGeom prst="rect">
            <a:avLst/>
          </a:prstGeom>
        </p:spPr>
      </p:pic>
      <p:pic>
        <p:nvPicPr>
          <p:cNvPr id="5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1603" y="404664"/>
            <a:ext cx="568889" cy="568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988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682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Variables: Keeping Track of Things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41297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Chances are that to help you keep track of who / what was crossing the river when, you used </a:t>
            </a:r>
            <a:r>
              <a:rPr lang="en-GB" b="1" i="1" dirty="0"/>
              <a:t>words or letters</a:t>
            </a:r>
            <a:r>
              <a:rPr lang="en-GB" dirty="0"/>
              <a:t> similar to the following </a:t>
            </a:r>
            <a:r>
              <a:rPr lang="en-GB" b="1" i="1" dirty="0"/>
              <a:t>to represent the items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For the Wolf, Goat and Cabbage Puzzle</a:t>
            </a:r>
          </a:p>
          <a:p>
            <a:pPr lvl="2"/>
            <a:r>
              <a:rPr lang="en-GB" dirty="0" err="1"/>
              <a:t>Man+Boat</a:t>
            </a:r>
            <a:r>
              <a:rPr lang="en-GB" dirty="0"/>
              <a:t> (or M), Goat (or G)</a:t>
            </a:r>
          </a:p>
          <a:p>
            <a:pPr lvl="2"/>
            <a:r>
              <a:rPr lang="en-GB" dirty="0"/>
              <a:t>Cabbage (or C) and Wolf (W)</a:t>
            </a:r>
          </a:p>
          <a:p>
            <a:pPr lvl="1"/>
            <a:r>
              <a:rPr lang="en-GB" dirty="0"/>
              <a:t>For the Two Jealous Husbands Puzzle:</a:t>
            </a:r>
          </a:p>
          <a:p>
            <a:pPr lvl="2"/>
            <a:r>
              <a:rPr lang="en-GB" dirty="0"/>
              <a:t>Husband1 (or H1), Wife1 (or W1) and</a:t>
            </a:r>
          </a:p>
          <a:p>
            <a:pPr lvl="2"/>
            <a:r>
              <a:rPr lang="en-GB" dirty="0"/>
              <a:t>Husband2 (or H2), Wife2 (or W2)</a:t>
            </a:r>
          </a:p>
          <a:p>
            <a:r>
              <a:rPr lang="en-GB" dirty="0"/>
              <a:t>You’ve just used Variables!</a:t>
            </a:r>
          </a:p>
        </p:txBody>
      </p:sp>
    </p:spTree>
    <p:extLst>
      <p:ext uri="{BB962C8B-B14F-4D97-AF65-F5344CB8AC3E}">
        <p14:creationId xmlns:p14="http://schemas.microsoft.com/office/powerpoint/2010/main" val="252734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33" y="1758516"/>
            <a:ext cx="8229600" cy="334096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Just as you needed a way to represent an item so you could easily identify it/recall it later, computers also do the same thing.</a:t>
            </a:r>
          </a:p>
          <a:p>
            <a:r>
              <a:rPr lang="en-GB" dirty="0"/>
              <a:t>Variables are used to represent </a:t>
            </a:r>
            <a:r>
              <a:rPr lang="en-GB" b="1" i="1" dirty="0"/>
              <a:t>values that need to be used later in a program</a:t>
            </a:r>
            <a:r>
              <a:rPr lang="en-GB" dirty="0"/>
              <a:t>.</a:t>
            </a:r>
          </a:p>
          <a:p>
            <a:r>
              <a:rPr lang="en-GB" dirty="0"/>
              <a:t>The value is stored in a variable in the computer’s memory so that it can easily locate that value when needed.</a:t>
            </a:r>
          </a:p>
          <a:p>
            <a:r>
              <a:rPr lang="en-GB" dirty="0"/>
              <a:t>Think of a variable as a </a:t>
            </a:r>
            <a:r>
              <a:rPr lang="en-GB" b="1" dirty="0"/>
              <a:t>name given to</a:t>
            </a:r>
            <a:r>
              <a:rPr lang="en-GB" dirty="0"/>
              <a:t> a value, object or item in a computer problem solution.</a:t>
            </a:r>
          </a:p>
        </p:txBody>
      </p:sp>
    </p:spTree>
    <p:extLst>
      <p:ext uri="{BB962C8B-B14F-4D97-AF65-F5344CB8AC3E}">
        <p14:creationId xmlns:p14="http://schemas.microsoft.com/office/powerpoint/2010/main" val="253970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Your inputs and outputs are good examples of values that need to be remembered and stored in variables.</a:t>
            </a:r>
          </a:p>
          <a:p>
            <a:r>
              <a:rPr lang="en-GB" dirty="0"/>
              <a:t>Inputs need to be remembered to be used in some process e.g. a calculation.</a:t>
            </a:r>
          </a:p>
          <a:p>
            <a:r>
              <a:rPr lang="en-GB" dirty="0"/>
              <a:t>Outputs need to be remembered so that they can be displayed to the user.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some outputs can be directly displayed without needing to store them in a variable.</a:t>
            </a:r>
          </a:p>
          <a:p>
            <a:pPr lvl="1"/>
            <a:r>
              <a:rPr lang="en-GB" dirty="0"/>
              <a:t>It is mostly outputs that are involved in some calculation or process that get stored in a variable first.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244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736" y="1484784"/>
            <a:ext cx="8514528" cy="377301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Even though we are not programming </a:t>
            </a:r>
            <a:r>
              <a:rPr lang="en-GB" dirty="0">
                <a:sym typeface="Wingdings" panose="05000000000000000000" pitchFamily="2" charset="2"/>
              </a:rPr>
              <a:t>, we will still follow the rules for specifying variables.</a:t>
            </a:r>
          </a:p>
          <a:p>
            <a:r>
              <a:rPr lang="en-GB" dirty="0">
                <a:sym typeface="Wingdings" panose="05000000000000000000" pitchFamily="2" charset="2"/>
              </a:rPr>
              <a:t>As mentioned previously, variables are names to identify values or items that need to be remembered.</a:t>
            </a:r>
          </a:p>
          <a:p>
            <a:r>
              <a:rPr lang="en-GB" dirty="0">
                <a:sym typeface="Wingdings" panose="05000000000000000000" pitchFamily="2" charset="2"/>
              </a:rPr>
              <a:t>Variable names: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Must be one word (</a:t>
            </a:r>
            <a:r>
              <a:rPr lang="en-GB" b="1" dirty="0">
                <a:sym typeface="Wingdings" panose="05000000000000000000" pitchFamily="2" charset="2"/>
              </a:rPr>
              <a:t>no spaces</a:t>
            </a:r>
            <a:r>
              <a:rPr lang="en-GB" dirty="0">
                <a:sym typeface="Wingdings" panose="05000000000000000000" pitchFamily="2" charset="2"/>
              </a:rPr>
              <a:t>!)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No punctuation characters (.,!’”, + etc.)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Some languages allow hyphens (-) and underscore (_)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first character </a:t>
            </a:r>
            <a:r>
              <a:rPr lang="en-GB" u="sng" dirty="0">
                <a:sym typeface="Wingdings" panose="05000000000000000000" pitchFamily="2" charset="2"/>
              </a:rPr>
              <a:t>cannot</a:t>
            </a:r>
            <a:r>
              <a:rPr lang="en-GB" dirty="0">
                <a:sym typeface="Wingdings" panose="05000000000000000000" pitchFamily="2" charset="2"/>
              </a:rPr>
              <a:t> be a number, but others can.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name should be </a:t>
            </a:r>
            <a:r>
              <a:rPr lang="en-GB" b="1" i="1" dirty="0">
                <a:sym typeface="Wingdings" panose="05000000000000000000" pitchFamily="2" charset="2"/>
              </a:rPr>
              <a:t>meaningful</a:t>
            </a:r>
            <a:r>
              <a:rPr lang="en-GB" dirty="0">
                <a:sym typeface="Wingdings" panose="05000000000000000000" pitchFamily="2" charset="2"/>
              </a:rPr>
              <a:t> and related to what it represents.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60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988840"/>
            <a:ext cx="8229600" cy="264259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Using the rules on the previous slide, 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One_name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M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1_Name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TheFirstName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3475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787" y="1700808"/>
            <a:ext cx="8229600" cy="3196951"/>
          </a:xfrm>
        </p:spPr>
        <p:txBody>
          <a:bodyPr>
            <a:normAutofit fontScale="92500"/>
          </a:bodyPr>
          <a:lstStyle/>
          <a:p>
            <a:r>
              <a:rPr lang="en-GB" dirty="0"/>
              <a:t>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My Friend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Your_Friend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We_Are_All_Friends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all of the above are acceptable variable names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2594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-82549"/>
            <a:ext cx="7289772" cy="1143000"/>
          </a:xfrm>
        </p:spPr>
        <p:txBody>
          <a:bodyPr/>
          <a:lstStyle/>
          <a:p>
            <a:r>
              <a:rPr lang="en-GB" dirty="0"/>
              <a:t>Variable Names: Camel Case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60848"/>
            <a:ext cx="8153400" cy="370100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Remember, variable names must be one word and cannot contain spaces.</a:t>
            </a:r>
          </a:p>
          <a:p>
            <a:r>
              <a:rPr lang="en-GB" dirty="0"/>
              <a:t>Thus, a common practice is to use: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C</a:t>
            </a:r>
            <a:r>
              <a:rPr lang="en-GB" dirty="0"/>
              <a:t>apital letter to denote the start of a new word when combining words to make a variable name.</a:t>
            </a:r>
          </a:p>
          <a:p>
            <a:pPr lvl="1"/>
            <a:r>
              <a:rPr lang="en-GB" dirty="0"/>
              <a:t>The first word is usually started with a small letter.</a:t>
            </a:r>
          </a:p>
          <a:p>
            <a:pPr marL="365760" lvl="1" indent="0">
              <a:buNone/>
            </a:pPr>
            <a:r>
              <a:rPr lang="en-GB" i="1" dirty="0"/>
              <a:t>This is known as </a:t>
            </a:r>
            <a:r>
              <a:rPr lang="en-GB" b="1" i="1" dirty="0"/>
              <a:t>camel case</a:t>
            </a:r>
            <a:r>
              <a:rPr lang="en-GB" dirty="0"/>
              <a:t> – </a:t>
            </a:r>
            <a:r>
              <a:rPr lang="en-GB" dirty="0" err="1"/>
              <a:t>camel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Think of the humps on a camel’s back</a:t>
            </a:r>
          </a:p>
          <a:p>
            <a:pPr lvl="2"/>
            <a:r>
              <a:rPr lang="en-GB" dirty="0"/>
              <a:t>The Capitalised letters in the middle of the words represent the humps.</a:t>
            </a:r>
          </a:p>
          <a:p>
            <a:endParaRPr lang="en-GB" dirty="0"/>
          </a:p>
        </p:txBody>
      </p:sp>
      <p:cxnSp>
        <p:nvCxnSpPr>
          <p:cNvPr id="5" name="Straight Arrow Connector 4"/>
          <p:cNvCxnSpPr>
            <a:cxnSpLocks/>
          </p:cNvCxnSpPr>
          <p:nvPr/>
        </p:nvCxnSpPr>
        <p:spPr>
          <a:xfrm flipH="1" flipV="1">
            <a:off x="6228184" y="4365104"/>
            <a:ext cx="864096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812" y="417215"/>
            <a:ext cx="190500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2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Variable Names: Pascal Case &amp; Others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9131" y="1700808"/>
            <a:ext cx="8153400" cy="384502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Pascal case is an alternative common practice used when naming variables.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C</a:t>
            </a:r>
            <a:r>
              <a:rPr lang="en-GB" dirty="0"/>
              <a:t>apital letter is used to denote the start of all new words when combining words to make a variable name.</a:t>
            </a:r>
          </a:p>
          <a:p>
            <a:pPr lvl="1"/>
            <a:r>
              <a:rPr lang="en-GB" dirty="0"/>
              <a:t>This is known as Pascal Case or Upper Camel Case – </a:t>
            </a:r>
            <a:r>
              <a:rPr lang="en-GB" b="1" dirty="0" err="1"/>
              <a:t>P</a:t>
            </a:r>
            <a:r>
              <a:rPr lang="en-GB" dirty="0" err="1"/>
              <a:t>ascal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 or </a:t>
            </a:r>
            <a:r>
              <a:rPr lang="en-GB" b="1" dirty="0" err="1"/>
              <a:t>U</a:t>
            </a:r>
            <a:r>
              <a:rPr lang="en-GB" dirty="0" err="1"/>
              <a:t>pper</a:t>
            </a:r>
            <a:r>
              <a:rPr lang="en-GB" b="1" dirty="0" err="1"/>
              <a:t>C</a:t>
            </a:r>
            <a:r>
              <a:rPr lang="en-GB" dirty="0" err="1"/>
              <a:t>amel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.</a:t>
            </a:r>
          </a:p>
          <a:p>
            <a:r>
              <a:rPr lang="en-GB" dirty="0"/>
              <a:t>Some people also use underscores to separate multiple words e.g. </a:t>
            </a:r>
            <a:r>
              <a:rPr lang="en-GB" dirty="0" err="1"/>
              <a:t>pascal_case</a:t>
            </a:r>
            <a:r>
              <a:rPr lang="en-GB" dirty="0"/>
              <a:t> or </a:t>
            </a:r>
            <a:r>
              <a:rPr lang="en-GB" dirty="0" err="1"/>
              <a:t>upper_camel_case</a:t>
            </a:r>
            <a:endParaRPr lang="en-GB" dirty="0"/>
          </a:p>
          <a:p>
            <a:r>
              <a:rPr lang="en-GB" dirty="0"/>
              <a:t>You can use any format, but </a:t>
            </a:r>
            <a:r>
              <a:rPr lang="en-GB" b="1" dirty="0"/>
              <a:t>be consistent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66297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7638"/>
            <a:ext cx="8153400" cy="218884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Referring to our tip calculator from the last exercise: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Create a simple tip calculator. It should prompt for a bill amount and a tip rate (percentage). The calculator will then calculate the tip amount and display both the tip amount and the final, total bill amount.</a:t>
            </a:r>
            <a:endParaRPr lang="en-GB" dirty="0"/>
          </a:p>
          <a:p>
            <a:r>
              <a:rPr lang="en-GB" dirty="0"/>
              <a:t>We may come up with the following variables: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8482694"/>
              </p:ext>
            </p:extLst>
          </p:nvPr>
        </p:nvGraphicFramePr>
        <p:xfrm>
          <a:off x="1331640" y="3284984"/>
          <a:ext cx="6096000" cy="2428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1"/>
                      <a:r>
                        <a:rPr lang="en-GB" dirty="0"/>
                        <a:t>Camel</a:t>
                      </a:r>
                      <a:r>
                        <a:rPr lang="en-GB" baseline="0" dirty="0"/>
                        <a:t> Case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dirty="0"/>
                        <a:t>Pascal Case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total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otal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04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19585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What variables will you use for the following problem?</a:t>
            </a:r>
          </a:p>
          <a:p>
            <a:pPr marL="640080" lvl="2" indent="0">
              <a:buNone/>
            </a:pPr>
            <a:r>
              <a:rPr lang="en-GB" dirty="0"/>
              <a:t>You have been asked for a calculator for a shop to calculate the total bill price after applying the standard VAT rate, 20%, to the price of the items purchased.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3184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1297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Variables can be constant, that is, their values do not change.</a:t>
            </a:r>
          </a:p>
          <a:p>
            <a:r>
              <a:rPr lang="en-GB" dirty="0"/>
              <a:t>Such variables are called </a:t>
            </a:r>
            <a:r>
              <a:rPr lang="en-GB" b="1" dirty="0"/>
              <a:t>Constants</a:t>
            </a:r>
            <a:r>
              <a:rPr lang="en-GB" dirty="0"/>
              <a:t>, because their values remain constant (do not change).</a:t>
            </a:r>
          </a:p>
          <a:p>
            <a:r>
              <a:rPr lang="en-GB" dirty="0"/>
              <a:t>In the previous example, the </a:t>
            </a:r>
            <a:r>
              <a:rPr lang="en-GB" b="1" dirty="0" err="1"/>
              <a:t>vatRate</a:t>
            </a:r>
            <a:r>
              <a:rPr lang="en-GB" dirty="0"/>
              <a:t> variable will be an example of a constant.</a:t>
            </a:r>
          </a:p>
          <a:p>
            <a:pPr lvl="1"/>
            <a:r>
              <a:rPr lang="en-GB" dirty="0"/>
              <a:t>Its value is always 20%.</a:t>
            </a:r>
          </a:p>
          <a:p>
            <a:r>
              <a:rPr lang="en-GB" dirty="0"/>
              <a:t>Variables whose values change or have values that are not predefined (e.g. based on input) are simply known as </a:t>
            </a:r>
            <a:r>
              <a:rPr lang="en-GB" b="1" dirty="0"/>
              <a:t>Variables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5087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55699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In programming, it is also common to distinguish variable types based on the type of data they store.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Text variables</a:t>
            </a:r>
          </a:p>
          <a:p>
            <a:pPr lvl="1"/>
            <a:r>
              <a:rPr lang="en-GB" dirty="0"/>
              <a:t>Number variables</a:t>
            </a:r>
          </a:p>
          <a:p>
            <a:pPr lvl="1"/>
            <a:r>
              <a:rPr lang="en-GB" dirty="0"/>
              <a:t>True/False variables</a:t>
            </a:r>
          </a:p>
          <a:p>
            <a:pPr lvl="1"/>
            <a:r>
              <a:rPr lang="en-GB" dirty="0"/>
              <a:t>Collections and Groups of things</a:t>
            </a:r>
          </a:p>
          <a:p>
            <a:pPr lvl="1"/>
            <a:r>
              <a:rPr lang="en-GB" dirty="0"/>
              <a:t>Loads more.</a:t>
            </a:r>
          </a:p>
          <a:p>
            <a:r>
              <a:rPr lang="en-GB" dirty="0"/>
              <a:t>We will not </a:t>
            </a:r>
            <a:r>
              <a:rPr lang="en-GB" b="1" i="1" dirty="0"/>
              <a:t>really</a:t>
            </a:r>
            <a:r>
              <a:rPr lang="en-GB" dirty="0"/>
              <a:t> be doing this in this module.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99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Variables and Constants</a:t>
            </a:r>
            <a:br>
              <a:rPr lang="en-GB" dirty="0"/>
            </a:br>
            <a:r>
              <a:rPr lang="en-GB" dirty="0"/>
              <a:t>The Music Purchase Program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30524"/>
            <a:ext cx="8229600" cy="3196951"/>
          </a:xfrm>
        </p:spPr>
        <p:txBody>
          <a:bodyPr>
            <a:normAutofit fontScale="92500"/>
          </a:bodyPr>
          <a:lstStyle/>
          <a:p>
            <a:r>
              <a:rPr lang="en-GB" dirty="0"/>
              <a:t>You have been asked to provide a solution to:</a:t>
            </a:r>
          </a:p>
          <a:p>
            <a:pPr marL="640080" lvl="2" indent="0">
              <a:buNone/>
            </a:pPr>
            <a:r>
              <a:rPr lang="en-GB" dirty="0"/>
              <a:t>Create a calculator for a website that allows users to download music tracks at a cost of 0.99p. The user simply enters how many music tracks they wish to download and it calculates the total price.</a:t>
            </a:r>
          </a:p>
          <a:p>
            <a:r>
              <a:rPr lang="en-GB" dirty="0"/>
              <a:t>What will be the variables and constant(s), if any, for this solution?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3709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Variables and Constants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You have been asked to provide a solution to:</a:t>
            </a:r>
          </a:p>
          <a:p>
            <a:pPr lvl="1"/>
            <a:r>
              <a:rPr lang="en-GB" dirty="0"/>
              <a:t>Calculate the total price for a user to pay on checking out the items in their shopping basket.</a:t>
            </a:r>
          </a:p>
          <a:p>
            <a:pPr lvl="1"/>
            <a:r>
              <a:rPr lang="en-GB" dirty="0"/>
              <a:t>The total price should include:</a:t>
            </a:r>
          </a:p>
          <a:p>
            <a:pPr lvl="2"/>
            <a:r>
              <a:rPr lang="en-GB" dirty="0"/>
              <a:t>The sum of all items, but assume that the VAT rate has been included as part of an item price.</a:t>
            </a:r>
          </a:p>
          <a:p>
            <a:pPr lvl="2"/>
            <a:r>
              <a:rPr lang="en-GB" dirty="0"/>
              <a:t>The delivery charge which is a flat rate of £3.99.</a:t>
            </a:r>
          </a:p>
          <a:p>
            <a:pPr lvl="1"/>
            <a:r>
              <a:rPr lang="en-GB" dirty="0"/>
              <a:t>The shop has also promoted a discount code called DISC10, which has a value of 10%, which shoppers may apply.</a:t>
            </a:r>
          </a:p>
          <a:p>
            <a:r>
              <a:rPr lang="en-GB" dirty="0"/>
              <a:t>What will be the variables and constant(s) for this solution?</a:t>
            </a:r>
          </a:p>
        </p:txBody>
      </p:sp>
    </p:spTree>
    <p:extLst>
      <p:ext uri="{BB962C8B-B14F-4D97-AF65-F5344CB8AC3E}">
        <p14:creationId xmlns:p14="http://schemas.microsoft.com/office/powerpoint/2010/main" val="3537909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1393</Words>
  <Application>Microsoft Office PowerPoint</Application>
  <PresentationFormat>On-screen Show (4:3)</PresentationFormat>
  <Paragraphs>135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Myriad Pro</vt:lpstr>
      <vt:lpstr>Arial</vt:lpstr>
      <vt:lpstr>Calibri</vt:lpstr>
      <vt:lpstr>Wingdings</vt:lpstr>
      <vt:lpstr>Wingdings 2</vt:lpstr>
      <vt:lpstr>UWTSD</vt:lpstr>
      <vt:lpstr>Variables</vt:lpstr>
      <vt:lpstr>Today’s Lecture</vt:lpstr>
      <vt:lpstr>Puzzle 1:  A Wolf, a Goat and a Cabbage</vt:lpstr>
      <vt:lpstr>Puzzle 2: Two Jealous Husbands</vt:lpstr>
      <vt:lpstr>Variables</vt:lpstr>
      <vt:lpstr>Variables: Keeping Track of Things</vt:lpstr>
      <vt:lpstr>Variables</vt:lpstr>
      <vt:lpstr>Variables</vt:lpstr>
      <vt:lpstr>Variable Names</vt:lpstr>
      <vt:lpstr>Exercise: Variable Names</vt:lpstr>
      <vt:lpstr>Exercise: Variable Names</vt:lpstr>
      <vt:lpstr>Variable Names: Camel Case</vt:lpstr>
      <vt:lpstr>Variable Names: Pascal Case &amp; Others</vt:lpstr>
      <vt:lpstr>Variables: Example</vt:lpstr>
      <vt:lpstr>Variable Types</vt:lpstr>
      <vt:lpstr>Variable Types</vt:lpstr>
      <vt:lpstr>Variable Types</vt:lpstr>
      <vt:lpstr>Exercise: Variables and Constants The Music Purchase Program</vt:lpstr>
      <vt:lpstr>Exercise: Variables and Constants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Sana Jokhio</cp:lastModifiedBy>
  <cp:revision>1946</cp:revision>
  <cp:lastPrinted>2014-09-29T16:21:25Z</cp:lastPrinted>
  <dcterms:created xsi:type="dcterms:W3CDTF">2013-09-18T07:00:31Z</dcterms:created>
  <dcterms:modified xsi:type="dcterms:W3CDTF">2024-05-09T09:34:36Z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