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60" d="100"/>
          <a:sy n="60" d="100"/>
        </p:scale>
        <p:origin x="6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AE74-5BD3-4030-8483-82D7EE030664}" type="datetimeFigureOut">
              <a:rPr lang="en-GB" smtClean="0"/>
              <a:t>19/10/2018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3BC85-CDA6-40D8-9B09-7BDE4227CA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874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AE74-5BD3-4030-8483-82D7EE030664}" type="datetimeFigureOut">
              <a:rPr lang="en-GB" smtClean="0"/>
              <a:t>19/10/2018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3BC85-CDA6-40D8-9B09-7BDE4227CA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934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AE74-5BD3-4030-8483-82D7EE030664}" type="datetimeFigureOut">
              <a:rPr lang="en-GB" smtClean="0"/>
              <a:t>19/10/2018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3BC85-CDA6-40D8-9B09-7BDE4227CA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989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AE74-5BD3-4030-8483-82D7EE030664}" type="datetimeFigureOut">
              <a:rPr lang="en-GB" smtClean="0"/>
              <a:t>19/10/2018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3BC85-CDA6-40D8-9B09-7BDE4227CA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347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AE74-5BD3-4030-8483-82D7EE030664}" type="datetimeFigureOut">
              <a:rPr lang="en-GB" smtClean="0"/>
              <a:t>19/10/2018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3BC85-CDA6-40D8-9B09-7BDE4227CA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434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AE74-5BD3-4030-8483-82D7EE030664}" type="datetimeFigureOut">
              <a:rPr lang="en-GB" smtClean="0"/>
              <a:t>19/10/2018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3BC85-CDA6-40D8-9B09-7BDE4227CA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228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AE74-5BD3-4030-8483-82D7EE030664}" type="datetimeFigureOut">
              <a:rPr lang="en-GB" smtClean="0"/>
              <a:t>19/10/2018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3BC85-CDA6-40D8-9B09-7BDE4227CA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815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AE74-5BD3-4030-8483-82D7EE030664}" type="datetimeFigureOut">
              <a:rPr lang="en-GB" smtClean="0"/>
              <a:t>19/10/2018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3BC85-CDA6-40D8-9B09-7BDE4227CA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058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AE74-5BD3-4030-8483-82D7EE030664}" type="datetimeFigureOut">
              <a:rPr lang="en-GB" smtClean="0"/>
              <a:t>19/10/2018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3BC85-CDA6-40D8-9B09-7BDE4227CA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721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AE74-5BD3-4030-8483-82D7EE030664}" type="datetimeFigureOut">
              <a:rPr lang="en-GB" smtClean="0"/>
              <a:t>19/10/2018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3BC85-CDA6-40D8-9B09-7BDE4227CA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062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AE74-5BD3-4030-8483-82D7EE030664}" type="datetimeFigureOut">
              <a:rPr lang="en-GB" smtClean="0"/>
              <a:t>19/10/2018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3BC85-CDA6-40D8-9B09-7BDE4227CA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841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0AE74-5BD3-4030-8483-82D7EE030664}" type="datetimeFigureOut">
              <a:rPr lang="en-GB" smtClean="0"/>
              <a:t>19/10/2018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3BC85-CDA6-40D8-9B09-7BDE4227CA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22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Grenfell Tower Disaster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996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</a:t>
            </a:r>
            <a:r>
              <a:rPr lang="en-GB" smtClean="0"/>
              <a:t>the Accountability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are the malfeasance issues?</a:t>
            </a:r>
          </a:p>
          <a:p>
            <a:endParaRPr lang="en-GB" dirty="0"/>
          </a:p>
          <a:p>
            <a:r>
              <a:rPr lang="en-GB" dirty="0" smtClean="0"/>
              <a:t>What are the manslaughter issues?</a:t>
            </a:r>
          </a:p>
          <a:p>
            <a:endParaRPr lang="en-GB" dirty="0"/>
          </a:p>
          <a:p>
            <a:r>
              <a:rPr lang="en-GB" dirty="0" smtClean="0"/>
              <a:t>What could the public enquiry so?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5239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the Accountability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services are affected by this disaster?</a:t>
            </a:r>
          </a:p>
          <a:p>
            <a:endParaRPr lang="en-GB" dirty="0"/>
          </a:p>
          <a:p>
            <a:r>
              <a:rPr lang="en-GB" dirty="0" smtClean="0"/>
              <a:t>What is the public opinion impact?</a:t>
            </a:r>
          </a:p>
          <a:p>
            <a:endParaRPr lang="en-GB" dirty="0"/>
          </a:p>
          <a:p>
            <a:r>
              <a:rPr lang="en-GB" dirty="0" smtClean="0"/>
              <a:t>In your groups get together and discuss the issues.</a:t>
            </a:r>
          </a:p>
          <a:p>
            <a:endParaRPr lang="en-GB" dirty="0"/>
          </a:p>
          <a:p>
            <a:r>
              <a:rPr lang="en-GB" dirty="0" smtClean="0"/>
              <a:t>In our next tutorial each group will outline what they believe the </a:t>
            </a:r>
            <a:r>
              <a:rPr lang="en-GB" smtClean="0"/>
              <a:t>issues are?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3578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73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The Grenfell Tower Disaster</vt:lpstr>
      <vt:lpstr>What are the Accountability Issues</vt:lpstr>
      <vt:lpstr>What Are the Accountability Issues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Accountability in the Public Sector</dc:title>
  <dc:creator>peter doyle</dc:creator>
  <cp:lastModifiedBy>Peter Doyle</cp:lastModifiedBy>
  <cp:revision>3</cp:revision>
  <dcterms:created xsi:type="dcterms:W3CDTF">2018-09-26T12:45:04Z</dcterms:created>
  <dcterms:modified xsi:type="dcterms:W3CDTF">2018-10-19T13:41:17Z</dcterms:modified>
</cp:coreProperties>
</file>