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56" r:id="rId3"/>
    <p:sldId id="257" r:id="rId4"/>
    <p:sldId id="265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62" y="1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936AA7-E2BA-4331-9663-CF78D8BD3A34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ED3F2A5B-89B9-440B-8852-278B587E5F94}">
      <dgm:prSet/>
      <dgm:spPr/>
      <dgm:t>
        <a:bodyPr/>
        <a:lstStyle/>
        <a:p>
          <a:r>
            <a:rPr lang="en-GB" b="1"/>
            <a:t>BA Leadership and Management</a:t>
          </a:r>
          <a:endParaRPr lang="en-US"/>
        </a:p>
      </dgm:t>
    </dgm:pt>
    <dgm:pt modelId="{6F09E9D5-7861-48BC-AE11-9AEAD9B64953}" type="parTrans" cxnId="{E2DDADF1-6FD9-4A1B-A431-34E2E242ED51}">
      <dgm:prSet/>
      <dgm:spPr/>
      <dgm:t>
        <a:bodyPr/>
        <a:lstStyle/>
        <a:p>
          <a:endParaRPr lang="en-US"/>
        </a:p>
      </dgm:t>
    </dgm:pt>
    <dgm:pt modelId="{1C05CE01-8669-4114-AA56-FA2B0F67E06D}" type="sibTrans" cxnId="{E2DDADF1-6FD9-4A1B-A431-34E2E242ED51}">
      <dgm:prSet/>
      <dgm:spPr/>
      <dgm:t>
        <a:bodyPr/>
        <a:lstStyle/>
        <a:p>
          <a:endParaRPr lang="en-US"/>
        </a:p>
      </dgm:t>
    </dgm:pt>
    <dgm:pt modelId="{AD311CE8-E95C-4652-8EAB-256A5859C1DD}">
      <dgm:prSet/>
      <dgm:spPr/>
      <dgm:t>
        <a:bodyPr/>
        <a:lstStyle/>
        <a:p>
          <a:r>
            <a:rPr lang="en-GB" b="1"/>
            <a:t>LEVEL 5</a:t>
          </a:r>
          <a:endParaRPr lang="en-US"/>
        </a:p>
      </dgm:t>
    </dgm:pt>
    <dgm:pt modelId="{8262531D-608C-4978-B8A8-243FF278AB53}" type="parTrans" cxnId="{F32ED45E-5EC5-4876-B993-770939EAE1B3}">
      <dgm:prSet/>
      <dgm:spPr/>
      <dgm:t>
        <a:bodyPr/>
        <a:lstStyle/>
        <a:p>
          <a:endParaRPr lang="en-US"/>
        </a:p>
      </dgm:t>
    </dgm:pt>
    <dgm:pt modelId="{5C127F6A-E8E3-48D7-A1EF-669311EFA723}" type="sibTrans" cxnId="{F32ED45E-5EC5-4876-B993-770939EAE1B3}">
      <dgm:prSet/>
      <dgm:spPr/>
      <dgm:t>
        <a:bodyPr/>
        <a:lstStyle/>
        <a:p>
          <a:endParaRPr lang="en-US"/>
        </a:p>
      </dgm:t>
    </dgm:pt>
    <dgm:pt modelId="{3C741445-18FA-4787-8135-5BCBEA4BEA69}">
      <dgm:prSet/>
      <dgm:spPr/>
      <dgm:t>
        <a:bodyPr/>
        <a:lstStyle/>
        <a:p>
          <a:r>
            <a:rPr lang="en-GB" b="1"/>
            <a:t>Developing a Research Proposal</a:t>
          </a:r>
          <a:endParaRPr lang="en-US"/>
        </a:p>
      </dgm:t>
    </dgm:pt>
    <dgm:pt modelId="{644E3ED7-0BCC-4C32-808C-A28A7B4BCA15}" type="parTrans" cxnId="{54DF2E18-F58F-4D86-8678-9D828F67E16B}">
      <dgm:prSet/>
      <dgm:spPr/>
      <dgm:t>
        <a:bodyPr/>
        <a:lstStyle/>
        <a:p>
          <a:endParaRPr lang="en-US"/>
        </a:p>
      </dgm:t>
    </dgm:pt>
    <dgm:pt modelId="{2F0B7428-43CE-4C29-8F13-9519332AE03A}" type="sibTrans" cxnId="{54DF2E18-F58F-4D86-8678-9D828F67E16B}">
      <dgm:prSet/>
      <dgm:spPr/>
      <dgm:t>
        <a:bodyPr/>
        <a:lstStyle/>
        <a:p>
          <a:endParaRPr lang="en-US"/>
        </a:p>
      </dgm:t>
    </dgm:pt>
    <dgm:pt modelId="{7B8D4034-7C93-46C2-9A81-6D40FBC34622}">
      <dgm:prSet/>
      <dgm:spPr/>
      <dgm:t>
        <a:bodyPr/>
        <a:lstStyle/>
        <a:p>
          <a:r>
            <a:rPr lang="en-GB" b="1"/>
            <a:t>(BMSW5014_CARD)</a:t>
          </a:r>
          <a:endParaRPr lang="en-US"/>
        </a:p>
      </dgm:t>
    </dgm:pt>
    <dgm:pt modelId="{0582EC58-8809-4F45-857A-5B46CAA9E88E}" type="parTrans" cxnId="{1424216E-441E-4185-9B35-3EAC4D5AA783}">
      <dgm:prSet/>
      <dgm:spPr/>
      <dgm:t>
        <a:bodyPr/>
        <a:lstStyle/>
        <a:p>
          <a:endParaRPr lang="en-US"/>
        </a:p>
      </dgm:t>
    </dgm:pt>
    <dgm:pt modelId="{35455A42-0B88-4319-9333-263AD24CB48F}" type="sibTrans" cxnId="{1424216E-441E-4185-9B35-3EAC4D5AA783}">
      <dgm:prSet/>
      <dgm:spPr/>
      <dgm:t>
        <a:bodyPr/>
        <a:lstStyle/>
        <a:p>
          <a:endParaRPr lang="en-US"/>
        </a:p>
      </dgm:t>
    </dgm:pt>
    <dgm:pt modelId="{EED4FF97-2D26-447A-8122-37331928FC42}">
      <dgm:prSet/>
      <dgm:spPr/>
      <dgm:t>
        <a:bodyPr/>
        <a:lstStyle/>
        <a:p>
          <a:r>
            <a:rPr lang="en-GB" b="1"/>
            <a:t>Module Lead:  Jaliya De-Silva</a:t>
          </a:r>
          <a:endParaRPr lang="en-US"/>
        </a:p>
      </dgm:t>
    </dgm:pt>
    <dgm:pt modelId="{FA61A007-6AF1-455B-99EC-ACBE1D36F678}" type="parTrans" cxnId="{D70BAD46-113B-432C-A6BA-63D756550450}">
      <dgm:prSet/>
      <dgm:spPr/>
      <dgm:t>
        <a:bodyPr/>
        <a:lstStyle/>
        <a:p>
          <a:endParaRPr lang="en-US"/>
        </a:p>
      </dgm:t>
    </dgm:pt>
    <dgm:pt modelId="{15357565-6067-4D73-BFC8-3F4409D0C5BB}" type="sibTrans" cxnId="{D70BAD46-113B-432C-A6BA-63D756550450}">
      <dgm:prSet/>
      <dgm:spPr/>
      <dgm:t>
        <a:bodyPr/>
        <a:lstStyle/>
        <a:p>
          <a:endParaRPr lang="en-US"/>
        </a:p>
      </dgm:t>
    </dgm:pt>
    <dgm:pt modelId="{BEA8D778-CC5A-40BE-9B13-876F7B1EB99E}">
      <dgm:prSet/>
      <dgm:spPr/>
      <dgm:t>
        <a:bodyPr/>
        <a:lstStyle/>
        <a:p>
          <a:r>
            <a:rPr lang="en-CA" b="1"/>
            <a:t>Name: Constantin Tanasa</a:t>
          </a:r>
          <a:endParaRPr lang="en-US"/>
        </a:p>
      </dgm:t>
    </dgm:pt>
    <dgm:pt modelId="{88669C37-C511-448E-B66D-DF22CB857FC5}" type="parTrans" cxnId="{E464E140-B156-4715-BE92-8B22F347A2CD}">
      <dgm:prSet/>
      <dgm:spPr/>
      <dgm:t>
        <a:bodyPr/>
        <a:lstStyle/>
        <a:p>
          <a:endParaRPr lang="en-US"/>
        </a:p>
      </dgm:t>
    </dgm:pt>
    <dgm:pt modelId="{846ACA2D-1A98-4DA4-862F-036EC415C114}" type="sibTrans" cxnId="{E464E140-B156-4715-BE92-8B22F347A2CD}">
      <dgm:prSet/>
      <dgm:spPr/>
      <dgm:t>
        <a:bodyPr/>
        <a:lstStyle/>
        <a:p>
          <a:endParaRPr lang="en-US"/>
        </a:p>
      </dgm:t>
    </dgm:pt>
    <dgm:pt modelId="{568F49BA-8354-4AA5-AA04-02B7DE9A21E0}">
      <dgm:prSet/>
      <dgm:spPr/>
      <dgm:t>
        <a:bodyPr/>
        <a:lstStyle/>
        <a:p>
          <a:r>
            <a:rPr lang="en-CA" b="1"/>
            <a:t>Student Number:2332158</a:t>
          </a:r>
          <a:endParaRPr lang="en-US"/>
        </a:p>
      </dgm:t>
    </dgm:pt>
    <dgm:pt modelId="{800F6AD2-76A8-4720-907C-BF3858BB2136}" type="parTrans" cxnId="{D3802CC6-B282-4443-9018-AFF6D3F7AC31}">
      <dgm:prSet/>
      <dgm:spPr/>
      <dgm:t>
        <a:bodyPr/>
        <a:lstStyle/>
        <a:p>
          <a:endParaRPr lang="en-US"/>
        </a:p>
      </dgm:t>
    </dgm:pt>
    <dgm:pt modelId="{A2F527A6-9F7D-4681-B0C5-9BED41F4A4E6}" type="sibTrans" cxnId="{D3802CC6-B282-4443-9018-AFF6D3F7AC31}">
      <dgm:prSet/>
      <dgm:spPr/>
      <dgm:t>
        <a:bodyPr/>
        <a:lstStyle/>
        <a:p>
          <a:endParaRPr lang="en-US"/>
        </a:p>
      </dgm:t>
    </dgm:pt>
    <dgm:pt modelId="{81B8AF50-CC52-4997-BB23-C2604A55B14E}" type="pres">
      <dgm:prSet presAssocID="{3F936AA7-E2BA-4331-9663-CF78D8BD3A34}" presName="vert0" presStyleCnt="0">
        <dgm:presLayoutVars>
          <dgm:dir/>
          <dgm:animOne val="branch"/>
          <dgm:animLvl val="lvl"/>
        </dgm:presLayoutVars>
      </dgm:prSet>
      <dgm:spPr/>
    </dgm:pt>
    <dgm:pt modelId="{2F8E77AD-AF67-4AAD-81F9-DEF933F4E069}" type="pres">
      <dgm:prSet presAssocID="{ED3F2A5B-89B9-440B-8852-278B587E5F94}" presName="thickLine" presStyleLbl="alignNode1" presStyleIdx="0" presStyleCnt="7"/>
      <dgm:spPr/>
    </dgm:pt>
    <dgm:pt modelId="{3963A959-BC1B-4A7E-8B48-523324CADB96}" type="pres">
      <dgm:prSet presAssocID="{ED3F2A5B-89B9-440B-8852-278B587E5F94}" presName="horz1" presStyleCnt="0"/>
      <dgm:spPr/>
    </dgm:pt>
    <dgm:pt modelId="{AD9D8D29-B4D2-4141-8B4A-89B34EC332F0}" type="pres">
      <dgm:prSet presAssocID="{ED3F2A5B-89B9-440B-8852-278B587E5F94}" presName="tx1" presStyleLbl="revTx" presStyleIdx="0" presStyleCnt="7"/>
      <dgm:spPr/>
    </dgm:pt>
    <dgm:pt modelId="{E9A1DDB1-89B8-4E16-AB5F-0441E5D560ED}" type="pres">
      <dgm:prSet presAssocID="{ED3F2A5B-89B9-440B-8852-278B587E5F94}" presName="vert1" presStyleCnt="0"/>
      <dgm:spPr/>
    </dgm:pt>
    <dgm:pt modelId="{DBE8DEB1-02B6-4EDB-B64D-E1626E9CC2CF}" type="pres">
      <dgm:prSet presAssocID="{AD311CE8-E95C-4652-8EAB-256A5859C1DD}" presName="thickLine" presStyleLbl="alignNode1" presStyleIdx="1" presStyleCnt="7"/>
      <dgm:spPr/>
    </dgm:pt>
    <dgm:pt modelId="{D2567209-D012-4257-A899-7288CF0C5AB7}" type="pres">
      <dgm:prSet presAssocID="{AD311CE8-E95C-4652-8EAB-256A5859C1DD}" presName="horz1" presStyleCnt="0"/>
      <dgm:spPr/>
    </dgm:pt>
    <dgm:pt modelId="{031840C9-6861-495E-A10C-4173A041E647}" type="pres">
      <dgm:prSet presAssocID="{AD311CE8-E95C-4652-8EAB-256A5859C1DD}" presName="tx1" presStyleLbl="revTx" presStyleIdx="1" presStyleCnt="7"/>
      <dgm:spPr/>
    </dgm:pt>
    <dgm:pt modelId="{66C9BE91-8942-4754-8DFF-B3BEDDC9159E}" type="pres">
      <dgm:prSet presAssocID="{AD311CE8-E95C-4652-8EAB-256A5859C1DD}" presName="vert1" presStyleCnt="0"/>
      <dgm:spPr/>
    </dgm:pt>
    <dgm:pt modelId="{1A5EC3D1-2E72-44DE-8044-DE3993506FB3}" type="pres">
      <dgm:prSet presAssocID="{3C741445-18FA-4787-8135-5BCBEA4BEA69}" presName="thickLine" presStyleLbl="alignNode1" presStyleIdx="2" presStyleCnt="7"/>
      <dgm:spPr/>
    </dgm:pt>
    <dgm:pt modelId="{E957CE7D-63F9-4EA9-A708-04011ADB5AF1}" type="pres">
      <dgm:prSet presAssocID="{3C741445-18FA-4787-8135-5BCBEA4BEA69}" presName="horz1" presStyleCnt="0"/>
      <dgm:spPr/>
    </dgm:pt>
    <dgm:pt modelId="{D9E7F053-C80A-4860-94AA-CAA8EE60E7FF}" type="pres">
      <dgm:prSet presAssocID="{3C741445-18FA-4787-8135-5BCBEA4BEA69}" presName="tx1" presStyleLbl="revTx" presStyleIdx="2" presStyleCnt="7"/>
      <dgm:spPr/>
    </dgm:pt>
    <dgm:pt modelId="{BA79D0EF-2BAE-40E1-BA1E-261B28DB81A3}" type="pres">
      <dgm:prSet presAssocID="{3C741445-18FA-4787-8135-5BCBEA4BEA69}" presName="vert1" presStyleCnt="0"/>
      <dgm:spPr/>
    </dgm:pt>
    <dgm:pt modelId="{E114EE33-6793-420C-8FB6-5D143DDA7AA2}" type="pres">
      <dgm:prSet presAssocID="{7B8D4034-7C93-46C2-9A81-6D40FBC34622}" presName="thickLine" presStyleLbl="alignNode1" presStyleIdx="3" presStyleCnt="7"/>
      <dgm:spPr/>
    </dgm:pt>
    <dgm:pt modelId="{FB5EDE26-E7E0-44C5-83C0-605F2B700FB8}" type="pres">
      <dgm:prSet presAssocID="{7B8D4034-7C93-46C2-9A81-6D40FBC34622}" presName="horz1" presStyleCnt="0"/>
      <dgm:spPr/>
    </dgm:pt>
    <dgm:pt modelId="{4F1733FB-9588-4B44-A3FD-33E453FB8032}" type="pres">
      <dgm:prSet presAssocID="{7B8D4034-7C93-46C2-9A81-6D40FBC34622}" presName="tx1" presStyleLbl="revTx" presStyleIdx="3" presStyleCnt="7"/>
      <dgm:spPr/>
    </dgm:pt>
    <dgm:pt modelId="{DA143316-6130-43E2-B441-FBE614F10D57}" type="pres">
      <dgm:prSet presAssocID="{7B8D4034-7C93-46C2-9A81-6D40FBC34622}" presName="vert1" presStyleCnt="0"/>
      <dgm:spPr/>
    </dgm:pt>
    <dgm:pt modelId="{EBADA79E-A29E-4424-B87A-0C64BD0F9B93}" type="pres">
      <dgm:prSet presAssocID="{EED4FF97-2D26-447A-8122-37331928FC42}" presName="thickLine" presStyleLbl="alignNode1" presStyleIdx="4" presStyleCnt="7"/>
      <dgm:spPr/>
    </dgm:pt>
    <dgm:pt modelId="{6F551242-3BA2-4DAB-8E49-DD5CC7E99FD1}" type="pres">
      <dgm:prSet presAssocID="{EED4FF97-2D26-447A-8122-37331928FC42}" presName="horz1" presStyleCnt="0"/>
      <dgm:spPr/>
    </dgm:pt>
    <dgm:pt modelId="{BBF0B248-EF65-4A51-A88E-BE905E35792F}" type="pres">
      <dgm:prSet presAssocID="{EED4FF97-2D26-447A-8122-37331928FC42}" presName="tx1" presStyleLbl="revTx" presStyleIdx="4" presStyleCnt="7"/>
      <dgm:spPr/>
    </dgm:pt>
    <dgm:pt modelId="{77BAE9CD-B055-41EF-B156-BA06F9522294}" type="pres">
      <dgm:prSet presAssocID="{EED4FF97-2D26-447A-8122-37331928FC42}" presName="vert1" presStyleCnt="0"/>
      <dgm:spPr/>
    </dgm:pt>
    <dgm:pt modelId="{2F1C1F5F-83CD-4C9B-BEAE-E4088AA4D7F6}" type="pres">
      <dgm:prSet presAssocID="{BEA8D778-CC5A-40BE-9B13-876F7B1EB99E}" presName="thickLine" presStyleLbl="alignNode1" presStyleIdx="5" presStyleCnt="7"/>
      <dgm:spPr/>
    </dgm:pt>
    <dgm:pt modelId="{B79D75C6-A964-4FFA-9B3B-4430AF0E097A}" type="pres">
      <dgm:prSet presAssocID="{BEA8D778-CC5A-40BE-9B13-876F7B1EB99E}" presName="horz1" presStyleCnt="0"/>
      <dgm:spPr/>
    </dgm:pt>
    <dgm:pt modelId="{AAFD44D8-A2A5-4C09-95AA-F2CF833DC6A9}" type="pres">
      <dgm:prSet presAssocID="{BEA8D778-CC5A-40BE-9B13-876F7B1EB99E}" presName="tx1" presStyleLbl="revTx" presStyleIdx="5" presStyleCnt="7"/>
      <dgm:spPr/>
    </dgm:pt>
    <dgm:pt modelId="{8D7B9633-7150-4B63-8C34-501FFF25F7F1}" type="pres">
      <dgm:prSet presAssocID="{BEA8D778-CC5A-40BE-9B13-876F7B1EB99E}" presName="vert1" presStyleCnt="0"/>
      <dgm:spPr/>
    </dgm:pt>
    <dgm:pt modelId="{FD4E1938-BB93-492D-B9BA-D11AAD9EBF92}" type="pres">
      <dgm:prSet presAssocID="{568F49BA-8354-4AA5-AA04-02B7DE9A21E0}" presName="thickLine" presStyleLbl="alignNode1" presStyleIdx="6" presStyleCnt="7"/>
      <dgm:spPr/>
    </dgm:pt>
    <dgm:pt modelId="{7766210B-6410-4164-9C01-E144BB001733}" type="pres">
      <dgm:prSet presAssocID="{568F49BA-8354-4AA5-AA04-02B7DE9A21E0}" presName="horz1" presStyleCnt="0"/>
      <dgm:spPr/>
    </dgm:pt>
    <dgm:pt modelId="{4A6D477C-B727-44FF-A5B9-4255B8BA6C6F}" type="pres">
      <dgm:prSet presAssocID="{568F49BA-8354-4AA5-AA04-02B7DE9A21E0}" presName="tx1" presStyleLbl="revTx" presStyleIdx="6" presStyleCnt="7"/>
      <dgm:spPr/>
    </dgm:pt>
    <dgm:pt modelId="{8FAA373E-B986-45F1-83DF-B8E9A020DE9E}" type="pres">
      <dgm:prSet presAssocID="{568F49BA-8354-4AA5-AA04-02B7DE9A21E0}" presName="vert1" presStyleCnt="0"/>
      <dgm:spPr/>
    </dgm:pt>
  </dgm:ptLst>
  <dgm:cxnLst>
    <dgm:cxn modelId="{54DF2E18-F58F-4D86-8678-9D828F67E16B}" srcId="{3F936AA7-E2BA-4331-9663-CF78D8BD3A34}" destId="{3C741445-18FA-4787-8135-5BCBEA4BEA69}" srcOrd="2" destOrd="0" parTransId="{644E3ED7-0BCC-4C32-808C-A28A7B4BCA15}" sibTransId="{2F0B7428-43CE-4C29-8F13-9519332AE03A}"/>
    <dgm:cxn modelId="{E464E140-B156-4715-BE92-8B22F347A2CD}" srcId="{3F936AA7-E2BA-4331-9663-CF78D8BD3A34}" destId="{BEA8D778-CC5A-40BE-9B13-876F7B1EB99E}" srcOrd="5" destOrd="0" parTransId="{88669C37-C511-448E-B66D-DF22CB857FC5}" sibTransId="{846ACA2D-1A98-4DA4-862F-036EC415C114}"/>
    <dgm:cxn modelId="{AF1E8B5C-E35B-4EC4-B61F-5B98106A918C}" type="presOf" srcId="{EED4FF97-2D26-447A-8122-37331928FC42}" destId="{BBF0B248-EF65-4A51-A88E-BE905E35792F}" srcOrd="0" destOrd="0" presId="urn:microsoft.com/office/officeart/2008/layout/LinedList"/>
    <dgm:cxn modelId="{F32ED45E-5EC5-4876-B993-770939EAE1B3}" srcId="{3F936AA7-E2BA-4331-9663-CF78D8BD3A34}" destId="{AD311CE8-E95C-4652-8EAB-256A5859C1DD}" srcOrd="1" destOrd="0" parTransId="{8262531D-608C-4978-B8A8-243FF278AB53}" sibTransId="{5C127F6A-E8E3-48D7-A1EF-669311EFA723}"/>
    <dgm:cxn modelId="{D70BAD46-113B-432C-A6BA-63D756550450}" srcId="{3F936AA7-E2BA-4331-9663-CF78D8BD3A34}" destId="{EED4FF97-2D26-447A-8122-37331928FC42}" srcOrd="4" destOrd="0" parTransId="{FA61A007-6AF1-455B-99EC-ACBE1D36F678}" sibTransId="{15357565-6067-4D73-BFC8-3F4409D0C5BB}"/>
    <dgm:cxn modelId="{FD390149-8695-4636-AE09-A3B8985FCFC0}" type="presOf" srcId="{3F936AA7-E2BA-4331-9663-CF78D8BD3A34}" destId="{81B8AF50-CC52-4997-BB23-C2604A55B14E}" srcOrd="0" destOrd="0" presId="urn:microsoft.com/office/officeart/2008/layout/LinedList"/>
    <dgm:cxn modelId="{1424216E-441E-4185-9B35-3EAC4D5AA783}" srcId="{3F936AA7-E2BA-4331-9663-CF78D8BD3A34}" destId="{7B8D4034-7C93-46C2-9A81-6D40FBC34622}" srcOrd="3" destOrd="0" parTransId="{0582EC58-8809-4F45-857A-5B46CAA9E88E}" sibTransId="{35455A42-0B88-4319-9333-263AD24CB48F}"/>
    <dgm:cxn modelId="{3E883070-7FB8-4D30-BAF9-C40B420CAA89}" type="presOf" srcId="{BEA8D778-CC5A-40BE-9B13-876F7B1EB99E}" destId="{AAFD44D8-A2A5-4C09-95AA-F2CF833DC6A9}" srcOrd="0" destOrd="0" presId="urn:microsoft.com/office/officeart/2008/layout/LinedList"/>
    <dgm:cxn modelId="{3399C974-6687-4B41-99D9-6481A177D0CB}" type="presOf" srcId="{3C741445-18FA-4787-8135-5BCBEA4BEA69}" destId="{D9E7F053-C80A-4860-94AA-CAA8EE60E7FF}" srcOrd="0" destOrd="0" presId="urn:microsoft.com/office/officeart/2008/layout/LinedList"/>
    <dgm:cxn modelId="{5EFB4484-941B-4408-96D5-30983AA96A39}" type="presOf" srcId="{AD311CE8-E95C-4652-8EAB-256A5859C1DD}" destId="{031840C9-6861-495E-A10C-4173A041E647}" srcOrd="0" destOrd="0" presId="urn:microsoft.com/office/officeart/2008/layout/LinedList"/>
    <dgm:cxn modelId="{D9DD4495-1A7E-484C-9075-B63D0F96AC85}" type="presOf" srcId="{ED3F2A5B-89B9-440B-8852-278B587E5F94}" destId="{AD9D8D29-B4D2-4141-8B4A-89B34EC332F0}" srcOrd="0" destOrd="0" presId="urn:microsoft.com/office/officeart/2008/layout/LinedList"/>
    <dgm:cxn modelId="{EB3BBC95-8A77-48A5-BF5E-2B8B6A94C630}" type="presOf" srcId="{568F49BA-8354-4AA5-AA04-02B7DE9A21E0}" destId="{4A6D477C-B727-44FF-A5B9-4255B8BA6C6F}" srcOrd="0" destOrd="0" presId="urn:microsoft.com/office/officeart/2008/layout/LinedList"/>
    <dgm:cxn modelId="{97D9B8B1-494C-4C90-9FA6-A44CB9B57F7E}" type="presOf" srcId="{7B8D4034-7C93-46C2-9A81-6D40FBC34622}" destId="{4F1733FB-9588-4B44-A3FD-33E453FB8032}" srcOrd="0" destOrd="0" presId="urn:microsoft.com/office/officeart/2008/layout/LinedList"/>
    <dgm:cxn modelId="{D3802CC6-B282-4443-9018-AFF6D3F7AC31}" srcId="{3F936AA7-E2BA-4331-9663-CF78D8BD3A34}" destId="{568F49BA-8354-4AA5-AA04-02B7DE9A21E0}" srcOrd="6" destOrd="0" parTransId="{800F6AD2-76A8-4720-907C-BF3858BB2136}" sibTransId="{A2F527A6-9F7D-4681-B0C5-9BED41F4A4E6}"/>
    <dgm:cxn modelId="{E2DDADF1-6FD9-4A1B-A431-34E2E242ED51}" srcId="{3F936AA7-E2BA-4331-9663-CF78D8BD3A34}" destId="{ED3F2A5B-89B9-440B-8852-278B587E5F94}" srcOrd="0" destOrd="0" parTransId="{6F09E9D5-7861-48BC-AE11-9AEAD9B64953}" sibTransId="{1C05CE01-8669-4114-AA56-FA2B0F67E06D}"/>
    <dgm:cxn modelId="{2F5EF479-752D-4E9D-A04A-C21BC115A733}" type="presParOf" srcId="{81B8AF50-CC52-4997-BB23-C2604A55B14E}" destId="{2F8E77AD-AF67-4AAD-81F9-DEF933F4E069}" srcOrd="0" destOrd="0" presId="urn:microsoft.com/office/officeart/2008/layout/LinedList"/>
    <dgm:cxn modelId="{D1E35524-E27B-433C-853C-31FBEEE9C13D}" type="presParOf" srcId="{81B8AF50-CC52-4997-BB23-C2604A55B14E}" destId="{3963A959-BC1B-4A7E-8B48-523324CADB96}" srcOrd="1" destOrd="0" presId="urn:microsoft.com/office/officeart/2008/layout/LinedList"/>
    <dgm:cxn modelId="{7C91FA9E-3319-47C8-A26A-0C4ED4A853AC}" type="presParOf" srcId="{3963A959-BC1B-4A7E-8B48-523324CADB96}" destId="{AD9D8D29-B4D2-4141-8B4A-89B34EC332F0}" srcOrd="0" destOrd="0" presId="urn:microsoft.com/office/officeart/2008/layout/LinedList"/>
    <dgm:cxn modelId="{6F75BA3E-2422-4F72-8728-99622A695987}" type="presParOf" srcId="{3963A959-BC1B-4A7E-8B48-523324CADB96}" destId="{E9A1DDB1-89B8-4E16-AB5F-0441E5D560ED}" srcOrd="1" destOrd="0" presId="urn:microsoft.com/office/officeart/2008/layout/LinedList"/>
    <dgm:cxn modelId="{113F4BA4-0B5B-4EA2-AD3D-724925CEECCB}" type="presParOf" srcId="{81B8AF50-CC52-4997-BB23-C2604A55B14E}" destId="{DBE8DEB1-02B6-4EDB-B64D-E1626E9CC2CF}" srcOrd="2" destOrd="0" presId="urn:microsoft.com/office/officeart/2008/layout/LinedList"/>
    <dgm:cxn modelId="{BB942632-5049-4A5A-A255-ACBCA645025B}" type="presParOf" srcId="{81B8AF50-CC52-4997-BB23-C2604A55B14E}" destId="{D2567209-D012-4257-A899-7288CF0C5AB7}" srcOrd="3" destOrd="0" presId="urn:microsoft.com/office/officeart/2008/layout/LinedList"/>
    <dgm:cxn modelId="{7CB8652A-0079-4D08-93BB-26F2E428CBF0}" type="presParOf" srcId="{D2567209-D012-4257-A899-7288CF0C5AB7}" destId="{031840C9-6861-495E-A10C-4173A041E647}" srcOrd="0" destOrd="0" presId="urn:microsoft.com/office/officeart/2008/layout/LinedList"/>
    <dgm:cxn modelId="{6A7D8C03-E6D0-45EB-A7A2-1D5C1BF2ED63}" type="presParOf" srcId="{D2567209-D012-4257-A899-7288CF0C5AB7}" destId="{66C9BE91-8942-4754-8DFF-B3BEDDC9159E}" srcOrd="1" destOrd="0" presId="urn:microsoft.com/office/officeart/2008/layout/LinedList"/>
    <dgm:cxn modelId="{BF1AA4A8-B093-42C4-9E96-8BED35FA674E}" type="presParOf" srcId="{81B8AF50-CC52-4997-BB23-C2604A55B14E}" destId="{1A5EC3D1-2E72-44DE-8044-DE3993506FB3}" srcOrd="4" destOrd="0" presId="urn:microsoft.com/office/officeart/2008/layout/LinedList"/>
    <dgm:cxn modelId="{8114B1A4-0C70-4B78-B511-4E9148C0D21A}" type="presParOf" srcId="{81B8AF50-CC52-4997-BB23-C2604A55B14E}" destId="{E957CE7D-63F9-4EA9-A708-04011ADB5AF1}" srcOrd="5" destOrd="0" presId="urn:microsoft.com/office/officeart/2008/layout/LinedList"/>
    <dgm:cxn modelId="{D61F09F0-6AD5-4D55-BD5D-DE377ABB658E}" type="presParOf" srcId="{E957CE7D-63F9-4EA9-A708-04011ADB5AF1}" destId="{D9E7F053-C80A-4860-94AA-CAA8EE60E7FF}" srcOrd="0" destOrd="0" presId="urn:microsoft.com/office/officeart/2008/layout/LinedList"/>
    <dgm:cxn modelId="{22B64A79-D415-4A41-AF87-E104FA251329}" type="presParOf" srcId="{E957CE7D-63F9-4EA9-A708-04011ADB5AF1}" destId="{BA79D0EF-2BAE-40E1-BA1E-261B28DB81A3}" srcOrd="1" destOrd="0" presId="urn:microsoft.com/office/officeart/2008/layout/LinedList"/>
    <dgm:cxn modelId="{7486FD25-8958-4ADC-92E2-2356D8C55D8D}" type="presParOf" srcId="{81B8AF50-CC52-4997-BB23-C2604A55B14E}" destId="{E114EE33-6793-420C-8FB6-5D143DDA7AA2}" srcOrd="6" destOrd="0" presId="urn:microsoft.com/office/officeart/2008/layout/LinedList"/>
    <dgm:cxn modelId="{BD0E1064-9913-48B1-9CF8-19DD7279CAE5}" type="presParOf" srcId="{81B8AF50-CC52-4997-BB23-C2604A55B14E}" destId="{FB5EDE26-E7E0-44C5-83C0-605F2B700FB8}" srcOrd="7" destOrd="0" presId="urn:microsoft.com/office/officeart/2008/layout/LinedList"/>
    <dgm:cxn modelId="{73DF5C29-CA40-4035-BA00-F65966419C40}" type="presParOf" srcId="{FB5EDE26-E7E0-44C5-83C0-605F2B700FB8}" destId="{4F1733FB-9588-4B44-A3FD-33E453FB8032}" srcOrd="0" destOrd="0" presId="urn:microsoft.com/office/officeart/2008/layout/LinedList"/>
    <dgm:cxn modelId="{F4D4C724-2A9A-49EC-B9F8-24F509941426}" type="presParOf" srcId="{FB5EDE26-E7E0-44C5-83C0-605F2B700FB8}" destId="{DA143316-6130-43E2-B441-FBE614F10D57}" srcOrd="1" destOrd="0" presId="urn:microsoft.com/office/officeart/2008/layout/LinedList"/>
    <dgm:cxn modelId="{11C8605A-13DF-4975-BAF6-32B974F8F784}" type="presParOf" srcId="{81B8AF50-CC52-4997-BB23-C2604A55B14E}" destId="{EBADA79E-A29E-4424-B87A-0C64BD0F9B93}" srcOrd="8" destOrd="0" presId="urn:microsoft.com/office/officeart/2008/layout/LinedList"/>
    <dgm:cxn modelId="{196FEFE5-F487-4E6B-AAB8-F40F748B9A66}" type="presParOf" srcId="{81B8AF50-CC52-4997-BB23-C2604A55B14E}" destId="{6F551242-3BA2-4DAB-8E49-DD5CC7E99FD1}" srcOrd="9" destOrd="0" presId="urn:microsoft.com/office/officeart/2008/layout/LinedList"/>
    <dgm:cxn modelId="{564DDBD5-E246-49DA-AF3D-592CEE74B795}" type="presParOf" srcId="{6F551242-3BA2-4DAB-8E49-DD5CC7E99FD1}" destId="{BBF0B248-EF65-4A51-A88E-BE905E35792F}" srcOrd="0" destOrd="0" presId="urn:microsoft.com/office/officeart/2008/layout/LinedList"/>
    <dgm:cxn modelId="{4E8ADAD1-DDCE-4B47-B58C-821C3CAE4E08}" type="presParOf" srcId="{6F551242-3BA2-4DAB-8E49-DD5CC7E99FD1}" destId="{77BAE9CD-B055-41EF-B156-BA06F9522294}" srcOrd="1" destOrd="0" presId="urn:microsoft.com/office/officeart/2008/layout/LinedList"/>
    <dgm:cxn modelId="{48EB78FA-093F-4EAE-93B8-B51C6C7D247A}" type="presParOf" srcId="{81B8AF50-CC52-4997-BB23-C2604A55B14E}" destId="{2F1C1F5F-83CD-4C9B-BEAE-E4088AA4D7F6}" srcOrd="10" destOrd="0" presId="urn:microsoft.com/office/officeart/2008/layout/LinedList"/>
    <dgm:cxn modelId="{BE1DA217-8FEE-40E4-A762-ACDAF5854369}" type="presParOf" srcId="{81B8AF50-CC52-4997-BB23-C2604A55B14E}" destId="{B79D75C6-A964-4FFA-9B3B-4430AF0E097A}" srcOrd="11" destOrd="0" presId="urn:microsoft.com/office/officeart/2008/layout/LinedList"/>
    <dgm:cxn modelId="{A0096DF6-BF25-4FC1-9E24-9970D09A37B8}" type="presParOf" srcId="{B79D75C6-A964-4FFA-9B3B-4430AF0E097A}" destId="{AAFD44D8-A2A5-4C09-95AA-F2CF833DC6A9}" srcOrd="0" destOrd="0" presId="urn:microsoft.com/office/officeart/2008/layout/LinedList"/>
    <dgm:cxn modelId="{E82EA8AB-20AE-4B93-839A-965788AEAEC0}" type="presParOf" srcId="{B79D75C6-A964-4FFA-9B3B-4430AF0E097A}" destId="{8D7B9633-7150-4B63-8C34-501FFF25F7F1}" srcOrd="1" destOrd="0" presId="urn:microsoft.com/office/officeart/2008/layout/LinedList"/>
    <dgm:cxn modelId="{4776511A-B4C4-4B68-9896-1442CE61C3C1}" type="presParOf" srcId="{81B8AF50-CC52-4997-BB23-C2604A55B14E}" destId="{FD4E1938-BB93-492D-B9BA-D11AAD9EBF92}" srcOrd="12" destOrd="0" presId="urn:microsoft.com/office/officeart/2008/layout/LinedList"/>
    <dgm:cxn modelId="{BFFB0064-D4AA-40C3-ACBE-AFAAA2F5544E}" type="presParOf" srcId="{81B8AF50-CC52-4997-BB23-C2604A55B14E}" destId="{7766210B-6410-4164-9C01-E144BB001733}" srcOrd="13" destOrd="0" presId="urn:microsoft.com/office/officeart/2008/layout/LinedList"/>
    <dgm:cxn modelId="{9EA5ED98-1AF7-4E55-83E9-6F154A1BE0D3}" type="presParOf" srcId="{7766210B-6410-4164-9C01-E144BB001733}" destId="{4A6D477C-B727-44FF-A5B9-4255B8BA6C6F}" srcOrd="0" destOrd="0" presId="urn:microsoft.com/office/officeart/2008/layout/LinedList"/>
    <dgm:cxn modelId="{D99E3F19-2DB1-427A-98D4-A8B909B4E2CF}" type="presParOf" srcId="{7766210B-6410-4164-9C01-E144BB001733}" destId="{8FAA373E-B986-45F1-83DF-B8E9A020DE9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2F15C9-B43A-487D-8ABB-63BB659BA8B4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42D41D4-F169-46DA-BD38-53BEDDF3DE8D}">
      <dgm:prSet/>
      <dgm:spPr/>
      <dgm:t>
        <a:bodyPr/>
        <a:lstStyle/>
        <a:p>
          <a:r>
            <a:rPr lang="en-US" b="1"/>
            <a:t>Challenges</a:t>
          </a:r>
          <a:endParaRPr lang="en-US"/>
        </a:p>
      </dgm:t>
    </dgm:pt>
    <dgm:pt modelId="{5423CC1D-FF4B-44C2-B38A-0A794B7D271C}" type="parTrans" cxnId="{A2D053D0-5E26-4601-8CA3-F243BE43241B}">
      <dgm:prSet/>
      <dgm:spPr/>
      <dgm:t>
        <a:bodyPr/>
        <a:lstStyle/>
        <a:p>
          <a:endParaRPr lang="en-US"/>
        </a:p>
      </dgm:t>
    </dgm:pt>
    <dgm:pt modelId="{483F09D4-2420-4020-98C8-CBAB641D1C5B}" type="sibTrans" cxnId="{A2D053D0-5E26-4601-8CA3-F243BE43241B}">
      <dgm:prSet/>
      <dgm:spPr/>
      <dgm:t>
        <a:bodyPr/>
        <a:lstStyle/>
        <a:p>
          <a:endParaRPr lang="en-US"/>
        </a:p>
      </dgm:t>
    </dgm:pt>
    <dgm:pt modelId="{1809E400-F615-42E8-8BE3-4872329C1629}">
      <dgm:prSet/>
      <dgm:spPr/>
      <dgm:t>
        <a:bodyPr/>
        <a:lstStyle/>
        <a:p>
          <a:r>
            <a:rPr lang="en-US" b="1"/>
            <a:t>Small sample</a:t>
          </a:r>
          <a:endParaRPr lang="en-US"/>
        </a:p>
      </dgm:t>
    </dgm:pt>
    <dgm:pt modelId="{99915489-45A7-4626-959B-4E70FA493999}" type="parTrans" cxnId="{6C52D86E-8CBE-49E1-A247-F1C9767DE8D1}">
      <dgm:prSet/>
      <dgm:spPr/>
      <dgm:t>
        <a:bodyPr/>
        <a:lstStyle/>
        <a:p>
          <a:endParaRPr lang="en-US"/>
        </a:p>
      </dgm:t>
    </dgm:pt>
    <dgm:pt modelId="{FE5C15AF-F6F8-4C88-A104-24DDA71C496A}" type="sibTrans" cxnId="{6C52D86E-8CBE-49E1-A247-F1C9767DE8D1}">
      <dgm:prSet/>
      <dgm:spPr/>
      <dgm:t>
        <a:bodyPr/>
        <a:lstStyle/>
        <a:p>
          <a:endParaRPr lang="en-US"/>
        </a:p>
      </dgm:t>
    </dgm:pt>
    <dgm:pt modelId="{3AEDE69B-0480-4B39-90E2-5A0EE15B61B1}">
      <dgm:prSet/>
      <dgm:spPr/>
      <dgm:t>
        <a:bodyPr/>
        <a:lstStyle/>
        <a:p>
          <a:r>
            <a:rPr lang="en-US" b="1"/>
            <a:t>Access issues</a:t>
          </a:r>
          <a:endParaRPr lang="en-US"/>
        </a:p>
      </dgm:t>
    </dgm:pt>
    <dgm:pt modelId="{95D31792-A694-4CC8-83D3-0B00327E990A}" type="parTrans" cxnId="{F62ACC63-D1AE-4ED9-8520-5EBEF19E68CA}">
      <dgm:prSet/>
      <dgm:spPr/>
      <dgm:t>
        <a:bodyPr/>
        <a:lstStyle/>
        <a:p>
          <a:endParaRPr lang="en-US"/>
        </a:p>
      </dgm:t>
    </dgm:pt>
    <dgm:pt modelId="{8DC7E16B-DC1A-41EF-BABA-080FCA7C1D94}" type="sibTrans" cxnId="{F62ACC63-D1AE-4ED9-8520-5EBEF19E68CA}">
      <dgm:prSet/>
      <dgm:spPr/>
      <dgm:t>
        <a:bodyPr/>
        <a:lstStyle/>
        <a:p>
          <a:endParaRPr lang="en-US"/>
        </a:p>
      </dgm:t>
    </dgm:pt>
    <dgm:pt modelId="{2538BBEF-284D-4A17-807A-6FDF6EC90D78}">
      <dgm:prSet/>
      <dgm:spPr/>
      <dgm:t>
        <a:bodyPr/>
        <a:lstStyle/>
        <a:p>
          <a:r>
            <a:rPr lang="en-US" b="1"/>
            <a:t>Self-reported productivity</a:t>
          </a:r>
          <a:endParaRPr lang="en-US"/>
        </a:p>
      </dgm:t>
    </dgm:pt>
    <dgm:pt modelId="{D682E4F7-E8B3-4581-833C-EF77A33AD830}" type="parTrans" cxnId="{CA1A8FDF-678C-4044-99F7-B8F92E54BD06}">
      <dgm:prSet/>
      <dgm:spPr/>
      <dgm:t>
        <a:bodyPr/>
        <a:lstStyle/>
        <a:p>
          <a:endParaRPr lang="en-US"/>
        </a:p>
      </dgm:t>
    </dgm:pt>
    <dgm:pt modelId="{B689E4EA-B40D-431B-AC47-77E356897820}" type="sibTrans" cxnId="{CA1A8FDF-678C-4044-99F7-B8F92E54BD06}">
      <dgm:prSet/>
      <dgm:spPr/>
      <dgm:t>
        <a:bodyPr/>
        <a:lstStyle/>
        <a:p>
          <a:endParaRPr lang="en-US"/>
        </a:p>
      </dgm:t>
    </dgm:pt>
    <dgm:pt modelId="{4DD77AAE-92F4-459B-BDC3-EC78D4620663}">
      <dgm:prSet/>
      <dgm:spPr/>
      <dgm:t>
        <a:bodyPr/>
        <a:lstStyle/>
        <a:p>
          <a:r>
            <a:rPr lang="en-US" b="1"/>
            <a:t>No causation</a:t>
          </a:r>
          <a:endParaRPr lang="en-US"/>
        </a:p>
      </dgm:t>
    </dgm:pt>
    <dgm:pt modelId="{2D88C870-77FD-460F-A272-B8C7C69BFC21}" type="parTrans" cxnId="{EB22207C-B118-47A2-821D-5A3810FDDCDD}">
      <dgm:prSet/>
      <dgm:spPr/>
      <dgm:t>
        <a:bodyPr/>
        <a:lstStyle/>
        <a:p>
          <a:endParaRPr lang="en-US"/>
        </a:p>
      </dgm:t>
    </dgm:pt>
    <dgm:pt modelId="{335E35B8-5BD4-4DAA-9EE7-ED796032C5E8}" type="sibTrans" cxnId="{EB22207C-B118-47A2-821D-5A3810FDDCDD}">
      <dgm:prSet/>
      <dgm:spPr/>
      <dgm:t>
        <a:bodyPr/>
        <a:lstStyle/>
        <a:p>
          <a:endParaRPr lang="en-US"/>
        </a:p>
      </dgm:t>
    </dgm:pt>
    <dgm:pt modelId="{3F42CAA9-099D-4E97-A3CE-FB0CCDB8CED5}" type="pres">
      <dgm:prSet presAssocID="{692F15C9-B43A-487D-8ABB-63BB659BA8B4}" presName="diagram" presStyleCnt="0">
        <dgm:presLayoutVars>
          <dgm:dir/>
          <dgm:resizeHandles val="exact"/>
        </dgm:presLayoutVars>
      </dgm:prSet>
      <dgm:spPr/>
    </dgm:pt>
    <dgm:pt modelId="{7550B7A6-FDFE-4CC2-8CFC-5F4DC0722AE5}" type="pres">
      <dgm:prSet presAssocID="{742D41D4-F169-46DA-BD38-53BEDDF3DE8D}" presName="arrow" presStyleLbl="node1" presStyleIdx="0" presStyleCnt="5">
        <dgm:presLayoutVars>
          <dgm:bulletEnabled val="1"/>
        </dgm:presLayoutVars>
      </dgm:prSet>
      <dgm:spPr/>
    </dgm:pt>
    <dgm:pt modelId="{32069279-32A1-4854-B193-6BF335707FAD}" type="pres">
      <dgm:prSet presAssocID="{1809E400-F615-42E8-8BE3-4872329C1629}" presName="arrow" presStyleLbl="node1" presStyleIdx="1" presStyleCnt="5">
        <dgm:presLayoutVars>
          <dgm:bulletEnabled val="1"/>
        </dgm:presLayoutVars>
      </dgm:prSet>
      <dgm:spPr/>
    </dgm:pt>
    <dgm:pt modelId="{5F54B79E-D6EE-453F-BB64-CC9959B1B03F}" type="pres">
      <dgm:prSet presAssocID="{3AEDE69B-0480-4B39-90E2-5A0EE15B61B1}" presName="arrow" presStyleLbl="node1" presStyleIdx="2" presStyleCnt="5">
        <dgm:presLayoutVars>
          <dgm:bulletEnabled val="1"/>
        </dgm:presLayoutVars>
      </dgm:prSet>
      <dgm:spPr/>
    </dgm:pt>
    <dgm:pt modelId="{B4A19D33-30D2-4D03-9D6A-A99961AB3BD1}" type="pres">
      <dgm:prSet presAssocID="{2538BBEF-284D-4A17-807A-6FDF6EC90D78}" presName="arrow" presStyleLbl="node1" presStyleIdx="3" presStyleCnt="5">
        <dgm:presLayoutVars>
          <dgm:bulletEnabled val="1"/>
        </dgm:presLayoutVars>
      </dgm:prSet>
      <dgm:spPr/>
    </dgm:pt>
    <dgm:pt modelId="{88B8163C-CDD8-4CED-840A-09A36BEFD74E}" type="pres">
      <dgm:prSet presAssocID="{4DD77AAE-92F4-459B-BDC3-EC78D4620663}" presName="arrow" presStyleLbl="node1" presStyleIdx="4" presStyleCnt="5">
        <dgm:presLayoutVars>
          <dgm:bulletEnabled val="1"/>
        </dgm:presLayoutVars>
      </dgm:prSet>
      <dgm:spPr/>
    </dgm:pt>
  </dgm:ptLst>
  <dgm:cxnLst>
    <dgm:cxn modelId="{583B8D32-2A8D-48C4-AF1C-E36F94219CCF}" type="presOf" srcId="{4DD77AAE-92F4-459B-BDC3-EC78D4620663}" destId="{88B8163C-CDD8-4CED-840A-09A36BEFD74E}" srcOrd="0" destOrd="0" presId="urn:microsoft.com/office/officeart/2005/8/layout/arrow5"/>
    <dgm:cxn modelId="{5B1F8542-E391-470C-A5B3-5CB0753699F3}" type="presOf" srcId="{742D41D4-F169-46DA-BD38-53BEDDF3DE8D}" destId="{7550B7A6-FDFE-4CC2-8CFC-5F4DC0722AE5}" srcOrd="0" destOrd="0" presId="urn:microsoft.com/office/officeart/2005/8/layout/arrow5"/>
    <dgm:cxn modelId="{F62ACC63-D1AE-4ED9-8520-5EBEF19E68CA}" srcId="{692F15C9-B43A-487D-8ABB-63BB659BA8B4}" destId="{3AEDE69B-0480-4B39-90E2-5A0EE15B61B1}" srcOrd="2" destOrd="0" parTransId="{95D31792-A694-4CC8-83D3-0B00327E990A}" sibTransId="{8DC7E16B-DC1A-41EF-BABA-080FCA7C1D94}"/>
    <dgm:cxn modelId="{EDE6704A-42FB-48A3-BF12-4F9F6E578BA9}" type="presOf" srcId="{3AEDE69B-0480-4B39-90E2-5A0EE15B61B1}" destId="{5F54B79E-D6EE-453F-BB64-CC9959B1B03F}" srcOrd="0" destOrd="0" presId="urn:microsoft.com/office/officeart/2005/8/layout/arrow5"/>
    <dgm:cxn modelId="{6C52D86E-8CBE-49E1-A247-F1C9767DE8D1}" srcId="{692F15C9-B43A-487D-8ABB-63BB659BA8B4}" destId="{1809E400-F615-42E8-8BE3-4872329C1629}" srcOrd="1" destOrd="0" parTransId="{99915489-45A7-4626-959B-4E70FA493999}" sibTransId="{FE5C15AF-F6F8-4C88-A104-24DDA71C496A}"/>
    <dgm:cxn modelId="{C94F097B-9217-414E-B296-96139B295029}" type="presOf" srcId="{2538BBEF-284D-4A17-807A-6FDF6EC90D78}" destId="{B4A19D33-30D2-4D03-9D6A-A99961AB3BD1}" srcOrd="0" destOrd="0" presId="urn:microsoft.com/office/officeart/2005/8/layout/arrow5"/>
    <dgm:cxn modelId="{EB22207C-B118-47A2-821D-5A3810FDDCDD}" srcId="{692F15C9-B43A-487D-8ABB-63BB659BA8B4}" destId="{4DD77AAE-92F4-459B-BDC3-EC78D4620663}" srcOrd="4" destOrd="0" parTransId="{2D88C870-77FD-460F-A272-B8C7C69BFC21}" sibTransId="{335E35B8-5BD4-4DAA-9EE7-ED796032C5E8}"/>
    <dgm:cxn modelId="{A2D053D0-5E26-4601-8CA3-F243BE43241B}" srcId="{692F15C9-B43A-487D-8ABB-63BB659BA8B4}" destId="{742D41D4-F169-46DA-BD38-53BEDDF3DE8D}" srcOrd="0" destOrd="0" parTransId="{5423CC1D-FF4B-44C2-B38A-0A794B7D271C}" sibTransId="{483F09D4-2420-4020-98C8-CBAB641D1C5B}"/>
    <dgm:cxn modelId="{41FEE6D2-55F9-4403-B092-89BD3FA7EC03}" type="presOf" srcId="{692F15C9-B43A-487D-8ABB-63BB659BA8B4}" destId="{3F42CAA9-099D-4E97-A3CE-FB0CCDB8CED5}" srcOrd="0" destOrd="0" presId="urn:microsoft.com/office/officeart/2005/8/layout/arrow5"/>
    <dgm:cxn modelId="{CA1A8FDF-678C-4044-99F7-B8F92E54BD06}" srcId="{692F15C9-B43A-487D-8ABB-63BB659BA8B4}" destId="{2538BBEF-284D-4A17-807A-6FDF6EC90D78}" srcOrd="3" destOrd="0" parTransId="{D682E4F7-E8B3-4581-833C-EF77A33AD830}" sibTransId="{B689E4EA-B40D-431B-AC47-77E356897820}"/>
    <dgm:cxn modelId="{750195EB-A6F1-48ED-9D00-78141702BA58}" type="presOf" srcId="{1809E400-F615-42E8-8BE3-4872329C1629}" destId="{32069279-32A1-4854-B193-6BF335707FAD}" srcOrd="0" destOrd="0" presId="urn:microsoft.com/office/officeart/2005/8/layout/arrow5"/>
    <dgm:cxn modelId="{910A520F-1194-4C1F-B2C6-72CE62D18883}" type="presParOf" srcId="{3F42CAA9-099D-4E97-A3CE-FB0CCDB8CED5}" destId="{7550B7A6-FDFE-4CC2-8CFC-5F4DC0722AE5}" srcOrd="0" destOrd="0" presId="urn:microsoft.com/office/officeart/2005/8/layout/arrow5"/>
    <dgm:cxn modelId="{EFAC0958-0C92-47C4-8707-6F81AEE91D53}" type="presParOf" srcId="{3F42CAA9-099D-4E97-A3CE-FB0CCDB8CED5}" destId="{32069279-32A1-4854-B193-6BF335707FAD}" srcOrd="1" destOrd="0" presId="urn:microsoft.com/office/officeart/2005/8/layout/arrow5"/>
    <dgm:cxn modelId="{A2BF70A1-4B08-4CB1-93B5-0AF58B3ECE82}" type="presParOf" srcId="{3F42CAA9-099D-4E97-A3CE-FB0CCDB8CED5}" destId="{5F54B79E-D6EE-453F-BB64-CC9959B1B03F}" srcOrd="2" destOrd="0" presId="urn:microsoft.com/office/officeart/2005/8/layout/arrow5"/>
    <dgm:cxn modelId="{9BD3DA84-C669-4DB4-8E9F-37ABAF695B70}" type="presParOf" srcId="{3F42CAA9-099D-4E97-A3CE-FB0CCDB8CED5}" destId="{B4A19D33-30D2-4D03-9D6A-A99961AB3BD1}" srcOrd="3" destOrd="0" presId="urn:microsoft.com/office/officeart/2005/8/layout/arrow5"/>
    <dgm:cxn modelId="{92E75960-B1D6-4D77-B042-9D3BBA9DBF37}" type="presParOf" srcId="{3F42CAA9-099D-4E97-A3CE-FB0CCDB8CED5}" destId="{88B8163C-CDD8-4CED-840A-09A36BEFD74E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8E77AD-AF67-4AAD-81F9-DEF933F4E069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9D8D29-B4D2-4141-8B4A-89B34EC332F0}">
      <dsp:nvSpPr>
        <dsp:cNvPr id="0" name=""/>
        <dsp:cNvSpPr/>
      </dsp:nvSpPr>
      <dsp:spPr>
        <a:xfrm>
          <a:off x="0" y="675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BA Leadership and Management</a:t>
          </a:r>
          <a:endParaRPr lang="en-US" sz="3200" kern="1200"/>
        </a:p>
      </dsp:txBody>
      <dsp:txXfrm>
        <a:off x="0" y="675"/>
        <a:ext cx="6291714" cy="789912"/>
      </dsp:txXfrm>
    </dsp:sp>
    <dsp:sp modelId="{DBE8DEB1-02B6-4EDB-B64D-E1626E9CC2CF}">
      <dsp:nvSpPr>
        <dsp:cNvPr id="0" name=""/>
        <dsp:cNvSpPr/>
      </dsp:nvSpPr>
      <dsp:spPr>
        <a:xfrm>
          <a:off x="0" y="790587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1840C9-6861-495E-A10C-4173A041E647}">
      <dsp:nvSpPr>
        <dsp:cNvPr id="0" name=""/>
        <dsp:cNvSpPr/>
      </dsp:nvSpPr>
      <dsp:spPr>
        <a:xfrm>
          <a:off x="0" y="790587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LEVEL 5</a:t>
          </a:r>
          <a:endParaRPr lang="en-US" sz="3200" kern="1200"/>
        </a:p>
      </dsp:txBody>
      <dsp:txXfrm>
        <a:off x="0" y="790587"/>
        <a:ext cx="6291714" cy="789912"/>
      </dsp:txXfrm>
    </dsp:sp>
    <dsp:sp modelId="{1A5EC3D1-2E72-44DE-8044-DE3993506FB3}">
      <dsp:nvSpPr>
        <dsp:cNvPr id="0" name=""/>
        <dsp:cNvSpPr/>
      </dsp:nvSpPr>
      <dsp:spPr>
        <a:xfrm>
          <a:off x="0" y="1580499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E7F053-C80A-4860-94AA-CAA8EE60E7FF}">
      <dsp:nvSpPr>
        <dsp:cNvPr id="0" name=""/>
        <dsp:cNvSpPr/>
      </dsp:nvSpPr>
      <dsp:spPr>
        <a:xfrm>
          <a:off x="0" y="1580499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Developing a Research Proposal</a:t>
          </a:r>
          <a:endParaRPr lang="en-US" sz="3200" kern="1200"/>
        </a:p>
      </dsp:txBody>
      <dsp:txXfrm>
        <a:off x="0" y="1580499"/>
        <a:ext cx="6291714" cy="789912"/>
      </dsp:txXfrm>
    </dsp:sp>
    <dsp:sp modelId="{E114EE33-6793-420C-8FB6-5D143DDA7AA2}">
      <dsp:nvSpPr>
        <dsp:cNvPr id="0" name=""/>
        <dsp:cNvSpPr/>
      </dsp:nvSpPr>
      <dsp:spPr>
        <a:xfrm>
          <a:off x="0" y="2370411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733FB-9588-4B44-A3FD-33E453FB8032}">
      <dsp:nvSpPr>
        <dsp:cNvPr id="0" name=""/>
        <dsp:cNvSpPr/>
      </dsp:nvSpPr>
      <dsp:spPr>
        <a:xfrm>
          <a:off x="0" y="2370411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(BMSW5014_CARD)</a:t>
          </a:r>
          <a:endParaRPr lang="en-US" sz="3200" kern="1200"/>
        </a:p>
      </dsp:txBody>
      <dsp:txXfrm>
        <a:off x="0" y="2370411"/>
        <a:ext cx="6291714" cy="789912"/>
      </dsp:txXfrm>
    </dsp:sp>
    <dsp:sp modelId="{EBADA79E-A29E-4424-B87A-0C64BD0F9B93}">
      <dsp:nvSpPr>
        <dsp:cNvPr id="0" name=""/>
        <dsp:cNvSpPr/>
      </dsp:nvSpPr>
      <dsp:spPr>
        <a:xfrm>
          <a:off x="0" y="3160323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F0B248-EF65-4A51-A88E-BE905E35792F}">
      <dsp:nvSpPr>
        <dsp:cNvPr id="0" name=""/>
        <dsp:cNvSpPr/>
      </dsp:nvSpPr>
      <dsp:spPr>
        <a:xfrm>
          <a:off x="0" y="3160323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/>
            <a:t>Module Lead:  Jaliya De-Silva</a:t>
          </a:r>
          <a:endParaRPr lang="en-US" sz="3200" kern="1200"/>
        </a:p>
      </dsp:txBody>
      <dsp:txXfrm>
        <a:off x="0" y="3160323"/>
        <a:ext cx="6291714" cy="789912"/>
      </dsp:txXfrm>
    </dsp:sp>
    <dsp:sp modelId="{2F1C1F5F-83CD-4C9B-BEAE-E4088AA4D7F6}">
      <dsp:nvSpPr>
        <dsp:cNvPr id="0" name=""/>
        <dsp:cNvSpPr/>
      </dsp:nvSpPr>
      <dsp:spPr>
        <a:xfrm>
          <a:off x="0" y="395023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D44D8-A2A5-4C09-95AA-F2CF833DC6A9}">
      <dsp:nvSpPr>
        <dsp:cNvPr id="0" name=""/>
        <dsp:cNvSpPr/>
      </dsp:nvSpPr>
      <dsp:spPr>
        <a:xfrm>
          <a:off x="0" y="3950235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200" b="1" kern="1200"/>
            <a:t>Name: Constantin Tanasa</a:t>
          </a:r>
          <a:endParaRPr lang="en-US" sz="3200" kern="1200"/>
        </a:p>
      </dsp:txBody>
      <dsp:txXfrm>
        <a:off x="0" y="3950235"/>
        <a:ext cx="6291714" cy="789912"/>
      </dsp:txXfrm>
    </dsp:sp>
    <dsp:sp modelId="{FD4E1938-BB93-492D-B9BA-D11AAD9EBF92}">
      <dsp:nvSpPr>
        <dsp:cNvPr id="0" name=""/>
        <dsp:cNvSpPr/>
      </dsp:nvSpPr>
      <dsp:spPr>
        <a:xfrm>
          <a:off x="0" y="4740147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6D477C-B727-44FF-A5B9-4255B8BA6C6F}">
      <dsp:nvSpPr>
        <dsp:cNvPr id="0" name=""/>
        <dsp:cNvSpPr/>
      </dsp:nvSpPr>
      <dsp:spPr>
        <a:xfrm>
          <a:off x="0" y="4740147"/>
          <a:ext cx="6291714" cy="789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200" b="1" kern="1200"/>
            <a:t>Student Number:2332158</a:t>
          </a:r>
          <a:endParaRPr lang="en-US" sz="3200" kern="1200"/>
        </a:p>
      </dsp:txBody>
      <dsp:txXfrm>
        <a:off x="0" y="4740147"/>
        <a:ext cx="6291714" cy="7899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50B7A6-FDFE-4CC2-8CFC-5F4DC0722AE5}">
      <dsp:nvSpPr>
        <dsp:cNvPr id="0" name=""/>
        <dsp:cNvSpPr/>
      </dsp:nvSpPr>
      <dsp:spPr>
        <a:xfrm>
          <a:off x="1651630" y="1088"/>
          <a:ext cx="1674722" cy="167472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/>
            <a:t>Challenges</a:t>
          </a:r>
          <a:endParaRPr lang="en-US" sz="900" kern="1200"/>
        </a:p>
      </dsp:txBody>
      <dsp:txXfrm>
        <a:off x="2070311" y="1088"/>
        <a:ext cx="837361" cy="1381646"/>
      </dsp:txXfrm>
    </dsp:sp>
    <dsp:sp modelId="{32069279-32A1-4854-B193-6BF335707FAD}">
      <dsp:nvSpPr>
        <dsp:cNvPr id="0" name=""/>
        <dsp:cNvSpPr/>
      </dsp:nvSpPr>
      <dsp:spPr>
        <a:xfrm rot="4320000">
          <a:off x="3057667" y="1022633"/>
          <a:ext cx="1674722" cy="167472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/>
            <a:t>Small sample</a:t>
          </a:r>
          <a:endParaRPr lang="en-US" sz="900" kern="1200"/>
        </a:p>
      </dsp:txBody>
      <dsp:txXfrm rot="-5400000">
        <a:off x="3343572" y="1396031"/>
        <a:ext cx="1381646" cy="837361"/>
      </dsp:txXfrm>
    </dsp:sp>
    <dsp:sp modelId="{5F54B79E-D6EE-453F-BB64-CC9959B1B03F}">
      <dsp:nvSpPr>
        <dsp:cNvPr id="0" name=""/>
        <dsp:cNvSpPr/>
      </dsp:nvSpPr>
      <dsp:spPr>
        <a:xfrm rot="8640000">
          <a:off x="2520609" y="2675527"/>
          <a:ext cx="1674722" cy="167472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/>
            <a:t>Access issues</a:t>
          </a:r>
          <a:endParaRPr lang="en-US" sz="900" kern="1200"/>
        </a:p>
      </dsp:txBody>
      <dsp:txXfrm rot="10800000">
        <a:off x="3025422" y="2940617"/>
        <a:ext cx="837361" cy="1381646"/>
      </dsp:txXfrm>
    </dsp:sp>
    <dsp:sp modelId="{B4A19D33-30D2-4D03-9D6A-A99961AB3BD1}">
      <dsp:nvSpPr>
        <dsp:cNvPr id="0" name=""/>
        <dsp:cNvSpPr/>
      </dsp:nvSpPr>
      <dsp:spPr>
        <a:xfrm rot="12960000">
          <a:off x="782652" y="2675527"/>
          <a:ext cx="1674722" cy="167472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/>
            <a:t>Self-reported productivity</a:t>
          </a:r>
          <a:endParaRPr lang="en-US" sz="900" kern="1200"/>
        </a:p>
      </dsp:txBody>
      <dsp:txXfrm rot="10800000">
        <a:off x="1115199" y="2940616"/>
        <a:ext cx="837361" cy="1381646"/>
      </dsp:txXfrm>
    </dsp:sp>
    <dsp:sp modelId="{88B8163C-CDD8-4CED-840A-09A36BEFD74E}">
      <dsp:nvSpPr>
        <dsp:cNvPr id="0" name=""/>
        <dsp:cNvSpPr/>
      </dsp:nvSpPr>
      <dsp:spPr>
        <a:xfrm rot="17280000">
          <a:off x="245594" y="1022633"/>
          <a:ext cx="1674722" cy="167472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64008" rIns="64008" bIns="64008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/>
            <a:t>No causation</a:t>
          </a:r>
          <a:endParaRPr lang="en-US" sz="900" kern="1200"/>
        </a:p>
      </dsp:txBody>
      <dsp:txXfrm rot="5400000">
        <a:off x="252767" y="1396030"/>
        <a:ext cx="1381646" cy="8373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0BF0BC-84CA-4165-AB6D-BF6349141012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93D72A-AA09-48EA-905B-CDABD7486B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9073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985A9F-170C-4775-9B71-F6AA1184A0B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09030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985A9F-170C-4775-9B71-F6AA1184A0B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12794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985A9F-170C-4775-9B71-F6AA1184A0B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4898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985A9F-170C-4775-9B71-F6AA1184A0B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09781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985A9F-170C-4775-9B71-F6AA1184A0B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93692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985A9F-170C-4775-9B71-F6AA1184A0B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196583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985A9F-170C-4775-9B71-F6AA1184A0B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13044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985A9F-170C-4775-9B71-F6AA1184A0B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90573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985A9F-170C-4775-9B71-F6AA1184A0B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91416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9B911-4BEA-491E-4C56-0501109592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D664F5-0BE8-4C1F-1147-EF98F27F0D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98DC94-11FF-6859-804C-8D2819AEF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429E8-698D-4128-978C-2B676579CDE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1E99D2-5380-4CEA-7C8F-00285ECF1F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339D80-249A-5E03-6969-23107F007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F49F7-3578-465A-96EF-1DA45BF9E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637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8FD1D-9C62-3807-ED87-026E6C791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61BF5-ADD0-ACE3-E8AC-CDCFBEA52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841E3-2A07-CE1D-A258-9E0E860AE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429E8-698D-4128-978C-2B676579CDE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15954A-3795-DAA1-58DB-DB993DDE7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E99841-F5A8-B406-248F-4D7364EAF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F49F7-3578-465A-96EF-1DA45BF9E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531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522DC-659D-2BEC-8B3D-B051CAD6C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5D6E1E-6177-970E-81B7-750A224941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50876-AC8F-B525-302A-691DC5E2B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429E8-698D-4128-978C-2B676579CDE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17A59-AE38-A780-5755-9F66383E9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21C72-4A10-B68F-65D4-233AE36BC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F49F7-3578-465A-96EF-1DA45BF9E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974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DE524-5D00-14A7-1FD5-0794893DBB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5230A-8E11-851B-C93A-25F9A36209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82A605-5417-C6C0-FA6E-7B00BFF0BC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41834C-B418-6822-7F6F-BEFD217BF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429E8-698D-4128-978C-2B676579CDE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F10757-ED24-CA78-55DE-17EAB7CB6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A69E22-2D77-E1DA-E0AB-824C64018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F49F7-3578-465A-96EF-1DA45BF9E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212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51D1B-BA8E-1F11-ADC2-FCAA118C3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1DBDC5-4480-4870-BE6A-053636071B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BD9312-806C-9AD6-230E-FF8E2483D9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ACF0C7-18FC-E1FF-C9FD-15C45062E4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C33C68-4A50-EB1D-6D8E-0B9B7907AD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9288FA-E0DE-7157-1BCD-F707FB607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429E8-698D-4128-978C-2B676579CDE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B199B8-7624-9737-424D-39366483B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465E63-B3DF-84B6-D493-346AE3232F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F49F7-3578-465A-96EF-1DA45BF9E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199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880AA-28D6-1111-C604-5A41AF3F9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AF73E6-A6D9-F223-0CE4-A36EE097F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429E8-698D-4128-978C-2B676579CDE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198716-DD87-B7E3-11AE-81EB6EC96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F1A81-0007-B272-41E2-E7ADA47C6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F49F7-3578-465A-96EF-1DA45BF9E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672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2BD4F-D43F-3BB3-2ECC-40B4BBAF0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429E8-698D-4128-978C-2B676579CDE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78F164-3817-E773-013B-355D7D8D2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6D994F-EE4C-D6B4-F461-09C157004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F49F7-3578-465A-96EF-1DA45BF9E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405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E7488-FF55-097E-FFCF-03279B5C2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02746-CE34-870F-4143-93A6E6769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0489AD-355A-4B47-8F62-D997816E08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2D9681-D8F2-E926-45C2-A9871B1714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429E8-698D-4128-978C-2B676579CDE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02D2F5-736F-FA0A-F713-D5B065EC5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094D42-96DC-05F8-4F0C-BBB680DD1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F49F7-3578-465A-96EF-1DA45BF9E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875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44EFD-5EB7-DC66-B142-5AEFEBD18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11918F-E9AA-3C90-401F-F99DE8A9C3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7733E6-DF3B-AC15-0CC5-6DD0E1C918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D1CAF3-F459-EA4B-7E6A-CE3877F88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429E8-698D-4128-978C-2B676579CDE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C0742A-CA51-9796-E1C8-E5E584C4B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A29A14-27BB-E946-0AF5-EF158772D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F49F7-3578-465A-96EF-1DA45BF9E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56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51E54-26B4-601C-D21E-6EE1968D2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E7ABBC-6908-1638-C851-404932192A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946D7-EEE1-4C27-3945-33921E167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429E8-698D-4128-978C-2B676579CDE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0761F3-C88D-D665-54F2-08281FBBBF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C30AEC-B264-A45C-AB0B-A2A3EDF28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F49F7-3578-465A-96EF-1DA45BF9E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825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046535-7F3A-E570-5F5E-F3FF25729E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0C134A-6859-B9AE-E73C-4F64C88355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1F6D28-20AC-5775-4F1E-72C10A829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6429E8-698D-4128-978C-2B676579CDE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75976-F0D0-70E1-36E0-018CB84B9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82ADC1-F8C9-6006-4500-5EBF4E336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F49F7-3578-465A-96EF-1DA45BF9E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4906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C43CC-7261-3CF8-C7E6-D8AE7D9B9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83AE3-63A5-439E-3626-66BE13E121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FF8621-303D-4A94-4CFA-10926B98B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6F20A2-1C22-49E8-A2B9-3A08D7B99A0C}" type="datetimeFigureOut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25/06/2026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9FE380-989D-574C-D230-34D4311B7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4CB47-0019-2A30-E581-464226328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5579C4-9478-4644-855E-3D45FEF5EFB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82000"/>
                  </a:prst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82000"/>
                </a:prst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4829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40945B0-3CF9-FD4F-D53F-E5F948812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A1D0B-D75A-CDC8-E440-1BEDCFC789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CE56AD-322A-CAA8-5938-612AB9C75A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6429E8-698D-4128-978C-2B676579CDEE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31DE8-CF59-C68B-C665-A109C604BF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526F7-6D28-F86B-8F72-92A7DF781E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2F49F7-3578-465A-96EF-1DA45BF9E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58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C05CBE-AFD5-48A9-EE00-AD7756DB0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00E59A-61D0-F964-C765-ACA7A2923B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0C205-AD0D-37E3-8F8C-0D408F002D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6F20A2-1C22-49E8-A2B9-3A08D7B99A0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F2F26-CE34-8DBA-B959-0748E57C36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087F4-3232-5F9C-6410-1C74455EA6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5579C4-9478-4644-855E-3D45FEF5EF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870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express.co.uk/news/uk/2213987/Morrisons-new-rules-supermarket-shoppers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1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rawpixel.com/image/414081/business-people-working-laptop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commons.usf.edu/oa_textbooks/3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irep.ntu.ac.uk/id/eprint/27714/1/PubSub5286_Wheatley.pdf" TargetMode="External"/><Relationship Id="rId4" Type="http://schemas.openxmlformats.org/officeDocument/2006/relationships/hyperlink" Target="https://www.cipd.org/globalassets/media/knowledge/knowledge-hub/reports/2025-pdfs/8909-flexible-working-report-web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3" name="Picture 2" descr="A close-up of a sign&#10;&#10;Description automatically generated">
            <a:extLst>
              <a:ext uri="{FF2B5EF4-FFF2-40B4-BE49-F238E27FC236}">
                <a16:creationId xmlns:a16="http://schemas.microsoft.com/office/drawing/2014/main" id="{A397D0DD-7F39-D8F5-01AF-E624C7F34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051" y="492842"/>
            <a:ext cx="1882140" cy="8382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F0902214-C42C-91F1-8916-4A82FF30F9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87966118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96258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4818C7-1BF6-1339-3116-82E48F420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6249" y="4428793"/>
            <a:ext cx="3591560" cy="1846789"/>
          </a:xfrm>
        </p:spPr>
        <p:txBody>
          <a:bodyPr>
            <a:noAutofit/>
          </a:bodyPr>
          <a:lstStyle/>
          <a:p>
            <a:pPr algn="ctr"/>
            <a:r>
              <a:rPr lang="en-GB" sz="2000" dirty="0"/>
              <a:t> 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How Flexible Working Influences Employee Motivation and Productivity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Morrisons in the UK Retail Sector</a:t>
            </a:r>
            <a:br>
              <a:rPr lang="en-GB" sz="2000" dirty="0"/>
            </a:br>
            <a:endParaRPr lang="en-GB" sz="20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02477A-6D33-454E-EB45-A213DC17C5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3487" b="23410"/>
          <a:stretch>
            <a:fillRect/>
          </a:stretch>
        </p:blipFill>
        <p:spPr>
          <a:xfrm>
            <a:off x="20" y="10"/>
            <a:ext cx="12191980" cy="4109587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4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sX0" fmla="*/ 0 w 1371600"/>
              <a:gd name="csY0" fmla="*/ 0 h 18288"/>
              <a:gd name="csX1" fmla="*/ 685800 w 1371600"/>
              <a:gd name="csY1" fmla="*/ 0 h 18288"/>
              <a:gd name="csX2" fmla="*/ 1371600 w 1371600"/>
              <a:gd name="csY2" fmla="*/ 0 h 18288"/>
              <a:gd name="csX3" fmla="*/ 1371600 w 1371600"/>
              <a:gd name="csY3" fmla="*/ 18288 h 18288"/>
              <a:gd name="csX4" fmla="*/ 713232 w 1371600"/>
              <a:gd name="csY4" fmla="*/ 18288 h 18288"/>
              <a:gd name="csX5" fmla="*/ 0 w 1371600"/>
              <a:gd name="csY5" fmla="*/ 18288 h 18288"/>
              <a:gd name="csX6" fmla="*/ 0 w 1371600"/>
              <a:gd name="csY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1449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D633D20-55C5-65C6-2A53-24CA135559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66A6961-EC4C-80C0-5261-2CAAD4EE0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510" y="1378618"/>
            <a:ext cx="4332005" cy="3742762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Why this study matters</a:t>
            </a:r>
          </a:p>
          <a:p>
            <a:pPr marL="0" indent="0" algn="ctr">
              <a:buNone/>
            </a:pPr>
            <a:endParaRPr lang="en-US" sz="2000" b="1" dirty="0">
              <a:solidFill>
                <a:schemeClr val="accent3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 working in a shift-based retail workplace</a:t>
            </a:r>
          </a:p>
          <a:p>
            <a:pPr marL="0" indent="0">
              <a:buNone/>
            </a:pPr>
            <a:endParaRPr lang="en-US" sz="2000" b="1" dirty="0">
              <a:solidFill>
                <a:schemeClr val="accent3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Retail depends on shifts</a:t>
            </a:r>
          </a:p>
          <a:p>
            <a:pPr marL="0" indent="0">
              <a:buNone/>
            </a:pPr>
            <a:endParaRPr lang="en-US" sz="2000" b="1" dirty="0">
              <a:solidFill>
                <a:schemeClr val="accent3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Flexibility may support motivation</a:t>
            </a:r>
          </a:p>
          <a:p>
            <a:pPr marL="0" indent="0">
              <a:buNone/>
            </a:pPr>
            <a:endParaRPr lang="en-US" sz="2000" b="1" dirty="0">
              <a:solidFill>
                <a:schemeClr val="accent3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Productivity must protect service cover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91BAD5-AB9C-B619-CAF6-F290A9C9C0D7}"/>
              </a:ext>
            </a:extLst>
          </p:cNvPr>
          <p:cNvSpPr txBox="1"/>
          <p:nvPr/>
        </p:nvSpPr>
        <p:spPr>
          <a:xfrm>
            <a:off x="133510" y="5565328"/>
            <a:ext cx="484182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196B2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Aim: Evaluate how flexible working relates to motivation and self-reported productivity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173B2D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7842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0929F-58BB-D6D5-1B8E-D549DA8BB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Research design</a:t>
            </a:r>
          </a:p>
        </p:txBody>
      </p:sp>
      <p:sp>
        <p:nvSpPr>
          <p:cNvPr id="6" name="Arrow: Notched Right 5">
            <a:extLst>
              <a:ext uri="{FF2B5EF4-FFF2-40B4-BE49-F238E27FC236}">
                <a16:creationId xmlns:a16="http://schemas.microsoft.com/office/drawing/2014/main" id="{BF626428-8285-EB86-3B74-C2636CC6AF08}"/>
              </a:ext>
            </a:extLst>
          </p:cNvPr>
          <p:cNvSpPr/>
          <p:nvPr/>
        </p:nvSpPr>
        <p:spPr>
          <a:xfrm>
            <a:off x="634584" y="1978701"/>
            <a:ext cx="3217888" cy="1573967"/>
          </a:xfrm>
          <a:prstGeom prst="notchedRightArrow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7" name="Arrow: Notched Right 6">
            <a:extLst>
              <a:ext uri="{FF2B5EF4-FFF2-40B4-BE49-F238E27FC236}">
                <a16:creationId xmlns:a16="http://schemas.microsoft.com/office/drawing/2014/main" id="{CB4A6885-89BD-62E6-6B4B-A79176965FB3}"/>
              </a:ext>
            </a:extLst>
          </p:cNvPr>
          <p:cNvSpPr/>
          <p:nvPr/>
        </p:nvSpPr>
        <p:spPr>
          <a:xfrm>
            <a:off x="4346523" y="1978699"/>
            <a:ext cx="3583898" cy="1573967"/>
          </a:xfrm>
          <a:prstGeom prst="notchedRightArrow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Arrow: Notched Right 11">
            <a:extLst>
              <a:ext uri="{FF2B5EF4-FFF2-40B4-BE49-F238E27FC236}">
                <a16:creationId xmlns:a16="http://schemas.microsoft.com/office/drawing/2014/main" id="{41B659F9-2AAC-C853-F8D9-72E92CC28EFE}"/>
              </a:ext>
            </a:extLst>
          </p:cNvPr>
          <p:cNvSpPr/>
          <p:nvPr/>
        </p:nvSpPr>
        <p:spPr>
          <a:xfrm>
            <a:off x="8424472" y="1978700"/>
            <a:ext cx="3132944" cy="1573967"/>
          </a:xfrm>
          <a:prstGeom prst="notchedRightArrow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34F33DA-A780-A10E-4350-1507086B6922}"/>
              </a:ext>
            </a:extLst>
          </p:cNvPr>
          <p:cNvSpPr txBox="1"/>
          <p:nvPr/>
        </p:nvSpPr>
        <p:spPr>
          <a:xfrm>
            <a:off x="1446239" y="2581016"/>
            <a:ext cx="19936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POSITIVIST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D304E2E-272B-2160-D95D-25668B0E04FC}"/>
              </a:ext>
            </a:extLst>
          </p:cNvPr>
          <p:cNvSpPr txBox="1"/>
          <p:nvPr/>
        </p:nvSpPr>
        <p:spPr>
          <a:xfrm>
            <a:off x="5024203" y="2581016"/>
            <a:ext cx="2143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DEDUCTIVE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F0DAF9D-7A8D-663C-CD2A-E30051B8FEC1}"/>
              </a:ext>
            </a:extLst>
          </p:cNvPr>
          <p:cNvSpPr txBox="1"/>
          <p:nvPr/>
        </p:nvSpPr>
        <p:spPr>
          <a:xfrm>
            <a:off x="9054059" y="2581016"/>
            <a:ext cx="18437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QUANTITATIVE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741A9BC-25CD-4620-549D-62A1AB339899}"/>
              </a:ext>
            </a:extLst>
          </p:cNvPr>
          <p:cNvSpPr txBox="1"/>
          <p:nvPr/>
        </p:nvSpPr>
        <p:spPr>
          <a:xfrm>
            <a:off x="838200" y="3297836"/>
            <a:ext cx="2099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173B2D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Measure variables consistently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84276F7-88CD-8EB2-BF64-E2D73BB59522}"/>
              </a:ext>
            </a:extLst>
          </p:cNvPr>
          <p:cNvSpPr txBox="1"/>
          <p:nvPr/>
        </p:nvSpPr>
        <p:spPr>
          <a:xfrm>
            <a:off x="4724400" y="3297836"/>
            <a:ext cx="24433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173B2D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Test theory-based relationships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E3AB0DA-5480-9776-ACF7-0CBAB6D13B41}"/>
              </a:ext>
            </a:extLst>
          </p:cNvPr>
          <p:cNvSpPr txBox="1"/>
          <p:nvPr/>
        </p:nvSpPr>
        <p:spPr>
          <a:xfrm>
            <a:off x="8802349" y="3282843"/>
            <a:ext cx="19637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173B2D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Online questionnaire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1E714C8-6C73-7260-DECF-F4B4D9B3BA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944318" y="4162664"/>
            <a:ext cx="5858031" cy="253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038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6570CC06-DB21-401C-BCF8-AAC5FF550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8B81C2-0706-FF4E-8143-7B2844EB0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808" y="282342"/>
            <a:ext cx="9208458" cy="157846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/>
              <a:t>Data Analysis</a:t>
            </a:r>
            <a:br>
              <a:rPr lang="en-US" sz="5400" dirty="0"/>
            </a:br>
            <a:r>
              <a:rPr lang="en-US" sz="2000" b="1" dirty="0">
                <a:solidFill>
                  <a:srgbClr val="173B2D"/>
                </a:solidFill>
              </a:rPr>
              <a:t>Online survey  →  Eligible Morrisons staff  →  Excel/SPSS</a:t>
            </a:r>
            <a:br>
              <a:rPr lang="en-US" sz="5400" dirty="0"/>
            </a:br>
            <a:endParaRPr lang="en-US" sz="5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6473281-59D3-CB42-8B06-9E3F4BF5C276}"/>
              </a:ext>
            </a:extLst>
          </p:cNvPr>
          <p:cNvSpPr txBox="1"/>
          <p:nvPr/>
        </p:nvSpPr>
        <p:spPr>
          <a:xfrm>
            <a:off x="640080" y="4636008"/>
            <a:ext cx="3566160" cy="15727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guyg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569B03E-8523-9B88-5707-F096068A7B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5" r="-5" b="-5"/>
          <a:stretch>
            <a:fillRect/>
          </a:stretch>
        </p:blipFill>
        <p:spPr>
          <a:xfrm>
            <a:off x="4849037" y="1221912"/>
            <a:ext cx="3300984" cy="225619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8FED180-713B-19D0-0D26-76C6989CCC5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6914" b="-3"/>
          <a:stretch>
            <a:fillRect/>
          </a:stretch>
        </p:blipFill>
        <p:spPr>
          <a:xfrm>
            <a:off x="8287181" y="1175800"/>
            <a:ext cx="3438144" cy="2348416"/>
          </a:xfrm>
          <a:prstGeom prst="rect">
            <a:avLst/>
          </a:prstGeom>
        </p:spPr>
      </p:pic>
      <p:sp>
        <p:nvSpPr>
          <p:cNvPr id="56" name="sketch line">
            <a:extLst>
              <a:ext uri="{FF2B5EF4-FFF2-40B4-BE49-F238E27FC236}">
                <a16:creationId xmlns:a16="http://schemas.microsoft.com/office/drawing/2014/main" id="{15B998FC-4B98-4A07-B159-9E629180A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4409267"/>
            <a:ext cx="3566160" cy="18288"/>
          </a:xfrm>
          <a:custGeom>
            <a:avLst/>
            <a:gdLst>
              <a:gd name="csX0" fmla="*/ 0 w 3566160"/>
              <a:gd name="csY0" fmla="*/ 0 h 18288"/>
              <a:gd name="csX1" fmla="*/ 665683 w 3566160"/>
              <a:gd name="csY1" fmla="*/ 0 h 18288"/>
              <a:gd name="csX2" fmla="*/ 1331366 w 3566160"/>
              <a:gd name="csY2" fmla="*/ 0 h 18288"/>
              <a:gd name="csX3" fmla="*/ 1818742 w 3566160"/>
              <a:gd name="csY3" fmla="*/ 0 h 18288"/>
              <a:gd name="csX4" fmla="*/ 2413102 w 3566160"/>
              <a:gd name="csY4" fmla="*/ 0 h 18288"/>
              <a:gd name="csX5" fmla="*/ 2936138 w 3566160"/>
              <a:gd name="csY5" fmla="*/ 0 h 18288"/>
              <a:gd name="csX6" fmla="*/ 3566160 w 3566160"/>
              <a:gd name="csY6" fmla="*/ 0 h 18288"/>
              <a:gd name="csX7" fmla="*/ 3566160 w 3566160"/>
              <a:gd name="csY7" fmla="*/ 18288 h 18288"/>
              <a:gd name="csX8" fmla="*/ 2971800 w 3566160"/>
              <a:gd name="csY8" fmla="*/ 18288 h 18288"/>
              <a:gd name="csX9" fmla="*/ 2448763 w 3566160"/>
              <a:gd name="csY9" fmla="*/ 18288 h 18288"/>
              <a:gd name="csX10" fmla="*/ 1854403 w 3566160"/>
              <a:gd name="csY10" fmla="*/ 18288 h 18288"/>
              <a:gd name="csX11" fmla="*/ 1295705 w 3566160"/>
              <a:gd name="csY11" fmla="*/ 18288 h 18288"/>
              <a:gd name="csX12" fmla="*/ 772668 w 3566160"/>
              <a:gd name="csY12" fmla="*/ 18288 h 18288"/>
              <a:gd name="csX13" fmla="*/ 0 w 3566160"/>
              <a:gd name="csY13" fmla="*/ 18288 h 18288"/>
              <a:gd name="csX14" fmla="*/ 0 w 356616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566160" h="18288" fill="none" extrusionOk="0">
                <a:moveTo>
                  <a:pt x="0" y="0"/>
                </a:moveTo>
                <a:cubicBezTo>
                  <a:pt x="222644" y="15773"/>
                  <a:pt x="447078" y="-30288"/>
                  <a:pt x="665683" y="0"/>
                </a:cubicBezTo>
                <a:cubicBezTo>
                  <a:pt x="884288" y="30288"/>
                  <a:pt x="1132425" y="-6167"/>
                  <a:pt x="1331366" y="0"/>
                </a:cubicBezTo>
                <a:cubicBezTo>
                  <a:pt x="1530307" y="6167"/>
                  <a:pt x="1680942" y="17562"/>
                  <a:pt x="1818742" y="0"/>
                </a:cubicBezTo>
                <a:cubicBezTo>
                  <a:pt x="1956542" y="-17562"/>
                  <a:pt x="2130227" y="23032"/>
                  <a:pt x="2413102" y="0"/>
                </a:cubicBezTo>
                <a:cubicBezTo>
                  <a:pt x="2695977" y="-23032"/>
                  <a:pt x="2679988" y="-13260"/>
                  <a:pt x="2936138" y="0"/>
                </a:cubicBezTo>
                <a:cubicBezTo>
                  <a:pt x="3192288" y="13260"/>
                  <a:pt x="3378668" y="16268"/>
                  <a:pt x="3566160" y="0"/>
                </a:cubicBezTo>
                <a:cubicBezTo>
                  <a:pt x="3566199" y="7328"/>
                  <a:pt x="3566779" y="9982"/>
                  <a:pt x="3566160" y="18288"/>
                </a:cubicBezTo>
                <a:cubicBezTo>
                  <a:pt x="3315478" y="45899"/>
                  <a:pt x="3188272" y="-7574"/>
                  <a:pt x="2971800" y="18288"/>
                </a:cubicBezTo>
                <a:cubicBezTo>
                  <a:pt x="2755328" y="44150"/>
                  <a:pt x="2598570" y="34692"/>
                  <a:pt x="2448763" y="18288"/>
                </a:cubicBezTo>
                <a:cubicBezTo>
                  <a:pt x="2298956" y="1884"/>
                  <a:pt x="2011344" y="-7043"/>
                  <a:pt x="1854403" y="18288"/>
                </a:cubicBezTo>
                <a:cubicBezTo>
                  <a:pt x="1697462" y="43619"/>
                  <a:pt x="1444994" y="618"/>
                  <a:pt x="1295705" y="18288"/>
                </a:cubicBezTo>
                <a:cubicBezTo>
                  <a:pt x="1146416" y="35958"/>
                  <a:pt x="965401" y="42167"/>
                  <a:pt x="772668" y="18288"/>
                </a:cubicBezTo>
                <a:cubicBezTo>
                  <a:pt x="579935" y="-5591"/>
                  <a:pt x="352420" y="-19381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566160" h="18288" stroke="0" extrusionOk="0">
                <a:moveTo>
                  <a:pt x="0" y="0"/>
                </a:moveTo>
                <a:cubicBezTo>
                  <a:pt x="169947" y="-5008"/>
                  <a:pt x="340602" y="-17518"/>
                  <a:pt x="594360" y="0"/>
                </a:cubicBezTo>
                <a:cubicBezTo>
                  <a:pt x="848118" y="17518"/>
                  <a:pt x="997921" y="8866"/>
                  <a:pt x="1224382" y="0"/>
                </a:cubicBezTo>
                <a:cubicBezTo>
                  <a:pt x="1450843" y="-8866"/>
                  <a:pt x="1572343" y="8392"/>
                  <a:pt x="1783080" y="0"/>
                </a:cubicBezTo>
                <a:cubicBezTo>
                  <a:pt x="1993817" y="-8392"/>
                  <a:pt x="2266728" y="2126"/>
                  <a:pt x="2448763" y="0"/>
                </a:cubicBezTo>
                <a:cubicBezTo>
                  <a:pt x="2630798" y="-2126"/>
                  <a:pt x="2815508" y="-13843"/>
                  <a:pt x="3043123" y="0"/>
                </a:cubicBezTo>
                <a:cubicBezTo>
                  <a:pt x="3270738" y="13843"/>
                  <a:pt x="3420568" y="2184"/>
                  <a:pt x="3566160" y="0"/>
                </a:cubicBezTo>
                <a:cubicBezTo>
                  <a:pt x="3566487" y="8595"/>
                  <a:pt x="3566088" y="13110"/>
                  <a:pt x="3566160" y="18288"/>
                </a:cubicBezTo>
                <a:cubicBezTo>
                  <a:pt x="3421748" y="9323"/>
                  <a:pt x="3176383" y="-3939"/>
                  <a:pt x="2971800" y="18288"/>
                </a:cubicBezTo>
                <a:cubicBezTo>
                  <a:pt x="2767217" y="40515"/>
                  <a:pt x="2590769" y="4336"/>
                  <a:pt x="2306117" y="18288"/>
                </a:cubicBezTo>
                <a:cubicBezTo>
                  <a:pt x="2021465" y="32240"/>
                  <a:pt x="1860727" y="-9280"/>
                  <a:pt x="1676095" y="18288"/>
                </a:cubicBezTo>
                <a:cubicBezTo>
                  <a:pt x="1491463" y="45856"/>
                  <a:pt x="1329173" y="5765"/>
                  <a:pt x="1153058" y="18288"/>
                </a:cubicBezTo>
                <a:cubicBezTo>
                  <a:pt x="976943" y="30811"/>
                  <a:pt x="895178" y="4751"/>
                  <a:pt x="665683" y="18288"/>
                </a:cubicBezTo>
                <a:cubicBezTo>
                  <a:pt x="436189" y="31825"/>
                  <a:pt x="302924" y="2002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9E1A731-F035-2569-BBF1-1C11E2D443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rcRect r="23869" b="-3"/>
          <a:stretch>
            <a:fillRect/>
          </a:stretch>
        </p:blipFill>
        <p:spPr>
          <a:xfrm>
            <a:off x="5026965" y="4215384"/>
            <a:ext cx="2945127" cy="201168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C4EF6A4-22D2-5127-2443-E156BCBF908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27580" b="4"/>
          <a:stretch>
            <a:fillRect/>
          </a:stretch>
        </p:blipFill>
        <p:spPr>
          <a:xfrm>
            <a:off x="8534618" y="4215384"/>
            <a:ext cx="2943266" cy="2011680"/>
          </a:xfrm>
          <a:prstGeom prst="rect">
            <a:avLst/>
          </a:prstGeom>
        </p:spPr>
      </p:pic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477E331E-77BF-7CDB-7F9C-90DCFE119992}"/>
              </a:ext>
            </a:extLst>
          </p:cNvPr>
          <p:cNvGraphicFramePr>
            <a:graphicFrameLocks noGrp="1"/>
          </p:cNvGraphicFramePr>
          <p:nvPr/>
        </p:nvGraphicFramePr>
        <p:xfrm>
          <a:off x="640080" y="2116944"/>
          <a:ext cx="3745330" cy="31089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872665">
                  <a:extLst>
                    <a:ext uri="{9D8B030D-6E8A-4147-A177-3AD203B41FA5}">
                      <a16:colId xmlns:a16="http://schemas.microsoft.com/office/drawing/2014/main" val="2204586603"/>
                    </a:ext>
                  </a:extLst>
                </a:gridCol>
                <a:gridCol w="1872665">
                  <a:extLst>
                    <a:ext uri="{9D8B030D-6E8A-4147-A177-3AD203B41FA5}">
                      <a16:colId xmlns:a16="http://schemas.microsoft.com/office/drawing/2014/main" val="10806118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80 valid responses target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3772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Criteria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18+, Morrisons, 6+ months service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38139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Sampling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purposive convenience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76326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solidFill>
                            <a:schemeClr val="accent3">
                              <a:lumMod val="60000"/>
                              <a:lumOff val="40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purposive convenience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0229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44341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69BE7-0667-9091-20EC-AE56E5FAE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/>
              <a:t>Ethical considerations</a:t>
            </a:r>
            <a:br>
              <a:rPr lang="en-US" sz="4100"/>
            </a:br>
            <a:r>
              <a:rPr lang="en-US" sz="4100" b="1"/>
              <a:t>Consent and choice</a:t>
            </a:r>
            <a:br>
              <a:rPr lang="en-US" sz="4100"/>
            </a:br>
            <a:endParaRPr lang="en-US" sz="4100"/>
          </a:p>
        </p:txBody>
      </p:sp>
      <p:pic>
        <p:nvPicPr>
          <p:cNvPr id="5" name="Picture 4" descr="Row of hanging black suits with one gold one">
            <a:extLst>
              <a:ext uri="{FF2B5EF4-FFF2-40B4-BE49-F238E27FC236}">
                <a16:creationId xmlns:a16="http://schemas.microsoft.com/office/drawing/2014/main" id="{F42ED59A-E20C-7092-1643-D81A68E96F5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270" r="7196" b="-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205F51-36C0-C6AB-FEB9-9C6D128B27E2}"/>
              </a:ext>
            </a:extLst>
          </p:cNvPr>
          <p:cNvSpPr txBox="1"/>
          <p:nvPr/>
        </p:nvSpPr>
        <p:spPr>
          <a:xfrm>
            <a:off x="6513788" y="2333297"/>
            <a:ext cx="4840010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Before the survey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Clear information sheet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Consent before questions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Voluntary participation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34290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18+ participants only</a:t>
            </a:r>
            <a:endParaRPr kumimoji="0" lang="en-US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79591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4FD87-D91B-8F7E-B932-68944B151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7740" y="802955"/>
            <a:ext cx="4766330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Anonymity and protection</a:t>
            </a:r>
            <a:br>
              <a:rPr lang="en-US" sz="33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33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369"/>
            <a:ext cx="6091008" cy="6858000"/>
            <a:chOff x="305" y="-369"/>
            <a:chExt cx="6091008" cy="6858000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pic>
        <p:nvPicPr>
          <p:cNvPr id="7" name="Graphic 6" descr="Lock">
            <a:extLst>
              <a:ext uri="{FF2B5EF4-FFF2-40B4-BE49-F238E27FC236}">
                <a16:creationId xmlns:a16="http://schemas.microsoft.com/office/drawing/2014/main" id="{AD13E48A-2892-B13B-1141-6A261BA1E61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4437" y="1700784"/>
            <a:ext cx="3785616" cy="378561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3C40181-2F40-C9E1-DF70-2EB2B1F3829C}"/>
              </a:ext>
            </a:extLst>
          </p:cNvPr>
          <p:cNvSpPr txBox="1"/>
          <p:nvPr/>
        </p:nvSpPr>
        <p:spPr>
          <a:xfrm>
            <a:off x="6621072" y="2421683"/>
            <a:ext cx="4765949" cy="33534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Anonymous questionnaire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857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No store or manager names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857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Secure storage + UK GDPR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857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1" i="0" u="none" strike="noStrike" kern="1200" cap="none" spc="0" normalizeH="0" baseline="0" noProof="0">
                <a:ln>
                  <a:noFill/>
                </a:ln>
                <a:solidFill>
                  <a:srgbClr val="0E2841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Support signposting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E2841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6040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961DA-9E84-B3CF-4586-374367C96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and recommendations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C03ECCF-CB72-429E-D467-EC2ECC6F026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497798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5325D89-5501-A375-E666-DBB6A494E9E6}"/>
              </a:ext>
            </a:extLst>
          </p:cNvPr>
          <p:cNvSpPr txBox="1"/>
          <p:nvPr/>
        </p:nvSpPr>
        <p:spPr>
          <a:xfrm>
            <a:off x="5962208" y="1825625"/>
            <a:ext cx="5160494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B4F3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Future improvements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73B2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More stores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73B2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Longer timeframe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73B2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Interviews or focus groups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173B2D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Objective performance data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39516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9C3C864-C625-4883-B868-9A4C470F4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291" y="3296652"/>
            <a:ext cx="12202113" cy="3561346"/>
          </a:xfrm>
          <a:custGeom>
            <a:avLst/>
            <a:gdLst>
              <a:gd name="connsiteX0" fmla="*/ 0 w 12202113"/>
              <a:gd name="connsiteY0" fmla="*/ 3188466 h 3188466"/>
              <a:gd name="connsiteX1" fmla="*/ 10116 w 12202113"/>
              <a:gd name="connsiteY1" fmla="*/ 2657641 h 3188466"/>
              <a:gd name="connsiteX2" fmla="*/ 10116 w 12202113"/>
              <a:gd name="connsiteY2" fmla="*/ 0 h 3188466"/>
              <a:gd name="connsiteX3" fmla="*/ 12202113 w 12202113"/>
              <a:gd name="connsiteY3" fmla="*/ 0 h 3188466"/>
              <a:gd name="connsiteX4" fmla="*/ 12202113 w 12202113"/>
              <a:gd name="connsiteY4" fmla="*/ 2879832 h 3188466"/>
              <a:gd name="connsiteX5" fmla="*/ 12198167 w 12202113"/>
              <a:gd name="connsiteY5" fmla="*/ 2880360 h 3188466"/>
              <a:gd name="connsiteX6" fmla="*/ 12122128 w 12202113"/>
              <a:gd name="connsiteY6" fmla="*/ 2887194 h 3188466"/>
              <a:gd name="connsiteX7" fmla="*/ 12028868 w 12202113"/>
              <a:gd name="connsiteY7" fmla="*/ 2911786 h 3188466"/>
              <a:gd name="connsiteX8" fmla="*/ 11995238 w 12202113"/>
              <a:gd name="connsiteY8" fmla="*/ 2914090 h 3188466"/>
              <a:gd name="connsiteX9" fmla="*/ 11996460 w 12202113"/>
              <a:gd name="connsiteY9" fmla="*/ 2918442 h 3188466"/>
              <a:gd name="connsiteX10" fmla="*/ 11983968 w 12202113"/>
              <a:gd name="connsiteY10" fmla="*/ 2918762 h 3188466"/>
              <a:gd name="connsiteX11" fmla="*/ 11956084 w 12202113"/>
              <a:gd name="connsiteY11" fmla="*/ 2918868 h 3188466"/>
              <a:gd name="connsiteX12" fmla="*/ 11872586 w 12202113"/>
              <a:gd name="connsiteY12" fmla="*/ 2920076 h 3188466"/>
              <a:gd name="connsiteX13" fmla="*/ 11849804 w 12202113"/>
              <a:gd name="connsiteY13" fmla="*/ 2928420 h 3188466"/>
              <a:gd name="connsiteX14" fmla="*/ 11828254 w 12202113"/>
              <a:gd name="connsiteY14" fmla="*/ 2928551 h 3188466"/>
              <a:gd name="connsiteX15" fmla="*/ 11703277 w 12202113"/>
              <a:gd name="connsiteY15" fmla="*/ 2939735 h 3188466"/>
              <a:gd name="connsiteX16" fmla="*/ 11686094 w 12202113"/>
              <a:gd name="connsiteY16" fmla="*/ 2940570 h 3188466"/>
              <a:gd name="connsiteX17" fmla="*/ 11676788 w 12202113"/>
              <a:gd name="connsiteY17" fmla="*/ 2944321 h 3188466"/>
              <a:gd name="connsiteX18" fmla="*/ 11643464 w 12202113"/>
              <a:gd name="connsiteY18" fmla="*/ 2945066 h 3188466"/>
              <a:gd name="connsiteX19" fmla="*/ 11641922 w 12202113"/>
              <a:gd name="connsiteY19" fmla="*/ 2947200 h 3188466"/>
              <a:gd name="connsiteX20" fmla="*/ 11532386 w 12202113"/>
              <a:gd name="connsiteY20" fmla="*/ 2965529 h 3188466"/>
              <a:gd name="connsiteX21" fmla="*/ 11513619 w 12202113"/>
              <a:gd name="connsiteY21" fmla="*/ 2968556 h 3188466"/>
              <a:gd name="connsiteX22" fmla="*/ 11497404 w 12202113"/>
              <a:gd name="connsiteY22" fmla="*/ 2967639 h 3188466"/>
              <a:gd name="connsiteX23" fmla="*/ 11407630 w 12202113"/>
              <a:gd name="connsiteY23" fmla="*/ 2970255 h 3188466"/>
              <a:gd name="connsiteX24" fmla="*/ 11386276 w 12202113"/>
              <a:gd name="connsiteY24" fmla="*/ 2968648 h 3188466"/>
              <a:gd name="connsiteX25" fmla="*/ 11377296 w 12202113"/>
              <a:gd name="connsiteY25" fmla="*/ 2965257 h 3188466"/>
              <a:gd name="connsiteX26" fmla="*/ 11342536 w 12202113"/>
              <a:gd name="connsiteY26" fmla="*/ 2971666 h 3188466"/>
              <a:gd name="connsiteX27" fmla="*/ 11288902 w 12202113"/>
              <a:gd name="connsiteY27" fmla="*/ 2976058 h 3188466"/>
              <a:gd name="connsiteX28" fmla="*/ 11263411 w 12202113"/>
              <a:gd name="connsiteY28" fmla="*/ 2979228 h 3188466"/>
              <a:gd name="connsiteX29" fmla="*/ 11242843 w 12202113"/>
              <a:gd name="connsiteY29" fmla="*/ 2977303 h 3188466"/>
              <a:gd name="connsiteX30" fmla="*/ 11125798 w 12202113"/>
              <a:gd name="connsiteY30" fmla="*/ 2976816 h 3188466"/>
              <a:gd name="connsiteX31" fmla="*/ 11098884 w 12202113"/>
              <a:gd name="connsiteY31" fmla="*/ 2973758 h 3188466"/>
              <a:gd name="connsiteX32" fmla="*/ 11086128 w 12202113"/>
              <a:gd name="connsiteY32" fmla="*/ 2967663 h 3188466"/>
              <a:gd name="connsiteX33" fmla="*/ 11076132 w 12202113"/>
              <a:gd name="connsiteY33" fmla="*/ 2969836 h 3188466"/>
              <a:gd name="connsiteX34" fmla="*/ 11005337 w 12202113"/>
              <a:gd name="connsiteY34" fmla="*/ 2970053 h 3188466"/>
              <a:gd name="connsiteX35" fmla="*/ 10959154 w 12202113"/>
              <a:gd name="connsiteY35" fmla="*/ 2970750 h 3188466"/>
              <a:gd name="connsiteX36" fmla="*/ 10956347 w 12202113"/>
              <a:gd name="connsiteY36" fmla="*/ 2979118 h 3188466"/>
              <a:gd name="connsiteX37" fmla="*/ 10915223 w 12202113"/>
              <a:gd name="connsiteY37" fmla="*/ 2982099 h 3188466"/>
              <a:gd name="connsiteX38" fmla="*/ 10871398 w 12202113"/>
              <a:gd name="connsiteY38" fmla="*/ 2976728 h 3188466"/>
              <a:gd name="connsiteX39" fmla="*/ 10819743 w 12202113"/>
              <a:gd name="connsiteY39" fmla="*/ 2977481 h 3188466"/>
              <a:gd name="connsiteX40" fmla="*/ 10788834 w 12202113"/>
              <a:gd name="connsiteY40" fmla="*/ 2977840 h 3188466"/>
              <a:gd name="connsiteX41" fmla="*/ 10707711 w 12202113"/>
              <a:gd name="connsiteY41" fmla="*/ 2985644 h 3188466"/>
              <a:gd name="connsiteX42" fmla="*/ 10576086 w 12202113"/>
              <a:gd name="connsiteY42" fmla="*/ 3015319 h 3188466"/>
              <a:gd name="connsiteX43" fmla="*/ 10534761 w 12202113"/>
              <a:gd name="connsiteY43" fmla="*/ 3019524 h 3188466"/>
              <a:gd name="connsiteX44" fmla="*/ 10527537 w 12202113"/>
              <a:gd name="connsiteY44" fmla="*/ 3017814 h 3188466"/>
              <a:gd name="connsiteX45" fmla="*/ 10321799 w 12202113"/>
              <a:gd name="connsiteY45" fmla="*/ 3035635 h 3188466"/>
              <a:gd name="connsiteX46" fmla="*/ 10284989 w 12202113"/>
              <a:gd name="connsiteY46" fmla="*/ 3036679 h 3188466"/>
              <a:gd name="connsiteX47" fmla="*/ 10257423 w 12202113"/>
              <a:gd name="connsiteY47" fmla="*/ 3036027 h 3188466"/>
              <a:gd name="connsiteX48" fmla="*/ 10191450 w 12202113"/>
              <a:gd name="connsiteY48" fmla="*/ 3041963 h 3188466"/>
              <a:gd name="connsiteX49" fmla="*/ 10083845 w 12202113"/>
              <a:gd name="connsiteY49" fmla="*/ 3054978 h 3188466"/>
              <a:gd name="connsiteX50" fmla="*/ 10060611 w 12202113"/>
              <a:gd name="connsiteY50" fmla="*/ 3057035 h 3188466"/>
              <a:gd name="connsiteX51" fmla="*/ 10039363 w 12202113"/>
              <a:gd name="connsiteY51" fmla="*/ 3055961 h 3188466"/>
              <a:gd name="connsiteX52" fmla="*/ 10033322 w 12202113"/>
              <a:gd name="connsiteY52" fmla="*/ 3053238 h 3188466"/>
              <a:gd name="connsiteX53" fmla="*/ 10020337 w 12202113"/>
              <a:gd name="connsiteY53" fmla="*/ 3053912 h 3188466"/>
              <a:gd name="connsiteX54" fmla="*/ 10016616 w 12202113"/>
              <a:gd name="connsiteY54" fmla="*/ 3053498 h 3188466"/>
              <a:gd name="connsiteX55" fmla="*/ 9995549 w 12202113"/>
              <a:gd name="connsiteY55" fmla="*/ 3051719 h 3188466"/>
              <a:gd name="connsiteX56" fmla="*/ 9957212 w 12202113"/>
              <a:gd name="connsiteY56" fmla="*/ 3062663 h 3188466"/>
              <a:gd name="connsiteX57" fmla="*/ 9904584 w 12202113"/>
              <a:gd name="connsiteY57" fmla="*/ 3063999 h 3188466"/>
              <a:gd name="connsiteX58" fmla="*/ 9713857 w 12202113"/>
              <a:gd name="connsiteY58" fmla="*/ 3087955 h 3188466"/>
              <a:gd name="connsiteX59" fmla="*/ 9678879 w 12202113"/>
              <a:gd name="connsiteY59" fmla="*/ 3079676 h 3188466"/>
              <a:gd name="connsiteX60" fmla="*/ 9598760 w 12202113"/>
              <a:gd name="connsiteY60" fmla="*/ 3085228 h 3188466"/>
              <a:gd name="connsiteX61" fmla="*/ 9488796 w 12202113"/>
              <a:gd name="connsiteY61" fmla="*/ 3115384 h 3188466"/>
              <a:gd name="connsiteX62" fmla="*/ 9341972 w 12202113"/>
              <a:gd name="connsiteY62" fmla="*/ 3126583 h 3188466"/>
              <a:gd name="connsiteX63" fmla="*/ 9333795 w 12202113"/>
              <a:gd name="connsiteY63" fmla="*/ 3132083 h 3188466"/>
              <a:gd name="connsiteX64" fmla="*/ 9321736 w 12202113"/>
              <a:gd name="connsiteY64" fmla="*/ 3135834 h 3188466"/>
              <a:gd name="connsiteX65" fmla="*/ 9319405 w 12202113"/>
              <a:gd name="connsiteY65" fmla="*/ 3135561 h 3188466"/>
              <a:gd name="connsiteX66" fmla="*/ 9302847 w 12202113"/>
              <a:gd name="connsiteY66" fmla="*/ 3137746 h 3188466"/>
              <a:gd name="connsiteX67" fmla="*/ 9300930 w 12202113"/>
              <a:gd name="connsiteY67" fmla="*/ 3139687 h 3188466"/>
              <a:gd name="connsiteX68" fmla="*/ 9290106 w 12202113"/>
              <a:gd name="connsiteY68" fmla="*/ 3141645 h 3188466"/>
              <a:gd name="connsiteX69" fmla="*/ 9270220 w 12202113"/>
              <a:gd name="connsiteY69" fmla="*/ 3146737 h 3188466"/>
              <a:gd name="connsiteX70" fmla="*/ 9265150 w 12202113"/>
              <a:gd name="connsiteY70" fmla="*/ 3146531 h 3188466"/>
              <a:gd name="connsiteX71" fmla="*/ 9233057 w 12202113"/>
              <a:gd name="connsiteY71" fmla="*/ 3152408 h 3188466"/>
              <a:gd name="connsiteX72" fmla="*/ 9231974 w 12202113"/>
              <a:gd name="connsiteY72" fmla="*/ 3151938 h 3188466"/>
              <a:gd name="connsiteX73" fmla="*/ 9220130 w 12202113"/>
              <a:gd name="connsiteY73" fmla="*/ 3151189 h 3188466"/>
              <a:gd name="connsiteX74" fmla="*/ 9198955 w 12202113"/>
              <a:gd name="connsiteY74" fmla="*/ 3151015 h 3188466"/>
              <a:gd name="connsiteX75" fmla="*/ 9142196 w 12202113"/>
              <a:gd name="connsiteY75" fmla="*/ 3143802 h 3188466"/>
              <a:gd name="connsiteX76" fmla="*/ 9108665 w 12202113"/>
              <a:gd name="connsiteY76" fmla="*/ 3149868 h 3188466"/>
              <a:gd name="connsiteX77" fmla="*/ 9014086 w 12202113"/>
              <a:gd name="connsiteY77" fmla="*/ 3150791 h 3188466"/>
              <a:gd name="connsiteX78" fmla="*/ 8915037 w 12202113"/>
              <a:gd name="connsiteY78" fmla="*/ 3140020 h 3188466"/>
              <a:gd name="connsiteX79" fmla="*/ 8815667 w 12202113"/>
              <a:gd name="connsiteY79" fmla="*/ 3138606 h 3188466"/>
              <a:gd name="connsiteX80" fmla="*/ 8779688 w 12202113"/>
              <a:gd name="connsiteY80" fmla="*/ 3138895 h 3188466"/>
              <a:gd name="connsiteX81" fmla="*/ 8715556 w 12202113"/>
              <a:gd name="connsiteY81" fmla="*/ 3135878 h 3188466"/>
              <a:gd name="connsiteX82" fmla="*/ 8686183 w 12202113"/>
              <a:gd name="connsiteY82" fmla="*/ 3132307 h 3188466"/>
              <a:gd name="connsiteX83" fmla="*/ 8684895 w 12202113"/>
              <a:gd name="connsiteY83" fmla="*/ 3132527 h 3188466"/>
              <a:gd name="connsiteX84" fmla="*/ 8682270 w 12202113"/>
              <a:gd name="connsiteY84" fmla="*/ 3130989 h 3188466"/>
              <a:gd name="connsiteX85" fmla="*/ 8676836 w 12202113"/>
              <a:gd name="connsiteY85" fmla="*/ 3130278 h 3188466"/>
              <a:gd name="connsiteX86" fmla="*/ 8662002 w 12202113"/>
              <a:gd name="connsiteY86" fmla="*/ 3130735 h 3188466"/>
              <a:gd name="connsiteX87" fmla="*/ 8656423 w 12202113"/>
              <a:gd name="connsiteY87" fmla="*/ 3131304 h 3188466"/>
              <a:gd name="connsiteX88" fmla="*/ 8648261 w 12202113"/>
              <a:gd name="connsiteY88" fmla="*/ 3131294 h 3188466"/>
              <a:gd name="connsiteX89" fmla="*/ 8648057 w 12202113"/>
              <a:gd name="connsiteY89" fmla="*/ 3131167 h 3188466"/>
              <a:gd name="connsiteX90" fmla="*/ 8640412 w 12202113"/>
              <a:gd name="connsiteY90" fmla="*/ 3131403 h 3188466"/>
              <a:gd name="connsiteX91" fmla="*/ 8603003 w 12202113"/>
              <a:gd name="connsiteY91" fmla="*/ 3134155 h 3188466"/>
              <a:gd name="connsiteX92" fmla="*/ 8553571 w 12202113"/>
              <a:gd name="connsiteY92" fmla="*/ 3122125 h 3188466"/>
              <a:gd name="connsiteX93" fmla="*/ 8533128 w 12202113"/>
              <a:gd name="connsiteY93" fmla="*/ 3120039 h 3188466"/>
              <a:gd name="connsiteX94" fmla="*/ 8522209 w 12202113"/>
              <a:gd name="connsiteY94" fmla="*/ 3118252 h 3188466"/>
              <a:gd name="connsiteX95" fmla="*/ 8521532 w 12202113"/>
              <a:gd name="connsiteY95" fmla="*/ 3117705 h 3188466"/>
              <a:gd name="connsiteX96" fmla="*/ 8485667 w 12202113"/>
              <a:gd name="connsiteY96" fmla="*/ 3120406 h 3188466"/>
              <a:gd name="connsiteX97" fmla="*/ 8480905 w 12202113"/>
              <a:gd name="connsiteY97" fmla="*/ 3119749 h 3188466"/>
              <a:gd name="connsiteX98" fmla="*/ 8457530 w 12202113"/>
              <a:gd name="connsiteY98" fmla="*/ 3122810 h 3188466"/>
              <a:gd name="connsiteX99" fmla="*/ 8445451 w 12202113"/>
              <a:gd name="connsiteY99" fmla="*/ 3123697 h 3188466"/>
              <a:gd name="connsiteX100" fmla="*/ 8442039 w 12202113"/>
              <a:gd name="connsiteY100" fmla="*/ 3125378 h 3188466"/>
              <a:gd name="connsiteX101" fmla="*/ 8424215 w 12202113"/>
              <a:gd name="connsiteY101" fmla="*/ 3125963 h 3188466"/>
              <a:gd name="connsiteX102" fmla="*/ 8422165 w 12202113"/>
              <a:gd name="connsiteY102" fmla="*/ 3125491 h 3188466"/>
              <a:gd name="connsiteX103" fmla="*/ 8407465 w 12202113"/>
              <a:gd name="connsiteY103" fmla="*/ 3127979 h 3188466"/>
              <a:gd name="connsiteX104" fmla="*/ 8395146 w 12202113"/>
              <a:gd name="connsiteY104" fmla="*/ 3132488 h 3188466"/>
              <a:gd name="connsiteX105" fmla="*/ 8243538 w 12202113"/>
              <a:gd name="connsiteY105" fmla="*/ 3129873 h 3188466"/>
              <a:gd name="connsiteX106" fmla="*/ 8112685 w 12202113"/>
              <a:gd name="connsiteY106" fmla="*/ 3148698 h 3188466"/>
              <a:gd name="connsiteX107" fmla="*/ 8026741 w 12202113"/>
              <a:gd name="connsiteY107" fmla="*/ 3154015 h 3188466"/>
              <a:gd name="connsiteX108" fmla="*/ 8030400 w 12202113"/>
              <a:gd name="connsiteY108" fmla="*/ 3146736 h 3188466"/>
              <a:gd name="connsiteX109" fmla="*/ 8002987 w 12202113"/>
              <a:gd name="connsiteY109" fmla="*/ 3135663 h 3188466"/>
              <a:gd name="connsiteX110" fmla="*/ 7798568 w 12202113"/>
              <a:gd name="connsiteY110" fmla="*/ 3141249 h 3188466"/>
              <a:gd name="connsiteX111" fmla="*/ 7746353 w 12202113"/>
              <a:gd name="connsiteY111" fmla="*/ 3137755 h 3188466"/>
              <a:gd name="connsiteX112" fmla="*/ 7700395 w 12202113"/>
              <a:gd name="connsiteY112" fmla="*/ 3144729 h 3188466"/>
              <a:gd name="connsiteX113" fmla="*/ 7681335 w 12202113"/>
              <a:gd name="connsiteY113" fmla="*/ 3141120 h 3188466"/>
              <a:gd name="connsiteX114" fmla="*/ 7678044 w 12202113"/>
              <a:gd name="connsiteY114" fmla="*/ 3140387 h 3188466"/>
              <a:gd name="connsiteX115" fmla="*/ 7664890 w 12202113"/>
              <a:gd name="connsiteY115" fmla="*/ 3139855 h 3188466"/>
              <a:gd name="connsiteX116" fmla="*/ 7661183 w 12202113"/>
              <a:gd name="connsiteY116" fmla="*/ 3136706 h 3188466"/>
              <a:gd name="connsiteX117" fmla="*/ 7641383 w 12202113"/>
              <a:gd name="connsiteY117" fmla="*/ 3133755 h 3188466"/>
              <a:gd name="connsiteX118" fmla="*/ 7617169 w 12202113"/>
              <a:gd name="connsiteY118" fmla="*/ 3133614 h 3188466"/>
              <a:gd name="connsiteX119" fmla="*/ 7531143 w 12202113"/>
              <a:gd name="connsiteY119" fmla="*/ 3132781 h 3188466"/>
              <a:gd name="connsiteX120" fmla="*/ 7517113 w 12202113"/>
              <a:gd name="connsiteY120" fmla="*/ 3134483 h 3188466"/>
              <a:gd name="connsiteX121" fmla="*/ 7471320 w 12202113"/>
              <a:gd name="connsiteY121" fmla="*/ 3131645 h 3188466"/>
              <a:gd name="connsiteX122" fmla="*/ 7430512 w 12202113"/>
              <a:gd name="connsiteY122" fmla="*/ 3131007 h 3188466"/>
              <a:gd name="connsiteX123" fmla="*/ 7404071 w 12202113"/>
              <a:gd name="connsiteY123" fmla="*/ 3132361 h 3188466"/>
              <a:gd name="connsiteX124" fmla="*/ 7397140 w 12202113"/>
              <a:gd name="connsiteY124" fmla="*/ 3131239 h 3188466"/>
              <a:gd name="connsiteX125" fmla="*/ 7370514 w 12202113"/>
              <a:gd name="connsiteY125" fmla="*/ 3130516 h 3188466"/>
              <a:gd name="connsiteX126" fmla="*/ 7356953 w 12202113"/>
              <a:gd name="connsiteY126" fmla="*/ 3132179 h 3188466"/>
              <a:gd name="connsiteX127" fmla="*/ 7343567 w 12202113"/>
              <a:gd name="connsiteY127" fmla="*/ 3128350 h 3188466"/>
              <a:gd name="connsiteX128" fmla="*/ 7340295 w 12202113"/>
              <a:gd name="connsiteY128" fmla="*/ 3125545 h 3188466"/>
              <a:gd name="connsiteX129" fmla="*/ 7321348 w 12202113"/>
              <a:gd name="connsiteY129" fmla="*/ 3126804 h 3188466"/>
              <a:gd name="connsiteX130" fmla="*/ 7305815 w 12202113"/>
              <a:gd name="connsiteY130" fmla="*/ 3124063 h 3188466"/>
              <a:gd name="connsiteX131" fmla="*/ 7292274 w 12202113"/>
              <a:gd name="connsiteY131" fmla="*/ 3125855 h 3188466"/>
              <a:gd name="connsiteX132" fmla="*/ 7286654 w 12202113"/>
              <a:gd name="connsiteY132" fmla="*/ 3125451 h 3188466"/>
              <a:gd name="connsiteX133" fmla="*/ 7272685 w 12202113"/>
              <a:gd name="connsiteY133" fmla="*/ 3124094 h 3188466"/>
              <a:gd name="connsiteX134" fmla="*/ 7248584 w 12202113"/>
              <a:gd name="connsiteY134" fmla="*/ 3121080 h 3188466"/>
              <a:gd name="connsiteX135" fmla="*/ 7241065 w 12202113"/>
              <a:gd name="connsiteY135" fmla="*/ 3120661 h 3188466"/>
              <a:gd name="connsiteX136" fmla="*/ 7224696 w 12202113"/>
              <a:gd name="connsiteY136" fmla="*/ 3116051 h 3188466"/>
              <a:gd name="connsiteX137" fmla="*/ 7193009 w 12202113"/>
              <a:gd name="connsiteY137" fmla="*/ 3112108 h 3188466"/>
              <a:gd name="connsiteX138" fmla="*/ 7137220 w 12202113"/>
              <a:gd name="connsiteY138" fmla="*/ 3098354 h 3188466"/>
              <a:gd name="connsiteX139" fmla="*/ 7104427 w 12202113"/>
              <a:gd name="connsiteY139" fmla="*/ 3091790 h 3188466"/>
              <a:gd name="connsiteX140" fmla="*/ 7082240 w 12202113"/>
              <a:gd name="connsiteY140" fmla="*/ 3085740 h 3188466"/>
              <a:gd name="connsiteX141" fmla="*/ 7016754 w 12202113"/>
              <a:gd name="connsiteY141" fmla="*/ 3077196 h 3188466"/>
              <a:gd name="connsiteX142" fmla="*/ 6904436 w 12202113"/>
              <a:gd name="connsiteY142" fmla="*/ 3065900 h 3188466"/>
              <a:gd name="connsiteX143" fmla="*/ 6881434 w 12202113"/>
              <a:gd name="connsiteY143" fmla="*/ 3062865 h 3188466"/>
              <a:gd name="connsiteX144" fmla="*/ 6865273 w 12202113"/>
              <a:gd name="connsiteY144" fmla="*/ 3057749 h 3188466"/>
              <a:gd name="connsiteX145" fmla="*/ 6864671 w 12202113"/>
              <a:gd name="connsiteY145" fmla="*/ 3054378 h 3188466"/>
              <a:gd name="connsiteX146" fmla="*/ 6852599 w 12202113"/>
              <a:gd name="connsiteY146" fmla="*/ 3052306 h 3188466"/>
              <a:gd name="connsiteX147" fmla="*/ 6850143 w 12202113"/>
              <a:gd name="connsiteY147" fmla="*/ 3051232 h 3188466"/>
              <a:gd name="connsiteX148" fmla="*/ 6835301 w 12202113"/>
              <a:gd name="connsiteY148" fmla="*/ 3045593 h 3188466"/>
              <a:gd name="connsiteX149" fmla="*/ 6784871 w 12202113"/>
              <a:gd name="connsiteY149" fmla="*/ 3046562 h 3188466"/>
              <a:gd name="connsiteX150" fmla="*/ 6738245 w 12202113"/>
              <a:gd name="connsiteY150" fmla="*/ 3037055 h 3188466"/>
              <a:gd name="connsiteX151" fmla="*/ 6537703 w 12202113"/>
              <a:gd name="connsiteY151" fmla="*/ 3017736 h 3188466"/>
              <a:gd name="connsiteX152" fmla="*/ 6521858 w 12202113"/>
              <a:gd name="connsiteY152" fmla="*/ 3004158 h 3188466"/>
              <a:gd name="connsiteX153" fmla="*/ 6445069 w 12202113"/>
              <a:gd name="connsiteY153" fmla="*/ 2992470 h 3188466"/>
              <a:gd name="connsiteX154" fmla="*/ 6302447 w 12202113"/>
              <a:gd name="connsiteY154" fmla="*/ 2994274 h 3188466"/>
              <a:gd name="connsiteX155" fmla="*/ 6160029 w 12202113"/>
              <a:gd name="connsiteY155" fmla="*/ 2973666 h 3188466"/>
              <a:gd name="connsiteX156" fmla="*/ 6144046 w 12202113"/>
              <a:gd name="connsiteY156" fmla="*/ 2976380 h 3188466"/>
              <a:gd name="connsiteX157" fmla="*/ 6127670 w 12202113"/>
              <a:gd name="connsiteY157" fmla="*/ 2976929 h 3188466"/>
              <a:gd name="connsiteX158" fmla="*/ 6126155 w 12202113"/>
              <a:gd name="connsiteY158" fmla="*/ 2976245 h 3188466"/>
              <a:gd name="connsiteX159" fmla="*/ 6108575 w 12202113"/>
              <a:gd name="connsiteY159" fmla="*/ 2974651 h 3188466"/>
              <a:gd name="connsiteX160" fmla="*/ 6103746 w 12202113"/>
              <a:gd name="connsiteY160" fmla="*/ 2975803 h 3188466"/>
              <a:gd name="connsiteX161" fmla="*/ 6091377 w 12202113"/>
              <a:gd name="connsiteY161" fmla="*/ 2975180 h 3188466"/>
              <a:gd name="connsiteX162" fmla="*/ 6066183 w 12202113"/>
              <a:gd name="connsiteY162" fmla="*/ 2975222 h 3188466"/>
              <a:gd name="connsiteX163" fmla="*/ 6063287 w 12202113"/>
              <a:gd name="connsiteY163" fmla="*/ 2974353 h 3188466"/>
              <a:gd name="connsiteX164" fmla="*/ 6054813 w 12202113"/>
              <a:gd name="connsiteY164" fmla="*/ 2974911 h 3188466"/>
              <a:gd name="connsiteX165" fmla="*/ 6050809 w 12202113"/>
              <a:gd name="connsiteY165" fmla="*/ 2973985 h 3188466"/>
              <a:gd name="connsiteX166" fmla="*/ 6013979 w 12202113"/>
              <a:gd name="connsiteY166" fmla="*/ 2974553 h 3188466"/>
              <a:gd name="connsiteX167" fmla="*/ 6013800 w 12202113"/>
              <a:gd name="connsiteY167" fmla="*/ 2973973 h 3188466"/>
              <a:gd name="connsiteX168" fmla="*/ 6004866 w 12202113"/>
              <a:gd name="connsiteY168" fmla="*/ 2971570 h 3188466"/>
              <a:gd name="connsiteX169" fmla="*/ 5987036 w 12202113"/>
              <a:gd name="connsiteY169" fmla="*/ 2968315 h 3188466"/>
              <a:gd name="connsiteX170" fmla="*/ 5950027 w 12202113"/>
              <a:gd name="connsiteY170" fmla="*/ 2953546 h 3188466"/>
              <a:gd name="connsiteX171" fmla="*/ 5911668 w 12202113"/>
              <a:gd name="connsiteY171" fmla="*/ 2954074 h 3188466"/>
              <a:gd name="connsiteX172" fmla="*/ 5904110 w 12202113"/>
              <a:gd name="connsiteY172" fmla="*/ 2953861 h 3188466"/>
              <a:gd name="connsiteX173" fmla="*/ 5904026 w 12202113"/>
              <a:gd name="connsiteY173" fmla="*/ 2953724 h 3188466"/>
              <a:gd name="connsiteX174" fmla="*/ 5896189 w 12202113"/>
              <a:gd name="connsiteY174" fmla="*/ 2953236 h 3188466"/>
              <a:gd name="connsiteX175" fmla="*/ 5890331 w 12202113"/>
              <a:gd name="connsiteY175" fmla="*/ 2953471 h 3188466"/>
              <a:gd name="connsiteX176" fmla="*/ 5875672 w 12202113"/>
              <a:gd name="connsiteY176" fmla="*/ 2953056 h 3188466"/>
              <a:gd name="connsiteX177" fmla="*/ 5871070 w 12202113"/>
              <a:gd name="connsiteY177" fmla="*/ 2952035 h 3188466"/>
              <a:gd name="connsiteX178" fmla="*/ 5869888 w 12202113"/>
              <a:gd name="connsiteY178" fmla="*/ 2950364 h 3188466"/>
              <a:gd name="connsiteX179" fmla="*/ 5868461 w 12202113"/>
              <a:gd name="connsiteY179" fmla="*/ 2950506 h 3188466"/>
              <a:gd name="connsiteX180" fmla="*/ 5843343 w 12202113"/>
              <a:gd name="connsiteY180" fmla="*/ 2945262 h 3188466"/>
              <a:gd name="connsiteX181" fmla="*/ 5784331 w 12202113"/>
              <a:gd name="connsiteY181" fmla="*/ 2938531 h 3188466"/>
              <a:gd name="connsiteX182" fmla="*/ 5749498 w 12202113"/>
              <a:gd name="connsiteY182" fmla="*/ 2936713 h 3188466"/>
              <a:gd name="connsiteX183" fmla="*/ 5655214 w 12202113"/>
              <a:gd name="connsiteY183" fmla="*/ 2929503 h 3188466"/>
              <a:gd name="connsiteX184" fmla="*/ 5561446 w 12202113"/>
              <a:gd name="connsiteY184" fmla="*/ 2920575 h 3188466"/>
              <a:gd name="connsiteX185" fmla="*/ 5519456 w 12202113"/>
              <a:gd name="connsiteY185" fmla="*/ 2906631 h 3188466"/>
              <a:gd name="connsiteX186" fmla="*/ 5514099 w 12202113"/>
              <a:gd name="connsiteY186" fmla="*/ 2906097 h 3188466"/>
              <a:gd name="connsiteX187" fmla="*/ 5499273 w 12202113"/>
              <a:gd name="connsiteY187" fmla="*/ 2907057 h 3188466"/>
              <a:gd name="connsiteX188" fmla="*/ 5493664 w 12202113"/>
              <a:gd name="connsiteY188" fmla="*/ 2907817 h 3188466"/>
              <a:gd name="connsiteX189" fmla="*/ 5485530 w 12202113"/>
              <a:gd name="connsiteY189" fmla="*/ 2908080 h 3188466"/>
              <a:gd name="connsiteX190" fmla="*/ 5485337 w 12202113"/>
              <a:gd name="connsiteY190" fmla="*/ 2907959 h 3188466"/>
              <a:gd name="connsiteX191" fmla="*/ 5477696 w 12202113"/>
              <a:gd name="connsiteY191" fmla="*/ 2908455 h 3188466"/>
              <a:gd name="connsiteX192" fmla="*/ 5440170 w 12202113"/>
              <a:gd name="connsiteY192" fmla="*/ 2912482 h 3188466"/>
              <a:gd name="connsiteX193" fmla="*/ 5391911 w 12202113"/>
              <a:gd name="connsiteY193" fmla="*/ 2902040 h 3188466"/>
              <a:gd name="connsiteX194" fmla="*/ 5371708 w 12202113"/>
              <a:gd name="connsiteY194" fmla="*/ 2900629 h 3188466"/>
              <a:gd name="connsiteX195" fmla="*/ 5360976 w 12202113"/>
              <a:gd name="connsiteY195" fmla="*/ 2899197 h 3188466"/>
              <a:gd name="connsiteX196" fmla="*/ 5360345 w 12202113"/>
              <a:gd name="connsiteY196" fmla="*/ 2898671 h 3188466"/>
              <a:gd name="connsiteX197" fmla="*/ 5324367 w 12202113"/>
              <a:gd name="connsiteY197" fmla="*/ 2902593 h 3188466"/>
              <a:gd name="connsiteX198" fmla="*/ 5319673 w 12202113"/>
              <a:gd name="connsiteY198" fmla="*/ 2902094 h 3188466"/>
              <a:gd name="connsiteX199" fmla="*/ 5296114 w 12202113"/>
              <a:gd name="connsiteY199" fmla="*/ 2905958 h 3188466"/>
              <a:gd name="connsiteX200" fmla="*/ 5283999 w 12202113"/>
              <a:gd name="connsiteY200" fmla="*/ 2907258 h 3188466"/>
              <a:gd name="connsiteX201" fmla="*/ 5280460 w 12202113"/>
              <a:gd name="connsiteY201" fmla="*/ 2909063 h 3188466"/>
              <a:gd name="connsiteX202" fmla="*/ 5262637 w 12202113"/>
              <a:gd name="connsiteY202" fmla="*/ 2910250 h 3188466"/>
              <a:gd name="connsiteX203" fmla="*/ 5260635 w 12202113"/>
              <a:gd name="connsiteY203" fmla="*/ 2909845 h 3188466"/>
              <a:gd name="connsiteX204" fmla="*/ 5245770 w 12202113"/>
              <a:gd name="connsiteY204" fmla="*/ 2912842 h 3188466"/>
              <a:gd name="connsiteX205" fmla="*/ 5233108 w 12202113"/>
              <a:gd name="connsiteY205" fmla="*/ 2917794 h 3188466"/>
              <a:gd name="connsiteX206" fmla="*/ 5082201 w 12202113"/>
              <a:gd name="connsiteY206" fmla="*/ 2920260 h 3188466"/>
              <a:gd name="connsiteX207" fmla="*/ 4939211 w 12202113"/>
              <a:gd name="connsiteY207" fmla="*/ 2931760 h 3188466"/>
              <a:gd name="connsiteX208" fmla="*/ 4794309 w 12202113"/>
              <a:gd name="connsiteY208" fmla="*/ 2937227 h 3188466"/>
              <a:gd name="connsiteX209" fmla="*/ 4637676 w 12202113"/>
              <a:gd name="connsiteY209" fmla="*/ 2946666 h 3188466"/>
              <a:gd name="connsiteX210" fmla="*/ 4585922 w 12202113"/>
              <a:gd name="connsiteY210" fmla="*/ 2944906 h 3188466"/>
              <a:gd name="connsiteX211" fmla="*/ 4539516 w 12202113"/>
              <a:gd name="connsiteY211" fmla="*/ 2953466 h 3188466"/>
              <a:gd name="connsiteX212" fmla="*/ 4520819 w 12202113"/>
              <a:gd name="connsiteY212" fmla="*/ 2950477 h 3188466"/>
              <a:gd name="connsiteX213" fmla="*/ 4517604 w 12202113"/>
              <a:gd name="connsiteY213" fmla="*/ 2949852 h 3188466"/>
              <a:gd name="connsiteX214" fmla="*/ 4504537 w 12202113"/>
              <a:gd name="connsiteY214" fmla="*/ 2949759 h 3188466"/>
              <a:gd name="connsiteX215" fmla="*/ 4501104 w 12202113"/>
              <a:gd name="connsiteY215" fmla="*/ 2946715 h 3188466"/>
              <a:gd name="connsiteX216" fmla="*/ 4342695 w 12202113"/>
              <a:gd name="connsiteY216" fmla="*/ 2951638 h 3188466"/>
              <a:gd name="connsiteX217" fmla="*/ 4274096 w 12202113"/>
              <a:gd name="connsiteY217" fmla="*/ 2953640 h 3188466"/>
              <a:gd name="connsiteX218" fmla="*/ 4248170 w 12202113"/>
              <a:gd name="connsiteY218" fmla="*/ 2951384 h 3188466"/>
              <a:gd name="connsiteX219" fmla="*/ 4147924 w 12202113"/>
              <a:gd name="connsiteY219" fmla="*/ 2945945 h 3188466"/>
              <a:gd name="connsiteX220" fmla="*/ 4061825 w 12202113"/>
              <a:gd name="connsiteY220" fmla="*/ 2944206 h 3188466"/>
              <a:gd name="connsiteX221" fmla="*/ 3998557 w 12202113"/>
              <a:gd name="connsiteY221" fmla="*/ 2955821 h 3188466"/>
              <a:gd name="connsiteX222" fmla="*/ 3993107 w 12202113"/>
              <a:gd name="connsiteY222" fmla="*/ 2953708 h 3188466"/>
              <a:gd name="connsiteX223" fmla="*/ 3949713 w 12202113"/>
              <a:gd name="connsiteY223" fmla="*/ 2955441 h 3188466"/>
              <a:gd name="connsiteX224" fmla="*/ 3797284 w 12202113"/>
              <a:gd name="connsiteY224" fmla="*/ 2977037 h 3188466"/>
              <a:gd name="connsiteX225" fmla="*/ 3712498 w 12202113"/>
              <a:gd name="connsiteY225" fmla="*/ 2979996 h 3188466"/>
              <a:gd name="connsiteX226" fmla="*/ 3682471 w 12202113"/>
              <a:gd name="connsiteY226" fmla="*/ 2978543 h 3188466"/>
              <a:gd name="connsiteX227" fmla="*/ 3632163 w 12202113"/>
              <a:gd name="connsiteY227" fmla="*/ 2976264 h 3188466"/>
              <a:gd name="connsiteX228" fmla="*/ 3594728 w 12202113"/>
              <a:gd name="connsiteY228" fmla="*/ 2968398 h 3188466"/>
              <a:gd name="connsiteX229" fmla="*/ 3552594 w 12202113"/>
              <a:gd name="connsiteY229" fmla="*/ 2968934 h 3188466"/>
              <a:gd name="connsiteX230" fmla="*/ 3542589 w 12202113"/>
              <a:gd name="connsiteY230" fmla="*/ 2977031 h 3188466"/>
              <a:gd name="connsiteX231" fmla="*/ 3497591 w 12202113"/>
              <a:gd name="connsiteY231" fmla="*/ 2975018 h 3188466"/>
              <a:gd name="connsiteX232" fmla="*/ 3429352 w 12202113"/>
              <a:gd name="connsiteY232" fmla="*/ 2971090 h 3188466"/>
              <a:gd name="connsiteX233" fmla="*/ 3389938 w 12202113"/>
              <a:gd name="connsiteY233" fmla="*/ 2970884 h 3188466"/>
              <a:gd name="connsiteX234" fmla="*/ 3282344 w 12202113"/>
              <a:gd name="connsiteY234" fmla="*/ 2968084 h 3188466"/>
              <a:gd name="connsiteX235" fmla="*/ 3174624 w 12202113"/>
              <a:gd name="connsiteY235" fmla="*/ 2963576 h 3188466"/>
              <a:gd name="connsiteX236" fmla="*/ 3111077 w 12202113"/>
              <a:gd name="connsiteY236" fmla="*/ 2951285 h 3188466"/>
              <a:gd name="connsiteX237" fmla="*/ 3022501 w 12202113"/>
              <a:gd name="connsiteY237" fmla="*/ 2948619 h 3188466"/>
              <a:gd name="connsiteX238" fmla="*/ 3007714 w 12202113"/>
              <a:gd name="connsiteY238" fmla="*/ 2946762 h 3188466"/>
              <a:gd name="connsiteX239" fmla="*/ 2903098 w 12202113"/>
              <a:gd name="connsiteY239" fmla="*/ 2940576 h 3188466"/>
              <a:gd name="connsiteX240" fmla="*/ 2781591 w 12202113"/>
              <a:gd name="connsiteY240" fmla="*/ 2946394 h 3188466"/>
              <a:gd name="connsiteX241" fmla="*/ 2627942 w 12202113"/>
              <a:gd name="connsiteY241" fmla="*/ 2919996 h 3188466"/>
              <a:gd name="connsiteX242" fmla="*/ 2354959 w 12202113"/>
              <a:gd name="connsiteY242" fmla="*/ 2882080 h 3188466"/>
              <a:gd name="connsiteX243" fmla="*/ 2063184 w 12202113"/>
              <a:gd name="connsiteY243" fmla="*/ 2879109 h 3188466"/>
              <a:gd name="connsiteX244" fmla="*/ 1986946 w 12202113"/>
              <a:gd name="connsiteY244" fmla="*/ 2887619 h 3188466"/>
              <a:gd name="connsiteX245" fmla="*/ 1763479 w 12202113"/>
              <a:gd name="connsiteY245" fmla="*/ 2909077 h 3188466"/>
              <a:gd name="connsiteX246" fmla="*/ 1537980 w 12202113"/>
              <a:gd name="connsiteY246" fmla="*/ 2960398 h 3188466"/>
              <a:gd name="connsiteX247" fmla="*/ 1395229 w 12202113"/>
              <a:gd name="connsiteY247" fmla="*/ 2975625 h 3188466"/>
              <a:gd name="connsiteX248" fmla="*/ 1327834 w 12202113"/>
              <a:gd name="connsiteY248" fmla="*/ 2989485 h 3188466"/>
              <a:gd name="connsiteX249" fmla="*/ 1280757 w 12202113"/>
              <a:gd name="connsiteY249" fmla="*/ 2992959 h 3188466"/>
              <a:gd name="connsiteX250" fmla="*/ 1252582 w 12202113"/>
              <a:gd name="connsiteY250" fmla="*/ 2995877 h 3188466"/>
              <a:gd name="connsiteX251" fmla="*/ 1204670 w 12202113"/>
              <a:gd name="connsiteY251" fmla="*/ 3014826 h 3188466"/>
              <a:gd name="connsiteX252" fmla="*/ 1020457 w 12202113"/>
              <a:gd name="connsiteY252" fmla="*/ 3031603 h 3188466"/>
              <a:gd name="connsiteX253" fmla="*/ 843248 w 12202113"/>
              <a:gd name="connsiteY253" fmla="*/ 3026954 h 3188466"/>
              <a:gd name="connsiteX254" fmla="*/ 583517 w 12202113"/>
              <a:gd name="connsiteY254" fmla="*/ 3089095 h 3188466"/>
              <a:gd name="connsiteX255" fmla="*/ 556836 w 12202113"/>
              <a:gd name="connsiteY255" fmla="*/ 3094374 h 3188466"/>
              <a:gd name="connsiteX256" fmla="*/ 412089 w 12202113"/>
              <a:gd name="connsiteY256" fmla="*/ 3121334 h 3188466"/>
              <a:gd name="connsiteX257" fmla="*/ 83929 w 12202113"/>
              <a:gd name="connsiteY257" fmla="*/ 3150566 h 31884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</a:cxnLst>
            <a:rect l="l" t="t" r="r" b="b"/>
            <a:pathLst>
              <a:path w="12202113" h="3188466">
                <a:moveTo>
                  <a:pt x="0" y="3188466"/>
                </a:moveTo>
                <a:lnTo>
                  <a:pt x="10116" y="2657641"/>
                </a:lnTo>
                <a:lnTo>
                  <a:pt x="10116" y="0"/>
                </a:lnTo>
                <a:lnTo>
                  <a:pt x="12202113" y="0"/>
                </a:lnTo>
                <a:lnTo>
                  <a:pt x="12202113" y="2879832"/>
                </a:lnTo>
                <a:lnTo>
                  <a:pt x="12198167" y="2880360"/>
                </a:lnTo>
                <a:cubicBezTo>
                  <a:pt x="12163116" y="2884349"/>
                  <a:pt x="12143771" y="2884544"/>
                  <a:pt x="12122128" y="2887194"/>
                </a:cubicBezTo>
                <a:cubicBezTo>
                  <a:pt x="12087086" y="2893347"/>
                  <a:pt x="12050015" y="2907304"/>
                  <a:pt x="12028868" y="2911786"/>
                </a:cubicBezTo>
                <a:lnTo>
                  <a:pt x="11995238" y="2914090"/>
                </a:lnTo>
                <a:lnTo>
                  <a:pt x="11996460" y="2918442"/>
                </a:lnTo>
                <a:lnTo>
                  <a:pt x="11983968" y="2918762"/>
                </a:lnTo>
                <a:lnTo>
                  <a:pt x="11956084" y="2918868"/>
                </a:lnTo>
                <a:cubicBezTo>
                  <a:pt x="11938684" y="2919526"/>
                  <a:pt x="11890300" y="2918483"/>
                  <a:pt x="11872586" y="2920076"/>
                </a:cubicBezTo>
                <a:cubicBezTo>
                  <a:pt x="11867476" y="2924717"/>
                  <a:pt x="11859589" y="2927247"/>
                  <a:pt x="11849804" y="2928420"/>
                </a:cubicBezTo>
                <a:lnTo>
                  <a:pt x="11828254" y="2928551"/>
                </a:lnTo>
                <a:lnTo>
                  <a:pt x="11703277" y="2939735"/>
                </a:lnTo>
                <a:lnTo>
                  <a:pt x="11686094" y="2940570"/>
                </a:lnTo>
                <a:lnTo>
                  <a:pt x="11676788" y="2944321"/>
                </a:lnTo>
                <a:cubicBezTo>
                  <a:pt x="11669684" y="2945069"/>
                  <a:pt x="11649276" y="2944585"/>
                  <a:pt x="11643464" y="2945066"/>
                </a:cubicBezTo>
                <a:lnTo>
                  <a:pt x="11641922" y="2947200"/>
                </a:lnTo>
                <a:cubicBezTo>
                  <a:pt x="11623408" y="2950611"/>
                  <a:pt x="11553770" y="2961969"/>
                  <a:pt x="11532386" y="2965529"/>
                </a:cubicBezTo>
                <a:cubicBezTo>
                  <a:pt x="11528114" y="2962248"/>
                  <a:pt x="11518548" y="2967430"/>
                  <a:pt x="11513619" y="2968556"/>
                </a:cubicBezTo>
                <a:cubicBezTo>
                  <a:pt x="11512856" y="2966346"/>
                  <a:pt x="11500924" y="2965672"/>
                  <a:pt x="11497404" y="2967639"/>
                </a:cubicBezTo>
                <a:cubicBezTo>
                  <a:pt x="11413522" y="2978420"/>
                  <a:pt x="11455510" y="2956141"/>
                  <a:pt x="11407630" y="2970255"/>
                </a:cubicBezTo>
                <a:cubicBezTo>
                  <a:pt x="11399160" y="2971190"/>
                  <a:pt x="11392296" y="2970299"/>
                  <a:pt x="11386276" y="2968648"/>
                </a:cubicBezTo>
                <a:lnTo>
                  <a:pt x="11377296" y="2965257"/>
                </a:lnTo>
                <a:lnTo>
                  <a:pt x="11342536" y="2971666"/>
                </a:lnTo>
                <a:cubicBezTo>
                  <a:pt x="11325414" y="2973900"/>
                  <a:pt x="11307393" y="2975381"/>
                  <a:pt x="11288902" y="2976058"/>
                </a:cubicBezTo>
                <a:cubicBezTo>
                  <a:pt x="11284753" y="2971542"/>
                  <a:pt x="11270239" y="2977957"/>
                  <a:pt x="11263411" y="2979228"/>
                </a:cubicBezTo>
                <a:cubicBezTo>
                  <a:pt x="11263340" y="2976278"/>
                  <a:pt x="11248212" y="2974865"/>
                  <a:pt x="11242843" y="2977303"/>
                </a:cubicBezTo>
                <a:cubicBezTo>
                  <a:pt x="11130019" y="2987845"/>
                  <a:pt x="11193504" y="2960297"/>
                  <a:pt x="11125798" y="2976816"/>
                </a:cubicBezTo>
                <a:cubicBezTo>
                  <a:pt x="11114472" y="2977677"/>
                  <a:pt x="11105974" y="2976199"/>
                  <a:pt x="11098884" y="2973758"/>
                </a:cubicBezTo>
                <a:lnTo>
                  <a:pt x="11086128" y="2967663"/>
                </a:lnTo>
                <a:lnTo>
                  <a:pt x="11076132" y="2969836"/>
                </a:lnTo>
                <a:cubicBezTo>
                  <a:pt x="11038408" y="2970007"/>
                  <a:pt x="11027285" y="2963760"/>
                  <a:pt x="11005337" y="2970053"/>
                </a:cubicBezTo>
                <a:cubicBezTo>
                  <a:pt x="10972902" y="2956973"/>
                  <a:pt x="10983824" y="2968749"/>
                  <a:pt x="10959154" y="2970750"/>
                </a:cubicBezTo>
                <a:cubicBezTo>
                  <a:pt x="10939692" y="2973358"/>
                  <a:pt x="10975422" y="2978377"/>
                  <a:pt x="10956347" y="2979118"/>
                </a:cubicBezTo>
                <a:cubicBezTo>
                  <a:pt x="10935712" y="2975741"/>
                  <a:pt x="10936682" y="2986229"/>
                  <a:pt x="10915223" y="2982099"/>
                </a:cubicBezTo>
                <a:cubicBezTo>
                  <a:pt x="10920436" y="2974198"/>
                  <a:pt x="10872877" y="2983630"/>
                  <a:pt x="10871398" y="2976728"/>
                </a:cubicBezTo>
                <a:cubicBezTo>
                  <a:pt x="10853171" y="2986599"/>
                  <a:pt x="10844013" y="2974439"/>
                  <a:pt x="10819743" y="2977481"/>
                </a:cubicBezTo>
                <a:cubicBezTo>
                  <a:pt x="10808314" y="2981215"/>
                  <a:pt x="10800068" y="2981856"/>
                  <a:pt x="10788834" y="2977840"/>
                </a:cubicBezTo>
                <a:cubicBezTo>
                  <a:pt x="10736185" y="2996020"/>
                  <a:pt x="10756982" y="2978653"/>
                  <a:pt x="10707711" y="2985644"/>
                </a:cubicBezTo>
                <a:cubicBezTo>
                  <a:pt x="10665262" y="2992997"/>
                  <a:pt x="10617142" y="2997767"/>
                  <a:pt x="10576086" y="3015319"/>
                </a:cubicBezTo>
                <a:cubicBezTo>
                  <a:pt x="10568550" y="3020292"/>
                  <a:pt x="10550046" y="3022174"/>
                  <a:pt x="10534761" y="3019524"/>
                </a:cubicBezTo>
                <a:cubicBezTo>
                  <a:pt x="10532134" y="3019067"/>
                  <a:pt x="10529698" y="3018490"/>
                  <a:pt x="10527537" y="3017814"/>
                </a:cubicBezTo>
                <a:cubicBezTo>
                  <a:pt x="10492044" y="3020498"/>
                  <a:pt x="10362224" y="3032491"/>
                  <a:pt x="10321799" y="3035635"/>
                </a:cubicBezTo>
                <a:cubicBezTo>
                  <a:pt x="10318526" y="3029246"/>
                  <a:pt x="10298084" y="3040774"/>
                  <a:pt x="10284989" y="3036679"/>
                </a:cubicBezTo>
                <a:cubicBezTo>
                  <a:pt x="10275610" y="3033085"/>
                  <a:pt x="10267220" y="3035744"/>
                  <a:pt x="10257423" y="3036027"/>
                </a:cubicBezTo>
                <a:cubicBezTo>
                  <a:pt x="10244517" y="3033202"/>
                  <a:pt x="10202424" y="3038304"/>
                  <a:pt x="10191450" y="3041963"/>
                </a:cubicBezTo>
                <a:cubicBezTo>
                  <a:pt x="10165225" y="3054679"/>
                  <a:pt x="10105634" y="3045236"/>
                  <a:pt x="10083845" y="3054978"/>
                </a:cubicBezTo>
                <a:cubicBezTo>
                  <a:pt x="10075939" y="3056408"/>
                  <a:pt x="10068203" y="3056986"/>
                  <a:pt x="10060611" y="3057035"/>
                </a:cubicBezTo>
                <a:lnTo>
                  <a:pt x="10039363" y="3055961"/>
                </a:lnTo>
                <a:lnTo>
                  <a:pt x="10033322" y="3053238"/>
                </a:lnTo>
                <a:lnTo>
                  <a:pt x="10020337" y="3053912"/>
                </a:lnTo>
                <a:lnTo>
                  <a:pt x="10016616" y="3053498"/>
                </a:lnTo>
                <a:cubicBezTo>
                  <a:pt x="10009508" y="3052695"/>
                  <a:pt x="10002492" y="3051995"/>
                  <a:pt x="9995549" y="3051719"/>
                </a:cubicBezTo>
                <a:cubicBezTo>
                  <a:pt x="10004680" y="3065377"/>
                  <a:pt x="9937988" y="3051618"/>
                  <a:pt x="9957212" y="3062663"/>
                </a:cubicBezTo>
                <a:cubicBezTo>
                  <a:pt x="9920646" y="3063519"/>
                  <a:pt x="9948538" y="3073806"/>
                  <a:pt x="9904584" y="3063999"/>
                </a:cubicBezTo>
                <a:cubicBezTo>
                  <a:pt x="9847813" y="3075166"/>
                  <a:pt x="9758323" y="3071010"/>
                  <a:pt x="9713857" y="3087955"/>
                </a:cubicBezTo>
                <a:cubicBezTo>
                  <a:pt x="9719380" y="3081485"/>
                  <a:pt x="9695453" y="3076466"/>
                  <a:pt x="9678879" y="3079676"/>
                </a:cubicBezTo>
                <a:cubicBezTo>
                  <a:pt x="9698255" y="3054291"/>
                  <a:pt x="9613348" y="3102551"/>
                  <a:pt x="9598760" y="3085228"/>
                </a:cubicBezTo>
                <a:cubicBezTo>
                  <a:pt x="9598041" y="3101310"/>
                  <a:pt x="9523758" y="3128579"/>
                  <a:pt x="9488796" y="3115384"/>
                </a:cubicBezTo>
                <a:cubicBezTo>
                  <a:pt x="9435532" y="3118605"/>
                  <a:pt x="9397815" y="3131898"/>
                  <a:pt x="9341972" y="3126583"/>
                </a:cubicBezTo>
                <a:cubicBezTo>
                  <a:pt x="9340239" y="3128735"/>
                  <a:pt x="9337399" y="3130536"/>
                  <a:pt x="9333795" y="3132083"/>
                </a:cubicBezTo>
                <a:lnTo>
                  <a:pt x="9321736" y="3135834"/>
                </a:lnTo>
                <a:lnTo>
                  <a:pt x="9319405" y="3135561"/>
                </a:lnTo>
                <a:cubicBezTo>
                  <a:pt x="9310247" y="3135512"/>
                  <a:pt x="9305558" y="3136419"/>
                  <a:pt x="9302847" y="3137746"/>
                </a:cubicBezTo>
                <a:lnTo>
                  <a:pt x="9300930" y="3139687"/>
                </a:lnTo>
                <a:lnTo>
                  <a:pt x="9290106" y="3141645"/>
                </a:lnTo>
                <a:lnTo>
                  <a:pt x="9270220" y="3146737"/>
                </a:lnTo>
                <a:lnTo>
                  <a:pt x="9265150" y="3146531"/>
                </a:lnTo>
                <a:lnTo>
                  <a:pt x="9233057" y="3152408"/>
                </a:lnTo>
                <a:lnTo>
                  <a:pt x="9231974" y="3151938"/>
                </a:lnTo>
                <a:cubicBezTo>
                  <a:pt x="9228816" y="3151020"/>
                  <a:pt x="9225099" y="3150595"/>
                  <a:pt x="9220130" y="3151189"/>
                </a:cubicBezTo>
                <a:cubicBezTo>
                  <a:pt x="9218372" y="3142213"/>
                  <a:pt x="9213458" y="3148467"/>
                  <a:pt x="9198955" y="3151015"/>
                </a:cubicBezTo>
                <a:cubicBezTo>
                  <a:pt x="9192986" y="3137641"/>
                  <a:pt x="9157451" y="3149750"/>
                  <a:pt x="9142196" y="3143802"/>
                </a:cubicBezTo>
                <a:cubicBezTo>
                  <a:pt x="9131673" y="3145976"/>
                  <a:pt x="9120437" y="3148030"/>
                  <a:pt x="9108665" y="3149868"/>
                </a:cubicBezTo>
                <a:lnTo>
                  <a:pt x="9014086" y="3150791"/>
                </a:lnTo>
                <a:lnTo>
                  <a:pt x="8915037" y="3140020"/>
                </a:lnTo>
                <a:cubicBezTo>
                  <a:pt x="8878400" y="3139785"/>
                  <a:pt x="8846675" y="3135786"/>
                  <a:pt x="8815667" y="3138606"/>
                </a:cubicBezTo>
                <a:cubicBezTo>
                  <a:pt x="8803071" y="3135495"/>
                  <a:pt x="8791199" y="3134238"/>
                  <a:pt x="8779688" y="3138895"/>
                </a:cubicBezTo>
                <a:cubicBezTo>
                  <a:pt x="8745498" y="3137342"/>
                  <a:pt x="8737221" y="3130691"/>
                  <a:pt x="8715556" y="3135878"/>
                </a:cubicBezTo>
                <a:cubicBezTo>
                  <a:pt x="8696347" y="3125121"/>
                  <a:pt x="8695210" y="3129227"/>
                  <a:pt x="8686183" y="3132307"/>
                </a:cubicBezTo>
                <a:lnTo>
                  <a:pt x="8684895" y="3132527"/>
                </a:lnTo>
                <a:lnTo>
                  <a:pt x="8682270" y="3130989"/>
                </a:lnTo>
                <a:lnTo>
                  <a:pt x="8676836" y="3130278"/>
                </a:lnTo>
                <a:lnTo>
                  <a:pt x="8662002" y="3130735"/>
                </a:lnTo>
                <a:lnTo>
                  <a:pt x="8656423" y="3131304"/>
                </a:lnTo>
                <a:cubicBezTo>
                  <a:pt x="8652581" y="3131550"/>
                  <a:pt x="8650028" y="3131521"/>
                  <a:pt x="8648261" y="3131294"/>
                </a:cubicBezTo>
                <a:lnTo>
                  <a:pt x="8648057" y="3131167"/>
                </a:lnTo>
                <a:lnTo>
                  <a:pt x="8640412" y="3131403"/>
                </a:lnTo>
                <a:cubicBezTo>
                  <a:pt x="8627510" y="3132092"/>
                  <a:pt x="8614954" y="3133035"/>
                  <a:pt x="8603003" y="3134155"/>
                </a:cubicBezTo>
                <a:cubicBezTo>
                  <a:pt x="8592897" y="3127095"/>
                  <a:pt x="8548738" y="3135435"/>
                  <a:pt x="8553571" y="3122125"/>
                </a:cubicBezTo>
                <a:cubicBezTo>
                  <a:pt x="8537450" y="3123243"/>
                  <a:pt x="8527699" y="3128769"/>
                  <a:pt x="8533128" y="3120039"/>
                </a:cubicBezTo>
                <a:cubicBezTo>
                  <a:pt x="8527821" y="3120156"/>
                  <a:pt x="8524551" y="3119414"/>
                  <a:pt x="8522209" y="3118252"/>
                </a:cubicBezTo>
                <a:lnTo>
                  <a:pt x="8521532" y="3117705"/>
                </a:lnTo>
                <a:lnTo>
                  <a:pt x="8485667" y="3120406"/>
                </a:lnTo>
                <a:lnTo>
                  <a:pt x="8480905" y="3119749"/>
                </a:lnTo>
                <a:lnTo>
                  <a:pt x="8457530" y="3122810"/>
                </a:lnTo>
                <a:lnTo>
                  <a:pt x="8445451" y="3123697"/>
                </a:lnTo>
                <a:lnTo>
                  <a:pt x="8442039" y="3125378"/>
                </a:lnTo>
                <a:cubicBezTo>
                  <a:pt x="8438355" y="3126399"/>
                  <a:pt x="8433075" y="3126839"/>
                  <a:pt x="8424215" y="3125963"/>
                </a:cubicBezTo>
                <a:lnTo>
                  <a:pt x="8422165" y="3125491"/>
                </a:lnTo>
                <a:lnTo>
                  <a:pt x="8407465" y="3127979"/>
                </a:lnTo>
                <a:cubicBezTo>
                  <a:pt x="8402731" y="3129129"/>
                  <a:pt x="8398540" y="3130592"/>
                  <a:pt x="8395146" y="3132488"/>
                </a:cubicBezTo>
                <a:cubicBezTo>
                  <a:pt x="8345093" y="3122354"/>
                  <a:pt x="8297866" y="3131626"/>
                  <a:pt x="8243538" y="3129873"/>
                </a:cubicBezTo>
                <a:cubicBezTo>
                  <a:pt x="8220052" y="3114107"/>
                  <a:pt x="8126172" y="3133411"/>
                  <a:pt x="8112685" y="3148698"/>
                </a:cubicBezTo>
                <a:cubicBezTo>
                  <a:pt x="8112380" y="3135302"/>
                  <a:pt x="8044302" y="3153542"/>
                  <a:pt x="8026741" y="3154015"/>
                </a:cubicBezTo>
                <a:cubicBezTo>
                  <a:pt x="8020887" y="3154173"/>
                  <a:pt x="8020646" y="3152357"/>
                  <a:pt x="8030400" y="3146736"/>
                </a:cubicBezTo>
                <a:cubicBezTo>
                  <a:pt x="8011739" y="3148301"/>
                  <a:pt x="7992477" y="3141339"/>
                  <a:pt x="8002987" y="3135663"/>
                </a:cubicBezTo>
                <a:cubicBezTo>
                  <a:pt x="7946297" y="3147811"/>
                  <a:pt x="7862627" y="3135732"/>
                  <a:pt x="7798568" y="3141249"/>
                </a:cubicBezTo>
                <a:cubicBezTo>
                  <a:pt x="7763645" y="3127901"/>
                  <a:pt x="7782577" y="3140251"/>
                  <a:pt x="7746353" y="3137755"/>
                </a:cubicBezTo>
                <a:cubicBezTo>
                  <a:pt x="7756261" y="3150042"/>
                  <a:pt x="7702377" y="3130861"/>
                  <a:pt x="7700395" y="3144729"/>
                </a:cubicBezTo>
                <a:cubicBezTo>
                  <a:pt x="7693866" y="3143835"/>
                  <a:pt x="7687603" y="3142532"/>
                  <a:pt x="7681335" y="3141120"/>
                </a:cubicBezTo>
                <a:lnTo>
                  <a:pt x="7678044" y="3140387"/>
                </a:lnTo>
                <a:lnTo>
                  <a:pt x="7664890" y="3139855"/>
                </a:lnTo>
                <a:lnTo>
                  <a:pt x="7661183" y="3136706"/>
                </a:lnTo>
                <a:lnTo>
                  <a:pt x="7641383" y="3133755"/>
                </a:lnTo>
                <a:cubicBezTo>
                  <a:pt x="7633967" y="3133115"/>
                  <a:pt x="7625987" y="3132967"/>
                  <a:pt x="7617169" y="3133614"/>
                </a:cubicBezTo>
                <a:cubicBezTo>
                  <a:pt x="7595475" y="3139109"/>
                  <a:pt x="7561695" y="3132374"/>
                  <a:pt x="7531143" y="3132781"/>
                </a:cubicBezTo>
                <a:lnTo>
                  <a:pt x="7517113" y="3134483"/>
                </a:lnTo>
                <a:lnTo>
                  <a:pt x="7471320" y="3131645"/>
                </a:lnTo>
                <a:cubicBezTo>
                  <a:pt x="7458285" y="3131095"/>
                  <a:pt x="7444756" y="3130805"/>
                  <a:pt x="7430512" y="3131007"/>
                </a:cubicBezTo>
                <a:lnTo>
                  <a:pt x="7404071" y="3132361"/>
                </a:lnTo>
                <a:lnTo>
                  <a:pt x="7397140" y="3131239"/>
                </a:lnTo>
                <a:cubicBezTo>
                  <a:pt x="7385068" y="3131364"/>
                  <a:pt x="7369091" y="3135313"/>
                  <a:pt x="7370514" y="3130516"/>
                </a:cubicBezTo>
                <a:lnTo>
                  <a:pt x="7356953" y="3132179"/>
                </a:lnTo>
                <a:lnTo>
                  <a:pt x="7343567" y="3128350"/>
                </a:lnTo>
                <a:cubicBezTo>
                  <a:pt x="7342101" y="3127461"/>
                  <a:pt x="7340998" y="3126514"/>
                  <a:pt x="7340295" y="3125545"/>
                </a:cubicBezTo>
                <a:lnTo>
                  <a:pt x="7321348" y="3126804"/>
                </a:lnTo>
                <a:lnTo>
                  <a:pt x="7305815" y="3124063"/>
                </a:lnTo>
                <a:lnTo>
                  <a:pt x="7292274" y="3125855"/>
                </a:lnTo>
                <a:lnTo>
                  <a:pt x="7286654" y="3125451"/>
                </a:lnTo>
                <a:lnTo>
                  <a:pt x="7272685" y="3124094"/>
                </a:lnTo>
                <a:cubicBezTo>
                  <a:pt x="7265523" y="3123143"/>
                  <a:pt x="7257508" y="3121997"/>
                  <a:pt x="7248584" y="3121080"/>
                </a:cubicBezTo>
                <a:lnTo>
                  <a:pt x="7241065" y="3120661"/>
                </a:lnTo>
                <a:lnTo>
                  <a:pt x="7224696" y="3116051"/>
                </a:lnTo>
                <a:cubicBezTo>
                  <a:pt x="7212786" y="3112566"/>
                  <a:pt x="7203412" y="3110217"/>
                  <a:pt x="7193009" y="3112108"/>
                </a:cubicBezTo>
                <a:cubicBezTo>
                  <a:pt x="7175276" y="3107606"/>
                  <a:pt x="7162888" y="3094987"/>
                  <a:pt x="7137220" y="3098354"/>
                </a:cubicBezTo>
                <a:cubicBezTo>
                  <a:pt x="7145010" y="3092637"/>
                  <a:pt x="7108715" y="3097662"/>
                  <a:pt x="7104427" y="3091790"/>
                </a:cubicBezTo>
                <a:cubicBezTo>
                  <a:pt x="7102447" y="3087061"/>
                  <a:pt x="7090976" y="3087484"/>
                  <a:pt x="7082240" y="3085740"/>
                </a:cubicBezTo>
                <a:cubicBezTo>
                  <a:pt x="7076014" y="3080911"/>
                  <a:pt x="7032058" y="3076501"/>
                  <a:pt x="7016754" y="3077196"/>
                </a:cubicBezTo>
                <a:cubicBezTo>
                  <a:pt x="6973620" y="3082001"/>
                  <a:pt x="6938923" y="3062558"/>
                  <a:pt x="6904436" y="3065900"/>
                </a:cubicBezTo>
                <a:cubicBezTo>
                  <a:pt x="6895406" y="3065445"/>
                  <a:pt x="6887919" y="3064350"/>
                  <a:pt x="6881434" y="3062865"/>
                </a:cubicBezTo>
                <a:lnTo>
                  <a:pt x="6865273" y="3057749"/>
                </a:lnTo>
                <a:cubicBezTo>
                  <a:pt x="6865072" y="3056626"/>
                  <a:pt x="6864871" y="3055502"/>
                  <a:pt x="6864671" y="3054378"/>
                </a:cubicBezTo>
                <a:lnTo>
                  <a:pt x="6852599" y="3052306"/>
                </a:lnTo>
                <a:lnTo>
                  <a:pt x="6850143" y="3051232"/>
                </a:lnTo>
                <a:cubicBezTo>
                  <a:pt x="6845470" y="3049168"/>
                  <a:pt x="6840704" y="3047206"/>
                  <a:pt x="6835301" y="3045593"/>
                </a:cubicBezTo>
                <a:cubicBezTo>
                  <a:pt x="6820447" y="3058242"/>
                  <a:pt x="6786888" y="3033956"/>
                  <a:pt x="6784871" y="3046562"/>
                </a:cubicBezTo>
                <a:cubicBezTo>
                  <a:pt x="6752593" y="3039899"/>
                  <a:pt x="6759140" y="3053646"/>
                  <a:pt x="6738245" y="3037055"/>
                </a:cubicBezTo>
                <a:cubicBezTo>
                  <a:pt x="6671880" y="3034501"/>
                  <a:pt x="6603220" y="3013245"/>
                  <a:pt x="6537703" y="3017736"/>
                </a:cubicBezTo>
                <a:cubicBezTo>
                  <a:pt x="6553051" y="3013722"/>
                  <a:pt x="6541149" y="3004943"/>
                  <a:pt x="6521858" y="3004158"/>
                </a:cubicBezTo>
                <a:cubicBezTo>
                  <a:pt x="6580141" y="2987944"/>
                  <a:pt x="6428765" y="3009117"/>
                  <a:pt x="6445069" y="2992470"/>
                </a:cubicBezTo>
                <a:cubicBezTo>
                  <a:pt x="6417897" y="3005060"/>
                  <a:pt x="6310156" y="3011743"/>
                  <a:pt x="6302447" y="2994274"/>
                </a:cubicBezTo>
                <a:cubicBezTo>
                  <a:pt x="6252173" y="2986131"/>
                  <a:pt x="6198382" y="2989085"/>
                  <a:pt x="6160029" y="2973666"/>
                </a:cubicBezTo>
                <a:cubicBezTo>
                  <a:pt x="6155014" y="2975022"/>
                  <a:pt x="6149642" y="2975878"/>
                  <a:pt x="6144046" y="2976380"/>
                </a:cubicBezTo>
                <a:lnTo>
                  <a:pt x="6127670" y="2976929"/>
                </a:lnTo>
                <a:lnTo>
                  <a:pt x="6126155" y="2976245"/>
                </a:lnTo>
                <a:cubicBezTo>
                  <a:pt x="6118509" y="2974369"/>
                  <a:pt x="6113052" y="2974144"/>
                  <a:pt x="6108575" y="2974651"/>
                </a:cubicBezTo>
                <a:lnTo>
                  <a:pt x="6103746" y="2975803"/>
                </a:lnTo>
                <a:lnTo>
                  <a:pt x="6091377" y="2975180"/>
                </a:lnTo>
                <a:lnTo>
                  <a:pt x="6066183" y="2975222"/>
                </a:lnTo>
                <a:lnTo>
                  <a:pt x="6063287" y="2974353"/>
                </a:lnTo>
                <a:lnTo>
                  <a:pt x="6054813" y="2974911"/>
                </a:lnTo>
                <a:lnTo>
                  <a:pt x="6050809" y="2973985"/>
                </a:lnTo>
                <a:lnTo>
                  <a:pt x="6013979" y="2974553"/>
                </a:lnTo>
                <a:cubicBezTo>
                  <a:pt x="6013918" y="2974361"/>
                  <a:pt x="6013860" y="2974167"/>
                  <a:pt x="6013800" y="2973973"/>
                </a:cubicBezTo>
                <a:cubicBezTo>
                  <a:pt x="6012565" y="2972689"/>
                  <a:pt x="6010070" y="2971765"/>
                  <a:pt x="6004866" y="2971570"/>
                </a:cubicBezTo>
                <a:cubicBezTo>
                  <a:pt x="6017706" y="2963268"/>
                  <a:pt x="6003515" y="2968156"/>
                  <a:pt x="5987036" y="2968315"/>
                </a:cubicBezTo>
                <a:cubicBezTo>
                  <a:pt x="6003302" y="2955458"/>
                  <a:pt x="5953573" y="2961108"/>
                  <a:pt x="5950027" y="2953546"/>
                </a:cubicBezTo>
                <a:cubicBezTo>
                  <a:pt x="5937559" y="2953953"/>
                  <a:pt x="5924668" y="2954151"/>
                  <a:pt x="5911668" y="2954074"/>
                </a:cubicBezTo>
                <a:lnTo>
                  <a:pt x="5904110" y="2953861"/>
                </a:lnTo>
                <a:cubicBezTo>
                  <a:pt x="5904082" y="2953815"/>
                  <a:pt x="5904053" y="2953769"/>
                  <a:pt x="5904026" y="2953724"/>
                </a:cubicBezTo>
                <a:cubicBezTo>
                  <a:pt x="5902528" y="2953395"/>
                  <a:pt x="5900097" y="2953219"/>
                  <a:pt x="5896189" y="2953236"/>
                </a:cubicBezTo>
                <a:lnTo>
                  <a:pt x="5890331" y="2953471"/>
                </a:lnTo>
                <a:lnTo>
                  <a:pt x="5875672" y="2953056"/>
                </a:lnTo>
                <a:lnTo>
                  <a:pt x="5871070" y="2952035"/>
                </a:lnTo>
                <a:lnTo>
                  <a:pt x="5869888" y="2950364"/>
                </a:lnTo>
                <a:lnTo>
                  <a:pt x="5868461" y="2950506"/>
                </a:lnTo>
                <a:cubicBezTo>
                  <a:pt x="5857092" y="2953019"/>
                  <a:pt x="5852416" y="2957005"/>
                  <a:pt x="5843343" y="2945262"/>
                </a:cubicBezTo>
                <a:cubicBezTo>
                  <a:pt x="5817989" y="2949116"/>
                  <a:pt x="5815840" y="2942065"/>
                  <a:pt x="5784331" y="2938531"/>
                </a:cubicBezTo>
                <a:cubicBezTo>
                  <a:pt x="5769202" y="2942455"/>
                  <a:pt x="5758885" y="2940521"/>
                  <a:pt x="5749498" y="2936713"/>
                </a:cubicBezTo>
                <a:cubicBezTo>
                  <a:pt x="5717228" y="2937683"/>
                  <a:pt x="5690227" y="2931877"/>
                  <a:pt x="5655214" y="2929503"/>
                </a:cubicBezTo>
                <a:cubicBezTo>
                  <a:pt x="5614827" y="2933899"/>
                  <a:pt x="5598877" y="2923069"/>
                  <a:pt x="5561446" y="2920575"/>
                </a:cubicBezTo>
                <a:cubicBezTo>
                  <a:pt x="5525084" y="2929276"/>
                  <a:pt x="5537471" y="2911136"/>
                  <a:pt x="5519456" y="2906631"/>
                </a:cubicBezTo>
                <a:lnTo>
                  <a:pt x="5514099" y="2906097"/>
                </a:lnTo>
                <a:lnTo>
                  <a:pt x="5499273" y="2907057"/>
                </a:lnTo>
                <a:lnTo>
                  <a:pt x="5493664" y="2907817"/>
                </a:lnTo>
                <a:cubicBezTo>
                  <a:pt x="5489815" y="2908191"/>
                  <a:pt x="5487270" y="2908250"/>
                  <a:pt x="5485530" y="2908080"/>
                </a:cubicBezTo>
                <a:lnTo>
                  <a:pt x="5485337" y="2907959"/>
                </a:lnTo>
                <a:lnTo>
                  <a:pt x="5477696" y="2908455"/>
                </a:lnTo>
                <a:cubicBezTo>
                  <a:pt x="5464775" y="2909581"/>
                  <a:pt x="5452182" y="2910951"/>
                  <a:pt x="5440170" y="2912482"/>
                </a:cubicBezTo>
                <a:cubicBezTo>
                  <a:pt x="5430698" y="2905718"/>
                  <a:pt x="5385970" y="2915593"/>
                  <a:pt x="5391911" y="2902040"/>
                </a:cubicBezTo>
                <a:cubicBezTo>
                  <a:pt x="5375744" y="2903707"/>
                  <a:pt x="5365560" y="2909594"/>
                  <a:pt x="5371708" y="2900629"/>
                </a:cubicBezTo>
                <a:cubicBezTo>
                  <a:pt x="5366408" y="2900926"/>
                  <a:pt x="5363213" y="2900288"/>
                  <a:pt x="5360976" y="2899197"/>
                </a:cubicBezTo>
                <a:lnTo>
                  <a:pt x="5360345" y="2898671"/>
                </a:lnTo>
                <a:lnTo>
                  <a:pt x="5324367" y="2902593"/>
                </a:lnTo>
                <a:lnTo>
                  <a:pt x="5319673" y="2902094"/>
                </a:lnTo>
                <a:lnTo>
                  <a:pt x="5296114" y="2905958"/>
                </a:lnTo>
                <a:lnTo>
                  <a:pt x="5283999" y="2907258"/>
                </a:lnTo>
                <a:lnTo>
                  <a:pt x="5280460" y="2909063"/>
                </a:lnTo>
                <a:cubicBezTo>
                  <a:pt x="5276699" y="2910214"/>
                  <a:pt x="5271395" y="2910834"/>
                  <a:pt x="5262637" y="2910250"/>
                </a:cubicBezTo>
                <a:lnTo>
                  <a:pt x="5260635" y="2909845"/>
                </a:lnTo>
                <a:lnTo>
                  <a:pt x="5245770" y="2912842"/>
                </a:lnTo>
                <a:cubicBezTo>
                  <a:pt x="5240955" y="2914159"/>
                  <a:pt x="5236652" y="2915770"/>
                  <a:pt x="5233108" y="2917794"/>
                </a:cubicBezTo>
                <a:cubicBezTo>
                  <a:pt x="5184071" y="2909280"/>
                  <a:pt x="5136210" y="2920197"/>
                  <a:pt x="5082201" y="2920260"/>
                </a:cubicBezTo>
                <a:lnTo>
                  <a:pt x="4939211" y="2931760"/>
                </a:lnTo>
                <a:cubicBezTo>
                  <a:pt x="4920477" y="2933960"/>
                  <a:pt x="4783353" y="2943291"/>
                  <a:pt x="4794309" y="2937227"/>
                </a:cubicBezTo>
                <a:cubicBezTo>
                  <a:pt x="4736776" y="2951353"/>
                  <a:pt x="4701995" y="2938961"/>
                  <a:pt x="4637676" y="2946666"/>
                </a:cubicBezTo>
                <a:cubicBezTo>
                  <a:pt x="4603987" y="2934412"/>
                  <a:pt x="4621816" y="2946201"/>
                  <a:pt x="4585922" y="2944906"/>
                </a:cubicBezTo>
                <a:cubicBezTo>
                  <a:pt x="4594760" y="2956935"/>
                  <a:pt x="4542663" y="2939450"/>
                  <a:pt x="4539516" y="2953466"/>
                </a:cubicBezTo>
                <a:cubicBezTo>
                  <a:pt x="4533082" y="2952789"/>
                  <a:pt x="4526953" y="2951687"/>
                  <a:pt x="4520819" y="2950477"/>
                </a:cubicBezTo>
                <a:lnTo>
                  <a:pt x="4517604" y="2949852"/>
                </a:lnTo>
                <a:lnTo>
                  <a:pt x="4504537" y="2949759"/>
                </a:lnTo>
                <a:lnTo>
                  <a:pt x="4501104" y="2946715"/>
                </a:lnTo>
                <a:lnTo>
                  <a:pt x="4342695" y="2951638"/>
                </a:lnTo>
                <a:cubicBezTo>
                  <a:pt x="4328954" y="2954609"/>
                  <a:pt x="4284038" y="2957184"/>
                  <a:pt x="4274096" y="2953640"/>
                </a:cubicBezTo>
                <a:cubicBezTo>
                  <a:pt x="4264434" y="2953346"/>
                  <a:pt x="4254047" y="2955481"/>
                  <a:pt x="4248170" y="2951384"/>
                </a:cubicBezTo>
                <a:lnTo>
                  <a:pt x="4147924" y="2945945"/>
                </a:lnTo>
                <a:cubicBezTo>
                  <a:pt x="4131656" y="2952619"/>
                  <a:pt x="4104816" y="2942907"/>
                  <a:pt x="4061825" y="2944206"/>
                </a:cubicBezTo>
                <a:cubicBezTo>
                  <a:pt x="4044045" y="2951860"/>
                  <a:pt x="4032845" y="2944993"/>
                  <a:pt x="3998557" y="2955821"/>
                </a:cubicBezTo>
                <a:cubicBezTo>
                  <a:pt x="3997072" y="2955023"/>
                  <a:pt x="3995237" y="2954313"/>
                  <a:pt x="3993107" y="2953708"/>
                </a:cubicBezTo>
                <a:cubicBezTo>
                  <a:pt x="3980729" y="2950196"/>
                  <a:pt x="3961302" y="2950972"/>
                  <a:pt x="3949713" y="2955441"/>
                </a:cubicBezTo>
                <a:cubicBezTo>
                  <a:pt x="3894925" y="2970367"/>
                  <a:pt x="3844508" y="2972262"/>
                  <a:pt x="3797284" y="2977037"/>
                </a:cubicBezTo>
                <a:cubicBezTo>
                  <a:pt x="3743822" y="2981057"/>
                  <a:pt x="3778974" y="2965129"/>
                  <a:pt x="3712498" y="2979996"/>
                </a:cubicBezTo>
                <a:cubicBezTo>
                  <a:pt x="3705202" y="2975373"/>
                  <a:pt x="3696720" y="2975524"/>
                  <a:pt x="3682471" y="2978543"/>
                </a:cubicBezTo>
                <a:cubicBezTo>
                  <a:pt x="3656488" y="2980127"/>
                  <a:pt x="3658300" y="2967587"/>
                  <a:pt x="3632163" y="2976264"/>
                </a:cubicBezTo>
                <a:cubicBezTo>
                  <a:pt x="3636766" y="2969363"/>
                  <a:pt x="3582819" y="2975892"/>
                  <a:pt x="3594728" y="2968398"/>
                </a:cubicBezTo>
                <a:cubicBezTo>
                  <a:pt x="3577705" y="2963064"/>
                  <a:pt x="3569481" y="2973476"/>
                  <a:pt x="3552594" y="2968934"/>
                </a:cubicBezTo>
                <a:cubicBezTo>
                  <a:pt x="3533613" y="2968552"/>
                  <a:pt x="3563577" y="2975594"/>
                  <a:pt x="3542589" y="2977031"/>
                </a:cubicBezTo>
                <a:cubicBezTo>
                  <a:pt x="3517131" y="2977564"/>
                  <a:pt x="3517346" y="2989828"/>
                  <a:pt x="3497591" y="2975018"/>
                </a:cubicBezTo>
                <a:lnTo>
                  <a:pt x="3429352" y="2971090"/>
                </a:lnTo>
                <a:cubicBezTo>
                  <a:pt x="3414141" y="2975624"/>
                  <a:pt x="3401904" y="2974195"/>
                  <a:pt x="3389938" y="2970884"/>
                </a:cubicBezTo>
                <a:cubicBezTo>
                  <a:pt x="3354504" y="2973297"/>
                  <a:pt x="3322178" y="2968827"/>
                  <a:pt x="3282344" y="2968084"/>
                </a:cubicBezTo>
                <a:cubicBezTo>
                  <a:pt x="3239277" y="2974224"/>
                  <a:pt x="3217192" y="2964327"/>
                  <a:pt x="3174624" y="2963576"/>
                </a:cubicBezTo>
                <a:cubicBezTo>
                  <a:pt x="3132504" y="2975210"/>
                  <a:pt x="3146911" y="2949576"/>
                  <a:pt x="3111077" y="2951285"/>
                </a:cubicBezTo>
                <a:cubicBezTo>
                  <a:pt x="3052732" y="2962418"/>
                  <a:pt x="3112543" y="2942881"/>
                  <a:pt x="3022501" y="2948619"/>
                </a:cubicBezTo>
                <a:cubicBezTo>
                  <a:pt x="3017399" y="2950352"/>
                  <a:pt x="3006521" y="2948989"/>
                  <a:pt x="3007714" y="2946762"/>
                </a:cubicBezTo>
                <a:cubicBezTo>
                  <a:pt x="2987987" y="2948105"/>
                  <a:pt x="2931270" y="2937206"/>
                  <a:pt x="2903098" y="2940576"/>
                </a:cubicBezTo>
                <a:cubicBezTo>
                  <a:pt x="2848155" y="2935894"/>
                  <a:pt x="2821430" y="2947095"/>
                  <a:pt x="2781591" y="2946394"/>
                </a:cubicBezTo>
                <a:cubicBezTo>
                  <a:pt x="2735559" y="2940279"/>
                  <a:pt x="2708563" y="2934146"/>
                  <a:pt x="2627942" y="2919996"/>
                </a:cubicBezTo>
                <a:lnTo>
                  <a:pt x="2354959" y="2882080"/>
                </a:lnTo>
                <a:cubicBezTo>
                  <a:pt x="2252426" y="2847776"/>
                  <a:pt x="2124519" y="2878188"/>
                  <a:pt x="2063184" y="2879109"/>
                </a:cubicBezTo>
                <a:cubicBezTo>
                  <a:pt x="2038620" y="2892844"/>
                  <a:pt x="2017217" y="2880735"/>
                  <a:pt x="1986946" y="2887619"/>
                </a:cubicBezTo>
                <a:cubicBezTo>
                  <a:pt x="1919067" y="2894646"/>
                  <a:pt x="1852404" y="2912737"/>
                  <a:pt x="1763479" y="2909077"/>
                </a:cubicBezTo>
                <a:cubicBezTo>
                  <a:pt x="1726097" y="2949538"/>
                  <a:pt x="1621108" y="2933327"/>
                  <a:pt x="1537980" y="2960398"/>
                </a:cubicBezTo>
                <a:cubicBezTo>
                  <a:pt x="1489205" y="2967965"/>
                  <a:pt x="1410921" y="2954082"/>
                  <a:pt x="1395229" y="2975625"/>
                </a:cubicBezTo>
                <a:cubicBezTo>
                  <a:pt x="1371975" y="2964548"/>
                  <a:pt x="1352259" y="2986116"/>
                  <a:pt x="1327834" y="2989485"/>
                </a:cubicBezTo>
                <a:cubicBezTo>
                  <a:pt x="1307734" y="2982782"/>
                  <a:pt x="1298456" y="2990289"/>
                  <a:pt x="1280757" y="2992959"/>
                </a:cubicBezTo>
                <a:cubicBezTo>
                  <a:pt x="1272383" y="2988567"/>
                  <a:pt x="1257337" y="2989790"/>
                  <a:pt x="1252582" y="2995877"/>
                </a:cubicBezTo>
                <a:cubicBezTo>
                  <a:pt x="1260705" y="3008688"/>
                  <a:pt x="1207969" y="3005420"/>
                  <a:pt x="1204670" y="3014826"/>
                </a:cubicBezTo>
                <a:cubicBezTo>
                  <a:pt x="1174431" y="3018683"/>
                  <a:pt x="1041848" y="3015513"/>
                  <a:pt x="1020457" y="3031603"/>
                </a:cubicBezTo>
                <a:cubicBezTo>
                  <a:pt x="959520" y="3042500"/>
                  <a:pt x="869308" y="3024872"/>
                  <a:pt x="843248" y="3026954"/>
                </a:cubicBezTo>
                <a:cubicBezTo>
                  <a:pt x="815646" y="3001836"/>
                  <a:pt x="694189" y="3080490"/>
                  <a:pt x="583517" y="3089095"/>
                </a:cubicBezTo>
                <a:cubicBezTo>
                  <a:pt x="568425" y="3087467"/>
                  <a:pt x="560448" y="3088013"/>
                  <a:pt x="556836" y="3094374"/>
                </a:cubicBezTo>
                <a:cubicBezTo>
                  <a:pt x="528264" y="3099747"/>
                  <a:pt x="471823" y="3109156"/>
                  <a:pt x="412089" y="3121334"/>
                </a:cubicBezTo>
                <a:cubicBezTo>
                  <a:pt x="367235" y="3131096"/>
                  <a:pt x="143790" y="3139436"/>
                  <a:pt x="83929" y="315056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3AF2E8-D5C4-7FD6-8DFC-21D89B995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905833"/>
            <a:ext cx="4215063" cy="2398713"/>
          </a:xfrm>
        </p:spPr>
        <p:txBody>
          <a:bodyPr>
            <a:normAutofit/>
          </a:bodyPr>
          <a:lstStyle/>
          <a:p>
            <a:r>
              <a:rPr lang="en-GB"/>
              <a:t>Design summary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A65C80-B1D3-F02F-6524-FB91421378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8955" y="627751"/>
            <a:ext cx="9875259" cy="2320685"/>
          </a:xfrm>
          <a:prstGeom prst="rect">
            <a:avLst/>
          </a:prstGeom>
        </p:spPr>
      </p:pic>
      <p:pic>
        <p:nvPicPr>
          <p:cNvPr id="7" name="Content Placeholder 6" descr="Clipboard Checked with solid fill">
            <a:extLst>
              <a:ext uri="{FF2B5EF4-FFF2-40B4-BE49-F238E27FC236}">
                <a16:creationId xmlns:a16="http://schemas.microsoft.com/office/drawing/2014/main" id="{475E9E18-7C18-9A12-964C-9D58D898F0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56574" y="4647989"/>
            <a:ext cx="914400" cy="914400"/>
          </a:xfrm>
        </p:spPr>
      </p:pic>
      <p:pic>
        <p:nvPicPr>
          <p:cNvPr id="11" name="Graphic 10" descr="Shield Tick with solid fill">
            <a:extLst>
              <a:ext uri="{FF2B5EF4-FFF2-40B4-BE49-F238E27FC236}">
                <a16:creationId xmlns:a16="http://schemas.microsoft.com/office/drawing/2014/main" id="{3689DB74-724E-5225-342A-5D361BC1E16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629797" y="4647989"/>
            <a:ext cx="914400" cy="914400"/>
          </a:xfrm>
          <a:prstGeom prst="rect">
            <a:avLst/>
          </a:prstGeom>
        </p:spPr>
      </p:pic>
      <p:pic>
        <p:nvPicPr>
          <p:cNvPr id="23" name="Graphic 22" descr="Research with solid fill">
            <a:extLst>
              <a:ext uri="{FF2B5EF4-FFF2-40B4-BE49-F238E27FC236}">
                <a16:creationId xmlns:a16="http://schemas.microsoft.com/office/drawing/2014/main" id="{57EBD2A5-C11B-246C-CD8B-BCC846848EE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352887" y="4690351"/>
            <a:ext cx="914400" cy="91440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B3868D1B-6148-87C5-6614-F5EE68FED036}"/>
              </a:ext>
            </a:extLst>
          </p:cNvPr>
          <p:cNvSpPr txBox="1"/>
          <p:nvPr/>
        </p:nvSpPr>
        <p:spPr>
          <a:xfrm>
            <a:off x="5350533" y="5647113"/>
            <a:ext cx="149093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Quantitative survey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-suitable-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94B3C16-61C8-BC10-5EAE-FA9D2B2D1E99}"/>
              </a:ext>
            </a:extLst>
          </p:cNvPr>
          <p:cNvSpPr txBox="1"/>
          <p:nvPr/>
        </p:nvSpPr>
        <p:spPr>
          <a:xfrm>
            <a:off x="7687933" y="5647113"/>
            <a:ext cx="1828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Ethical safeguards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-responsible-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58A5BB2-09E3-136B-6E06-0AB35A5A8262}"/>
              </a:ext>
            </a:extLst>
          </p:cNvPr>
          <p:cNvSpPr txBox="1"/>
          <p:nvPr/>
        </p:nvSpPr>
        <p:spPr>
          <a:xfrm>
            <a:off x="10013429" y="5647113"/>
            <a:ext cx="16039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Careful interpretation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-realistic-</a:t>
            </a:r>
          </a:p>
        </p:txBody>
      </p:sp>
    </p:spTree>
    <p:extLst>
      <p:ext uri="{BB962C8B-B14F-4D97-AF65-F5344CB8AC3E}">
        <p14:creationId xmlns:p14="http://schemas.microsoft.com/office/powerpoint/2010/main" val="3392505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FD566A-E87C-F03A-8FDC-84159D8F1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7919" y="-457414"/>
            <a:ext cx="6081543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Reference list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1165A-BA34-562A-8FD4-CA51FA370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868149"/>
            <a:ext cx="10558072" cy="491879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400" dirty="0">
              <a:solidFill>
                <a:schemeClr val="tx2"/>
              </a:solidFill>
            </a:endParaRPr>
          </a:p>
          <a:p>
            <a:endParaRPr lang="en-GB" sz="500" dirty="0">
              <a:solidFill>
                <a:schemeClr val="tx2"/>
              </a:solidFill>
            </a:endParaRPr>
          </a:p>
          <a:p>
            <a:endParaRPr lang="en-GB" sz="5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500" dirty="0">
              <a:solidFill>
                <a:schemeClr val="tx2"/>
              </a:solidFill>
            </a:endParaRPr>
          </a:p>
          <a:p>
            <a:endParaRPr lang="en-GB" sz="5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7E86382F-62A0-B701-2D2C-06473F109E74}"/>
              </a:ext>
            </a:extLst>
          </p:cNvPr>
          <p:cNvSpPr txBox="1"/>
          <p:nvPr/>
        </p:nvSpPr>
        <p:spPr>
          <a:xfrm>
            <a:off x="522023" y="1255432"/>
            <a:ext cx="11215275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Acas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(2024)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Code of Practice on requests for flexible working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London: Advisory, Conciliation and Arbitration Service. Accessed: [17 June 2026].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Bhattacherjee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A. (2012) Social Science Research: Principles, Methods, and Practices. 2nd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edn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Tampa, FL: University of South Florida.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"Social Science Research: Principles, Methods, and Practices" by </a:t>
            </a:r>
            <a:r>
              <a:rPr kumimoji="0" lang="en-GB" sz="2000" b="0" i="0" u="sng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Anol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 </a:t>
            </a:r>
            <a:r>
              <a:rPr kumimoji="0" lang="en-GB" sz="2000" b="0" i="0" u="sng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Bhattacherjee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Accessed at: [19</a:t>
            </a:r>
            <a:r>
              <a:rPr kumimoji="0" lang="en-GB" sz="2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June 2026]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Creswell, J.W. and Creswell, J.D. (2023)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 Design: Qualitative, Quantitative, and Mixed Methods Approaches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6th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edn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Thousand Oaks, CA: SAGE. Accessed: [17 June 2026].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 Menezes, L.M. and Kelliher, C. (2011) ‘Flexible working and performance: a systematic review of the evidence for a business case’,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International Journal of Management Reviews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13(4), pp. 452–474. Accessed: [7 June 2026].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McCartney, C. (2025) Flexible and Hybrid Working Practices in 2025. London: Chartered Institute of Personnel and Development.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Flexible and hybrid working practices in 2025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Accessed at: [15</a:t>
            </a:r>
            <a:r>
              <a:rPr kumimoji="0" lang="en-GB" sz="2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June 2026]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Wheatley, D. (2017) ‘Employee satisfaction and use of flexible working arrangements’, Work, Employment and Society, 31(4), pp. 567–585.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5"/>
              </a:rPr>
              <a:t>https://irep.ntu.ac.uk/id/eprint/27714/1/PubSub5286_Wheatley.pdf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Accessed at: [12</a:t>
            </a:r>
            <a:r>
              <a:rPr kumimoji="0" lang="en-GB" sz="2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June 2026]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94894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497</Words>
  <Application>Microsoft Office PowerPoint</Application>
  <PresentationFormat>Widescreen</PresentationFormat>
  <Paragraphs>84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1_Office Theme</vt:lpstr>
      <vt:lpstr>PowerPoint Presentation</vt:lpstr>
      <vt:lpstr>  How Flexible Working Influences Employee Motivation and Productivity  at Morrisons in the UK Retail Sector </vt:lpstr>
      <vt:lpstr>PowerPoint Presentation</vt:lpstr>
      <vt:lpstr>Research design</vt:lpstr>
      <vt:lpstr>Data Analysis Online survey  →  Eligible Morrisons staff  →  Excel/SPSS </vt:lpstr>
      <vt:lpstr>Ethical considerations Consent and choice </vt:lpstr>
      <vt:lpstr>Anonymity and protection </vt:lpstr>
      <vt:lpstr>Limitations and recommendations</vt:lpstr>
      <vt:lpstr>Design summary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Constantin Tanasa</dc:creator>
  <cp:lastModifiedBy>Constantin Tanasa</cp:lastModifiedBy>
  <cp:revision>1</cp:revision>
  <dcterms:created xsi:type="dcterms:W3CDTF">2026-06-25T18:09:18Z</dcterms:created>
  <dcterms:modified xsi:type="dcterms:W3CDTF">2026-06-25T18:16:53Z</dcterms:modified>
</cp:coreProperties>
</file>