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9144000" cy="6858000" type="screen4x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A5DB14-083A-00D3-CB08-58CBCE39BDF3}" v="220" dt="2025-03-14T01:05:00.0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fan Nicolaie Mihai (2113636)" userId="S::2113636@student.uwtsd.ac.uk::f78dc185-f6d3-471b-9cd5-f8b240b19167" providerId="AD" clId="Web-{AEA5DB14-083A-00D3-CB08-58CBCE39BDF3}"/>
    <pc:docChg chg="mod modSld modMainMaster setSldSz">
      <pc:chgData name="Stefan Nicolaie Mihai (2113636)" userId="S::2113636@student.uwtsd.ac.uk::f78dc185-f6d3-471b-9cd5-f8b240b19167" providerId="AD" clId="Web-{AEA5DB14-083A-00D3-CB08-58CBCE39BDF3}" dt="2025-03-14T01:05:00.043" v="180"/>
      <pc:docMkLst>
        <pc:docMk/>
      </pc:docMkLst>
      <pc:sldChg chg="addSp delSp modSp mod setBg">
        <pc:chgData name="Stefan Nicolaie Mihai (2113636)" userId="S::2113636@student.uwtsd.ac.uk::f78dc185-f6d3-471b-9cd5-f8b240b19167" providerId="AD" clId="Web-{AEA5DB14-083A-00D3-CB08-58CBCE39BDF3}" dt="2025-03-14T01:05:00.043" v="180"/>
        <pc:sldMkLst>
          <pc:docMk/>
          <pc:sldMk cId="109857222" sldId="256"/>
        </pc:sldMkLst>
        <pc:spChg chg="del">
          <ac:chgData name="Stefan Nicolaie Mihai (2113636)" userId="S::2113636@student.uwtsd.ac.uk::f78dc185-f6d3-471b-9cd5-f8b240b19167" providerId="AD" clId="Web-{AEA5DB14-083A-00D3-CB08-58CBCE39BDF3}" dt="2025-03-14T00:33:04.774" v="0"/>
          <ac:spMkLst>
            <pc:docMk/>
            <pc:sldMk cId="109857222" sldId="256"/>
            <ac:spMk id="2" creationId="{00000000-0000-0000-0000-000000000000}"/>
          </ac:spMkLst>
        </pc:spChg>
        <pc:spChg chg="del">
          <ac:chgData name="Stefan Nicolaie Mihai (2113636)" userId="S::2113636@student.uwtsd.ac.uk::f78dc185-f6d3-471b-9cd5-f8b240b19167" providerId="AD" clId="Web-{AEA5DB14-083A-00D3-CB08-58CBCE39BDF3}" dt="2025-03-14T00:33:06.305" v="1"/>
          <ac:spMkLst>
            <pc:docMk/>
            <pc:sldMk cId="109857222" sldId="256"/>
            <ac:spMk id="3" creationId="{00000000-0000-0000-0000-000000000000}"/>
          </ac:spMkLst>
        </pc:spChg>
        <pc:spChg chg="add mod">
          <ac:chgData name="Stefan Nicolaie Mihai (2113636)" userId="S::2113636@student.uwtsd.ac.uk::f78dc185-f6d3-471b-9cd5-f8b240b19167" providerId="AD" clId="Web-{AEA5DB14-083A-00D3-CB08-58CBCE39BDF3}" dt="2025-03-14T00:42:40.894" v="15" actId="1076"/>
          <ac:spMkLst>
            <pc:docMk/>
            <pc:sldMk cId="109857222" sldId="256"/>
            <ac:spMk id="4" creationId="{5C1E465B-9EE6-4432-4225-3F859509B8A3}"/>
          </ac:spMkLst>
        </pc:spChg>
        <pc:spChg chg="add mod">
          <ac:chgData name="Stefan Nicolaie Mihai (2113636)" userId="S::2113636@student.uwtsd.ac.uk::f78dc185-f6d3-471b-9cd5-f8b240b19167" providerId="AD" clId="Web-{AEA5DB14-083A-00D3-CB08-58CBCE39BDF3}" dt="2025-03-14T01:04:13.695" v="175" actId="1076"/>
          <ac:spMkLst>
            <pc:docMk/>
            <pc:sldMk cId="109857222" sldId="256"/>
            <ac:spMk id="5" creationId="{E4CA3C41-432C-E4F6-95B6-20F1FF7ACE64}"/>
          </ac:spMkLst>
        </pc:spChg>
        <pc:spChg chg="add mod">
          <ac:chgData name="Stefan Nicolaie Mihai (2113636)" userId="S::2113636@student.uwtsd.ac.uk::f78dc185-f6d3-471b-9cd5-f8b240b19167" providerId="AD" clId="Web-{AEA5DB14-083A-00D3-CB08-58CBCE39BDF3}" dt="2025-03-14T00:56:46.111" v="133" actId="20577"/>
          <ac:spMkLst>
            <pc:docMk/>
            <pc:sldMk cId="109857222" sldId="256"/>
            <ac:spMk id="6" creationId="{87E927FB-EDF4-423A-90BD-0C056AF6EB06}"/>
          </ac:spMkLst>
        </pc:spChg>
        <pc:spChg chg="add del mod">
          <ac:chgData name="Stefan Nicolaie Mihai (2113636)" userId="S::2113636@student.uwtsd.ac.uk::f78dc185-f6d3-471b-9cd5-f8b240b19167" providerId="AD" clId="Web-{AEA5DB14-083A-00D3-CB08-58CBCE39BDF3}" dt="2025-03-14T01:05:00.043" v="180"/>
          <ac:spMkLst>
            <pc:docMk/>
            <pc:sldMk cId="109857222" sldId="256"/>
            <ac:spMk id="10" creationId="{57087F24-A9CA-99E7-5343-2F8B1C5DA860}"/>
          </ac:spMkLst>
        </pc:spChg>
        <pc:spChg chg="add mod">
          <ac:chgData name="Stefan Nicolaie Mihai (2113636)" userId="S::2113636@student.uwtsd.ac.uk::f78dc185-f6d3-471b-9cd5-f8b240b19167" providerId="AD" clId="Web-{AEA5DB14-083A-00D3-CB08-58CBCE39BDF3}" dt="2025-03-14T00:55:45.468" v="117" actId="1076"/>
          <ac:spMkLst>
            <pc:docMk/>
            <pc:sldMk cId="109857222" sldId="256"/>
            <ac:spMk id="11" creationId="{61D6F6A2-68E0-BF9C-88E9-D004E4B2CFE7}"/>
          </ac:spMkLst>
        </pc:spChg>
        <pc:spChg chg="add mod">
          <ac:chgData name="Stefan Nicolaie Mihai (2113636)" userId="S::2113636@student.uwtsd.ac.uk::f78dc185-f6d3-471b-9cd5-f8b240b19167" providerId="AD" clId="Web-{AEA5DB14-083A-00D3-CB08-58CBCE39BDF3}" dt="2025-03-14T00:57:38.207" v="147" actId="1076"/>
          <ac:spMkLst>
            <pc:docMk/>
            <pc:sldMk cId="109857222" sldId="256"/>
            <ac:spMk id="12" creationId="{61C867F8-DB94-8849-D0F1-4B8FF6AD9355}"/>
          </ac:spMkLst>
        </pc:spChg>
        <pc:graphicFrameChg chg="add del">
          <ac:chgData name="Stefan Nicolaie Mihai (2113636)" userId="S::2113636@student.uwtsd.ac.uk::f78dc185-f6d3-471b-9cd5-f8b240b19167" providerId="AD" clId="Web-{AEA5DB14-083A-00D3-CB08-58CBCE39BDF3}" dt="2025-03-14T01:05:00.043" v="180"/>
          <ac:graphicFrameMkLst>
            <pc:docMk/>
            <pc:sldMk cId="109857222" sldId="256"/>
            <ac:graphicFrameMk id="20" creationId="{E66F161C-A99F-5A80-296E-97C8997C8CD5}"/>
          </ac:graphicFrameMkLst>
        </pc:graphicFrameChg>
        <pc:picChg chg="add del mod modCrop">
          <ac:chgData name="Stefan Nicolaie Mihai (2113636)" userId="S::2113636@student.uwtsd.ac.uk::f78dc185-f6d3-471b-9cd5-f8b240b19167" providerId="AD" clId="Web-{AEA5DB14-083A-00D3-CB08-58CBCE39BDF3}" dt="2025-03-14T00:46:45.050" v="47"/>
          <ac:picMkLst>
            <pc:docMk/>
            <pc:sldMk cId="109857222" sldId="256"/>
            <ac:picMk id="7" creationId="{2E12F341-FDC2-2933-6903-B8C8F8D75A41}"/>
          </ac:picMkLst>
        </pc:picChg>
        <pc:picChg chg="add mod">
          <ac:chgData name="Stefan Nicolaie Mihai (2113636)" userId="S::2113636@student.uwtsd.ac.uk::f78dc185-f6d3-471b-9cd5-f8b240b19167" providerId="AD" clId="Web-{AEA5DB14-083A-00D3-CB08-58CBCE39BDF3}" dt="2025-03-14T00:48:03.837" v="55" actId="1076"/>
          <ac:picMkLst>
            <pc:docMk/>
            <pc:sldMk cId="109857222" sldId="256"/>
            <ac:picMk id="8" creationId="{AF4220A6-1968-30A1-A9C6-44C9ABD85641}"/>
          </ac:picMkLst>
        </pc:picChg>
        <pc:picChg chg="add mod">
          <ac:chgData name="Stefan Nicolaie Mihai (2113636)" userId="S::2113636@student.uwtsd.ac.uk::f78dc185-f6d3-471b-9cd5-f8b240b19167" providerId="AD" clId="Web-{AEA5DB14-083A-00D3-CB08-58CBCE39BDF3}" dt="2025-03-14T00:48:48.120" v="60" actId="1076"/>
          <ac:picMkLst>
            <pc:docMk/>
            <pc:sldMk cId="109857222" sldId="256"/>
            <ac:picMk id="9" creationId="{3B624A49-66C8-1FC7-18BF-248EC3DCA6EA}"/>
          </ac:picMkLst>
        </pc:picChg>
        <pc:picChg chg="add mod">
          <ac:chgData name="Stefan Nicolaie Mihai (2113636)" userId="S::2113636@student.uwtsd.ac.uk::f78dc185-f6d3-471b-9cd5-f8b240b19167" providerId="AD" clId="Web-{AEA5DB14-083A-00D3-CB08-58CBCE39BDF3}" dt="2025-03-14T00:59:11.007" v="156" actId="1076"/>
          <ac:picMkLst>
            <pc:docMk/>
            <pc:sldMk cId="109857222" sldId="256"/>
            <ac:picMk id="13" creationId="{0A758AFE-6E79-AF5B-0C31-B6CC050B8A77}"/>
          </ac:picMkLst>
        </pc:picChg>
        <pc:picChg chg="add mod">
          <ac:chgData name="Stefan Nicolaie Mihai (2113636)" userId="S::2113636@student.uwtsd.ac.uk::f78dc185-f6d3-471b-9cd5-f8b240b19167" providerId="AD" clId="Web-{AEA5DB14-083A-00D3-CB08-58CBCE39BDF3}" dt="2025-03-14T00:57:44.535" v="148" actId="1076"/>
          <ac:picMkLst>
            <pc:docMk/>
            <pc:sldMk cId="109857222" sldId="256"/>
            <ac:picMk id="14" creationId="{0E0B5F84-183E-684B-32B2-2DF13EAC68D6}"/>
          </ac:picMkLst>
        </pc:picChg>
        <pc:picChg chg="add mod">
          <ac:chgData name="Stefan Nicolaie Mihai (2113636)" userId="S::2113636@student.uwtsd.ac.uk::f78dc185-f6d3-471b-9cd5-f8b240b19167" providerId="AD" clId="Web-{AEA5DB14-083A-00D3-CB08-58CBCE39BDF3}" dt="2025-03-14T00:58:34.865" v="152" actId="14100"/>
          <ac:picMkLst>
            <pc:docMk/>
            <pc:sldMk cId="109857222" sldId="256"/>
            <ac:picMk id="15" creationId="{03BF077C-421F-0558-B5E2-1885118AA022}"/>
          </ac:picMkLst>
        </pc:picChg>
        <pc:picChg chg="add del mod">
          <ac:chgData name="Stefan Nicolaie Mihai (2113636)" userId="S::2113636@student.uwtsd.ac.uk::f78dc185-f6d3-471b-9cd5-f8b240b19167" providerId="AD" clId="Web-{AEA5DB14-083A-00D3-CB08-58CBCE39BDF3}" dt="2025-03-14T01:00:24.870" v="161"/>
          <ac:picMkLst>
            <pc:docMk/>
            <pc:sldMk cId="109857222" sldId="256"/>
            <ac:picMk id="16" creationId="{4FC5B32B-D4C0-B633-0A99-BA3271FB55F6}"/>
          </ac:picMkLst>
        </pc:picChg>
        <pc:picChg chg="add del mod">
          <ac:chgData name="Stefan Nicolaie Mihai (2113636)" userId="S::2113636@student.uwtsd.ac.uk::f78dc185-f6d3-471b-9cd5-f8b240b19167" providerId="AD" clId="Web-{AEA5DB14-083A-00D3-CB08-58CBCE39BDF3}" dt="2025-03-14T01:01:27.091" v="168"/>
          <ac:picMkLst>
            <pc:docMk/>
            <pc:sldMk cId="109857222" sldId="256"/>
            <ac:picMk id="17" creationId="{D5B36C47-EC9D-454E-5826-A977A7D8C1CC}"/>
          </ac:picMkLst>
        </pc:picChg>
        <pc:picChg chg="add mod">
          <ac:chgData name="Stefan Nicolaie Mihai (2113636)" userId="S::2113636@student.uwtsd.ac.uk::f78dc185-f6d3-471b-9cd5-f8b240b19167" providerId="AD" clId="Web-{AEA5DB14-083A-00D3-CB08-58CBCE39BDF3}" dt="2025-03-14T01:04:17.586" v="176" actId="1076"/>
          <ac:picMkLst>
            <pc:docMk/>
            <pc:sldMk cId="109857222" sldId="256"/>
            <ac:picMk id="18" creationId="{E431C103-44B9-9885-4B37-DAA136B78ADC}"/>
          </ac:picMkLst>
        </pc:picChg>
      </pc:sldChg>
      <pc:sldMasterChg chg="modSp modSldLayout">
        <pc:chgData name="Stefan Nicolaie Mihai (2113636)" userId="S::2113636@student.uwtsd.ac.uk::f78dc185-f6d3-471b-9cd5-f8b240b19167" providerId="AD" clId="Web-{AEA5DB14-083A-00D3-CB08-58CBCE39BDF3}" dt="2025-03-14T00:41:03.608" v="3"/>
        <pc:sldMasterMkLst>
          <pc:docMk/>
          <pc:sldMasterMk cId="2460954070" sldId="2147483660"/>
        </pc:sldMasterMkLst>
        <pc:spChg chg="mod">
          <ac:chgData name="Stefan Nicolaie Mihai (2113636)" userId="S::2113636@student.uwtsd.ac.uk::f78dc185-f6d3-471b-9cd5-f8b240b19167" providerId="AD" clId="Web-{AEA5DB14-083A-00D3-CB08-58CBCE39BDF3}" dt="2025-03-14T00:41:03.608" v="3"/>
          <ac:spMkLst>
            <pc:docMk/>
            <pc:sldMasterMk cId="2460954070" sldId="2147483660"/>
            <ac:spMk id="2" creationId="{00000000-0000-0000-0000-000000000000}"/>
          </ac:spMkLst>
        </pc:spChg>
        <pc:spChg chg="mod">
          <ac:chgData name="Stefan Nicolaie Mihai (2113636)" userId="S::2113636@student.uwtsd.ac.uk::f78dc185-f6d3-471b-9cd5-f8b240b19167" providerId="AD" clId="Web-{AEA5DB14-083A-00D3-CB08-58CBCE39BDF3}" dt="2025-03-14T00:41:03.608" v="3"/>
          <ac:spMkLst>
            <pc:docMk/>
            <pc:sldMasterMk cId="2460954070" sldId="2147483660"/>
            <ac:spMk id="3" creationId="{00000000-0000-0000-0000-000000000000}"/>
          </ac:spMkLst>
        </pc:spChg>
        <pc:spChg chg="mod">
          <ac:chgData name="Stefan Nicolaie Mihai (2113636)" userId="S::2113636@student.uwtsd.ac.uk::f78dc185-f6d3-471b-9cd5-f8b240b19167" providerId="AD" clId="Web-{AEA5DB14-083A-00D3-CB08-58CBCE39BDF3}" dt="2025-03-14T00:41:03.608" v="3"/>
          <ac:spMkLst>
            <pc:docMk/>
            <pc:sldMasterMk cId="2460954070" sldId="2147483660"/>
            <ac:spMk id="4" creationId="{00000000-0000-0000-0000-000000000000}"/>
          </ac:spMkLst>
        </pc:spChg>
        <pc:spChg chg="mod">
          <ac:chgData name="Stefan Nicolaie Mihai (2113636)" userId="S::2113636@student.uwtsd.ac.uk::f78dc185-f6d3-471b-9cd5-f8b240b19167" providerId="AD" clId="Web-{AEA5DB14-083A-00D3-CB08-58CBCE39BDF3}" dt="2025-03-14T00:41:03.608" v="3"/>
          <ac:spMkLst>
            <pc:docMk/>
            <pc:sldMasterMk cId="2460954070" sldId="2147483660"/>
            <ac:spMk id="5" creationId="{00000000-0000-0000-0000-000000000000}"/>
          </ac:spMkLst>
        </pc:spChg>
        <pc:spChg chg="mod">
          <ac:chgData name="Stefan Nicolaie Mihai (2113636)" userId="S::2113636@student.uwtsd.ac.uk::f78dc185-f6d3-471b-9cd5-f8b240b19167" providerId="AD" clId="Web-{AEA5DB14-083A-00D3-CB08-58CBCE39BDF3}" dt="2025-03-14T00:41:03.608" v="3"/>
          <ac:spMkLst>
            <pc:docMk/>
            <pc:sldMasterMk cId="2460954070" sldId="2147483660"/>
            <ac:spMk id="6" creationId="{00000000-0000-0000-0000-000000000000}"/>
          </ac:spMkLst>
        </pc:spChg>
        <pc:sldLayoutChg chg="modSp">
          <pc:chgData name="Stefan Nicolaie Mihai (2113636)" userId="S::2113636@student.uwtsd.ac.uk::f78dc185-f6d3-471b-9cd5-f8b240b19167" providerId="AD" clId="Web-{AEA5DB14-083A-00D3-CB08-58CBCE39BDF3}" dt="2025-03-14T00:41:03.608" v="3"/>
          <pc:sldLayoutMkLst>
            <pc:docMk/>
            <pc:sldMasterMk cId="2460954070" sldId="2147483660"/>
            <pc:sldLayoutMk cId="2385387890" sldId="2147483661"/>
          </pc:sldLayoutMkLst>
          <pc:spChg chg="mod">
            <ac:chgData name="Stefan Nicolaie Mihai (2113636)" userId="S::2113636@student.uwtsd.ac.uk::f78dc185-f6d3-471b-9cd5-f8b240b19167" providerId="AD" clId="Web-{AEA5DB14-083A-00D3-CB08-58CBCE39BDF3}" dt="2025-03-14T00:41:03.608" v="3"/>
            <ac:spMkLst>
              <pc:docMk/>
              <pc:sldMasterMk cId="2460954070" sldId="2147483660"/>
              <pc:sldLayoutMk cId="2385387890" sldId="2147483661"/>
              <ac:spMk id="2" creationId="{00000000-0000-0000-0000-000000000000}"/>
            </ac:spMkLst>
          </pc:spChg>
          <pc:spChg chg="mod">
            <ac:chgData name="Stefan Nicolaie Mihai (2113636)" userId="S::2113636@student.uwtsd.ac.uk::f78dc185-f6d3-471b-9cd5-f8b240b19167" providerId="AD" clId="Web-{AEA5DB14-083A-00D3-CB08-58CBCE39BDF3}" dt="2025-03-14T00:41:03.608" v="3"/>
            <ac:spMkLst>
              <pc:docMk/>
              <pc:sldMasterMk cId="2460954070" sldId="2147483660"/>
              <pc:sldLayoutMk cId="2385387890" sldId="2147483661"/>
              <ac:spMk id="3" creationId="{00000000-0000-0000-0000-000000000000}"/>
            </ac:spMkLst>
          </pc:spChg>
        </pc:sldLayoutChg>
        <pc:sldLayoutChg chg="modSp">
          <pc:chgData name="Stefan Nicolaie Mihai (2113636)" userId="S::2113636@student.uwtsd.ac.uk::f78dc185-f6d3-471b-9cd5-f8b240b19167" providerId="AD" clId="Web-{AEA5DB14-083A-00D3-CB08-58CBCE39BDF3}" dt="2025-03-14T00:41:03.608" v="3"/>
          <pc:sldLayoutMkLst>
            <pc:docMk/>
            <pc:sldMasterMk cId="2460954070" sldId="2147483660"/>
            <pc:sldLayoutMk cId="2591524520" sldId="2147483663"/>
          </pc:sldLayoutMkLst>
          <pc:spChg chg="mod">
            <ac:chgData name="Stefan Nicolaie Mihai (2113636)" userId="S::2113636@student.uwtsd.ac.uk::f78dc185-f6d3-471b-9cd5-f8b240b19167" providerId="AD" clId="Web-{AEA5DB14-083A-00D3-CB08-58CBCE39BDF3}" dt="2025-03-14T00:41:03.608" v="3"/>
            <ac:spMkLst>
              <pc:docMk/>
              <pc:sldMasterMk cId="2460954070" sldId="2147483660"/>
              <pc:sldLayoutMk cId="2591524520" sldId="2147483663"/>
              <ac:spMk id="2" creationId="{00000000-0000-0000-0000-000000000000}"/>
            </ac:spMkLst>
          </pc:spChg>
          <pc:spChg chg="mod">
            <ac:chgData name="Stefan Nicolaie Mihai (2113636)" userId="S::2113636@student.uwtsd.ac.uk::f78dc185-f6d3-471b-9cd5-f8b240b19167" providerId="AD" clId="Web-{AEA5DB14-083A-00D3-CB08-58CBCE39BDF3}" dt="2025-03-14T00:41:03.608" v="3"/>
            <ac:spMkLst>
              <pc:docMk/>
              <pc:sldMasterMk cId="2460954070" sldId="2147483660"/>
              <pc:sldLayoutMk cId="2591524520" sldId="2147483663"/>
              <ac:spMk id="3" creationId="{00000000-0000-0000-0000-000000000000}"/>
            </ac:spMkLst>
          </pc:spChg>
        </pc:sldLayoutChg>
        <pc:sldLayoutChg chg="modSp">
          <pc:chgData name="Stefan Nicolaie Mihai (2113636)" userId="S::2113636@student.uwtsd.ac.uk::f78dc185-f6d3-471b-9cd5-f8b240b19167" providerId="AD" clId="Web-{AEA5DB14-083A-00D3-CB08-58CBCE39BDF3}" dt="2025-03-14T00:41:03.608" v="3"/>
          <pc:sldLayoutMkLst>
            <pc:docMk/>
            <pc:sldMasterMk cId="2460954070" sldId="2147483660"/>
            <pc:sldLayoutMk cId="1203092039" sldId="2147483664"/>
          </pc:sldLayoutMkLst>
          <pc:spChg chg="mod">
            <ac:chgData name="Stefan Nicolaie Mihai (2113636)" userId="S::2113636@student.uwtsd.ac.uk::f78dc185-f6d3-471b-9cd5-f8b240b19167" providerId="AD" clId="Web-{AEA5DB14-083A-00D3-CB08-58CBCE39BDF3}" dt="2025-03-14T00:41:03.608" v="3"/>
            <ac:spMkLst>
              <pc:docMk/>
              <pc:sldMasterMk cId="2460954070" sldId="2147483660"/>
              <pc:sldLayoutMk cId="1203092039" sldId="2147483664"/>
              <ac:spMk id="3" creationId="{00000000-0000-0000-0000-000000000000}"/>
            </ac:spMkLst>
          </pc:spChg>
          <pc:spChg chg="mod">
            <ac:chgData name="Stefan Nicolaie Mihai (2113636)" userId="S::2113636@student.uwtsd.ac.uk::f78dc185-f6d3-471b-9cd5-f8b240b19167" providerId="AD" clId="Web-{AEA5DB14-083A-00D3-CB08-58CBCE39BDF3}" dt="2025-03-14T00:41:03.608" v="3"/>
            <ac:spMkLst>
              <pc:docMk/>
              <pc:sldMasterMk cId="2460954070" sldId="2147483660"/>
              <pc:sldLayoutMk cId="1203092039" sldId="2147483664"/>
              <ac:spMk id="4" creationId="{00000000-0000-0000-0000-000000000000}"/>
            </ac:spMkLst>
          </pc:spChg>
        </pc:sldLayoutChg>
        <pc:sldLayoutChg chg="modSp">
          <pc:chgData name="Stefan Nicolaie Mihai (2113636)" userId="S::2113636@student.uwtsd.ac.uk::f78dc185-f6d3-471b-9cd5-f8b240b19167" providerId="AD" clId="Web-{AEA5DB14-083A-00D3-CB08-58CBCE39BDF3}" dt="2025-03-14T00:41:03.608" v="3"/>
          <pc:sldLayoutMkLst>
            <pc:docMk/>
            <pc:sldMasterMk cId="2460954070" sldId="2147483660"/>
            <pc:sldLayoutMk cId="3733172339" sldId="2147483665"/>
          </pc:sldLayoutMkLst>
          <pc:spChg chg="mod">
            <ac:chgData name="Stefan Nicolaie Mihai (2113636)" userId="S::2113636@student.uwtsd.ac.uk::f78dc185-f6d3-471b-9cd5-f8b240b19167" providerId="AD" clId="Web-{AEA5DB14-083A-00D3-CB08-58CBCE39BDF3}" dt="2025-03-14T00:41:03.608" v="3"/>
            <ac:spMkLst>
              <pc:docMk/>
              <pc:sldMasterMk cId="2460954070" sldId="2147483660"/>
              <pc:sldLayoutMk cId="3733172339" sldId="2147483665"/>
              <ac:spMk id="2" creationId="{00000000-0000-0000-0000-000000000000}"/>
            </ac:spMkLst>
          </pc:spChg>
          <pc:spChg chg="mod">
            <ac:chgData name="Stefan Nicolaie Mihai (2113636)" userId="S::2113636@student.uwtsd.ac.uk::f78dc185-f6d3-471b-9cd5-f8b240b19167" providerId="AD" clId="Web-{AEA5DB14-083A-00D3-CB08-58CBCE39BDF3}" dt="2025-03-14T00:41:03.608" v="3"/>
            <ac:spMkLst>
              <pc:docMk/>
              <pc:sldMasterMk cId="2460954070" sldId="2147483660"/>
              <pc:sldLayoutMk cId="3733172339" sldId="2147483665"/>
              <ac:spMk id="3" creationId="{00000000-0000-0000-0000-000000000000}"/>
            </ac:spMkLst>
          </pc:spChg>
          <pc:spChg chg="mod">
            <ac:chgData name="Stefan Nicolaie Mihai (2113636)" userId="S::2113636@student.uwtsd.ac.uk::f78dc185-f6d3-471b-9cd5-f8b240b19167" providerId="AD" clId="Web-{AEA5DB14-083A-00D3-CB08-58CBCE39BDF3}" dt="2025-03-14T00:41:03.608" v="3"/>
            <ac:spMkLst>
              <pc:docMk/>
              <pc:sldMasterMk cId="2460954070" sldId="2147483660"/>
              <pc:sldLayoutMk cId="3733172339" sldId="2147483665"/>
              <ac:spMk id="4" creationId="{00000000-0000-0000-0000-000000000000}"/>
            </ac:spMkLst>
          </pc:spChg>
          <pc:spChg chg="mod">
            <ac:chgData name="Stefan Nicolaie Mihai (2113636)" userId="S::2113636@student.uwtsd.ac.uk::f78dc185-f6d3-471b-9cd5-f8b240b19167" providerId="AD" clId="Web-{AEA5DB14-083A-00D3-CB08-58CBCE39BDF3}" dt="2025-03-14T00:41:03.608" v="3"/>
            <ac:spMkLst>
              <pc:docMk/>
              <pc:sldMasterMk cId="2460954070" sldId="2147483660"/>
              <pc:sldLayoutMk cId="3733172339" sldId="2147483665"/>
              <ac:spMk id="5" creationId="{00000000-0000-0000-0000-000000000000}"/>
            </ac:spMkLst>
          </pc:spChg>
          <pc:spChg chg="mod">
            <ac:chgData name="Stefan Nicolaie Mihai (2113636)" userId="S::2113636@student.uwtsd.ac.uk::f78dc185-f6d3-471b-9cd5-f8b240b19167" providerId="AD" clId="Web-{AEA5DB14-083A-00D3-CB08-58CBCE39BDF3}" dt="2025-03-14T00:41:03.608" v="3"/>
            <ac:spMkLst>
              <pc:docMk/>
              <pc:sldMasterMk cId="2460954070" sldId="2147483660"/>
              <pc:sldLayoutMk cId="3733172339" sldId="2147483665"/>
              <ac:spMk id="6" creationId="{00000000-0000-0000-0000-000000000000}"/>
            </ac:spMkLst>
          </pc:spChg>
        </pc:sldLayoutChg>
        <pc:sldLayoutChg chg="modSp">
          <pc:chgData name="Stefan Nicolaie Mihai (2113636)" userId="S::2113636@student.uwtsd.ac.uk::f78dc185-f6d3-471b-9cd5-f8b240b19167" providerId="AD" clId="Web-{AEA5DB14-083A-00D3-CB08-58CBCE39BDF3}" dt="2025-03-14T00:41:03.608" v="3"/>
          <pc:sldLayoutMkLst>
            <pc:docMk/>
            <pc:sldMasterMk cId="2460954070" sldId="2147483660"/>
            <pc:sldLayoutMk cId="3171841454" sldId="2147483668"/>
          </pc:sldLayoutMkLst>
          <pc:spChg chg="mod">
            <ac:chgData name="Stefan Nicolaie Mihai (2113636)" userId="S::2113636@student.uwtsd.ac.uk::f78dc185-f6d3-471b-9cd5-f8b240b19167" providerId="AD" clId="Web-{AEA5DB14-083A-00D3-CB08-58CBCE39BDF3}" dt="2025-03-14T00:41:03.608" v="3"/>
            <ac:spMkLst>
              <pc:docMk/>
              <pc:sldMasterMk cId="2460954070" sldId="2147483660"/>
              <pc:sldLayoutMk cId="3171841454" sldId="2147483668"/>
              <ac:spMk id="2" creationId="{00000000-0000-0000-0000-000000000000}"/>
            </ac:spMkLst>
          </pc:spChg>
          <pc:spChg chg="mod">
            <ac:chgData name="Stefan Nicolaie Mihai (2113636)" userId="S::2113636@student.uwtsd.ac.uk::f78dc185-f6d3-471b-9cd5-f8b240b19167" providerId="AD" clId="Web-{AEA5DB14-083A-00D3-CB08-58CBCE39BDF3}" dt="2025-03-14T00:41:03.608" v="3"/>
            <ac:spMkLst>
              <pc:docMk/>
              <pc:sldMasterMk cId="2460954070" sldId="2147483660"/>
              <pc:sldLayoutMk cId="3171841454" sldId="2147483668"/>
              <ac:spMk id="3" creationId="{00000000-0000-0000-0000-000000000000}"/>
            </ac:spMkLst>
          </pc:spChg>
          <pc:spChg chg="mod">
            <ac:chgData name="Stefan Nicolaie Mihai (2113636)" userId="S::2113636@student.uwtsd.ac.uk::f78dc185-f6d3-471b-9cd5-f8b240b19167" providerId="AD" clId="Web-{AEA5DB14-083A-00D3-CB08-58CBCE39BDF3}" dt="2025-03-14T00:41:03.608" v="3"/>
            <ac:spMkLst>
              <pc:docMk/>
              <pc:sldMasterMk cId="2460954070" sldId="2147483660"/>
              <pc:sldLayoutMk cId="3171841454" sldId="2147483668"/>
              <ac:spMk id="4" creationId="{00000000-0000-0000-0000-000000000000}"/>
            </ac:spMkLst>
          </pc:spChg>
        </pc:sldLayoutChg>
        <pc:sldLayoutChg chg="modSp">
          <pc:chgData name="Stefan Nicolaie Mihai (2113636)" userId="S::2113636@student.uwtsd.ac.uk::f78dc185-f6d3-471b-9cd5-f8b240b19167" providerId="AD" clId="Web-{AEA5DB14-083A-00D3-CB08-58CBCE39BDF3}" dt="2025-03-14T00:41:03.608" v="3"/>
          <pc:sldLayoutMkLst>
            <pc:docMk/>
            <pc:sldMasterMk cId="2460954070" sldId="2147483660"/>
            <pc:sldLayoutMk cId="1718958274" sldId="2147483669"/>
          </pc:sldLayoutMkLst>
          <pc:spChg chg="mod">
            <ac:chgData name="Stefan Nicolaie Mihai (2113636)" userId="S::2113636@student.uwtsd.ac.uk::f78dc185-f6d3-471b-9cd5-f8b240b19167" providerId="AD" clId="Web-{AEA5DB14-083A-00D3-CB08-58CBCE39BDF3}" dt="2025-03-14T00:41:03.608" v="3"/>
            <ac:spMkLst>
              <pc:docMk/>
              <pc:sldMasterMk cId="2460954070" sldId="2147483660"/>
              <pc:sldLayoutMk cId="1718958274" sldId="2147483669"/>
              <ac:spMk id="2" creationId="{00000000-0000-0000-0000-000000000000}"/>
            </ac:spMkLst>
          </pc:spChg>
          <pc:spChg chg="mod">
            <ac:chgData name="Stefan Nicolaie Mihai (2113636)" userId="S::2113636@student.uwtsd.ac.uk::f78dc185-f6d3-471b-9cd5-f8b240b19167" providerId="AD" clId="Web-{AEA5DB14-083A-00D3-CB08-58CBCE39BDF3}" dt="2025-03-14T00:41:03.608" v="3"/>
            <ac:spMkLst>
              <pc:docMk/>
              <pc:sldMasterMk cId="2460954070" sldId="2147483660"/>
              <pc:sldLayoutMk cId="1718958274" sldId="2147483669"/>
              <ac:spMk id="3" creationId="{00000000-0000-0000-0000-000000000000}"/>
            </ac:spMkLst>
          </pc:spChg>
          <pc:spChg chg="mod">
            <ac:chgData name="Stefan Nicolaie Mihai (2113636)" userId="S::2113636@student.uwtsd.ac.uk::f78dc185-f6d3-471b-9cd5-f8b240b19167" providerId="AD" clId="Web-{AEA5DB14-083A-00D3-CB08-58CBCE39BDF3}" dt="2025-03-14T00:41:03.608" v="3"/>
            <ac:spMkLst>
              <pc:docMk/>
              <pc:sldMasterMk cId="2460954070" sldId="2147483660"/>
              <pc:sldLayoutMk cId="1718958274" sldId="2147483669"/>
              <ac:spMk id="4" creationId="{00000000-0000-0000-0000-000000000000}"/>
            </ac:spMkLst>
          </pc:spChg>
        </pc:sldLayoutChg>
        <pc:sldLayoutChg chg="modSp">
          <pc:chgData name="Stefan Nicolaie Mihai (2113636)" userId="S::2113636@student.uwtsd.ac.uk::f78dc185-f6d3-471b-9cd5-f8b240b19167" providerId="AD" clId="Web-{AEA5DB14-083A-00D3-CB08-58CBCE39BDF3}" dt="2025-03-14T00:41:03.608" v="3"/>
          <pc:sldLayoutMkLst>
            <pc:docMk/>
            <pc:sldMasterMk cId="2460954070" sldId="2147483660"/>
            <pc:sldLayoutMk cId="3479445657" sldId="2147483671"/>
          </pc:sldLayoutMkLst>
          <pc:spChg chg="mod">
            <ac:chgData name="Stefan Nicolaie Mihai (2113636)" userId="S::2113636@student.uwtsd.ac.uk::f78dc185-f6d3-471b-9cd5-f8b240b19167" providerId="AD" clId="Web-{AEA5DB14-083A-00D3-CB08-58CBCE39BDF3}" dt="2025-03-14T00:41:03.608" v="3"/>
            <ac:spMkLst>
              <pc:docMk/>
              <pc:sldMasterMk cId="2460954070" sldId="2147483660"/>
              <pc:sldLayoutMk cId="3479445657" sldId="2147483671"/>
              <ac:spMk id="2" creationId="{00000000-0000-0000-0000-000000000000}"/>
            </ac:spMkLst>
          </pc:spChg>
          <pc:spChg chg="mod">
            <ac:chgData name="Stefan Nicolaie Mihai (2113636)" userId="S::2113636@student.uwtsd.ac.uk::f78dc185-f6d3-471b-9cd5-f8b240b19167" providerId="AD" clId="Web-{AEA5DB14-083A-00D3-CB08-58CBCE39BDF3}" dt="2025-03-14T00:41:03.608" v="3"/>
            <ac:spMkLst>
              <pc:docMk/>
              <pc:sldMasterMk cId="2460954070" sldId="2147483660"/>
              <pc:sldLayoutMk cId="3479445657" sldId="2147483671"/>
              <ac:spMk id="3" creationId="{00000000-0000-0000-0000-000000000000}"/>
            </ac:spMkLst>
          </pc:spChg>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1898"/>
            </a:lvl1pPr>
          </a:lstStyle>
          <a:p>
            <a:r>
              <a:rPr lang="en-GB"/>
              <a:t>Click to edit Master title style</a:t>
            </a:r>
            <a:endParaRPr lang="en-GB"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759"/>
            </a:lvl1pPr>
            <a:lvl2pPr marL="144661" indent="0" algn="ctr">
              <a:buNone/>
              <a:defRPr sz="633"/>
            </a:lvl2pPr>
            <a:lvl3pPr marL="289322" indent="0" algn="ctr">
              <a:buNone/>
              <a:defRPr sz="570"/>
            </a:lvl3pPr>
            <a:lvl4pPr marL="433983" indent="0" algn="ctr">
              <a:buNone/>
              <a:defRPr sz="506"/>
            </a:lvl4pPr>
            <a:lvl5pPr marL="578644" indent="0" algn="ctr">
              <a:buNone/>
              <a:defRPr sz="506"/>
            </a:lvl5pPr>
            <a:lvl6pPr marL="723305" indent="0" algn="ctr">
              <a:buNone/>
              <a:defRPr sz="506"/>
            </a:lvl6pPr>
            <a:lvl7pPr marL="867966" indent="0" algn="ctr">
              <a:buNone/>
              <a:defRPr sz="506"/>
            </a:lvl7pPr>
            <a:lvl8pPr marL="1012627" indent="0" algn="ctr">
              <a:buNone/>
              <a:defRPr sz="506"/>
            </a:lvl8pPr>
            <a:lvl9pPr marL="1157288" indent="0" algn="ctr">
              <a:buNone/>
              <a:defRPr sz="506"/>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9" y="1709738"/>
            <a:ext cx="7886700" cy="2852737"/>
          </a:xfrm>
        </p:spPr>
        <p:txBody>
          <a:bodyPr anchor="b"/>
          <a:lstStyle>
            <a:lvl1pPr>
              <a:defRPr sz="1898"/>
            </a:lvl1pPr>
          </a:lstStyle>
          <a:p>
            <a:r>
              <a:rPr lang="en-GB"/>
              <a:t>Click to edit Master title style</a:t>
            </a:r>
            <a:endParaRPr lang="en-GB" dirty="0"/>
          </a:p>
        </p:txBody>
      </p:sp>
      <p:sp>
        <p:nvSpPr>
          <p:cNvPr id="3" name="Text Placeholder 2"/>
          <p:cNvSpPr>
            <a:spLocks noGrp="1"/>
          </p:cNvSpPr>
          <p:nvPr>
            <p:ph type="body" idx="1"/>
          </p:nvPr>
        </p:nvSpPr>
        <p:spPr>
          <a:xfrm>
            <a:off x="623889" y="4589464"/>
            <a:ext cx="7886700" cy="1500187"/>
          </a:xfrm>
        </p:spPr>
        <p:txBody>
          <a:bodyPr/>
          <a:lstStyle>
            <a:lvl1pPr marL="0" indent="0">
              <a:buNone/>
              <a:defRPr sz="759">
                <a:solidFill>
                  <a:schemeClr val="tx1">
                    <a:tint val="82000"/>
                  </a:schemeClr>
                </a:solidFill>
              </a:defRPr>
            </a:lvl1pPr>
            <a:lvl2pPr marL="144661" indent="0">
              <a:buNone/>
              <a:defRPr sz="633">
                <a:solidFill>
                  <a:schemeClr val="tx1">
                    <a:tint val="82000"/>
                  </a:schemeClr>
                </a:solidFill>
              </a:defRPr>
            </a:lvl2pPr>
            <a:lvl3pPr marL="289322" indent="0">
              <a:buNone/>
              <a:defRPr sz="570">
                <a:solidFill>
                  <a:schemeClr val="tx1">
                    <a:tint val="82000"/>
                  </a:schemeClr>
                </a:solidFill>
              </a:defRPr>
            </a:lvl3pPr>
            <a:lvl4pPr marL="433983" indent="0">
              <a:buNone/>
              <a:defRPr sz="506">
                <a:solidFill>
                  <a:schemeClr val="tx1">
                    <a:tint val="82000"/>
                  </a:schemeClr>
                </a:solidFill>
              </a:defRPr>
            </a:lvl4pPr>
            <a:lvl5pPr marL="578644" indent="0">
              <a:buNone/>
              <a:defRPr sz="506">
                <a:solidFill>
                  <a:schemeClr val="tx1">
                    <a:tint val="82000"/>
                  </a:schemeClr>
                </a:solidFill>
              </a:defRPr>
            </a:lvl5pPr>
            <a:lvl6pPr marL="723305" indent="0">
              <a:buNone/>
              <a:defRPr sz="506">
                <a:solidFill>
                  <a:schemeClr val="tx1">
                    <a:tint val="82000"/>
                  </a:schemeClr>
                </a:solidFill>
              </a:defRPr>
            </a:lvl6pPr>
            <a:lvl7pPr marL="867966" indent="0">
              <a:buNone/>
              <a:defRPr sz="506">
                <a:solidFill>
                  <a:schemeClr val="tx1">
                    <a:tint val="82000"/>
                  </a:schemeClr>
                </a:solidFill>
              </a:defRPr>
            </a:lvl7pPr>
            <a:lvl8pPr marL="1012627" indent="0">
              <a:buNone/>
              <a:defRPr sz="506">
                <a:solidFill>
                  <a:schemeClr val="tx1">
                    <a:tint val="82000"/>
                  </a:schemeClr>
                </a:solidFill>
              </a:defRPr>
            </a:lvl8pPr>
            <a:lvl9pPr marL="1157288" indent="0">
              <a:buNone/>
              <a:defRPr sz="506">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628651"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4629151"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13/03/2025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2" y="365125"/>
            <a:ext cx="78867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759" b="1"/>
            </a:lvl1pPr>
            <a:lvl2pPr marL="144661" indent="0">
              <a:buNone/>
              <a:defRPr sz="633" b="1"/>
            </a:lvl2pPr>
            <a:lvl3pPr marL="289322" indent="0">
              <a:buNone/>
              <a:defRPr sz="570" b="1"/>
            </a:lvl3pPr>
            <a:lvl4pPr marL="433983" indent="0">
              <a:buNone/>
              <a:defRPr sz="506" b="1"/>
            </a:lvl4pPr>
            <a:lvl5pPr marL="578644" indent="0">
              <a:buNone/>
              <a:defRPr sz="506" b="1"/>
            </a:lvl5pPr>
            <a:lvl6pPr marL="723305" indent="0">
              <a:buNone/>
              <a:defRPr sz="506" b="1"/>
            </a:lvl6pPr>
            <a:lvl7pPr marL="867966" indent="0">
              <a:buNone/>
              <a:defRPr sz="506" b="1"/>
            </a:lvl7pPr>
            <a:lvl8pPr marL="1012627" indent="0">
              <a:buNone/>
              <a:defRPr sz="506" b="1"/>
            </a:lvl8pPr>
            <a:lvl9pPr marL="1157288" indent="0">
              <a:buNone/>
              <a:defRPr sz="506" b="1"/>
            </a:lvl9pPr>
          </a:lstStyle>
          <a:p>
            <a:pPr lvl="0"/>
            <a:r>
              <a:rPr lang="en-GB"/>
              <a:t>Click to edit Master text styles</a:t>
            </a:r>
          </a:p>
        </p:txBody>
      </p:sp>
      <p:sp>
        <p:nvSpPr>
          <p:cNvPr id="4" name="Content Placeholder 3"/>
          <p:cNvSpPr>
            <a:spLocks noGrp="1"/>
          </p:cNvSpPr>
          <p:nvPr>
            <p:ph sz="half" idx="2"/>
          </p:nvPr>
        </p:nvSpPr>
        <p:spPr>
          <a:xfrm>
            <a:off x="629842" y="2505076"/>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4629151" y="1681163"/>
            <a:ext cx="3887391" cy="823912"/>
          </a:xfrm>
        </p:spPr>
        <p:txBody>
          <a:bodyPr anchor="b"/>
          <a:lstStyle>
            <a:lvl1pPr marL="0" indent="0">
              <a:buNone/>
              <a:defRPr sz="759" b="1"/>
            </a:lvl1pPr>
            <a:lvl2pPr marL="144661" indent="0">
              <a:buNone/>
              <a:defRPr sz="633" b="1"/>
            </a:lvl2pPr>
            <a:lvl3pPr marL="289322" indent="0">
              <a:buNone/>
              <a:defRPr sz="570" b="1"/>
            </a:lvl3pPr>
            <a:lvl4pPr marL="433983" indent="0">
              <a:buNone/>
              <a:defRPr sz="506" b="1"/>
            </a:lvl4pPr>
            <a:lvl5pPr marL="578644" indent="0">
              <a:buNone/>
              <a:defRPr sz="506" b="1"/>
            </a:lvl5pPr>
            <a:lvl6pPr marL="723305" indent="0">
              <a:buNone/>
              <a:defRPr sz="506" b="1"/>
            </a:lvl6pPr>
            <a:lvl7pPr marL="867966" indent="0">
              <a:buNone/>
              <a:defRPr sz="506" b="1"/>
            </a:lvl7pPr>
            <a:lvl8pPr marL="1012627" indent="0">
              <a:buNone/>
              <a:defRPr sz="506" b="1"/>
            </a:lvl8pPr>
            <a:lvl9pPr marL="1157288" indent="0">
              <a:buNone/>
              <a:defRPr sz="506" b="1"/>
            </a:lvl9pPr>
          </a:lstStyle>
          <a:p>
            <a:pPr lvl="0"/>
            <a:r>
              <a:rPr lang="en-GB"/>
              <a:t>Click to edit Master text styles</a:t>
            </a:r>
          </a:p>
        </p:txBody>
      </p:sp>
      <p:sp>
        <p:nvSpPr>
          <p:cNvPr id="6" name="Content Placeholder 5"/>
          <p:cNvSpPr>
            <a:spLocks noGrp="1"/>
          </p:cNvSpPr>
          <p:nvPr>
            <p:ph sz="quarter" idx="4"/>
          </p:nvPr>
        </p:nvSpPr>
        <p:spPr>
          <a:xfrm>
            <a:off x="4629151" y="2505076"/>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13/03/2025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13/03/2025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2" y="457200"/>
            <a:ext cx="2949177" cy="1600200"/>
          </a:xfrm>
        </p:spPr>
        <p:txBody>
          <a:bodyPr anchor="b"/>
          <a:lstStyle>
            <a:lvl1pPr>
              <a:defRPr sz="1013"/>
            </a:lvl1pPr>
          </a:lstStyle>
          <a:p>
            <a:r>
              <a:rPr lang="en-GB"/>
              <a:t>Click to edit Master title style</a:t>
            </a:r>
            <a:endParaRPr lang="en-GB" dirty="0"/>
          </a:p>
        </p:txBody>
      </p:sp>
      <p:sp>
        <p:nvSpPr>
          <p:cNvPr id="3" name="Content Placeholder 2"/>
          <p:cNvSpPr>
            <a:spLocks noGrp="1"/>
          </p:cNvSpPr>
          <p:nvPr>
            <p:ph idx="1"/>
          </p:nvPr>
        </p:nvSpPr>
        <p:spPr>
          <a:xfrm>
            <a:off x="3887391" y="987425"/>
            <a:ext cx="4629151" cy="4873625"/>
          </a:xfrm>
        </p:spPr>
        <p:txBody>
          <a:bodyPr/>
          <a:lstStyle>
            <a:lvl1pPr>
              <a:defRPr sz="1013"/>
            </a:lvl1pPr>
            <a:lvl2pPr>
              <a:defRPr sz="886"/>
            </a:lvl2pPr>
            <a:lvl3pPr>
              <a:defRPr sz="759"/>
            </a:lvl3pPr>
            <a:lvl4pPr>
              <a:defRPr sz="633"/>
            </a:lvl4pPr>
            <a:lvl5pPr>
              <a:defRPr sz="633"/>
            </a:lvl5pPr>
            <a:lvl6pPr>
              <a:defRPr sz="633"/>
            </a:lvl6pPr>
            <a:lvl7pPr>
              <a:defRPr sz="633"/>
            </a:lvl7pPr>
            <a:lvl8pPr>
              <a:defRPr sz="633"/>
            </a:lvl8pPr>
            <a:lvl9pPr>
              <a:defRPr sz="633"/>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629842" y="2057400"/>
            <a:ext cx="2949177" cy="3811588"/>
          </a:xfrm>
        </p:spPr>
        <p:txBody>
          <a:bodyPr/>
          <a:lstStyle>
            <a:lvl1pPr marL="0" indent="0">
              <a:buNone/>
              <a:defRPr sz="506"/>
            </a:lvl1pPr>
            <a:lvl2pPr marL="144661" indent="0">
              <a:buNone/>
              <a:defRPr sz="443"/>
            </a:lvl2pPr>
            <a:lvl3pPr marL="289322" indent="0">
              <a:buNone/>
              <a:defRPr sz="380"/>
            </a:lvl3pPr>
            <a:lvl4pPr marL="433983" indent="0">
              <a:buNone/>
              <a:defRPr sz="317"/>
            </a:lvl4pPr>
            <a:lvl5pPr marL="578644" indent="0">
              <a:buNone/>
              <a:defRPr sz="317"/>
            </a:lvl5pPr>
            <a:lvl6pPr marL="723305" indent="0">
              <a:buNone/>
              <a:defRPr sz="317"/>
            </a:lvl6pPr>
            <a:lvl7pPr marL="867966" indent="0">
              <a:buNone/>
              <a:defRPr sz="317"/>
            </a:lvl7pPr>
            <a:lvl8pPr marL="1012627" indent="0">
              <a:buNone/>
              <a:defRPr sz="317"/>
            </a:lvl8pPr>
            <a:lvl9pPr marL="1157288" indent="0">
              <a:buNone/>
              <a:defRPr sz="317"/>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2" y="457200"/>
            <a:ext cx="2949177" cy="1600200"/>
          </a:xfrm>
        </p:spPr>
        <p:txBody>
          <a:bodyPr anchor="b"/>
          <a:lstStyle>
            <a:lvl1pPr>
              <a:defRPr sz="1013"/>
            </a:lvl1pPr>
          </a:lstStyle>
          <a:p>
            <a:r>
              <a:rPr lang="en-GB"/>
              <a:t>Click to edit Master title style</a:t>
            </a:r>
            <a:endParaRPr lang="en-GB" dirty="0"/>
          </a:p>
        </p:txBody>
      </p:sp>
      <p:sp>
        <p:nvSpPr>
          <p:cNvPr id="3" name="Picture Placeholder 2"/>
          <p:cNvSpPr>
            <a:spLocks noGrp="1" noChangeAspect="1"/>
          </p:cNvSpPr>
          <p:nvPr>
            <p:ph type="pic" idx="1"/>
          </p:nvPr>
        </p:nvSpPr>
        <p:spPr>
          <a:xfrm>
            <a:off x="3887391" y="987425"/>
            <a:ext cx="4629151" cy="4873625"/>
          </a:xfrm>
        </p:spPr>
        <p:txBody>
          <a:bodyPr anchor="t"/>
          <a:lstStyle>
            <a:lvl1pPr marL="0" indent="0">
              <a:buNone/>
              <a:defRPr sz="1013"/>
            </a:lvl1pPr>
            <a:lvl2pPr marL="144661" indent="0">
              <a:buNone/>
              <a:defRPr sz="886"/>
            </a:lvl2pPr>
            <a:lvl3pPr marL="289322" indent="0">
              <a:buNone/>
              <a:defRPr sz="759"/>
            </a:lvl3pPr>
            <a:lvl4pPr marL="433983" indent="0">
              <a:buNone/>
              <a:defRPr sz="633"/>
            </a:lvl4pPr>
            <a:lvl5pPr marL="578644" indent="0">
              <a:buNone/>
              <a:defRPr sz="633"/>
            </a:lvl5pPr>
            <a:lvl6pPr marL="723305" indent="0">
              <a:buNone/>
              <a:defRPr sz="633"/>
            </a:lvl6pPr>
            <a:lvl7pPr marL="867966" indent="0">
              <a:buNone/>
              <a:defRPr sz="633"/>
            </a:lvl7pPr>
            <a:lvl8pPr marL="1012627" indent="0">
              <a:buNone/>
              <a:defRPr sz="633"/>
            </a:lvl8pPr>
            <a:lvl9pPr marL="1157288" indent="0">
              <a:buNone/>
              <a:defRPr sz="633"/>
            </a:lvl9pPr>
          </a:lstStyle>
          <a:p>
            <a:r>
              <a:rPr lang="en-GB"/>
              <a:t>Click icon to add picture</a:t>
            </a:r>
            <a:endParaRPr lang="en-GB" dirty="0"/>
          </a:p>
        </p:txBody>
      </p:sp>
      <p:sp>
        <p:nvSpPr>
          <p:cNvPr id="4" name="Text Placeholder 3"/>
          <p:cNvSpPr>
            <a:spLocks noGrp="1"/>
          </p:cNvSpPr>
          <p:nvPr>
            <p:ph type="body" sz="half" idx="2"/>
          </p:nvPr>
        </p:nvSpPr>
        <p:spPr>
          <a:xfrm>
            <a:off x="629842" y="2057400"/>
            <a:ext cx="2949177" cy="3811588"/>
          </a:xfrm>
        </p:spPr>
        <p:txBody>
          <a:bodyPr/>
          <a:lstStyle>
            <a:lvl1pPr marL="0" indent="0">
              <a:buNone/>
              <a:defRPr sz="506"/>
            </a:lvl1pPr>
            <a:lvl2pPr marL="144661" indent="0">
              <a:buNone/>
              <a:defRPr sz="443"/>
            </a:lvl2pPr>
            <a:lvl3pPr marL="289322" indent="0">
              <a:buNone/>
              <a:defRPr sz="380"/>
            </a:lvl3pPr>
            <a:lvl4pPr marL="433983" indent="0">
              <a:buNone/>
              <a:defRPr sz="317"/>
            </a:lvl4pPr>
            <a:lvl5pPr marL="578644" indent="0">
              <a:buNone/>
              <a:defRPr sz="317"/>
            </a:lvl5pPr>
            <a:lvl6pPr marL="723305" indent="0">
              <a:buNone/>
              <a:defRPr sz="317"/>
            </a:lvl6pPr>
            <a:lvl7pPr marL="867966" indent="0">
              <a:buNone/>
              <a:defRPr sz="317"/>
            </a:lvl7pPr>
            <a:lvl8pPr marL="1012627" indent="0">
              <a:buNone/>
              <a:defRPr sz="317"/>
            </a:lvl8pPr>
            <a:lvl9pPr marL="1157288" indent="0">
              <a:buNone/>
              <a:defRPr sz="317"/>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1" y="365125"/>
            <a:ext cx="78867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628651"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628651" y="6356351"/>
            <a:ext cx="2057400" cy="365125"/>
          </a:xfrm>
          <a:prstGeom prst="rect">
            <a:avLst/>
          </a:prstGeom>
        </p:spPr>
        <p:txBody>
          <a:bodyPr vert="horz" lIns="91440" tIns="45720" rIns="91440" bIns="45720" rtlCol="0" anchor="ctr"/>
          <a:lstStyle>
            <a:lvl1pPr algn="l">
              <a:defRPr sz="380">
                <a:solidFill>
                  <a:schemeClr val="tx1">
                    <a:tint val="82000"/>
                  </a:schemeClr>
                </a:solidFill>
              </a:defRPr>
            </a:lvl1pPr>
          </a:lstStyle>
          <a:p>
            <a:fld id="{846CE7D5-CF57-46EF-B807-FDD0502418D4}" type="datetimeFigureOut">
              <a:rPr lang="en-GB" smtClean="0"/>
              <a:t>13/03/2025</a:t>
            </a:fld>
            <a:endParaRPr lang="en-GB"/>
          </a:p>
        </p:txBody>
      </p:sp>
      <p:sp>
        <p:nvSpPr>
          <p:cNvPr id="5" name="Footer Placeholder 4"/>
          <p:cNvSpPr>
            <a:spLocks noGrp="1"/>
          </p:cNvSpPr>
          <p:nvPr>
            <p:ph type="ftr" sz="quarter" idx="3"/>
          </p:nvPr>
        </p:nvSpPr>
        <p:spPr>
          <a:xfrm>
            <a:off x="3028951" y="6356351"/>
            <a:ext cx="3086100" cy="365125"/>
          </a:xfrm>
          <a:prstGeom prst="rect">
            <a:avLst/>
          </a:prstGeom>
        </p:spPr>
        <p:txBody>
          <a:bodyPr vert="horz" lIns="91440" tIns="45720" rIns="91440" bIns="45720" rtlCol="0" anchor="ctr"/>
          <a:lstStyle>
            <a:lvl1pPr algn="ctr">
              <a:defRPr sz="38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6457951" y="6356351"/>
            <a:ext cx="2057400" cy="365125"/>
          </a:xfrm>
          <a:prstGeom prst="rect">
            <a:avLst/>
          </a:prstGeom>
        </p:spPr>
        <p:txBody>
          <a:bodyPr vert="horz" lIns="91440" tIns="45720" rIns="91440" bIns="45720" rtlCol="0" anchor="ctr"/>
          <a:lstStyle>
            <a:lvl1pPr algn="r">
              <a:defRPr sz="38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C1E465B-9EE6-4432-4225-3F859509B8A3}"/>
              </a:ext>
            </a:extLst>
          </p:cNvPr>
          <p:cNvSpPr txBox="1"/>
          <p:nvPr/>
        </p:nvSpPr>
        <p:spPr>
          <a:xfrm>
            <a:off x="1172834" y="2158"/>
            <a:ext cx="6808398" cy="9079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750" b="1" dirty="0">
                <a:ea typeface="+mn-lt"/>
                <a:cs typeface="+mn-lt"/>
              </a:rPr>
              <a:t>Emotional Intelligence in the Workplace: A Strategic Imperative for Jaguar Land Rover (JLR)</a:t>
            </a:r>
            <a:endParaRPr lang="en-US" sz="1750">
              <a:ea typeface="+mn-lt"/>
              <a:cs typeface="+mn-lt"/>
            </a:endParaRPr>
          </a:p>
          <a:p>
            <a:pPr algn="l"/>
            <a:endParaRPr lang="en-GB" dirty="0"/>
          </a:p>
        </p:txBody>
      </p:sp>
      <p:sp>
        <p:nvSpPr>
          <p:cNvPr id="5" name="TextBox 4">
            <a:extLst>
              <a:ext uri="{FF2B5EF4-FFF2-40B4-BE49-F238E27FC236}">
                <a16:creationId xmlns:a16="http://schemas.microsoft.com/office/drawing/2014/main" id="{E4CA3C41-432C-E4F6-95B6-20F1FF7ACE64}"/>
              </a:ext>
            </a:extLst>
          </p:cNvPr>
          <p:cNvSpPr txBox="1"/>
          <p:nvPr/>
        </p:nvSpPr>
        <p:spPr>
          <a:xfrm>
            <a:off x="3283250" y="746365"/>
            <a:ext cx="2743200" cy="16158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b="1" dirty="0"/>
              <a:t>Introduction</a:t>
            </a:r>
            <a:endParaRPr lang="en-US" sz="900"/>
          </a:p>
          <a:p>
            <a:r>
              <a:rPr lang="en-GB" sz="900" dirty="0">
                <a:ea typeface="+mn-lt"/>
                <a:cs typeface="+mn-lt"/>
              </a:rPr>
              <a:t>Jaguar Land Rover (JLR) operates in a highly competitive and technologically evolving automotive industry. To navigate economic challenges, industry disruptions, and the transition towards electric vehicles (EVs), JLR must prioritize Emotional Intelligence (EQ) within its workforce. EQ plays a vital role in leadership, teamwork, decision-making, and overall business success (Goleman, 1995).</a:t>
            </a:r>
          </a:p>
          <a:p>
            <a:pPr algn="l"/>
            <a:endParaRPr lang="en-GB" sz="900" dirty="0"/>
          </a:p>
        </p:txBody>
      </p:sp>
      <p:sp>
        <p:nvSpPr>
          <p:cNvPr id="6" name="TextBox 5">
            <a:extLst>
              <a:ext uri="{FF2B5EF4-FFF2-40B4-BE49-F238E27FC236}">
                <a16:creationId xmlns:a16="http://schemas.microsoft.com/office/drawing/2014/main" id="{87E927FB-EDF4-423A-90BD-0C056AF6EB06}"/>
              </a:ext>
            </a:extLst>
          </p:cNvPr>
          <p:cNvSpPr txBox="1"/>
          <p:nvPr/>
        </p:nvSpPr>
        <p:spPr>
          <a:xfrm>
            <a:off x="10423" y="2032240"/>
            <a:ext cx="2743200" cy="43858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b="1" dirty="0"/>
              <a:t>Key Models of Emotional Intelligence</a:t>
            </a:r>
            <a:endParaRPr lang="en-US" sz="900" b="1"/>
          </a:p>
          <a:p>
            <a:endParaRPr lang="en-GB" sz="900" b="1" dirty="0"/>
          </a:p>
          <a:p>
            <a:r>
              <a:rPr lang="en-GB" sz="900" b="1" dirty="0"/>
              <a:t>1. Goleman’s Model (1995)</a:t>
            </a:r>
          </a:p>
          <a:p>
            <a:pPr marL="285750" indent="-285750">
              <a:buFont typeface="Arial"/>
              <a:buChar char="•"/>
            </a:pPr>
            <a:r>
              <a:rPr lang="en-GB" sz="900" dirty="0">
                <a:ea typeface="+mn-lt"/>
                <a:cs typeface="+mn-lt"/>
              </a:rPr>
              <a:t>Self-Awareness – Recognizing emotions and their impact on performance.</a:t>
            </a:r>
          </a:p>
          <a:p>
            <a:pPr marL="285750" indent="-285750">
              <a:buFont typeface="Arial"/>
              <a:buChar char="•"/>
            </a:pPr>
            <a:r>
              <a:rPr lang="en-GB" sz="900" dirty="0">
                <a:ea typeface="+mn-lt"/>
                <a:cs typeface="+mn-lt"/>
              </a:rPr>
              <a:t>Self-Regulation – Managing emotions effectively to adapt to challenges.</a:t>
            </a:r>
          </a:p>
          <a:p>
            <a:pPr marL="285750" indent="-285750">
              <a:buFont typeface="Arial"/>
              <a:buChar char="•"/>
            </a:pPr>
            <a:r>
              <a:rPr lang="en-GB" sz="900" dirty="0">
                <a:ea typeface="+mn-lt"/>
                <a:cs typeface="+mn-lt"/>
              </a:rPr>
              <a:t>Motivation – Driving innovation and perseverance.</a:t>
            </a:r>
          </a:p>
          <a:p>
            <a:pPr marL="285750" indent="-285750">
              <a:buFont typeface="Arial"/>
              <a:buChar char="•"/>
            </a:pPr>
            <a:r>
              <a:rPr lang="en-GB" sz="900" dirty="0">
                <a:ea typeface="+mn-lt"/>
                <a:cs typeface="+mn-lt"/>
              </a:rPr>
              <a:t>Empathy – Understanding customers' and employees’ emotions.</a:t>
            </a:r>
          </a:p>
          <a:p>
            <a:pPr marL="285750" indent="-285750">
              <a:buFont typeface="Arial"/>
              <a:buChar char="•"/>
            </a:pPr>
            <a:r>
              <a:rPr lang="en-GB" sz="900" dirty="0">
                <a:ea typeface="+mn-lt"/>
                <a:cs typeface="+mn-lt"/>
              </a:rPr>
              <a:t>Social Skills – Building strong workplace relationships (Goleman et al., 2002).</a:t>
            </a:r>
          </a:p>
          <a:p>
            <a:pPr marL="285750" indent="-285750">
              <a:buFont typeface="Arial"/>
              <a:buChar char="•"/>
            </a:pPr>
            <a:endParaRPr lang="en-GB" sz="900" dirty="0"/>
          </a:p>
          <a:p>
            <a:r>
              <a:rPr lang="en-GB" sz="900" b="1" dirty="0"/>
              <a:t>2. Mayer-Salovey-Caruso Model (2004)</a:t>
            </a:r>
          </a:p>
          <a:p>
            <a:pPr marL="285750" indent="-285750">
              <a:buFont typeface="Arial"/>
              <a:buChar char="•"/>
            </a:pPr>
            <a:r>
              <a:rPr lang="en-GB" sz="900" dirty="0">
                <a:ea typeface="+mn-lt"/>
                <a:cs typeface="+mn-lt"/>
              </a:rPr>
              <a:t>Perceiving Emotions – Recognizing emotions in oneself and others.</a:t>
            </a:r>
          </a:p>
          <a:p>
            <a:pPr marL="285750" indent="-285750">
              <a:buFont typeface="Arial"/>
              <a:buChar char="•"/>
            </a:pPr>
            <a:r>
              <a:rPr lang="en-GB" sz="900" dirty="0">
                <a:ea typeface="+mn-lt"/>
                <a:cs typeface="+mn-lt"/>
              </a:rPr>
              <a:t>Facilitating Thought – Using emotions to enhance cognitive processes.</a:t>
            </a:r>
          </a:p>
          <a:p>
            <a:pPr marL="285750" indent="-285750">
              <a:buFont typeface="Arial"/>
              <a:buChar char="•"/>
            </a:pPr>
            <a:r>
              <a:rPr lang="en-GB" sz="900" dirty="0">
                <a:ea typeface="+mn-lt"/>
                <a:cs typeface="+mn-lt"/>
              </a:rPr>
              <a:t>Understanding Emotions – </a:t>
            </a:r>
            <a:r>
              <a:rPr lang="en-GB" sz="900" err="1">
                <a:ea typeface="+mn-lt"/>
                <a:cs typeface="+mn-lt"/>
              </a:rPr>
              <a:t>Analyzing</a:t>
            </a:r>
            <a:r>
              <a:rPr lang="en-GB" sz="900" dirty="0">
                <a:ea typeface="+mn-lt"/>
                <a:cs typeface="+mn-lt"/>
              </a:rPr>
              <a:t> emotional cues for decision-making.</a:t>
            </a:r>
          </a:p>
          <a:p>
            <a:pPr marL="285750" indent="-285750">
              <a:buFont typeface="Arial"/>
              <a:buChar char="•"/>
            </a:pPr>
            <a:r>
              <a:rPr lang="en-GB" sz="900" dirty="0">
                <a:ea typeface="+mn-lt"/>
                <a:cs typeface="+mn-lt"/>
              </a:rPr>
              <a:t>Managing Emotions – Regulating emotions to drive positive outcomes (Mayer et al., 2004).</a:t>
            </a:r>
          </a:p>
          <a:p>
            <a:pPr marL="285750" indent="-285750">
              <a:buFont typeface="Arial"/>
              <a:buChar char="•"/>
            </a:pPr>
            <a:endParaRPr lang="en-GB" sz="900" dirty="0"/>
          </a:p>
          <a:p>
            <a:r>
              <a:rPr lang="en-GB" sz="900" b="1" dirty="0"/>
              <a:t>3. Bar-On Model (1997)</a:t>
            </a:r>
          </a:p>
          <a:p>
            <a:pPr marL="285750" indent="-285750">
              <a:buFont typeface="Arial"/>
              <a:buChar char="•"/>
            </a:pPr>
            <a:r>
              <a:rPr lang="en-GB" sz="900" dirty="0">
                <a:ea typeface="+mn-lt"/>
                <a:cs typeface="+mn-lt"/>
              </a:rPr>
              <a:t>Stress Tolerance – Managing workplace stress effectively.</a:t>
            </a:r>
          </a:p>
          <a:p>
            <a:pPr marL="285750" indent="-285750">
              <a:buFont typeface="Arial"/>
              <a:buChar char="•"/>
            </a:pPr>
            <a:r>
              <a:rPr lang="en-GB" sz="900" dirty="0">
                <a:ea typeface="+mn-lt"/>
                <a:cs typeface="+mn-lt"/>
              </a:rPr>
              <a:t>Adaptability – Adjusting to industry changes.</a:t>
            </a:r>
          </a:p>
          <a:p>
            <a:pPr marL="285750" indent="-285750">
              <a:buFont typeface="Arial"/>
              <a:buChar char="•"/>
            </a:pPr>
            <a:r>
              <a:rPr lang="en-GB" sz="900" dirty="0">
                <a:ea typeface="+mn-lt"/>
                <a:cs typeface="+mn-lt"/>
              </a:rPr>
              <a:t>Interpersonal Relationships – Fostering team collaboration and cohesion (Bar-On, 1997).</a:t>
            </a:r>
          </a:p>
          <a:p>
            <a:pPr algn="l"/>
            <a:endParaRPr lang="en-GB" sz="900" dirty="0"/>
          </a:p>
        </p:txBody>
      </p:sp>
      <p:pic>
        <p:nvPicPr>
          <p:cNvPr id="8" name="Picture 7" descr="JLR (Jaguar Land Rover) Logo, symbol, meaning, history, PNG, brand">
            <a:extLst>
              <a:ext uri="{FF2B5EF4-FFF2-40B4-BE49-F238E27FC236}">
                <a16:creationId xmlns:a16="http://schemas.microsoft.com/office/drawing/2014/main" id="{AF4220A6-1968-30A1-A9C6-44C9ABD85641}"/>
              </a:ext>
            </a:extLst>
          </p:cNvPr>
          <p:cNvPicPr>
            <a:picLocks noChangeAspect="1"/>
          </p:cNvPicPr>
          <p:nvPr/>
        </p:nvPicPr>
        <p:blipFill>
          <a:blip r:embed="rId2"/>
          <a:stretch>
            <a:fillRect/>
          </a:stretch>
        </p:blipFill>
        <p:spPr>
          <a:xfrm>
            <a:off x="-88421" y="6420748"/>
            <a:ext cx="856173" cy="432400"/>
          </a:xfrm>
          <a:prstGeom prst="rect">
            <a:avLst/>
          </a:prstGeom>
        </p:spPr>
      </p:pic>
      <p:pic>
        <p:nvPicPr>
          <p:cNvPr id="9" name="Picture 8" descr="JLR (Jaguar Land Rover) Logo, symbol, meaning, history, PNG, brand">
            <a:extLst>
              <a:ext uri="{FF2B5EF4-FFF2-40B4-BE49-F238E27FC236}">
                <a16:creationId xmlns:a16="http://schemas.microsoft.com/office/drawing/2014/main" id="{3B624A49-66C8-1FC7-18BF-248EC3DCA6EA}"/>
              </a:ext>
            </a:extLst>
          </p:cNvPr>
          <p:cNvPicPr>
            <a:picLocks noChangeAspect="1"/>
          </p:cNvPicPr>
          <p:nvPr/>
        </p:nvPicPr>
        <p:blipFill>
          <a:blip r:embed="rId3"/>
          <a:stretch>
            <a:fillRect/>
          </a:stretch>
        </p:blipFill>
        <p:spPr>
          <a:xfrm>
            <a:off x="763437" y="6302135"/>
            <a:ext cx="996352" cy="551013"/>
          </a:xfrm>
          <a:prstGeom prst="rect">
            <a:avLst/>
          </a:prstGeom>
        </p:spPr>
      </p:pic>
      <p:sp>
        <p:nvSpPr>
          <p:cNvPr id="10" name="TextBox 9">
            <a:extLst>
              <a:ext uri="{FF2B5EF4-FFF2-40B4-BE49-F238E27FC236}">
                <a16:creationId xmlns:a16="http://schemas.microsoft.com/office/drawing/2014/main" id="{57087F24-A9CA-99E7-5343-2F8B1C5DA860}"/>
              </a:ext>
            </a:extLst>
          </p:cNvPr>
          <p:cNvSpPr txBox="1"/>
          <p:nvPr/>
        </p:nvSpPr>
        <p:spPr>
          <a:xfrm>
            <a:off x="6256710" y="569124"/>
            <a:ext cx="2883379"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b="1" dirty="0"/>
              <a:t>Why EQ is a Business Priority at JLR</a:t>
            </a:r>
            <a:endParaRPr lang="en-US" sz="900" b="1"/>
          </a:p>
          <a:p>
            <a:endParaRPr lang="en-GB" sz="900" b="1" dirty="0"/>
          </a:p>
          <a:p>
            <a:r>
              <a:rPr lang="en-GB" sz="900" dirty="0"/>
              <a:t>1. Adapting to Change &amp; Innovation</a:t>
            </a:r>
          </a:p>
          <a:p>
            <a:r>
              <a:rPr lang="en-GB" sz="900" dirty="0">
                <a:ea typeface="+mn-lt"/>
                <a:cs typeface="+mn-lt"/>
              </a:rPr>
              <a:t>The shift towards EVs and smart automotive technology requires employees to be agile and resilient (Hynes, 2022). High EQ enhances adaptability, allowing teams to embrace change and maintain productivity (Automotive News Europe, 2021).</a:t>
            </a:r>
          </a:p>
          <a:p>
            <a:endParaRPr lang="en-GB" sz="900" dirty="0"/>
          </a:p>
          <a:p>
            <a:r>
              <a:rPr lang="en-GB" sz="900" dirty="0"/>
              <a:t>2. Leadership &amp; Decision-Making</a:t>
            </a:r>
          </a:p>
          <a:p>
            <a:r>
              <a:rPr lang="en-GB" sz="900" dirty="0">
                <a:ea typeface="+mn-lt"/>
                <a:cs typeface="+mn-lt"/>
              </a:rPr>
              <a:t>Emotionally intelligent leaders remain calm under pressure, make informed decisions, and foster trust (Clarke, 2010). This is crucial during supply chain disruptions and technological advancements (BBC News, 2021).</a:t>
            </a:r>
          </a:p>
          <a:p>
            <a:endParaRPr lang="en-GB" sz="900" dirty="0"/>
          </a:p>
          <a:p>
            <a:r>
              <a:rPr lang="en-GB" sz="900" dirty="0"/>
              <a:t>3. Customer Relationships</a:t>
            </a:r>
          </a:p>
          <a:p>
            <a:r>
              <a:rPr lang="en-GB" sz="900" dirty="0">
                <a:ea typeface="+mn-lt"/>
                <a:cs typeface="+mn-lt"/>
              </a:rPr>
              <a:t>Empathy strengthens customer satisfaction and loyalty by understanding customer needs and providing a seamless service experience (Goleman, 1995).</a:t>
            </a:r>
          </a:p>
          <a:p>
            <a:endParaRPr lang="en-GB" sz="900" dirty="0">
              <a:ea typeface="+mn-lt"/>
              <a:cs typeface="+mn-lt"/>
            </a:endParaRPr>
          </a:p>
          <a:p>
            <a:r>
              <a:rPr lang="en-GB" sz="900" dirty="0"/>
              <a:t>4. Internal Collaboration &amp; Teamwork</a:t>
            </a:r>
          </a:p>
          <a:p>
            <a:r>
              <a:rPr lang="en-GB" sz="900" dirty="0">
                <a:ea typeface="+mn-lt"/>
                <a:cs typeface="+mn-lt"/>
              </a:rPr>
              <a:t>Cross-functional teams at JLR benefit from enhanced communication, reduced conflicts, and higher team efficiency when EQ is prioritized (Jordan et al., 2002).</a:t>
            </a:r>
          </a:p>
          <a:p>
            <a:endParaRPr lang="en-GB" sz="900" dirty="0"/>
          </a:p>
          <a:p>
            <a:r>
              <a:rPr lang="en-GB" sz="900" dirty="0"/>
              <a:t>5. Employee Wellbeing &amp; Retention</a:t>
            </a:r>
          </a:p>
          <a:p>
            <a:r>
              <a:rPr lang="en-GB" sz="900" dirty="0">
                <a:ea typeface="+mn-lt"/>
                <a:cs typeface="+mn-lt"/>
              </a:rPr>
              <a:t>A high-EQ workforce reduces burnout, enhances job satisfaction, and boosts employee morale and engagement (Cherniss, 2010).</a:t>
            </a:r>
          </a:p>
          <a:p>
            <a:pPr algn="l"/>
            <a:endParaRPr lang="en-GB" sz="900" dirty="0"/>
          </a:p>
        </p:txBody>
      </p:sp>
      <p:sp>
        <p:nvSpPr>
          <p:cNvPr id="11" name="TextBox 10">
            <a:extLst>
              <a:ext uri="{FF2B5EF4-FFF2-40B4-BE49-F238E27FC236}">
                <a16:creationId xmlns:a16="http://schemas.microsoft.com/office/drawing/2014/main" id="{61D6F6A2-68E0-BF9C-88E9-D004E4B2CFE7}"/>
              </a:ext>
            </a:extLst>
          </p:cNvPr>
          <p:cNvSpPr txBox="1"/>
          <p:nvPr/>
        </p:nvSpPr>
        <p:spPr>
          <a:xfrm>
            <a:off x="2756066" y="3642649"/>
            <a:ext cx="3379398" cy="18928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b="1" dirty="0"/>
              <a:t>Recommendations for JLR</a:t>
            </a:r>
            <a:endParaRPr lang="en-US" sz="900" b="1"/>
          </a:p>
          <a:p>
            <a:r>
              <a:rPr lang="en-GB" sz="900" dirty="0">
                <a:ea typeface="+mn-lt"/>
                <a:cs typeface="+mn-lt"/>
              </a:rPr>
              <a:t>✔ Tailored EQ Training Programs – Focused training for leadership, employees, and customer service teams (Cherniss &amp; Goleman, 2001).</a:t>
            </a:r>
          </a:p>
          <a:p>
            <a:r>
              <a:rPr lang="en-GB" sz="900" dirty="0">
                <a:ea typeface="+mn-lt"/>
                <a:cs typeface="+mn-lt"/>
              </a:rPr>
              <a:t>✔ Leadership Development Initiatives – Emotional intelligence assessments in leadership reviews (Goleman, 2006).</a:t>
            </a:r>
          </a:p>
          <a:p>
            <a:r>
              <a:rPr lang="en-GB" sz="900" dirty="0">
                <a:ea typeface="+mn-lt"/>
                <a:cs typeface="+mn-lt"/>
              </a:rPr>
              <a:t>✔ Cross-Functional Collaboration – Workshops to strengthen communication and teamwork (O’Connor &amp; McNair, 2020).</a:t>
            </a:r>
          </a:p>
          <a:p>
            <a:r>
              <a:rPr lang="en-GB" sz="900" dirty="0">
                <a:ea typeface="+mn-lt"/>
                <a:cs typeface="+mn-lt"/>
              </a:rPr>
              <a:t>✔ Wellbeing &amp; Mental Health Support – Stress management programs to enhance resilience (Zeidner et al., 2012).</a:t>
            </a:r>
          </a:p>
          <a:p>
            <a:r>
              <a:rPr lang="en-GB" sz="900" dirty="0">
                <a:ea typeface="+mn-lt"/>
                <a:cs typeface="+mn-lt"/>
              </a:rPr>
              <a:t>✔ Regular EQ Feedback &amp; Assessments – Implementing self-assessment tools like EQ-</a:t>
            </a:r>
            <a:r>
              <a:rPr lang="en-GB" sz="900" err="1">
                <a:ea typeface="+mn-lt"/>
                <a:cs typeface="+mn-lt"/>
              </a:rPr>
              <a:t>i</a:t>
            </a:r>
            <a:r>
              <a:rPr lang="en-GB" sz="900" dirty="0">
                <a:ea typeface="+mn-lt"/>
                <a:cs typeface="+mn-lt"/>
              </a:rPr>
              <a:t> (Bar-On, 2006).</a:t>
            </a:r>
          </a:p>
          <a:p>
            <a:pPr algn="l"/>
            <a:endParaRPr lang="en-GB" sz="900" dirty="0"/>
          </a:p>
        </p:txBody>
      </p:sp>
      <p:sp>
        <p:nvSpPr>
          <p:cNvPr id="12" name="TextBox 11">
            <a:extLst>
              <a:ext uri="{FF2B5EF4-FFF2-40B4-BE49-F238E27FC236}">
                <a16:creationId xmlns:a16="http://schemas.microsoft.com/office/drawing/2014/main" id="{61C867F8-DB94-8849-D0F1-4B8FF6AD9355}"/>
              </a:ext>
            </a:extLst>
          </p:cNvPr>
          <p:cNvSpPr txBox="1"/>
          <p:nvPr/>
        </p:nvSpPr>
        <p:spPr>
          <a:xfrm>
            <a:off x="6249764" y="5104206"/>
            <a:ext cx="289416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b="1" dirty="0"/>
              <a:t>Conclusion</a:t>
            </a:r>
            <a:endParaRPr lang="en-US" sz="900" b="1"/>
          </a:p>
          <a:p>
            <a:r>
              <a:rPr lang="en-GB" sz="900" dirty="0">
                <a:ea typeface="+mn-lt"/>
                <a:cs typeface="+mn-lt"/>
              </a:rPr>
              <a:t>Developing an emotionally intelligent workforce is a strategic necessity for JLR to maintain innovation, leadership excellence, and customer satisfaction. Integrating EQ training, leadership development, and employee wellbeing programs will ensure JLR’s workforce remains competitive, adaptive, and resilient in an evolving automotive industry.</a:t>
            </a:r>
            <a:endParaRPr lang="en-GB" sz="900" dirty="0"/>
          </a:p>
          <a:p>
            <a:r>
              <a:rPr lang="en-GB" sz="900" b="1" i="1" dirty="0">
                <a:ea typeface="+mn-lt"/>
                <a:cs typeface="+mn-lt"/>
              </a:rPr>
              <a:t>“Emotional intelligence is not just a ‘soft skill’—it’s a critical driver of organizational success.”</a:t>
            </a:r>
            <a:r>
              <a:rPr lang="en-GB" sz="900" b="1" dirty="0">
                <a:ea typeface="+mn-lt"/>
                <a:cs typeface="+mn-lt"/>
              </a:rPr>
              <a:t> – Goleman et al., 2002.</a:t>
            </a:r>
            <a:endParaRPr lang="en-GB" sz="900" dirty="0"/>
          </a:p>
          <a:p>
            <a:pPr algn="l"/>
            <a:endParaRPr lang="en-GB" sz="900" dirty="0"/>
          </a:p>
        </p:txBody>
      </p:sp>
      <p:pic>
        <p:nvPicPr>
          <p:cNvPr id="13" name="Picture 12" descr="A car on a road&#10;&#10;AI-generated content may be incorrect.">
            <a:extLst>
              <a:ext uri="{FF2B5EF4-FFF2-40B4-BE49-F238E27FC236}">
                <a16:creationId xmlns:a16="http://schemas.microsoft.com/office/drawing/2014/main" id="{0A758AFE-6E79-AF5B-0C31-B6CC050B8A77}"/>
              </a:ext>
            </a:extLst>
          </p:cNvPr>
          <p:cNvPicPr>
            <a:picLocks noChangeAspect="1"/>
          </p:cNvPicPr>
          <p:nvPr/>
        </p:nvPicPr>
        <p:blipFill>
          <a:blip r:embed="rId4"/>
          <a:stretch>
            <a:fillRect/>
          </a:stretch>
        </p:blipFill>
        <p:spPr>
          <a:xfrm>
            <a:off x="335801" y="455851"/>
            <a:ext cx="2757399" cy="1536042"/>
          </a:xfrm>
          <a:prstGeom prst="rect">
            <a:avLst/>
          </a:prstGeom>
        </p:spPr>
      </p:pic>
      <p:pic>
        <p:nvPicPr>
          <p:cNvPr id="14" name="Picture 13" descr="Teamwork cooperate together to achieve target, leadership build team ...">
            <a:extLst>
              <a:ext uri="{FF2B5EF4-FFF2-40B4-BE49-F238E27FC236}">
                <a16:creationId xmlns:a16="http://schemas.microsoft.com/office/drawing/2014/main" id="{0E0B5F84-183E-684B-32B2-2DF13EAC68D6}"/>
              </a:ext>
            </a:extLst>
          </p:cNvPr>
          <p:cNvPicPr>
            <a:picLocks noChangeAspect="1"/>
          </p:cNvPicPr>
          <p:nvPr/>
        </p:nvPicPr>
        <p:blipFill>
          <a:blip r:embed="rId5"/>
          <a:stretch>
            <a:fillRect/>
          </a:stretch>
        </p:blipFill>
        <p:spPr>
          <a:xfrm>
            <a:off x="2758296" y="5533846"/>
            <a:ext cx="1492370" cy="955376"/>
          </a:xfrm>
          <a:prstGeom prst="rect">
            <a:avLst/>
          </a:prstGeom>
        </p:spPr>
      </p:pic>
      <p:pic>
        <p:nvPicPr>
          <p:cNvPr id="15" name="Picture 14" descr="How To Improve Emotional Intelligence">
            <a:extLst>
              <a:ext uri="{FF2B5EF4-FFF2-40B4-BE49-F238E27FC236}">
                <a16:creationId xmlns:a16="http://schemas.microsoft.com/office/drawing/2014/main" id="{03BF077C-421F-0558-B5E2-1885118AA022}"/>
              </a:ext>
            </a:extLst>
          </p:cNvPr>
          <p:cNvPicPr>
            <a:picLocks noChangeAspect="1"/>
          </p:cNvPicPr>
          <p:nvPr/>
        </p:nvPicPr>
        <p:blipFill>
          <a:blip r:embed="rId6"/>
          <a:stretch>
            <a:fillRect/>
          </a:stretch>
        </p:blipFill>
        <p:spPr>
          <a:xfrm>
            <a:off x="4440447" y="5533399"/>
            <a:ext cx="1492369" cy="956268"/>
          </a:xfrm>
          <a:prstGeom prst="rect">
            <a:avLst/>
          </a:prstGeom>
        </p:spPr>
      </p:pic>
      <p:pic>
        <p:nvPicPr>
          <p:cNvPr id="18" name="Picture 17" descr="8 IDEAL WAYS TO INSPIRE TEAMWORK &amp; COLLABORATION IN YOUR ORGANISATION ...">
            <a:extLst>
              <a:ext uri="{FF2B5EF4-FFF2-40B4-BE49-F238E27FC236}">
                <a16:creationId xmlns:a16="http://schemas.microsoft.com/office/drawing/2014/main" id="{E431C103-44B9-9885-4B37-DAA136B78ADC}"/>
              </a:ext>
            </a:extLst>
          </p:cNvPr>
          <p:cNvPicPr>
            <a:picLocks noChangeAspect="1"/>
          </p:cNvPicPr>
          <p:nvPr/>
        </p:nvPicPr>
        <p:blipFill>
          <a:blip r:embed="rId7"/>
          <a:stretch>
            <a:fillRect/>
          </a:stretch>
        </p:blipFill>
        <p:spPr>
          <a:xfrm>
            <a:off x="3502324" y="2225442"/>
            <a:ext cx="2053088" cy="1404295"/>
          </a:xfrm>
          <a:prstGeom prst="rect">
            <a:avLst/>
          </a:prstGeom>
        </p:spPr>
      </p:pic>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On-screen Show (4:3)</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102</cp:revision>
  <dcterms:created xsi:type="dcterms:W3CDTF">2025-03-12T23:40:57Z</dcterms:created>
  <dcterms:modified xsi:type="dcterms:W3CDTF">2025-03-14T01:05:06Z</dcterms:modified>
</cp:coreProperties>
</file>