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4" r:id="rId8"/>
    <p:sldId id="260" r:id="rId9"/>
    <p:sldId id="265" r:id="rId10"/>
  </p:sldIdLst>
  <p:sldSz cx="9144000" cy="6858000" type="screen4x3"/>
  <p:notesSz cx="685800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072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7D93B-2FE4-4777-A1F4-F4B42B658511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807C4-69C0-442F-A158-9F19BA7356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7D93B-2FE4-4777-A1F4-F4B42B658511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807C4-69C0-442F-A158-9F19BA7356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7D93B-2FE4-4777-A1F4-F4B42B658511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807C4-69C0-442F-A158-9F19BA7356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7D93B-2FE4-4777-A1F4-F4B42B658511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807C4-69C0-442F-A158-9F19BA73560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7D93B-2FE4-4777-A1F4-F4B42B658511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807C4-69C0-442F-A158-9F19BA7356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7D93B-2FE4-4777-A1F4-F4B42B658511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807C4-69C0-442F-A158-9F19BA7356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7D93B-2FE4-4777-A1F4-F4B42B658511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807C4-69C0-442F-A158-9F19BA7356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7D93B-2FE4-4777-A1F4-F4B42B658511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CC807C4-69C0-442F-A158-9F19BA7356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7D93B-2FE4-4777-A1F4-F4B42B658511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807C4-69C0-442F-A158-9F19BA7356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7D93B-2FE4-4777-A1F4-F4B42B658511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807C4-69C0-442F-A158-9F19BA7356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7D93B-2FE4-4777-A1F4-F4B42B658511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807C4-69C0-442F-A158-9F19BA7356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Content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3E7D93B-2FE4-4777-A1F4-F4B42B658511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0CC807C4-69C0-442F-A158-9F19BA73560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1750">
        <p14:prism isContent="1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2852936"/>
            <a:ext cx="7846640" cy="1586607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Assignment 2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3600" b="1" dirty="0" smtClean="0"/>
              <a:t/>
            </a:r>
            <a:br>
              <a:rPr lang="en-GB" sz="3600" b="1" dirty="0" smtClean="0"/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Supporting managing people within the food and drink service industry using AI 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6869" y="5157192"/>
            <a:ext cx="6400800" cy="1224136"/>
          </a:xfrm>
        </p:spPr>
        <p:txBody>
          <a:bodyPr>
            <a:normAutofit/>
          </a:bodyPr>
          <a:lstStyle/>
          <a:p>
            <a:pPr algn="ctr"/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Emily Miller, Joy son, Haroon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Teria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Phil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Muobike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Sam Thomas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300192" y="255927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16</a:t>
            </a:r>
            <a:r>
              <a:rPr lang="en-GB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of January 2019 </a:t>
            </a:r>
          </a:p>
        </p:txBody>
      </p:sp>
      <p:pic>
        <p:nvPicPr>
          <p:cNvPr id="5" name="Picture 4"/>
          <p:cNvPicPr/>
          <p:nvPr/>
        </p:nvPicPr>
        <p:blipFill rotWithShape="1">
          <a:blip r:embed="rId2"/>
          <a:srcRect l="18055" t="37761" r="61806" b="21354"/>
          <a:stretch/>
        </p:blipFill>
        <p:spPr bwMode="auto">
          <a:xfrm>
            <a:off x="251520" y="116632"/>
            <a:ext cx="1800399" cy="175183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009397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Agenda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196752"/>
            <a:ext cx="7520940" cy="3579849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 – Phil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Recruitment and Selection – Emily 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Employee Engagement – Sam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Performance Management – Phil 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Risks of not considering the impact of AI and Ethical issues - Haroon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5467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340768"/>
            <a:ext cx="7520940" cy="357984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A.I?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Importance of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A.I.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 companies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Why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should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Caffe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’ Nero keep up with technology developments and implement them?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082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50" t="20000" r="30417" b="26173"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435280" cy="1301006"/>
          </a:xfrm>
        </p:spPr>
        <p:txBody>
          <a:bodyPr>
            <a:no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and </a:t>
            </a:r>
            <a:r>
              <a:rPr lang="en-GB" sz="4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selection</a:t>
            </a:r>
            <a:endParaRPr lang="en-GB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2372" y="1340768"/>
            <a:ext cx="8219256" cy="1468760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GB" sz="3600" b="1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</a:t>
            </a:r>
            <a:r>
              <a:rPr lang="en-GB" sz="36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Selection can be explained as the "process by which managers use specific instruments to choose from a pool of applicants more likely to succeed in the job(s), given management goals and legal requirements." (Bratton and Gold, 2007). </a:t>
            </a:r>
          </a:p>
          <a:p>
            <a:pPr marL="0" indent="0">
              <a:buNone/>
            </a:pPr>
            <a:endParaRPr lang="en-GB" sz="28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372736" y="5037163"/>
            <a:ext cx="8231711" cy="169277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A.I. Video recruitment</a:t>
            </a:r>
          </a:p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A.I. 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video recruitment has the ability to assess mass of candidates within a fraction of the time it would take a group mangers, it </a:t>
            </a:r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select the most qualified candidate and also the candidate most likely to accept the job</a:t>
            </a:r>
            <a:endParaRPr lang="en-GB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72737" y="2560858"/>
            <a:ext cx="306468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“52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% of talent acquisition leaders say the hardest part of recruitment is identifying the right candidates from a large applicant </a:t>
            </a:r>
            <a:r>
              <a:rPr lang="en-GB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pool”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(Ideal, </a:t>
            </a:r>
            <a:r>
              <a:rPr lang="en-GB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2017).</a:t>
            </a:r>
            <a:endPara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915816" y="6477529"/>
            <a:ext cx="6228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(This is how AI is changing the way you apply for jobs, 2018)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861970" y="2573969"/>
            <a:ext cx="49685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“Manually screening resumes the most time-consuming part of recruiting,</a:t>
            </a:r>
          </a:p>
          <a:p>
            <a:r>
              <a:rPr lang="en-GB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75% to 88% of the resumes received for a role are unqualified and Screening resumes and shortlisting takes around 23 hours of a recruiter’s time for a single hire” (Ideal, 2017)</a:t>
            </a:r>
            <a:endPara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1370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Employee Engagement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12776"/>
            <a:ext cx="7520940" cy="357984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What can </a:t>
            </a:r>
            <a:r>
              <a:rPr lang="en-GB" sz="2000" b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Caffé</a:t>
            </a:r>
            <a:r>
              <a:rPr lang="en-GB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Nero </a:t>
            </a:r>
            <a:r>
              <a:rPr lang="en-GB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do?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000" b="0" dirty="0" err="1">
                <a:latin typeface="Arial" panose="020B0604020202020204" pitchFamily="34" charset="0"/>
                <a:cs typeface="Arial" panose="020B0604020202020204" pitchFamily="34" charset="0"/>
              </a:rPr>
              <a:t>Dayforce</a:t>
            </a:r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App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are the </a:t>
            </a:r>
            <a:r>
              <a:rPr lang="en-GB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benefits?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else can the app </a:t>
            </a:r>
            <a:r>
              <a:rPr lang="en-GB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provide?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Drawbacks?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Costs </a:t>
            </a:r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of not implementing this AI</a:t>
            </a:r>
          </a:p>
          <a:p>
            <a:endParaRPr lang="en-GB" dirty="0"/>
          </a:p>
        </p:txBody>
      </p:sp>
      <p:pic>
        <p:nvPicPr>
          <p:cNvPr id="1026" name="Picture 2" descr="Image result for dayforce app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94"/>
          <a:stretch/>
        </p:blipFill>
        <p:spPr bwMode="auto">
          <a:xfrm>
            <a:off x="5724128" y="885800"/>
            <a:ext cx="2857500" cy="5399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267744" y="6377132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600" dirty="0"/>
              <a:t>https://itunes.apple.com/gb/app/dayforce/id456073226?mt=8, 2018)</a:t>
            </a:r>
          </a:p>
        </p:txBody>
      </p:sp>
    </p:spTree>
    <p:extLst>
      <p:ext uri="{BB962C8B-B14F-4D97-AF65-F5344CB8AC3E}">
        <p14:creationId xmlns:p14="http://schemas.microsoft.com/office/powerpoint/2010/main" val="1998495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 rotWithShape="1">
          <a:blip r:embed="rId2"/>
          <a:srcRect l="8333" t="28148" r="47084" b="16543"/>
          <a:stretch/>
        </p:blipFill>
        <p:spPr bwMode="auto">
          <a:xfrm>
            <a:off x="5145" y="0"/>
            <a:ext cx="9144000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136904" cy="54864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Performance Management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237626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Poor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Performance Management in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Cafe’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Nero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difference with other food/drinks service industries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Benefits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risks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How Cafe’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Nero should use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A.I.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improve Performance Management and compete with its competitors.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9619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764704"/>
            <a:ext cx="8229600" cy="1143000"/>
          </a:xfrm>
        </p:spPr>
        <p:txBody>
          <a:bodyPr>
            <a:noAutofit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Risks of not considering the impact of AI on Cafe Nero within the food and drink industry.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2276872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ETHICAL CONSIDERATIONS FOR USING AI AND WAYS OF ELIMINATING THEM.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8413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217260"/>
            <a:ext cx="7520940" cy="5640740"/>
          </a:xfrm>
        </p:spPr>
        <p:txBody>
          <a:bodyPr>
            <a:normAutofit lnSpcReduction="10000"/>
          </a:bodyPr>
          <a:lstStyle/>
          <a:p>
            <a:r>
              <a:rPr lang="en-GB" sz="1800" b="0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dirty="0"/>
              <a:t>“Responsive feedback platform allows organizations to collect feedback from employees throughout the year, rendering annual evaluations obsolete”. – HR Daily Advisor. Available from: https://hrdailyadvisor.blr.com/2018/07/27/can-ai-help-drive-employee-engagement/ (Accessed on 14th January 2019</a:t>
            </a:r>
          </a:p>
          <a:p>
            <a:r>
              <a:rPr lang="en-GB" dirty="0" err="1"/>
              <a:t>Dayforce</a:t>
            </a:r>
            <a:r>
              <a:rPr lang="en-GB" dirty="0"/>
              <a:t> puts you in the driver's seat with an engaging, intuitive mobile experience to manage your work tasks with ease”. – </a:t>
            </a:r>
            <a:r>
              <a:rPr lang="en-GB" dirty="0" err="1"/>
              <a:t>Dayforce</a:t>
            </a:r>
            <a:r>
              <a:rPr lang="en-GB" dirty="0"/>
              <a:t>. Available from: https://www.google.com/</a:t>
            </a:r>
            <a:r>
              <a:rPr lang="en-GB" dirty="0" err="1"/>
              <a:t>search?rlz</a:t>
            </a:r>
            <a:r>
              <a:rPr lang="en-GB" dirty="0"/>
              <a:t>=1C1CHBF_en-GBGB824GB824&amp;ei=_qITXKvYKrOp1fAPwoGWmAE&amp;q=</a:t>
            </a:r>
            <a:r>
              <a:rPr lang="en-GB" dirty="0" err="1"/>
              <a:t>what+is+dayforce+app&amp;oq</a:t>
            </a:r>
            <a:r>
              <a:rPr lang="en-GB" dirty="0"/>
              <a:t>=</a:t>
            </a:r>
            <a:r>
              <a:rPr lang="en-GB" dirty="0" err="1"/>
              <a:t>what+is+dayforce+app&amp;gs_l</a:t>
            </a:r>
            <a:r>
              <a:rPr lang="en-GB" dirty="0"/>
              <a:t>=psy-ab.3..0.2160.6535..7062...1.0..0.89.814.11......0....1..gws-wiz.......0i71j0i67j0i7i30j0i13j0i8i13i30.ueXOwBzXFzY Accessed on 14th January 2019</a:t>
            </a:r>
          </a:p>
          <a:p>
            <a:r>
              <a:rPr lang="en-GB" dirty="0"/>
              <a:t>Digital Initiative (2018) Starbucks’ Mobile App: A winner in bridging the retail / digital divide. [Online]. Available from: https://digit.hbs.org/submission/starbucks-mobile-app-a-winner-in-bridging-the-retail-digital-divide/. [Accessed: 15 Jan 2019]</a:t>
            </a:r>
          </a:p>
          <a:p>
            <a:r>
              <a:rPr lang="en-GB" dirty="0"/>
              <a:t>Forbes (2018) Starbucks: Using Big Data, Analytics And Artificial Intelligence To Boost Performance. [Online]. Available from: https://www.forbes.com/sites/bernardmarr/2018/05/28/starbucks-using-big-data-analytics-and-artificial-intelligence-to-boost-performance/#22cac6ba65cd. [Accessed: 11 Jan 2018]</a:t>
            </a:r>
          </a:p>
          <a:p>
            <a:r>
              <a:rPr lang="en-GB" dirty="0"/>
              <a:t> Future of Life Institute, 2019. [Online] Available at: https://futureoflife.org/background/benefits-risks-of-artificial-intelligence/?cn-reloaded=1 [Accessed 14 January 2019].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0806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Refernces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56873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Glassdoor (2019) </a:t>
            </a:r>
            <a:r>
              <a:rPr lang="en-GB" dirty="0" err="1"/>
              <a:t>Caffe</a:t>
            </a:r>
            <a:r>
              <a:rPr lang="en-GB" dirty="0"/>
              <a:t>’ Nero. [Online]. Available from: https://www.glassdoor.co.uk/Interview/Caff%C3%A8-Nero-Interview-Questions-E13311.htm. [Accessed: 14 Jan 2019]</a:t>
            </a:r>
          </a:p>
          <a:p>
            <a:r>
              <a:rPr lang="en-GB" dirty="0"/>
              <a:t>https://itunes.apple.com/gb/app/dayforce/id456073226?mt=8 (2018). [image] Available at: https://itunes.apple.com/gb/app/dayforce/id456073226?mt=8 [Accessed 15 Jan. 2019].</a:t>
            </a:r>
          </a:p>
          <a:p>
            <a:r>
              <a:rPr lang="en-GB" dirty="0"/>
              <a:t>Ideal. (2017). </a:t>
            </a:r>
            <a:r>
              <a:rPr lang="en-GB" i="1" dirty="0"/>
              <a:t>AI For Recruiting: A Definitive Guide For HR Professionals</a:t>
            </a:r>
            <a:r>
              <a:rPr lang="en-GB" dirty="0"/>
              <a:t>. [online] Available at: https://ideal.com/ai-recruiting/ [Accessed 13 Jan. 2019].</a:t>
            </a:r>
          </a:p>
          <a:p>
            <a:r>
              <a:rPr lang="en-GB" dirty="0"/>
              <a:t>Ideal. (2017). </a:t>
            </a:r>
            <a:r>
              <a:rPr lang="en-GB" i="1" dirty="0"/>
              <a:t>AI For Recruiting: A Definitive Guide For HR Professionals</a:t>
            </a:r>
            <a:r>
              <a:rPr lang="en-GB" dirty="0"/>
              <a:t>. [online] Available at: https://ideal.com/ai-recruiting/ [Accessed 13 Jan. 2019].</a:t>
            </a:r>
          </a:p>
          <a:p>
            <a:r>
              <a:rPr lang="en-GB" dirty="0"/>
              <a:t>Koehler, J., 2016. Business Process Innovation with Artificial Intelligence-Benefits and Operational Risks. Applied Sciences and Arts. Lucerne University.</a:t>
            </a:r>
          </a:p>
          <a:p>
            <a:r>
              <a:rPr lang="en-GB" dirty="0"/>
              <a:t>McKinsey Global Institute (2017) Artificial Intelligence: The Next Digital Frontier?. [Online]. Available from: https://www.mckinsey.com/~/media/McKinsey/Industries/Advanced%20Electronics/Our%20Insights/How%20artificial%20intelligence%20can%20deliver%20real%20value%20to%20companies/MGI-Artificial-Intelligence-Discussion-paper.ashx. [Accessed: 12 Jan 2019]</a:t>
            </a:r>
          </a:p>
          <a:p>
            <a:r>
              <a:rPr lang="en-GB" dirty="0" err="1"/>
              <a:t>Mohseni</a:t>
            </a:r>
            <a:r>
              <a:rPr lang="en-GB" dirty="0"/>
              <a:t>, M., Read, P., Neven, H., </a:t>
            </a:r>
            <a:r>
              <a:rPr lang="en-GB" dirty="0" err="1"/>
              <a:t>Boixo</a:t>
            </a:r>
            <a:r>
              <a:rPr lang="en-GB" dirty="0"/>
              <a:t>, S., </a:t>
            </a:r>
            <a:r>
              <a:rPr lang="en-GB" dirty="0" err="1"/>
              <a:t>Denchev</a:t>
            </a:r>
            <a:r>
              <a:rPr lang="en-GB" dirty="0"/>
              <a:t>, V., </a:t>
            </a:r>
            <a:r>
              <a:rPr lang="en-GB" dirty="0" err="1"/>
              <a:t>Babbush</a:t>
            </a:r>
            <a:r>
              <a:rPr lang="en-GB" dirty="0"/>
              <a:t>, R., Fowler, A., </a:t>
            </a:r>
            <a:r>
              <a:rPr lang="en-GB" dirty="0" err="1"/>
              <a:t>Smelyanskiy</a:t>
            </a:r>
            <a:r>
              <a:rPr lang="en-GB" dirty="0"/>
              <a:t>, V. and Martinis, J., (2017). Commercialize quantum technologies in five years. Nature News, 543(7644), p.171.</a:t>
            </a:r>
          </a:p>
          <a:p>
            <a:r>
              <a:rPr lang="en-GB" dirty="0"/>
              <a:t>Nilsson, N.J., 2014. Principles of artificial intelligence. Morgan Kaufmann.</a:t>
            </a:r>
          </a:p>
          <a:p>
            <a:r>
              <a:rPr lang="en-GB" dirty="0"/>
              <a:t>Recruitment and selection image - </a:t>
            </a:r>
            <a:r>
              <a:rPr lang="en-GB" i="1" dirty="0"/>
              <a:t>This is how AI is changing the way you apply for jobs</a:t>
            </a:r>
            <a:r>
              <a:rPr lang="en-GB" dirty="0"/>
              <a:t>, (2018). [TV programme] CNBC.com: CNBC.</a:t>
            </a:r>
          </a:p>
          <a:p>
            <a:r>
              <a:rPr lang="en-GB" dirty="0" err="1"/>
              <a:t>RubyGarage</a:t>
            </a:r>
            <a:r>
              <a:rPr lang="en-GB" dirty="0"/>
              <a:t> (2019) How Much Does it Cost to Build a </a:t>
            </a:r>
            <a:r>
              <a:rPr lang="en-GB" dirty="0" err="1"/>
              <a:t>Chatbot</a:t>
            </a:r>
            <a:r>
              <a:rPr lang="en-GB" dirty="0"/>
              <a:t>?. [Online]. Available from: https://rubygarage.org/blog/how-much-does-it-cost-to-build-a-chatbot. [Accessed: 16 Jan 2019)</a:t>
            </a:r>
          </a:p>
          <a:p>
            <a:r>
              <a:rPr lang="en-GB" dirty="0"/>
              <a:t>Training Industry, 2019. Training Industry. [Online] Available at: https://trainingindustry.com/ [Accessed 14 January 2019].</a:t>
            </a:r>
          </a:p>
          <a:p>
            <a:r>
              <a:rPr lang="en-GB" dirty="0"/>
              <a:t>World Economic Forum, 2019. [Online] Available at: https://www.weforum.org/agenda/2016/10/top-10-ethical-issues-in-artificial-intelligence/ [Accessed 14 January 2019].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9745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162</TotalTime>
  <Words>588</Words>
  <Application>Microsoft Office PowerPoint</Application>
  <PresentationFormat>On-screen Show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Angles</vt:lpstr>
      <vt:lpstr>Assignment 2    Supporting managing people within the food and drink service industry using AI </vt:lpstr>
      <vt:lpstr>Agenda</vt:lpstr>
      <vt:lpstr>Introduction </vt:lpstr>
      <vt:lpstr>Recruitment and selection</vt:lpstr>
      <vt:lpstr>Employee Engagement</vt:lpstr>
      <vt:lpstr>Performance Management</vt:lpstr>
      <vt:lpstr>Risks of not considering the impact of AI on Cafe Nero within the food and drink industry.</vt:lpstr>
      <vt:lpstr>References</vt:lpstr>
      <vt:lpstr>Refernces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Craig Miller</dc:creator>
  <cp:lastModifiedBy>Craig Miller</cp:lastModifiedBy>
  <cp:revision>21</cp:revision>
  <cp:lastPrinted>2019-01-15T18:08:03Z</cp:lastPrinted>
  <dcterms:created xsi:type="dcterms:W3CDTF">2019-01-15T16:25:54Z</dcterms:created>
  <dcterms:modified xsi:type="dcterms:W3CDTF">2019-01-16T20:35:22Z</dcterms:modified>
</cp:coreProperties>
</file>