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36" r:id="rId3"/>
    <p:sldId id="337" r:id="rId4"/>
    <p:sldId id="258" r:id="rId5"/>
    <p:sldId id="259" r:id="rId6"/>
    <p:sldId id="264" r:id="rId7"/>
    <p:sldId id="314" r:id="rId8"/>
    <p:sldId id="315" r:id="rId9"/>
    <p:sldId id="338" r:id="rId10"/>
    <p:sldId id="318" r:id="rId11"/>
    <p:sldId id="316" r:id="rId12"/>
    <p:sldId id="319" r:id="rId13"/>
    <p:sldId id="317" r:id="rId14"/>
    <p:sldId id="320" r:id="rId15"/>
    <p:sldId id="322" r:id="rId16"/>
    <p:sldId id="321" r:id="rId17"/>
    <p:sldId id="270" r:id="rId18"/>
    <p:sldId id="330" r:id="rId19"/>
    <p:sldId id="323" r:id="rId20"/>
    <p:sldId id="325" r:id="rId21"/>
    <p:sldId id="326" r:id="rId22"/>
    <p:sldId id="327" r:id="rId23"/>
    <p:sldId id="331" r:id="rId24"/>
    <p:sldId id="328" r:id="rId25"/>
    <p:sldId id="329" r:id="rId26"/>
    <p:sldId id="272" r:id="rId27"/>
    <p:sldId id="273" r:id="rId28"/>
    <p:sldId id="274" r:id="rId29"/>
    <p:sldId id="275" r:id="rId30"/>
    <p:sldId id="276" r:id="rId31"/>
    <p:sldId id="277" r:id="rId32"/>
    <p:sldId id="278" r:id="rId33"/>
    <p:sldId id="279" r:id="rId34"/>
    <p:sldId id="342" r:id="rId35"/>
    <p:sldId id="280" r:id="rId36"/>
    <p:sldId id="281" r:id="rId37"/>
    <p:sldId id="282" r:id="rId38"/>
    <p:sldId id="283" r:id="rId39"/>
    <p:sldId id="284" r:id="rId40"/>
    <p:sldId id="285" r:id="rId41"/>
    <p:sldId id="286" r:id="rId42"/>
    <p:sldId id="343" r:id="rId43"/>
    <p:sldId id="287" r:id="rId44"/>
    <p:sldId id="288" r:id="rId45"/>
    <p:sldId id="289" r:id="rId46"/>
    <p:sldId id="290" r:id="rId47"/>
    <p:sldId id="291" r:id="rId48"/>
    <p:sldId id="292" r:id="rId49"/>
    <p:sldId id="341" r:id="rId50"/>
    <p:sldId id="293" r:id="rId51"/>
    <p:sldId id="340" r:id="rId52"/>
    <p:sldId id="294" r:id="rId53"/>
    <p:sldId id="295" r:id="rId54"/>
    <p:sldId id="339" r:id="rId55"/>
    <p:sldId id="300" r:id="rId56"/>
    <p:sldId id="299" r:id="rId57"/>
    <p:sldId id="298" r:id="rId58"/>
    <p:sldId id="304" r:id="rId59"/>
    <p:sldId id="305" r:id="rId60"/>
    <p:sldId id="306" r:id="rId61"/>
    <p:sldId id="307" r:id="rId62"/>
    <p:sldId id="308" r:id="rId63"/>
    <p:sldId id="310" r:id="rId64"/>
    <p:sldId id="309" r:id="rId65"/>
    <p:sldId id="334" r:id="rId66"/>
    <p:sldId id="335" r:id="rId67"/>
    <p:sldId id="311" r:id="rId68"/>
    <p:sldId id="312" r:id="rId69"/>
    <p:sldId id="313" r:id="rId7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3084BC-58CA-F686-3B33-B7AE8303517A}" v="1003" dt="2026-02-03T14:13:17.664"/>
    <p1510:client id="{6CDBFB59-8D02-4FB0-AB72-C00C98FD1374}" v="24" dt="2026-02-02T21:46:42.882"/>
    <p1510:client id="{928C522E-6473-2C68-52FE-0E4982BF3E0A}" v="70" dt="2026-02-03T09:54:49.2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microsoft.com/office/2015/10/relationships/revisionInfo" Target="revisionInfo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4461511C-2E2E-4902-AD89-913F333121DA}"/>
    <pc:docChg chg="custSel addSld delSld modSld sldOrd">
      <pc:chgData name="Moutushi Tanha" userId="62f9b1f3-ddcf-45d7-a6a4-b667feecf47e" providerId="ADAL" clId="{4461511C-2E2E-4902-AD89-913F333121DA}" dt="2026-02-02T21:46:42.882" v="104"/>
      <pc:docMkLst>
        <pc:docMk/>
      </pc:docMkLst>
      <pc:sldChg chg="modSp mod">
        <pc:chgData name="Moutushi Tanha" userId="62f9b1f3-ddcf-45d7-a6a4-b667feecf47e" providerId="ADAL" clId="{4461511C-2E2E-4902-AD89-913F333121DA}" dt="2026-02-02T21:24:47.567" v="1" actId="6549"/>
        <pc:sldMkLst>
          <pc:docMk/>
          <pc:sldMk cId="703279440" sldId="258"/>
        </pc:sldMkLst>
        <pc:spChg chg="mod">
          <ac:chgData name="Moutushi Tanha" userId="62f9b1f3-ddcf-45d7-a6a4-b667feecf47e" providerId="ADAL" clId="{4461511C-2E2E-4902-AD89-913F333121DA}" dt="2026-02-02T21:24:47.567" v="1" actId="6549"/>
          <ac:spMkLst>
            <pc:docMk/>
            <pc:sldMk cId="703279440" sldId="258"/>
            <ac:spMk id="3" creationId="{D486F806-33C5-8A75-11F7-93233FD1AE92}"/>
          </ac:spMkLst>
        </pc:spChg>
      </pc:sldChg>
      <pc:sldChg chg="modSp">
        <pc:chgData name="Moutushi Tanha" userId="62f9b1f3-ddcf-45d7-a6a4-b667feecf47e" providerId="ADAL" clId="{4461511C-2E2E-4902-AD89-913F333121DA}" dt="2026-02-02T21:24:51.776" v="2"/>
        <pc:sldMkLst>
          <pc:docMk/>
          <pc:sldMk cId="2439413815" sldId="259"/>
        </pc:sldMkLst>
        <pc:spChg chg="mod">
          <ac:chgData name="Moutushi Tanha" userId="62f9b1f3-ddcf-45d7-a6a4-b667feecf47e" providerId="ADAL" clId="{4461511C-2E2E-4902-AD89-913F333121DA}" dt="2026-02-02T21:24:51.776" v="2"/>
          <ac:spMkLst>
            <pc:docMk/>
            <pc:sldMk cId="2439413815" sldId="259"/>
            <ac:spMk id="3" creationId="{035EB665-E96D-B154-85EA-4D9FCDB8A493}"/>
          </ac:spMkLst>
        </pc:spChg>
      </pc:sldChg>
      <pc:sldChg chg="modSp mod">
        <pc:chgData name="Moutushi Tanha" userId="62f9b1f3-ddcf-45d7-a6a4-b667feecf47e" providerId="ADAL" clId="{4461511C-2E2E-4902-AD89-913F333121DA}" dt="2026-02-02T21:26:44.728" v="4" actId="27636"/>
        <pc:sldMkLst>
          <pc:docMk/>
          <pc:sldMk cId="2878135099" sldId="260"/>
        </pc:sldMkLst>
        <pc:spChg chg="mod">
          <ac:chgData name="Moutushi Tanha" userId="62f9b1f3-ddcf-45d7-a6a4-b667feecf47e" providerId="ADAL" clId="{4461511C-2E2E-4902-AD89-913F333121DA}" dt="2026-02-02T21:26:44.728" v="4" actId="27636"/>
          <ac:spMkLst>
            <pc:docMk/>
            <pc:sldMk cId="2878135099" sldId="260"/>
            <ac:spMk id="3" creationId="{0446922B-CA85-5396-77A8-3FBA6E213019}"/>
          </ac:spMkLst>
        </pc:spChg>
      </pc:sldChg>
      <pc:sldChg chg="modSp mod">
        <pc:chgData name="Moutushi Tanha" userId="62f9b1f3-ddcf-45d7-a6a4-b667feecf47e" providerId="ADAL" clId="{4461511C-2E2E-4902-AD89-913F333121DA}" dt="2026-02-02T21:27:08.388" v="6" actId="27636"/>
        <pc:sldMkLst>
          <pc:docMk/>
          <pc:sldMk cId="3762643773" sldId="261"/>
        </pc:sldMkLst>
        <pc:spChg chg="mod">
          <ac:chgData name="Moutushi Tanha" userId="62f9b1f3-ddcf-45d7-a6a4-b667feecf47e" providerId="ADAL" clId="{4461511C-2E2E-4902-AD89-913F333121DA}" dt="2026-02-02T21:27:08.388" v="6" actId="27636"/>
          <ac:spMkLst>
            <pc:docMk/>
            <pc:sldMk cId="3762643773" sldId="261"/>
            <ac:spMk id="3" creationId="{CA8271B3-D7A2-FC36-B86C-DAB8F5C478B4}"/>
          </ac:spMkLst>
        </pc:spChg>
      </pc:sldChg>
      <pc:sldChg chg="del">
        <pc:chgData name="Moutushi Tanha" userId="62f9b1f3-ddcf-45d7-a6a4-b667feecf47e" providerId="ADAL" clId="{4461511C-2E2E-4902-AD89-913F333121DA}" dt="2026-02-02T21:31:43.969" v="32" actId="2696"/>
        <pc:sldMkLst>
          <pc:docMk/>
          <pc:sldMk cId="1892467728" sldId="263"/>
        </pc:sldMkLst>
      </pc:sldChg>
      <pc:sldChg chg="addSp modSp mod ord setBg">
        <pc:chgData name="Moutushi Tanha" userId="62f9b1f3-ddcf-45d7-a6a4-b667feecf47e" providerId="ADAL" clId="{4461511C-2E2E-4902-AD89-913F333121DA}" dt="2026-02-02T21:35:23.997" v="88"/>
        <pc:sldMkLst>
          <pc:docMk/>
          <pc:sldMk cId="1901258410" sldId="264"/>
        </pc:sldMkLst>
        <pc:spChg chg="add">
          <ac:chgData name="Moutushi Tanha" userId="62f9b1f3-ddcf-45d7-a6a4-b667feecf47e" providerId="ADAL" clId="{4461511C-2E2E-4902-AD89-913F333121DA}" dt="2026-02-02T21:34:04.651" v="58" actId="26606"/>
          <ac:spMkLst>
            <pc:docMk/>
            <pc:sldMk cId="1901258410" sldId="264"/>
            <ac:spMk id="8" creationId="{AB8C311F-7253-4AED-9701-7FC0708C41C7}"/>
          </ac:spMkLst>
        </pc:spChg>
        <pc:spChg chg="add">
          <ac:chgData name="Moutushi Tanha" userId="62f9b1f3-ddcf-45d7-a6a4-b667feecf47e" providerId="ADAL" clId="{4461511C-2E2E-4902-AD89-913F333121DA}" dt="2026-02-02T21:34:04.651" v="58" actId="26606"/>
          <ac:spMkLst>
            <pc:docMk/>
            <pc:sldMk cId="1901258410" sldId="264"/>
            <ac:spMk id="10" creationId="{E2384209-CB15-4CDF-9D31-C44FD9A3F20D}"/>
          </ac:spMkLst>
        </pc:spChg>
        <pc:spChg chg="add">
          <ac:chgData name="Moutushi Tanha" userId="62f9b1f3-ddcf-45d7-a6a4-b667feecf47e" providerId="ADAL" clId="{4461511C-2E2E-4902-AD89-913F333121DA}" dt="2026-02-02T21:34:04.651" v="58" actId="26606"/>
          <ac:spMkLst>
            <pc:docMk/>
            <pc:sldMk cId="1901258410" sldId="264"/>
            <ac:spMk id="12" creationId="{2633B3B5-CC90-43F0-8714-D31D1F3F0209}"/>
          </ac:spMkLst>
        </pc:spChg>
        <pc:spChg chg="add">
          <ac:chgData name="Moutushi Tanha" userId="62f9b1f3-ddcf-45d7-a6a4-b667feecf47e" providerId="ADAL" clId="{4461511C-2E2E-4902-AD89-913F333121DA}" dt="2026-02-02T21:34:04.651" v="58" actId="26606"/>
          <ac:spMkLst>
            <pc:docMk/>
            <pc:sldMk cId="1901258410" sldId="26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4461511C-2E2E-4902-AD89-913F333121DA}" dt="2026-02-02T21:34:06.552" v="60" actId="962"/>
          <ac:picMkLst>
            <pc:docMk/>
            <pc:sldMk cId="1901258410" sldId="264"/>
            <ac:picMk id="3" creationId="{38149E13-15D1-2038-03E6-1CE4C4FCB4E3}"/>
          </ac:picMkLst>
        </pc:picChg>
      </pc:sldChg>
      <pc:sldChg chg="modSp new">
        <pc:chgData name="Moutushi Tanha" userId="62f9b1f3-ddcf-45d7-a6a4-b667feecf47e" providerId="ADAL" clId="{4461511C-2E2E-4902-AD89-913F333121DA}" dt="2026-02-02T21:27:46.143" v="13"/>
        <pc:sldMkLst>
          <pc:docMk/>
          <pc:sldMk cId="3454998422" sldId="269"/>
        </pc:sldMkLst>
        <pc:spChg chg="mod">
          <ac:chgData name="Moutushi Tanha" userId="62f9b1f3-ddcf-45d7-a6a4-b667feecf47e" providerId="ADAL" clId="{4461511C-2E2E-4902-AD89-913F333121DA}" dt="2026-02-02T21:27:46.143" v="13"/>
          <ac:spMkLst>
            <pc:docMk/>
            <pc:sldMk cId="3454998422" sldId="269"/>
            <ac:spMk id="3" creationId="{9E22716D-302D-1B92-2178-29D384FF6D86}"/>
          </ac:spMkLst>
        </pc:spChg>
      </pc:sldChg>
      <pc:sldChg chg="modSp new">
        <pc:chgData name="Moutushi Tanha" userId="62f9b1f3-ddcf-45d7-a6a4-b667feecf47e" providerId="ADAL" clId="{4461511C-2E2E-4902-AD89-913F333121DA}" dt="2026-02-02T21:28:06.746" v="14"/>
        <pc:sldMkLst>
          <pc:docMk/>
          <pc:sldMk cId="3820878302" sldId="270"/>
        </pc:sldMkLst>
        <pc:spChg chg="mod">
          <ac:chgData name="Moutushi Tanha" userId="62f9b1f3-ddcf-45d7-a6a4-b667feecf47e" providerId="ADAL" clId="{4461511C-2E2E-4902-AD89-913F333121DA}" dt="2026-02-02T21:28:06.746" v="14"/>
          <ac:spMkLst>
            <pc:docMk/>
            <pc:sldMk cId="3820878302" sldId="270"/>
            <ac:spMk id="3" creationId="{3BB13667-D165-D2B8-7822-944B823FEE47}"/>
          </ac:spMkLst>
        </pc:spChg>
      </pc:sldChg>
      <pc:sldChg chg="modSp new">
        <pc:chgData name="Moutushi Tanha" userId="62f9b1f3-ddcf-45d7-a6a4-b667feecf47e" providerId="ADAL" clId="{4461511C-2E2E-4902-AD89-913F333121DA}" dt="2026-02-02T21:28:35.113" v="15"/>
        <pc:sldMkLst>
          <pc:docMk/>
          <pc:sldMk cId="1359824624" sldId="271"/>
        </pc:sldMkLst>
        <pc:spChg chg="mod">
          <ac:chgData name="Moutushi Tanha" userId="62f9b1f3-ddcf-45d7-a6a4-b667feecf47e" providerId="ADAL" clId="{4461511C-2E2E-4902-AD89-913F333121DA}" dt="2026-02-02T21:28:35.113" v="15"/>
          <ac:spMkLst>
            <pc:docMk/>
            <pc:sldMk cId="1359824624" sldId="271"/>
            <ac:spMk id="3" creationId="{5E648269-8201-2E78-228D-5857BF1ADC88}"/>
          </ac:spMkLst>
        </pc:spChg>
      </pc:sldChg>
      <pc:sldChg chg="modSp new mod">
        <pc:chgData name="Moutushi Tanha" userId="62f9b1f3-ddcf-45d7-a6a4-b667feecf47e" providerId="ADAL" clId="{4461511C-2E2E-4902-AD89-913F333121DA}" dt="2026-02-02T21:28:59.950" v="17" actId="27636"/>
        <pc:sldMkLst>
          <pc:docMk/>
          <pc:sldMk cId="2662969223" sldId="272"/>
        </pc:sldMkLst>
        <pc:spChg chg="mod">
          <ac:chgData name="Moutushi Tanha" userId="62f9b1f3-ddcf-45d7-a6a4-b667feecf47e" providerId="ADAL" clId="{4461511C-2E2E-4902-AD89-913F333121DA}" dt="2026-02-02T21:28:59.950" v="17" actId="27636"/>
          <ac:spMkLst>
            <pc:docMk/>
            <pc:sldMk cId="2662969223" sldId="272"/>
            <ac:spMk id="3" creationId="{FB6D58A9-A492-2C51-FC56-459178ACF33F}"/>
          </ac:spMkLst>
        </pc:spChg>
      </pc:sldChg>
      <pc:sldChg chg="modSp new mod">
        <pc:chgData name="Moutushi Tanha" userId="62f9b1f3-ddcf-45d7-a6a4-b667feecf47e" providerId="ADAL" clId="{4461511C-2E2E-4902-AD89-913F333121DA}" dt="2026-02-02T21:29:22.874" v="19" actId="27636"/>
        <pc:sldMkLst>
          <pc:docMk/>
          <pc:sldMk cId="1244922009" sldId="273"/>
        </pc:sldMkLst>
        <pc:spChg chg="mod">
          <ac:chgData name="Moutushi Tanha" userId="62f9b1f3-ddcf-45d7-a6a4-b667feecf47e" providerId="ADAL" clId="{4461511C-2E2E-4902-AD89-913F333121DA}" dt="2026-02-02T21:29:22.874" v="19" actId="27636"/>
          <ac:spMkLst>
            <pc:docMk/>
            <pc:sldMk cId="1244922009" sldId="273"/>
            <ac:spMk id="3" creationId="{AA19C548-1598-8B78-1304-4595DC17E828}"/>
          </ac:spMkLst>
        </pc:spChg>
      </pc:sldChg>
      <pc:sldChg chg="modSp new mod">
        <pc:chgData name="Moutushi Tanha" userId="62f9b1f3-ddcf-45d7-a6a4-b667feecf47e" providerId="ADAL" clId="{4461511C-2E2E-4902-AD89-913F333121DA}" dt="2026-02-02T21:30:01.332" v="25" actId="27636"/>
        <pc:sldMkLst>
          <pc:docMk/>
          <pc:sldMk cId="2053963460" sldId="274"/>
        </pc:sldMkLst>
        <pc:spChg chg="mod">
          <ac:chgData name="Moutushi Tanha" userId="62f9b1f3-ddcf-45d7-a6a4-b667feecf47e" providerId="ADAL" clId="{4461511C-2E2E-4902-AD89-913F333121DA}" dt="2026-02-02T21:30:01.332" v="25" actId="27636"/>
          <ac:spMkLst>
            <pc:docMk/>
            <pc:sldMk cId="2053963460" sldId="274"/>
            <ac:spMk id="3" creationId="{C5CB9D95-EF83-693B-2CB7-4AC3377361FC}"/>
          </ac:spMkLst>
        </pc:spChg>
      </pc:sldChg>
      <pc:sldChg chg="modSp new mod">
        <pc:chgData name="Moutushi Tanha" userId="62f9b1f3-ddcf-45d7-a6a4-b667feecf47e" providerId="ADAL" clId="{4461511C-2E2E-4902-AD89-913F333121DA}" dt="2026-02-02T21:30:22.832" v="27" actId="27636"/>
        <pc:sldMkLst>
          <pc:docMk/>
          <pc:sldMk cId="852858793" sldId="275"/>
        </pc:sldMkLst>
        <pc:spChg chg="mod">
          <ac:chgData name="Moutushi Tanha" userId="62f9b1f3-ddcf-45d7-a6a4-b667feecf47e" providerId="ADAL" clId="{4461511C-2E2E-4902-AD89-913F333121DA}" dt="2026-02-02T21:30:22.832" v="27" actId="27636"/>
          <ac:spMkLst>
            <pc:docMk/>
            <pc:sldMk cId="852858793" sldId="275"/>
            <ac:spMk id="3" creationId="{E55CF8B9-AC67-E9ED-FC88-235318AF60AD}"/>
          </ac:spMkLst>
        </pc:spChg>
      </pc:sldChg>
      <pc:sldChg chg="modSp new">
        <pc:chgData name="Moutushi Tanha" userId="62f9b1f3-ddcf-45d7-a6a4-b667feecf47e" providerId="ADAL" clId="{4461511C-2E2E-4902-AD89-913F333121DA}" dt="2026-02-02T21:30:44.612" v="28"/>
        <pc:sldMkLst>
          <pc:docMk/>
          <pc:sldMk cId="1249608937" sldId="276"/>
        </pc:sldMkLst>
        <pc:spChg chg="mod">
          <ac:chgData name="Moutushi Tanha" userId="62f9b1f3-ddcf-45d7-a6a4-b667feecf47e" providerId="ADAL" clId="{4461511C-2E2E-4902-AD89-913F333121DA}" dt="2026-02-02T21:30:44.612" v="28"/>
          <ac:spMkLst>
            <pc:docMk/>
            <pc:sldMk cId="1249608937" sldId="276"/>
            <ac:spMk id="3" creationId="{863C4CF2-E0B7-C175-7689-F5103D7BBBA9}"/>
          </ac:spMkLst>
        </pc:spChg>
      </pc:sldChg>
      <pc:sldChg chg="modSp new mod">
        <pc:chgData name="Moutushi Tanha" userId="62f9b1f3-ddcf-45d7-a6a4-b667feecf47e" providerId="ADAL" clId="{4461511C-2E2E-4902-AD89-913F333121DA}" dt="2026-02-02T21:31:15.444" v="30" actId="27636"/>
        <pc:sldMkLst>
          <pc:docMk/>
          <pc:sldMk cId="1283409231" sldId="277"/>
        </pc:sldMkLst>
        <pc:spChg chg="mod">
          <ac:chgData name="Moutushi Tanha" userId="62f9b1f3-ddcf-45d7-a6a4-b667feecf47e" providerId="ADAL" clId="{4461511C-2E2E-4902-AD89-913F333121DA}" dt="2026-02-02T21:31:15.444" v="30" actId="27636"/>
          <ac:spMkLst>
            <pc:docMk/>
            <pc:sldMk cId="1283409231" sldId="277"/>
            <ac:spMk id="3" creationId="{14796427-D3A2-37B6-BB57-ACA8E8A62EE6}"/>
          </ac:spMkLst>
        </pc:spChg>
      </pc:sldChg>
      <pc:sldChg chg="modSp new">
        <pc:chgData name="Moutushi Tanha" userId="62f9b1f3-ddcf-45d7-a6a4-b667feecf47e" providerId="ADAL" clId="{4461511C-2E2E-4902-AD89-913F333121DA}" dt="2026-02-02T21:31:35.863" v="31"/>
        <pc:sldMkLst>
          <pc:docMk/>
          <pc:sldMk cId="1484676401" sldId="278"/>
        </pc:sldMkLst>
        <pc:spChg chg="mod">
          <ac:chgData name="Moutushi Tanha" userId="62f9b1f3-ddcf-45d7-a6a4-b667feecf47e" providerId="ADAL" clId="{4461511C-2E2E-4902-AD89-913F333121DA}" dt="2026-02-02T21:31:35.863" v="31"/>
          <ac:spMkLst>
            <pc:docMk/>
            <pc:sldMk cId="1484676401" sldId="278"/>
            <ac:spMk id="3" creationId="{98FAC24E-9F14-4408-D6E1-D8DE36690B75}"/>
          </ac:spMkLst>
        </pc:spChg>
      </pc:sldChg>
      <pc:sldChg chg="modSp new mod">
        <pc:chgData name="Moutushi Tanha" userId="62f9b1f3-ddcf-45d7-a6a4-b667feecf47e" providerId="ADAL" clId="{4461511C-2E2E-4902-AD89-913F333121DA}" dt="2026-02-02T21:32:18.659" v="54" actId="27636"/>
        <pc:sldMkLst>
          <pc:docMk/>
          <pc:sldMk cId="3353478071" sldId="279"/>
        </pc:sldMkLst>
        <pc:spChg chg="mod">
          <ac:chgData name="Moutushi Tanha" userId="62f9b1f3-ddcf-45d7-a6a4-b667feecf47e" providerId="ADAL" clId="{4461511C-2E2E-4902-AD89-913F333121DA}" dt="2026-02-02T21:32:18.659" v="54" actId="27636"/>
          <ac:spMkLst>
            <pc:docMk/>
            <pc:sldMk cId="3353478071" sldId="279"/>
            <ac:spMk id="3" creationId="{FBEA4C09-5EEF-37AF-EDD1-FCD987F01645}"/>
          </ac:spMkLst>
        </pc:spChg>
      </pc:sldChg>
      <pc:sldChg chg="new">
        <pc:chgData name="Moutushi Tanha" userId="62f9b1f3-ddcf-45d7-a6a4-b667feecf47e" providerId="ADAL" clId="{4461511C-2E2E-4902-AD89-913F333121DA}" dt="2026-02-02T21:31:50.578" v="34" actId="680"/>
        <pc:sldMkLst>
          <pc:docMk/>
          <pc:sldMk cId="2884301908" sldId="280"/>
        </pc:sldMkLst>
      </pc:sldChg>
      <pc:sldChg chg="new">
        <pc:chgData name="Moutushi Tanha" userId="62f9b1f3-ddcf-45d7-a6a4-b667feecf47e" providerId="ADAL" clId="{4461511C-2E2E-4902-AD89-913F333121DA}" dt="2026-02-02T21:31:50.790" v="35" actId="680"/>
        <pc:sldMkLst>
          <pc:docMk/>
          <pc:sldMk cId="283560586" sldId="281"/>
        </pc:sldMkLst>
      </pc:sldChg>
      <pc:sldChg chg="new">
        <pc:chgData name="Moutushi Tanha" userId="62f9b1f3-ddcf-45d7-a6a4-b667feecf47e" providerId="ADAL" clId="{4461511C-2E2E-4902-AD89-913F333121DA}" dt="2026-02-02T21:31:50.992" v="36" actId="680"/>
        <pc:sldMkLst>
          <pc:docMk/>
          <pc:sldMk cId="6042393" sldId="282"/>
        </pc:sldMkLst>
      </pc:sldChg>
      <pc:sldChg chg="new">
        <pc:chgData name="Moutushi Tanha" userId="62f9b1f3-ddcf-45d7-a6a4-b667feecf47e" providerId="ADAL" clId="{4461511C-2E2E-4902-AD89-913F333121DA}" dt="2026-02-02T21:31:51.195" v="37" actId="680"/>
        <pc:sldMkLst>
          <pc:docMk/>
          <pc:sldMk cId="1503771687" sldId="283"/>
        </pc:sldMkLst>
      </pc:sldChg>
      <pc:sldChg chg="new">
        <pc:chgData name="Moutushi Tanha" userId="62f9b1f3-ddcf-45d7-a6a4-b667feecf47e" providerId="ADAL" clId="{4461511C-2E2E-4902-AD89-913F333121DA}" dt="2026-02-02T21:31:51.385" v="38" actId="680"/>
        <pc:sldMkLst>
          <pc:docMk/>
          <pc:sldMk cId="4200996925" sldId="284"/>
        </pc:sldMkLst>
      </pc:sldChg>
      <pc:sldChg chg="new">
        <pc:chgData name="Moutushi Tanha" userId="62f9b1f3-ddcf-45d7-a6a4-b667feecf47e" providerId="ADAL" clId="{4461511C-2E2E-4902-AD89-913F333121DA}" dt="2026-02-02T21:31:51.581" v="39" actId="680"/>
        <pc:sldMkLst>
          <pc:docMk/>
          <pc:sldMk cId="2877386373" sldId="285"/>
        </pc:sldMkLst>
      </pc:sldChg>
      <pc:sldChg chg="new">
        <pc:chgData name="Moutushi Tanha" userId="62f9b1f3-ddcf-45d7-a6a4-b667feecf47e" providerId="ADAL" clId="{4461511C-2E2E-4902-AD89-913F333121DA}" dt="2026-02-02T21:31:51.776" v="40" actId="680"/>
        <pc:sldMkLst>
          <pc:docMk/>
          <pc:sldMk cId="2597530019" sldId="286"/>
        </pc:sldMkLst>
      </pc:sldChg>
      <pc:sldChg chg="new">
        <pc:chgData name="Moutushi Tanha" userId="62f9b1f3-ddcf-45d7-a6a4-b667feecf47e" providerId="ADAL" clId="{4461511C-2E2E-4902-AD89-913F333121DA}" dt="2026-02-02T21:31:51.978" v="41" actId="680"/>
        <pc:sldMkLst>
          <pc:docMk/>
          <pc:sldMk cId="3495793407" sldId="287"/>
        </pc:sldMkLst>
      </pc:sldChg>
      <pc:sldChg chg="new">
        <pc:chgData name="Moutushi Tanha" userId="62f9b1f3-ddcf-45d7-a6a4-b667feecf47e" providerId="ADAL" clId="{4461511C-2E2E-4902-AD89-913F333121DA}" dt="2026-02-02T21:31:52.175" v="42" actId="680"/>
        <pc:sldMkLst>
          <pc:docMk/>
          <pc:sldMk cId="2475088045" sldId="288"/>
        </pc:sldMkLst>
      </pc:sldChg>
      <pc:sldChg chg="new">
        <pc:chgData name="Moutushi Tanha" userId="62f9b1f3-ddcf-45d7-a6a4-b667feecf47e" providerId="ADAL" clId="{4461511C-2E2E-4902-AD89-913F333121DA}" dt="2026-02-02T21:31:52.363" v="43" actId="680"/>
        <pc:sldMkLst>
          <pc:docMk/>
          <pc:sldMk cId="4002155199" sldId="289"/>
        </pc:sldMkLst>
      </pc:sldChg>
      <pc:sldChg chg="new">
        <pc:chgData name="Moutushi Tanha" userId="62f9b1f3-ddcf-45d7-a6a4-b667feecf47e" providerId="ADAL" clId="{4461511C-2E2E-4902-AD89-913F333121DA}" dt="2026-02-02T21:31:52.559" v="44" actId="680"/>
        <pc:sldMkLst>
          <pc:docMk/>
          <pc:sldMk cId="2450158998" sldId="290"/>
        </pc:sldMkLst>
      </pc:sldChg>
      <pc:sldChg chg="new">
        <pc:chgData name="Moutushi Tanha" userId="62f9b1f3-ddcf-45d7-a6a4-b667feecf47e" providerId="ADAL" clId="{4461511C-2E2E-4902-AD89-913F333121DA}" dt="2026-02-02T21:31:52.738" v="45" actId="680"/>
        <pc:sldMkLst>
          <pc:docMk/>
          <pc:sldMk cId="1550681174" sldId="291"/>
        </pc:sldMkLst>
      </pc:sldChg>
      <pc:sldChg chg="new">
        <pc:chgData name="Moutushi Tanha" userId="62f9b1f3-ddcf-45d7-a6a4-b667feecf47e" providerId="ADAL" clId="{4461511C-2E2E-4902-AD89-913F333121DA}" dt="2026-02-02T21:31:52.949" v="46" actId="680"/>
        <pc:sldMkLst>
          <pc:docMk/>
          <pc:sldMk cId="3407815940" sldId="292"/>
        </pc:sldMkLst>
      </pc:sldChg>
      <pc:sldChg chg="new">
        <pc:chgData name="Moutushi Tanha" userId="62f9b1f3-ddcf-45d7-a6a4-b667feecf47e" providerId="ADAL" clId="{4461511C-2E2E-4902-AD89-913F333121DA}" dt="2026-02-02T21:31:53.144" v="47" actId="680"/>
        <pc:sldMkLst>
          <pc:docMk/>
          <pc:sldMk cId="2774163358" sldId="293"/>
        </pc:sldMkLst>
      </pc:sldChg>
      <pc:sldChg chg="new">
        <pc:chgData name="Moutushi Tanha" userId="62f9b1f3-ddcf-45d7-a6a4-b667feecf47e" providerId="ADAL" clId="{4461511C-2E2E-4902-AD89-913F333121DA}" dt="2026-02-02T21:31:53.329" v="48" actId="680"/>
        <pc:sldMkLst>
          <pc:docMk/>
          <pc:sldMk cId="4232552242" sldId="294"/>
        </pc:sldMkLst>
      </pc:sldChg>
      <pc:sldChg chg="new">
        <pc:chgData name="Moutushi Tanha" userId="62f9b1f3-ddcf-45d7-a6a4-b667feecf47e" providerId="ADAL" clId="{4461511C-2E2E-4902-AD89-913F333121DA}" dt="2026-02-02T21:31:53.527" v="49" actId="680"/>
        <pc:sldMkLst>
          <pc:docMk/>
          <pc:sldMk cId="198154333" sldId="295"/>
        </pc:sldMkLst>
      </pc:sldChg>
      <pc:sldChg chg="modSp new">
        <pc:chgData name="Moutushi Tanha" userId="62f9b1f3-ddcf-45d7-a6a4-b667feecf47e" providerId="ADAL" clId="{4461511C-2E2E-4902-AD89-913F333121DA}" dt="2026-02-02T21:43:51.021" v="95"/>
        <pc:sldMkLst>
          <pc:docMk/>
          <pc:sldMk cId="3119061863" sldId="296"/>
        </pc:sldMkLst>
        <pc:spChg chg="mod">
          <ac:chgData name="Moutushi Tanha" userId="62f9b1f3-ddcf-45d7-a6a4-b667feecf47e" providerId="ADAL" clId="{4461511C-2E2E-4902-AD89-913F333121DA}" dt="2026-02-02T21:43:51.021" v="95"/>
          <ac:spMkLst>
            <pc:docMk/>
            <pc:sldMk cId="3119061863" sldId="296"/>
            <ac:spMk id="3" creationId="{C4482876-2647-28A7-802C-0BCE28904F5B}"/>
          </ac:spMkLst>
        </pc:spChg>
      </pc:sldChg>
      <pc:sldChg chg="modSp new mod">
        <pc:chgData name="Moutushi Tanha" userId="62f9b1f3-ddcf-45d7-a6a4-b667feecf47e" providerId="ADAL" clId="{4461511C-2E2E-4902-AD89-913F333121DA}" dt="2026-02-02T21:43:28.339" v="94" actId="27636"/>
        <pc:sldMkLst>
          <pc:docMk/>
          <pc:sldMk cId="45780501" sldId="297"/>
        </pc:sldMkLst>
        <pc:spChg chg="mod">
          <ac:chgData name="Moutushi Tanha" userId="62f9b1f3-ddcf-45d7-a6a4-b667feecf47e" providerId="ADAL" clId="{4461511C-2E2E-4902-AD89-913F333121DA}" dt="2026-02-02T21:43:28.339" v="94" actId="27636"/>
          <ac:spMkLst>
            <pc:docMk/>
            <pc:sldMk cId="45780501" sldId="297"/>
            <ac:spMk id="3" creationId="{652D0FFE-03CF-E7AA-480B-9C91824AB44E}"/>
          </ac:spMkLst>
        </pc:spChg>
      </pc:sldChg>
      <pc:sldChg chg="modSp new mod">
        <pc:chgData name="Moutushi Tanha" userId="62f9b1f3-ddcf-45d7-a6a4-b667feecf47e" providerId="ADAL" clId="{4461511C-2E2E-4902-AD89-913F333121DA}" dt="2026-02-02T21:42:35.657" v="90" actId="27636"/>
        <pc:sldMkLst>
          <pc:docMk/>
          <pc:sldMk cId="656625223" sldId="298"/>
        </pc:sldMkLst>
        <pc:spChg chg="mod">
          <ac:chgData name="Moutushi Tanha" userId="62f9b1f3-ddcf-45d7-a6a4-b667feecf47e" providerId="ADAL" clId="{4461511C-2E2E-4902-AD89-913F333121DA}" dt="2026-02-02T21:42:35.657" v="90" actId="27636"/>
          <ac:spMkLst>
            <pc:docMk/>
            <pc:sldMk cId="656625223" sldId="298"/>
            <ac:spMk id="3" creationId="{7E454AB2-04E1-C91B-77D8-7AC3E7C5C0AF}"/>
          </ac:spMkLst>
        </pc:spChg>
      </pc:sldChg>
      <pc:sldChg chg="modSp new">
        <pc:chgData name="Moutushi Tanha" userId="62f9b1f3-ddcf-45d7-a6a4-b667feecf47e" providerId="ADAL" clId="{4461511C-2E2E-4902-AD89-913F333121DA}" dt="2026-02-02T21:43:03.708" v="92"/>
        <pc:sldMkLst>
          <pc:docMk/>
          <pc:sldMk cId="842746339" sldId="299"/>
        </pc:sldMkLst>
        <pc:spChg chg="mod">
          <ac:chgData name="Moutushi Tanha" userId="62f9b1f3-ddcf-45d7-a6a4-b667feecf47e" providerId="ADAL" clId="{4461511C-2E2E-4902-AD89-913F333121DA}" dt="2026-02-02T21:43:03.708" v="92"/>
          <ac:spMkLst>
            <pc:docMk/>
            <pc:sldMk cId="842746339" sldId="299"/>
            <ac:spMk id="3" creationId="{20C974F9-C1D7-E67B-1EA2-D9470EEBE668}"/>
          </ac:spMkLst>
        </pc:spChg>
      </pc:sldChg>
      <pc:sldChg chg="addSp delSp modSp new">
        <pc:chgData name="Moutushi Tanha" userId="62f9b1f3-ddcf-45d7-a6a4-b667feecf47e" providerId="ADAL" clId="{4461511C-2E2E-4902-AD89-913F333121DA}" dt="2026-02-02T21:46:42.882" v="104"/>
        <pc:sldMkLst>
          <pc:docMk/>
          <pc:sldMk cId="566348931" sldId="300"/>
        </pc:sldMkLst>
        <pc:spChg chg="add del">
          <ac:chgData name="Moutushi Tanha" userId="62f9b1f3-ddcf-45d7-a6a4-b667feecf47e" providerId="ADAL" clId="{4461511C-2E2E-4902-AD89-913F333121DA}" dt="2026-02-02T21:46:42.882" v="104"/>
          <ac:spMkLst>
            <pc:docMk/>
            <pc:sldMk cId="566348931" sldId="300"/>
            <ac:spMk id="3" creationId="{57682D83-17F6-95B1-BB71-89ADA2C57BE4}"/>
          </ac:spMkLst>
        </pc:spChg>
        <pc:spChg chg="add">
          <ac:chgData name="Moutushi Tanha" userId="62f9b1f3-ddcf-45d7-a6a4-b667feecf47e" providerId="ADAL" clId="{4461511C-2E2E-4902-AD89-913F333121DA}" dt="2026-02-02T21:46:38.487" v="103"/>
          <ac:spMkLst>
            <pc:docMk/>
            <pc:sldMk cId="566348931" sldId="300"/>
            <ac:spMk id="5" creationId="{18B0B20B-DA24-7661-1C31-8C4B4CBE1F82}"/>
          </ac:spMkLst>
        </pc:spChg>
        <pc:graphicFrameChg chg="add mod">
          <ac:chgData name="Moutushi Tanha" userId="62f9b1f3-ddcf-45d7-a6a4-b667feecf47e" providerId="ADAL" clId="{4461511C-2E2E-4902-AD89-913F333121DA}" dt="2026-02-02T21:46:42.882" v="104"/>
          <ac:graphicFrameMkLst>
            <pc:docMk/>
            <pc:sldMk cId="566348931" sldId="300"/>
            <ac:graphicFrameMk id="4" creationId="{39A80F83-B84A-14A9-23E7-559AF0C5D72D}"/>
          </ac:graphicFrameMkLst>
        </pc:graphicFrameChg>
      </pc:sldChg>
      <pc:sldChg chg="modSp new mod">
        <pc:chgData name="Moutushi Tanha" userId="62f9b1f3-ddcf-45d7-a6a4-b667feecf47e" providerId="ADAL" clId="{4461511C-2E2E-4902-AD89-913F333121DA}" dt="2026-02-02T21:44:47.884" v="102" actId="27636"/>
        <pc:sldMkLst>
          <pc:docMk/>
          <pc:sldMk cId="1297103302" sldId="301"/>
        </pc:sldMkLst>
        <pc:spChg chg="mod">
          <ac:chgData name="Moutushi Tanha" userId="62f9b1f3-ddcf-45d7-a6a4-b667feecf47e" providerId="ADAL" clId="{4461511C-2E2E-4902-AD89-913F333121DA}" dt="2026-02-02T21:44:47.884" v="102" actId="27636"/>
          <ac:spMkLst>
            <pc:docMk/>
            <pc:sldMk cId="1297103302" sldId="301"/>
            <ac:spMk id="3" creationId="{09AB2FFF-9763-D7AA-A5D9-5EE87FD53373}"/>
          </ac:spMkLst>
        </pc:spChg>
      </pc:sldChg>
      <pc:sldChg chg="modSp new mod">
        <pc:chgData name="Moutushi Tanha" userId="62f9b1f3-ddcf-45d7-a6a4-b667feecf47e" providerId="ADAL" clId="{4461511C-2E2E-4902-AD89-913F333121DA}" dt="2026-02-02T21:44:25.208" v="100" actId="27636"/>
        <pc:sldMkLst>
          <pc:docMk/>
          <pc:sldMk cId="322842056" sldId="302"/>
        </pc:sldMkLst>
        <pc:spChg chg="mod">
          <ac:chgData name="Moutushi Tanha" userId="62f9b1f3-ddcf-45d7-a6a4-b667feecf47e" providerId="ADAL" clId="{4461511C-2E2E-4902-AD89-913F333121DA}" dt="2026-02-02T21:44:25.208" v="100" actId="27636"/>
          <ac:spMkLst>
            <pc:docMk/>
            <pc:sldMk cId="322842056" sldId="302"/>
            <ac:spMk id="3" creationId="{6487978E-A8C6-45ED-92B5-44567E139D3F}"/>
          </ac:spMkLst>
        </pc:spChg>
      </pc:sldChg>
    </pc:docChg>
  </pc:docChgLst>
  <pc:docChgLst>
    <pc:chgData name="Moutushi Tanha" userId="S::m.tanha@uwtsd.ac.uk::62f9b1f3-ddcf-45d7-a6a4-b667feecf47e" providerId="AD" clId="Web-{928C522E-6473-2C68-52FE-0E4982BF3E0A}"/>
    <pc:docChg chg="addSld delSld modSld sldOrd">
      <pc:chgData name="Moutushi Tanha" userId="S::m.tanha@uwtsd.ac.uk::62f9b1f3-ddcf-45d7-a6a4-b667feecf47e" providerId="AD" clId="Web-{928C522E-6473-2C68-52FE-0E4982BF3E0A}" dt="2026-02-03T09:54:49.208" v="76" actId="20577"/>
      <pc:docMkLst>
        <pc:docMk/>
      </pc:docMkLst>
      <pc:sldChg chg="modSp">
        <pc:chgData name="Moutushi Tanha" userId="S::m.tanha@uwtsd.ac.uk::62f9b1f3-ddcf-45d7-a6a4-b667feecf47e" providerId="AD" clId="Web-{928C522E-6473-2C68-52FE-0E4982BF3E0A}" dt="2026-02-03T09:35:25.594" v="3" actId="20577"/>
        <pc:sldMkLst>
          <pc:docMk/>
          <pc:sldMk cId="2884301908" sldId="280"/>
        </pc:sldMkLst>
        <pc:spChg chg="mod">
          <ac:chgData name="Moutushi Tanha" userId="S::m.tanha@uwtsd.ac.uk::62f9b1f3-ddcf-45d7-a6a4-b667feecf47e" providerId="AD" clId="Web-{928C522E-6473-2C68-52FE-0E4982BF3E0A}" dt="2026-02-03T09:35:25.594" v="3" actId="20577"/>
          <ac:spMkLst>
            <pc:docMk/>
            <pc:sldMk cId="2884301908" sldId="280"/>
            <ac:spMk id="3" creationId="{95F11717-803B-D07F-C327-5D34EF595302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35:03.702" v="1" actId="20577"/>
        <pc:sldMkLst>
          <pc:docMk/>
          <pc:sldMk cId="283560586" sldId="281"/>
        </pc:sldMkLst>
        <pc:spChg chg="mod">
          <ac:chgData name="Moutushi Tanha" userId="S::m.tanha@uwtsd.ac.uk::62f9b1f3-ddcf-45d7-a6a4-b667feecf47e" providerId="AD" clId="Web-{928C522E-6473-2C68-52FE-0E4982BF3E0A}" dt="2026-02-03T09:35:03.702" v="1" actId="20577"/>
          <ac:spMkLst>
            <pc:docMk/>
            <pc:sldMk cId="283560586" sldId="281"/>
            <ac:spMk id="3" creationId="{D6B1431C-4CEB-2746-8F3D-5C9637A0680C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35:43.564" v="5" actId="20577"/>
        <pc:sldMkLst>
          <pc:docMk/>
          <pc:sldMk cId="6042393" sldId="282"/>
        </pc:sldMkLst>
        <pc:spChg chg="mod">
          <ac:chgData name="Moutushi Tanha" userId="S::m.tanha@uwtsd.ac.uk::62f9b1f3-ddcf-45d7-a6a4-b667feecf47e" providerId="AD" clId="Web-{928C522E-6473-2C68-52FE-0E4982BF3E0A}" dt="2026-02-03T09:35:43.564" v="5" actId="20577"/>
          <ac:spMkLst>
            <pc:docMk/>
            <pc:sldMk cId="6042393" sldId="282"/>
            <ac:spMk id="3" creationId="{0CC3BB6C-B421-5A79-CBF8-796A1EA593B8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38:36.055" v="7" actId="20577"/>
        <pc:sldMkLst>
          <pc:docMk/>
          <pc:sldMk cId="1503771687" sldId="283"/>
        </pc:sldMkLst>
        <pc:spChg chg="mod">
          <ac:chgData name="Moutushi Tanha" userId="S::m.tanha@uwtsd.ac.uk::62f9b1f3-ddcf-45d7-a6a4-b667feecf47e" providerId="AD" clId="Web-{928C522E-6473-2C68-52FE-0E4982BF3E0A}" dt="2026-02-03T09:38:36.055" v="7" actId="20577"/>
          <ac:spMkLst>
            <pc:docMk/>
            <pc:sldMk cId="1503771687" sldId="283"/>
            <ac:spMk id="3" creationId="{03E5F6CA-9296-E089-5F3F-013E76CE3D59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39:01.212" v="10" actId="20577"/>
        <pc:sldMkLst>
          <pc:docMk/>
          <pc:sldMk cId="4200996925" sldId="284"/>
        </pc:sldMkLst>
        <pc:spChg chg="mod">
          <ac:chgData name="Moutushi Tanha" userId="S::m.tanha@uwtsd.ac.uk::62f9b1f3-ddcf-45d7-a6a4-b667feecf47e" providerId="AD" clId="Web-{928C522E-6473-2C68-52FE-0E4982BF3E0A}" dt="2026-02-03T09:39:01.212" v="10" actId="20577"/>
          <ac:spMkLst>
            <pc:docMk/>
            <pc:sldMk cId="4200996925" sldId="284"/>
            <ac:spMk id="3" creationId="{D067CD17-275A-7635-F98F-D02505F06D4A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39:53.119" v="12" actId="20577"/>
        <pc:sldMkLst>
          <pc:docMk/>
          <pc:sldMk cId="2877386373" sldId="285"/>
        </pc:sldMkLst>
        <pc:spChg chg="mod">
          <ac:chgData name="Moutushi Tanha" userId="S::m.tanha@uwtsd.ac.uk::62f9b1f3-ddcf-45d7-a6a4-b667feecf47e" providerId="AD" clId="Web-{928C522E-6473-2C68-52FE-0E4982BF3E0A}" dt="2026-02-03T09:39:53.119" v="12" actId="20577"/>
          <ac:spMkLst>
            <pc:docMk/>
            <pc:sldMk cId="2877386373" sldId="285"/>
            <ac:spMk id="3" creationId="{DAA27D31-1E33-7783-CBF7-128A79176F7A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0:40.808" v="15" actId="20577"/>
        <pc:sldMkLst>
          <pc:docMk/>
          <pc:sldMk cId="2597530019" sldId="286"/>
        </pc:sldMkLst>
        <pc:spChg chg="mod">
          <ac:chgData name="Moutushi Tanha" userId="S::m.tanha@uwtsd.ac.uk::62f9b1f3-ddcf-45d7-a6a4-b667feecf47e" providerId="AD" clId="Web-{928C522E-6473-2C68-52FE-0E4982BF3E0A}" dt="2026-02-03T09:40:40.808" v="15" actId="20577"/>
          <ac:spMkLst>
            <pc:docMk/>
            <pc:sldMk cId="2597530019" sldId="286"/>
            <ac:spMk id="3" creationId="{F9519450-1953-20E7-8013-E2A0F53D9F33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1:10.527" v="17" actId="20577"/>
        <pc:sldMkLst>
          <pc:docMk/>
          <pc:sldMk cId="3495793407" sldId="287"/>
        </pc:sldMkLst>
        <pc:spChg chg="mod">
          <ac:chgData name="Moutushi Tanha" userId="S::m.tanha@uwtsd.ac.uk::62f9b1f3-ddcf-45d7-a6a4-b667feecf47e" providerId="AD" clId="Web-{928C522E-6473-2C68-52FE-0E4982BF3E0A}" dt="2026-02-03T09:41:10.527" v="17" actId="20577"/>
          <ac:spMkLst>
            <pc:docMk/>
            <pc:sldMk cId="3495793407" sldId="287"/>
            <ac:spMk id="3" creationId="{CA7D5A38-962C-3D50-0E6B-0AE5AEA343EA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1:35.325" v="19" actId="20577"/>
        <pc:sldMkLst>
          <pc:docMk/>
          <pc:sldMk cId="2475088045" sldId="288"/>
        </pc:sldMkLst>
        <pc:spChg chg="mod">
          <ac:chgData name="Moutushi Tanha" userId="S::m.tanha@uwtsd.ac.uk::62f9b1f3-ddcf-45d7-a6a4-b667feecf47e" providerId="AD" clId="Web-{928C522E-6473-2C68-52FE-0E4982BF3E0A}" dt="2026-02-03T09:41:35.325" v="19" actId="20577"/>
          <ac:spMkLst>
            <pc:docMk/>
            <pc:sldMk cId="2475088045" sldId="288"/>
            <ac:spMk id="3" creationId="{076339CA-9212-C3A2-7C5F-0393E4DE9CBD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3:15.873" v="21" actId="20577"/>
        <pc:sldMkLst>
          <pc:docMk/>
          <pc:sldMk cId="4002155199" sldId="289"/>
        </pc:sldMkLst>
        <pc:spChg chg="mod">
          <ac:chgData name="Moutushi Tanha" userId="S::m.tanha@uwtsd.ac.uk::62f9b1f3-ddcf-45d7-a6a4-b667feecf47e" providerId="AD" clId="Web-{928C522E-6473-2C68-52FE-0E4982BF3E0A}" dt="2026-02-03T09:43:15.873" v="21" actId="20577"/>
          <ac:spMkLst>
            <pc:docMk/>
            <pc:sldMk cId="4002155199" sldId="289"/>
            <ac:spMk id="3" creationId="{826F1F28-F88A-013F-15D8-28EDBEBE5AE9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3:39.561" v="23" actId="20577"/>
        <pc:sldMkLst>
          <pc:docMk/>
          <pc:sldMk cId="2450158998" sldId="290"/>
        </pc:sldMkLst>
        <pc:spChg chg="mod">
          <ac:chgData name="Moutushi Tanha" userId="S::m.tanha@uwtsd.ac.uk::62f9b1f3-ddcf-45d7-a6a4-b667feecf47e" providerId="AD" clId="Web-{928C522E-6473-2C68-52FE-0E4982BF3E0A}" dt="2026-02-03T09:43:39.561" v="23" actId="20577"/>
          <ac:spMkLst>
            <pc:docMk/>
            <pc:sldMk cId="2450158998" sldId="290"/>
            <ac:spMk id="3" creationId="{9BF6CE45-09EE-FEA6-D784-DD5D7AA16D56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4:00.202" v="25" actId="20577"/>
        <pc:sldMkLst>
          <pc:docMk/>
          <pc:sldMk cId="1550681174" sldId="291"/>
        </pc:sldMkLst>
        <pc:spChg chg="mod">
          <ac:chgData name="Moutushi Tanha" userId="S::m.tanha@uwtsd.ac.uk::62f9b1f3-ddcf-45d7-a6a4-b667feecf47e" providerId="AD" clId="Web-{928C522E-6473-2C68-52FE-0E4982BF3E0A}" dt="2026-02-03T09:44:00.202" v="25" actId="20577"/>
          <ac:spMkLst>
            <pc:docMk/>
            <pc:sldMk cId="1550681174" sldId="291"/>
            <ac:spMk id="3" creationId="{DDE93FB9-77AA-CBD3-4DA1-422E04A20D14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4:38.546" v="28" actId="20577"/>
        <pc:sldMkLst>
          <pc:docMk/>
          <pc:sldMk cId="3407815940" sldId="292"/>
        </pc:sldMkLst>
        <pc:spChg chg="mod">
          <ac:chgData name="Moutushi Tanha" userId="S::m.tanha@uwtsd.ac.uk::62f9b1f3-ddcf-45d7-a6a4-b667feecf47e" providerId="AD" clId="Web-{928C522E-6473-2C68-52FE-0E4982BF3E0A}" dt="2026-02-03T09:44:38.546" v="28" actId="20577"/>
          <ac:spMkLst>
            <pc:docMk/>
            <pc:sldMk cId="3407815940" sldId="292"/>
            <ac:spMk id="3" creationId="{5BB80B89-EB3E-D0E4-78B1-0944A38DAEEC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5:13.859" v="30" actId="20577"/>
        <pc:sldMkLst>
          <pc:docMk/>
          <pc:sldMk cId="2774163358" sldId="293"/>
        </pc:sldMkLst>
        <pc:spChg chg="mod">
          <ac:chgData name="Moutushi Tanha" userId="S::m.tanha@uwtsd.ac.uk::62f9b1f3-ddcf-45d7-a6a4-b667feecf47e" providerId="AD" clId="Web-{928C522E-6473-2C68-52FE-0E4982BF3E0A}" dt="2026-02-03T09:45:13.859" v="30" actId="20577"/>
          <ac:spMkLst>
            <pc:docMk/>
            <pc:sldMk cId="2774163358" sldId="293"/>
            <ac:spMk id="3" creationId="{8AAC58A4-74FC-7E71-0F1F-FC59B60D3927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6:25.313" v="32" actId="20577"/>
        <pc:sldMkLst>
          <pc:docMk/>
          <pc:sldMk cId="4232552242" sldId="294"/>
        </pc:sldMkLst>
        <pc:spChg chg="mod">
          <ac:chgData name="Moutushi Tanha" userId="S::m.tanha@uwtsd.ac.uk::62f9b1f3-ddcf-45d7-a6a4-b667feecf47e" providerId="AD" clId="Web-{928C522E-6473-2C68-52FE-0E4982BF3E0A}" dt="2026-02-03T09:46:25.313" v="32" actId="20577"/>
          <ac:spMkLst>
            <pc:docMk/>
            <pc:sldMk cId="4232552242" sldId="294"/>
            <ac:spMk id="3" creationId="{BFE7C2CE-E03C-F876-0158-8DE4F3B5448E}"/>
          </ac:spMkLst>
        </pc:spChg>
      </pc:sldChg>
      <pc:sldChg chg="modSp">
        <pc:chgData name="Moutushi Tanha" userId="S::m.tanha@uwtsd.ac.uk::62f9b1f3-ddcf-45d7-a6a4-b667feecf47e" providerId="AD" clId="Web-{928C522E-6473-2C68-52FE-0E4982BF3E0A}" dt="2026-02-03T09:46:31.625" v="35" actId="20577"/>
        <pc:sldMkLst>
          <pc:docMk/>
          <pc:sldMk cId="198154333" sldId="295"/>
        </pc:sldMkLst>
        <pc:spChg chg="mod">
          <ac:chgData name="Moutushi Tanha" userId="S::m.tanha@uwtsd.ac.uk::62f9b1f3-ddcf-45d7-a6a4-b667feecf47e" providerId="AD" clId="Web-{928C522E-6473-2C68-52FE-0E4982BF3E0A}" dt="2026-02-03T09:46:31.625" v="35" actId="20577"/>
          <ac:spMkLst>
            <pc:docMk/>
            <pc:sldMk cId="198154333" sldId="295"/>
            <ac:spMk id="3" creationId="{10322FE6-77C7-4AB4-ECE6-C6333B645D05}"/>
          </ac:spMkLst>
        </pc:spChg>
      </pc:sldChg>
      <pc:sldChg chg="del">
        <pc:chgData name="Moutushi Tanha" userId="S::m.tanha@uwtsd.ac.uk::62f9b1f3-ddcf-45d7-a6a4-b667feecf47e" providerId="AD" clId="Web-{928C522E-6473-2C68-52FE-0E4982BF3E0A}" dt="2026-02-03T09:48:27.439" v="43"/>
        <pc:sldMkLst>
          <pc:docMk/>
          <pc:sldMk cId="3119061863" sldId="296"/>
        </pc:sldMkLst>
      </pc:sldChg>
      <pc:sldChg chg="del">
        <pc:chgData name="Moutushi Tanha" userId="S::m.tanha@uwtsd.ac.uk::62f9b1f3-ddcf-45d7-a6a4-b667feecf47e" providerId="AD" clId="Web-{928C522E-6473-2C68-52FE-0E4982BF3E0A}" dt="2026-02-03T09:48:23.033" v="42"/>
        <pc:sldMkLst>
          <pc:docMk/>
          <pc:sldMk cId="45780501" sldId="297"/>
        </pc:sldMkLst>
      </pc:sldChg>
      <pc:sldChg chg="modSp">
        <pc:chgData name="Moutushi Tanha" userId="S::m.tanha@uwtsd.ac.uk::62f9b1f3-ddcf-45d7-a6a4-b667feecf47e" providerId="AD" clId="Web-{928C522E-6473-2C68-52FE-0E4982BF3E0A}" dt="2026-02-03T09:46:56.985" v="37" actId="20577"/>
        <pc:sldMkLst>
          <pc:docMk/>
          <pc:sldMk cId="566348931" sldId="300"/>
        </pc:sldMkLst>
        <pc:spChg chg="mod">
          <ac:chgData name="Moutushi Tanha" userId="S::m.tanha@uwtsd.ac.uk::62f9b1f3-ddcf-45d7-a6a4-b667feecf47e" providerId="AD" clId="Web-{928C522E-6473-2C68-52FE-0E4982BF3E0A}" dt="2026-02-03T09:46:56.985" v="37" actId="20577"/>
          <ac:spMkLst>
            <pc:docMk/>
            <pc:sldMk cId="566348931" sldId="300"/>
            <ac:spMk id="3" creationId="{57682D83-17F6-95B1-BB71-89ADA2C57BE4}"/>
          </ac:spMkLst>
        </pc:spChg>
      </pc:sldChg>
      <pc:sldChg chg="del">
        <pc:chgData name="Moutushi Tanha" userId="S::m.tanha@uwtsd.ac.uk::62f9b1f3-ddcf-45d7-a6a4-b667feecf47e" providerId="AD" clId="Web-{928C522E-6473-2C68-52FE-0E4982BF3E0A}" dt="2026-02-03T09:47:51.767" v="40"/>
        <pc:sldMkLst>
          <pc:docMk/>
          <pc:sldMk cId="1297103302" sldId="301"/>
        </pc:sldMkLst>
      </pc:sldChg>
      <pc:sldChg chg="del">
        <pc:chgData name="Moutushi Tanha" userId="S::m.tanha@uwtsd.ac.uk::62f9b1f3-ddcf-45d7-a6a4-b667feecf47e" providerId="AD" clId="Web-{928C522E-6473-2C68-52FE-0E4982BF3E0A}" dt="2026-02-03T09:47:58.954" v="41"/>
        <pc:sldMkLst>
          <pc:docMk/>
          <pc:sldMk cId="322842056" sldId="302"/>
        </pc:sldMkLst>
      </pc:sldChg>
      <pc:sldChg chg="new">
        <pc:chgData name="Moutushi Tanha" userId="S::m.tanha@uwtsd.ac.uk::62f9b1f3-ddcf-45d7-a6a4-b667feecf47e" providerId="AD" clId="Web-{928C522E-6473-2C68-52FE-0E4982BF3E0A}" dt="2026-02-03T09:47:05.719" v="38"/>
        <pc:sldMkLst>
          <pc:docMk/>
          <pc:sldMk cId="2057854291" sldId="303"/>
        </pc:sldMkLst>
      </pc:sldChg>
      <pc:sldChg chg="new del">
        <pc:chgData name="Moutushi Tanha" userId="S::m.tanha@uwtsd.ac.uk::62f9b1f3-ddcf-45d7-a6a4-b667feecf47e" providerId="AD" clId="Web-{928C522E-6473-2C68-52FE-0E4982BF3E0A}" dt="2026-02-03T09:48:32.064" v="44"/>
        <pc:sldMkLst>
          <pc:docMk/>
          <pc:sldMk cId="2304723669" sldId="304"/>
        </pc:sldMkLst>
      </pc:sldChg>
      <pc:sldChg chg="modSp new">
        <pc:chgData name="Moutushi Tanha" userId="S::m.tanha@uwtsd.ac.uk::62f9b1f3-ddcf-45d7-a6a4-b667feecf47e" providerId="AD" clId="Web-{928C522E-6473-2C68-52FE-0E4982BF3E0A}" dt="2026-02-03T09:50:08.161" v="48" actId="20577"/>
        <pc:sldMkLst>
          <pc:docMk/>
          <pc:sldMk cId="2658558189" sldId="304"/>
        </pc:sldMkLst>
        <pc:spChg chg="mod">
          <ac:chgData name="Moutushi Tanha" userId="S::m.tanha@uwtsd.ac.uk::62f9b1f3-ddcf-45d7-a6a4-b667feecf47e" providerId="AD" clId="Web-{928C522E-6473-2C68-52FE-0E4982BF3E0A}" dt="2026-02-03T09:50:08.161" v="48" actId="20577"/>
          <ac:spMkLst>
            <pc:docMk/>
            <pc:sldMk cId="2658558189" sldId="304"/>
            <ac:spMk id="3" creationId="{CAD4AEE9-7A2A-9B8C-C71C-73F57B67084F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0:13.787" v="50" actId="20577"/>
        <pc:sldMkLst>
          <pc:docMk/>
          <pc:sldMk cId="4088563325" sldId="305"/>
        </pc:sldMkLst>
        <pc:spChg chg="mod">
          <ac:chgData name="Moutushi Tanha" userId="S::m.tanha@uwtsd.ac.uk::62f9b1f3-ddcf-45d7-a6a4-b667feecf47e" providerId="AD" clId="Web-{928C522E-6473-2C68-52FE-0E4982BF3E0A}" dt="2026-02-03T09:50:13.787" v="50" actId="20577"/>
          <ac:spMkLst>
            <pc:docMk/>
            <pc:sldMk cId="4088563325" sldId="305"/>
            <ac:spMk id="3" creationId="{89159C6E-D4EF-D702-E00E-8165230ED6D2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0:38.101" v="55" actId="20577"/>
        <pc:sldMkLst>
          <pc:docMk/>
          <pc:sldMk cId="1564032577" sldId="306"/>
        </pc:sldMkLst>
        <pc:spChg chg="mod">
          <ac:chgData name="Moutushi Tanha" userId="S::m.tanha@uwtsd.ac.uk::62f9b1f3-ddcf-45d7-a6a4-b667feecf47e" providerId="AD" clId="Web-{928C522E-6473-2C68-52FE-0E4982BF3E0A}" dt="2026-02-03T09:50:38.101" v="55" actId="20577"/>
          <ac:spMkLst>
            <pc:docMk/>
            <pc:sldMk cId="1564032577" sldId="306"/>
            <ac:spMk id="3" creationId="{2425A4D1-36C1-8B30-132A-4F27B28F90C1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0:56.712" v="57" actId="20577"/>
        <pc:sldMkLst>
          <pc:docMk/>
          <pc:sldMk cId="2263251906" sldId="307"/>
        </pc:sldMkLst>
        <pc:spChg chg="mod">
          <ac:chgData name="Moutushi Tanha" userId="S::m.tanha@uwtsd.ac.uk::62f9b1f3-ddcf-45d7-a6a4-b667feecf47e" providerId="AD" clId="Web-{928C522E-6473-2C68-52FE-0E4982BF3E0A}" dt="2026-02-03T09:50:56.712" v="57" actId="20577"/>
          <ac:spMkLst>
            <pc:docMk/>
            <pc:sldMk cId="2263251906" sldId="307"/>
            <ac:spMk id="3" creationId="{1D5A7D29-9A57-61BB-BF81-2CC556C034A9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1:24.557" v="60" actId="20577"/>
        <pc:sldMkLst>
          <pc:docMk/>
          <pc:sldMk cId="4207673993" sldId="308"/>
        </pc:sldMkLst>
        <pc:spChg chg="mod">
          <ac:chgData name="Moutushi Tanha" userId="S::m.tanha@uwtsd.ac.uk::62f9b1f3-ddcf-45d7-a6a4-b667feecf47e" providerId="AD" clId="Web-{928C522E-6473-2C68-52FE-0E4982BF3E0A}" dt="2026-02-03T09:51:24.557" v="60" actId="20577"/>
          <ac:spMkLst>
            <pc:docMk/>
            <pc:sldMk cId="4207673993" sldId="308"/>
            <ac:spMk id="3" creationId="{6BA65499-2928-7A44-E490-5926715D0F91}"/>
          </ac:spMkLst>
        </pc:spChg>
      </pc:sldChg>
      <pc:sldChg chg="modSp new ord">
        <pc:chgData name="Moutushi Tanha" userId="S::m.tanha@uwtsd.ac.uk::62f9b1f3-ddcf-45d7-a6a4-b667feecf47e" providerId="AD" clId="Web-{928C522E-6473-2C68-52FE-0E4982BF3E0A}" dt="2026-02-03T09:53:04.063" v="66" actId="20577"/>
        <pc:sldMkLst>
          <pc:docMk/>
          <pc:sldMk cId="3122568982" sldId="309"/>
        </pc:sldMkLst>
        <pc:spChg chg="mod">
          <ac:chgData name="Moutushi Tanha" userId="S::m.tanha@uwtsd.ac.uk::62f9b1f3-ddcf-45d7-a6a4-b667feecf47e" providerId="AD" clId="Web-{928C522E-6473-2C68-52FE-0E4982BF3E0A}" dt="2026-02-03T09:53:04.063" v="66" actId="20577"/>
          <ac:spMkLst>
            <pc:docMk/>
            <pc:sldMk cId="3122568982" sldId="309"/>
            <ac:spMk id="3" creationId="{52BC5110-1588-D339-E4F8-C700CAC749CC}"/>
          </ac:spMkLst>
        </pc:spChg>
      </pc:sldChg>
      <pc:sldChg chg="addSp modSp new">
        <pc:chgData name="Moutushi Tanha" userId="S::m.tanha@uwtsd.ac.uk::62f9b1f3-ddcf-45d7-a6a4-b667feecf47e" providerId="AD" clId="Web-{928C522E-6473-2C68-52FE-0E4982BF3E0A}" dt="2026-02-03T09:52:22.170" v="63"/>
        <pc:sldMkLst>
          <pc:docMk/>
          <pc:sldMk cId="1675023644" sldId="310"/>
        </pc:sldMkLst>
        <pc:picChg chg="add mod">
          <ac:chgData name="Moutushi Tanha" userId="S::m.tanha@uwtsd.ac.uk::62f9b1f3-ddcf-45d7-a6a4-b667feecf47e" providerId="AD" clId="Web-{928C522E-6473-2C68-52FE-0E4982BF3E0A}" dt="2026-02-03T09:52:22.170" v="63"/>
          <ac:picMkLst>
            <pc:docMk/>
            <pc:sldMk cId="1675023644" sldId="310"/>
            <ac:picMk id="2" creationId="{DA17F907-CA3A-4A2B-DC87-E27CFE1DB24D}"/>
          </ac:picMkLst>
        </pc:picChg>
      </pc:sldChg>
      <pc:sldChg chg="modSp new">
        <pc:chgData name="Moutushi Tanha" userId="S::m.tanha@uwtsd.ac.uk::62f9b1f3-ddcf-45d7-a6a4-b667feecf47e" providerId="AD" clId="Web-{928C522E-6473-2C68-52FE-0E4982BF3E0A}" dt="2026-02-03T09:53:29.361" v="70" actId="20577"/>
        <pc:sldMkLst>
          <pc:docMk/>
          <pc:sldMk cId="1396070000" sldId="311"/>
        </pc:sldMkLst>
        <pc:spChg chg="mod">
          <ac:chgData name="Moutushi Tanha" userId="S::m.tanha@uwtsd.ac.uk::62f9b1f3-ddcf-45d7-a6a4-b667feecf47e" providerId="AD" clId="Web-{928C522E-6473-2C68-52FE-0E4982BF3E0A}" dt="2026-02-03T09:53:29.361" v="70" actId="20577"/>
          <ac:spMkLst>
            <pc:docMk/>
            <pc:sldMk cId="1396070000" sldId="311"/>
            <ac:spMk id="3" creationId="{2F558B22-84CF-3332-B195-3C8E0D0BBD96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3:55.112" v="72" actId="20577"/>
        <pc:sldMkLst>
          <pc:docMk/>
          <pc:sldMk cId="380998719" sldId="312"/>
        </pc:sldMkLst>
        <pc:spChg chg="mod">
          <ac:chgData name="Moutushi Tanha" userId="S::m.tanha@uwtsd.ac.uk::62f9b1f3-ddcf-45d7-a6a4-b667feecf47e" providerId="AD" clId="Web-{928C522E-6473-2C68-52FE-0E4982BF3E0A}" dt="2026-02-03T09:53:55.112" v="72" actId="20577"/>
          <ac:spMkLst>
            <pc:docMk/>
            <pc:sldMk cId="380998719" sldId="312"/>
            <ac:spMk id="3" creationId="{5D9A5899-1810-E57D-8D43-76255BB47DDD}"/>
          </ac:spMkLst>
        </pc:spChg>
      </pc:sldChg>
      <pc:sldChg chg="modSp new">
        <pc:chgData name="Moutushi Tanha" userId="S::m.tanha@uwtsd.ac.uk::62f9b1f3-ddcf-45d7-a6a4-b667feecf47e" providerId="AD" clId="Web-{928C522E-6473-2C68-52FE-0E4982BF3E0A}" dt="2026-02-03T09:54:49.208" v="76" actId="20577"/>
        <pc:sldMkLst>
          <pc:docMk/>
          <pc:sldMk cId="1376129415" sldId="313"/>
        </pc:sldMkLst>
        <pc:spChg chg="mod">
          <ac:chgData name="Moutushi Tanha" userId="S::m.tanha@uwtsd.ac.uk::62f9b1f3-ddcf-45d7-a6a4-b667feecf47e" providerId="AD" clId="Web-{928C522E-6473-2C68-52FE-0E4982BF3E0A}" dt="2026-02-03T09:54:49.208" v="76" actId="20577"/>
          <ac:spMkLst>
            <pc:docMk/>
            <pc:sldMk cId="1376129415" sldId="313"/>
            <ac:spMk id="3" creationId="{B3E309A4-5A4E-3037-BD37-1A302B392F50}"/>
          </ac:spMkLst>
        </pc:spChg>
      </pc:sldChg>
    </pc:docChg>
  </pc:docChgLst>
  <pc:docChgLst>
    <pc:chgData name="Moutushi Tanha" userId="S::m.tanha@uwtsd.ac.uk::62f9b1f3-ddcf-45d7-a6a4-b667feecf47e" providerId="AD" clId="Web-{383084BC-58CA-F686-3B33-B7AE8303517A}"/>
    <pc:docChg chg="addSld delSld modSld sldOrd">
      <pc:chgData name="Moutushi Tanha" userId="S::m.tanha@uwtsd.ac.uk::62f9b1f3-ddcf-45d7-a6a4-b667feecf47e" providerId="AD" clId="Web-{383084BC-58CA-F686-3B33-B7AE8303517A}" dt="2026-02-03T14:13:17.664" v="1014"/>
      <pc:docMkLst>
        <pc:docMk/>
      </pc:docMkLst>
      <pc:sldChg chg="del">
        <pc:chgData name="Moutushi Tanha" userId="S::m.tanha@uwtsd.ac.uk::62f9b1f3-ddcf-45d7-a6a4-b667feecf47e" providerId="AD" clId="Web-{383084BC-58CA-F686-3B33-B7AE8303517A}" dt="2026-02-03T13:55:36.586" v="769"/>
        <pc:sldMkLst>
          <pc:docMk/>
          <pc:sldMk cId="166801932" sldId="256"/>
        </pc:sldMkLst>
      </pc:sldChg>
      <pc:sldChg chg="modSp">
        <pc:chgData name="Moutushi Tanha" userId="S::m.tanha@uwtsd.ac.uk::62f9b1f3-ddcf-45d7-a6a4-b667feecf47e" providerId="AD" clId="Web-{383084BC-58CA-F686-3B33-B7AE8303517A}" dt="2026-02-03T12:24:49.012" v="151" actId="20577"/>
        <pc:sldMkLst>
          <pc:docMk/>
          <pc:sldMk cId="795832277" sldId="257"/>
        </pc:sldMkLst>
        <pc:spChg chg="mod">
          <ac:chgData name="Moutushi Tanha" userId="S::m.tanha@uwtsd.ac.uk::62f9b1f3-ddcf-45d7-a6a4-b667feecf47e" providerId="AD" clId="Web-{383084BC-58CA-F686-3B33-B7AE8303517A}" dt="2026-02-03T12:24:36.809" v="144" actId="20577"/>
          <ac:spMkLst>
            <pc:docMk/>
            <pc:sldMk cId="795832277" sldId="257"/>
            <ac:spMk id="2" creationId="{43D342BB-459B-CBFC-85A1-3AF2EAA583B7}"/>
          </ac:spMkLst>
        </pc:spChg>
        <pc:spChg chg="mod">
          <ac:chgData name="Moutushi Tanha" userId="S::m.tanha@uwtsd.ac.uk::62f9b1f3-ddcf-45d7-a6a4-b667feecf47e" providerId="AD" clId="Web-{383084BC-58CA-F686-3B33-B7AE8303517A}" dt="2026-02-03T12:24:49.012" v="151" actId="20577"/>
          <ac:spMkLst>
            <pc:docMk/>
            <pc:sldMk cId="795832277" sldId="257"/>
            <ac:spMk id="3" creationId="{00FD10BE-A3C3-0C34-4316-3BAC56BCD238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58:29.311" v="789" actId="20577"/>
        <pc:sldMkLst>
          <pc:docMk/>
          <pc:sldMk cId="703279440" sldId="258"/>
        </pc:sldMkLst>
        <pc:spChg chg="mod">
          <ac:chgData name="Moutushi Tanha" userId="S::m.tanha@uwtsd.ac.uk::62f9b1f3-ddcf-45d7-a6a4-b667feecf47e" providerId="AD" clId="Web-{383084BC-58CA-F686-3B33-B7AE8303517A}" dt="2026-02-03T13:58:29.311" v="789" actId="20577"/>
          <ac:spMkLst>
            <pc:docMk/>
            <pc:sldMk cId="703279440" sldId="258"/>
            <ac:spMk id="2" creationId="{7EC80FF9-A200-03D3-24BC-77B168E47FCA}"/>
          </ac:spMkLst>
        </pc:spChg>
        <pc:spChg chg="mod">
          <ac:chgData name="Moutushi Tanha" userId="S::m.tanha@uwtsd.ac.uk::62f9b1f3-ddcf-45d7-a6a4-b667feecf47e" providerId="AD" clId="Web-{383084BC-58CA-F686-3B33-B7AE8303517A}" dt="2026-02-03T12:24:54.950" v="152" actId="20577"/>
          <ac:spMkLst>
            <pc:docMk/>
            <pc:sldMk cId="703279440" sldId="258"/>
            <ac:spMk id="3" creationId="{D486F806-33C5-8A75-11F7-93233FD1AE92}"/>
          </ac:spMkLst>
        </pc:spChg>
      </pc:sldChg>
      <pc:sldChg chg="modSp ord">
        <pc:chgData name="Moutushi Tanha" userId="S::m.tanha@uwtsd.ac.uk::62f9b1f3-ddcf-45d7-a6a4-b667feecf47e" providerId="AD" clId="Web-{383084BC-58CA-F686-3B33-B7AE8303517A}" dt="2026-02-03T13:29:52.242" v="439" actId="20577"/>
        <pc:sldMkLst>
          <pc:docMk/>
          <pc:sldMk cId="2439413815" sldId="259"/>
        </pc:sldMkLst>
        <pc:spChg chg="mod">
          <ac:chgData name="Moutushi Tanha" userId="S::m.tanha@uwtsd.ac.uk::62f9b1f3-ddcf-45d7-a6a4-b667feecf47e" providerId="AD" clId="Web-{383084BC-58CA-F686-3B33-B7AE8303517A}" dt="2026-02-03T13:26:56.941" v="413" actId="20577"/>
          <ac:spMkLst>
            <pc:docMk/>
            <pc:sldMk cId="2439413815" sldId="259"/>
            <ac:spMk id="2" creationId="{A7A88D38-2787-B7BD-2E01-DB15F77991F5}"/>
          </ac:spMkLst>
        </pc:spChg>
        <pc:spChg chg="mod">
          <ac:chgData name="Moutushi Tanha" userId="S::m.tanha@uwtsd.ac.uk::62f9b1f3-ddcf-45d7-a6a4-b667feecf47e" providerId="AD" clId="Web-{383084BC-58CA-F686-3B33-B7AE8303517A}" dt="2026-02-03T13:29:52.242" v="439" actId="20577"/>
          <ac:spMkLst>
            <pc:docMk/>
            <pc:sldMk cId="2439413815" sldId="259"/>
            <ac:spMk id="3" creationId="{035EB665-E96D-B154-85EA-4D9FCDB8A493}"/>
          </ac:spMkLst>
        </pc:spChg>
      </pc:sldChg>
      <pc:sldChg chg="modSp del">
        <pc:chgData name="Moutushi Tanha" userId="S::m.tanha@uwtsd.ac.uk::62f9b1f3-ddcf-45d7-a6a4-b667feecf47e" providerId="AD" clId="Web-{383084BC-58CA-F686-3B33-B7AE8303517A}" dt="2026-02-03T12:28:28.028" v="167"/>
        <pc:sldMkLst>
          <pc:docMk/>
          <pc:sldMk cId="2878135099" sldId="260"/>
        </pc:sldMkLst>
        <pc:spChg chg="mod">
          <ac:chgData name="Moutushi Tanha" userId="S::m.tanha@uwtsd.ac.uk::62f9b1f3-ddcf-45d7-a6a4-b667feecf47e" providerId="AD" clId="Web-{383084BC-58CA-F686-3B33-B7AE8303517A}" dt="2026-02-03T12:25:33.669" v="153" actId="20577"/>
          <ac:spMkLst>
            <pc:docMk/>
            <pc:sldMk cId="2878135099" sldId="260"/>
            <ac:spMk id="2" creationId="{726020EA-6DF1-F9AF-C234-8A6B77DEC4C0}"/>
          </ac:spMkLst>
        </pc:spChg>
        <pc:spChg chg="mod">
          <ac:chgData name="Moutushi Tanha" userId="S::m.tanha@uwtsd.ac.uk::62f9b1f3-ddcf-45d7-a6a4-b667feecf47e" providerId="AD" clId="Web-{383084BC-58CA-F686-3B33-B7AE8303517A}" dt="2026-02-03T12:26:49.434" v="158" actId="20577"/>
          <ac:spMkLst>
            <pc:docMk/>
            <pc:sldMk cId="2878135099" sldId="260"/>
            <ac:spMk id="3" creationId="{0446922B-CA85-5396-77A8-3FBA6E213019}"/>
          </ac:spMkLst>
        </pc:spChg>
      </pc:sldChg>
      <pc:sldChg chg="del">
        <pc:chgData name="Moutushi Tanha" userId="S::m.tanha@uwtsd.ac.uk::62f9b1f3-ddcf-45d7-a6a4-b667feecf47e" providerId="AD" clId="Web-{383084BC-58CA-F686-3B33-B7AE8303517A}" dt="2026-02-03T12:27:07.434" v="159"/>
        <pc:sldMkLst>
          <pc:docMk/>
          <pc:sldMk cId="3762643773" sldId="261"/>
        </pc:sldMkLst>
      </pc:sldChg>
      <pc:sldChg chg="del">
        <pc:chgData name="Moutushi Tanha" userId="S::m.tanha@uwtsd.ac.uk::62f9b1f3-ddcf-45d7-a6a4-b667feecf47e" providerId="AD" clId="Web-{383084BC-58CA-F686-3B33-B7AE8303517A}" dt="2026-02-03T13:55:32.773" v="768"/>
        <pc:sldMkLst>
          <pc:docMk/>
          <pc:sldMk cId="2476060366" sldId="262"/>
        </pc:sldMkLst>
      </pc:sldChg>
      <pc:sldChg chg="ord">
        <pc:chgData name="Moutushi Tanha" userId="S::m.tanha@uwtsd.ac.uk::62f9b1f3-ddcf-45d7-a6a4-b667feecf47e" providerId="AD" clId="Web-{383084BC-58CA-F686-3B33-B7AE8303517A}" dt="2026-02-03T13:28:20.756" v="431"/>
        <pc:sldMkLst>
          <pc:docMk/>
          <pc:sldMk cId="1901258410" sldId="264"/>
        </pc:sldMkLst>
      </pc:sldChg>
      <pc:sldChg chg="del">
        <pc:chgData name="Moutushi Tanha" userId="S::m.tanha@uwtsd.ac.uk::62f9b1f3-ddcf-45d7-a6a4-b667feecf47e" providerId="AD" clId="Web-{383084BC-58CA-F686-3B33-B7AE8303517A}" dt="2026-02-03T14:13:17.664" v="1014"/>
        <pc:sldMkLst>
          <pc:docMk/>
          <pc:sldMk cId="3500210940" sldId="265"/>
        </pc:sldMkLst>
      </pc:sldChg>
      <pc:sldChg chg="del">
        <pc:chgData name="Moutushi Tanha" userId="S::m.tanha@uwtsd.ac.uk::62f9b1f3-ddcf-45d7-a6a4-b667feecf47e" providerId="AD" clId="Web-{383084BC-58CA-F686-3B33-B7AE8303517A}" dt="2026-02-03T13:55:22.226" v="765"/>
        <pc:sldMkLst>
          <pc:docMk/>
          <pc:sldMk cId="315007785" sldId="266"/>
        </pc:sldMkLst>
      </pc:sldChg>
      <pc:sldChg chg="del">
        <pc:chgData name="Moutushi Tanha" userId="S::m.tanha@uwtsd.ac.uk::62f9b1f3-ddcf-45d7-a6a4-b667feecf47e" providerId="AD" clId="Web-{383084BC-58CA-F686-3B33-B7AE8303517A}" dt="2026-02-03T13:55:25.741" v="766"/>
        <pc:sldMkLst>
          <pc:docMk/>
          <pc:sldMk cId="507463255" sldId="267"/>
        </pc:sldMkLst>
      </pc:sldChg>
      <pc:sldChg chg="del">
        <pc:chgData name="Moutushi Tanha" userId="S::m.tanha@uwtsd.ac.uk::62f9b1f3-ddcf-45d7-a6a4-b667feecf47e" providerId="AD" clId="Web-{383084BC-58CA-F686-3B33-B7AE8303517A}" dt="2026-02-03T13:55:29.335" v="767"/>
        <pc:sldMkLst>
          <pc:docMk/>
          <pc:sldMk cId="666568542" sldId="268"/>
        </pc:sldMkLst>
      </pc:sldChg>
      <pc:sldChg chg="add del">
        <pc:chgData name="Moutushi Tanha" userId="S::m.tanha@uwtsd.ac.uk::62f9b1f3-ddcf-45d7-a6a4-b667feecf47e" providerId="AD" clId="Web-{383084BC-58CA-F686-3B33-B7AE8303517A}" dt="2026-02-03T12:27:54.669" v="165"/>
        <pc:sldMkLst>
          <pc:docMk/>
          <pc:sldMk cId="3454998422" sldId="269"/>
        </pc:sldMkLst>
      </pc:sldChg>
      <pc:sldChg chg="modSp ord">
        <pc:chgData name="Moutushi Tanha" userId="S::m.tanha@uwtsd.ac.uk::62f9b1f3-ddcf-45d7-a6a4-b667feecf47e" providerId="AD" clId="Web-{383084BC-58CA-F686-3B33-B7AE8303517A}" dt="2026-02-03T13:40:48.091" v="592" actId="20577"/>
        <pc:sldMkLst>
          <pc:docMk/>
          <pc:sldMk cId="3820878302" sldId="270"/>
        </pc:sldMkLst>
        <pc:spChg chg="mod">
          <ac:chgData name="Moutushi Tanha" userId="S::m.tanha@uwtsd.ac.uk::62f9b1f3-ddcf-45d7-a6a4-b667feecf47e" providerId="AD" clId="Web-{383084BC-58CA-F686-3B33-B7AE8303517A}" dt="2026-02-03T13:37:36.913" v="554" actId="20577"/>
          <ac:spMkLst>
            <pc:docMk/>
            <pc:sldMk cId="3820878302" sldId="270"/>
            <ac:spMk id="2" creationId="{D58E042F-A1C7-4B8F-4C7B-D76B3A9AF952}"/>
          </ac:spMkLst>
        </pc:spChg>
        <pc:spChg chg="mod">
          <ac:chgData name="Moutushi Tanha" userId="S::m.tanha@uwtsd.ac.uk::62f9b1f3-ddcf-45d7-a6a4-b667feecf47e" providerId="AD" clId="Web-{383084BC-58CA-F686-3B33-B7AE8303517A}" dt="2026-02-03T13:40:48.091" v="592" actId="20577"/>
          <ac:spMkLst>
            <pc:docMk/>
            <pc:sldMk cId="3820878302" sldId="270"/>
            <ac:spMk id="3" creationId="{3BB13667-D165-D2B8-7822-944B823FEE47}"/>
          </ac:spMkLst>
        </pc:spChg>
      </pc:sldChg>
      <pc:sldChg chg="modSp del ord">
        <pc:chgData name="Moutushi Tanha" userId="S::m.tanha@uwtsd.ac.uk::62f9b1f3-ddcf-45d7-a6a4-b667feecf47e" providerId="AD" clId="Web-{383084BC-58CA-F686-3B33-B7AE8303517A}" dt="2026-02-03T13:40:01.715" v="584"/>
        <pc:sldMkLst>
          <pc:docMk/>
          <pc:sldMk cId="1359824624" sldId="271"/>
        </pc:sldMkLst>
        <pc:spChg chg="mod">
          <ac:chgData name="Moutushi Tanha" userId="S::m.tanha@uwtsd.ac.uk::62f9b1f3-ddcf-45d7-a6a4-b667feecf47e" providerId="AD" clId="Web-{383084BC-58CA-F686-3B33-B7AE8303517A}" dt="2026-02-03T13:39:43.214" v="583" actId="20577"/>
          <ac:spMkLst>
            <pc:docMk/>
            <pc:sldMk cId="1359824624" sldId="271"/>
            <ac:spMk id="2" creationId="{BFC1EDD5-A77E-2EBA-6BF1-F60363476260}"/>
          </ac:spMkLst>
        </pc:spChg>
        <pc:spChg chg="mod">
          <ac:chgData name="Moutushi Tanha" userId="S::m.tanha@uwtsd.ac.uk::62f9b1f3-ddcf-45d7-a6a4-b667feecf47e" providerId="AD" clId="Web-{383084BC-58CA-F686-3B33-B7AE8303517A}" dt="2026-02-03T13:39:24.698" v="577" actId="20577"/>
          <ac:spMkLst>
            <pc:docMk/>
            <pc:sldMk cId="1359824624" sldId="271"/>
            <ac:spMk id="3" creationId="{5E648269-8201-2E78-228D-5857BF1ADC88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47:55.648" v="673" actId="20577"/>
        <pc:sldMkLst>
          <pc:docMk/>
          <pc:sldMk cId="2662969223" sldId="272"/>
        </pc:sldMkLst>
        <pc:spChg chg="mod">
          <ac:chgData name="Moutushi Tanha" userId="S::m.tanha@uwtsd.ac.uk::62f9b1f3-ddcf-45d7-a6a4-b667feecf47e" providerId="AD" clId="Web-{383084BC-58CA-F686-3B33-B7AE8303517A}" dt="2026-02-03T13:47:34.538" v="669" actId="20577"/>
          <ac:spMkLst>
            <pc:docMk/>
            <pc:sldMk cId="2662969223" sldId="272"/>
            <ac:spMk id="2" creationId="{F11818C1-DEC6-1EC2-E1D1-5EA658946B31}"/>
          </ac:spMkLst>
        </pc:spChg>
        <pc:spChg chg="mod">
          <ac:chgData name="Moutushi Tanha" userId="S::m.tanha@uwtsd.ac.uk::62f9b1f3-ddcf-45d7-a6a4-b667feecf47e" providerId="AD" clId="Web-{383084BC-58CA-F686-3B33-B7AE8303517A}" dt="2026-02-03T13:47:55.648" v="673" actId="20577"/>
          <ac:spMkLst>
            <pc:docMk/>
            <pc:sldMk cId="2662969223" sldId="272"/>
            <ac:spMk id="3" creationId="{FB6D58A9-A492-2C51-FC56-459178ACF33F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47:20.632" v="662" actId="20577"/>
        <pc:sldMkLst>
          <pc:docMk/>
          <pc:sldMk cId="1244922009" sldId="273"/>
        </pc:sldMkLst>
        <pc:spChg chg="mod">
          <ac:chgData name="Moutushi Tanha" userId="S::m.tanha@uwtsd.ac.uk::62f9b1f3-ddcf-45d7-a6a4-b667feecf47e" providerId="AD" clId="Web-{383084BC-58CA-F686-3B33-B7AE8303517A}" dt="2026-02-03T13:42:35.173" v="617" actId="20577"/>
          <ac:spMkLst>
            <pc:docMk/>
            <pc:sldMk cId="1244922009" sldId="273"/>
            <ac:spMk id="2" creationId="{6925EE04-33EA-8CB9-C059-22BD4D441459}"/>
          </ac:spMkLst>
        </pc:spChg>
        <pc:spChg chg="mod">
          <ac:chgData name="Moutushi Tanha" userId="S::m.tanha@uwtsd.ac.uk::62f9b1f3-ddcf-45d7-a6a4-b667feecf47e" providerId="AD" clId="Web-{383084BC-58CA-F686-3B33-B7AE8303517A}" dt="2026-02-03T13:47:20.632" v="662" actId="20577"/>
          <ac:spMkLst>
            <pc:docMk/>
            <pc:sldMk cId="1244922009" sldId="273"/>
            <ac:spMk id="3" creationId="{AA19C548-1598-8B78-1304-4595DC17E828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46:53.678" v="653" actId="20577"/>
        <pc:sldMkLst>
          <pc:docMk/>
          <pc:sldMk cId="2053963460" sldId="274"/>
        </pc:sldMkLst>
        <pc:spChg chg="mod">
          <ac:chgData name="Moutushi Tanha" userId="S::m.tanha@uwtsd.ac.uk::62f9b1f3-ddcf-45d7-a6a4-b667feecf47e" providerId="AD" clId="Web-{383084BC-58CA-F686-3B33-B7AE8303517A}" dt="2026-02-03T13:42:49.720" v="620" actId="20577"/>
          <ac:spMkLst>
            <pc:docMk/>
            <pc:sldMk cId="2053963460" sldId="274"/>
            <ac:spMk id="2" creationId="{C3434B9B-B1D0-FAD3-5FF8-12402E691B10}"/>
          </ac:spMkLst>
        </pc:spChg>
        <pc:spChg chg="mod">
          <ac:chgData name="Moutushi Tanha" userId="S::m.tanha@uwtsd.ac.uk::62f9b1f3-ddcf-45d7-a6a4-b667feecf47e" providerId="AD" clId="Web-{383084BC-58CA-F686-3B33-B7AE8303517A}" dt="2026-02-03T13:46:53.678" v="653" actId="20577"/>
          <ac:spMkLst>
            <pc:docMk/>
            <pc:sldMk cId="2053963460" sldId="274"/>
            <ac:spMk id="3" creationId="{C5CB9D95-EF83-693B-2CB7-4AC3377361FC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46:30.084" v="644" actId="20577"/>
        <pc:sldMkLst>
          <pc:docMk/>
          <pc:sldMk cId="852858793" sldId="275"/>
        </pc:sldMkLst>
        <pc:spChg chg="mod">
          <ac:chgData name="Moutushi Tanha" userId="S::m.tanha@uwtsd.ac.uk::62f9b1f3-ddcf-45d7-a6a4-b667feecf47e" providerId="AD" clId="Web-{383084BC-58CA-F686-3B33-B7AE8303517A}" dt="2026-02-03T13:43:18.674" v="625" actId="20577"/>
          <ac:spMkLst>
            <pc:docMk/>
            <pc:sldMk cId="852858793" sldId="275"/>
            <ac:spMk id="2" creationId="{1D2C9939-9ADF-9AA0-2E94-4EE22AE61B72}"/>
          </ac:spMkLst>
        </pc:spChg>
        <pc:spChg chg="mod">
          <ac:chgData name="Moutushi Tanha" userId="S::m.tanha@uwtsd.ac.uk::62f9b1f3-ddcf-45d7-a6a4-b667feecf47e" providerId="AD" clId="Web-{383084BC-58CA-F686-3B33-B7AE8303517A}" dt="2026-02-03T13:46:30.084" v="644" actId="20577"/>
          <ac:spMkLst>
            <pc:docMk/>
            <pc:sldMk cId="852858793" sldId="275"/>
            <ac:spMk id="3" creationId="{E55CF8B9-AC67-E9ED-FC88-235318AF60AD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46:19.209" v="636" actId="20577"/>
        <pc:sldMkLst>
          <pc:docMk/>
          <pc:sldMk cId="1249608937" sldId="276"/>
        </pc:sldMkLst>
        <pc:spChg chg="mod">
          <ac:chgData name="Moutushi Tanha" userId="S::m.tanha@uwtsd.ac.uk::62f9b1f3-ddcf-45d7-a6a4-b667feecf47e" providerId="AD" clId="Web-{383084BC-58CA-F686-3B33-B7AE8303517A}" dt="2026-02-03T13:45:11.348" v="627" actId="20577"/>
          <ac:spMkLst>
            <pc:docMk/>
            <pc:sldMk cId="1249608937" sldId="276"/>
            <ac:spMk id="2" creationId="{61C01975-1292-4E11-1865-268D46EE227E}"/>
          </ac:spMkLst>
        </pc:spChg>
        <pc:spChg chg="mod">
          <ac:chgData name="Moutushi Tanha" userId="S::m.tanha@uwtsd.ac.uk::62f9b1f3-ddcf-45d7-a6a4-b667feecf47e" providerId="AD" clId="Web-{383084BC-58CA-F686-3B33-B7AE8303517A}" dt="2026-02-03T13:46:19.209" v="636" actId="20577"/>
          <ac:spMkLst>
            <pc:docMk/>
            <pc:sldMk cId="1249608937" sldId="276"/>
            <ac:spMk id="3" creationId="{863C4CF2-E0B7-C175-7689-F5103D7BBBA9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2:34:21.204" v="206" actId="20577"/>
        <pc:sldMkLst>
          <pc:docMk/>
          <pc:sldMk cId="1283409231" sldId="277"/>
        </pc:sldMkLst>
        <pc:spChg chg="mod">
          <ac:chgData name="Moutushi Tanha" userId="S::m.tanha@uwtsd.ac.uk::62f9b1f3-ddcf-45d7-a6a4-b667feecf47e" providerId="AD" clId="Web-{383084BC-58CA-F686-3B33-B7AE8303517A}" dt="2026-02-03T12:34:17.110" v="205" actId="20577"/>
          <ac:spMkLst>
            <pc:docMk/>
            <pc:sldMk cId="1283409231" sldId="277"/>
            <ac:spMk id="2" creationId="{DA6A0576-D3DC-364C-F883-BF2AAAB37E58}"/>
          </ac:spMkLst>
        </pc:spChg>
        <pc:spChg chg="mod">
          <ac:chgData name="Moutushi Tanha" userId="S::m.tanha@uwtsd.ac.uk::62f9b1f3-ddcf-45d7-a6a4-b667feecf47e" providerId="AD" clId="Web-{383084BC-58CA-F686-3B33-B7AE8303517A}" dt="2026-02-03T12:34:21.204" v="206" actId="20577"/>
          <ac:spMkLst>
            <pc:docMk/>
            <pc:sldMk cId="1283409231" sldId="277"/>
            <ac:spMk id="3" creationId="{14796427-D3A2-37B6-BB57-ACA8E8A62EE6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9:15.637" v="938" actId="20577"/>
        <pc:sldMkLst>
          <pc:docMk/>
          <pc:sldMk cId="2884301908" sldId="280"/>
        </pc:sldMkLst>
        <pc:spChg chg="mod">
          <ac:chgData name="Moutushi Tanha" userId="S::m.tanha@uwtsd.ac.uk::62f9b1f3-ddcf-45d7-a6a4-b667feecf47e" providerId="AD" clId="Web-{383084BC-58CA-F686-3B33-B7AE8303517A}" dt="2026-02-03T11:17:29.250" v="12" actId="20577"/>
          <ac:spMkLst>
            <pc:docMk/>
            <pc:sldMk cId="2884301908" sldId="280"/>
            <ac:spMk id="2" creationId="{1AEB167B-FF84-C28B-8FFA-388F2924ED51}"/>
          </ac:spMkLst>
        </pc:spChg>
        <pc:spChg chg="mod">
          <ac:chgData name="Moutushi Tanha" userId="S::m.tanha@uwtsd.ac.uk::62f9b1f3-ddcf-45d7-a6a4-b667feecf47e" providerId="AD" clId="Web-{383084BC-58CA-F686-3B33-B7AE8303517A}" dt="2026-02-03T14:09:15.637" v="938" actId="20577"/>
          <ac:spMkLst>
            <pc:docMk/>
            <pc:sldMk cId="2884301908" sldId="280"/>
            <ac:spMk id="3" creationId="{95F11717-803B-D07F-C327-5D34EF595302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1:18:17.517" v="31" actId="20577"/>
        <pc:sldMkLst>
          <pc:docMk/>
          <pc:sldMk cId="283560586" sldId="281"/>
        </pc:sldMkLst>
        <pc:spChg chg="mod">
          <ac:chgData name="Moutushi Tanha" userId="S::m.tanha@uwtsd.ac.uk::62f9b1f3-ddcf-45d7-a6a4-b667feecf47e" providerId="AD" clId="Web-{383084BC-58CA-F686-3B33-B7AE8303517A}" dt="2026-02-03T11:18:09.626" v="28" actId="20577"/>
          <ac:spMkLst>
            <pc:docMk/>
            <pc:sldMk cId="283560586" sldId="281"/>
            <ac:spMk id="2" creationId="{05EB37BE-2B0A-29B7-3A59-4CAC6549F013}"/>
          </ac:spMkLst>
        </pc:spChg>
        <pc:spChg chg="mod">
          <ac:chgData name="Moutushi Tanha" userId="S::m.tanha@uwtsd.ac.uk::62f9b1f3-ddcf-45d7-a6a4-b667feecf47e" providerId="AD" clId="Web-{383084BC-58CA-F686-3B33-B7AE8303517A}" dt="2026-02-03T11:18:17.517" v="31" actId="20577"/>
          <ac:spMkLst>
            <pc:docMk/>
            <pc:sldMk cId="283560586" sldId="281"/>
            <ac:spMk id="3" creationId="{D6B1431C-4CEB-2746-8F3D-5C9637A0680C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1:18:58.705" v="42" actId="20577"/>
        <pc:sldMkLst>
          <pc:docMk/>
          <pc:sldMk cId="6042393" sldId="282"/>
        </pc:sldMkLst>
        <pc:spChg chg="mod">
          <ac:chgData name="Moutushi Tanha" userId="S::m.tanha@uwtsd.ac.uk::62f9b1f3-ddcf-45d7-a6a4-b667feecf47e" providerId="AD" clId="Web-{383084BC-58CA-F686-3B33-B7AE8303517A}" dt="2026-02-03T11:18:50.080" v="39" actId="20577"/>
          <ac:spMkLst>
            <pc:docMk/>
            <pc:sldMk cId="6042393" sldId="282"/>
            <ac:spMk id="2" creationId="{CE8845E0-9BF7-2A5E-49DA-B953769A311D}"/>
          </ac:spMkLst>
        </pc:spChg>
        <pc:spChg chg="mod">
          <ac:chgData name="Moutushi Tanha" userId="S::m.tanha@uwtsd.ac.uk::62f9b1f3-ddcf-45d7-a6a4-b667feecf47e" providerId="AD" clId="Web-{383084BC-58CA-F686-3B33-B7AE8303517A}" dt="2026-02-03T11:18:58.705" v="42" actId="20577"/>
          <ac:spMkLst>
            <pc:docMk/>
            <pc:sldMk cId="6042393" sldId="282"/>
            <ac:spMk id="3" creationId="{0CC3BB6C-B421-5A79-CBF8-796A1EA593B8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10:55.580" v="983" actId="20577"/>
        <pc:sldMkLst>
          <pc:docMk/>
          <pc:sldMk cId="1503771687" sldId="283"/>
        </pc:sldMkLst>
        <pc:spChg chg="mod">
          <ac:chgData name="Moutushi Tanha" userId="S::m.tanha@uwtsd.ac.uk::62f9b1f3-ddcf-45d7-a6a4-b667feecf47e" providerId="AD" clId="Web-{383084BC-58CA-F686-3B33-B7AE8303517A}" dt="2026-02-03T14:09:54.530" v="949" actId="20577"/>
          <ac:spMkLst>
            <pc:docMk/>
            <pc:sldMk cId="1503771687" sldId="283"/>
            <ac:spMk id="2" creationId="{1D9104A0-81AD-8E00-5F85-5619DC5473C8}"/>
          </ac:spMkLst>
        </pc:spChg>
        <pc:spChg chg="mod">
          <ac:chgData name="Moutushi Tanha" userId="S::m.tanha@uwtsd.ac.uk::62f9b1f3-ddcf-45d7-a6a4-b667feecf47e" providerId="AD" clId="Web-{383084BC-58CA-F686-3B33-B7AE8303517A}" dt="2026-02-03T14:10:55.580" v="983" actId="20577"/>
          <ac:spMkLst>
            <pc:docMk/>
            <pc:sldMk cId="1503771687" sldId="283"/>
            <ac:spMk id="3" creationId="{03E5F6CA-9296-E089-5F3F-013E76CE3D59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11:10.128" v="985" actId="20577"/>
        <pc:sldMkLst>
          <pc:docMk/>
          <pc:sldMk cId="4200996925" sldId="284"/>
        </pc:sldMkLst>
        <pc:spChg chg="mod">
          <ac:chgData name="Moutushi Tanha" userId="S::m.tanha@uwtsd.ac.uk::62f9b1f3-ddcf-45d7-a6a4-b667feecf47e" providerId="AD" clId="Web-{383084BC-58CA-F686-3B33-B7AE8303517A}" dt="2026-02-03T14:10:16.687" v="964" actId="20577"/>
          <ac:spMkLst>
            <pc:docMk/>
            <pc:sldMk cId="4200996925" sldId="284"/>
            <ac:spMk id="2" creationId="{326530CD-1192-24B0-5D0F-A6581E2C0030}"/>
          </ac:spMkLst>
        </pc:spChg>
        <pc:spChg chg="mod">
          <ac:chgData name="Moutushi Tanha" userId="S::m.tanha@uwtsd.ac.uk::62f9b1f3-ddcf-45d7-a6a4-b667feecf47e" providerId="AD" clId="Web-{383084BC-58CA-F686-3B33-B7AE8303517A}" dt="2026-02-03T14:11:10.128" v="985" actId="20577"/>
          <ac:spMkLst>
            <pc:docMk/>
            <pc:sldMk cId="4200996925" sldId="284"/>
            <ac:spMk id="3" creationId="{D067CD17-275A-7635-F98F-D02505F06D4A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10:48.111" v="981" actId="20577"/>
        <pc:sldMkLst>
          <pc:docMk/>
          <pc:sldMk cId="2877386373" sldId="285"/>
        </pc:sldMkLst>
        <pc:spChg chg="mod">
          <ac:chgData name="Moutushi Tanha" userId="S::m.tanha@uwtsd.ac.uk::62f9b1f3-ddcf-45d7-a6a4-b667feecf47e" providerId="AD" clId="Web-{383084BC-58CA-F686-3B33-B7AE8303517A}" dt="2026-02-03T14:10:38.095" v="977" actId="20577"/>
          <ac:spMkLst>
            <pc:docMk/>
            <pc:sldMk cId="2877386373" sldId="285"/>
            <ac:spMk id="2" creationId="{3DC3282B-CF58-FF2C-C872-F00477B123C8}"/>
          </ac:spMkLst>
        </pc:spChg>
        <pc:spChg chg="mod">
          <ac:chgData name="Moutushi Tanha" userId="S::m.tanha@uwtsd.ac.uk::62f9b1f3-ddcf-45d7-a6a4-b667feecf47e" providerId="AD" clId="Web-{383084BC-58CA-F686-3B33-B7AE8303517A}" dt="2026-02-03T14:10:48.111" v="981" actId="20577"/>
          <ac:spMkLst>
            <pc:docMk/>
            <pc:sldMk cId="2877386373" sldId="285"/>
            <ac:spMk id="3" creationId="{DAA27D31-1E33-7783-CBF7-128A79176F7A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12:24.053" v="1012" actId="20577"/>
        <pc:sldMkLst>
          <pc:docMk/>
          <pc:sldMk cId="2597530019" sldId="286"/>
        </pc:sldMkLst>
        <pc:spChg chg="mod">
          <ac:chgData name="Moutushi Tanha" userId="S::m.tanha@uwtsd.ac.uk::62f9b1f3-ddcf-45d7-a6a4-b667feecf47e" providerId="AD" clId="Web-{383084BC-58CA-F686-3B33-B7AE8303517A}" dt="2026-02-03T14:11:39.316" v="1001" actId="20577"/>
          <ac:spMkLst>
            <pc:docMk/>
            <pc:sldMk cId="2597530019" sldId="286"/>
            <ac:spMk id="2" creationId="{528D4603-90DB-63C0-0BB4-BD05A3A98E44}"/>
          </ac:spMkLst>
        </pc:spChg>
        <pc:spChg chg="mod">
          <ac:chgData name="Moutushi Tanha" userId="S::m.tanha@uwtsd.ac.uk::62f9b1f3-ddcf-45d7-a6a4-b667feecf47e" providerId="AD" clId="Web-{383084BC-58CA-F686-3B33-B7AE8303517A}" dt="2026-02-03T14:12:24.053" v="1012" actId="20577"/>
          <ac:spMkLst>
            <pc:docMk/>
            <pc:sldMk cId="2597530019" sldId="286"/>
            <ac:spMk id="3" creationId="{F9519450-1953-20E7-8013-E2A0F53D9F33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6:44.976" v="927" actId="20577"/>
        <pc:sldMkLst>
          <pc:docMk/>
          <pc:sldMk cId="2475088045" sldId="288"/>
        </pc:sldMkLst>
        <pc:spChg chg="mod">
          <ac:chgData name="Moutushi Tanha" userId="S::m.tanha@uwtsd.ac.uk::62f9b1f3-ddcf-45d7-a6a4-b667feecf47e" providerId="AD" clId="Web-{383084BC-58CA-F686-3B33-B7AE8303517A}" dt="2026-02-03T14:06:38.164" v="923" actId="20577"/>
          <ac:spMkLst>
            <pc:docMk/>
            <pc:sldMk cId="2475088045" sldId="288"/>
            <ac:spMk id="2" creationId="{8E67D0CE-6708-A8DA-2626-6D3F74938D6C}"/>
          </ac:spMkLst>
        </pc:spChg>
        <pc:spChg chg="mod">
          <ac:chgData name="Moutushi Tanha" userId="S::m.tanha@uwtsd.ac.uk::62f9b1f3-ddcf-45d7-a6a4-b667feecf47e" providerId="AD" clId="Web-{383084BC-58CA-F686-3B33-B7AE8303517A}" dt="2026-02-03T14:06:44.976" v="927" actId="20577"/>
          <ac:spMkLst>
            <pc:docMk/>
            <pc:sldMk cId="2475088045" sldId="288"/>
            <ac:spMk id="3" creationId="{076339CA-9212-C3A2-7C5F-0393E4DE9CBD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5:38.194" v="903" actId="20577"/>
        <pc:sldMkLst>
          <pc:docMk/>
          <pc:sldMk cId="4002155199" sldId="289"/>
        </pc:sldMkLst>
        <pc:spChg chg="mod">
          <ac:chgData name="Moutushi Tanha" userId="S::m.tanha@uwtsd.ac.uk::62f9b1f3-ddcf-45d7-a6a4-b667feecf47e" providerId="AD" clId="Web-{383084BC-58CA-F686-3B33-B7AE8303517A}" dt="2026-02-03T13:10:48.241" v="342" actId="20577"/>
          <ac:spMkLst>
            <pc:docMk/>
            <pc:sldMk cId="4002155199" sldId="289"/>
            <ac:spMk id="2" creationId="{CF5B46C2-CB62-454B-C5DE-AF9AFBFD5BE6}"/>
          </ac:spMkLst>
        </pc:spChg>
        <pc:spChg chg="mod">
          <ac:chgData name="Moutushi Tanha" userId="S::m.tanha@uwtsd.ac.uk::62f9b1f3-ddcf-45d7-a6a4-b667feecf47e" providerId="AD" clId="Web-{383084BC-58CA-F686-3B33-B7AE8303517A}" dt="2026-02-03T14:05:38.194" v="903" actId="20577"/>
          <ac:spMkLst>
            <pc:docMk/>
            <pc:sldMk cId="4002155199" sldId="289"/>
            <ac:spMk id="3" creationId="{826F1F28-F88A-013F-15D8-28EDBEBE5AE9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5:43.944" v="905" actId="20577"/>
        <pc:sldMkLst>
          <pc:docMk/>
          <pc:sldMk cId="2450158998" sldId="290"/>
        </pc:sldMkLst>
        <pc:spChg chg="mod">
          <ac:chgData name="Moutushi Tanha" userId="S::m.tanha@uwtsd.ac.uk::62f9b1f3-ddcf-45d7-a6a4-b667feecf47e" providerId="AD" clId="Web-{383084BC-58CA-F686-3B33-B7AE8303517A}" dt="2026-02-03T13:12:03.024" v="372" actId="20577"/>
          <ac:spMkLst>
            <pc:docMk/>
            <pc:sldMk cId="2450158998" sldId="290"/>
            <ac:spMk id="2" creationId="{7F229338-3F9C-6287-9448-B65E2241959A}"/>
          </ac:spMkLst>
        </pc:spChg>
        <pc:spChg chg="mod">
          <ac:chgData name="Moutushi Tanha" userId="S::m.tanha@uwtsd.ac.uk::62f9b1f3-ddcf-45d7-a6a4-b667feecf47e" providerId="AD" clId="Web-{383084BC-58CA-F686-3B33-B7AE8303517A}" dt="2026-02-03T14:05:43.944" v="905" actId="20577"/>
          <ac:spMkLst>
            <pc:docMk/>
            <pc:sldMk cId="2450158998" sldId="290"/>
            <ac:spMk id="3" creationId="{9BF6CE45-09EE-FEA6-D784-DD5D7AA16D56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6:11.820" v="915" actId="20577"/>
        <pc:sldMkLst>
          <pc:docMk/>
          <pc:sldMk cId="1550681174" sldId="291"/>
        </pc:sldMkLst>
        <pc:spChg chg="mod">
          <ac:chgData name="Moutushi Tanha" userId="S::m.tanha@uwtsd.ac.uk::62f9b1f3-ddcf-45d7-a6a4-b667feecf47e" providerId="AD" clId="Web-{383084BC-58CA-F686-3B33-B7AE8303517A}" dt="2026-02-03T14:06:05.929" v="914" actId="20577"/>
          <ac:spMkLst>
            <pc:docMk/>
            <pc:sldMk cId="1550681174" sldId="291"/>
            <ac:spMk id="2" creationId="{A5570764-06EB-3853-97AE-E6FA31827C0D}"/>
          </ac:spMkLst>
        </pc:spChg>
        <pc:spChg chg="mod">
          <ac:chgData name="Moutushi Tanha" userId="S::m.tanha@uwtsd.ac.uk::62f9b1f3-ddcf-45d7-a6a4-b667feecf47e" providerId="AD" clId="Web-{383084BC-58CA-F686-3B33-B7AE8303517A}" dt="2026-02-03T14:06:11.820" v="915" actId="20577"/>
          <ac:spMkLst>
            <pc:docMk/>
            <pc:sldMk cId="1550681174" sldId="291"/>
            <ac:spMk id="3" creationId="{DDE93FB9-77AA-CBD3-4DA1-422E04A20D14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5:21.116" v="901" actId="20577"/>
        <pc:sldMkLst>
          <pc:docMk/>
          <pc:sldMk cId="3407815940" sldId="292"/>
        </pc:sldMkLst>
        <pc:spChg chg="mod">
          <ac:chgData name="Moutushi Tanha" userId="S::m.tanha@uwtsd.ac.uk::62f9b1f3-ddcf-45d7-a6a4-b667feecf47e" providerId="AD" clId="Web-{383084BC-58CA-F686-3B33-B7AE8303517A}" dt="2026-02-03T14:04:40.256" v="889" actId="20577"/>
          <ac:spMkLst>
            <pc:docMk/>
            <pc:sldMk cId="3407815940" sldId="292"/>
            <ac:spMk id="2" creationId="{ECCA5C50-F174-4F68-088F-5B302BFACEEE}"/>
          </ac:spMkLst>
        </pc:spChg>
        <pc:spChg chg="mod">
          <ac:chgData name="Moutushi Tanha" userId="S::m.tanha@uwtsd.ac.uk::62f9b1f3-ddcf-45d7-a6a4-b667feecf47e" providerId="AD" clId="Web-{383084BC-58CA-F686-3B33-B7AE8303517A}" dt="2026-02-03T14:05:21.116" v="901" actId="20577"/>
          <ac:spMkLst>
            <pc:docMk/>
            <pc:sldMk cId="3407815940" sldId="292"/>
            <ac:spMk id="3" creationId="{5BB80B89-EB3E-D0E4-78B1-0944A38DAEEC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4:07.193" v="875" actId="20577"/>
        <pc:sldMkLst>
          <pc:docMk/>
          <pc:sldMk cId="2774163358" sldId="293"/>
        </pc:sldMkLst>
        <pc:spChg chg="mod">
          <ac:chgData name="Moutushi Tanha" userId="S::m.tanha@uwtsd.ac.uk::62f9b1f3-ddcf-45d7-a6a4-b667feecf47e" providerId="AD" clId="Web-{383084BC-58CA-F686-3B33-B7AE8303517A}" dt="2026-02-03T14:03:26.973" v="869" actId="20577"/>
          <ac:spMkLst>
            <pc:docMk/>
            <pc:sldMk cId="2774163358" sldId="293"/>
            <ac:spMk id="2" creationId="{1AC14ADB-1EBA-03BA-8971-18F2D4ED62B3}"/>
          </ac:spMkLst>
        </pc:spChg>
        <pc:spChg chg="mod">
          <ac:chgData name="Moutushi Tanha" userId="S::m.tanha@uwtsd.ac.uk::62f9b1f3-ddcf-45d7-a6a4-b667feecf47e" providerId="AD" clId="Web-{383084BC-58CA-F686-3B33-B7AE8303517A}" dt="2026-02-03T14:04:07.193" v="875" actId="20577"/>
          <ac:spMkLst>
            <pc:docMk/>
            <pc:sldMk cId="2774163358" sldId="293"/>
            <ac:spMk id="3" creationId="{8AAC58A4-74FC-7E71-0F1F-FC59B60D3927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3:02.332" v="856" actId="20577"/>
        <pc:sldMkLst>
          <pc:docMk/>
          <pc:sldMk cId="4232552242" sldId="294"/>
        </pc:sldMkLst>
        <pc:spChg chg="mod">
          <ac:chgData name="Moutushi Tanha" userId="S::m.tanha@uwtsd.ac.uk::62f9b1f3-ddcf-45d7-a6a4-b667feecf47e" providerId="AD" clId="Web-{383084BC-58CA-F686-3B33-B7AE8303517A}" dt="2026-02-03T14:03:02.332" v="856" actId="20577"/>
          <ac:spMkLst>
            <pc:docMk/>
            <pc:sldMk cId="4232552242" sldId="294"/>
            <ac:spMk id="3" creationId="{BFE7C2CE-E03C-F876-0158-8DE4F3B5448E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1:39.487" v="832" actId="20577"/>
        <pc:sldMkLst>
          <pc:docMk/>
          <pc:sldMk cId="198154333" sldId="295"/>
        </pc:sldMkLst>
        <pc:spChg chg="mod">
          <ac:chgData name="Moutushi Tanha" userId="S::m.tanha@uwtsd.ac.uk::62f9b1f3-ddcf-45d7-a6a4-b667feecf47e" providerId="AD" clId="Web-{383084BC-58CA-F686-3B33-B7AE8303517A}" dt="2026-02-03T14:00:46.298" v="826" actId="20577"/>
          <ac:spMkLst>
            <pc:docMk/>
            <pc:sldMk cId="198154333" sldId="295"/>
            <ac:spMk id="2" creationId="{AF84C69E-FF4C-BEFB-DE9A-61AD73AC6B5B}"/>
          </ac:spMkLst>
        </pc:spChg>
        <pc:spChg chg="mod">
          <ac:chgData name="Moutushi Tanha" userId="S::m.tanha@uwtsd.ac.uk::62f9b1f3-ddcf-45d7-a6a4-b667feecf47e" providerId="AD" clId="Web-{383084BC-58CA-F686-3B33-B7AE8303517A}" dt="2026-02-03T14:01:39.487" v="832" actId="20577"/>
          <ac:spMkLst>
            <pc:docMk/>
            <pc:sldMk cId="198154333" sldId="295"/>
            <ac:spMk id="3" creationId="{10322FE6-77C7-4AB4-ECE6-C6333B645D05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2:36.941" v="851" actId="20577"/>
        <pc:sldMkLst>
          <pc:docMk/>
          <pc:sldMk cId="566348931" sldId="300"/>
        </pc:sldMkLst>
        <pc:spChg chg="mod">
          <ac:chgData name="Moutushi Tanha" userId="S::m.tanha@uwtsd.ac.uk::62f9b1f3-ddcf-45d7-a6a4-b667feecf47e" providerId="AD" clId="Web-{383084BC-58CA-F686-3B33-B7AE8303517A}" dt="2026-02-03T14:02:32.004" v="848" actId="20577"/>
          <ac:spMkLst>
            <pc:docMk/>
            <pc:sldMk cId="566348931" sldId="300"/>
            <ac:spMk id="2" creationId="{479293EF-FF85-6492-5884-1D8DF6000DFA}"/>
          </ac:spMkLst>
        </pc:spChg>
        <pc:spChg chg="mod">
          <ac:chgData name="Moutushi Tanha" userId="S::m.tanha@uwtsd.ac.uk::62f9b1f3-ddcf-45d7-a6a4-b667feecf47e" providerId="AD" clId="Web-{383084BC-58CA-F686-3B33-B7AE8303517A}" dt="2026-02-03T14:02:36.941" v="851" actId="20577"/>
          <ac:spMkLst>
            <pc:docMk/>
            <pc:sldMk cId="566348931" sldId="300"/>
            <ac:spMk id="3" creationId="{57682D83-17F6-95B1-BB71-89ADA2C57BE4}"/>
          </ac:spMkLst>
        </pc:spChg>
      </pc:sldChg>
      <pc:sldChg chg="del">
        <pc:chgData name="Moutushi Tanha" userId="S::m.tanha@uwtsd.ac.uk::62f9b1f3-ddcf-45d7-a6a4-b667feecf47e" providerId="AD" clId="Web-{383084BC-58CA-F686-3B33-B7AE8303517A}" dt="2026-02-03T14:13:09.523" v="1013"/>
        <pc:sldMkLst>
          <pc:docMk/>
          <pc:sldMk cId="2057854291" sldId="303"/>
        </pc:sldMkLst>
      </pc:sldChg>
      <pc:sldChg chg="modSp">
        <pc:chgData name="Moutushi Tanha" userId="S::m.tanha@uwtsd.ac.uk::62f9b1f3-ddcf-45d7-a6a4-b667feecf47e" providerId="AD" clId="Web-{383084BC-58CA-F686-3B33-B7AE8303517A}" dt="2026-02-03T12:36:15.272" v="225" actId="20577"/>
        <pc:sldMkLst>
          <pc:docMk/>
          <pc:sldMk cId="2658558189" sldId="304"/>
        </pc:sldMkLst>
        <pc:spChg chg="mod">
          <ac:chgData name="Moutushi Tanha" userId="S::m.tanha@uwtsd.ac.uk::62f9b1f3-ddcf-45d7-a6a4-b667feecf47e" providerId="AD" clId="Web-{383084BC-58CA-F686-3B33-B7AE8303517A}" dt="2026-02-03T12:35:18.520" v="210" actId="20577"/>
          <ac:spMkLst>
            <pc:docMk/>
            <pc:sldMk cId="2658558189" sldId="304"/>
            <ac:spMk id="2" creationId="{57373D30-2F6F-4BCA-F055-140725E75DFC}"/>
          </ac:spMkLst>
        </pc:spChg>
        <pc:spChg chg="mod">
          <ac:chgData name="Moutushi Tanha" userId="S::m.tanha@uwtsd.ac.uk::62f9b1f3-ddcf-45d7-a6a4-b667feecf47e" providerId="AD" clId="Web-{383084BC-58CA-F686-3B33-B7AE8303517A}" dt="2026-02-03T12:36:15.272" v="225" actId="20577"/>
          <ac:spMkLst>
            <pc:docMk/>
            <pc:sldMk cId="2658558189" sldId="304"/>
            <ac:spMk id="3" creationId="{CAD4AEE9-7A2A-9B8C-C71C-73F57B67084F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2:36:57.836" v="233" actId="20577"/>
        <pc:sldMkLst>
          <pc:docMk/>
          <pc:sldMk cId="4088563325" sldId="305"/>
        </pc:sldMkLst>
        <pc:spChg chg="mod">
          <ac:chgData name="Moutushi Tanha" userId="S::m.tanha@uwtsd.ac.uk::62f9b1f3-ddcf-45d7-a6a4-b667feecf47e" providerId="AD" clId="Web-{383084BC-58CA-F686-3B33-B7AE8303517A}" dt="2026-02-03T12:36:57.836" v="233" actId="20577"/>
          <ac:spMkLst>
            <pc:docMk/>
            <pc:sldMk cId="4088563325" sldId="305"/>
            <ac:spMk id="2" creationId="{B2170B28-A023-E962-1C0A-B1BCBE2F35A4}"/>
          </ac:spMkLst>
        </pc:spChg>
        <pc:spChg chg="mod">
          <ac:chgData name="Moutushi Tanha" userId="S::m.tanha@uwtsd.ac.uk::62f9b1f3-ddcf-45d7-a6a4-b667feecf47e" providerId="AD" clId="Web-{383084BC-58CA-F686-3B33-B7AE8303517A}" dt="2026-02-03T12:36:42.882" v="229" actId="20577"/>
          <ac:spMkLst>
            <pc:docMk/>
            <pc:sldMk cId="4088563325" sldId="305"/>
            <ac:spMk id="3" creationId="{89159C6E-D4EF-D702-E00E-8165230ED6D2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59:17.796" v="801" actId="20577"/>
        <pc:sldMkLst>
          <pc:docMk/>
          <pc:sldMk cId="1564032577" sldId="306"/>
        </pc:sldMkLst>
        <pc:spChg chg="mod">
          <ac:chgData name="Moutushi Tanha" userId="S::m.tanha@uwtsd.ac.uk::62f9b1f3-ddcf-45d7-a6a4-b667feecf47e" providerId="AD" clId="Web-{383084BC-58CA-F686-3B33-B7AE8303517A}" dt="2026-02-03T13:59:12.843" v="798" actId="20577"/>
          <ac:spMkLst>
            <pc:docMk/>
            <pc:sldMk cId="1564032577" sldId="306"/>
            <ac:spMk id="2" creationId="{F80500F2-4CA9-189B-BF55-A38AA5B037B2}"/>
          </ac:spMkLst>
        </pc:spChg>
        <pc:spChg chg="mod">
          <ac:chgData name="Moutushi Tanha" userId="S::m.tanha@uwtsd.ac.uk::62f9b1f3-ddcf-45d7-a6a4-b667feecf47e" providerId="AD" clId="Web-{383084BC-58CA-F686-3B33-B7AE8303517A}" dt="2026-02-03T13:59:17.796" v="801" actId="20577"/>
          <ac:spMkLst>
            <pc:docMk/>
            <pc:sldMk cId="1564032577" sldId="306"/>
            <ac:spMk id="3" creationId="{2425A4D1-36C1-8B30-132A-4F27B28F90C1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59:26.140" v="806" actId="20577"/>
        <pc:sldMkLst>
          <pc:docMk/>
          <pc:sldMk cId="2263251906" sldId="307"/>
        </pc:sldMkLst>
        <pc:spChg chg="mod">
          <ac:chgData name="Moutushi Tanha" userId="S::m.tanha@uwtsd.ac.uk::62f9b1f3-ddcf-45d7-a6a4-b667feecf47e" providerId="AD" clId="Web-{383084BC-58CA-F686-3B33-B7AE8303517A}" dt="2026-02-03T12:37:25.622" v="244" actId="20577"/>
          <ac:spMkLst>
            <pc:docMk/>
            <pc:sldMk cId="2263251906" sldId="307"/>
            <ac:spMk id="2" creationId="{B6077963-884E-B4D6-D6DD-6F42C431EF08}"/>
          </ac:spMkLst>
        </pc:spChg>
        <pc:spChg chg="mod">
          <ac:chgData name="Moutushi Tanha" userId="S::m.tanha@uwtsd.ac.uk::62f9b1f3-ddcf-45d7-a6a4-b667feecf47e" providerId="AD" clId="Web-{383084BC-58CA-F686-3B33-B7AE8303517A}" dt="2026-02-03T13:59:26.140" v="806" actId="20577"/>
          <ac:spMkLst>
            <pc:docMk/>
            <pc:sldMk cId="2263251906" sldId="307"/>
            <ac:spMk id="3" creationId="{1D5A7D29-9A57-61BB-BF81-2CC556C034A9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2:38:05.692" v="257" actId="20577"/>
        <pc:sldMkLst>
          <pc:docMk/>
          <pc:sldMk cId="4207673993" sldId="308"/>
        </pc:sldMkLst>
        <pc:spChg chg="mod">
          <ac:chgData name="Moutushi Tanha" userId="S::m.tanha@uwtsd.ac.uk::62f9b1f3-ddcf-45d7-a6a4-b667feecf47e" providerId="AD" clId="Web-{383084BC-58CA-F686-3B33-B7AE8303517A}" dt="2026-02-03T12:38:05.692" v="257" actId="20577"/>
          <ac:spMkLst>
            <pc:docMk/>
            <pc:sldMk cId="4207673993" sldId="308"/>
            <ac:spMk id="2" creationId="{95D071A0-9746-0EE6-58CA-2489E2809707}"/>
          </ac:spMkLst>
        </pc:spChg>
        <pc:spChg chg="mod">
          <ac:chgData name="Moutushi Tanha" userId="S::m.tanha@uwtsd.ac.uk::62f9b1f3-ddcf-45d7-a6a4-b667feecf47e" providerId="AD" clId="Web-{383084BC-58CA-F686-3B33-B7AE8303517A}" dt="2026-02-03T12:37:50.970" v="251" actId="20577"/>
          <ac:spMkLst>
            <pc:docMk/>
            <pc:sldMk cId="4207673993" sldId="308"/>
            <ac:spMk id="3" creationId="{6BA65499-2928-7A44-E490-5926715D0F91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2:39:51.266" v="287" actId="20577"/>
        <pc:sldMkLst>
          <pc:docMk/>
          <pc:sldMk cId="3122568982" sldId="309"/>
        </pc:sldMkLst>
        <pc:spChg chg="mod">
          <ac:chgData name="Moutushi Tanha" userId="S::m.tanha@uwtsd.ac.uk::62f9b1f3-ddcf-45d7-a6a4-b667feecf47e" providerId="AD" clId="Web-{383084BC-58CA-F686-3B33-B7AE8303517A}" dt="2026-02-03T12:38:33.774" v="267" actId="20577"/>
          <ac:spMkLst>
            <pc:docMk/>
            <pc:sldMk cId="3122568982" sldId="309"/>
            <ac:spMk id="2" creationId="{8182275D-417B-A182-6074-08CD53112CDA}"/>
          </ac:spMkLst>
        </pc:spChg>
        <pc:spChg chg="mod">
          <ac:chgData name="Moutushi Tanha" userId="S::m.tanha@uwtsd.ac.uk::62f9b1f3-ddcf-45d7-a6a4-b667feecf47e" providerId="AD" clId="Web-{383084BC-58CA-F686-3B33-B7AE8303517A}" dt="2026-02-03T12:39:51.266" v="287" actId="20577"/>
          <ac:spMkLst>
            <pc:docMk/>
            <pc:sldMk cId="3122568982" sldId="309"/>
            <ac:spMk id="3" creationId="{52BC5110-1588-D339-E4F8-C700CAC749CC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4:00:16.001" v="814" actId="20577"/>
        <pc:sldMkLst>
          <pc:docMk/>
          <pc:sldMk cId="1396070000" sldId="311"/>
        </pc:sldMkLst>
        <pc:spChg chg="mod">
          <ac:chgData name="Moutushi Tanha" userId="S::m.tanha@uwtsd.ac.uk::62f9b1f3-ddcf-45d7-a6a4-b667feecf47e" providerId="AD" clId="Web-{383084BC-58CA-F686-3B33-B7AE8303517A}" dt="2026-02-03T14:00:16.001" v="814" actId="20577"/>
          <ac:spMkLst>
            <pc:docMk/>
            <pc:sldMk cId="1396070000" sldId="311"/>
            <ac:spMk id="2" creationId="{588938DB-F8FE-A7C5-D0E9-53C9F73E797B}"/>
          </ac:spMkLst>
        </pc:spChg>
        <pc:spChg chg="mod">
          <ac:chgData name="Moutushi Tanha" userId="S::m.tanha@uwtsd.ac.uk::62f9b1f3-ddcf-45d7-a6a4-b667feecf47e" providerId="AD" clId="Web-{383084BC-58CA-F686-3B33-B7AE8303517A}" dt="2026-02-03T14:00:06.532" v="809" actId="20577"/>
          <ac:spMkLst>
            <pc:docMk/>
            <pc:sldMk cId="1396070000" sldId="311"/>
            <ac:spMk id="3" creationId="{2F558B22-84CF-3332-B195-3C8E0D0BBD96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02:01.771" v="319" actId="20577"/>
        <pc:sldMkLst>
          <pc:docMk/>
          <pc:sldMk cId="380998719" sldId="312"/>
        </pc:sldMkLst>
        <pc:spChg chg="mod">
          <ac:chgData name="Moutushi Tanha" userId="S::m.tanha@uwtsd.ac.uk::62f9b1f3-ddcf-45d7-a6a4-b667feecf47e" providerId="AD" clId="Web-{383084BC-58CA-F686-3B33-B7AE8303517A}" dt="2026-02-03T13:01:55.801" v="316" actId="20577"/>
          <ac:spMkLst>
            <pc:docMk/>
            <pc:sldMk cId="380998719" sldId="312"/>
            <ac:spMk id="2" creationId="{A0444711-3FBE-10F4-6CCE-95A94CB0B43D}"/>
          </ac:spMkLst>
        </pc:spChg>
        <pc:spChg chg="mod">
          <ac:chgData name="Moutushi Tanha" userId="S::m.tanha@uwtsd.ac.uk::62f9b1f3-ddcf-45d7-a6a4-b667feecf47e" providerId="AD" clId="Web-{383084BC-58CA-F686-3B33-B7AE8303517A}" dt="2026-02-03T13:02:01.771" v="319" actId="20577"/>
          <ac:spMkLst>
            <pc:docMk/>
            <pc:sldMk cId="380998719" sldId="312"/>
            <ac:spMk id="3" creationId="{5D9A5899-1810-E57D-8D43-76255BB47DDD}"/>
          </ac:spMkLst>
        </pc:spChg>
      </pc:sldChg>
      <pc:sldChg chg="modSp">
        <pc:chgData name="Moutushi Tanha" userId="S::m.tanha@uwtsd.ac.uk::62f9b1f3-ddcf-45d7-a6a4-b667feecf47e" providerId="AD" clId="Web-{383084BC-58CA-F686-3B33-B7AE8303517A}" dt="2026-02-03T13:09:57.990" v="330" actId="20577"/>
        <pc:sldMkLst>
          <pc:docMk/>
          <pc:sldMk cId="1376129415" sldId="313"/>
        </pc:sldMkLst>
        <pc:spChg chg="mod">
          <ac:chgData name="Moutushi Tanha" userId="S::m.tanha@uwtsd.ac.uk::62f9b1f3-ddcf-45d7-a6a4-b667feecf47e" providerId="AD" clId="Web-{383084BC-58CA-F686-3B33-B7AE8303517A}" dt="2026-02-03T13:09:52.209" v="327" actId="20577"/>
          <ac:spMkLst>
            <pc:docMk/>
            <pc:sldMk cId="1376129415" sldId="313"/>
            <ac:spMk id="2" creationId="{95539AA4-3C70-1985-2A4D-8C5D549F28A9}"/>
          </ac:spMkLst>
        </pc:spChg>
        <pc:spChg chg="mod">
          <ac:chgData name="Moutushi Tanha" userId="S::m.tanha@uwtsd.ac.uk::62f9b1f3-ddcf-45d7-a6a4-b667feecf47e" providerId="AD" clId="Web-{383084BC-58CA-F686-3B33-B7AE8303517A}" dt="2026-02-03T13:09:57.990" v="330" actId="20577"/>
          <ac:spMkLst>
            <pc:docMk/>
            <pc:sldMk cId="1376129415" sldId="313"/>
            <ac:spMk id="3" creationId="{B3E309A4-5A4E-3037-BD37-1A302B392F50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30:15.320" v="447" actId="20577"/>
        <pc:sldMkLst>
          <pc:docMk/>
          <pc:sldMk cId="3970795564" sldId="314"/>
        </pc:sldMkLst>
        <pc:spChg chg="mod">
          <ac:chgData name="Moutushi Tanha" userId="S::m.tanha@uwtsd.ac.uk::62f9b1f3-ddcf-45d7-a6a4-b667feecf47e" providerId="AD" clId="Web-{383084BC-58CA-F686-3B33-B7AE8303517A}" dt="2026-02-03T13:30:07.164" v="443" actId="20577"/>
          <ac:spMkLst>
            <pc:docMk/>
            <pc:sldMk cId="3970795564" sldId="314"/>
            <ac:spMk id="2" creationId="{C77886ED-A636-62B2-9E57-1FA02296299F}"/>
          </ac:spMkLst>
        </pc:spChg>
        <pc:spChg chg="mod">
          <ac:chgData name="Moutushi Tanha" userId="S::m.tanha@uwtsd.ac.uk::62f9b1f3-ddcf-45d7-a6a4-b667feecf47e" providerId="AD" clId="Web-{383084BC-58CA-F686-3B33-B7AE8303517A}" dt="2026-02-03T13:30:15.320" v="447" actId="20577"/>
          <ac:spMkLst>
            <pc:docMk/>
            <pc:sldMk cId="3970795564" sldId="314"/>
            <ac:spMk id="3" creationId="{53605F8B-7E14-0357-395A-D2EBAD1A5B70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31:50.556" v="472" actId="20577"/>
        <pc:sldMkLst>
          <pc:docMk/>
          <pc:sldMk cId="3935162970" sldId="315"/>
        </pc:sldMkLst>
        <pc:spChg chg="mod">
          <ac:chgData name="Moutushi Tanha" userId="S::m.tanha@uwtsd.ac.uk::62f9b1f3-ddcf-45d7-a6a4-b667feecf47e" providerId="AD" clId="Web-{383084BC-58CA-F686-3B33-B7AE8303517A}" dt="2026-02-03T13:30:45.383" v="461" actId="20577"/>
          <ac:spMkLst>
            <pc:docMk/>
            <pc:sldMk cId="3935162970" sldId="315"/>
            <ac:spMk id="2" creationId="{FC5546B9-837C-7571-A07B-98FD81B3743E}"/>
          </ac:spMkLst>
        </pc:spChg>
        <pc:spChg chg="mod">
          <ac:chgData name="Moutushi Tanha" userId="S::m.tanha@uwtsd.ac.uk::62f9b1f3-ddcf-45d7-a6a4-b667feecf47e" providerId="AD" clId="Web-{383084BC-58CA-F686-3B33-B7AE8303517A}" dt="2026-02-03T13:31:50.556" v="472" actId="20577"/>
          <ac:spMkLst>
            <pc:docMk/>
            <pc:sldMk cId="3935162970" sldId="315"/>
            <ac:spMk id="3" creationId="{DFBBD340-9F6C-EF40-F6A4-6832BB13DB1A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4:51.615" v="762" actId="20577"/>
        <pc:sldMkLst>
          <pc:docMk/>
          <pc:sldMk cId="1716827559" sldId="316"/>
        </pc:sldMkLst>
        <pc:spChg chg="mod">
          <ac:chgData name="Moutushi Tanha" userId="S::m.tanha@uwtsd.ac.uk::62f9b1f3-ddcf-45d7-a6a4-b667feecf47e" providerId="AD" clId="Web-{383084BC-58CA-F686-3B33-B7AE8303517A}" dt="2026-02-03T13:34:17.230" v="493" actId="20577"/>
          <ac:spMkLst>
            <pc:docMk/>
            <pc:sldMk cId="1716827559" sldId="316"/>
            <ac:spMk id="2" creationId="{92844092-759D-2FDD-A489-E7A68B9018DF}"/>
          </ac:spMkLst>
        </pc:spChg>
        <pc:spChg chg="mod">
          <ac:chgData name="Moutushi Tanha" userId="S::m.tanha@uwtsd.ac.uk::62f9b1f3-ddcf-45d7-a6a4-b667feecf47e" providerId="AD" clId="Web-{383084BC-58CA-F686-3B33-B7AE8303517A}" dt="2026-02-03T13:54:51.615" v="762" actId="20577"/>
          <ac:spMkLst>
            <pc:docMk/>
            <pc:sldMk cId="1716827559" sldId="316"/>
            <ac:spMk id="3" creationId="{C7064999-2E4E-61A1-8417-377B713FAB73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4:13.301" v="757" actId="20577"/>
        <pc:sldMkLst>
          <pc:docMk/>
          <pc:sldMk cId="3877094048" sldId="317"/>
        </pc:sldMkLst>
        <pc:spChg chg="mod">
          <ac:chgData name="Moutushi Tanha" userId="S::m.tanha@uwtsd.ac.uk::62f9b1f3-ddcf-45d7-a6a4-b667feecf47e" providerId="AD" clId="Web-{383084BC-58CA-F686-3B33-B7AE8303517A}" dt="2026-02-03T13:36:08.705" v="524" actId="20577"/>
          <ac:spMkLst>
            <pc:docMk/>
            <pc:sldMk cId="3877094048" sldId="317"/>
            <ac:spMk id="2" creationId="{15CEA68B-1B5D-D967-DB51-0CE86B206ECE}"/>
          </ac:spMkLst>
        </pc:spChg>
        <pc:spChg chg="mod">
          <ac:chgData name="Moutushi Tanha" userId="S::m.tanha@uwtsd.ac.uk::62f9b1f3-ddcf-45d7-a6a4-b667feecf47e" providerId="AD" clId="Web-{383084BC-58CA-F686-3B33-B7AE8303517A}" dt="2026-02-03T13:54:13.301" v="757" actId="20577"/>
          <ac:spMkLst>
            <pc:docMk/>
            <pc:sldMk cId="3877094048" sldId="317"/>
            <ac:spMk id="3" creationId="{88A9A993-090E-9BB1-85DE-EF7676186C1F}"/>
          </ac:spMkLst>
        </pc:spChg>
      </pc:sldChg>
      <pc:sldChg chg="addSp modSp new mod setBg">
        <pc:chgData name="Moutushi Tanha" userId="S::m.tanha@uwtsd.ac.uk::62f9b1f3-ddcf-45d7-a6a4-b667feecf47e" providerId="AD" clId="Web-{383084BC-58CA-F686-3B33-B7AE8303517A}" dt="2026-02-03T11:25:45.801" v="61"/>
        <pc:sldMkLst>
          <pc:docMk/>
          <pc:sldMk cId="600641826" sldId="318"/>
        </pc:sldMkLst>
        <pc:spChg chg="add">
          <ac:chgData name="Moutushi Tanha" userId="S::m.tanha@uwtsd.ac.uk::62f9b1f3-ddcf-45d7-a6a4-b667feecf47e" providerId="AD" clId="Web-{383084BC-58CA-F686-3B33-B7AE8303517A}" dt="2026-02-03T11:25:45.801" v="61"/>
          <ac:spMkLst>
            <pc:docMk/>
            <pc:sldMk cId="600641826" sldId="31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83084BC-58CA-F686-3B33-B7AE8303517A}" dt="2026-02-03T11:25:45.801" v="61"/>
          <ac:spMkLst>
            <pc:docMk/>
            <pc:sldMk cId="600641826" sldId="31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83084BC-58CA-F686-3B33-B7AE8303517A}" dt="2026-02-03T11:25:45.801" v="61"/>
          <ac:spMkLst>
            <pc:docMk/>
            <pc:sldMk cId="600641826" sldId="31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83084BC-58CA-F686-3B33-B7AE8303517A}" dt="2026-02-03T11:25:45.801" v="61"/>
          <ac:spMkLst>
            <pc:docMk/>
            <pc:sldMk cId="600641826" sldId="31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83084BC-58CA-F686-3B33-B7AE8303517A}" dt="2026-02-03T11:25:45.801" v="61"/>
          <ac:picMkLst>
            <pc:docMk/>
            <pc:sldMk cId="600641826" sldId="318"/>
            <ac:picMk id="2" creationId="{3FD8D966-081A-49A6-C26E-CA06E532EEC2}"/>
          </ac:picMkLst>
        </pc:picChg>
      </pc:sldChg>
      <pc:sldChg chg="addSp delSp modSp new">
        <pc:chgData name="Moutushi Tanha" userId="S::m.tanha@uwtsd.ac.uk::62f9b1f3-ddcf-45d7-a6a4-b667feecf47e" providerId="AD" clId="Web-{383084BC-58CA-F686-3B33-B7AE8303517A}" dt="2026-02-03T11:29:03.058" v="72"/>
        <pc:sldMkLst>
          <pc:docMk/>
          <pc:sldMk cId="1125148262" sldId="319"/>
        </pc:sldMkLst>
        <pc:picChg chg="add del mod">
          <ac:chgData name="Moutushi Tanha" userId="S::m.tanha@uwtsd.ac.uk::62f9b1f3-ddcf-45d7-a6a4-b667feecf47e" providerId="AD" clId="Web-{383084BC-58CA-F686-3B33-B7AE8303517A}" dt="2026-02-03T11:28:13.103" v="67"/>
          <ac:picMkLst>
            <pc:docMk/>
            <pc:sldMk cId="1125148262" sldId="319"/>
            <ac:picMk id="2" creationId="{1FB0798D-E82C-5064-6279-A9A62F8C2905}"/>
          </ac:picMkLst>
        </pc:picChg>
        <pc:picChg chg="add del mod">
          <ac:chgData name="Moutushi Tanha" userId="S::m.tanha@uwtsd.ac.uk::62f9b1f3-ddcf-45d7-a6a4-b667feecf47e" providerId="AD" clId="Web-{383084BC-58CA-F686-3B33-B7AE8303517A}" dt="2026-02-03T11:28:20.260" v="69"/>
          <ac:picMkLst>
            <pc:docMk/>
            <pc:sldMk cId="1125148262" sldId="319"/>
            <ac:picMk id="3" creationId="{6B2F7C93-A068-43AE-24AE-807AF867A609}"/>
          </ac:picMkLst>
        </pc:picChg>
        <pc:picChg chg="add del mod">
          <ac:chgData name="Moutushi Tanha" userId="S::m.tanha@uwtsd.ac.uk::62f9b1f3-ddcf-45d7-a6a4-b667feecf47e" providerId="AD" clId="Web-{383084BC-58CA-F686-3B33-B7AE8303517A}" dt="2026-02-03T11:28:30.979" v="71"/>
          <ac:picMkLst>
            <pc:docMk/>
            <pc:sldMk cId="1125148262" sldId="319"/>
            <ac:picMk id="4" creationId="{BC52DC4E-BD12-2211-0BD1-2F9FB46BCC77}"/>
          </ac:picMkLst>
        </pc:picChg>
        <pc:picChg chg="add mod">
          <ac:chgData name="Moutushi Tanha" userId="S::m.tanha@uwtsd.ac.uk::62f9b1f3-ddcf-45d7-a6a4-b667feecf47e" providerId="AD" clId="Web-{383084BC-58CA-F686-3B33-B7AE8303517A}" dt="2026-02-03T11:29:03.058" v="72"/>
          <ac:picMkLst>
            <pc:docMk/>
            <pc:sldMk cId="1125148262" sldId="319"/>
            <ac:picMk id="5" creationId="{E88A4B22-0423-C94F-5F55-ACE9DA8C6A0B}"/>
          </ac:picMkLst>
        </pc:picChg>
      </pc:sldChg>
      <pc:sldChg chg="addSp modSp new mod ord setBg">
        <pc:chgData name="Moutushi Tanha" userId="S::m.tanha@uwtsd.ac.uk::62f9b1f3-ddcf-45d7-a6a4-b667feecf47e" providerId="AD" clId="Web-{383084BC-58CA-F686-3B33-B7AE8303517A}" dt="2026-02-03T11:30:27.888" v="79"/>
        <pc:sldMkLst>
          <pc:docMk/>
          <pc:sldMk cId="1462704116" sldId="320"/>
        </pc:sldMkLst>
        <pc:spChg chg="add">
          <ac:chgData name="Moutushi Tanha" userId="S::m.tanha@uwtsd.ac.uk::62f9b1f3-ddcf-45d7-a6a4-b667feecf47e" providerId="AD" clId="Web-{383084BC-58CA-F686-3B33-B7AE8303517A}" dt="2026-02-03T11:30:27.888" v="79"/>
          <ac:spMkLst>
            <pc:docMk/>
            <pc:sldMk cId="1462704116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83084BC-58CA-F686-3B33-B7AE8303517A}" dt="2026-02-03T11:30:27.888" v="79"/>
          <ac:spMkLst>
            <pc:docMk/>
            <pc:sldMk cId="1462704116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83084BC-58CA-F686-3B33-B7AE8303517A}" dt="2026-02-03T11:30:27.888" v="79"/>
          <ac:spMkLst>
            <pc:docMk/>
            <pc:sldMk cId="1462704116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83084BC-58CA-F686-3B33-B7AE8303517A}" dt="2026-02-03T11:30:27.888" v="79"/>
          <ac:spMkLst>
            <pc:docMk/>
            <pc:sldMk cId="1462704116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83084BC-58CA-F686-3B33-B7AE8303517A}" dt="2026-02-03T11:30:27.888" v="79"/>
          <ac:picMkLst>
            <pc:docMk/>
            <pc:sldMk cId="1462704116" sldId="320"/>
            <ac:picMk id="2" creationId="{25B2BB61-D1B2-DC4C-9C51-2E1282F70114}"/>
          </ac:picMkLst>
        </pc:picChg>
      </pc:sldChg>
      <pc:sldChg chg="modSp new ord">
        <pc:chgData name="Moutushi Tanha" userId="S::m.tanha@uwtsd.ac.uk::62f9b1f3-ddcf-45d7-a6a4-b667feecf47e" providerId="AD" clId="Web-{383084BC-58CA-F686-3B33-B7AE8303517A}" dt="2026-02-03T13:53:44.643" v="756" actId="20577"/>
        <pc:sldMkLst>
          <pc:docMk/>
          <pc:sldMk cId="1149692243" sldId="321"/>
        </pc:sldMkLst>
        <pc:spChg chg="mod">
          <ac:chgData name="Moutushi Tanha" userId="S::m.tanha@uwtsd.ac.uk::62f9b1f3-ddcf-45d7-a6a4-b667feecf47e" providerId="AD" clId="Web-{383084BC-58CA-F686-3B33-B7AE8303517A}" dt="2026-02-03T13:53:44.643" v="756" actId="20577"/>
          <ac:spMkLst>
            <pc:docMk/>
            <pc:sldMk cId="1149692243" sldId="321"/>
            <ac:spMk id="2" creationId="{78577623-7541-ED62-D568-0E00153B34EE}"/>
          </ac:spMkLst>
        </pc:spChg>
        <pc:spChg chg="mod">
          <ac:chgData name="Moutushi Tanha" userId="S::m.tanha@uwtsd.ac.uk::62f9b1f3-ddcf-45d7-a6a4-b667feecf47e" providerId="AD" clId="Web-{383084BC-58CA-F686-3B33-B7AE8303517A}" dt="2026-02-03T13:53:35.065" v="754" actId="20577"/>
          <ac:spMkLst>
            <pc:docMk/>
            <pc:sldMk cId="1149692243" sldId="321"/>
            <ac:spMk id="3" creationId="{F5B0B8A5-A76C-F673-743C-772BAA24FEC7}"/>
          </ac:spMkLst>
        </pc:spChg>
      </pc:sldChg>
      <pc:sldChg chg="addSp modSp new mod setBg">
        <pc:chgData name="Moutushi Tanha" userId="S::m.tanha@uwtsd.ac.uk::62f9b1f3-ddcf-45d7-a6a4-b667feecf47e" providerId="AD" clId="Web-{383084BC-58CA-F686-3B33-B7AE8303517A}" dt="2026-02-03T11:31:42.470" v="86"/>
        <pc:sldMkLst>
          <pc:docMk/>
          <pc:sldMk cId="835242885" sldId="322"/>
        </pc:sldMkLst>
        <pc:spChg chg="add">
          <ac:chgData name="Moutushi Tanha" userId="S::m.tanha@uwtsd.ac.uk::62f9b1f3-ddcf-45d7-a6a4-b667feecf47e" providerId="AD" clId="Web-{383084BC-58CA-F686-3B33-B7AE8303517A}" dt="2026-02-03T11:31:42.470" v="86"/>
          <ac:spMkLst>
            <pc:docMk/>
            <pc:sldMk cId="835242885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83084BC-58CA-F686-3B33-B7AE8303517A}" dt="2026-02-03T11:31:42.470" v="86"/>
          <ac:spMkLst>
            <pc:docMk/>
            <pc:sldMk cId="835242885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83084BC-58CA-F686-3B33-B7AE8303517A}" dt="2026-02-03T11:31:42.470" v="86"/>
          <ac:spMkLst>
            <pc:docMk/>
            <pc:sldMk cId="835242885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83084BC-58CA-F686-3B33-B7AE8303517A}" dt="2026-02-03T11:31:42.470" v="86"/>
          <ac:spMkLst>
            <pc:docMk/>
            <pc:sldMk cId="835242885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83084BC-58CA-F686-3B33-B7AE8303517A}" dt="2026-02-03T11:31:42.470" v="86"/>
          <ac:picMkLst>
            <pc:docMk/>
            <pc:sldMk cId="835242885" sldId="322"/>
            <ac:picMk id="2" creationId="{43FBF20C-A8D1-82E2-74D1-FF11897C8C6A}"/>
          </ac:picMkLst>
        </pc:picChg>
      </pc:sldChg>
      <pc:sldChg chg="modSp new ord">
        <pc:chgData name="Moutushi Tanha" userId="S::m.tanha@uwtsd.ac.uk::62f9b1f3-ddcf-45d7-a6a4-b667feecf47e" providerId="AD" clId="Web-{383084BC-58CA-F686-3B33-B7AE8303517A}" dt="2026-02-03T13:53:17.548" v="751" actId="20577"/>
        <pc:sldMkLst>
          <pc:docMk/>
          <pc:sldMk cId="2199675676" sldId="323"/>
        </pc:sldMkLst>
        <pc:spChg chg="mod">
          <ac:chgData name="Moutushi Tanha" userId="S::m.tanha@uwtsd.ac.uk::62f9b1f3-ddcf-45d7-a6a4-b667feecf47e" providerId="AD" clId="Web-{383084BC-58CA-F686-3B33-B7AE8303517A}" dt="2026-02-03T13:41:14.483" v="601" actId="20577"/>
          <ac:spMkLst>
            <pc:docMk/>
            <pc:sldMk cId="2199675676" sldId="323"/>
            <ac:spMk id="2" creationId="{B37774FF-9280-08E3-A285-8AC3464AAC7F}"/>
          </ac:spMkLst>
        </pc:spChg>
        <pc:spChg chg="mod">
          <ac:chgData name="Moutushi Tanha" userId="S::m.tanha@uwtsd.ac.uk::62f9b1f3-ddcf-45d7-a6a4-b667feecf47e" providerId="AD" clId="Web-{383084BC-58CA-F686-3B33-B7AE8303517A}" dt="2026-02-03T13:53:17.548" v="751" actId="20577"/>
          <ac:spMkLst>
            <pc:docMk/>
            <pc:sldMk cId="2199675676" sldId="323"/>
            <ac:spMk id="3" creationId="{139A51EA-1222-1B54-E176-EBEA0C7415A9}"/>
          </ac:spMkLst>
        </pc:spChg>
      </pc:sldChg>
      <pc:sldChg chg="modSp new del">
        <pc:chgData name="Moutushi Tanha" userId="S::m.tanha@uwtsd.ac.uk::62f9b1f3-ddcf-45d7-a6a4-b667feecf47e" providerId="AD" clId="Web-{383084BC-58CA-F686-3B33-B7AE8303517A}" dt="2026-02-03T13:40:54.342" v="593"/>
        <pc:sldMkLst>
          <pc:docMk/>
          <pc:sldMk cId="3472059098" sldId="324"/>
        </pc:sldMkLst>
        <pc:spChg chg="mod">
          <ac:chgData name="Moutushi Tanha" userId="S::m.tanha@uwtsd.ac.uk::62f9b1f3-ddcf-45d7-a6a4-b667feecf47e" providerId="AD" clId="Web-{383084BC-58CA-F686-3B33-B7AE8303517A}" dt="2026-02-03T13:40:28.749" v="588" actId="20577"/>
          <ac:spMkLst>
            <pc:docMk/>
            <pc:sldMk cId="3472059098" sldId="324"/>
            <ac:spMk id="3" creationId="{CDC19F26-F364-1E33-8D61-0A8F0EEE523C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3:07.876" v="747" actId="20577"/>
        <pc:sldMkLst>
          <pc:docMk/>
          <pc:sldMk cId="2060406654" sldId="325"/>
        </pc:sldMkLst>
        <pc:spChg chg="mod">
          <ac:chgData name="Moutushi Tanha" userId="S::m.tanha@uwtsd.ac.uk::62f9b1f3-ddcf-45d7-a6a4-b667feecf47e" providerId="AD" clId="Web-{383084BC-58CA-F686-3B33-B7AE8303517A}" dt="2026-02-03T13:53:07.876" v="747" actId="20577"/>
          <ac:spMkLst>
            <pc:docMk/>
            <pc:sldMk cId="2060406654" sldId="325"/>
            <ac:spMk id="3" creationId="{5762F267-A7B3-00EA-1606-6B3014FCF0CC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1:48.965" v="735" actId="20577"/>
        <pc:sldMkLst>
          <pc:docMk/>
          <pc:sldMk cId="2967480887" sldId="326"/>
        </pc:sldMkLst>
        <pc:spChg chg="mod">
          <ac:chgData name="Moutushi Tanha" userId="S::m.tanha@uwtsd.ac.uk::62f9b1f3-ddcf-45d7-a6a4-b667feecf47e" providerId="AD" clId="Web-{383084BC-58CA-F686-3B33-B7AE8303517A}" dt="2026-02-03T13:41:41.905" v="610" actId="20577"/>
          <ac:spMkLst>
            <pc:docMk/>
            <pc:sldMk cId="2967480887" sldId="326"/>
            <ac:spMk id="2" creationId="{CCF7E085-3FCC-9606-B99B-3BEF1F33CC85}"/>
          </ac:spMkLst>
        </pc:spChg>
        <pc:spChg chg="mod">
          <ac:chgData name="Moutushi Tanha" userId="S::m.tanha@uwtsd.ac.uk::62f9b1f3-ddcf-45d7-a6a4-b667feecf47e" providerId="AD" clId="Web-{383084BC-58CA-F686-3B33-B7AE8303517A}" dt="2026-02-03T13:51:48.965" v="735" actId="20577"/>
          <ac:spMkLst>
            <pc:docMk/>
            <pc:sldMk cId="2967480887" sldId="326"/>
            <ac:spMk id="3" creationId="{3FAEF842-BF77-6E0B-8981-DBC06F8ED0D2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0:53.635" v="723" actId="20577"/>
        <pc:sldMkLst>
          <pc:docMk/>
          <pc:sldMk cId="623573033" sldId="327"/>
        </pc:sldMkLst>
        <pc:spChg chg="mod">
          <ac:chgData name="Moutushi Tanha" userId="S::m.tanha@uwtsd.ac.uk::62f9b1f3-ddcf-45d7-a6a4-b667feecf47e" providerId="AD" clId="Web-{383084BC-58CA-F686-3B33-B7AE8303517A}" dt="2026-02-03T13:50:48.150" v="719" actId="20577"/>
          <ac:spMkLst>
            <pc:docMk/>
            <pc:sldMk cId="623573033" sldId="327"/>
            <ac:spMk id="2" creationId="{F23DCB03-9D9E-15D1-0277-C869A2B4C10C}"/>
          </ac:spMkLst>
        </pc:spChg>
        <pc:spChg chg="mod">
          <ac:chgData name="Moutushi Tanha" userId="S::m.tanha@uwtsd.ac.uk::62f9b1f3-ddcf-45d7-a6a4-b667feecf47e" providerId="AD" clId="Web-{383084BC-58CA-F686-3B33-B7AE8303517A}" dt="2026-02-03T13:50:53.635" v="723" actId="20577"/>
          <ac:spMkLst>
            <pc:docMk/>
            <pc:sldMk cId="623573033" sldId="327"/>
            <ac:spMk id="3" creationId="{938385A1-7609-B6DC-40A6-C3A1AC332174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0:25.447" v="713" actId="20577"/>
        <pc:sldMkLst>
          <pc:docMk/>
          <pc:sldMk cId="1272385896" sldId="328"/>
        </pc:sldMkLst>
        <pc:spChg chg="mod">
          <ac:chgData name="Moutushi Tanha" userId="S::m.tanha@uwtsd.ac.uk::62f9b1f3-ddcf-45d7-a6a4-b667feecf47e" providerId="AD" clId="Web-{383084BC-58CA-F686-3B33-B7AE8303517A}" dt="2026-02-03T13:50:17.306" v="706" actId="20577"/>
          <ac:spMkLst>
            <pc:docMk/>
            <pc:sldMk cId="1272385896" sldId="328"/>
            <ac:spMk id="2" creationId="{DB3BDE40-4795-78DE-C1FF-2E37A3A85490}"/>
          </ac:spMkLst>
        </pc:spChg>
        <pc:spChg chg="mod">
          <ac:chgData name="Moutushi Tanha" userId="S::m.tanha@uwtsd.ac.uk::62f9b1f3-ddcf-45d7-a6a4-b667feecf47e" providerId="AD" clId="Web-{383084BC-58CA-F686-3B33-B7AE8303517A}" dt="2026-02-03T13:50:25.447" v="713" actId="20577"/>
          <ac:spMkLst>
            <pc:docMk/>
            <pc:sldMk cId="1272385896" sldId="328"/>
            <ac:spMk id="3" creationId="{BBEFB9E4-BC36-DA7E-A0BB-4A60A9D36786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49:22.883" v="692" actId="20577"/>
        <pc:sldMkLst>
          <pc:docMk/>
          <pc:sldMk cId="1440918466" sldId="329"/>
        </pc:sldMkLst>
        <pc:spChg chg="mod">
          <ac:chgData name="Moutushi Tanha" userId="S::m.tanha@uwtsd.ac.uk::62f9b1f3-ddcf-45d7-a6a4-b667feecf47e" providerId="AD" clId="Web-{383084BC-58CA-F686-3B33-B7AE8303517A}" dt="2026-02-03T13:49:22.883" v="692" actId="20577"/>
          <ac:spMkLst>
            <pc:docMk/>
            <pc:sldMk cId="1440918466" sldId="329"/>
            <ac:spMk id="2" creationId="{7A3A68E1-960A-82A3-7139-198824442A9F}"/>
          </ac:spMkLst>
        </pc:spChg>
        <pc:spChg chg="mod">
          <ac:chgData name="Moutushi Tanha" userId="S::m.tanha@uwtsd.ac.uk::62f9b1f3-ddcf-45d7-a6a4-b667feecf47e" providerId="AD" clId="Web-{383084BC-58CA-F686-3B33-B7AE8303517A}" dt="2026-02-03T13:49:11.321" v="688" actId="20577"/>
          <ac:spMkLst>
            <pc:docMk/>
            <pc:sldMk cId="1440918466" sldId="329"/>
            <ac:spMk id="3" creationId="{F9356C79-CCA2-BB4B-4F6C-95DCD229EB0B}"/>
          </ac:spMkLst>
        </pc:spChg>
      </pc:sldChg>
      <pc:sldChg chg="addSp modSp new mod setBg">
        <pc:chgData name="Moutushi Tanha" userId="S::m.tanha@uwtsd.ac.uk::62f9b1f3-ddcf-45d7-a6a4-b667feecf47e" providerId="AD" clId="Web-{383084BC-58CA-F686-3B33-B7AE8303517A}" dt="2026-02-03T11:40:06.968" v="108"/>
        <pc:sldMkLst>
          <pc:docMk/>
          <pc:sldMk cId="470126873" sldId="330"/>
        </pc:sldMkLst>
        <pc:spChg chg="add">
          <ac:chgData name="Moutushi Tanha" userId="S::m.tanha@uwtsd.ac.uk::62f9b1f3-ddcf-45d7-a6a4-b667feecf47e" providerId="AD" clId="Web-{383084BC-58CA-F686-3B33-B7AE8303517A}" dt="2026-02-03T11:40:06.968" v="108"/>
          <ac:spMkLst>
            <pc:docMk/>
            <pc:sldMk cId="470126873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83084BC-58CA-F686-3B33-B7AE8303517A}" dt="2026-02-03T11:40:06.968" v="108"/>
          <ac:spMkLst>
            <pc:docMk/>
            <pc:sldMk cId="470126873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83084BC-58CA-F686-3B33-B7AE8303517A}" dt="2026-02-03T11:40:06.968" v="108"/>
          <ac:spMkLst>
            <pc:docMk/>
            <pc:sldMk cId="470126873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83084BC-58CA-F686-3B33-B7AE8303517A}" dt="2026-02-03T11:40:06.968" v="108"/>
          <ac:spMkLst>
            <pc:docMk/>
            <pc:sldMk cId="470126873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83084BC-58CA-F686-3B33-B7AE8303517A}" dt="2026-02-03T11:40:06.968" v="108"/>
          <ac:picMkLst>
            <pc:docMk/>
            <pc:sldMk cId="470126873" sldId="330"/>
            <ac:picMk id="2" creationId="{4BB74EBE-D8BC-6C59-ACD0-A22E79454BDF}"/>
          </ac:picMkLst>
        </pc:picChg>
      </pc:sldChg>
      <pc:sldChg chg="addSp modSp new mod setBg">
        <pc:chgData name="Moutushi Tanha" userId="S::m.tanha@uwtsd.ac.uk::62f9b1f3-ddcf-45d7-a6a4-b667feecf47e" providerId="AD" clId="Web-{383084BC-58CA-F686-3B33-B7AE8303517A}" dt="2026-02-03T11:41:05.641" v="111"/>
        <pc:sldMkLst>
          <pc:docMk/>
          <pc:sldMk cId="1852303877" sldId="331"/>
        </pc:sldMkLst>
        <pc:spChg chg="add">
          <ac:chgData name="Moutushi Tanha" userId="S::m.tanha@uwtsd.ac.uk::62f9b1f3-ddcf-45d7-a6a4-b667feecf47e" providerId="AD" clId="Web-{383084BC-58CA-F686-3B33-B7AE8303517A}" dt="2026-02-03T11:41:05.641" v="111"/>
          <ac:spMkLst>
            <pc:docMk/>
            <pc:sldMk cId="1852303877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83084BC-58CA-F686-3B33-B7AE8303517A}" dt="2026-02-03T11:41:05.641" v="111"/>
          <ac:spMkLst>
            <pc:docMk/>
            <pc:sldMk cId="1852303877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83084BC-58CA-F686-3B33-B7AE8303517A}" dt="2026-02-03T11:41:05.641" v="111"/>
          <ac:spMkLst>
            <pc:docMk/>
            <pc:sldMk cId="1852303877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83084BC-58CA-F686-3B33-B7AE8303517A}" dt="2026-02-03T11:41:05.641" v="111"/>
          <ac:spMkLst>
            <pc:docMk/>
            <pc:sldMk cId="1852303877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83084BC-58CA-F686-3B33-B7AE8303517A}" dt="2026-02-03T11:41:05.641" v="111"/>
          <ac:picMkLst>
            <pc:docMk/>
            <pc:sldMk cId="1852303877" sldId="331"/>
            <ac:picMk id="2" creationId="{8308DC6D-C6AC-FDDE-DA4C-23DEEFCDACAC}"/>
          </ac:picMkLst>
        </pc:picChg>
      </pc:sldChg>
      <pc:sldChg chg="modSp new del">
        <pc:chgData name="Moutushi Tanha" userId="S::m.tanha@uwtsd.ac.uk::62f9b1f3-ddcf-45d7-a6a4-b667feecf47e" providerId="AD" clId="Web-{383084BC-58CA-F686-3B33-B7AE8303517A}" dt="2026-02-03T13:48:54.336" v="683"/>
        <pc:sldMkLst>
          <pc:docMk/>
          <pc:sldMk cId="3144949804" sldId="332"/>
        </pc:sldMkLst>
        <pc:spChg chg="mod">
          <ac:chgData name="Moutushi Tanha" userId="S::m.tanha@uwtsd.ac.uk::62f9b1f3-ddcf-45d7-a6a4-b667feecf47e" providerId="AD" clId="Web-{383084BC-58CA-F686-3B33-B7AE8303517A}" dt="2026-02-03T13:48:26.976" v="679" actId="20577"/>
          <ac:spMkLst>
            <pc:docMk/>
            <pc:sldMk cId="3144949804" sldId="332"/>
            <ac:spMk id="2" creationId="{BED581CD-EADE-BFF5-7FA9-6E9C1CDF0AFB}"/>
          </ac:spMkLst>
        </pc:spChg>
        <pc:spChg chg="mod">
          <ac:chgData name="Moutushi Tanha" userId="S::m.tanha@uwtsd.ac.uk::62f9b1f3-ddcf-45d7-a6a4-b667feecf47e" providerId="AD" clId="Web-{383084BC-58CA-F686-3B33-B7AE8303517A}" dt="2026-02-03T13:48:45.680" v="682" actId="20577"/>
          <ac:spMkLst>
            <pc:docMk/>
            <pc:sldMk cId="3144949804" sldId="332"/>
            <ac:spMk id="3" creationId="{46098841-710E-A4D9-8BEA-FC9677358F3D}"/>
          </ac:spMkLst>
        </pc:spChg>
      </pc:sldChg>
      <pc:sldChg chg="modSp new del">
        <pc:chgData name="Moutushi Tanha" userId="S::m.tanha@uwtsd.ac.uk::62f9b1f3-ddcf-45d7-a6a4-b667feecf47e" providerId="AD" clId="Web-{383084BC-58CA-F686-3B33-B7AE8303517A}" dt="2026-02-03T13:58:40.060" v="790"/>
        <pc:sldMkLst>
          <pc:docMk/>
          <pc:sldMk cId="383867179" sldId="333"/>
        </pc:sldMkLst>
        <pc:spChg chg="mod">
          <ac:chgData name="Moutushi Tanha" userId="S::m.tanha@uwtsd.ac.uk::62f9b1f3-ddcf-45d7-a6a4-b667feecf47e" providerId="AD" clId="Web-{383084BC-58CA-F686-3B33-B7AE8303517A}" dt="2026-02-03T12:33:03.634" v="200" actId="20577"/>
          <ac:spMkLst>
            <pc:docMk/>
            <pc:sldMk cId="383867179" sldId="333"/>
            <ac:spMk id="3" creationId="{4D8C1EFF-E722-9167-59F7-72598CCC7DDB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9:50.062" v="807" actId="20577"/>
        <pc:sldMkLst>
          <pc:docMk/>
          <pc:sldMk cId="3719808882" sldId="334"/>
        </pc:sldMkLst>
        <pc:spChg chg="mod">
          <ac:chgData name="Moutushi Tanha" userId="S::m.tanha@uwtsd.ac.uk::62f9b1f3-ddcf-45d7-a6a4-b667feecf47e" providerId="AD" clId="Web-{383084BC-58CA-F686-3B33-B7AE8303517A}" dt="2026-02-03T13:59:50.062" v="807" actId="20577"/>
          <ac:spMkLst>
            <pc:docMk/>
            <pc:sldMk cId="3719808882" sldId="334"/>
            <ac:spMk id="2" creationId="{37DEA327-F7B2-8D01-0CC9-D154EC39E80F}"/>
          </ac:spMkLst>
        </pc:spChg>
        <pc:spChg chg="mod">
          <ac:chgData name="Moutushi Tanha" userId="S::m.tanha@uwtsd.ac.uk::62f9b1f3-ddcf-45d7-a6a4-b667feecf47e" providerId="AD" clId="Web-{383084BC-58CA-F686-3B33-B7AE8303517A}" dt="2026-02-03T12:39:55.907" v="291" actId="20577"/>
          <ac:spMkLst>
            <pc:docMk/>
            <pc:sldMk cId="3719808882" sldId="334"/>
            <ac:spMk id="3" creationId="{C58A42A1-83E5-0F78-1CA6-67CE9A88B58E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9:54.281" v="808" actId="20577"/>
        <pc:sldMkLst>
          <pc:docMk/>
          <pc:sldMk cId="906110377" sldId="335"/>
        </pc:sldMkLst>
        <pc:spChg chg="mod">
          <ac:chgData name="Moutushi Tanha" userId="S::m.tanha@uwtsd.ac.uk::62f9b1f3-ddcf-45d7-a6a4-b667feecf47e" providerId="AD" clId="Web-{383084BC-58CA-F686-3B33-B7AE8303517A}" dt="2026-02-03T13:59:54.281" v="808" actId="20577"/>
          <ac:spMkLst>
            <pc:docMk/>
            <pc:sldMk cId="906110377" sldId="335"/>
            <ac:spMk id="2" creationId="{8762F573-4752-4ADF-3180-A51D98908ABC}"/>
          </ac:spMkLst>
        </pc:spChg>
        <pc:spChg chg="mod">
          <ac:chgData name="Moutushi Tanha" userId="S::m.tanha@uwtsd.ac.uk::62f9b1f3-ddcf-45d7-a6a4-b667feecf47e" providerId="AD" clId="Web-{383084BC-58CA-F686-3B33-B7AE8303517A}" dt="2026-02-03T12:40:01.267" v="295" actId="20577"/>
          <ac:spMkLst>
            <pc:docMk/>
            <pc:sldMk cId="906110377" sldId="335"/>
            <ac:spMk id="3" creationId="{368A8C85-B972-6F41-3C34-54078C3F1276}"/>
          </ac:spMkLst>
        </pc:spChg>
      </pc:sldChg>
      <pc:sldChg chg="modSp new del">
        <pc:chgData name="Moutushi Tanha" userId="S::m.tanha@uwtsd.ac.uk::62f9b1f3-ddcf-45d7-a6a4-b667feecf47e" providerId="AD" clId="Web-{383084BC-58CA-F686-3B33-B7AE8303517A}" dt="2026-02-03T12:41:03.411" v="305"/>
        <pc:sldMkLst>
          <pc:docMk/>
          <pc:sldMk cId="2026151298" sldId="336"/>
        </pc:sldMkLst>
        <pc:spChg chg="mod">
          <ac:chgData name="Moutushi Tanha" userId="S::m.tanha@uwtsd.ac.uk::62f9b1f3-ddcf-45d7-a6a4-b667feecf47e" providerId="AD" clId="Web-{383084BC-58CA-F686-3B33-B7AE8303517A}" dt="2026-02-03T12:40:37.316" v="304" actId="20577"/>
          <ac:spMkLst>
            <pc:docMk/>
            <pc:sldMk cId="2026151298" sldId="336"/>
            <ac:spMk id="3" creationId="{40F006D1-92A1-2DB5-B01D-155EC8012D63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18:43.752" v="394" actId="20577"/>
        <pc:sldMkLst>
          <pc:docMk/>
          <pc:sldMk cId="2457586470" sldId="336"/>
        </pc:sldMkLst>
        <pc:spChg chg="mod">
          <ac:chgData name="Moutushi Tanha" userId="S::m.tanha@uwtsd.ac.uk::62f9b1f3-ddcf-45d7-a6a4-b667feecf47e" providerId="AD" clId="Web-{383084BC-58CA-F686-3B33-B7AE8303517A}" dt="2026-02-03T13:18:43.752" v="394" actId="20577"/>
          <ac:spMkLst>
            <pc:docMk/>
            <pc:sldMk cId="2457586470" sldId="336"/>
            <ac:spMk id="2" creationId="{CC97A576-A8C1-4654-C520-9E3195D47AE0}"/>
          </ac:spMkLst>
        </pc:spChg>
        <pc:spChg chg="mod">
          <ac:chgData name="Moutushi Tanha" userId="S::m.tanha@uwtsd.ac.uk::62f9b1f3-ddcf-45d7-a6a4-b667feecf47e" providerId="AD" clId="Web-{383084BC-58CA-F686-3B33-B7AE8303517A}" dt="2026-02-03T13:18:32.924" v="390" actId="20577"/>
          <ac:spMkLst>
            <pc:docMk/>
            <pc:sldMk cId="2457586470" sldId="336"/>
            <ac:spMk id="3" creationId="{6896845F-51A4-1B20-19F1-54F5672505EB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7:50.543" v="777" actId="20577"/>
        <pc:sldMkLst>
          <pc:docMk/>
          <pc:sldMk cId="219706303" sldId="337"/>
        </pc:sldMkLst>
        <pc:spChg chg="mod">
          <ac:chgData name="Moutushi Tanha" userId="S::m.tanha@uwtsd.ac.uk::62f9b1f3-ddcf-45d7-a6a4-b667feecf47e" providerId="AD" clId="Web-{383084BC-58CA-F686-3B33-B7AE8303517A}" dt="2026-02-03T13:57:45.605" v="776" actId="20577"/>
          <ac:spMkLst>
            <pc:docMk/>
            <pc:sldMk cId="219706303" sldId="337"/>
            <ac:spMk id="2" creationId="{C0EF787C-C4C4-6849-DC10-3D8C9D28D62E}"/>
          </ac:spMkLst>
        </pc:spChg>
        <pc:spChg chg="mod">
          <ac:chgData name="Moutushi Tanha" userId="S::m.tanha@uwtsd.ac.uk::62f9b1f3-ddcf-45d7-a6a4-b667feecf47e" providerId="AD" clId="Web-{383084BC-58CA-F686-3B33-B7AE8303517A}" dt="2026-02-03T13:57:50.543" v="777" actId="20577"/>
          <ac:spMkLst>
            <pc:docMk/>
            <pc:sldMk cId="219706303" sldId="337"/>
            <ac:spMk id="3" creationId="{23690A27-86BA-FF4A-1F9D-9EFD414141F0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3:55:07.711" v="764" actId="20577"/>
        <pc:sldMkLst>
          <pc:docMk/>
          <pc:sldMk cId="36095900" sldId="338"/>
        </pc:sldMkLst>
        <pc:spChg chg="mod">
          <ac:chgData name="Moutushi Tanha" userId="S::m.tanha@uwtsd.ac.uk::62f9b1f3-ddcf-45d7-a6a4-b667feecf47e" providerId="AD" clId="Web-{383084BC-58CA-F686-3B33-B7AE8303517A}" dt="2026-02-03T13:55:07.711" v="764" actId="20577"/>
          <ac:spMkLst>
            <pc:docMk/>
            <pc:sldMk cId="36095900" sldId="338"/>
            <ac:spMk id="3" creationId="{14BF2AEE-153C-9B45-60B6-9F6BB7602501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4:02:52.785" v="855" actId="20577"/>
        <pc:sldMkLst>
          <pc:docMk/>
          <pc:sldMk cId="238393004" sldId="339"/>
        </pc:sldMkLst>
        <pc:spChg chg="mod">
          <ac:chgData name="Moutushi Tanha" userId="S::m.tanha@uwtsd.ac.uk::62f9b1f3-ddcf-45d7-a6a4-b667feecf47e" providerId="AD" clId="Web-{383084BC-58CA-F686-3B33-B7AE8303517A}" dt="2026-02-03T14:02:52.785" v="855" actId="20577"/>
          <ac:spMkLst>
            <pc:docMk/>
            <pc:sldMk cId="238393004" sldId="339"/>
            <ac:spMk id="2" creationId="{1C50B8F3-C8F3-8493-DA76-EFBD2EC0A54A}"/>
          </ac:spMkLst>
        </pc:spChg>
        <pc:spChg chg="mod">
          <ac:chgData name="Moutushi Tanha" userId="S::m.tanha@uwtsd.ac.uk::62f9b1f3-ddcf-45d7-a6a4-b667feecf47e" providerId="AD" clId="Web-{383084BC-58CA-F686-3B33-B7AE8303517A}" dt="2026-02-03T14:02:05.706" v="839" actId="20577"/>
          <ac:spMkLst>
            <pc:docMk/>
            <pc:sldMk cId="238393004" sldId="339"/>
            <ac:spMk id="3" creationId="{5341B9FC-EA33-E2EB-668F-554C3AB33555}"/>
          </ac:spMkLst>
        </pc:spChg>
      </pc:sldChg>
      <pc:sldChg chg="modSp new del">
        <pc:chgData name="Moutushi Tanha" userId="S::m.tanha@uwtsd.ac.uk::62f9b1f3-ddcf-45d7-a6a4-b667feecf47e" providerId="AD" clId="Web-{383084BC-58CA-F686-3B33-B7AE8303517A}" dt="2026-02-03T13:40:06.293" v="585"/>
        <pc:sldMkLst>
          <pc:docMk/>
          <pc:sldMk cId="772619044" sldId="339"/>
        </pc:sldMkLst>
        <pc:spChg chg="mod">
          <ac:chgData name="Moutushi Tanha" userId="S::m.tanha@uwtsd.ac.uk::62f9b1f3-ddcf-45d7-a6a4-b667feecf47e" providerId="AD" clId="Web-{383084BC-58CA-F686-3B33-B7AE8303517A}" dt="2026-02-03T13:39:00.228" v="571" actId="20577"/>
          <ac:spMkLst>
            <pc:docMk/>
            <pc:sldMk cId="772619044" sldId="339"/>
            <ac:spMk id="2" creationId="{72D6F987-B8B8-803D-AFA9-90230B4DFBA9}"/>
          </ac:spMkLst>
        </pc:spChg>
        <pc:spChg chg="mod">
          <ac:chgData name="Moutushi Tanha" userId="S::m.tanha@uwtsd.ac.uk::62f9b1f3-ddcf-45d7-a6a4-b667feecf47e" providerId="AD" clId="Web-{383084BC-58CA-F686-3B33-B7AE8303517A}" dt="2026-02-03T13:38:48.181" v="567" actId="20577"/>
          <ac:spMkLst>
            <pc:docMk/>
            <pc:sldMk cId="772619044" sldId="339"/>
            <ac:spMk id="3" creationId="{6CD8B1C3-60CB-D9A6-4810-03C6FADE3819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4:04:14.333" v="877" actId="20577"/>
        <pc:sldMkLst>
          <pc:docMk/>
          <pc:sldMk cId="4082891169" sldId="340"/>
        </pc:sldMkLst>
        <pc:spChg chg="mod">
          <ac:chgData name="Moutushi Tanha" userId="S::m.tanha@uwtsd.ac.uk::62f9b1f3-ddcf-45d7-a6a4-b667feecf47e" providerId="AD" clId="Web-{383084BC-58CA-F686-3B33-B7AE8303517A}" dt="2026-02-03T14:04:14.333" v="877" actId="20577"/>
          <ac:spMkLst>
            <pc:docMk/>
            <pc:sldMk cId="4082891169" sldId="340"/>
            <ac:spMk id="3" creationId="{9828754D-D26F-B657-3721-8E1FDE02EA47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4:05:12.241" v="899" actId="20577"/>
        <pc:sldMkLst>
          <pc:docMk/>
          <pc:sldMk cId="840443703" sldId="341"/>
        </pc:sldMkLst>
        <pc:spChg chg="mod">
          <ac:chgData name="Moutushi Tanha" userId="S::m.tanha@uwtsd.ac.uk::62f9b1f3-ddcf-45d7-a6a4-b667feecf47e" providerId="AD" clId="Web-{383084BC-58CA-F686-3B33-B7AE8303517A}" dt="2026-02-03T14:05:12.241" v="899" actId="20577"/>
          <ac:spMkLst>
            <pc:docMk/>
            <pc:sldMk cId="840443703" sldId="341"/>
            <ac:spMk id="3" creationId="{633EA634-F98C-C7A4-1648-FFB24B9BEA91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4:09:02.511" v="935" actId="20577"/>
        <pc:sldMkLst>
          <pc:docMk/>
          <pc:sldMk cId="301970795" sldId="342"/>
        </pc:sldMkLst>
        <pc:spChg chg="mod">
          <ac:chgData name="Moutushi Tanha" userId="S::m.tanha@uwtsd.ac.uk::62f9b1f3-ddcf-45d7-a6a4-b667feecf47e" providerId="AD" clId="Web-{383084BC-58CA-F686-3B33-B7AE8303517A}" dt="2026-02-03T14:09:02.511" v="935" actId="20577"/>
          <ac:spMkLst>
            <pc:docMk/>
            <pc:sldMk cId="301970795" sldId="342"/>
            <ac:spMk id="2" creationId="{09328A37-26B0-0F04-7C3A-657B96E08F37}"/>
          </ac:spMkLst>
        </pc:spChg>
        <pc:spChg chg="mod">
          <ac:chgData name="Moutushi Tanha" userId="S::m.tanha@uwtsd.ac.uk::62f9b1f3-ddcf-45d7-a6a4-b667feecf47e" providerId="AD" clId="Web-{383084BC-58CA-F686-3B33-B7AE8303517A}" dt="2026-02-03T14:08:47.072" v="930" actId="20577"/>
          <ac:spMkLst>
            <pc:docMk/>
            <pc:sldMk cId="301970795" sldId="342"/>
            <ac:spMk id="3" creationId="{3BF98A05-077A-CFDA-5C85-87CDAECEA088}"/>
          </ac:spMkLst>
        </pc:spChg>
      </pc:sldChg>
      <pc:sldChg chg="modSp new">
        <pc:chgData name="Moutushi Tanha" userId="S::m.tanha@uwtsd.ac.uk::62f9b1f3-ddcf-45d7-a6a4-b667feecf47e" providerId="AD" clId="Web-{383084BC-58CA-F686-3B33-B7AE8303517A}" dt="2026-02-03T14:12:18.177" v="1010" actId="20577"/>
        <pc:sldMkLst>
          <pc:docMk/>
          <pc:sldMk cId="4033138304" sldId="343"/>
        </pc:sldMkLst>
        <pc:spChg chg="mod">
          <ac:chgData name="Moutushi Tanha" userId="S::m.tanha@uwtsd.ac.uk::62f9b1f3-ddcf-45d7-a6a4-b667feecf47e" providerId="AD" clId="Web-{383084BC-58CA-F686-3B33-B7AE8303517A}" dt="2026-02-03T14:12:18.177" v="1010" actId="20577"/>
          <ac:spMkLst>
            <pc:docMk/>
            <pc:sldMk cId="4033138304" sldId="343"/>
            <ac:spMk id="3" creationId="{9538B1C3-1CDA-16A1-E9C8-DB83AB3F2C1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60C1F-F445-8E7D-8D33-4BAAE6943D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0EC66-D2F5-D72E-1416-F0E8E40F4B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39A7A-7BD7-C255-2E7A-3E18A767A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7AFC4-48D9-4181-FE51-AB94064B2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49A1B1-174B-99A2-1E52-66B0ED4380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935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AFDB7-5367-7569-FEB3-9D1D48D41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71C0D-D954-E2A1-FABC-4021D0BA3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B062F0-6091-DC78-8361-9028819B13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2E6D03-15AA-5774-B1ED-4125F68B7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17D19-0E6C-514F-6833-F79E2736C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256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FF21F-0D10-E276-A1E3-8067B40FC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CAC261-414F-39D7-2B78-6D6610B4D1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F1F5B-78E6-143B-8161-FFBCD1B0F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729C2-CFFA-7D65-13A0-564EA16C5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87063-6ED1-8FFD-D6B8-BB8B00B9A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752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74C67-BBAE-AEB3-2EB5-8709EBEDE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AB2B6-C522-942B-BF0F-D75233D849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0DAEE6-5BF1-7F31-CC52-60A3CAAC56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F3A34-F442-9A6F-1990-DE1335E0B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22323-C8CA-8C0B-A189-52E7DC928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59B4E4-F441-FE34-92E8-E2A1DF80A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604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9C6FC-208F-ADA8-BB6C-4E253E224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44371B-6EDC-9036-0A38-A599699E45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BA2435-AD4A-EE4F-EAD1-2E65ABE93B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D6DE5-A767-ACBE-3E8D-7229A6578A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D96519-5608-2D23-73E2-8BE8AF4F75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D100CC-26C9-6B76-66BB-A3D0B2BD3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02752B-8BEC-E38E-B6FA-D8F454F10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06E189B-EF2D-F65D-3AC0-05F86BCED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71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57171-DC6C-CB5C-C53A-41903A993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6FAE10-EA2A-3BBF-6B24-17861EF2F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F4A526-F43E-5735-AB74-79D722604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BF30EA-20A4-DBE9-9DA1-691789D95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241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666A26-3D53-D4DD-C3B3-BD5F625B8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6DE0C0-44FB-9C77-DAE6-0F67391E4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04307F-8783-1DC9-9797-A492B8C61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887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BF7CD-D07A-61B7-C2DD-3C9CC1B5F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806D4-74EF-2BBA-9B9D-DB9FF74C9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1CF6B8-2E3F-6A3B-3A72-66B2BE071E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09F61-0647-516C-3735-21F5BECF7C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A9A83E-EE0F-2E68-CB35-E3AE4346D0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D838C1-0ACF-2E45-712F-C688F6909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027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B5234-D021-8855-6676-FE0607F22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86F0CD-6760-AD28-3235-72A14EDBAF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2AD41C-A582-DE28-E427-72C3420C44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C269D5-0748-E3C8-D6AE-5F52D12F15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B1B85-4E97-0F0B-54D9-BA3E3F39B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9EAD1-91BA-F17F-7BFA-E59FE7E83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81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51822-95EE-E4AF-1D7D-857EB487F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75F32E-B729-5688-614C-0A1CF07C2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EB8D6-7312-46E7-B7B7-B839BEE50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B01FB-1EC8-463D-8EBB-8F647FC998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CC771-EDCF-55B2-4A5B-34E064DD1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369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2F4032-F449-82A6-B7CD-1CAE89E8C0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53B3B7-E01C-02B6-7647-1F01575528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9C1F3-A50D-B534-0F9F-A95093AD9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AAE5D-0921-4ECA-168F-61F373407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695EA-676B-9238-F18E-BE3F1BF96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327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AA532F-27AA-ECCA-875E-7D8BFC019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634121-E5E9-7F16-9D89-52F6CD4E47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C7398-7D0F-F20A-558E-3DA0FAAF77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06DA02B-A580-4B8E-A7B4-8349ED88C8B9}" type="datetimeFigureOut">
              <a:rPr lang="en-GB" smtClean="0"/>
              <a:t>03/02/2026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74998-7F60-5D6E-0B19-EE9103235A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929467-20EC-1C04-2BFA-155C314744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94A56D-07CB-4FAC-AE53-6735A42877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812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342BB-459B-CBFC-85A1-3AF2EAA583B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Cost and Cost Accounting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D10BE-A3C3-0C34-4316-3BAC56BCD23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795832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7A576-A8C1-4654-C520-9E3195D47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What is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6845F-51A4-1B20-19F1-54F567250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In finance and </a:t>
            </a:r>
            <a:r>
              <a:rPr lang="en-US" b="1" dirty="0">
                <a:ea typeface="+mn-lt"/>
                <a:cs typeface="+mn-lt"/>
              </a:rPr>
              <a:t>accounting</a:t>
            </a:r>
            <a:r>
              <a:rPr lang="en-US" dirty="0">
                <a:ea typeface="+mn-lt"/>
                <a:cs typeface="+mn-lt"/>
              </a:rPr>
              <a:t>, </a:t>
            </a:r>
            <a:r>
              <a:rPr lang="en-US" b="1" dirty="0">
                <a:ea typeface="+mn-lt"/>
                <a:cs typeface="+mn-lt"/>
              </a:rPr>
              <a:t>cost</a:t>
            </a:r>
            <a:r>
              <a:rPr lang="en-US" dirty="0">
                <a:ea typeface="+mn-lt"/>
                <a:cs typeface="+mn-lt"/>
              </a:rPr>
              <a:t> refers to the </a:t>
            </a:r>
            <a:r>
              <a:rPr lang="en-US" b="1" dirty="0">
                <a:ea typeface="+mn-lt"/>
                <a:cs typeface="+mn-lt"/>
              </a:rPr>
              <a:t>monetary value of resources sacrificed</a:t>
            </a:r>
            <a:r>
              <a:rPr lang="en-US" dirty="0">
                <a:ea typeface="+mn-lt"/>
                <a:cs typeface="+mn-lt"/>
              </a:rPr>
              <a:t> to acquire or produce something—such as goods, services, or benefits—that are expected to generate value for an organization.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More precisely:</a:t>
            </a:r>
            <a:endParaRPr lang="en-US"/>
          </a:p>
          <a:p>
            <a:r>
              <a:rPr lang="en-US" b="1" dirty="0">
                <a:ea typeface="+mn-lt"/>
                <a:cs typeface="+mn-lt"/>
              </a:rPr>
              <a:t>Cost is the amount measured in money that is given up to obtain an asset, service, or activity.</a:t>
            </a:r>
            <a:endParaRPr lang="en-US" dirty="0"/>
          </a:p>
          <a:p>
            <a:r>
              <a:rPr lang="en-US" dirty="0"/>
              <a:t>Key points about cost in accounting</a:t>
            </a:r>
          </a:p>
          <a:p>
            <a:r>
              <a:rPr lang="en-US" dirty="0">
                <a:ea typeface="+mn-lt"/>
                <a:cs typeface="+mn-lt"/>
              </a:rPr>
              <a:t>Costs arise from the use of </a:t>
            </a:r>
            <a:r>
              <a:rPr lang="en-US" b="1" dirty="0">
                <a:ea typeface="+mn-lt"/>
                <a:cs typeface="+mn-lt"/>
              </a:rPr>
              <a:t>resources</a:t>
            </a:r>
            <a:r>
              <a:rPr lang="en-US" dirty="0">
                <a:ea typeface="+mn-lt"/>
                <a:cs typeface="+mn-lt"/>
              </a:rPr>
              <a:t> (e.g., materials, labor, time, utilities).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They are recorded and classified to support </a:t>
            </a:r>
            <a:r>
              <a:rPr lang="en-US" b="1" dirty="0">
                <a:ea typeface="+mn-lt"/>
                <a:cs typeface="+mn-lt"/>
              </a:rPr>
              <a:t>financial reporting, control, and decision-making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A cost may become an </a:t>
            </a:r>
            <a:r>
              <a:rPr lang="en-US" b="1">
                <a:ea typeface="+mn-lt"/>
                <a:cs typeface="+mn-lt"/>
              </a:rPr>
              <a:t>expense</a:t>
            </a:r>
            <a:r>
              <a:rPr lang="en-US">
                <a:ea typeface="+mn-lt"/>
                <a:cs typeface="+mn-lt"/>
              </a:rPr>
              <a:t> when it is consumed to generate revenue.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586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F787C-C4C4-6849-DC10-3D8C9D28D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4000" b="1">
                <a:latin typeface="Aptos"/>
              </a:rPr>
              <a:t>Cost vs Expense</a:t>
            </a:r>
            <a:endParaRPr lang="en-US" sz="40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90A27-86BA-FF4A-1F9D-9EFD41414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Cost</a:t>
            </a:r>
            <a:r>
              <a:rPr lang="en-US" dirty="0">
                <a:ea typeface="+mn-lt"/>
                <a:cs typeface="+mn-lt"/>
              </a:rPr>
              <a:t>: incurred to acquire something of value.</a:t>
            </a:r>
            <a:endParaRPr lang="en-US" dirty="0"/>
          </a:p>
          <a:p>
            <a:r>
              <a:rPr lang="en-US" b="1" dirty="0">
                <a:ea typeface="+mn-lt"/>
                <a:cs typeface="+mn-lt"/>
              </a:rPr>
              <a:t>Expense</a:t>
            </a:r>
            <a:r>
              <a:rPr lang="en-US" dirty="0">
                <a:ea typeface="+mn-lt"/>
                <a:cs typeface="+mn-lt"/>
              </a:rPr>
              <a:t>: a cost that has been used up in earning revenue during a period.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Example:</a:t>
            </a:r>
            <a:br>
              <a:rPr lang="en-US" dirty="0">
                <a:ea typeface="+mn-lt"/>
                <a:cs typeface="+mn-lt"/>
              </a:rPr>
            </a:br>
            <a:r>
              <a:rPr lang="en-US">
                <a:ea typeface="+mn-lt"/>
                <a:cs typeface="+mn-lt"/>
              </a:rPr>
              <a:t> If a business buys raw materials for £1,000, that amount is a </a:t>
            </a:r>
            <a:r>
              <a:rPr lang="en-US" b="1">
                <a:ea typeface="+mn-lt"/>
                <a:cs typeface="+mn-lt"/>
              </a:rPr>
              <a:t>cost</a:t>
            </a:r>
            <a:r>
              <a:rPr lang="en-US">
                <a:ea typeface="+mn-lt"/>
                <a:cs typeface="+mn-lt"/>
              </a:rPr>
              <a:t>. When the materials are used in production and the goods are sold, the cost becomes an </a:t>
            </a:r>
            <a:r>
              <a:rPr lang="en-US" b="1">
                <a:ea typeface="+mn-lt"/>
                <a:cs typeface="+mn-lt"/>
              </a:rPr>
              <a:t>expense</a:t>
            </a:r>
            <a:r>
              <a:rPr lang="en-US">
                <a:ea typeface="+mn-lt"/>
                <a:cs typeface="+mn-lt"/>
              </a:rPr>
              <a:t> (cost of sales).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06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80FF9-A200-03D3-24BC-77B168E47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Role of Cost Accounting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6F806-33C5-8A75-11F7-93233FD1A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Cost accounting provides managerial information that helps firms plan, control, and make strategic decisions. </a:t>
            </a:r>
            <a:endParaRPr lang="en-US"/>
          </a:p>
          <a:p>
            <a:r>
              <a:rPr lang="en-GB"/>
              <a:t>A sophisticated </a:t>
            </a:r>
            <a:r>
              <a:rPr lang="en-GB" dirty="0"/>
              <a:t>understanding of cost types is essential for advanced learners because different cost classifications are used for different analytical purposes—cost control, pricing, budgeting, capital investment, and performance evaluation.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279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88D38-2787-B7BD-2E01-DB15F7799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/>
              <a:t>Classification of Costs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EB665-E96D-B154-85EA-4D9FCDB8A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In</a:t>
            </a:r>
            <a:r>
              <a:rPr lang="en-GB"/>
              <a:t> cost accounting literature, costs are classified according to</a:t>
            </a:r>
            <a:endParaRPr lang="en-US"/>
          </a:p>
          <a:p>
            <a:r>
              <a:rPr lang="en-GB" b="1"/>
              <a:t>behavior</a:t>
            </a:r>
            <a:r>
              <a:rPr lang="en-GB"/>
              <a:t>, </a:t>
            </a:r>
            <a:endParaRPr lang="en-US"/>
          </a:p>
          <a:p>
            <a:r>
              <a:rPr lang="en-GB" b="1" dirty="0"/>
              <a:t>traceability</a:t>
            </a:r>
            <a:r>
              <a:rPr lang="en-GB" dirty="0"/>
              <a:t>, </a:t>
            </a:r>
          </a:p>
          <a:p>
            <a:r>
              <a:rPr lang="en-GB" b="1" dirty="0"/>
              <a:t>time orientation</a:t>
            </a:r>
            <a:r>
              <a:rPr lang="en-GB" dirty="0"/>
              <a:t>, </a:t>
            </a:r>
          </a:p>
          <a:p>
            <a:r>
              <a:rPr lang="en-GB" b="1" dirty="0"/>
              <a:t>decision relevance</a:t>
            </a:r>
            <a:r>
              <a:rPr lang="en-GB" dirty="0"/>
              <a:t>, </a:t>
            </a:r>
            <a:endParaRPr lang="en-GB"/>
          </a:p>
          <a:p>
            <a:r>
              <a:rPr lang="en-GB" b="1" dirty="0"/>
              <a:t>function</a:t>
            </a:r>
            <a:r>
              <a:rPr lang="en-GB" dirty="0"/>
              <a:t>, and </a:t>
            </a:r>
          </a:p>
          <a:p>
            <a:r>
              <a:rPr lang="en-GB" b="1" dirty="0"/>
              <a:t>financial reporting requirements</a:t>
            </a:r>
            <a:r>
              <a:rPr lang="en-GB" dirty="0"/>
              <a:t>.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9413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hart of costs in a book">
            <a:extLst>
              <a:ext uri="{FF2B5EF4-FFF2-40B4-BE49-F238E27FC236}">
                <a16:creationId xmlns:a16="http://schemas.microsoft.com/office/drawing/2014/main" id="{38149E13-15D1-2038-03E6-1CE4C4FCB4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3" b="1554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258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886ED-A636-62B2-9E57-1FA022962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latin typeface="Aptos"/>
              </a:rPr>
              <a:t>Cost Classification by Behavior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05F8B-7E14-0357-395A-D2EBAD1A5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/>
          </a:p>
          <a:p>
            <a:r>
              <a:rPr lang="en-US" sz="2000" dirty="0">
                <a:latin typeface="Segoe UI"/>
                <a:cs typeface="Segoe UI"/>
              </a:rPr>
              <a:t>In cost accounting and managerial decision‑making, understanding different types of costs is essential. Costs behave differently when production volume or activity level changes.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Today, we will study </a:t>
            </a:r>
            <a:r>
              <a:rPr lang="en-US" sz="2000" b="1">
                <a:latin typeface="Segoe UI"/>
                <a:cs typeface="Segoe UI"/>
              </a:rPr>
              <a:t>three major types of costs</a:t>
            </a:r>
            <a:r>
              <a:rPr lang="en-US" sz="2000">
                <a:latin typeface="Segoe UI"/>
                <a:cs typeface="Segoe UI"/>
              </a:rPr>
              <a:t>: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Variable Cost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Fixed Cost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Semi‑Variable (Mixed) Cost</a:t>
            </a:r>
            <a:endParaRPr lang="en-US" sz="2000"/>
          </a:p>
          <a:p>
            <a:r>
              <a:rPr lang="en-US" sz="2000">
                <a:latin typeface="Segoe UI"/>
                <a:cs typeface="Segoe UI"/>
              </a:rPr>
              <a:t>These concepts help businesses in budgeting, pricing, profit planning, and cost control.</a:t>
            </a:r>
            <a:endParaRPr lang="en-US" sz="200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70795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546B9-837C-7571-A07B-98FD81B37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b="1">
                <a:latin typeface="Aptos"/>
              </a:rPr>
              <a:t>Variable Cost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BD340-9F6C-EF40-F6A4-6832BB13D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dirty="0"/>
          </a:p>
          <a:p>
            <a:r>
              <a:rPr lang="en-US" sz="4000" b="1" dirty="0"/>
              <a:t>Definition</a:t>
            </a:r>
            <a:endParaRPr lang="en-US" sz="4000" dirty="0"/>
          </a:p>
          <a:p>
            <a:r>
              <a:rPr lang="en-US" sz="2000" dirty="0">
                <a:latin typeface="Segoe UI"/>
                <a:cs typeface="Segoe UI"/>
              </a:rPr>
              <a:t>Variable costs are costs that </a:t>
            </a:r>
            <a:r>
              <a:rPr lang="en-US" sz="2000" b="1" dirty="0">
                <a:latin typeface="Segoe UI"/>
                <a:cs typeface="Segoe UI"/>
              </a:rPr>
              <a:t>change in direct proportion to the level of activity or production volume</a:t>
            </a:r>
            <a:r>
              <a:rPr lang="en-US" sz="2000" dirty="0">
                <a:latin typeface="Segoe UI"/>
                <a:cs typeface="Segoe UI"/>
              </a:rPr>
              <a:t>.</a:t>
            </a:r>
            <a:endParaRPr lang="en-US" sz="2000"/>
          </a:p>
          <a:p>
            <a:r>
              <a:rPr lang="en-US" sz="4400" b="1" dirty="0"/>
              <a:t>Characteristics</a:t>
            </a:r>
            <a:endParaRPr lang="en-US" sz="4400"/>
          </a:p>
          <a:p>
            <a:r>
              <a:rPr lang="en-US" sz="2000" dirty="0">
                <a:latin typeface="Segoe UI"/>
                <a:cs typeface="Segoe UI"/>
              </a:rPr>
              <a:t>Increase when production increases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Decrease when production decreases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Per‑unit cost remains constant</a:t>
            </a:r>
            <a:endParaRPr lang="en-US" sz="2000"/>
          </a:p>
          <a:p>
            <a:r>
              <a:rPr lang="en-US" sz="2000" dirty="0">
                <a:latin typeface="Segoe UI"/>
                <a:cs typeface="Segoe UI"/>
              </a:rPr>
              <a:t>Total cost changes with output</a:t>
            </a:r>
            <a:endParaRPr lang="en-US" sz="2000"/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935162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3E56C-60A5-79E4-7A8C-B2511D96A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BF2AEE-153C-9B45-60B6-9F6BB7602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/>
              <a:t>Formula</a:t>
            </a:r>
            <a:endParaRPr lang="en-US" sz="3200" dirty="0"/>
          </a:p>
          <a:p>
            <a:r>
              <a:rPr lang="en-US" sz="1800" dirty="0">
                <a:latin typeface="Segoe UI"/>
                <a:cs typeface="Segoe UI"/>
              </a:rPr>
              <a:t>Total Variable Cost=Variable Cost per Unit×Number of Units</a:t>
            </a:r>
          </a:p>
          <a:p>
            <a:r>
              <a:rPr lang="en-US" sz="3200" b="1" dirty="0"/>
              <a:t>Examples</a:t>
            </a:r>
            <a:endParaRPr lang="en-US" sz="3200" dirty="0"/>
          </a:p>
          <a:p>
            <a:r>
              <a:rPr lang="en-US" sz="1800" dirty="0">
                <a:latin typeface="Segoe UI"/>
                <a:cs typeface="Segoe UI"/>
              </a:rPr>
              <a:t>Direct materials</a:t>
            </a:r>
          </a:p>
          <a:p>
            <a:r>
              <a:rPr lang="en-US" sz="1800" dirty="0">
                <a:latin typeface="Segoe UI"/>
                <a:cs typeface="Segoe UI"/>
              </a:rPr>
              <a:t>Direct labor (if paid per unit)</a:t>
            </a:r>
          </a:p>
          <a:p>
            <a:r>
              <a:rPr lang="en-US" sz="1800" dirty="0">
                <a:latin typeface="Segoe UI"/>
                <a:cs typeface="Segoe UI"/>
              </a:rPr>
              <a:t>Sales commission</a:t>
            </a:r>
          </a:p>
          <a:p>
            <a:r>
              <a:rPr lang="en-US" sz="1800" dirty="0">
                <a:latin typeface="Segoe UI"/>
                <a:cs typeface="Segoe UI"/>
              </a:rPr>
              <a:t>Electricity for running machines</a:t>
            </a:r>
          </a:p>
          <a:p>
            <a:r>
              <a:rPr lang="en-US" sz="1800" dirty="0">
                <a:latin typeface="Segoe UI"/>
                <a:cs typeface="Segoe UI"/>
              </a:rPr>
              <a:t>Packaging cost</a:t>
            </a:r>
          </a:p>
          <a:p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36095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">
            <a:extLst>
              <a:ext uri="{FF2B5EF4-FFF2-40B4-BE49-F238E27FC236}">
                <a16:creationId xmlns:a16="http://schemas.microsoft.com/office/drawing/2014/main" id="{3FD8D966-081A-49A6-C26E-CA06E532EE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7092"/>
            <a:ext cx="11277600" cy="462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641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44092-759D-2FDD-A489-E7A68B901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Aptos"/>
              </a:rPr>
              <a:t>Fixed Cost</a:t>
            </a:r>
            <a:endParaRPr lang="en-US" sz="36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64999-2E4E-61A1-8417-377B713FA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200" b="1" dirty="0"/>
              <a:t>Definition</a:t>
            </a:r>
            <a:endParaRPr lang="en-US" sz="2200" dirty="0"/>
          </a:p>
          <a:p>
            <a:r>
              <a:rPr lang="en-US" sz="1700" dirty="0">
                <a:latin typeface="Segoe UI"/>
                <a:cs typeface="Segoe UI"/>
              </a:rPr>
              <a:t>Fixed costs are costs that </a:t>
            </a:r>
            <a:r>
              <a:rPr lang="en-US" sz="1700" b="1" dirty="0">
                <a:latin typeface="Segoe UI"/>
                <a:cs typeface="Segoe UI"/>
              </a:rPr>
              <a:t>remain constant in total</a:t>
            </a:r>
            <a:r>
              <a:rPr lang="en-US" sz="1700" dirty="0">
                <a:latin typeface="Segoe UI"/>
                <a:cs typeface="Segoe UI"/>
              </a:rPr>
              <a:t>, regardless of changes in activity level (within a relevant range).</a:t>
            </a:r>
            <a:endParaRPr lang="en-US" sz="1700"/>
          </a:p>
          <a:p>
            <a:r>
              <a:rPr lang="en-US" sz="2200" b="1" dirty="0"/>
              <a:t>Characteristics</a:t>
            </a:r>
            <a:endParaRPr lang="en-US" sz="2200" dirty="0"/>
          </a:p>
          <a:p>
            <a:r>
              <a:rPr lang="en-US" sz="1500" dirty="0">
                <a:latin typeface="Segoe UI"/>
                <a:cs typeface="Segoe UI"/>
              </a:rPr>
              <a:t>Total fixed cost remains unchanged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Per‑unit fixed cost decreases when output increases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Per‑unit fixed cost increases when output decreases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Independent of production volume</a:t>
            </a:r>
            <a:endParaRPr lang="en-US" sz="1500"/>
          </a:p>
          <a:p>
            <a:r>
              <a:rPr lang="en-US" sz="2400" b="1" dirty="0"/>
              <a:t>Examples</a:t>
            </a:r>
            <a:endParaRPr lang="en-US" sz="2400" dirty="0"/>
          </a:p>
          <a:p>
            <a:r>
              <a:rPr lang="en-US" sz="1500" dirty="0">
                <a:latin typeface="Segoe UI"/>
                <a:cs typeface="Segoe UI"/>
              </a:rPr>
              <a:t>Rent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Salaries of administrative staff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Depreciation (straight-line method)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Insurance premiums</a:t>
            </a:r>
            <a:endParaRPr lang="en-US" sz="1500"/>
          </a:p>
          <a:p>
            <a:r>
              <a:rPr lang="en-US" sz="1500" dirty="0">
                <a:latin typeface="Segoe UI"/>
                <a:cs typeface="Segoe UI"/>
              </a:rPr>
              <a:t>Property taxes</a:t>
            </a:r>
            <a:endParaRPr lang="en-US" sz="15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6827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st calculation&#10;&#10;AI-generated content may be incorrect.">
            <a:extLst>
              <a:ext uri="{FF2B5EF4-FFF2-40B4-BE49-F238E27FC236}">
                <a16:creationId xmlns:a16="http://schemas.microsoft.com/office/drawing/2014/main" id="{E88A4B22-0423-C94F-5F55-ACE9DA8C6A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3" y="47625"/>
            <a:ext cx="12068175" cy="676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148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EA68B-1B5D-D967-DB51-0CE86B206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>
                <a:latin typeface="Aptos"/>
              </a:rPr>
              <a:t>Semi‑Variable Cost (Mixed Cost)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9A993-090E-9BB1-85DE-EF7676186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b="1" dirty="0"/>
          </a:p>
          <a:p>
            <a:r>
              <a:rPr lang="en-US" sz="2000" b="1" dirty="0"/>
              <a:t>Definition</a:t>
            </a:r>
            <a:endParaRPr lang="en-US" sz="2000" dirty="0"/>
          </a:p>
          <a:p>
            <a:r>
              <a:rPr lang="en-US" sz="1600" dirty="0">
                <a:latin typeface="Segoe UI"/>
                <a:cs typeface="Segoe UI"/>
              </a:rPr>
              <a:t>Semi‑variable costs have </a:t>
            </a:r>
            <a:r>
              <a:rPr lang="en-US" sz="1600" b="1" dirty="0">
                <a:latin typeface="Segoe UI"/>
                <a:cs typeface="Segoe UI"/>
              </a:rPr>
              <a:t>both fixed and variable components</a:t>
            </a:r>
            <a:r>
              <a:rPr lang="en-US" sz="1600" dirty="0">
                <a:latin typeface="Segoe UI"/>
                <a:cs typeface="Segoe UI"/>
              </a:rPr>
              <a:t>.</a:t>
            </a:r>
            <a:br>
              <a:rPr lang="en-US" sz="1600" dirty="0">
                <a:latin typeface="Segoe UI"/>
                <a:cs typeface="Segoe UI"/>
              </a:rPr>
            </a:br>
            <a:r>
              <a:rPr lang="en-US" sz="1600" dirty="0">
                <a:latin typeface="Segoe UI"/>
                <a:cs typeface="Segoe UI"/>
              </a:rPr>
              <a:t> They remain partially fixed up to a certain point, and beyond that they vary with the level of activity.</a:t>
            </a:r>
            <a:endParaRPr lang="en-US" sz="1600"/>
          </a:p>
          <a:p>
            <a:r>
              <a:rPr lang="en-US" sz="2000" b="1" dirty="0"/>
              <a:t>Components</a:t>
            </a:r>
            <a:endParaRPr lang="en-US" sz="2000" dirty="0"/>
          </a:p>
          <a:p>
            <a:r>
              <a:rPr lang="en-US" sz="1400" b="1" dirty="0">
                <a:latin typeface="Segoe UI"/>
                <a:cs typeface="Segoe UI"/>
              </a:rPr>
              <a:t>Fixed part</a:t>
            </a:r>
            <a:r>
              <a:rPr lang="en-US" sz="1400" dirty="0">
                <a:latin typeface="Segoe UI"/>
                <a:cs typeface="Segoe UI"/>
              </a:rPr>
              <a:t> – remains constant</a:t>
            </a:r>
            <a:endParaRPr lang="en-US" sz="1400"/>
          </a:p>
          <a:p>
            <a:r>
              <a:rPr lang="en-US" sz="1400" b="1" dirty="0">
                <a:latin typeface="Segoe UI"/>
                <a:cs typeface="Segoe UI"/>
              </a:rPr>
              <a:t>Variable part</a:t>
            </a:r>
            <a:r>
              <a:rPr lang="en-US" sz="1400" dirty="0">
                <a:latin typeface="Segoe UI"/>
                <a:cs typeface="Segoe UI"/>
              </a:rPr>
              <a:t> – changes with output</a:t>
            </a:r>
            <a:endParaRPr lang="en-US" sz="1400" dirty="0"/>
          </a:p>
          <a:p>
            <a:r>
              <a:rPr lang="en-US" sz="2000" b="1" dirty="0"/>
              <a:t>Examples</a:t>
            </a:r>
            <a:endParaRPr lang="en-US" sz="2000" dirty="0"/>
          </a:p>
          <a:p>
            <a:r>
              <a:rPr lang="en-US" sz="1400" dirty="0">
                <a:latin typeface="Segoe UI"/>
                <a:cs typeface="Segoe UI"/>
              </a:rPr>
              <a:t>Telephone bill (fixed line rent + call charges)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Electricity bill (minimum charge + usage charge)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Maintenance costs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Machine operator salary with overtime</a:t>
            </a:r>
            <a:endParaRPr lang="en-US" sz="1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0940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alculator">
            <a:extLst>
              <a:ext uri="{FF2B5EF4-FFF2-40B4-BE49-F238E27FC236}">
                <a16:creationId xmlns:a16="http://schemas.microsoft.com/office/drawing/2014/main" id="{25B2BB61-D1B2-DC4C-9C51-2E1282F701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704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43FBF20C-A8D1-82E2-74D1-FF11897C8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45287"/>
            <a:ext cx="11277600" cy="456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2428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7623-7541-ED62-D568-0E00153B3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>
                <a:latin typeface="Aptos"/>
              </a:rPr>
              <a:t>Why Understanding Cost Behavior Matters</a:t>
            </a:r>
            <a:endParaRPr lang="en-US" sz="36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0B8A5-A76C-F673-743C-772BAA24FE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Segoe UI"/>
                <a:cs typeface="Segoe UI"/>
              </a:rPr>
              <a:t>Businesses use these concepts to:</a:t>
            </a:r>
            <a:endParaRPr lang="en-US"/>
          </a:p>
          <a:p>
            <a:r>
              <a:rPr lang="en-US" dirty="0">
                <a:latin typeface="Segoe UI"/>
                <a:cs typeface="Segoe UI"/>
              </a:rPr>
              <a:t>Set product pricing</a:t>
            </a:r>
            <a:endParaRPr lang="en-US"/>
          </a:p>
          <a:p>
            <a:r>
              <a:rPr lang="en-US" dirty="0">
                <a:latin typeface="Segoe UI"/>
                <a:cs typeface="Segoe UI"/>
              </a:rPr>
              <a:t>Forecast profits</a:t>
            </a:r>
            <a:endParaRPr lang="en-US"/>
          </a:p>
          <a:p>
            <a:r>
              <a:rPr lang="en-US" dirty="0">
                <a:latin typeface="Segoe UI"/>
                <a:cs typeface="Segoe UI"/>
              </a:rPr>
              <a:t>Prepare budgets</a:t>
            </a:r>
            <a:endParaRPr lang="en-US"/>
          </a:p>
          <a:p>
            <a:r>
              <a:rPr lang="en-US" dirty="0">
                <a:latin typeface="Segoe UI"/>
                <a:cs typeface="Segoe UI"/>
              </a:rPr>
              <a:t>Perform cost‑volume‑profit (CVP) analysis</a:t>
            </a:r>
            <a:endParaRPr lang="en-US"/>
          </a:p>
          <a:p>
            <a:r>
              <a:rPr lang="en-US" dirty="0">
                <a:latin typeface="Segoe UI"/>
                <a:cs typeface="Segoe UI"/>
              </a:rPr>
              <a:t>Make decisions such as “make or buy,” “shut down or continue,” etc.</a:t>
            </a:r>
            <a:endParaRPr lang="en-US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1496922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E042F-A1C7-4B8F-4C7B-D76B3A9AF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>
                <a:latin typeface="Aptos"/>
              </a:rPr>
              <a:t>Cost Classification by Traceability</a:t>
            </a:r>
            <a:endParaRPr lang="en-GB" sz="40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13667-D165-D2B8-7822-944B823FE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b="1"/>
              <a:t>Direct Costs</a:t>
            </a:r>
            <a:endParaRPr lang="en-GB" sz="3200"/>
          </a:p>
          <a:p>
            <a:r>
              <a:rPr lang="en-GB" sz="3200" b="1"/>
              <a:t>Indirect Costs</a:t>
            </a:r>
            <a:endParaRPr lang="en-GB" sz="3200" b="1" dirty="0"/>
          </a:p>
          <a:p>
            <a:r>
              <a:rPr lang="en-US">
                <a:latin typeface="Segoe UI"/>
                <a:cs typeface="Segoe UI"/>
              </a:rPr>
              <a:t>In cost accounting, understanding how costs relate to specific products, departments, oractivities is essential. Two fundamental categories are:</a:t>
            </a:r>
          </a:p>
          <a:p>
            <a:r>
              <a:rPr lang="en-US" b="1">
                <a:latin typeface="Segoe UI"/>
                <a:cs typeface="Segoe UI"/>
              </a:rPr>
              <a:t>Direct Costs</a:t>
            </a:r>
            <a:endParaRPr lang="en-US">
              <a:latin typeface="Segoe UI"/>
              <a:cs typeface="Segoe UI"/>
            </a:endParaRPr>
          </a:p>
          <a:p>
            <a:r>
              <a:rPr lang="en-US" b="1">
                <a:latin typeface="Segoe UI"/>
                <a:cs typeface="Segoe UI"/>
              </a:rPr>
              <a:t>Indirect Costs</a:t>
            </a:r>
            <a:endParaRPr lang="en-US">
              <a:latin typeface="Segoe UI"/>
              <a:cs typeface="Segoe UI"/>
            </a:endParaRPr>
          </a:p>
          <a:p>
            <a:r>
              <a:rPr lang="en-US">
                <a:latin typeface="Segoe UI"/>
                <a:cs typeface="Segoe UI"/>
              </a:rPr>
              <a:t>These are used in costing, budgeting, decision‑making, and profitability analysis.</a:t>
            </a:r>
          </a:p>
          <a:p>
            <a:endParaRPr lang="en-US" sz="6000" dirty="0"/>
          </a:p>
          <a:p>
            <a:endParaRPr lang="en-GB" sz="32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8783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4BB74EBE-D8BC-6C59-ACD0-A22E79454B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28547"/>
            <a:ext cx="11277600" cy="420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268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774FF-9280-08E3-A285-8AC3464AA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>
                <a:latin typeface="Aptos"/>
              </a:rPr>
              <a:t>Direct Costs</a:t>
            </a:r>
            <a:endParaRPr lang="en-US" sz="40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A51EA-1222-1B54-E176-EBEA0C741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Definition</a:t>
            </a:r>
            <a:endParaRPr lang="en-US" dirty="0"/>
          </a:p>
          <a:p>
            <a:r>
              <a:rPr lang="en-US" sz="1400" dirty="0">
                <a:latin typeface="Segoe UI"/>
                <a:cs typeface="Segoe UI"/>
              </a:rPr>
              <a:t>Direct costs are costs that can be </a:t>
            </a:r>
            <a:r>
              <a:rPr lang="en-US" sz="1400" b="1" dirty="0">
                <a:latin typeface="Segoe UI"/>
                <a:cs typeface="Segoe UI"/>
              </a:rPr>
              <a:t>conveniently and clearly traced</a:t>
            </a:r>
            <a:r>
              <a:rPr lang="en-US" sz="1400" dirty="0">
                <a:latin typeface="Segoe UI"/>
                <a:cs typeface="Segoe UI"/>
              </a:rPr>
              <a:t> to a specific cost object.</a:t>
            </a:r>
            <a:endParaRPr lang="en-US" sz="1400"/>
          </a:p>
          <a:p>
            <a:r>
              <a:rPr lang="en-US" sz="1400">
                <a:latin typeface="Segoe UI"/>
                <a:cs typeface="Segoe UI"/>
              </a:rPr>
              <a:t>A </a:t>
            </a:r>
            <a:r>
              <a:rPr lang="en-US" sz="1400" b="1">
                <a:latin typeface="Segoe UI"/>
                <a:cs typeface="Segoe UI"/>
              </a:rPr>
              <a:t>cost object</a:t>
            </a:r>
            <a:r>
              <a:rPr lang="en-US" sz="1400">
                <a:latin typeface="Segoe UI"/>
                <a:cs typeface="Segoe UI"/>
              </a:rPr>
              <a:t> can be: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A product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A service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A department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A project</a:t>
            </a:r>
            <a:endParaRPr lang="en-US" sz="1400"/>
          </a:p>
          <a:p>
            <a:r>
              <a:rPr lang="en-US" b="1" dirty="0"/>
              <a:t>Key Characteristics</a:t>
            </a:r>
            <a:endParaRPr lang="en-US" dirty="0"/>
          </a:p>
          <a:p>
            <a:r>
              <a:rPr lang="en-US" sz="1400" dirty="0">
                <a:latin typeface="Segoe UI"/>
                <a:cs typeface="Segoe UI"/>
              </a:rPr>
              <a:t>Easily identifiable with a cost object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Measurable with accuracy</a:t>
            </a:r>
            <a:endParaRPr lang="en-US" sz="1400"/>
          </a:p>
          <a:p>
            <a:r>
              <a:rPr lang="en-US" sz="1400" dirty="0">
                <a:latin typeface="Segoe UI"/>
                <a:cs typeface="Segoe UI"/>
              </a:rPr>
              <a:t>Direct relationship with production</a:t>
            </a:r>
            <a:endParaRPr lang="en-US" sz="140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1996756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4A462-65BE-6FAE-5E1A-32E90A2EB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2F267-A7B3-00EA-1606-6B3014FCF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Examples</a:t>
            </a:r>
            <a:endParaRPr lang="en-US" dirty="0"/>
          </a:p>
          <a:p>
            <a:r>
              <a:rPr lang="en-US" sz="1800" b="1" dirty="0">
                <a:latin typeface="Segoe UI"/>
                <a:cs typeface="Segoe UI"/>
              </a:rPr>
              <a:t>Direct Materials:</a:t>
            </a:r>
            <a:r>
              <a:rPr lang="en-US" sz="1800" dirty="0">
                <a:latin typeface="Segoe UI"/>
                <a:cs typeface="Segoe UI"/>
              </a:rPr>
              <a:t> wood for furniture, flour for bread</a:t>
            </a:r>
            <a:endParaRPr lang="en-US" sz="1800" dirty="0"/>
          </a:p>
          <a:p>
            <a:r>
              <a:rPr lang="en-US" sz="1800" b="1" dirty="0">
                <a:latin typeface="Segoe UI"/>
                <a:cs typeface="Segoe UI"/>
              </a:rPr>
              <a:t>Direct Labor:</a:t>
            </a:r>
            <a:r>
              <a:rPr lang="en-US" sz="1800" dirty="0">
                <a:latin typeface="Segoe UI"/>
                <a:cs typeface="Segoe UI"/>
              </a:rPr>
              <a:t> wages of workers who directly produce goods</a:t>
            </a:r>
            <a:endParaRPr lang="en-US" sz="1800" dirty="0"/>
          </a:p>
          <a:p>
            <a:r>
              <a:rPr lang="en-US" sz="1800" b="1" dirty="0">
                <a:latin typeface="Segoe UI"/>
                <a:cs typeface="Segoe UI"/>
              </a:rPr>
              <a:t>Direct Expenses:</a:t>
            </a:r>
            <a:r>
              <a:rPr lang="en-US" sz="1800" dirty="0">
                <a:latin typeface="Segoe UI"/>
                <a:cs typeface="Segoe UI"/>
              </a:rPr>
              <a:t> royalties, special tools used for one job</a:t>
            </a:r>
            <a:endParaRPr lang="en-US" sz="1800" dirty="0"/>
          </a:p>
          <a:p>
            <a:r>
              <a:rPr lang="en-US" b="1" dirty="0"/>
              <a:t>Formula</a:t>
            </a:r>
            <a:endParaRPr lang="en-US" dirty="0"/>
          </a:p>
          <a:p>
            <a:r>
              <a:rPr lang="en-US" sz="1800" dirty="0">
                <a:latin typeface="Segoe UI"/>
                <a:cs typeface="Segoe UI"/>
              </a:rPr>
              <a:t>Total Direct Cost=Direct Materials+Direct Labor+Direct Expenses</a:t>
            </a:r>
            <a:endParaRPr lang="en-US" sz="1800" dirty="0">
              <a:latin typeface="Aptos" panose="02110004020202020204"/>
              <a:cs typeface="Segoe UI"/>
            </a:endParaRPr>
          </a:p>
          <a:p>
            <a:pPr marL="0" indent="0">
              <a:buNone/>
            </a:pPr>
            <a:endParaRPr lang="en-US" sz="1800" dirty="0">
              <a:latin typeface="Segoe UI"/>
              <a:cs typeface="Segoe UI"/>
            </a:endParaRPr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0604066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7E085-3FCC-9606-B99B-3BEF1F33CC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>
                <a:latin typeface="Aptos"/>
              </a:rPr>
              <a:t>Indirect Costs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EF842-BF77-6E0B-8981-DBC06F8ED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b="1" dirty="0"/>
          </a:p>
          <a:p>
            <a:r>
              <a:rPr lang="en-US" b="1" dirty="0"/>
              <a:t>Definition</a:t>
            </a:r>
            <a:endParaRPr lang="en-US" dirty="0"/>
          </a:p>
          <a:p>
            <a:r>
              <a:rPr lang="en-US" sz="2400" dirty="0">
                <a:latin typeface="Segoe UI"/>
                <a:cs typeface="Segoe UI"/>
              </a:rPr>
              <a:t>Indirect costs are costs that </a:t>
            </a:r>
            <a:r>
              <a:rPr lang="en-US" sz="2400" b="1" dirty="0">
                <a:latin typeface="Segoe UI"/>
                <a:cs typeface="Segoe UI"/>
              </a:rPr>
              <a:t>cannot be directly traced</a:t>
            </a:r>
            <a:r>
              <a:rPr lang="en-US" sz="2400" dirty="0">
                <a:latin typeface="Segoe UI"/>
                <a:cs typeface="Segoe UI"/>
              </a:rPr>
              <a:t> to a specific cost object. They support the production process but are not directly measurable for one product.</a:t>
            </a:r>
            <a:endParaRPr lang="en-US" sz="2400"/>
          </a:p>
          <a:p>
            <a:r>
              <a:rPr lang="en-US" b="1" dirty="0"/>
              <a:t>Key Characteristics</a:t>
            </a:r>
            <a:endParaRPr lang="en-US" dirty="0"/>
          </a:p>
          <a:p>
            <a:r>
              <a:rPr lang="en-US" sz="2400" dirty="0">
                <a:latin typeface="Segoe UI"/>
                <a:cs typeface="Segoe UI"/>
              </a:rPr>
              <a:t>Benefit multiple products or departments</a:t>
            </a:r>
            <a:endParaRPr lang="en-US" sz="2400"/>
          </a:p>
          <a:p>
            <a:r>
              <a:rPr lang="en-US" sz="2400" dirty="0">
                <a:latin typeface="Segoe UI"/>
                <a:cs typeface="Segoe UI"/>
              </a:rPr>
              <a:t>Not easily traceable</a:t>
            </a:r>
            <a:endParaRPr lang="en-US" sz="2400"/>
          </a:p>
          <a:p>
            <a:r>
              <a:rPr lang="en-US" sz="2400" dirty="0">
                <a:latin typeface="Segoe UI"/>
                <a:cs typeface="Segoe UI"/>
              </a:rPr>
              <a:t>Often allocated using predetermined rates</a:t>
            </a:r>
            <a:endParaRPr lang="en-US" sz="24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74808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DCB03-9D9E-15D1-0277-C869A2B4C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4000" b="1">
                <a:latin typeface="Aptos"/>
              </a:rPr>
              <a:t>Examples</a:t>
            </a:r>
            <a:endParaRPr lang="en-US" sz="40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385A1-7609-B6DC-40A6-C3A1AC332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>
                <a:latin typeface="Segoe UI"/>
                <a:cs typeface="Segoe UI"/>
              </a:rPr>
              <a:t>Indirect Materials: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Lubricants, cleaning supplies, office stationery</a:t>
            </a:r>
            <a:endParaRPr lang="en-US" sz="1800"/>
          </a:p>
          <a:p>
            <a:r>
              <a:rPr lang="en-US" sz="1800" b="1">
                <a:latin typeface="Segoe UI"/>
                <a:cs typeface="Segoe UI"/>
              </a:rPr>
              <a:t>Indirect Labor: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Supervisor salary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Maintenance workers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Security guards</a:t>
            </a:r>
            <a:endParaRPr lang="en-US" sz="1800"/>
          </a:p>
          <a:p>
            <a:r>
              <a:rPr lang="en-US" sz="1800" b="1">
                <a:latin typeface="Segoe UI"/>
                <a:cs typeface="Segoe UI"/>
              </a:rPr>
              <a:t>Indirect Expenses: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Factory rent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Depreciation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Electricity for whole building</a:t>
            </a:r>
            <a:endParaRPr lang="en-US" sz="1800"/>
          </a:p>
          <a:p>
            <a:r>
              <a:rPr lang="en-US" sz="1800">
                <a:latin typeface="Segoe UI"/>
                <a:cs typeface="Segoe UI"/>
              </a:rPr>
              <a:t>Indirect costs are also known as </a:t>
            </a:r>
            <a:r>
              <a:rPr lang="en-US" sz="1800" b="1">
                <a:latin typeface="Segoe UI"/>
                <a:cs typeface="Segoe UI"/>
              </a:rPr>
              <a:t>overheads</a:t>
            </a:r>
            <a:r>
              <a:rPr lang="en-US" sz="1800">
                <a:latin typeface="Segoe UI"/>
                <a:cs typeface="Segoe UI"/>
              </a:rPr>
              <a:t>.</a:t>
            </a:r>
            <a:endParaRPr lang="en-US" sz="18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573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list of cost&#10;&#10;AI-generated content may be incorrect.">
            <a:extLst>
              <a:ext uri="{FF2B5EF4-FFF2-40B4-BE49-F238E27FC236}">
                <a16:creationId xmlns:a16="http://schemas.microsoft.com/office/drawing/2014/main" id="{8308DC6D-C6AC-FDDE-DA4C-23DEEFCDAC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58062"/>
            <a:ext cx="11277600" cy="4341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3038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DE40-4795-78DE-C1FF-2E37A3A85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US" sz="2800" b="1">
                <a:latin typeface="Segoe UI"/>
                <a:cs typeface="Segoe UI"/>
              </a:rPr>
              <a:t>Understanding direct vs indirect costs helps in</a:t>
            </a:r>
            <a:endParaRPr lang="en-US" sz="2800" b="1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FB9E4-BC36-DA7E-A0BB-4A60A9D36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latin typeface="Segoe UI"/>
                <a:cs typeface="Segoe UI"/>
              </a:rPr>
              <a:t>Product costing:</a:t>
            </a:r>
            <a:r>
              <a:rPr lang="en-US">
                <a:latin typeface="Segoe UI"/>
                <a:cs typeface="Segoe UI"/>
              </a:rPr>
              <a:t> computing cost per product</a:t>
            </a:r>
            <a:endParaRPr lang="en-US"/>
          </a:p>
          <a:p>
            <a:r>
              <a:rPr lang="en-US" b="1">
                <a:latin typeface="Segoe UI"/>
                <a:cs typeface="Segoe UI"/>
              </a:rPr>
              <a:t>Budget preparation:</a:t>
            </a:r>
            <a:r>
              <a:rPr lang="en-US">
                <a:latin typeface="Segoe UI"/>
                <a:cs typeface="Segoe UI"/>
              </a:rPr>
              <a:t> assigning correct resources</a:t>
            </a:r>
            <a:endParaRPr lang="en-US"/>
          </a:p>
          <a:p>
            <a:r>
              <a:rPr lang="en-US" b="1">
                <a:latin typeface="Segoe UI"/>
                <a:cs typeface="Segoe UI"/>
              </a:rPr>
              <a:t>Pricing decisions:</a:t>
            </a:r>
            <a:r>
              <a:rPr lang="en-US">
                <a:latin typeface="Segoe UI"/>
                <a:cs typeface="Segoe UI"/>
              </a:rPr>
              <a:t> setting selling price</a:t>
            </a:r>
            <a:endParaRPr lang="en-US"/>
          </a:p>
          <a:p>
            <a:r>
              <a:rPr lang="en-US" b="1">
                <a:latin typeface="Segoe UI"/>
                <a:cs typeface="Segoe UI"/>
              </a:rPr>
              <a:t>Cost control:</a:t>
            </a:r>
            <a:r>
              <a:rPr lang="en-US">
                <a:latin typeface="Segoe UI"/>
                <a:cs typeface="Segoe UI"/>
              </a:rPr>
              <a:t> identifying avoidable and unavoidable costs</a:t>
            </a:r>
            <a:endParaRPr lang="en-US"/>
          </a:p>
          <a:p>
            <a:r>
              <a:rPr lang="en-US" b="1">
                <a:latin typeface="Segoe UI"/>
                <a:cs typeface="Segoe UI"/>
              </a:rPr>
              <a:t>Profit analysis:</a:t>
            </a:r>
            <a:r>
              <a:rPr lang="en-US">
                <a:latin typeface="Segoe UI"/>
                <a:cs typeface="Segoe UI"/>
              </a:rPr>
              <a:t> measuring departmental performance</a:t>
            </a:r>
            <a:endParaRPr lang="en-US"/>
          </a:p>
          <a:p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12723858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A68E1-960A-82A3-7139-198824442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US" sz="3600" b="1" dirty="0">
                <a:latin typeface="Aptos"/>
              </a:rPr>
            </a:br>
            <a:r>
              <a:rPr lang="en-US" sz="3600" b="1">
                <a:latin typeface="Aptos"/>
              </a:rPr>
              <a:t>Simple Examples for Classroom Illustration</a:t>
            </a:r>
            <a:endParaRPr lang="en-US" sz="3600">
              <a:latin typeface="Aptos"/>
            </a:endParaRPr>
          </a:p>
          <a:p>
            <a:pPr algn="ctr"/>
            <a:endParaRPr lang="en-US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56C79-CCA2-BB4B-4F6C-95DCD229E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Example 1: Furniture Company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Wood used → </a:t>
            </a:r>
            <a:r>
              <a:rPr lang="en-US" sz="1100" b="1">
                <a:latin typeface="Segoe UI"/>
                <a:cs typeface="Segoe UI"/>
              </a:rPr>
              <a:t>Direct material cost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Carpenter’s wages → </a:t>
            </a:r>
            <a:r>
              <a:rPr lang="en-US" sz="1100" b="1">
                <a:latin typeface="Segoe UI"/>
                <a:cs typeface="Segoe UI"/>
              </a:rPr>
              <a:t>Direct labor cost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Factory electricity → </a:t>
            </a:r>
            <a:r>
              <a:rPr lang="en-US" sz="1100" b="1">
                <a:latin typeface="Segoe UI"/>
                <a:cs typeface="Segoe UI"/>
              </a:rPr>
              <a:t>Indirect cost</a:t>
            </a:r>
            <a:endParaRPr lang="en-US"/>
          </a:p>
          <a:p>
            <a:r>
              <a:rPr lang="en-US" b="1"/>
              <a:t>Example 2: Bakery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Flour → </a:t>
            </a:r>
            <a:r>
              <a:rPr lang="en-US" sz="1100" b="1">
                <a:latin typeface="Segoe UI"/>
                <a:cs typeface="Segoe UI"/>
              </a:rPr>
              <a:t>Direct cost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Baker’s hourly wage → </a:t>
            </a:r>
            <a:r>
              <a:rPr lang="en-US" sz="1100" b="1">
                <a:latin typeface="Segoe UI"/>
                <a:cs typeface="Segoe UI"/>
              </a:rPr>
              <a:t>Direct cost</a:t>
            </a:r>
            <a:endParaRPr lang="en-US"/>
          </a:p>
          <a:p>
            <a:r>
              <a:rPr lang="en-US" sz="1100">
                <a:latin typeface="Segoe UI"/>
                <a:cs typeface="Segoe UI"/>
              </a:rPr>
              <a:t>Oven depreciation → </a:t>
            </a:r>
            <a:r>
              <a:rPr lang="en-US" sz="1100" b="1">
                <a:latin typeface="Segoe UI"/>
                <a:cs typeface="Segoe UI"/>
              </a:rPr>
              <a:t>Indirect cost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9184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818C1-DEC6-1EC2-E1D1-5EA658946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latin typeface="Aptos"/>
              </a:rPr>
              <a:t>Cost Classification by Function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D58A9-A492-2C51-FC56-459178ACF3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r>
              <a:rPr lang="en-GB" b="1"/>
              <a:t>Manufacturing Costs</a:t>
            </a:r>
            <a:endParaRPr lang="en-GB"/>
          </a:p>
          <a:p>
            <a:pPr lvl="0"/>
            <a:r>
              <a:rPr lang="en-GB" dirty="0"/>
              <a:t>Direct materials</a:t>
            </a:r>
          </a:p>
          <a:p>
            <a:pPr lvl="0"/>
            <a:r>
              <a:rPr lang="en-GB" dirty="0"/>
              <a:t>Direct </a:t>
            </a:r>
            <a:r>
              <a:rPr lang="en-GB" dirty="0" err="1"/>
              <a:t>labor</a:t>
            </a:r>
            <a:endParaRPr lang="en-GB" dirty="0"/>
          </a:p>
          <a:p>
            <a:pPr lvl="0"/>
            <a:r>
              <a:rPr lang="en-GB" dirty="0"/>
              <a:t>Manufacturing overhead</a:t>
            </a:r>
          </a:p>
          <a:p>
            <a:r>
              <a:rPr lang="en-GB" b="1"/>
              <a:t>Non-Manufacturing Costs</a:t>
            </a:r>
            <a:endParaRPr lang="en-GB"/>
          </a:p>
          <a:p>
            <a:pPr lvl="0"/>
            <a:r>
              <a:rPr lang="en-GB" dirty="0"/>
              <a:t>Selling and distribution costs</a:t>
            </a:r>
          </a:p>
          <a:p>
            <a:pPr lvl="0"/>
            <a:r>
              <a:rPr lang="en-GB" dirty="0"/>
              <a:t>Administrative costs</a:t>
            </a:r>
          </a:p>
          <a:p>
            <a:r>
              <a:rPr lang="en-GB" dirty="0"/>
              <a:t>Advanced note:</a:t>
            </a:r>
            <a:br>
              <a:rPr lang="en-GB" dirty="0"/>
            </a:br>
            <a:r>
              <a:rPr lang="en-GB" dirty="0"/>
              <a:t>IFRS and GAAP require only manufacturing costs to be capitalized in inventory; non-manufacturing costs are period expenses.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96922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5EE04-33EA-8CB9-C059-22BD4D441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>
                <a:latin typeface="Aptos"/>
              </a:rPr>
              <a:t>Cost Classification by Time Orientation</a:t>
            </a:r>
            <a:endParaRPr lang="en-GB" sz="40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9C548-1598-8B78-1304-4595DC17E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GB" b="1" dirty="0"/>
          </a:p>
          <a:p>
            <a:r>
              <a:rPr lang="en-GB" b="1" dirty="0"/>
              <a:t>Historical (Actual) Costs</a:t>
            </a:r>
            <a:endParaRPr lang="en-GB" dirty="0"/>
          </a:p>
          <a:p>
            <a:pPr lvl="0"/>
            <a:r>
              <a:rPr lang="en-GB" dirty="0"/>
              <a:t>Recorded after actual spending.</a:t>
            </a:r>
          </a:p>
          <a:p>
            <a:pPr lvl="0"/>
            <a:r>
              <a:rPr lang="en-GB" dirty="0"/>
              <a:t>Used in financial reporting, variance analysis, and performance evaluation.</a:t>
            </a:r>
          </a:p>
          <a:p>
            <a:r>
              <a:rPr lang="en-GB" b="1" dirty="0"/>
              <a:t>Standard Costs</a:t>
            </a:r>
            <a:endParaRPr lang="en-GB" dirty="0"/>
          </a:p>
          <a:p>
            <a:pPr lvl="0"/>
            <a:r>
              <a:rPr lang="en-GB" dirty="0"/>
              <a:t>Predetermined costs used for:</a:t>
            </a:r>
          </a:p>
          <a:p>
            <a:pPr lvl="1"/>
            <a:r>
              <a:rPr lang="en-GB" dirty="0"/>
              <a:t>Budgeting</a:t>
            </a:r>
          </a:p>
          <a:p>
            <a:pPr lvl="1"/>
            <a:r>
              <a:rPr lang="en-GB" dirty="0"/>
              <a:t>Efficiency measurement</a:t>
            </a:r>
          </a:p>
          <a:p>
            <a:pPr lvl="1"/>
            <a:r>
              <a:rPr lang="en-GB" dirty="0"/>
              <a:t>Variance analysis</a:t>
            </a:r>
          </a:p>
          <a:p>
            <a:r>
              <a:rPr lang="en-GB" dirty="0"/>
              <a:t>Advanced topic:</a:t>
            </a:r>
            <a:br>
              <a:rPr lang="en-GB" dirty="0"/>
            </a:br>
            <a:r>
              <a:rPr lang="en-GB" b="1" dirty="0"/>
              <a:t>Ideal standards vs. currently attainable standards</a:t>
            </a:r>
            <a:r>
              <a:rPr lang="en-GB" dirty="0"/>
              <a:t> influence employee motivation and control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9220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34B9B-B1D0-FAD3-5FF8-12402E691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latin typeface="Aptos"/>
              </a:rPr>
              <a:t>Cost Classification by Decision-Making Relevance</a:t>
            </a:r>
            <a:endParaRPr lang="en-GB" sz="32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B9D95-EF83-693B-2CB7-4AC3377361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 dirty="0"/>
              <a:t>Relevant Costs</a:t>
            </a:r>
            <a:endParaRPr lang="en-GB" dirty="0"/>
          </a:p>
          <a:p>
            <a:pPr lvl="0"/>
            <a:r>
              <a:rPr lang="en-GB" dirty="0"/>
              <a:t>Future costs that differ between alternatives.</a:t>
            </a:r>
          </a:p>
          <a:p>
            <a:pPr lvl="0"/>
            <a:r>
              <a:rPr lang="en-GB" dirty="0"/>
              <a:t>Used in:</a:t>
            </a:r>
          </a:p>
          <a:p>
            <a:pPr lvl="1"/>
            <a:r>
              <a:rPr lang="en-GB" dirty="0"/>
              <a:t>Make-or-buy decisions</a:t>
            </a:r>
          </a:p>
          <a:p>
            <a:pPr lvl="1"/>
            <a:r>
              <a:rPr lang="en-GB" dirty="0"/>
              <a:t>Product mix optimization</a:t>
            </a:r>
          </a:p>
          <a:p>
            <a:pPr lvl="1"/>
            <a:r>
              <a:rPr lang="en-GB" dirty="0"/>
              <a:t>Outsourcing analysis</a:t>
            </a:r>
          </a:p>
          <a:p>
            <a:r>
              <a:rPr lang="en-GB" b="1" dirty="0"/>
              <a:t>Irrelevant Costs</a:t>
            </a:r>
            <a:endParaRPr lang="en-GB" dirty="0"/>
          </a:p>
          <a:p>
            <a:pPr lvl="0"/>
            <a:r>
              <a:rPr lang="en-GB" dirty="0"/>
              <a:t>Do not influence decisions (e.g., sunk costs).</a:t>
            </a:r>
          </a:p>
          <a:p>
            <a:r>
              <a:rPr lang="en-GB" b="1" dirty="0"/>
              <a:t>Considers:</a:t>
            </a:r>
            <a:endParaRPr lang="en-GB" dirty="0"/>
          </a:p>
          <a:p>
            <a:pPr lvl="0"/>
            <a:r>
              <a:rPr lang="en-GB" b="1" dirty="0"/>
              <a:t>Opportunity cost:</a:t>
            </a:r>
            <a:r>
              <a:rPr lang="en-GB" dirty="0"/>
              <a:t> Benefit foregone by choosing an alternative.</a:t>
            </a:r>
          </a:p>
          <a:p>
            <a:pPr lvl="0"/>
            <a:r>
              <a:rPr lang="en-GB" b="1" dirty="0"/>
              <a:t>Avoidable cost:</a:t>
            </a:r>
            <a:r>
              <a:rPr lang="en-GB" dirty="0"/>
              <a:t> Eliminated if a decision is changed.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96346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C9939-9ADF-9AA0-2E94-4EE22AE61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>
                <a:latin typeface="Aptos"/>
              </a:rPr>
              <a:t>Cost Classification by Financial Reporting Requirements</a:t>
            </a:r>
            <a:endParaRPr lang="en-GB" sz="2800">
              <a:latin typeface="Aptos"/>
            </a:endParaRPr>
          </a:p>
          <a:p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CF8B9-AC67-E9ED-FC88-235318AF6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Product Costs</a:t>
            </a:r>
            <a:endParaRPr lang="en-GB"/>
          </a:p>
          <a:p>
            <a:pPr lvl="0"/>
            <a:r>
              <a:rPr lang="en-GB" dirty="0"/>
              <a:t>Inventoriable costs (DM, DL, MOH)</a:t>
            </a:r>
          </a:p>
          <a:p>
            <a:pPr lvl="0"/>
            <a:r>
              <a:rPr lang="en-GB" dirty="0"/>
              <a:t>Capitalized until goods are sold (matching principle)</a:t>
            </a:r>
          </a:p>
          <a:p>
            <a:r>
              <a:rPr lang="en-GB" b="1"/>
              <a:t>Period Costs</a:t>
            </a:r>
            <a:endParaRPr lang="en-GB"/>
          </a:p>
          <a:p>
            <a:pPr lvl="0"/>
            <a:r>
              <a:rPr lang="en-GB" dirty="0"/>
              <a:t>Expensed in period incurred</a:t>
            </a:r>
          </a:p>
          <a:p>
            <a:pPr lvl="0"/>
            <a:r>
              <a:rPr lang="en-GB" dirty="0"/>
              <a:t>Selling and administrative expenses</a:t>
            </a:r>
          </a:p>
          <a:p>
            <a:r>
              <a:rPr lang="en-GB" dirty="0"/>
              <a:t>Advanced issue:</a:t>
            </a:r>
            <a:br>
              <a:rPr lang="en-GB" dirty="0"/>
            </a:br>
            <a:r>
              <a:rPr lang="en-GB" dirty="0"/>
              <a:t>Treatment of </a:t>
            </a:r>
            <a:r>
              <a:rPr lang="en-GB" b="1" dirty="0"/>
              <a:t>abnormal spoilage</a:t>
            </a:r>
            <a:r>
              <a:rPr lang="en-GB" dirty="0"/>
              <a:t> vs. </a:t>
            </a:r>
            <a:r>
              <a:rPr lang="en-GB" b="1" dirty="0"/>
              <a:t>normal spoilage</a:t>
            </a:r>
            <a:r>
              <a:rPr lang="en-GB" dirty="0"/>
              <a:t> varies across reporting standards.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28587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01975-1292-4E11-1865-268D46EE2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>
                <a:latin typeface="Aptos"/>
              </a:rPr>
              <a:t>Cost Classification by Controllability</a:t>
            </a:r>
            <a:endParaRPr lang="en-GB" sz="36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C4CF2-E0B7-C175-7689-F5103D7BBB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Controllable Costs</a:t>
            </a:r>
            <a:endParaRPr lang="en-GB" dirty="0"/>
          </a:p>
          <a:p>
            <a:pPr lvl="0"/>
            <a:r>
              <a:rPr lang="en-GB" dirty="0"/>
              <a:t>Costs a manager can influence within a certain time horizon.</a:t>
            </a:r>
          </a:p>
          <a:p>
            <a:r>
              <a:rPr lang="en-GB" b="1" dirty="0"/>
              <a:t>Uncontrollable Costs</a:t>
            </a:r>
            <a:endParaRPr lang="en-GB" dirty="0"/>
          </a:p>
          <a:p>
            <a:pPr lvl="0"/>
            <a:r>
              <a:rPr lang="en-GB" dirty="0"/>
              <a:t>Costs outside the decision authority of a manager (e.g., allocated corporate headquarters costs).</a:t>
            </a:r>
          </a:p>
          <a:p>
            <a:r>
              <a:rPr lang="en-GB" dirty="0"/>
              <a:t>Used in </a:t>
            </a:r>
            <a:r>
              <a:rPr lang="en-GB" b="1" dirty="0"/>
              <a:t>responsibility accounting systems</a:t>
            </a:r>
            <a:r>
              <a:rPr lang="en-GB" dirty="0"/>
              <a:t> for performance evaluation.</a:t>
            </a:r>
          </a:p>
        </p:txBody>
      </p:sp>
    </p:spTree>
    <p:extLst>
      <p:ext uri="{BB962C8B-B14F-4D97-AF65-F5344CB8AC3E}">
        <p14:creationId xmlns:p14="http://schemas.microsoft.com/office/powerpoint/2010/main" val="12496089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A0576-D3DC-364C-F883-BF2AAAB37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>
                <a:latin typeface="Aptos"/>
              </a:rPr>
              <a:t>Advanced Cost Types in Strategic and Modern Cost Accounting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96427-D3A2-37B6-BB57-ACA8E8A62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GB" b="1" dirty="0"/>
          </a:p>
          <a:p>
            <a:r>
              <a:rPr lang="en-GB" b="1" dirty="0"/>
              <a:t>9.1 Life-Cycle Costs</a:t>
            </a:r>
            <a:endParaRPr lang="en-GB" dirty="0"/>
          </a:p>
          <a:p>
            <a:pPr lvl="0"/>
            <a:r>
              <a:rPr lang="en-GB" dirty="0"/>
              <a:t>Costs from product design → production → usage → disposal.</a:t>
            </a:r>
          </a:p>
          <a:p>
            <a:pPr lvl="0"/>
            <a:r>
              <a:rPr lang="en-GB" dirty="0"/>
              <a:t>Important for capital-intensive and high-tech industries.</a:t>
            </a:r>
          </a:p>
          <a:p>
            <a:r>
              <a:rPr lang="en-GB" b="1" dirty="0"/>
              <a:t>9.2 Target Costs</a:t>
            </a:r>
            <a:endParaRPr lang="en-GB" dirty="0"/>
          </a:p>
          <a:p>
            <a:pPr lvl="0"/>
            <a:r>
              <a:rPr lang="en-GB" dirty="0"/>
              <a:t>Market-based cost planning:</a:t>
            </a:r>
            <a:br>
              <a:rPr lang="en-GB" dirty="0"/>
            </a:br>
            <a:r>
              <a:rPr lang="en-GB" b="1" dirty="0"/>
              <a:t>Target Cost = Market Price – Desired Profit Margin</a:t>
            </a:r>
            <a:endParaRPr lang="en-GB" dirty="0"/>
          </a:p>
          <a:p>
            <a:r>
              <a:rPr lang="en-GB" b="1" dirty="0"/>
              <a:t>9.3 Kaizen (Continuous Improvement) Costs</a:t>
            </a:r>
            <a:endParaRPr lang="en-GB" dirty="0"/>
          </a:p>
          <a:p>
            <a:pPr lvl="0"/>
            <a:r>
              <a:rPr lang="en-GB" dirty="0"/>
              <a:t>Focuses on incremental cost reductions during production.</a:t>
            </a:r>
          </a:p>
          <a:p>
            <a:r>
              <a:rPr lang="en-GB" b="1" dirty="0"/>
              <a:t>9.4 Environmental and Sustainability Costs</a:t>
            </a:r>
            <a:endParaRPr lang="en-GB" dirty="0"/>
          </a:p>
          <a:p>
            <a:pPr lvl="0"/>
            <a:r>
              <a:rPr lang="en-GB" dirty="0"/>
              <a:t>Costs related to environmental compliance, waste management, carbon reduction.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4092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7E4CE-7401-B66A-C43B-455D5B06D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AC24E-9F14-4408-D6E1-D8DE36690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9.5 Quality Costs (TQM Approach)</a:t>
            </a:r>
            <a:endParaRPr lang="en-GB" dirty="0"/>
          </a:p>
          <a:p>
            <a:pPr lvl="0"/>
            <a:r>
              <a:rPr lang="en-GB" dirty="0"/>
              <a:t>Prevention</a:t>
            </a:r>
          </a:p>
          <a:p>
            <a:pPr lvl="0"/>
            <a:r>
              <a:rPr lang="en-GB" dirty="0"/>
              <a:t>Appraisal</a:t>
            </a:r>
          </a:p>
          <a:p>
            <a:pPr lvl="0"/>
            <a:r>
              <a:rPr lang="en-GB" dirty="0"/>
              <a:t>Internal failure</a:t>
            </a:r>
          </a:p>
          <a:p>
            <a:pPr lvl="0"/>
            <a:r>
              <a:rPr lang="en-GB" dirty="0"/>
              <a:t>External failure</a:t>
            </a:r>
          </a:p>
          <a:p>
            <a:r>
              <a:rPr lang="en-GB" dirty="0"/>
              <a:t>Used to reduce total cost of quality (COQ).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67640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0FFE-BBBD-8D3E-3E79-1417B913CC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A4C09-5EEF-37AF-EDD1-FCD987F01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10. Conclusion</a:t>
            </a:r>
            <a:endParaRPr lang="en-GB" dirty="0"/>
          </a:p>
          <a:p>
            <a:r>
              <a:rPr lang="en-GB" dirty="0"/>
              <a:t>Understanding various cost classifications allows organizations to:</a:t>
            </a:r>
          </a:p>
          <a:p>
            <a:pPr lvl="0"/>
            <a:r>
              <a:rPr lang="en-GB" dirty="0"/>
              <a:t>Structure financial analysis</a:t>
            </a:r>
          </a:p>
          <a:p>
            <a:pPr lvl="0"/>
            <a:r>
              <a:rPr lang="en-GB" dirty="0"/>
              <a:t>Improve pricing strategies</a:t>
            </a:r>
          </a:p>
          <a:p>
            <a:pPr lvl="0"/>
            <a:r>
              <a:rPr lang="en-GB" dirty="0"/>
              <a:t>Enhance performance measurement</a:t>
            </a:r>
          </a:p>
          <a:p>
            <a:pPr lvl="0"/>
            <a:r>
              <a:rPr lang="en-GB" dirty="0"/>
              <a:t>Support strategic planning</a:t>
            </a:r>
          </a:p>
          <a:p>
            <a:pPr lvl="0"/>
            <a:r>
              <a:rPr lang="en-GB" dirty="0"/>
              <a:t>Optimize resource allocation</a:t>
            </a:r>
          </a:p>
          <a:p>
            <a:r>
              <a:rPr lang="en-GB" dirty="0"/>
              <a:t>A deep comprehension of advanced cost types is essential for managers, accountants, and analysts operating in complex business environments.</a:t>
            </a:r>
          </a:p>
        </p:txBody>
      </p:sp>
    </p:spTree>
    <p:extLst>
      <p:ext uri="{BB962C8B-B14F-4D97-AF65-F5344CB8AC3E}">
        <p14:creationId xmlns:p14="http://schemas.microsoft.com/office/powerpoint/2010/main" val="33534780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28A37-26B0-0F04-7C3A-657B96E08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Sunk Cost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98A05-077A-CFDA-5C85-87CDAECEA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A </a:t>
            </a:r>
            <a:r>
              <a:rPr lang="en-US" b="1">
                <a:ea typeface="+mn-lt"/>
                <a:cs typeface="+mn-lt"/>
              </a:rPr>
              <a:t>sunk cost</a:t>
            </a:r>
            <a:r>
              <a:rPr lang="en-US">
                <a:ea typeface="+mn-lt"/>
                <a:cs typeface="+mn-lt"/>
              </a:rPr>
              <a:t> is a past cost that is irretrievable and therefore </a:t>
            </a:r>
            <a:r>
              <a:rPr lang="en-US" b="1">
                <a:ea typeface="+mn-lt"/>
                <a:cs typeface="+mn-lt"/>
              </a:rPr>
              <a:t>irrelevant for future decision-making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  <a:p>
            <a:r>
              <a:rPr lang="en-US"/>
              <a:t>Key characteristics</a:t>
            </a:r>
          </a:p>
          <a:p>
            <a:r>
              <a:rPr lang="en-US">
                <a:ea typeface="+mn-lt"/>
                <a:cs typeface="+mn-lt"/>
              </a:rPr>
              <a:t>Already incurred in the past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Cannot be changed, avoided, or recovered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Does </a:t>
            </a:r>
            <a:r>
              <a:rPr lang="en-US" b="1">
                <a:ea typeface="+mn-lt"/>
                <a:cs typeface="+mn-lt"/>
              </a:rPr>
              <a:t>not</a:t>
            </a:r>
            <a:r>
              <a:rPr lang="en-US">
                <a:ea typeface="+mn-lt"/>
                <a:cs typeface="+mn-lt"/>
              </a:rPr>
              <a:t> affect future decisions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Ignored in management decision-making</a:t>
            </a:r>
            <a:endParaRPr lang="en-US"/>
          </a:p>
          <a:p>
            <a:r>
              <a:rPr lang="en-US"/>
              <a:t>Example</a:t>
            </a:r>
          </a:p>
          <a:p>
            <a:r>
              <a:rPr lang="en-US">
                <a:ea typeface="+mn-lt"/>
                <a:cs typeface="+mn-lt"/>
              </a:rPr>
              <a:t>A company spends £50,000 on market research. Even if the project is abandoned, the £50,000 cannot be recovered. This amount is a </a:t>
            </a:r>
            <a:r>
              <a:rPr lang="en-US" b="1">
                <a:ea typeface="+mn-lt"/>
                <a:cs typeface="+mn-lt"/>
              </a:rPr>
              <a:t>sunk cost</a:t>
            </a:r>
            <a:r>
              <a:rPr lang="en-US">
                <a:ea typeface="+mn-lt"/>
                <a:cs typeface="+mn-lt"/>
              </a:rPr>
              <a:t> and should not influence whether the company continues or stops the project.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707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B167B-FF84-C28B-8FFA-388F2924E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2000" b="1" dirty="0">
                <a:highlight>
                  <a:srgbClr val="FFFFFF"/>
                </a:highlight>
                <a:latin typeface="Aptos"/>
              </a:rPr>
              <a:t>Avoidable costs and Unavoidable costs</a:t>
            </a:r>
            <a:endParaRPr lang="en-GB" sz="2000">
              <a:latin typeface="Aptos"/>
            </a:endParaRPr>
          </a:p>
          <a:p>
            <a:pPr algn="ctr"/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11717-803B-D07F-C327-5D34EF595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In managerial </a:t>
            </a:r>
            <a:r>
              <a:rPr lang="en-GB">
                <a:highlight>
                  <a:srgbClr val="FFFFFF"/>
                </a:highlight>
              </a:rPr>
              <a:t>decision making</a:t>
            </a:r>
            <a:r>
              <a:rPr lang="en-GB" dirty="0">
                <a:highlight>
                  <a:srgbClr val="FFFFFF"/>
                </a:highlight>
              </a:rPr>
              <a:t> and project evaluation, understanding </a:t>
            </a:r>
            <a:r>
              <a:rPr lang="en-GB" b="1" dirty="0">
                <a:highlight>
                  <a:srgbClr val="FFFFFF"/>
                </a:highlight>
              </a:rPr>
              <a:t>which costs matter</a:t>
            </a:r>
            <a:r>
              <a:rPr lang="en-GB" dirty="0">
                <a:highlight>
                  <a:srgbClr val="FFFFFF"/>
                </a:highlight>
              </a:rPr>
              <a:t> and </a:t>
            </a:r>
            <a:r>
              <a:rPr lang="en-GB" b="1" dirty="0">
                <a:highlight>
                  <a:srgbClr val="FFFFFF"/>
                </a:highlight>
              </a:rPr>
              <a:t>which do not</a:t>
            </a:r>
            <a:r>
              <a:rPr lang="en-GB" dirty="0">
                <a:highlight>
                  <a:srgbClr val="FFFFFF"/>
                </a:highlight>
              </a:rPr>
              <a:t> is critical. When deciding whether to continue, modify, or discontinue a project or activity, managers must focus on </a:t>
            </a:r>
            <a:r>
              <a:rPr lang="en-GB" b="1" dirty="0">
                <a:highlight>
                  <a:srgbClr val="FFFFFF"/>
                </a:highlight>
              </a:rPr>
              <a:t>relevant costs</a:t>
            </a:r>
            <a:r>
              <a:rPr lang="en-GB" dirty="0">
                <a:highlight>
                  <a:srgbClr val="FFFFFF"/>
                </a:highlight>
              </a:rPr>
              <a:t>—those that change as a result of the decision.</a:t>
            </a:r>
          </a:p>
          <a:p>
            <a:r>
              <a:rPr lang="en-GB" dirty="0">
                <a:highlight>
                  <a:srgbClr val="FFFFFF"/>
                </a:highlight>
              </a:rPr>
              <a:t>This lecture explores two essential types of relevant costs:</a:t>
            </a:r>
          </a:p>
          <a:p>
            <a:r>
              <a:rPr lang="en-GB" b="1" dirty="0">
                <a:highlight>
                  <a:srgbClr val="FFFFFF"/>
                </a:highlight>
              </a:rPr>
              <a:t>Avoidable costs</a:t>
            </a:r>
            <a:endParaRPr lang="en-GB" dirty="0">
              <a:highlight>
                <a:srgbClr val="FFFFFF"/>
              </a:highlight>
            </a:endParaRPr>
          </a:p>
          <a:p>
            <a:r>
              <a:rPr lang="en-GB" b="1" dirty="0">
                <a:highlight>
                  <a:srgbClr val="FFFFFF"/>
                </a:highlight>
              </a:rPr>
              <a:t>Unavoidable costs</a:t>
            </a:r>
            <a:endParaRPr lang="en-GB" dirty="0"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88430190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B37BE-2B0A-29B7-3A59-4CAC6549F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spcBef>
                <a:spcPts val="1000"/>
              </a:spcBef>
            </a:pPr>
            <a:r>
              <a:rPr lang="en-GB" sz="3200" b="1" dirty="0">
                <a:highlight>
                  <a:srgbClr val="FFFFFF"/>
                </a:highlight>
                <a:latin typeface="Aptos"/>
              </a:rPr>
              <a:t>Avoidable Costs</a:t>
            </a:r>
            <a:endParaRPr lang="en-GB" sz="3200" dirty="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1431C-4CEB-2746-8F3D-5C9637A06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highlight>
                  <a:srgbClr val="FFFFFF"/>
                </a:highlight>
              </a:rPr>
              <a:t>These are </a:t>
            </a:r>
            <a:r>
              <a:rPr lang="en-GB" sz="1800" b="1" dirty="0">
                <a:highlight>
                  <a:srgbClr val="FFFFFF"/>
                </a:highlight>
              </a:rPr>
              <a:t>costs that can be eliminated</a:t>
            </a:r>
            <a:r>
              <a:rPr lang="en-GB" sz="1800" dirty="0">
                <a:highlight>
                  <a:srgbClr val="FFFFFF"/>
                </a:highlight>
              </a:rPr>
              <a:t>—fully or partially—if a decision is taken to stop an activity, close a department, or discontinue a product.</a:t>
            </a:r>
            <a:endParaRPr lang="en-US" sz="1800"/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Characteristics: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Future-oriented</a:t>
            </a:r>
          </a:p>
          <a:p>
            <a:r>
              <a:rPr lang="en-GB" sz="1800" dirty="0">
                <a:highlight>
                  <a:srgbClr val="FFFFFF"/>
                </a:highlight>
              </a:rPr>
              <a:t>Change depending on the decision</a:t>
            </a:r>
          </a:p>
          <a:p>
            <a:r>
              <a:rPr lang="en-GB" sz="1800" dirty="0">
                <a:highlight>
                  <a:srgbClr val="FFFFFF"/>
                </a:highlight>
              </a:rPr>
              <a:t>Relevant for decision-making</a:t>
            </a: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Examples: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Direct labour for a product that may be discontinued</a:t>
            </a:r>
          </a:p>
          <a:p>
            <a:r>
              <a:rPr lang="en-GB" sz="1800" dirty="0">
                <a:highlight>
                  <a:srgbClr val="FFFFFF"/>
                </a:highlight>
              </a:rPr>
              <a:t>Materials for a product line the firm may shut down</a:t>
            </a:r>
          </a:p>
          <a:p>
            <a:r>
              <a:rPr lang="en-GB" sz="1800" dirty="0">
                <a:highlight>
                  <a:srgbClr val="FFFFFF"/>
                </a:highlight>
              </a:rPr>
              <a:t>Specific rental cost of a facility that can be terminated</a:t>
            </a:r>
          </a:p>
          <a:p>
            <a:r>
              <a:rPr lang="en-GB" sz="1800" dirty="0">
                <a:highlight>
                  <a:srgbClr val="FFFFFF"/>
                </a:highlight>
              </a:rPr>
              <a:t>Outsourced service contracts that can be cancelled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35605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845E0-9BF7-2A5E-49DA-B953769A3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highlight>
                  <a:srgbClr val="FFFFFF"/>
                </a:highlight>
                <a:latin typeface="Aptos"/>
              </a:rPr>
              <a:t>Unavoidable Costs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3BB6C-B421-5A79-CBF8-796A1EA5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 dirty="0">
                <a:highlight>
                  <a:srgbClr val="FFFFFF"/>
                </a:highlight>
              </a:rPr>
              <a:t>These are costs that </a:t>
            </a:r>
            <a:r>
              <a:rPr lang="en-GB" sz="1800" dirty="0">
                <a:highlight>
                  <a:srgbClr val="FFFFFF"/>
                </a:highlight>
              </a:rPr>
              <a:t>costs that </a:t>
            </a:r>
            <a:r>
              <a:rPr lang="en-GB" sz="1800" b="1" dirty="0">
                <a:highlight>
                  <a:srgbClr val="FFFFFF"/>
                </a:highlight>
              </a:rPr>
              <a:t>costs that will be incurred regardless</a:t>
            </a:r>
            <a:r>
              <a:rPr lang="en-GB" sz="1800" dirty="0">
                <a:highlight>
                  <a:srgbClr val="FFFFFF"/>
                </a:highlight>
              </a:rPr>
              <a:t> of the decision. Even if a product, project, or department is shut down, these costs remain.</a:t>
            </a:r>
            <a:endParaRPr lang="en-GB" sz="1800" b="1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Characteristics: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Often fixed or sunk</a:t>
            </a:r>
          </a:p>
          <a:p>
            <a:r>
              <a:rPr lang="en-GB" sz="1800" dirty="0">
                <a:highlight>
                  <a:srgbClr val="FFFFFF"/>
                </a:highlight>
              </a:rPr>
              <a:t>Do NOT differ between alternatives</a:t>
            </a:r>
          </a:p>
          <a:p>
            <a:r>
              <a:rPr lang="en-GB" sz="1800" dirty="0">
                <a:highlight>
                  <a:srgbClr val="FFFFFF"/>
                </a:highlight>
              </a:rPr>
              <a:t>NOT relevant for decision-making</a:t>
            </a: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Examples: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Factory depreciation (noncash, unavoidable)</a:t>
            </a:r>
          </a:p>
          <a:p>
            <a:r>
              <a:rPr lang="en-GB" sz="1800" dirty="0">
                <a:highlight>
                  <a:srgbClr val="FFFFFF"/>
                </a:highlight>
              </a:rPr>
              <a:t>Salaries of permanent staff under </a:t>
            </a:r>
            <a:r>
              <a:rPr lang="en-GB" sz="1800" dirty="0" err="1">
                <a:highlight>
                  <a:srgbClr val="FFFFFF"/>
                </a:highlight>
              </a:rPr>
              <a:t>longterm</a:t>
            </a:r>
            <a:r>
              <a:rPr lang="en-GB" sz="1800" dirty="0">
                <a:highlight>
                  <a:srgbClr val="FFFFFF"/>
                </a:highlight>
              </a:rPr>
              <a:t> contracts</a:t>
            </a:r>
          </a:p>
          <a:p>
            <a:r>
              <a:rPr lang="en-GB" sz="1800" dirty="0">
                <a:highlight>
                  <a:srgbClr val="FFFFFF"/>
                </a:highlight>
              </a:rPr>
              <a:t>Corporate overhead allocated to a department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Insurance for the building that will exist anyway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60423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104A0-81AD-8E00-5F85-5619DC547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Decision-Making Applications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5F6CA-9296-E089-5F3F-013E76CE3D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400" dirty="0">
                <a:highlight>
                  <a:srgbClr val="FFFFFF"/>
                </a:highlight>
              </a:rPr>
              <a:t>Avoidable and unavoidable costs are used heavily in:</a:t>
            </a:r>
          </a:p>
          <a:p>
            <a:r>
              <a:rPr lang="en-GB" sz="1400" b="1" dirty="0">
                <a:highlight>
                  <a:srgbClr val="FFFFFF"/>
                </a:highlight>
              </a:rPr>
              <a:t>A. Product Line Decisions</a:t>
            </a:r>
            <a:endParaRPr lang="en-GB" sz="1400" dirty="0">
              <a:highlight>
                <a:srgbClr val="FFFFFF"/>
              </a:highlight>
            </a:endParaRPr>
          </a:p>
          <a:p>
            <a:r>
              <a:rPr lang="en-GB" sz="1400" dirty="0">
                <a:highlight>
                  <a:srgbClr val="FFFFFF"/>
                </a:highlight>
              </a:rPr>
              <a:t>Should we discontinue Product X?</a:t>
            </a:r>
          </a:p>
          <a:p>
            <a:r>
              <a:rPr lang="en-GB" sz="1400" dirty="0">
                <a:highlight>
                  <a:srgbClr val="FFFFFF"/>
                </a:highlight>
              </a:rPr>
              <a:t>If avoidable costs &gt; revenue saved → discontinue.</a:t>
            </a:r>
          </a:p>
          <a:p>
            <a:r>
              <a:rPr lang="en-GB" sz="1400" b="1" dirty="0">
                <a:highlight>
                  <a:srgbClr val="FFFFFF"/>
                </a:highlight>
              </a:rPr>
              <a:t>B. Make-or-Buy Decisions</a:t>
            </a:r>
            <a:endParaRPr lang="en-GB" sz="1400" dirty="0">
              <a:highlight>
                <a:srgbClr val="FFFFFF"/>
              </a:highlight>
            </a:endParaRPr>
          </a:p>
          <a:p>
            <a:r>
              <a:rPr lang="en-GB" sz="1400" dirty="0">
                <a:highlight>
                  <a:srgbClr val="FFFFFF"/>
                </a:highlight>
              </a:rPr>
              <a:t>Should we outsource or continue producing internally?</a:t>
            </a:r>
          </a:p>
          <a:p>
            <a:r>
              <a:rPr lang="en-GB" sz="1400" dirty="0">
                <a:highlight>
                  <a:srgbClr val="FFFFFF"/>
                </a:highlight>
              </a:rPr>
              <a:t>Compare avoidable internal costs with external purchase price.</a:t>
            </a:r>
          </a:p>
          <a:p>
            <a:r>
              <a:rPr lang="en-GB" sz="1400" b="1" dirty="0">
                <a:highlight>
                  <a:srgbClr val="FFFFFF"/>
                </a:highlight>
              </a:rPr>
              <a:t>C. Shutdown Decisions</a:t>
            </a:r>
            <a:endParaRPr lang="en-GB" sz="1400" dirty="0">
              <a:highlight>
                <a:srgbClr val="FFFFFF"/>
              </a:highlight>
            </a:endParaRPr>
          </a:p>
          <a:p>
            <a:r>
              <a:rPr lang="en-GB" sz="1400" dirty="0">
                <a:highlight>
                  <a:srgbClr val="FFFFFF"/>
                </a:highlight>
              </a:rPr>
              <a:t>Seasonal shutdowns (e.g., factories, hotels)</a:t>
            </a:r>
          </a:p>
          <a:p>
            <a:r>
              <a:rPr lang="en-GB" sz="1400" dirty="0">
                <a:highlight>
                  <a:srgbClr val="FFFFFF"/>
                </a:highlight>
              </a:rPr>
              <a:t>Compute savings from avoided costs vs losses in revenue.</a:t>
            </a:r>
          </a:p>
          <a:p>
            <a:r>
              <a:rPr lang="en-GB" sz="1400" b="1" dirty="0">
                <a:highlight>
                  <a:srgbClr val="FFFFFF"/>
                </a:highlight>
              </a:rPr>
              <a:t>D. Project Continuation Decisions</a:t>
            </a:r>
            <a:endParaRPr lang="en-GB" sz="1400" dirty="0">
              <a:highlight>
                <a:srgbClr val="FFFFFF"/>
              </a:highlight>
            </a:endParaRPr>
          </a:p>
          <a:p>
            <a:r>
              <a:rPr lang="en-GB" sz="1400" dirty="0">
                <a:highlight>
                  <a:srgbClr val="FFFFFF"/>
                </a:highlight>
              </a:rPr>
              <a:t>Should a partially completed project continue?</a:t>
            </a:r>
          </a:p>
          <a:p>
            <a:r>
              <a:rPr lang="en-GB" sz="1400" dirty="0">
                <a:highlight>
                  <a:srgbClr val="FFFFFF"/>
                </a:highlight>
              </a:rPr>
              <a:t>Ignore sunk costs (unavoidable); evaluate only future avoidable expenditures.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7168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530CD-1192-24B0-5D0F-A6581E2C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>
                <a:highlight>
                  <a:srgbClr val="FFFFFF"/>
                </a:highlight>
                <a:latin typeface="Aptos"/>
              </a:rPr>
              <a:t>Worked Example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7CD17-275A-7635-F98F-D02505F06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300" dirty="0">
                <a:highlight>
                  <a:srgbClr val="FFFFFF"/>
                </a:highlight>
              </a:rPr>
              <a:t>A company is evaluating whether to discontinue a product.</a:t>
            </a:r>
          </a:p>
          <a:p>
            <a:r>
              <a:rPr lang="en-GB" sz="1300" b="1" dirty="0">
                <a:highlight>
                  <a:srgbClr val="FFFFFF"/>
                </a:highlight>
              </a:rPr>
              <a:t>Current annual costs of Product X</a:t>
            </a:r>
            <a:endParaRPr lang="en-GB" sz="1300" dirty="0">
              <a:highlight>
                <a:srgbClr val="FFFFFF"/>
              </a:highlight>
            </a:endParaRPr>
          </a:p>
          <a:p>
            <a:r>
              <a:rPr lang="en-GB" sz="1300" dirty="0">
                <a:highlight>
                  <a:srgbClr val="FFFFFF"/>
                </a:highlight>
              </a:rPr>
              <a:t>Direct materials: £80,000 (avoidable)</a:t>
            </a:r>
          </a:p>
          <a:p>
            <a:r>
              <a:rPr lang="en-GB" sz="1300" dirty="0">
                <a:highlight>
                  <a:srgbClr val="FFFFFF"/>
                </a:highlight>
              </a:rPr>
              <a:t>Direct labour: £60,000 (avoidable)</a:t>
            </a:r>
          </a:p>
          <a:p>
            <a:r>
              <a:rPr lang="en-GB" sz="1300" dirty="0">
                <a:highlight>
                  <a:srgbClr val="FFFFFF"/>
                </a:highlight>
              </a:rPr>
              <a:t>Variable overhead: £20,000 (avoidable)</a:t>
            </a:r>
          </a:p>
          <a:p>
            <a:r>
              <a:rPr lang="en-GB" sz="1300" dirty="0">
                <a:highlight>
                  <a:srgbClr val="FFFFFF"/>
                </a:highlight>
              </a:rPr>
              <a:t>Allocated fixed overhead: £100,000 (unavoidable)</a:t>
            </a:r>
          </a:p>
          <a:p>
            <a:r>
              <a:rPr lang="en-GB" sz="1300" b="1" dirty="0">
                <a:highlight>
                  <a:srgbClr val="FFFFFF"/>
                </a:highlight>
              </a:rPr>
              <a:t>Revenue from Product X: £140,000</a:t>
            </a:r>
            <a:endParaRPr lang="en-GB" sz="1300" dirty="0">
              <a:highlight>
                <a:srgbClr val="FFFFFF"/>
              </a:highlight>
            </a:endParaRPr>
          </a:p>
          <a:p>
            <a:r>
              <a:rPr lang="en-GB" sz="1300" b="1" dirty="0">
                <a:highlight>
                  <a:srgbClr val="FFFFFF"/>
                </a:highlight>
              </a:rPr>
              <a:t>Step 1: Identify avoidable costs</a:t>
            </a:r>
            <a:endParaRPr lang="en-GB" sz="1300" dirty="0">
              <a:highlight>
                <a:srgbClr val="FFFFFF"/>
              </a:highlight>
            </a:endParaRPr>
          </a:p>
          <a:p>
            <a:r>
              <a:rPr lang="en-GB" sz="1300" dirty="0">
                <a:highlight>
                  <a:srgbClr val="FFFFFF"/>
                </a:highlight>
              </a:rPr>
              <a:t>$ 80{,}000 + 60{,}000 + 20{,}000 = 160{,}000 $</a:t>
            </a:r>
          </a:p>
          <a:p>
            <a:r>
              <a:rPr lang="en-GB" sz="1300" b="1" dirty="0">
                <a:highlight>
                  <a:srgbClr val="FFFFFF"/>
                </a:highlight>
              </a:rPr>
              <a:t>Step 2: Compare revenue vs avoidable costs</a:t>
            </a:r>
            <a:endParaRPr lang="en-GB" sz="1300" dirty="0">
              <a:highlight>
                <a:srgbClr val="FFFFFF"/>
              </a:highlight>
            </a:endParaRPr>
          </a:p>
          <a:p>
            <a:r>
              <a:rPr lang="en-GB" sz="1300" dirty="0">
                <a:highlight>
                  <a:srgbClr val="FFFFFF"/>
                </a:highlight>
              </a:rPr>
              <a:t>Revenue saved if discontinued = £140,000</a:t>
            </a:r>
            <a:br>
              <a:rPr lang="en-GB" sz="1300" dirty="0">
                <a:highlight>
                  <a:srgbClr val="FFFFFF"/>
                </a:highlight>
              </a:rPr>
            </a:br>
            <a:r>
              <a:rPr lang="en-GB" sz="1300" dirty="0">
                <a:highlight>
                  <a:srgbClr val="FFFFFF"/>
                </a:highlight>
              </a:rPr>
              <a:t>Avoidable cost saved = £160,000</a:t>
            </a:r>
          </a:p>
          <a:p>
            <a:r>
              <a:rPr lang="en-GB" sz="1300" b="1" dirty="0">
                <a:highlight>
                  <a:srgbClr val="FFFFFF"/>
                </a:highlight>
              </a:rPr>
              <a:t>Step 3: Decision</a:t>
            </a:r>
            <a:endParaRPr lang="en-GB" sz="1300" dirty="0">
              <a:highlight>
                <a:srgbClr val="FFFFFF"/>
              </a:highlight>
            </a:endParaRPr>
          </a:p>
          <a:p>
            <a:r>
              <a:rPr lang="en-GB" sz="1300" dirty="0">
                <a:highlight>
                  <a:srgbClr val="FFFFFF"/>
                </a:highlight>
              </a:rPr>
              <a:t>Saving in costs (£160,000) &gt; loss in revenue (£140,000)</a:t>
            </a:r>
            <a:br>
              <a:rPr lang="en-GB" sz="1300" dirty="0">
                <a:highlight>
                  <a:srgbClr val="FFFFFF"/>
                </a:highlight>
              </a:rPr>
            </a:br>
            <a:r>
              <a:rPr lang="en-GB" sz="1300" dirty="0">
                <a:highlight>
                  <a:srgbClr val="FFFFFF"/>
                </a:highlight>
              </a:rPr>
              <a:t>→ Discontinue Product X</a:t>
            </a:r>
          </a:p>
          <a:p>
            <a:r>
              <a:rPr lang="en-GB" sz="1300" dirty="0">
                <a:highlight>
                  <a:srgbClr val="FFFFFF"/>
                </a:highlight>
              </a:rPr>
              <a:t>The fixed overhead continues regardless; it is irrelevant to the decision.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9969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3282B-CF58-FF2C-C872-F00477B12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Avoidable Costs in Project Finance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7D31-1E33-7783-CBF7-128A79176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In project finance, these concepts guide decisions such as: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1. Abandonment options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Only future avoidable costs matter, NOT sunk project development costs.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2. Operating adjustments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A plant may reduce operations if avoidable operating costs exceed revenue.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3. Restructuring Projects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Shutting down certain phases saves avoidable costs but leaves unavoidable costs (e.g., debt service) unchanged.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4. Outsourcing operational components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If </a:t>
            </a:r>
            <a:r>
              <a:rPr lang="en-GB" sz="1800" err="1">
                <a:highlight>
                  <a:srgbClr val="FFFFFF"/>
                </a:highlight>
              </a:rPr>
              <a:t>thirdparty</a:t>
            </a:r>
            <a:r>
              <a:rPr lang="en-GB" sz="1800" dirty="0">
                <a:highlight>
                  <a:srgbClr val="FFFFFF"/>
                </a:highlight>
              </a:rPr>
              <a:t> cost &lt; avoidable cost of internal production → outsource.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7738637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D4603-90DB-63C0-0BB4-BD05A3A98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Real-Life Examples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19450-1953-20E7-8013-E2A0F53D9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Example 1: Airlines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Avoidable: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Fuel cost (if flight cancelled)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In-flight catering</a:t>
            </a:r>
          </a:p>
          <a:p>
            <a:r>
              <a:rPr lang="en-GB" sz="1800" dirty="0">
                <a:highlight>
                  <a:srgbClr val="FFFFFF"/>
                </a:highlight>
              </a:rPr>
              <a:t>Ground handling for that flight</a:t>
            </a:r>
          </a:p>
          <a:p>
            <a:r>
              <a:rPr lang="en-GB" sz="1800" dirty="0">
                <a:highlight>
                  <a:srgbClr val="FFFFFF"/>
                </a:highlight>
              </a:rPr>
              <a:t>Unavoidable: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Aircraft lease (long-term contract)</a:t>
            </a:r>
          </a:p>
          <a:p>
            <a:r>
              <a:rPr lang="en-GB" sz="1800" dirty="0">
                <a:highlight>
                  <a:srgbClr val="FFFFFF"/>
                </a:highlight>
              </a:rPr>
              <a:t>Salaries of permanent pilots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5975300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0A08E-1B07-D450-A852-992280257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8B1C3-1CDA-16A1-E9C8-DB83AB3F2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highlight>
                  <a:srgbClr val="FFFFFF"/>
                </a:highlight>
              </a:rPr>
              <a:t>Example 2: Universities</a:t>
            </a:r>
            <a:endParaRPr lang="en-GB" sz="2000"/>
          </a:p>
          <a:p>
            <a:r>
              <a:rPr lang="en-GB" sz="2000">
                <a:highlight>
                  <a:srgbClr val="FFFFFF"/>
                </a:highlight>
              </a:rPr>
              <a:t>Avoidable: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Visiting lecturer fees (if a course cancelled)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Module printing costs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Unavoidable: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Salaries of permanent academic staff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Building maintenance</a:t>
            </a:r>
            <a:endParaRPr lang="en-US" sz="200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403313830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49E88-2950-8BC8-368B-916ED1538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D5A38-962C-3D50-0E6B-0AE5AEA34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b="1">
                <a:highlight>
                  <a:srgbClr val="FFFFFF"/>
                </a:highlight>
              </a:rPr>
              <a:t>Example 3: Manufacturing</a:t>
            </a:r>
            <a:endParaRPr lang="en-GB" sz="120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Avoidable:</a:t>
            </a:r>
          </a:p>
          <a:p>
            <a:r>
              <a:rPr lang="en-GB" sz="1200" dirty="0">
                <a:highlight>
                  <a:srgbClr val="FFFFFF"/>
                </a:highlight>
              </a:rPr>
              <a:t>Materials and labour for a specific production batch</a:t>
            </a:r>
          </a:p>
          <a:p>
            <a:r>
              <a:rPr lang="en-GB" sz="1200" dirty="0">
                <a:highlight>
                  <a:srgbClr val="FFFFFF"/>
                </a:highlight>
              </a:rPr>
              <a:t>Unavoidable:</a:t>
            </a:r>
          </a:p>
          <a:p>
            <a:r>
              <a:rPr lang="en-GB" sz="1200" dirty="0">
                <a:highlight>
                  <a:srgbClr val="FFFFFF"/>
                </a:highlight>
              </a:rPr>
              <a:t>Factory depreciation</a:t>
            </a:r>
          </a:p>
          <a:p>
            <a:r>
              <a:rPr lang="en-GB" sz="1200" dirty="0">
                <a:highlight>
                  <a:srgbClr val="FFFFFF"/>
                </a:highlight>
              </a:rPr>
              <a:t>Corporate head-office charges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7934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7D0CE-6708-A8DA-2626-6D3F74938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Avoidable vs Unavoidable Costs and Sunk Costs</a:t>
            </a:r>
            <a:endParaRPr lang="en-US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339CA-9212-C3A2-7C5F-0393E4DE9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2000">
                <a:highlight>
                  <a:srgbClr val="FFFFFF"/>
                </a:highlight>
              </a:rPr>
              <a:t>It is critical to distinguish: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 b="1">
                <a:highlight>
                  <a:srgbClr val="FFFFFF"/>
                </a:highlight>
              </a:rPr>
              <a:t>Sunk Costs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>
                <a:highlight>
                  <a:srgbClr val="FFFFFF"/>
                </a:highlight>
              </a:rPr>
              <a:t>Already incurred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Cannot be changed</a:t>
            </a:r>
          </a:p>
          <a:p>
            <a:r>
              <a:rPr lang="en-GB" sz="2000" dirty="0">
                <a:highlight>
                  <a:srgbClr val="FFFFFF"/>
                </a:highlight>
              </a:rPr>
              <a:t>Always </a:t>
            </a:r>
            <a:r>
              <a:rPr lang="en-GB" sz="2000" b="1" dirty="0">
                <a:highlight>
                  <a:srgbClr val="FFFFFF"/>
                </a:highlight>
              </a:rPr>
              <a:t>unavoidable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Always </a:t>
            </a:r>
            <a:r>
              <a:rPr lang="en-GB" sz="2000" b="1" dirty="0">
                <a:highlight>
                  <a:srgbClr val="FFFFFF"/>
                </a:highlight>
              </a:rPr>
              <a:t>irrelevant</a:t>
            </a:r>
            <a:r>
              <a:rPr lang="en-GB" sz="2000" dirty="0">
                <a:highlight>
                  <a:srgbClr val="FFFFFF"/>
                </a:highlight>
              </a:rPr>
              <a:t> for decisions</a:t>
            </a:r>
          </a:p>
          <a:p>
            <a:r>
              <a:rPr lang="en-GB" sz="2000" dirty="0">
                <a:highlight>
                  <a:srgbClr val="FFFFFF"/>
                </a:highlight>
              </a:rPr>
              <a:t>Example: Research and development costs already spent.</a:t>
            </a:r>
          </a:p>
          <a:p>
            <a:r>
              <a:rPr lang="en-GB" sz="2000" b="1" dirty="0">
                <a:highlight>
                  <a:srgbClr val="FFFFFF"/>
                </a:highlight>
              </a:rPr>
              <a:t>Avoidable costs are PAID in the future; sunk costs were paid in the past.</a:t>
            </a:r>
            <a:endParaRPr lang="en-GB" sz="2000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4750880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B46C2-CB62-454B-C5DE-AF9AFBFD5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Opportunity Cost</a:t>
            </a:r>
            <a:endParaRPr lang="en-GB" sz="36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6F1F28-F88A-013F-15D8-28EDBEBE5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>
              <a:highlight>
                <a:srgbClr val="FFFFFF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Key concept in Economics</a:t>
            </a:r>
          </a:p>
          <a:p>
            <a:r>
              <a:rPr lang="en-GB" dirty="0">
                <a:highlight>
                  <a:srgbClr val="FFFFFF"/>
                </a:highlight>
              </a:rPr>
              <a:t>Economics is fundamentally the study of </a:t>
            </a:r>
            <a:r>
              <a:rPr lang="en-GB" b="1" dirty="0">
                <a:highlight>
                  <a:srgbClr val="FFFFFF"/>
                </a:highlight>
              </a:rPr>
              <a:t>choices under scarcity</a:t>
            </a:r>
            <a:r>
              <a:rPr lang="en-GB" dirty="0">
                <a:highlight>
                  <a:srgbClr val="FFFFFF"/>
                </a:highlight>
              </a:rPr>
              <a:t>.</a:t>
            </a:r>
            <a:br>
              <a:rPr lang="en-GB" dirty="0">
                <a:highlight>
                  <a:srgbClr val="FFFFFF"/>
                </a:highlight>
              </a:rPr>
            </a:br>
            <a:r>
              <a:rPr lang="en-GB" dirty="0">
                <a:highlight>
                  <a:srgbClr val="FFFFFF"/>
                </a:highlight>
              </a:rPr>
              <a:t>Every decision we make—whether personal, corporate, or governmental—requires giving up something else.</a:t>
            </a:r>
            <a:endParaRPr lang="en-GB"/>
          </a:p>
          <a:p>
            <a:r>
              <a:rPr lang="en-GB" dirty="0">
                <a:highlight>
                  <a:srgbClr val="FFFFFF"/>
                </a:highlight>
              </a:rPr>
              <a:t>This </a:t>
            </a:r>
            <a:r>
              <a:rPr lang="en-GB" err="1">
                <a:highlight>
                  <a:srgbClr val="FFFFFF"/>
                </a:highlight>
              </a:rPr>
              <a:t>tradeoff</a:t>
            </a:r>
            <a:r>
              <a:rPr lang="en-GB" dirty="0">
                <a:highlight>
                  <a:srgbClr val="FFFFFF"/>
                </a:highlight>
              </a:rPr>
              <a:t> is captured by the concept of </a:t>
            </a:r>
            <a:r>
              <a:rPr lang="en-GB" b="1" dirty="0">
                <a:highlight>
                  <a:srgbClr val="FFFFFF"/>
                </a:highlight>
              </a:rPr>
              <a:t>opportunity cost</a:t>
            </a:r>
            <a:r>
              <a:rPr lang="en-GB" dirty="0">
                <a:highlight>
                  <a:srgbClr val="FFFFFF"/>
                </a:highlight>
              </a:rPr>
              <a:t>, one of the most important ideas in economics and finance.</a:t>
            </a:r>
          </a:p>
          <a:p>
            <a:endParaRPr lang="en-GB" dirty="0">
              <a:highlight>
                <a:srgbClr val="FFFFFF"/>
              </a:highligh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15519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29338-3F9C-6287-9448-B65E22419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Definition of Opportunity Cost</a:t>
            </a:r>
            <a:endParaRPr lang="en-GB" sz="32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6CE45-09EE-FEA6-D784-DD5D7AA16D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b="1" dirty="0">
                <a:highlight>
                  <a:srgbClr val="FFFFFF"/>
                </a:highlight>
              </a:rPr>
              <a:t>Opportunity cost is the value of the next best alternative that is foregone when a decision is made.</a:t>
            </a:r>
            <a:endParaRPr lang="en-GB" dirty="0">
              <a:highlight>
                <a:srgbClr val="FFFFFF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It represents the </a:t>
            </a:r>
            <a:r>
              <a:rPr lang="en-GB" b="1" dirty="0">
                <a:highlight>
                  <a:srgbClr val="FFFFFF"/>
                </a:highlight>
              </a:rPr>
              <a:t>benefit you give up</a:t>
            </a:r>
            <a:r>
              <a:rPr lang="en-GB" dirty="0">
                <a:highlight>
                  <a:srgbClr val="FFFFFF"/>
                </a:highlight>
              </a:rPr>
              <a:t> by choosing one option over another.</a:t>
            </a:r>
          </a:p>
          <a:p>
            <a:r>
              <a:rPr lang="en-GB" dirty="0">
                <a:highlight>
                  <a:srgbClr val="FFFFFF"/>
                </a:highlight>
              </a:rPr>
              <a:t>Not all alternatives matter—</a:t>
            </a:r>
            <a:r>
              <a:rPr lang="en-GB" b="1" dirty="0">
                <a:highlight>
                  <a:srgbClr val="FFFFFF"/>
                </a:highlight>
              </a:rPr>
              <a:t>only the next best feasible one</a:t>
            </a:r>
            <a:r>
              <a:rPr lang="en-GB" dirty="0">
                <a:highlight>
                  <a:srgbClr val="FFFFFF"/>
                </a:highlight>
              </a:rPr>
              <a:t>.</a:t>
            </a:r>
          </a:p>
          <a:p>
            <a:r>
              <a:rPr lang="en-GB" dirty="0">
                <a:highlight>
                  <a:srgbClr val="FFFFFF"/>
                </a:highlight>
              </a:rPr>
              <a:t>Opportunity cost is </a:t>
            </a:r>
            <a:r>
              <a:rPr lang="en-GB" b="1" dirty="0">
                <a:highlight>
                  <a:srgbClr val="FFFFFF"/>
                </a:highlight>
              </a:rPr>
              <a:t>not recorded in financial accounts</a:t>
            </a:r>
            <a:r>
              <a:rPr lang="en-GB" dirty="0">
                <a:highlight>
                  <a:srgbClr val="FFFFFF"/>
                </a:highlight>
              </a:rPr>
              <a:t>, but it is crucial for rational decisions.</a:t>
            </a:r>
          </a:p>
          <a:p>
            <a:pPr marL="0" indent="0">
              <a:buNone/>
            </a:pP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4501589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70764-06EB-3853-97AE-E6FA31827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Key Characteristics</a:t>
            </a:r>
            <a:endParaRPr lang="en-GB" sz="3600">
              <a:latin typeface="Aptos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93FB9-77AA-CBD3-4DA1-422E04A20D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>
                <a:highlight>
                  <a:srgbClr val="FFFFFF"/>
                </a:highlight>
              </a:rPr>
              <a:t> Opportunity cost is forward-looking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It deals with </a:t>
            </a:r>
            <a:r>
              <a:rPr lang="en-GB" sz="1800" b="1" dirty="0">
                <a:highlight>
                  <a:srgbClr val="FFFFFF"/>
                </a:highlight>
              </a:rPr>
              <a:t>future benefits lost</a:t>
            </a:r>
            <a:r>
              <a:rPr lang="en-GB" sz="1800" dirty="0">
                <a:highlight>
                  <a:srgbClr val="FFFFFF"/>
                </a:highlight>
              </a:rPr>
              <a:t>, not past (sunk) costs.</a:t>
            </a: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It includes both monetary and nonmonetary values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Opportunity cost might be: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Profit</a:t>
            </a:r>
          </a:p>
          <a:p>
            <a:r>
              <a:rPr lang="en-GB" sz="1800" dirty="0">
                <a:highlight>
                  <a:srgbClr val="FFFFFF"/>
                </a:highlight>
              </a:rPr>
              <a:t>Time</a:t>
            </a:r>
          </a:p>
          <a:p>
            <a:r>
              <a:rPr lang="en-GB" sz="1800" dirty="0">
                <a:highlight>
                  <a:srgbClr val="FFFFFF"/>
                </a:highlight>
              </a:rPr>
              <a:t>Utility</a:t>
            </a:r>
          </a:p>
          <a:p>
            <a:r>
              <a:rPr lang="en-GB" sz="1800" dirty="0">
                <a:highlight>
                  <a:srgbClr val="FFFFFF"/>
                </a:highlight>
              </a:rPr>
              <a:t>Convenience</a:t>
            </a:r>
          </a:p>
          <a:p>
            <a:r>
              <a:rPr lang="en-GB" sz="1800" dirty="0">
                <a:highlight>
                  <a:srgbClr val="FFFFFF"/>
                </a:highlight>
              </a:rPr>
              <a:t>Enjoyment or reputation</a:t>
            </a: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It focuses on </a:t>
            </a:r>
            <a:r>
              <a:rPr lang="en-GB" sz="1800" b="1" i="1" dirty="0">
                <a:highlight>
                  <a:srgbClr val="FFFFFF"/>
                </a:highlight>
              </a:rPr>
              <a:t>relative</a:t>
            </a:r>
            <a:r>
              <a:rPr lang="en-GB" sz="1800" b="1" dirty="0">
                <a:highlight>
                  <a:srgbClr val="FFFFFF"/>
                </a:highlight>
              </a:rPr>
              <a:t> rather than </a:t>
            </a:r>
            <a:r>
              <a:rPr lang="en-GB" sz="1800" b="1" i="1" dirty="0">
                <a:highlight>
                  <a:srgbClr val="FFFFFF"/>
                </a:highlight>
              </a:rPr>
              <a:t>absolute</a:t>
            </a:r>
            <a:r>
              <a:rPr lang="en-GB" sz="1800" b="1" dirty="0">
                <a:highlight>
                  <a:srgbClr val="FFFFFF"/>
                </a:highlight>
              </a:rPr>
              <a:t> evaluation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The value of one option depends on what you could have done instead.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68117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A5C50-F174-4F68-088F-5B302BFAC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>
                <a:highlight>
                  <a:srgbClr val="FFFFFF"/>
                </a:highlight>
                <a:latin typeface="Aptos"/>
              </a:rPr>
              <a:t>4. Why Opportunity Cost Matters 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80B89-EB3E-D0E4-78B1-0944A38DA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>
                <a:highlight>
                  <a:srgbClr val="FFFFFF"/>
                </a:highlight>
              </a:rPr>
              <a:t>Opportunity cost is fundamental in: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b="1">
                <a:highlight>
                  <a:srgbClr val="FFFFFF"/>
                </a:highlight>
              </a:rPr>
              <a:t>1. Capital budgeting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Choosing between: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projects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investment timing</a:t>
            </a:r>
          </a:p>
          <a:p>
            <a:r>
              <a:rPr lang="en-GB" sz="1800" dirty="0">
                <a:highlight>
                  <a:srgbClr val="FFFFFF"/>
                </a:highlight>
              </a:rPr>
              <a:t>financing sources</a:t>
            </a:r>
            <a:br>
              <a:rPr lang="en-GB" sz="1800" dirty="0">
                <a:highlight>
                  <a:srgbClr val="FFFFFF"/>
                </a:highlight>
              </a:rPr>
            </a:br>
            <a:r>
              <a:rPr lang="en-GB" sz="1800" dirty="0">
                <a:highlight>
                  <a:srgbClr val="FFFFFF"/>
                </a:highlight>
              </a:rPr>
              <a:t>Opportunity cost = return from the </a:t>
            </a:r>
            <a:r>
              <a:rPr lang="en-GB" sz="1800" b="1" dirty="0">
                <a:highlight>
                  <a:srgbClr val="FFFFFF"/>
                </a:highlight>
              </a:rPr>
              <a:t>next best alternative investment</a:t>
            </a:r>
            <a:r>
              <a:rPr lang="en-GB" sz="1800" dirty="0">
                <a:highlight>
                  <a:srgbClr val="FFFFFF"/>
                </a:highlight>
              </a:rPr>
              <a:t> (e.g., WACC or discount rate).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2. Project finance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Opportunity cost of holding cash</a:t>
            </a:r>
          </a:p>
          <a:p>
            <a:r>
              <a:rPr lang="en-GB" sz="1800" dirty="0">
                <a:highlight>
                  <a:srgbClr val="FFFFFF"/>
                </a:highlight>
              </a:rPr>
              <a:t>Opportunity cost of debt vs equity financing</a:t>
            </a:r>
          </a:p>
          <a:p>
            <a:r>
              <a:rPr lang="en-GB" sz="1800" dirty="0">
                <a:highlight>
                  <a:srgbClr val="FFFFFF"/>
                </a:highlight>
              </a:rPr>
              <a:t>Opportunity cost of allocating limited capital among competing projects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40781594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84BBC-7964-3523-A78E-8B67A5975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EA634-F98C-C7A4-1648-FFB24B9BEA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>
                <a:highlight>
                  <a:srgbClr val="FFFFFF"/>
                </a:highlight>
              </a:rPr>
              <a:t>3. Managerial accounting</a:t>
            </a:r>
            <a:endParaRPr lang="en-GB" sz="2400" dirty="0"/>
          </a:p>
          <a:p>
            <a:r>
              <a:rPr lang="en-GB" sz="2400">
                <a:highlight>
                  <a:srgbClr val="FFFFFF"/>
                </a:highlight>
              </a:rPr>
              <a:t>Make-or-buy decisions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Outsourcing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Special order decisions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Resource allocation under constraints</a:t>
            </a:r>
            <a:endParaRPr lang="en-US" sz="2400"/>
          </a:p>
          <a:p>
            <a:r>
              <a:rPr lang="en-GB" sz="2400" b="1">
                <a:highlight>
                  <a:srgbClr val="FFFFFF"/>
                </a:highlight>
              </a:rPr>
              <a:t>4. Public policy and development</a:t>
            </a:r>
            <a:endParaRPr lang="en-GB" sz="2400" dirty="0"/>
          </a:p>
          <a:p>
            <a:r>
              <a:rPr lang="en-GB" sz="2400">
                <a:highlight>
                  <a:srgbClr val="FFFFFF"/>
                </a:highlight>
              </a:rPr>
              <a:t>Infrastructure choices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Healthcare allocation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Climate policy</a:t>
            </a:r>
            <a:endParaRPr lang="en-US" sz="2400"/>
          </a:p>
          <a:p>
            <a:endParaRPr lang="en-GB" sz="2400" dirty="0"/>
          </a:p>
          <a:p>
            <a:endParaRPr lang="en-US" sz="8000" dirty="0"/>
          </a:p>
        </p:txBody>
      </p:sp>
    </p:spTree>
    <p:extLst>
      <p:ext uri="{BB962C8B-B14F-4D97-AF65-F5344CB8AC3E}">
        <p14:creationId xmlns:p14="http://schemas.microsoft.com/office/powerpoint/2010/main" val="84044370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14ADB-1EBA-03BA-8971-18F2D4ED6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Real-World Examples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AC58A4-74FC-7E71-0F1F-FC59B60D3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2000" b="1">
                <a:highlight>
                  <a:srgbClr val="FFFFFF"/>
                </a:highlight>
              </a:rPr>
              <a:t>Example 1 — Individual Decision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>
                <a:highlight>
                  <a:srgbClr val="FFFFFF"/>
                </a:highlight>
              </a:rPr>
              <a:t>You spend </a:t>
            </a:r>
            <a:r>
              <a:rPr lang="en-GB" sz="2000" b="1">
                <a:highlight>
                  <a:srgbClr val="FFFFFF"/>
                </a:highlight>
              </a:rPr>
              <a:t>2 hours</a:t>
            </a:r>
            <a:r>
              <a:rPr lang="en-GB" sz="2000">
                <a:highlight>
                  <a:srgbClr val="FFFFFF"/>
                </a:highlight>
              </a:rPr>
              <a:t> watching Netflix.</a:t>
            </a:r>
            <a:endParaRPr lang="en-GB" sz="2000" dirty="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Opportunity cost = the value of the </a:t>
            </a:r>
            <a:r>
              <a:rPr lang="en-GB" sz="2000" b="1" dirty="0">
                <a:highlight>
                  <a:srgbClr val="FFFFFF"/>
                </a:highlight>
              </a:rPr>
              <a:t>next best use of that time</a:t>
            </a:r>
            <a:r>
              <a:rPr lang="en-GB" sz="2000" dirty="0">
                <a:highlight>
                  <a:srgbClr val="FFFFFF"/>
                </a:highlight>
              </a:rPr>
              <a:t>, such as:</a:t>
            </a:r>
          </a:p>
          <a:p>
            <a:r>
              <a:rPr lang="en-GB" sz="2000" dirty="0">
                <a:highlight>
                  <a:srgbClr val="FFFFFF"/>
                </a:highlight>
              </a:rPr>
              <a:t>studying</a:t>
            </a:r>
          </a:p>
          <a:p>
            <a:r>
              <a:rPr lang="en-GB" sz="2000" dirty="0">
                <a:highlight>
                  <a:srgbClr val="FFFFFF"/>
                </a:highlight>
              </a:rPr>
              <a:t>working</a:t>
            </a:r>
          </a:p>
          <a:p>
            <a:r>
              <a:rPr lang="en-GB" sz="2000" dirty="0">
                <a:highlight>
                  <a:srgbClr val="FFFFFF"/>
                </a:highlight>
              </a:rPr>
              <a:t>exercising</a:t>
            </a:r>
          </a:p>
          <a:p>
            <a:r>
              <a:rPr lang="en-GB" sz="2000" dirty="0">
                <a:highlight>
                  <a:srgbClr val="FFFFFF"/>
                </a:highlight>
              </a:rPr>
              <a:t>sleeping</a:t>
            </a:r>
          </a:p>
          <a:p>
            <a:r>
              <a:rPr lang="en-GB" sz="2000" dirty="0">
                <a:highlight>
                  <a:srgbClr val="FFFFFF"/>
                </a:highlight>
              </a:rPr>
              <a:t>Not the thing you value least, but the </a:t>
            </a:r>
            <a:r>
              <a:rPr lang="en-GB" sz="2000" b="1" dirty="0">
                <a:highlight>
                  <a:srgbClr val="FFFFFF"/>
                </a:highlight>
              </a:rPr>
              <a:t>next best</a:t>
            </a:r>
            <a:r>
              <a:rPr lang="en-GB" sz="2000" dirty="0">
                <a:highlight>
                  <a:srgbClr val="FFFFFF"/>
                </a:highlight>
              </a:rPr>
              <a:t> thing.</a:t>
            </a:r>
          </a:p>
          <a:p>
            <a:endParaRPr lang="en-GB" sz="2000" dirty="0">
              <a:highlight>
                <a:srgbClr val="FFFFFF"/>
              </a:highligh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16335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37836-80D2-DF63-235E-2BE421DA9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8754D-D26F-B657-3721-8E1FDE02E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highlight>
                  <a:srgbClr val="FFFFFF"/>
                </a:highlight>
              </a:rPr>
              <a:t>Example 2 — Company Capacity Decision</a:t>
            </a:r>
            <a:endParaRPr lang="en-GB" sz="2000"/>
          </a:p>
          <a:p>
            <a:r>
              <a:rPr lang="en-GB" sz="2000">
                <a:highlight>
                  <a:srgbClr val="FFFFFF"/>
                </a:highlight>
              </a:rPr>
              <a:t>A manufacturer can use a machine to produce </a:t>
            </a:r>
            <a:r>
              <a:rPr lang="en-GB" sz="2000" b="1">
                <a:highlight>
                  <a:srgbClr val="FFFFFF"/>
                </a:highlight>
              </a:rPr>
              <a:t>either</a:t>
            </a:r>
            <a:r>
              <a:rPr lang="en-GB" sz="2000">
                <a:highlight>
                  <a:srgbClr val="FFFFFF"/>
                </a:highlight>
              </a:rPr>
              <a:t> Product A or Product B.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Contribution margin of Product A = £20/unit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Contribution margin of Product B = £15/unit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If capacity is used to produce Product A, the </a:t>
            </a:r>
            <a:r>
              <a:rPr lang="en-GB" sz="2000" b="1">
                <a:highlight>
                  <a:srgbClr val="FFFFFF"/>
                </a:highlight>
              </a:rPr>
              <a:t>opportunity cost</a:t>
            </a:r>
            <a:r>
              <a:rPr lang="en-GB" sz="2000">
                <a:highlight>
                  <a:srgbClr val="FFFFFF"/>
                </a:highlight>
              </a:rPr>
              <a:t> is the </a:t>
            </a:r>
            <a:r>
              <a:rPr lang="en-GB" sz="2000" b="1">
                <a:highlight>
                  <a:srgbClr val="FFFFFF"/>
                </a:highlight>
              </a:rPr>
              <a:t>£15/unit</a:t>
            </a:r>
            <a:r>
              <a:rPr lang="en-GB" sz="2000">
                <a:highlight>
                  <a:srgbClr val="FFFFFF"/>
                </a:highlight>
              </a:rPr>
              <a:t> contribution margin lost from not producing Product B.</a:t>
            </a:r>
            <a:endParaRPr lang="en-US" sz="2000"/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408289116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5F33B-6E99-CA08-3B2C-ED88203FF9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7C2CE-E03C-F876-0158-8DE4F3B544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b="1" dirty="0">
                <a:highlight>
                  <a:srgbClr val="FFFFFF"/>
                </a:highlight>
              </a:rPr>
              <a:t>Example 3 — Project Finance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A company invests </a:t>
            </a:r>
            <a:r>
              <a:rPr lang="en-GB" sz="1600" b="1" dirty="0">
                <a:highlight>
                  <a:srgbClr val="FFFFFF"/>
                </a:highlight>
              </a:rPr>
              <a:t>£50 million</a:t>
            </a:r>
            <a:r>
              <a:rPr lang="en-GB" sz="1600" dirty="0">
                <a:highlight>
                  <a:srgbClr val="FFFFFF"/>
                </a:highlight>
              </a:rPr>
              <a:t> in building a new facility.</a:t>
            </a:r>
          </a:p>
          <a:p>
            <a:r>
              <a:rPr lang="en-GB" sz="1600" dirty="0">
                <a:highlight>
                  <a:srgbClr val="FFFFFF"/>
                </a:highlight>
              </a:rPr>
              <a:t>If the money could earn </a:t>
            </a:r>
            <a:r>
              <a:rPr lang="en-GB" sz="1600" b="1" dirty="0">
                <a:highlight>
                  <a:srgbClr val="FFFFFF"/>
                </a:highlight>
              </a:rPr>
              <a:t>8%</a:t>
            </a:r>
            <a:r>
              <a:rPr lang="en-GB" sz="1600" dirty="0">
                <a:highlight>
                  <a:srgbClr val="FFFFFF"/>
                </a:highlight>
              </a:rPr>
              <a:t> in another project of similar risk, the opportunity cost of investing in this project is:</a:t>
            </a:r>
          </a:p>
          <a:p>
            <a:r>
              <a:rPr lang="en-GB" sz="1600" dirty="0">
                <a:highlight>
                  <a:srgbClr val="FFFFFF"/>
                </a:highlight>
              </a:rPr>
              <a:t>$ 0.08 \times 50m = £4m\ \text{per year} $</a:t>
            </a:r>
          </a:p>
          <a:p>
            <a:r>
              <a:rPr lang="en-GB" sz="1600" dirty="0">
                <a:highlight>
                  <a:srgbClr val="FFFFFF"/>
                </a:highlight>
              </a:rPr>
              <a:t>This is why firms use </a:t>
            </a:r>
            <a:r>
              <a:rPr lang="en-GB" sz="1600" b="1" dirty="0">
                <a:highlight>
                  <a:srgbClr val="FFFFFF"/>
                </a:highlight>
              </a:rPr>
              <a:t>discount rates</a:t>
            </a:r>
            <a:r>
              <a:rPr lang="en-GB" sz="1600" dirty="0">
                <a:highlight>
                  <a:srgbClr val="FFFFFF"/>
                </a:highlight>
              </a:rPr>
              <a:t>—they represent the opportunity cost of capital.</a:t>
            </a:r>
          </a:p>
          <a:p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b="1" dirty="0">
                <a:highlight>
                  <a:srgbClr val="FFFFFF"/>
                </a:highlight>
              </a:rPr>
              <a:t>Example 4 — Public Sector</a:t>
            </a:r>
            <a:endParaRPr lang="en-GB" sz="1600" dirty="0">
              <a:highlight>
                <a:srgbClr val="FFFFFF"/>
              </a:highlight>
            </a:endParaRPr>
          </a:p>
          <a:p>
            <a:r>
              <a:rPr lang="en-GB" sz="1600" dirty="0">
                <a:highlight>
                  <a:srgbClr val="FFFFFF"/>
                </a:highlight>
              </a:rPr>
              <a:t>If a government spends £200 million on a new stadium, the opportunity cost might be:</a:t>
            </a:r>
          </a:p>
          <a:p>
            <a:r>
              <a:rPr lang="en-GB" sz="1600" dirty="0">
                <a:highlight>
                  <a:srgbClr val="FFFFFF"/>
                </a:highlight>
              </a:rPr>
              <a:t>fewer funds for hospitals</a:t>
            </a:r>
          </a:p>
          <a:p>
            <a:r>
              <a:rPr lang="en-GB" sz="1600" dirty="0">
                <a:highlight>
                  <a:srgbClr val="FFFFFF"/>
                </a:highlight>
              </a:rPr>
              <a:t>fewer funds for railway upgrades</a:t>
            </a:r>
          </a:p>
          <a:p>
            <a:r>
              <a:rPr lang="en-GB" sz="1600" dirty="0">
                <a:highlight>
                  <a:srgbClr val="FFFFFF"/>
                </a:highlight>
              </a:rPr>
              <a:t>fewer funds for university research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3255224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4C69E-FF4C-BEFB-DE9A-61AD73AC6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Numerical Examples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22FE6-77C7-4AB4-ECE6-C6333B645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>
                <a:highlight>
                  <a:srgbClr val="FFFFFF"/>
                </a:highlight>
              </a:rPr>
              <a:t>Example: Choosing Between Two Projects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>
                <a:highlight>
                  <a:srgbClr val="FFFFFF"/>
                </a:highlight>
              </a:rPr>
              <a:t>Project A: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NPV = £12m</a:t>
            </a:r>
          </a:p>
          <a:p>
            <a:r>
              <a:rPr lang="en-GB" sz="1800" dirty="0">
                <a:highlight>
                  <a:srgbClr val="FFFFFF"/>
                </a:highlight>
              </a:rPr>
              <a:t>Project B: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NPV = £9m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If capital allows only one project, choosing A means giving up B.</a:t>
            </a:r>
            <a:br>
              <a:rPr lang="en-GB" sz="1800" dirty="0">
                <a:highlight>
                  <a:srgbClr val="FFFFFF"/>
                </a:highlight>
              </a:rPr>
            </a:br>
            <a:r>
              <a:rPr lang="en-GB" sz="1800" dirty="0">
                <a:highlight>
                  <a:srgbClr val="FFFFFF"/>
                </a:highlight>
              </a:rPr>
              <a:t>Opportunity cost of choosing A: £9m.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If choosing B, the opportunity cost is </a:t>
            </a:r>
            <a:r>
              <a:rPr lang="en-GB" sz="1800" b="1" dirty="0">
                <a:highlight>
                  <a:srgbClr val="FFFFFF"/>
                </a:highlight>
              </a:rPr>
              <a:t>£12m</a:t>
            </a:r>
            <a:r>
              <a:rPr lang="en-GB" sz="1800" dirty="0">
                <a:highlight>
                  <a:srgbClr val="FFFFFF"/>
                </a:highlight>
              </a:rPr>
              <a:t>.</a:t>
            </a:r>
          </a:p>
          <a:p>
            <a:r>
              <a:rPr lang="en-GB" sz="1800" dirty="0">
                <a:highlight>
                  <a:srgbClr val="FFFFFF"/>
                </a:highlight>
              </a:rPr>
              <a:t>Only pick B if non-financial strategic benefits outweigh the higher NPV of A.</a:t>
            </a:r>
          </a:p>
          <a:p>
            <a:endParaRPr lang="en-GB" sz="1800" dirty="0">
              <a:highlight>
                <a:srgbClr val="FFFFFF"/>
              </a:highlight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5433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0B8F3-C8F3-8493-DA76-EFBD2EC0A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>
                <a:highlight>
                  <a:srgbClr val="FFFFFF"/>
                </a:highlight>
                <a:latin typeface="Aptos"/>
              </a:rPr>
              <a:t>Opportunity Cost of Capital (Key Finance Concept)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41B9FC-EA33-E2EB-668F-554C3AB33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100" b="1" dirty="0">
              <a:highlight>
                <a:srgbClr val="FFFFFF"/>
              </a:highlight>
            </a:endParaRPr>
          </a:p>
          <a:p>
            <a:r>
              <a:rPr lang="en-GB" sz="2400">
                <a:highlight>
                  <a:srgbClr val="FFFFFF"/>
                </a:highlight>
              </a:rPr>
              <a:t>In finance, the opportunity cost of capital is the return investors could earn in the </a:t>
            </a:r>
            <a:r>
              <a:rPr lang="en-GB" sz="2400" b="1">
                <a:highlight>
                  <a:srgbClr val="FFFFFF"/>
                </a:highlight>
              </a:rPr>
              <a:t>next best investment with similar risk</a:t>
            </a:r>
            <a:r>
              <a:rPr lang="en-GB" sz="2400">
                <a:highlight>
                  <a:srgbClr val="FFFFFF"/>
                </a:highlight>
              </a:rPr>
              <a:t>.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This is why: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WACC is used as the discount rate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IRR must exceed WACC</a:t>
            </a:r>
            <a:endParaRPr lang="en-US" sz="2400"/>
          </a:p>
          <a:p>
            <a:r>
              <a:rPr lang="en-GB" sz="2400">
                <a:highlight>
                  <a:srgbClr val="FFFFFF"/>
                </a:highlight>
              </a:rPr>
              <a:t>A project with IRR &lt; opportunity cost </a:t>
            </a:r>
            <a:r>
              <a:rPr lang="en-GB" sz="2400" b="1">
                <a:highlight>
                  <a:srgbClr val="FFFFFF"/>
                </a:highlight>
              </a:rPr>
              <a:t>destroys value</a:t>
            </a:r>
            <a:endParaRPr lang="en-GB" sz="2400"/>
          </a:p>
          <a:p>
            <a:r>
              <a:rPr lang="en-GB" sz="2400">
                <a:highlight>
                  <a:srgbClr val="FFFFFF"/>
                </a:highlight>
              </a:rPr>
              <a:t>Opportunity cost is the </a:t>
            </a:r>
            <a:r>
              <a:rPr lang="en-GB" sz="2400" b="1">
                <a:highlight>
                  <a:srgbClr val="FFFFFF"/>
                </a:highlight>
              </a:rPr>
              <a:t>benchmark return</a:t>
            </a:r>
            <a:r>
              <a:rPr lang="en-GB" sz="2400">
                <a:highlight>
                  <a:srgbClr val="FFFFFF"/>
                </a:highlight>
              </a:rPr>
              <a:t> required to justify investment.</a:t>
            </a:r>
            <a:endParaRPr lang="en-US" sz="240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9300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293EF-FF85-6492-5884-1D8DF6000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Opportunity Cost in Decision Scenarios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82D83-17F6-95B1-BB71-89ADA2C57B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1. Make vs Buy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Opportunity cost = internal capacity profit lost if used for something else.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2. Accepting a Special Customer Order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Opportunity cost = contribution margin lost from existing customers if capacity is constrained.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3. Shutdown Decisions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Opportunity cost = revenue lost vs variable costs saved.</a:t>
            </a:r>
          </a:p>
          <a:p>
            <a:r>
              <a:rPr lang="en-GB" sz="1800" b="1" dirty="0">
                <a:highlight>
                  <a:srgbClr val="FFFFFF"/>
                </a:highlight>
              </a:rPr>
              <a:t>4. Land or Asset Use</a:t>
            </a:r>
            <a:endParaRPr lang="en-GB" sz="1800" dirty="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Using land for a project means giving up:</a:t>
            </a:r>
          </a:p>
          <a:p>
            <a:r>
              <a:rPr lang="en-GB" sz="1800" dirty="0">
                <a:highlight>
                  <a:srgbClr val="FFFFFF"/>
                </a:highlight>
              </a:rPr>
              <a:t>rental income</a:t>
            </a:r>
          </a:p>
          <a:p>
            <a:r>
              <a:rPr lang="en-GB" sz="1800" dirty="0">
                <a:highlight>
                  <a:srgbClr val="FFFFFF"/>
                </a:highlight>
              </a:rPr>
              <a:t>sale proceeds</a:t>
            </a:r>
          </a:p>
          <a:p>
            <a:r>
              <a:rPr lang="en-GB" sz="1800" dirty="0">
                <a:highlight>
                  <a:srgbClr val="FFFFFF"/>
                </a:highlight>
              </a:rPr>
              <a:t>using it for another project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6634893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66F3A-3B8B-1AC7-C685-C684CFF1B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974F9-C1D7-E67B-1EA2-D9470EEBE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11. Misconceptions About Opportunity Cost</a:t>
            </a:r>
            <a:endParaRPr lang="en-GB" dirty="0"/>
          </a:p>
          <a:p>
            <a:r>
              <a:rPr lang="en-GB" dirty="0"/>
              <a:t>❌ </a:t>
            </a:r>
            <a:r>
              <a:rPr lang="en-GB" i="1" dirty="0"/>
              <a:t>"Opportunity cost is the same as accounting cost."</a:t>
            </a:r>
            <a:br>
              <a:rPr lang="en-GB" dirty="0"/>
            </a:br>
            <a:r>
              <a:rPr lang="en-GB" dirty="0"/>
              <a:t>→ False. It includes </a:t>
            </a:r>
            <a:r>
              <a:rPr lang="en-GB" b="1" dirty="0"/>
              <a:t>implicit</a:t>
            </a:r>
            <a:r>
              <a:rPr lang="en-GB" dirty="0"/>
              <a:t> and </a:t>
            </a:r>
            <a:r>
              <a:rPr lang="en-GB" b="1" dirty="0"/>
              <a:t>non-cash</a:t>
            </a:r>
            <a:r>
              <a:rPr lang="en-GB" dirty="0"/>
              <a:t> costs.</a:t>
            </a:r>
          </a:p>
          <a:p>
            <a:r>
              <a:rPr lang="en-GB" dirty="0"/>
              <a:t>❌ </a:t>
            </a:r>
            <a:r>
              <a:rPr lang="en-GB" i="1" dirty="0"/>
              <a:t>"Opportunity cost is theoretical."</a:t>
            </a:r>
            <a:br>
              <a:rPr lang="en-GB" dirty="0"/>
            </a:br>
            <a:r>
              <a:rPr lang="en-GB" dirty="0"/>
              <a:t>→ False. Major financial decisions explicitly compute it via discount rates.</a:t>
            </a:r>
          </a:p>
          <a:p>
            <a:r>
              <a:rPr lang="en-GB" dirty="0"/>
              <a:t>❌ </a:t>
            </a:r>
            <a:r>
              <a:rPr lang="en-GB" i="1" dirty="0"/>
              <a:t>"Opportunity cost is only about money."</a:t>
            </a:r>
            <a:br>
              <a:rPr lang="en-GB" dirty="0"/>
            </a:br>
            <a:r>
              <a:rPr lang="en-GB" dirty="0"/>
              <a:t>→ False. Time, reputation, learning, and wellbeing are also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7463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0D519-B8B8-3273-3C80-3F4F61F7B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54AB2-04E1-C91B-77D8-7AC3E7C5C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12. Summary</a:t>
            </a:r>
            <a:endParaRPr lang="en-GB" dirty="0"/>
          </a:p>
          <a:p>
            <a:pPr lvl="0"/>
            <a:r>
              <a:rPr lang="en-GB" dirty="0"/>
              <a:t>Opportunity cost is the value of the next best alternative you give up.</a:t>
            </a:r>
          </a:p>
          <a:p>
            <a:pPr lvl="0"/>
            <a:r>
              <a:rPr lang="en-GB" dirty="0"/>
              <a:t>It is essential in rational decision-making for individuals, firms, and governments.</a:t>
            </a:r>
          </a:p>
          <a:p>
            <a:pPr lvl="0"/>
            <a:r>
              <a:rPr lang="en-GB" dirty="0"/>
              <a:t>In finance, the opportunity cost of capital underpins:</a:t>
            </a:r>
          </a:p>
          <a:p>
            <a:pPr lvl="1"/>
            <a:r>
              <a:rPr lang="en-GB" dirty="0"/>
              <a:t>NPV</a:t>
            </a:r>
          </a:p>
          <a:p>
            <a:pPr lvl="1"/>
            <a:r>
              <a:rPr lang="en-GB" dirty="0"/>
              <a:t>IRR</a:t>
            </a:r>
          </a:p>
          <a:p>
            <a:pPr lvl="1"/>
            <a:r>
              <a:rPr lang="en-GB" dirty="0"/>
              <a:t>WACC</a:t>
            </a:r>
          </a:p>
          <a:p>
            <a:pPr lvl="1"/>
            <a:r>
              <a:rPr lang="en-GB" dirty="0"/>
              <a:t>investment appraisal</a:t>
            </a:r>
          </a:p>
          <a:p>
            <a:pPr lvl="0"/>
            <a:r>
              <a:rPr lang="en-GB" dirty="0"/>
              <a:t>Opportunity cost is </a:t>
            </a:r>
            <a:r>
              <a:rPr lang="en-GB" b="1" dirty="0"/>
              <a:t>not recorded in accounts</a:t>
            </a:r>
            <a:r>
              <a:rPr lang="en-GB" dirty="0"/>
              <a:t> but must always be included in economic decisions.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62522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73D30-2F6F-4BCA-F055-140725E75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highlight>
                  <a:srgbClr val="FFFFFF"/>
                </a:highlight>
                <a:latin typeface="Aptos"/>
              </a:rPr>
              <a:t>Incremental and Marginal Costs</a:t>
            </a:r>
            <a:endParaRPr lang="en-US" sz="36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4AEE9-7A2A-9B8C-C71C-73F57B670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In project finance, managerial accounting, and microeconomics, </a:t>
            </a:r>
            <a:r>
              <a:rPr lang="en-GB" sz="2400">
                <a:highlight>
                  <a:srgbClr val="FFFFFF"/>
                </a:highlight>
              </a:rPr>
              <a:t>decision making</a:t>
            </a:r>
            <a:r>
              <a:rPr lang="en-GB" sz="2400" dirty="0">
                <a:highlight>
                  <a:srgbClr val="FFFFFF"/>
                </a:highlight>
              </a:rPr>
              <a:t> often revolves around understanding how costs change when activity levels change. Two highly important concepts are: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 b="1" dirty="0">
                <a:highlight>
                  <a:srgbClr val="FFFFFF"/>
                </a:highlight>
              </a:rPr>
              <a:t>Incremental Cost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 b="1" dirty="0">
                <a:highlight>
                  <a:srgbClr val="FFFFFF"/>
                </a:highlight>
              </a:rPr>
              <a:t>Marginal Cost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They sound similar but are </a:t>
            </a:r>
            <a:r>
              <a:rPr lang="en-GB" sz="2400" b="1" dirty="0">
                <a:highlight>
                  <a:srgbClr val="FFFFFF"/>
                </a:highlight>
              </a:rPr>
              <a:t>not identical</a:t>
            </a:r>
            <a:r>
              <a:rPr lang="en-GB" sz="2400" dirty="0">
                <a:highlight>
                  <a:srgbClr val="FFFFFF"/>
                </a:highlight>
              </a:rPr>
              <a:t>, and their use depends on the decision context (operations vs. economic optimisation).</a:t>
            </a:r>
            <a:endParaRPr lang="en-US" sz="2400"/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65855818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70B28-A023-E962-1C0A-B1BCBE2F3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Incremental Cost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9C6E-D4EF-D702-E00E-8165230ED6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2.1 Definition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Incremental cost</a:t>
            </a:r>
            <a:r>
              <a:rPr lang="en-GB" sz="1800" dirty="0">
                <a:highlight>
                  <a:srgbClr val="FFFFFF"/>
                </a:highlight>
              </a:rPr>
              <a:t> is the </a:t>
            </a:r>
            <a:r>
              <a:rPr lang="en-GB" sz="1800" b="1" dirty="0">
                <a:highlight>
                  <a:srgbClr val="FFFFFF"/>
                </a:highlight>
              </a:rPr>
              <a:t>total additional cost</a:t>
            </a:r>
            <a:r>
              <a:rPr lang="en-GB" sz="1800" dirty="0">
                <a:highlight>
                  <a:srgbClr val="FFFFFF"/>
                </a:highlight>
              </a:rPr>
              <a:t> incurred when a firm undertakes a particular decision, such as launching a new product, expanding output, adding a new department, or starting a project.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$ \text{Incremental Cost} = \text{Total Cost (with decision)} - \text{Total Cost (without decision)} $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It involves </a:t>
            </a:r>
            <a:r>
              <a:rPr lang="en-GB" sz="1800" b="1" dirty="0">
                <a:highlight>
                  <a:srgbClr val="FFFFFF"/>
                </a:highlight>
              </a:rPr>
              <a:t>all costs that change</a:t>
            </a:r>
            <a:r>
              <a:rPr lang="en-GB" sz="1800" dirty="0">
                <a:highlight>
                  <a:srgbClr val="FFFFFF"/>
                </a:highlight>
              </a:rPr>
              <a:t> as a result of choosing one alternative over another.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1800" b="1" dirty="0">
                <a:highlight>
                  <a:srgbClr val="FFFFFF"/>
                </a:highlight>
              </a:rPr>
              <a:t> Key features: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Broad in scope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Used in </a:t>
            </a:r>
            <a:r>
              <a:rPr lang="en-GB" sz="1800" b="1" dirty="0">
                <a:highlight>
                  <a:srgbClr val="FFFFFF"/>
                </a:highlight>
              </a:rPr>
              <a:t>business decision-making</a:t>
            </a:r>
            <a:r>
              <a:rPr lang="en-GB" sz="1800" dirty="0">
                <a:highlight>
                  <a:srgbClr val="FFFFFF"/>
                </a:highlight>
              </a:rPr>
              <a:t> (make-or-buy, expansion decisions, outsourcing)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Incorporates </a:t>
            </a:r>
            <a:r>
              <a:rPr lang="en-GB" sz="1800" b="1" dirty="0">
                <a:highlight>
                  <a:srgbClr val="FFFFFF"/>
                </a:highlight>
              </a:rPr>
              <a:t>both variable and avoidable fixed costs</a:t>
            </a:r>
            <a:endParaRPr lang="en-US" sz="1800">
              <a:highlight>
                <a:srgbClr val="FFFFFF"/>
              </a:highlight>
            </a:endParaRP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088563325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500F2-4CA9-189B-BF55-A38AA5B03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Examples of Incremental Costs</a:t>
            </a:r>
            <a:endParaRPr lang="en-US" sz="36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5A4D1-36C1-8B30-132A-4F27B28F9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highlight>
                  <a:srgbClr val="FFFFFF"/>
                </a:highlight>
              </a:rPr>
              <a:t>Example 1 – New Product Line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If introducing a new product costs: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£200,000 in new machinery (avoidable fixed cost)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£50,000 in additional labour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£30,000 in materials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Incremental cost = </a:t>
            </a:r>
            <a:r>
              <a:rPr lang="en-GB" sz="2000" b="1" dirty="0">
                <a:highlight>
                  <a:srgbClr val="FFFFFF"/>
                </a:highlight>
              </a:rPr>
              <a:t>£280,000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</a:rPr>
              <a:t>Example 2 – Switching suppliers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If outsourcing reduces labour cost but introduces contractor fees:</a:t>
            </a:r>
            <a:br>
              <a:rPr lang="en-GB" sz="2000" dirty="0">
                <a:highlight>
                  <a:srgbClr val="FFFFFF"/>
                </a:highlight>
              </a:rPr>
            </a:br>
            <a:r>
              <a:rPr lang="en-GB" sz="2000" dirty="0">
                <a:highlight>
                  <a:srgbClr val="FFFFFF"/>
                </a:highlight>
              </a:rPr>
              <a:t>Incremental cost = Contractor fees – internal avoidable costs.</a:t>
            </a:r>
            <a:endParaRPr lang="en-US" sz="2000">
              <a:highlight>
                <a:srgbClr val="FFFFFF"/>
              </a:highlight>
            </a:endParaRPr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56403257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77963-884E-B4D6-D6DD-6F42C431E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 Marginal Cost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A7D29-9A57-61BB-BF81-2CC556C034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 b="1" dirty="0">
              <a:highlight>
                <a:srgbClr val="FFFFFF"/>
              </a:highlight>
            </a:endParaRPr>
          </a:p>
          <a:p>
            <a:r>
              <a:rPr lang="en-GB" sz="2000" b="1">
                <a:highlight>
                  <a:srgbClr val="FFFFFF"/>
                </a:highlight>
              </a:rPr>
              <a:t>Definition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</a:rPr>
              <a:t>Marginal cost</a:t>
            </a:r>
            <a:r>
              <a:rPr lang="en-GB" sz="2000" dirty="0">
                <a:highlight>
                  <a:srgbClr val="FFFFFF"/>
                </a:highlight>
              </a:rPr>
              <a:t> is the cost of producing </a:t>
            </a:r>
            <a:r>
              <a:rPr lang="en-GB" sz="2000" b="1" dirty="0">
                <a:highlight>
                  <a:srgbClr val="FFFFFF"/>
                </a:highlight>
              </a:rPr>
              <a:t>one more unit</a:t>
            </a:r>
            <a:r>
              <a:rPr lang="en-GB" sz="2000" dirty="0">
                <a:highlight>
                  <a:srgbClr val="FFFFFF"/>
                </a:highlight>
              </a:rPr>
              <a:t> of output.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$ \text{Marginal Cost (MC)} = \frac{\Delta \text{Total Cost}}{\Delta \text{Quantity}} $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  <a:latin typeface="Segoe UI Symbol"/>
                <a:ea typeface="Segoe UI Symbol"/>
              </a:rPr>
              <a:t>✔</a:t>
            </a:r>
            <a:r>
              <a:rPr lang="en-GB" sz="2000" b="1" dirty="0">
                <a:highlight>
                  <a:srgbClr val="FFFFFF"/>
                </a:highlight>
              </a:rPr>
              <a:t> Key features: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Fundamental in </a:t>
            </a:r>
            <a:r>
              <a:rPr lang="en-GB" sz="2000" b="1" dirty="0">
                <a:highlight>
                  <a:srgbClr val="FFFFFF"/>
                </a:highlight>
              </a:rPr>
              <a:t>microeconomics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Relates to </a:t>
            </a:r>
            <a:r>
              <a:rPr lang="en-GB" sz="2000" b="1" dirty="0">
                <a:highlight>
                  <a:srgbClr val="FFFFFF"/>
                </a:highlight>
              </a:rPr>
              <a:t>continuous output changes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Often focuses on </a:t>
            </a:r>
            <a:r>
              <a:rPr lang="en-GB" sz="2000" b="1" dirty="0">
                <a:highlight>
                  <a:srgbClr val="FFFFFF"/>
                </a:highlight>
              </a:rPr>
              <a:t>variable cost only</a:t>
            </a:r>
            <a:r>
              <a:rPr lang="en-GB" sz="2000" dirty="0">
                <a:highlight>
                  <a:srgbClr val="FFFFFF"/>
                </a:highlight>
              </a:rPr>
              <a:t> (fixed cost doesn’t change when producing 1 extra unit)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Used to determine the </a:t>
            </a:r>
            <a:r>
              <a:rPr lang="en-GB" sz="2000" b="1" err="1">
                <a:highlight>
                  <a:srgbClr val="FFFFFF"/>
                </a:highlight>
              </a:rPr>
              <a:t>profitmaximizing</a:t>
            </a:r>
            <a:r>
              <a:rPr lang="en-GB" sz="2000" b="1" dirty="0">
                <a:highlight>
                  <a:srgbClr val="FFFFFF"/>
                </a:highlight>
              </a:rPr>
              <a:t> output level</a:t>
            </a:r>
            <a:endParaRPr lang="en-US" sz="2000">
              <a:highlight>
                <a:srgbClr val="FFFFFF"/>
              </a:highlight>
            </a:endParaRPr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26325190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071A0-9746-0EE6-58CA-2489E2809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Examples of Marginal Cost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65499-2928-7A44-E490-5926715D0F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800" b="1" dirty="0">
              <a:highlight>
                <a:srgbClr val="FFFFFF"/>
              </a:highlight>
            </a:endParaRPr>
          </a:p>
          <a:p>
            <a:r>
              <a:rPr lang="en-GB" sz="1800" b="1">
                <a:highlight>
                  <a:srgbClr val="FFFFFF"/>
                </a:highlight>
              </a:rPr>
              <a:t>Example 1 – Manufacturing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If producing 10,001 units costs £50 more than producing 10,000 units: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$ MC = \frac{£50}{1} = £50 $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b="1" dirty="0">
                <a:highlight>
                  <a:srgbClr val="FFFFFF"/>
                </a:highlight>
              </a:rPr>
              <a:t>Example 2 – Power Generation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For a gas-fired plant: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Fuel cost is £48/MWh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O\&amp;M variable cost is £3/MWh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Marginal cost = </a:t>
            </a:r>
            <a:r>
              <a:rPr lang="en-GB" sz="1800" b="1" dirty="0">
                <a:highlight>
                  <a:srgbClr val="FFFFFF"/>
                </a:highlight>
              </a:rPr>
              <a:t>£51/MWh</a:t>
            </a:r>
            <a:endParaRPr lang="en-US" sz="1800">
              <a:highlight>
                <a:srgbClr val="FFFFFF"/>
              </a:highlight>
            </a:endParaRP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420767399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able with black text&#10;&#10;AI-generated content may be incorrect.">
            <a:extLst>
              <a:ext uri="{FF2B5EF4-FFF2-40B4-BE49-F238E27FC236}">
                <a16:creationId xmlns:a16="http://schemas.microsoft.com/office/drawing/2014/main" id="{DA17F907-CA3A-4A2B-DC87-E27CFE1DB2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185" y="0"/>
            <a:ext cx="109676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0236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2275D-417B-A182-6074-08CD53112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Application in Decision-Making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C5110-1588-D339-E4F8-C700CAC749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800" b="1">
                <a:highlight>
                  <a:srgbClr val="FFFFFF"/>
                </a:highlight>
              </a:rPr>
              <a:t>In Managerial Accounting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>
                <a:highlight>
                  <a:srgbClr val="FFFFFF"/>
                </a:highlight>
              </a:rPr>
              <a:t>Used for: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err="1">
                <a:highlight>
                  <a:srgbClr val="FFFFFF"/>
                </a:highlight>
              </a:rPr>
              <a:t>Makeorbuy</a:t>
            </a:r>
            <a:r>
              <a:rPr lang="en-GB" sz="1800" dirty="0">
                <a:highlight>
                  <a:srgbClr val="FFFFFF"/>
                </a:highlight>
              </a:rPr>
              <a:t> decisions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Accepting special orders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Adding/dropping product lines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Outsourcing decisions</a:t>
            </a:r>
            <a:endParaRPr lang="en-US" sz="1800">
              <a:highlight>
                <a:srgbClr val="FFFFFF"/>
              </a:highlight>
            </a:endParaRPr>
          </a:p>
          <a:p>
            <a:r>
              <a:rPr lang="en-GB" sz="1800" dirty="0">
                <a:highlight>
                  <a:srgbClr val="FFFFFF"/>
                </a:highlight>
              </a:rPr>
              <a:t>Managers consider </a:t>
            </a:r>
            <a:r>
              <a:rPr lang="en-GB" sz="1800" b="1" dirty="0">
                <a:highlight>
                  <a:srgbClr val="FFFFFF"/>
                </a:highlight>
              </a:rPr>
              <a:t>only incremental revenues and incremental costs</a:t>
            </a:r>
            <a:r>
              <a:rPr lang="en-GB" sz="1800" dirty="0">
                <a:highlight>
                  <a:srgbClr val="FFFFFF"/>
                </a:highlight>
              </a:rPr>
              <a:t>.</a:t>
            </a:r>
            <a:endParaRPr lang="en-US" sz="1800">
              <a:highlight>
                <a:srgbClr val="FFFFFF"/>
              </a:highlight>
            </a:endParaRP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12256898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EA327-F7B2-8D01-0CC9-D154EC39E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Application in Decision-Making</a:t>
            </a:r>
            <a:endParaRPr lang="en-US" sz="40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A42A1-83E5-0F78-1CA6-67CE9A88B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>
                <a:highlight>
                  <a:srgbClr val="FFFFFF"/>
                </a:highlight>
              </a:rPr>
              <a:t>In Microeconomics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Used to determine: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Optimal output where </a:t>
            </a:r>
            <a:r>
              <a:rPr lang="en-GB" sz="2000" b="1">
                <a:highlight>
                  <a:srgbClr val="FFFFFF"/>
                </a:highlight>
              </a:rPr>
              <a:t>MC = MR</a:t>
            </a:r>
            <a:r>
              <a:rPr lang="en-GB" sz="2000">
                <a:highlight>
                  <a:srgbClr val="FFFFFF"/>
                </a:highlight>
              </a:rPr>
              <a:t> (profit maximisation)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Pricing decisions in imperfect competition</a:t>
            </a:r>
            <a:endParaRPr lang="en-US" sz="2000"/>
          </a:p>
          <a:p>
            <a:r>
              <a:rPr lang="en-GB" sz="2000">
                <a:highlight>
                  <a:srgbClr val="FFFFFF"/>
                </a:highlight>
              </a:rPr>
              <a:t>Shortrun vs longrun supply decisions</a:t>
            </a:r>
            <a:endParaRPr lang="en-US" sz="2000"/>
          </a:p>
          <a:p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371980888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2F573-4752-4ADF-3180-A51D98908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Application in Decision-Making</a:t>
            </a:r>
            <a:endParaRPr lang="en-US" sz="4000">
              <a:latin typeface="Aptos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A8C85-B972-6F41-3C34-54078C3F12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b="1">
                <a:highlight>
                  <a:srgbClr val="FFFFFF"/>
                </a:highlight>
              </a:rPr>
              <a:t>In Project Finance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</a:rPr>
              <a:t>Used to assess: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</a:rPr>
              <a:t>Cost of expanding project capacity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</a:rPr>
              <a:t>Cost implications of design changes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</a:rPr>
              <a:t>Incremental IRR for investment phases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</a:rPr>
              <a:t>Cost-benefit analysis for addon components</a:t>
            </a:r>
            <a:endParaRPr lang="en-US" sz="1800"/>
          </a:p>
          <a:p>
            <a:endParaRPr lang="en-US" sz="6000" dirty="0"/>
          </a:p>
        </p:txBody>
      </p:sp>
    </p:spTree>
    <p:extLst>
      <p:ext uri="{BB962C8B-B14F-4D97-AF65-F5344CB8AC3E}">
        <p14:creationId xmlns:p14="http://schemas.microsoft.com/office/powerpoint/2010/main" val="906110377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938DB-F8FE-A7C5-D0E9-53C9F73E79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highlight>
                  <a:srgbClr val="FFFFFF"/>
                </a:highlight>
                <a:latin typeface="Aptos"/>
              </a:rPr>
              <a:t>Worked Examples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58B22-84CF-3332-B195-3C8E0D0BB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1200" b="1" dirty="0">
                <a:highlight>
                  <a:srgbClr val="FFFFFF"/>
                </a:highlight>
              </a:rPr>
              <a:t>Incremental Cost Example – Expanding a Facility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A company considers adding a new processing line.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b="1" dirty="0">
                <a:highlight>
                  <a:srgbClr val="FFFFFF"/>
                </a:highlight>
              </a:rPr>
              <a:t>With expansion: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Total cost = £3.8m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b="1" dirty="0">
                <a:highlight>
                  <a:srgbClr val="FFFFFF"/>
                </a:highlight>
              </a:rPr>
              <a:t>Without expansion: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Total cost = £2.4m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$ Incremental\ Cost = 3.8m - 2.4m = 1.4m $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If incremental revenue = £1.9m → expansion is profitable.</a:t>
            </a:r>
            <a:endParaRPr lang="en-US" sz="1200" dirty="0">
              <a:highlight>
                <a:srgbClr val="FFFFFF"/>
              </a:highlight>
            </a:endParaRPr>
          </a:p>
          <a:p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b="1" dirty="0">
                <a:highlight>
                  <a:srgbClr val="FFFFFF"/>
                </a:highlight>
              </a:rPr>
              <a:t>7.2 Marginal Cost Example – Per-Unit Cost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If total cost of 10,000 units = £500,000</a:t>
            </a:r>
            <a:br>
              <a:rPr lang="en-GB" sz="1200" dirty="0">
                <a:highlight>
                  <a:srgbClr val="FFFFFF"/>
                </a:highlight>
              </a:rPr>
            </a:br>
            <a:r>
              <a:rPr lang="en-GB" sz="1200" dirty="0">
                <a:highlight>
                  <a:srgbClr val="FFFFFF"/>
                </a:highlight>
              </a:rPr>
              <a:t>And total cost of 10,001 units = £500,040</a:t>
            </a:r>
            <a:endParaRPr lang="en-US" sz="1200" dirty="0">
              <a:highlight>
                <a:srgbClr val="FFFFFF"/>
              </a:highlight>
            </a:endParaRPr>
          </a:p>
          <a:p>
            <a:r>
              <a:rPr lang="en-GB" sz="1200" dirty="0">
                <a:highlight>
                  <a:srgbClr val="FFFFFF"/>
                </a:highlight>
              </a:rPr>
              <a:t>$ MC = \frac{500,040 - 500,000}{1} = £40 $</a:t>
            </a:r>
            <a:endParaRPr lang="en-US" sz="1200" dirty="0">
              <a:highlight>
                <a:srgbClr val="FFFFFF"/>
              </a:highligh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070000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44711-3FBE-10F4-6CCE-95A94CB0B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>
                <a:highlight>
                  <a:srgbClr val="FFFFFF"/>
                </a:highlight>
                <a:latin typeface="Aptos"/>
              </a:rPr>
              <a:t>Incremental vs Marginal Cost in Real Industries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A5899-1810-E57D-8D43-76255BB47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sz="1200" b="1" dirty="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</a:rPr>
              <a:t>Airlines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Marginal cost of an extra passenger: food + fuel weight (very low)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Incremental cost of adding an entire route: crew, gate fees, aircraft, insurance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</a:rPr>
              <a:t>Electric Utilities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Marginal cost: fuel for next kWh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Incremental cost: building new capacity (e.g., new turbine)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b="1" dirty="0">
                <a:highlight>
                  <a:srgbClr val="FFFFFF"/>
                </a:highlight>
              </a:rPr>
              <a:t>Tech Firms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Marginal cost of one extra software user: near zero</a:t>
            </a:r>
            <a:endParaRPr lang="en-US" sz="2000">
              <a:highlight>
                <a:srgbClr val="FFFFFF"/>
              </a:highlight>
            </a:endParaRPr>
          </a:p>
          <a:p>
            <a:r>
              <a:rPr lang="en-GB" sz="2000" dirty="0">
                <a:highlight>
                  <a:srgbClr val="FFFFFF"/>
                </a:highlight>
              </a:rPr>
              <a:t>Incremental cost of adding a new cloud region: very high</a:t>
            </a:r>
            <a:endParaRPr lang="en-US" sz="2000">
              <a:highlight>
                <a:srgbClr val="FFFFFF"/>
              </a:highlight>
            </a:endParaRPr>
          </a:p>
          <a:p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38099871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39AA4-3C70-1985-2A4D-8C5D549F2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>
                <a:highlight>
                  <a:srgbClr val="FFFFFF"/>
                </a:highlight>
                <a:latin typeface="Aptos"/>
              </a:rPr>
              <a:t> Summary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309A4-5A4E-3037-BD37-1A302B392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200" b="1">
              <a:highlight>
                <a:srgbClr val="FFFFFF"/>
              </a:highlight>
            </a:endParaRPr>
          </a:p>
          <a:p>
            <a:r>
              <a:rPr lang="en-GB" sz="2400" b="1" dirty="0">
                <a:highlight>
                  <a:srgbClr val="FFFFFF"/>
                </a:highlight>
              </a:rPr>
              <a:t>Incremental cost:</a:t>
            </a:r>
            <a:r>
              <a:rPr lang="en-GB" sz="2400" dirty="0">
                <a:highlight>
                  <a:srgbClr val="FFFFFF"/>
                </a:highlight>
              </a:rPr>
              <a:t> Total cost difference between two alternatives.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 b="1" dirty="0">
                <a:highlight>
                  <a:srgbClr val="FFFFFF"/>
                </a:highlight>
              </a:rPr>
              <a:t>Marginal cost:</a:t>
            </a:r>
            <a:r>
              <a:rPr lang="en-GB" sz="2400" dirty="0">
                <a:highlight>
                  <a:srgbClr val="FFFFFF"/>
                </a:highlight>
              </a:rPr>
              <a:t> Cost of one extra unit.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 dirty="0">
                <a:highlight>
                  <a:srgbClr val="FFFFFF"/>
                </a:highlight>
              </a:rPr>
              <a:t>Incremental cost is used in managerial decisions; marginal cost is used in economic optimisation.</a:t>
            </a:r>
            <a:endParaRPr lang="en-US" sz="2400">
              <a:highlight>
                <a:srgbClr val="FFFFFF"/>
              </a:highlight>
            </a:endParaRPr>
          </a:p>
          <a:p>
            <a:r>
              <a:rPr lang="en-GB" sz="2400">
                <a:highlight>
                  <a:srgbClr val="FFFFFF"/>
                </a:highlight>
              </a:rPr>
              <a:t>Both help firms make </a:t>
            </a:r>
            <a:r>
              <a:rPr lang="en-GB" sz="2400" b="1">
                <a:highlight>
                  <a:srgbClr val="FFFFFF"/>
                </a:highlight>
              </a:rPr>
              <a:t>cost-efficient decisions</a:t>
            </a:r>
            <a:r>
              <a:rPr lang="en-GB" sz="2400">
                <a:highlight>
                  <a:srgbClr val="FFFFFF"/>
                </a:highlight>
              </a:rPr>
              <a:t> in production, operations, and large-scale projects.</a:t>
            </a:r>
            <a:endParaRPr lang="en-US" sz="2400">
              <a:highlight>
                <a:srgbClr val="FFFFFF"/>
              </a:highlight>
            </a:endParaRPr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376129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1234</Words>
  <Application>Microsoft Office PowerPoint</Application>
  <PresentationFormat>Widescreen</PresentationFormat>
  <Paragraphs>158</Paragraphs>
  <Slides>69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0" baseType="lpstr">
      <vt:lpstr>Office Theme</vt:lpstr>
      <vt:lpstr>Cost and Cost Accounting</vt:lpstr>
      <vt:lpstr>What is Cost</vt:lpstr>
      <vt:lpstr>Cost vs Expense </vt:lpstr>
      <vt:lpstr>Role of Cost Accounting</vt:lpstr>
      <vt:lpstr>Classification of Costs</vt:lpstr>
      <vt:lpstr>PowerPoint Presentation</vt:lpstr>
      <vt:lpstr>Cost Classification by Behavior</vt:lpstr>
      <vt:lpstr>Variable Cost</vt:lpstr>
      <vt:lpstr>PowerPoint Presentation</vt:lpstr>
      <vt:lpstr>PowerPoint Presentation</vt:lpstr>
      <vt:lpstr>Fixed Cost </vt:lpstr>
      <vt:lpstr>PowerPoint Presentation</vt:lpstr>
      <vt:lpstr>Semi‑Variable Cost (Mixed Cost)</vt:lpstr>
      <vt:lpstr>PowerPoint Presentation</vt:lpstr>
      <vt:lpstr>PowerPoint Presentation</vt:lpstr>
      <vt:lpstr>Why Understanding Cost Behavior Matters </vt:lpstr>
      <vt:lpstr>Cost Classification by Traceability </vt:lpstr>
      <vt:lpstr>PowerPoint Presentation</vt:lpstr>
      <vt:lpstr>Direct Costs </vt:lpstr>
      <vt:lpstr>PowerPoint Presentation</vt:lpstr>
      <vt:lpstr>Indirect Costs</vt:lpstr>
      <vt:lpstr>Examples </vt:lpstr>
      <vt:lpstr>PowerPoint Presentation</vt:lpstr>
      <vt:lpstr>Understanding direct vs indirect costs helps in </vt:lpstr>
      <vt:lpstr> Simple Examples for Classroom Illustration </vt:lpstr>
      <vt:lpstr>Cost Classification by Function</vt:lpstr>
      <vt:lpstr>Cost Classification by Time Orientation </vt:lpstr>
      <vt:lpstr>Cost Classification by Decision-Making Relevance </vt:lpstr>
      <vt:lpstr>Cost Classification by Financial Reporting Requirements </vt:lpstr>
      <vt:lpstr>Cost Classification by Controllability </vt:lpstr>
      <vt:lpstr>Advanced Cost Types in Strategic and Modern Cost Accounting</vt:lpstr>
      <vt:lpstr>PowerPoint Presentation</vt:lpstr>
      <vt:lpstr>PowerPoint Presentation</vt:lpstr>
      <vt:lpstr>Sunk Cost</vt:lpstr>
      <vt:lpstr>Avoidable costs and Unavoidable costs </vt:lpstr>
      <vt:lpstr>Avoidable Costs </vt:lpstr>
      <vt:lpstr>Unavoidable Costs</vt:lpstr>
      <vt:lpstr>Decision-Making Applications</vt:lpstr>
      <vt:lpstr>Worked Example</vt:lpstr>
      <vt:lpstr>Avoidable Costs in Project Finance</vt:lpstr>
      <vt:lpstr>Real-Life Examples</vt:lpstr>
      <vt:lpstr>PowerPoint Presentation</vt:lpstr>
      <vt:lpstr>PowerPoint Presentation</vt:lpstr>
      <vt:lpstr>Avoidable vs Unavoidable Costs and Sunk Costs</vt:lpstr>
      <vt:lpstr>Opportunity Cost </vt:lpstr>
      <vt:lpstr>Definition of Opportunity Cost </vt:lpstr>
      <vt:lpstr>Key Characteristics </vt:lpstr>
      <vt:lpstr>4. Why Opportunity Cost Matters </vt:lpstr>
      <vt:lpstr>PowerPoint Presentation</vt:lpstr>
      <vt:lpstr>Real-World Examples</vt:lpstr>
      <vt:lpstr>PowerPoint Presentation</vt:lpstr>
      <vt:lpstr>PowerPoint Presentation</vt:lpstr>
      <vt:lpstr>Numerical Examples</vt:lpstr>
      <vt:lpstr>Opportunity Cost of Capital (Key Finance Concept)</vt:lpstr>
      <vt:lpstr>Opportunity Cost in Decision Scenarios</vt:lpstr>
      <vt:lpstr>PowerPoint Presentation</vt:lpstr>
      <vt:lpstr>PowerPoint Presentation</vt:lpstr>
      <vt:lpstr>Incremental and Marginal Costs </vt:lpstr>
      <vt:lpstr>Incremental Cost</vt:lpstr>
      <vt:lpstr>Examples of Incremental Costs </vt:lpstr>
      <vt:lpstr> Marginal Cost</vt:lpstr>
      <vt:lpstr>Examples of Marginal Cost</vt:lpstr>
      <vt:lpstr>PowerPoint Presentation</vt:lpstr>
      <vt:lpstr>Application in Decision-Making</vt:lpstr>
      <vt:lpstr>Application in Decision-Making </vt:lpstr>
      <vt:lpstr>Application in Decision-Making </vt:lpstr>
      <vt:lpstr>Worked Examples</vt:lpstr>
      <vt:lpstr>Incremental vs Marginal Cost in Real Industries</vt:lpstr>
      <vt:lpstr> 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542</cp:revision>
  <dcterms:created xsi:type="dcterms:W3CDTF">2026-02-02T21:13:22Z</dcterms:created>
  <dcterms:modified xsi:type="dcterms:W3CDTF">2026-02-03T14:13:19Z</dcterms:modified>
</cp:coreProperties>
</file>