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71" r:id="rId5"/>
    <p:sldId id="305" r:id="rId6"/>
    <p:sldId id="338" r:id="rId7"/>
    <p:sldId id="308" r:id="rId8"/>
    <p:sldId id="339" r:id="rId9"/>
    <p:sldId id="340" r:id="rId10"/>
    <p:sldId id="341" r:id="rId11"/>
    <p:sldId id="360" r:id="rId12"/>
    <p:sldId id="361" r:id="rId13"/>
    <p:sldId id="359" r:id="rId14"/>
    <p:sldId id="362" r:id="rId15"/>
    <p:sldId id="363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55" autoAdjust="0"/>
    <p:restoredTop sz="74968" autoAdjust="0"/>
  </p:normalViewPr>
  <p:slideViewPr>
    <p:cSldViewPr>
      <p:cViewPr varScale="1">
        <p:scale>
          <a:sx n="53" d="100"/>
          <a:sy n="53" d="100"/>
        </p:scale>
        <p:origin x="1584" y="3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2552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DB6EF2-0DF1-4E27-AA5C-897194A8971E}" type="doc">
      <dgm:prSet loTypeId="urn:microsoft.com/office/officeart/2005/8/layout/target3" loCatId="relationship" qsTypeId="urn:microsoft.com/office/officeart/2005/8/quickstyle/simple2" qsCatId="simple" csTypeId="urn:microsoft.com/office/officeart/2005/8/colors/accent1_4" csCatId="accent1" phldr="1"/>
      <dgm:spPr/>
      <dgm:t>
        <a:bodyPr/>
        <a:lstStyle/>
        <a:p>
          <a:endParaRPr lang="en-GB"/>
        </a:p>
      </dgm:t>
    </dgm:pt>
    <dgm:pt modelId="{069C7316-6472-4E2E-8782-D65E4AF944CA}">
      <dgm:prSet phldrT="[Text]" custT="1"/>
      <dgm:spPr/>
      <dgm:t>
        <a:bodyPr/>
        <a:lstStyle/>
        <a:p>
          <a:r>
            <a:rPr lang="en-GB" sz="1700"/>
            <a:t>70% </a:t>
          </a:r>
        </a:p>
        <a:p>
          <a:r>
            <a:rPr lang="en-GB" sz="1400"/>
            <a:t>On-the-job Learning</a:t>
          </a:r>
        </a:p>
      </dgm:t>
    </dgm:pt>
    <dgm:pt modelId="{04CFBAF9-AD92-433C-B120-C5AC1E3D6E5A}" type="parTrans" cxnId="{6BC94562-BC96-4061-A22B-7D10D1FE3B97}">
      <dgm:prSet/>
      <dgm:spPr/>
      <dgm:t>
        <a:bodyPr/>
        <a:lstStyle/>
        <a:p>
          <a:endParaRPr lang="en-GB"/>
        </a:p>
      </dgm:t>
    </dgm:pt>
    <dgm:pt modelId="{39EA331C-96BF-4059-85B6-149FFDD72E73}" type="sibTrans" cxnId="{6BC94562-BC96-4061-A22B-7D10D1FE3B97}">
      <dgm:prSet/>
      <dgm:spPr/>
      <dgm:t>
        <a:bodyPr/>
        <a:lstStyle/>
        <a:p>
          <a:endParaRPr lang="en-GB"/>
        </a:p>
      </dgm:t>
    </dgm:pt>
    <dgm:pt modelId="{BA1A6C2F-3716-4296-9796-DE2B9706B1F3}">
      <dgm:prSet phldrT="[Text]"/>
      <dgm:spPr/>
      <dgm:t>
        <a:bodyPr/>
        <a:lstStyle/>
        <a:p>
          <a:r>
            <a:rPr lang="en-GB"/>
            <a:t>Broaden existing role</a:t>
          </a:r>
        </a:p>
      </dgm:t>
    </dgm:pt>
    <dgm:pt modelId="{D34C4419-67E0-4A71-9858-5CEF05A306DD}" type="parTrans" cxnId="{B0DE1446-845A-41E2-9823-09561365C41E}">
      <dgm:prSet/>
      <dgm:spPr/>
      <dgm:t>
        <a:bodyPr/>
        <a:lstStyle/>
        <a:p>
          <a:endParaRPr lang="en-GB"/>
        </a:p>
      </dgm:t>
    </dgm:pt>
    <dgm:pt modelId="{CD817A35-5B37-4B8E-88F7-0A487A432F51}" type="sibTrans" cxnId="{B0DE1446-845A-41E2-9823-09561365C41E}">
      <dgm:prSet/>
      <dgm:spPr/>
      <dgm:t>
        <a:bodyPr/>
        <a:lstStyle/>
        <a:p>
          <a:endParaRPr lang="en-GB"/>
        </a:p>
      </dgm:t>
    </dgm:pt>
    <dgm:pt modelId="{F5C3C71E-28F3-49CB-AD57-10C19E1E2120}">
      <dgm:prSet phldrT="[Text]"/>
      <dgm:spPr/>
      <dgm:t>
        <a:bodyPr/>
        <a:lstStyle/>
        <a:p>
          <a:r>
            <a:rPr lang="en-GB"/>
            <a:t>Increase dresponsibility</a:t>
          </a:r>
        </a:p>
      </dgm:t>
    </dgm:pt>
    <dgm:pt modelId="{3550CC80-9620-4DFC-A348-69C6107E7DD9}" type="parTrans" cxnId="{96820E11-6F9C-4260-9B60-011A3AA79443}">
      <dgm:prSet/>
      <dgm:spPr/>
      <dgm:t>
        <a:bodyPr/>
        <a:lstStyle/>
        <a:p>
          <a:endParaRPr lang="en-GB"/>
        </a:p>
      </dgm:t>
    </dgm:pt>
    <dgm:pt modelId="{717BB1C7-46CB-4556-8F8D-BF3374A1D6BA}" type="sibTrans" cxnId="{96820E11-6F9C-4260-9B60-011A3AA79443}">
      <dgm:prSet/>
      <dgm:spPr/>
      <dgm:t>
        <a:bodyPr/>
        <a:lstStyle/>
        <a:p>
          <a:endParaRPr lang="en-GB"/>
        </a:p>
      </dgm:t>
    </dgm:pt>
    <dgm:pt modelId="{1347895E-2EBD-41D9-AE9C-3C054FE298F0}">
      <dgm:prSet phldrT="[Text]" custT="1"/>
      <dgm:spPr/>
      <dgm:t>
        <a:bodyPr/>
        <a:lstStyle/>
        <a:p>
          <a:r>
            <a:rPr lang="en-GB" sz="1700"/>
            <a:t>20%</a:t>
          </a:r>
        </a:p>
        <a:p>
          <a:r>
            <a:rPr lang="en-GB" sz="1400"/>
            <a:t>Coaching &amp; Support</a:t>
          </a:r>
        </a:p>
      </dgm:t>
    </dgm:pt>
    <dgm:pt modelId="{D637D90F-FC80-463A-8E42-9C24756FE31C}" type="parTrans" cxnId="{74F3759C-A81E-445A-ACB7-839647FC5D99}">
      <dgm:prSet/>
      <dgm:spPr/>
      <dgm:t>
        <a:bodyPr/>
        <a:lstStyle/>
        <a:p>
          <a:endParaRPr lang="en-GB"/>
        </a:p>
      </dgm:t>
    </dgm:pt>
    <dgm:pt modelId="{7D574B04-28C3-4C2F-BAD8-B15C54A81638}" type="sibTrans" cxnId="{74F3759C-A81E-445A-ACB7-839647FC5D99}">
      <dgm:prSet/>
      <dgm:spPr/>
      <dgm:t>
        <a:bodyPr/>
        <a:lstStyle/>
        <a:p>
          <a:endParaRPr lang="en-GB"/>
        </a:p>
      </dgm:t>
    </dgm:pt>
    <dgm:pt modelId="{978981AD-EDCE-4A21-A1AF-1714C3DFB69D}">
      <dgm:prSet phldrT="[Text]"/>
      <dgm:spPr/>
      <dgm:t>
        <a:bodyPr/>
        <a:lstStyle/>
        <a:p>
          <a:r>
            <a:rPr lang="en-GB"/>
            <a:t>Mentoring (mentor/mentee)</a:t>
          </a:r>
        </a:p>
      </dgm:t>
    </dgm:pt>
    <dgm:pt modelId="{717E603B-D102-47BD-AAD7-A28114C9257C}" type="parTrans" cxnId="{50377707-A7A9-43CE-9E61-194FDE36E5D0}">
      <dgm:prSet/>
      <dgm:spPr/>
      <dgm:t>
        <a:bodyPr/>
        <a:lstStyle/>
        <a:p>
          <a:endParaRPr lang="en-GB"/>
        </a:p>
      </dgm:t>
    </dgm:pt>
    <dgm:pt modelId="{24157A76-9132-477C-9146-3A5E51950B55}" type="sibTrans" cxnId="{50377707-A7A9-43CE-9E61-194FDE36E5D0}">
      <dgm:prSet/>
      <dgm:spPr/>
      <dgm:t>
        <a:bodyPr/>
        <a:lstStyle/>
        <a:p>
          <a:endParaRPr lang="en-GB"/>
        </a:p>
      </dgm:t>
    </dgm:pt>
    <dgm:pt modelId="{CDFC8D6E-04E1-4FD6-8A12-BD06A7BDA5CC}">
      <dgm:prSet phldrT="[Text]"/>
      <dgm:spPr/>
      <dgm:t>
        <a:bodyPr/>
        <a:lstStyle/>
        <a:p>
          <a:r>
            <a:rPr lang="en-GB"/>
            <a:t>Coaching (coach/coachee)</a:t>
          </a:r>
        </a:p>
      </dgm:t>
    </dgm:pt>
    <dgm:pt modelId="{7F02D671-A862-4123-BF36-D50BF12C1276}" type="parTrans" cxnId="{07D926DA-BC5C-4BEE-B68F-E2BB9D952F31}">
      <dgm:prSet/>
      <dgm:spPr/>
      <dgm:t>
        <a:bodyPr/>
        <a:lstStyle/>
        <a:p>
          <a:endParaRPr lang="en-GB"/>
        </a:p>
      </dgm:t>
    </dgm:pt>
    <dgm:pt modelId="{153B8FBC-136D-4334-BA12-6B3A812A9701}" type="sibTrans" cxnId="{07D926DA-BC5C-4BEE-B68F-E2BB9D952F31}">
      <dgm:prSet/>
      <dgm:spPr/>
      <dgm:t>
        <a:bodyPr/>
        <a:lstStyle/>
        <a:p>
          <a:endParaRPr lang="en-GB"/>
        </a:p>
      </dgm:t>
    </dgm:pt>
    <dgm:pt modelId="{37420BA9-0B39-4E62-B405-797B92451767}">
      <dgm:prSet phldrT="[Text]" custT="1"/>
      <dgm:spPr/>
      <dgm:t>
        <a:bodyPr/>
        <a:lstStyle/>
        <a:p>
          <a:r>
            <a:rPr lang="en-GB" sz="1700"/>
            <a:t>10% </a:t>
          </a:r>
        </a:p>
        <a:p>
          <a:r>
            <a:rPr lang="en-GB" sz="1400"/>
            <a:t>Courses &amp; Classroom Training </a:t>
          </a:r>
        </a:p>
      </dgm:t>
    </dgm:pt>
    <dgm:pt modelId="{DCE7D4F6-4E3D-4C31-9BBC-D62EC0A77A07}" type="parTrans" cxnId="{A4EAE876-F127-490B-8D78-EF8A9A09C4B6}">
      <dgm:prSet/>
      <dgm:spPr/>
      <dgm:t>
        <a:bodyPr/>
        <a:lstStyle/>
        <a:p>
          <a:endParaRPr lang="en-GB"/>
        </a:p>
      </dgm:t>
    </dgm:pt>
    <dgm:pt modelId="{2AB665FC-4A6E-4DFE-95F5-1D1A44C6A4B0}" type="sibTrans" cxnId="{A4EAE876-F127-490B-8D78-EF8A9A09C4B6}">
      <dgm:prSet/>
      <dgm:spPr/>
      <dgm:t>
        <a:bodyPr/>
        <a:lstStyle/>
        <a:p>
          <a:endParaRPr lang="en-GB"/>
        </a:p>
      </dgm:t>
    </dgm:pt>
    <dgm:pt modelId="{E71FC5B5-3567-4D83-96BF-677DD0BE41AD}">
      <dgm:prSet phldrT="[Text]"/>
      <dgm:spPr/>
      <dgm:t>
        <a:bodyPr/>
        <a:lstStyle/>
        <a:p>
          <a:r>
            <a:rPr lang="en-GB"/>
            <a:t>Technical/functional Training courses</a:t>
          </a:r>
        </a:p>
      </dgm:t>
    </dgm:pt>
    <dgm:pt modelId="{40023151-EEBD-41B8-A3A1-CF59430FBB5E}" type="parTrans" cxnId="{C8E8D901-89BC-4C33-9CF8-3F152E32759A}">
      <dgm:prSet/>
      <dgm:spPr/>
      <dgm:t>
        <a:bodyPr/>
        <a:lstStyle/>
        <a:p>
          <a:endParaRPr lang="en-GB"/>
        </a:p>
      </dgm:t>
    </dgm:pt>
    <dgm:pt modelId="{A02C1357-FD32-431C-B0AE-C5FC9AD17EDC}" type="sibTrans" cxnId="{C8E8D901-89BC-4C33-9CF8-3F152E32759A}">
      <dgm:prSet/>
      <dgm:spPr/>
      <dgm:t>
        <a:bodyPr/>
        <a:lstStyle/>
        <a:p>
          <a:endParaRPr lang="en-GB"/>
        </a:p>
      </dgm:t>
    </dgm:pt>
    <dgm:pt modelId="{8384B94B-7176-4030-8406-FEF16CF2C78E}">
      <dgm:prSet phldrT="[Text]"/>
      <dgm:spPr/>
      <dgm:t>
        <a:bodyPr/>
        <a:lstStyle/>
        <a:p>
          <a:r>
            <a:rPr lang="en-GB"/>
            <a:t>Leadership Development </a:t>
          </a:r>
        </a:p>
      </dgm:t>
    </dgm:pt>
    <dgm:pt modelId="{77D3606B-B659-4841-BA31-752A25D332C9}" type="parTrans" cxnId="{EC621832-1493-45D5-9DA6-A76AA2965280}">
      <dgm:prSet/>
      <dgm:spPr/>
      <dgm:t>
        <a:bodyPr/>
        <a:lstStyle/>
        <a:p>
          <a:endParaRPr lang="en-GB"/>
        </a:p>
      </dgm:t>
    </dgm:pt>
    <dgm:pt modelId="{9F4D890D-96A2-470B-9377-465FC7D7EE9E}" type="sibTrans" cxnId="{EC621832-1493-45D5-9DA6-A76AA2965280}">
      <dgm:prSet/>
      <dgm:spPr/>
      <dgm:t>
        <a:bodyPr/>
        <a:lstStyle/>
        <a:p>
          <a:endParaRPr lang="en-GB"/>
        </a:p>
      </dgm:t>
    </dgm:pt>
    <dgm:pt modelId="{779F6D2E-C28C-410B-B21B-06F2A1BAB042}">
      <dgm:prSet phldrT="[Text]"/>
      <dgm:spPr/>
      <dgm:t>
        <a:bodyPr/>
        <a:lstStyle/>
        <a:p>
          <a:r>
            <a:rPr lang="en-GB"/>
            <a:t>Projects (in/external)</a:t>
          </a:r>
        </a:p>
      </dgm:t>
    </dgm:pt>
    <dgm:pt modelId="{015FB22F-8763-4695-A465-9C940E3165C7}" type="parTrans" cxnId="{E69F4F05-D21A-4907-A7DE-8403CCD0C211}">
      <dgm:prSet/>
      <dgm:spPr/>
      <dgm:t>
        <a:bodyPr/>
        <a:lstStyle/>
        <a:p>
          <a:endParaRPr lang="en-GB"/>
        </a:p>
      </dgm:t>
    </dgm:pt>
    <dgm:pt modelId="{B858B4F5-60EF-4306-9F5C-C13791EB5CBF}" type="sibTrans" cxnId="{E69F4F05-D21A-4907-A7DE-8403CCD0C211}">
      <dgm:prSet/>
      <dgm:spPr/>
      <dgm:t>
        <a:bodyPr/>
        <a:lstStyle/>
        <a:p>
          <a:endParaRPr lang="en-GB"/>
        </a:p>
      </dgm:t>
    </dgm:pt>
    <dgm:pt modelId="{3BA38FF8-9444-4B37-86E7-C8AA8A2031F7}">
      <dgm:prSet phldrT="[Text]"/>
      <dgm:spPr/>
      <dgm:t>
        <a:bodyPr/>
        <a:lstStyle/>
        <a:p>
          <a:r>
            <a:rPr lang="en-GB"/>
            <a:t>Job rotation, secondment &amp; shadowing</a:t>
          </a:r>
        </a:p>
      </dgm:t>
    </dgm:pt>
    <dgm:pt modelId="{26B07713-C4D8-4B5F-95EB-3B1AACAAB1CF}" type="parTrans" cxnId="{470BFB51-A97E-40C7-AE57-2190AD64634D}">
      <dgm:prSet/>
      <dgm:spPr/>
      <dgm:t>
        <a:bodyPr/>
        <a:lstStyle/>
        <a:p>
          <a:endParaRPr lang="en-GB"/>
        </a:p>
      </dgm:t>
    </dgm:pt>
    <dgm:pt modelId="{D29579FA-7E09-4BD7-957D-5E43674B5E83}" type="sibTrans" cxnId="{470BFB51-A97E-40C7-AE57-2190AD64634D}">
      <dgm:prSet/>
      <dgm:spPr/>
      <dgm:t>
        <a:bodyPr/>
        <a:lstStyle/>
        <a:p>
          <a:endParaRPr lang="en-GB"/>
        </a:p>
      </dgm:t>
    </dgm:pt>
    <dgm:pt modelId="{6BC394DF-C734-4F34-BFE4-FD4C259F9901}">
      <dgm:prSet phldrT="[Text]"/>
      <dgm:spPr/>
      <dgm:t>
        <a:bodyPr/>
        <a:lstStyle/>
        <a:p>
          <a:r>
            <a:rPr lang="en-GB"/>
            <a:t>Access to in in/external expertise</a:t>
          </a:r>
        </a:p>
      </dgm:t>
    </dgm:pt>
    <dgm:pt modelId="{054F061B-D6AE-4DF2-B083-E7529BE78BA9}" type="parTrans" cxnId="{64C415E8-0566-4690-BE2E-F47E638AB018}">
      <dgm:prSet/>
      <dgm:spPr/>
      <dgm:t>
        <a:bodyPr/>
        <a:lstStyle/>
        <a:p>
          <a:endParaRPr lang="en-GB"/>
        </a:p>
      </dgm:t>
    </dgm:pt>
    <dgm:pt modelId="{7A9D1596-224F-4478-8824-080B29CC1D42}" type="sibTrans" cxnId="{64C415E8-0566-4690-BE2E-F47E638AB018}">
      <dgm:prSet/>
      <dgm:spPr/>
      <dgm:t>
        <a:bodyPr/>
        <a:lstStyle/>
        <a:p>
          <a:endParaRPr lang="en-GB"/>
        </a:p>
      </dgm:t>
    </dgm:pt>
    <dgm:pt modelId="{B3338984-F7D7-4CDE-84DD-F64BA899C94E}">
      <dgm:prSet phldrT="[Text]"/>
      <dgm:spPr/>
      <dgm:t>
        <a:bodyPr/>
        <a:lstStyle/>
        <a:p>
          <a:r>
            <a:rPr lang="en-GB"/>
            <a:t>Continuous improvement activities</a:t>
          </a:r>
        </a:p>
      </dgm:t>
    </dgm:pt>
    <dgm:pt modelId="{040B640C-C025-4680-8618-461371E0D9A2}" type="parTrans" cxnId="{19D3B60E-4D65-4A0D-AD7D-2549A8168F07}">
      <dgm:prSet/>
      <dgm:spPr/>
      <dgm:t>
        <a:bodyPr/>
        <a:lstStyle/>
        <a:p>
          <a:endParaRPr lang="en-GB"/>
        </a:p>
      </dgm:t>
    </dgm:pt>
    <dgm:pt modelId="{872092BC-2055-41F9-B323-8D1338C4F78C}" type="sibTrans" cxnId="{19D3B60E-4D65-4A0D-AD7D-2549A8168F07}">
      <dgm:prSet/>
      <dgm:spPr/>
      <dgm:t>
        <a:bodyPr/>
        <a:lstStyle/>
        <a:p>
          <a:endParaRPr lang="en-GB"/>
        </a:p>
      </dgm:t>
    </dgm:pt>
    <dgm:pt modelId="{13C6280F-880E-4EE1-A74A-F6A0E71FBC3A}">
      <dgm:prSet phldrT="[Text]"/>
      <dgm:spPr/>
      <dgm:t>
        <a:bodyPr/>
        <a:lstStyle/>
        <a:p>
          <a:r>
            <a:rPr lang="en-GB"/>
            <a:t>Sharing knowledge within &amp; across teams</a:t>
          </a:r>
        </a:p>
      </dgm:t>
    </dgm:pt>
    <dgm:pt modelId="{5D30623C-5AB7-46E9-A082-B1D3AD7204E0}" type="parTrans" cxnId="{E7D62E3C-F820-48FC-981E-23773F5D51F2}">
      <dgm:prSet/>
      <dgm:spPr/>
      <dgm:t>
        <a:bodyPr/>
        <a:lstStyle/>
        <a:p>
          <a:endParaRPr lang="en-GB"/>
        </a:p>
      </dgm:t>
    </dgm:pt>
    <dgm:pt modelId="{7608F73A-C644-4725-93D5-2169C2765DD0}" type="sibTrans" cxnId="{E7D62E3C-F820-48FC-981E-23773F5D51F2}">
      <dgm:prSet/>
      <dgm:spPr/>
      <dgm:t>
        <a:bodyPr/>
        <a:lstStyle/>
        <a:p>
          <a:endParaRPr lang="en-GB"/>
        </a:p>
      </dgm:t>
    </dgm:pt>
    <dgm:pt modelId="{6879B4F2-FE57-4B83-A326-CE90D7D20A19}">
      <dgm:prSet phldrT="[Text]"/>
      <dgm:spPr/>
      <dgm:t>
        <a:bodyPr/>
        <a:lstStyle/>
        <a:p>
          <a:r>
            <a:rPr lang="en-GB"/>
            <a:t>Giving &amp; recieving feedback</a:t>
          </a:r>
        </a:p>
      </dgm:t>
    </dgm:pt>
    <dgm:pt modelId="{58D9E837-6A01-4B91-8414-15C357995435}" type="parTrans" cxnId="{4AE952B8-BE05-4190-92F8-038D7F5577F9}">
      <dgm:prSet/>
      <dgm:spPr/>
      <dgm:t>
        <a:bodyPr/>
        <a:lstStyle/>
        <a:p>
          <a:endParaRPr lang="en-GB"/>
        </a:p>
      </dgm:t>
    </dgm:pt>
    <dgm:pt modelId="{CEE1A054-7E22-4FF0-AA9C-5BE46E9B1299}" type="sibTrans" cxnId="{4AE952B8-BE05-4190-92F8-038D7F5577F9}">
      <dgm:prSet/>
      <dgm:spPr/>
      <dgm:t>
        <a:bodyPr/>
        <a:lstStyle/>
        <a:p>
          <a:endParaRPr lang="en-GB"/>
        </a:p>
      </dgm:t>
    </dgm:pt>
    <dgm:pt modelId="{AE723C44-FD9C-4905-9DD4-682BD507E161}">
      <dgm:prSet phldrT="[Text]"/>
      <dgm:spPr/>
      <dgm:t>
        <a:bodyPr/>
        <a:lstStyle/>
        <a:p>
          <a:r>
            <a:rPr lang="en-GB"/>
            <a:t>Learning groups</a:t>
          </a:r>
        </a:p>
      </dgm:t>
    </dgm:pt>
    <dgm:pt modelId="{9A81C07F-3F1F-4559-810F-C013CC88F996}" type="parTrans" cxnId="{69E2663C-3604-4250-A522-D86684A6FDEA}">
      <dgm:prSet/>
      <dgm:spPr/>
      <dgm:t>
        <a:bodyPr/>
        <a:lstStyle/>
        <a:p>
          <a:endParaRPr lang="en-GB"/>
        </a:p>
      </dgm:t>
    </dgm:pt>
    <dgm:pt modelId="{CC327DE8-4AEE-42B6-8B72-4303155AF2DD}" type="sibTrans" cxnId="{69E2663C-3604-4250-A522-D86684A6FDEA}">
      <dgm:prSet/>
      <dgm:spPr/>
      <dgm:t>
        <a:bodyPr/>
        <a:lstStyle/>
        <a:p>
          <a:endParaRPr lang="en-GB"/>
        </a:p>
      </dgm:t>
    </dgm:pt>
    <dgm:pt modelId="{3FF8AA28-7372-40CF-BF80-C6B064DEEBBF}">
      <dgm:prSet phldrT="[Text]"/>
      <dgm:spPr/>
      <dgm:t>
        <a:bodyPr/>
        <a:lstStyle/>
        <a:p>
          <a:r>
            <a:rPr lang="en-GB"/>
            <a:t>Developing/teaching others</a:t>
          </a:r>
        </a:p>
      </dgm:t>
    </dgm:pt>
    <dgm:pt modelId="{6151CB55-850C-4F07-A0F6-C46DD542EBD3}" type="parTrans" cxnId="{B83D75CE-53A9-44C0-8E35-3F721760E648}">
      <dgm:prSet/>
      <dgm:spPr/>
      <dgm:t>
        <a:bodyPr/>
        <a:lstStyle/>
        <a:p>
          <a:endParaRPr lang="en-GB"/>
        </a:p>
      </dgm:t>
    </dgm:pt>
    <dgm:pt modelId="{DFE8AB5E-7C13-4D4E-9D01-5F8DFD663457}" type="sibTrans" cxnId="{B83D75CE-53A9-44C0-8E35-3F721760E648}">
      <dgm:prSet/>
      <dgm:spPr/>
      <dgm:t>
        <a:bodyPr/>
        <a:lstStyle/>
        <a:p>
          <a:endParaRPr lang="en-GB"/>
        </a:p>
      </dgm:t>
    </dgm:pt>
    <dgm:pt modelId="{EEA0C07D-CED9-4370-A9B7-4695A3A5A127}">
      <dgm:prSet phldrT="[Text]"/>
      <dgm:spPr/>
      <dgm:t>
        <a:bodyPr/>
        <a:lstStyle/>
        <a:p>
          <a:r>
            <a:rPr lang="en-GB"/>
            <a:t>Counselling</a:t>
          </a:r>
        </a:p>
      </dgm:t>
    </dgm:pt>
    <dgm:pt modelId="{125A1E91-A859-4971-B984-0CC3900BD9C3}" type="parTrans" cxnId="{C84CA464-B70B-4E03-A0D5-FFC2229D7222}">
      <dgm:prSet/>
      <dgm:spPr/>
      <dgm:t>
        <a:bodyPr/>
        <a:lstStyle/>
        <a:p>
          <a:endParaRPr lang="en-GB"/>
        </a:p>
      </dgm:t>
    </dgm:pt>
    <dgm:pt modelId="{EED1D387-AAB9-49ED-A94F-1FE9503E7DAF}" type="sibTrans" cxnId="{C84CA464-B70B-4E03-A0D5-FFC2229D7222}">
      <dgm:prSet/>
      <dgm:spPr/>
      <dgm:t>
        <a:bodyPr/>
        <a:lstStyle/>
        <a:p>
          <a:endParaRPr lang="en-GB"/>
        </a:p>
      </dgm:t>
    </dgm:pt>
    <dgm:pt modelId="{67A2E2A2-9D50-42AC-84E0-9BFB54A88B2F}">
      <dgm:prSet phldrT="[Text]"/>
      <dgm:spPr/>
      <dgm:t>
        <a:bodyPr/>
        <a:lstStyle/>
        <a:p>
          <a:r>
            <a:rPr lang="en-GB"/>
            <a:t>Formal education/professional qualifications</a:t>
          </a:r>
        </a:p>
      </dgm:t>
    </dgm:pt>
    <dgm:pt modelId="{A0E439A0-71DD-469D-95A9-562FD8C920C1}" type="parTrans" cxnId="{C2AC00F1-26B7-48D3-A82A-D4D725E094DB}">
      <dgm:prSet/>
      <dgm:spPr/>
      <dgm:t>
        <a:bodyPr/>
        <a:lstStyle/>
        <a:p>
          <a:endParaRPr lang="en-GB"/>
        </a:p>
      </dgm:t>
    </dgm:pt>
    <dgm:pt modelId="{7A89C4E2-B134-49B1-BD4A-33757BA98E99}" type="sibTrans" cxnId="{C2AC00F1-26B7-48D3-A82A-D4D725E094DB}">
      <dgm:prSet/>
      <dgm:spPr/>
      <dgm:t>
        <a:bodyPr/>
        <a:lstStyle/>
        <a:p>
          <a:endParaRPr lang="en-GB"/>
        </a:p>
      </dgm:t>
    </dgm:pt>
    <dgm:pt modelId="{B3FD8DC1-E931-4A2F-899F-56372C382052}">
      <dgm:prSet phldrT="[Text]"/>
      <dgm:spPr/>
      <dgm:t>
        <a:bodyPr/>
        <a:lstStyle/>
        <a:p>
          <a:r>
            <a:rPr lang="en-GB"/>
            <a:t>Open and  distance learning</a:t>
          </a:r>
        </a:p>
      </dgm:t>
    </dgm:pt>
    <dgm:pt modelId="{0FA07D3E-FCF6-4263-9F68-B94BA676846F}" type="parTrans" cxnId="{6C453A15-EE0D-4618-92CB-E78FE4A8C6E6}">
      <dgm:prSet/>
      <dgm:spPr/>
      <dgm:t>
        <a:bodyPr/>
        <a:lstStyle/>
        <a:p>
          <a:endParaRPr lang="en-GB"/>
        </a:p>
      </dgm:t>
    </dgm:pt>
    <dgm:pt modelId="{04827FF2-0549-49D8-802E-D7364104786F}" type="sibTrans" cxnId="{6C453A15-EE0D-4618-92CB-E78FE4A8C6E6}">
      <dgm:prSet/>
      <dgm:spPr/>
      <dgm:t>
        <a:bodyPr/>
        <a:lstStyle/>
        <a:p>
          <a:endParaRPr lang="en-GB"/>
        </a:p>
      </dgm:t>
    </dgm:pt>
    <dgm:pt modelId="{B2DDDB21-969E-4407-838E-5C3B6D25239A}">
      <dgm:prSet phldrT="[Text]"/>
      <dgm:spPr/>
      <dgm:t>
        <a:bodyPr/>
        <a:lstStyle/>
        <a:p>
          <a:r>
            <a:rPr lang="en-GB"/>
            <a:t>E-learning</a:t>
          </a:r>
        </a:p>
      </dgm:t>
    </dgm:pt>
    <dgm:pt modelId="{7618B3BA-602D-4CAA-9268-191E84365C26}" type="parTrans" cxnId="{4C04F958-CDBF-4E3F-901F-081313CBD88D}">
      <dgm:prSet/>
      <dgm:spPr/>
      <dgm:t>
        <a:bodyPr/>
        <a:lstStyle/>
        <a:p>
          <a:endParaRPr lang="en-GB"/>
        </a:p>
      </dgm:t>
    </dgm:pt>
    <dgm:pt modelId="{A52DE221-1493-4DD0-9A60-6F08E11DCFFE}" type="sibTrans" cxnId="{4C04F958-CDBF-4E3F-901F-081313CBD88D}">
      <dgm:prSet/>
      <dgm:spPr/>
      <dgm:t>
        <a:bodyPr/>
        <a:lstStyle/>
        <a:p>
          <a:endParaRPr lang="en-GB"/>
        </a:p>
      </dgm:t>
    </dgm:pt>
    <dgm:pt modelId="{91B677CD-409C-4309-8A95-A65048AC5033}">
      <dgm:prSet phldrT="[Text]"/>
      <dgm:spPr/>
      <dgm:t>
        <a:bodyPr/>
        <a:lstStyle/>
        <a:p>
          <a:r>
            <a:rPr lang="en-GB"/>
            <a:t>Conferences &amp; seminars</a:t>
          </a:r>
        </a:p>
      </dgm:t>
    </dgm:pt>
    <dgm:pt modelId="{F94C8203-DB27-478F-A76A-B66DDA5DA92F}" type="parTrans" cxnId="{66A172C1-7725-4E31-9D14-9648E40D5BCF}">
      <dgm:prSet/>
      <dgm:spPr/>
      <dgm:t>
        <a:bodyPr/>
        <a:lstStyle/>
        <a:p>
          <a:endParaRPr lang="en-GB"/>
        </a:p>
      </dgm:t>
    </dgm:pt>
    <dgm:pt modelId="{0A724957-7878-4283-B1D8-C4FDBE3A0A68}" type="sibTrans" cxnId="{66A172C1-7725-4E31-9D14-9648E40D5BCF}">
      <dgm:prSet/>
      <dgm:spPr/>
      <dgm:t>
        <a:bodyPr/>
        <a:lstStyle/>
        <a:p>
          <a:endParaRPr lang="en-GB"/>
        </a:p>
      </dgm:t>
    </dgm:pt>
    <dgm:pt modelId="{A7A5A9CA-7EBE-4F6E-A4FD-437688CD548F}">
      <dgm:prSet phldrT="[Text]"/>
      <dgm:spPr/>
      <dgm:t>
        <a:bodyPr/>
        <a:lstStyle/>
        <a:p>
          <a:r>
            <a:rPr lang="en-GB"/>
            <a:t>Accessing subject matter literature, e.g. Journals</a:t>
          </a:r>
        </a:p>
      </dgm:t>
    </dgm:pt>
    <dgm:pt modelId="{05F908D3-4962-46D4-82BD-F7702B659892}" type="parTrans" cxnId="{1646D4A1-6298-4540-9CF3-9C7F3AFAAE42}">
      <dgm:prSet/>
      <dgm:spPr/>
      <dgm:t>
        <a:bodyPr/>
        <a:lstStyle/>
        <a:p>
          <a:endParaRPr lang="en-GB"/>
        </a:p>
      </dgm:t>
    </dgm:pt>
    <dgm:pt modelId="{D9DE1D94-F84D-4EDB-B9AF-4EA732F8835D}" type="sibTrans" cxnId="{1646D4A1-6298-4540-9CF3-9C7F3AFAAE42}">
      <dgm:prSet/>
      <dgm:spPr/>
      <dgm:t>
        <a:bodyPr/>
        <a:lstStyle/>
        <a:p>
          <a:endParaRPr lang="en-GB"/>
        </a:p>
      </dgm:t>
    </dgm:pt>
    <dgm:pt modelId="{A64A79CD-06B4-4E3D-B929-146ACA2D66D4}" type="pres">
      <dgm:prSet presAssocID="{A1DB6EF2-0DF1-4E27-AA5C-897194A8971E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FE58A1E-8197-4986-B06A-FDD243F640AF}" type="pres">
      <dgm:prSet presAssocID="{069C7316-6472-4E2E-8782-D65E4AF944CA}" presName="circle1" presStyleLbl="node1" presStyleIdx="0" presStyleCnt="3"/>
      <dgm:spPr/>
    </dgm:pt>
    <dgm:pt modelId="{03F19E6A-9EC6-4297-B59D-F641A04B4708}" type="pres">
      <dgm:prSet presAssocID="{069C7316-6472-4E2E-8782-D65E4AF944CA}" presName="space" presStyleCnt="0"/>
      <dgm:spPr/>
    </dgm:pt>
    <dgm:pt modelId="{B6051659-AEA5-42A7-8546-B87E9398B445}" type="pres">
      <dgm:prSet presAssocID="{069C7316-6472-4E2E-8782-D65E4AF944CA}" presName="rect1" presStyleLbl="alignAcc1" presStyleIdx="0" presStyleCnt="3"/>
      <dgm:spPr/>
      <dgm:t>
        <a:bodyPr/>
        <a:lstStyle/>
        <a:p>
          <a:endParaRPr lang="en-GB"/>
        </a:p>
      </dgm:t>
    </dgm:pt>
    <dgm:pt modelId="{46A47A18-6C74-4DB6-92D8-A079D098504E}" type="pres">
      <dgm:prSet presAssocID="{1347895E-2EBD-41D9-AE9C-3C054FE298F0}" presName="vertSpace2" presStyleLbl="node1" presStyleIdx="0" presStyleCnt="3"/>
      <dgm:spPr/>
    </dgm:pt>
    <dgm:pt modelId="{66850659-F36D-4773-971C-7EE611B85E4C}" type="pres">
      <dgm:prSet presAssocID="{1347895E-2EBD-41D9-AE9C-3C054FE298F0}" presName="circle2" presStyleLbl="node1" presStyleIdx="1" presStyleCnt="3"/>
      <dgm:spPr/>
    </dgm:pt>
    <dgm:pt modelId="{67354BD5-B638-4FF8-8CBD-EFC0AAE7A380}" type="pres">
      <dgm:prSet presAssocID="{1347895E-2EBD-41D9-AE9C-3C054FE298F0}" presName="rect2" presStyleLbl="alignAcc1" presStyleIdx="1" presStyleCnt="3"/>
      <dgm:spPr/>
      <dgm:t>
        <a:bodyPr/>
        <a:lstStyle/>
        <a:p>
          <a:endParaRPr lang="en-GB"/>
        </a:p>
      </dgm:t>
    </dgm:pt>
    <dgm:pt modelId="{E0787F31-4CD6-467A-AE82-D29866443938}" type="pres">
      <dgm:prSet presAssocID="{37420BA9-0B39-4E62-B405-797B92451767}" presName="vertSpace3" presStyleLbl="node1" presStyleIdx="1" presStyleCnt="3"/>
      <dgm:spPr/>
    </dgm:pt>
    <dgm:pt modelId="{D44B5A4D-FDB1-4AA5-B7ED-A01ECC7758EC}" type="pres">
      <dgm:prSet presAssocID="{37420BA9-0B39-4E62-B405-797B92451767}" presName="circle3" presStyleLbl="node1" presStyleIdx="2" presStyleCnt="3"/>
      <dgm:spPr/>
    </dgm:pt>
    <dgm:pt modelId="{5C0C04A8-FBCF-4D31-8D2C-58CC70084F69}" type="pres">
      <dgm:prSet presAssocID="{37420BA9-0B39-4E62-B405-797B92451767}" presName="rect3" presStyleLbl="alignAcc1" presStyleIdx="2" presStyleCnt="3"/>
      <dgm:spPr/>
      <dgm:t>
        <a:bodyPr/>
        <a:lstStyle/>
        <a:p>
          <a:endParaRPr lang="en-GB"/>
        </a:p>
      </dgm:t>
    </dgm:pt>
    <dgm:pt modelId="{3AC5B791-C093-4216-B07C-AAA2A4A5EC4C}" type="pres">
      <dgm:prSet presAssocID="{069C7316-6472-4E2E-8782-D65E4AF944CA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3140C6E-DA67-4B84-A29D-2878C633F2F0}" type="pres">
      <dgm:prSet presAssocID="{069C7316-6472-4E2E-8782-D65E4AF944CA}" presName="rect1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51E707A-90BC-41A5-9299-C1665740E4A9}" type="pres">
      <dgm:prSet presAssocID="{1347895E-2EBD-41D9-AE9C-3C054FE298F0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DC4B43A-B46B-4DA0-9CE9-9CB2D48BF098}" type="pres">
      <dgm:prSet presAssocID="{1347895E-2EBD-41D9-AE9C-3C054FE298F0}" presName="rect2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9C18656-F8E8-4B74-9D9A-4AA254078958}" type="pres">
      <dgm:prSet presAssocID="{37420BA9-0B39-4E62-B405-797B92451767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D479BBB-D606-41FE-B406-62D5E4369C48}" type="pres">
      <dgm:prSet presAssocID="{37420BA9-0B39-4E62-B405-797B92451767}" presName="rect3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4EAE876-F127-490B-8D78-EF8A9A09C4B6}" srcId="{A1DB6EF2-0DF1-4E27-AA5C-897194A8971E}" destId="{37420BA9-0B39-4E62-B405-797B92451767}" srcOrd="2" destOrd="0" parTransId="{DCE7D4F6-4E3D-4C31-9BBC-D62EC0A77A07}" sibTransId="{2AB665FC-4A6E-4DFE-95F5-1D1A44C6A4B0}"/>
    <dgm:cxn modelId="{6BC94562-BC96-4061-A22B-7D10D1FE3B97}" srcId="{A1DB6EF2-0DF1-4E27-AA5C-897194A8971E}" destId="{069C7316-6472-4E2E-8782-D65E4AF944CA}" srcOrd="0" destOrd="0" parTransId="{04CFBAF9-AD92-433C-B120-C5AC1E3D6E5A}" sibTransId="{39EA331C-96BF-4059-85B6-149FFDD72E73}"/>
    <dgm:cxn modelId="{74F3759C-A81E-445A-ACB7-839647FC5D99}" srcId="{A1DB6EF2-0DF1-4E27-AA5C-897194A8971E}" destId="{1347895E-2EBD-41D9-AE9C-3C054FE298F0}" srcOrd="1" destOrd="0" parTransId="{D637D90F-FC80-463A-8E42-9C24756FE31C}" sibTransId="{7D574B04-28C3-4C2F-BAD8-B15C54A81638}"/>
    <dgm:cxn modelId="{55067E4E-4E1D-4F9E-9722-EC313709F825}" type="presOf" srcId="{E71FC5B5-3567-4D83-96BF-677DD0BE41AD}" destId="{BD479BBB-D606-41FE-B406-62D5E4369C48}" srcOrd="0" destOrd="0" presId="urn:microsoft.com/office/officeart/2005/8/layout/target3"/>
    <dgm:cxn modelId="{040A1E12-4D78-4A05-9DA3-ADD8331EEB9A}" type="presOf" srcId="{6879B4F2-FE57-4B83-A326-CE90D7D20A19}" destId="{CDC4B43A-B46B-4DA0-9CE9-9CB2D48BF098}" srcOrd="0" destOrd="2" presId="urn:microsoft.com/office/officeart/2005/8/layout/target3"/>
    <dgm:cxn modelId="{17C187AD-B6F6-48F6-8F86-03FDA605FFF1}" type="presOf" srcId="{CDFC8D6E-04E1-4FD6-8A12-BD06A7BDA5CC}" destId="{CDC4B43A-B46B-4DA0-9CE9-9CB2D48BF098}" srcOrd="0" destOrd="1" presId="urn:microsoft.com/office/officeart/2005/8/layout/target3"/>
    <dgm:cxn modelId="{C2AC00F1-26B7-48D3-A82A-D4D725E094DB}" srcId="{37420BA9-0B39-4E62-B405-797B92451767}" destId="{67A2E2A2-9D50-42AC-84E0-9BFB54A88B2F}" srcOrd="2" destOrd="0" parTransId="{A0E439A0-71DD-469D-95A9-562FD8C920C1}" sibTransId="{7A89C4E2-B134-49B1-BD4A-33757BA98E99}"/>
    <dgm:cxn modelId="{B480B9BD-BEFC-44AE-BBA1-3204DAC7DACE}" type="presOf" srcId="{779F6D2E-C28C-410B-B21B-06F2A1BAB042}" destId="{C3140C6E-DA67-4B84-A29D-2878C633F2F0}" srcOrd="0" destOrd="2" presId="urn:microsoft.com/office/officeart/2005/8/layout/target3"/>
    <dgm:cxn modelId="{EC621832-1493-45D5-9DA6-A76AA2965280}" srcId="{37420BA9-0B39-4E62-B405-797B92451767}" destId="{8384B94B-7176-4030-8406-FEF16CF2C78E}" srcOrd="1" destOrd="0" parTransId="{77D3606B-B659-4841-BA31-752A25D332C9}" sibTransId="{9F4D890D-96A2-470B-9377-465FC7D7EE9E}"/>
    <dgm:cxn modelId="{32045B94-B58B-4865-9584-11D4B57C7E4D}" type="presOf" srcId="{37420BA9-0B39-4E62-B405-797B92451767}" destId="{5C0C04A8-FBCF-4D31-8D2C-58CC70084F69}" srcOrd="0" destOrd="0" presId="urn:microsoft.com/office/officeart/2005/8/layout/target3"/>
    <dgm:cxn modelId="{B0DE1446-845A-41E2-9823-09561365C41E}" srcId="{069C7316-6472-4E2E-8782-D65E4AF944CA}" destId="{BA1A6C2F-3716-4296-9796-DE2B9706B1F3}" srcOrd="0" destOrd="0" parTransId="{D34C4419-67E0-4A71-9858-5CEF05A306DD}" sibTransId="{CD817A35-5B37-4B8E-88F7-0A487A432F51}"/>
    <dgm:cxn modelId="{4C04F958-CDBF-4E3F-901F-081313CBD88D}" srcId="{37420BA9-0B39-4E62-B405-797B92451767}" destId="{B2DDDB21-969E-4407-838E-5C3B6D25239A}" srcOrd="4" destOrd="0" parTransId="{7618B3BA-602D-4CAA-9268-191E84365C26}" sibTransId="{A52DE221-1493-4DD0-9A60-6F08E11DCFFE}"/>
    <dgm:cxn modelId="{C84CA464-B70B-4E03-A0D5-FFC2229D7222}" srcId="{1347895E-2EBD-41D9-AE9C-3C054FE298F0}" destId="{EEA0C07D-CED9-4370-A9B7-4695A3A5A127}" srcOrd="5" destOrd="0" parTransId="{125A1E91-A859-4971-B984-0CC3900BD9C3}" sibTransId="{EED1D387-AAB9-49ED-A94F-1FE9503E7DAF}"/>
    <dgm:cxn modelId="{76E64D77-24F7-4C58-8658-281BDCA6A4BD}" type="presOf" srcId="{EEA0C07D-CED9-4370-A9B7-4695A3A5A127}" destId="{CDC4B43A-B46B-4DA0-9CE9-9CB2D48BF098}" srcOrd="0" destOrd="5" presId="urn:microsoft.com/office/officeart/2005/8/layout/target3"/>
    <dgm:cxn modelId="{E7D62E3C-F820-48FC-981E-23773F5D51F2}" srcId="{069C7316-6472-4E2E-8782-D65E4AF944CA}" destId="{13C6280F-880E-4EE1-A74A-F6A0E71FBC3A}" srcOrd="6" destOrd="0" parTransId="{5D30623C-5AB7-46E9-A082-B1D3AD7204E0}" sibTransId="{7608F73A-C644-4725-93D5-2169C2765DD0}"/>
    <dgm:cxn modelId="{9228A761-3B16-427A-ACC0-8D857B065875}" type="presOf" srcId="{B3338984-F7D7-4CDE-84DD-F64BA899C94E}" destId="{C3140C6E-DA67-4B84-A29D-2878C633F2F0}" srcOrd="0" destOrd="5" presId="urn:microsoft.com/office/officeart/2005/8/layout/target3"/>
    <dgm:cxn modelId="{BF75110F-A5F8-4357-84F0-4324E9DA8EFA}" type="presOf" srcId="{8384B94B-7176-4030-8406-FEF16CF2C78E}" destId="{BD479BBB-D606-41FE-B406-62D5E4369C48}" srcOrd="0" destOrd="1" presId="urn:microsoft.com/office/officeart/2005/8/layout/target3"/>
    <dgm:cxn modelId="{9C2D62C7-99D2-4E0E-92B9-5FCC0F8DBCC2}" type="presOf" srcId="{3FF8AA28-7372-40CF-BF80-C6B064DEEBBF}" destId="{CDC4B43A-B46B-4DA0-9CE9-9CB2D48BF098}" srcOrd="0" destOrd="4" presId="urn:microsoft.com/office/officeart/2005/8/layout/target3"/>
    <dgm:cxn modelId="{EED448FA-240A-4D24-8B2E-B248E42BA71D}" type="presOf" srcId="{91B677CD-409C-4309-8A95-A65048AC5033}" destId="{BD479BBB-D606-41FE-B406-62D5E4369C48}" srcOrd="0" destOrd="5" presId="urn:microsoft.com/office/officeart/2005/8/layout/target3"/>
    <dgm:cxn modelId="{E69F4F05-D21A-4907-A7DE-8403CCD0C211}" srcId="{069C7316-6472-4E2E-8782-D65E4AF944CA}" destId="{779F6D2E-C28C-410B-B21B-06F2A1BAB042}" srcOrd="2" destOrd="0" parTransId="{015FB22F-8763-4695-A465-9C940E3165C7}" sibTransId="{B858B4F5-60EF-4306-9F5C-C13791EB5CBF}"/>
    <dgm:cxn modelId="{27D571E6-18AE-4D20-80F1-E1F10806AE73}" type="presOf" srcId="{A7A5A9CA-7EBE-4F6E-A4FD-437688CD548F}" destId="{BD479BBB-D606-41FE-B406-62D5E4369C48}" srcOrd="0" destOrd="6" presId="urn:microsoft.com/office/officeart/2005/8/layout/target3"/>
    <dgm:cxn modelId="{4AE952B8-BE05-4190-92F8-038D7F5577F9}" srcId="{1347895E-2EBD-41D9-AE9C-3C054FE298F0}" destId="{6879B4F2-FE57-4B83-A326-CE90D7D20A19}" srcOrd="2" destOrd="0" parTransId="{58D9E837-6A01-4B91-8414-15C357995435}" sibTransId="{CEE1A054-7E22-4FF0-AA9C-5BE46E9B1299}"/>
    <dgm:cxn modelId="{D2B2D713-EB6B-4D1B-85FC-3D275F503B83}" type="presOf" srcId="{13C6280F-880E-4EE1-A74A-F6A0E71FBC3A}" destId="{C3140C6E-DA67-4B84-A29D-2878C633F2F0}" srcOrd="0" destOrd="6" presId="urn:microsoft.com/office/officeart/2005/8/layout/target3"/>
    <dgm:cxn modelId="{A12D4253-00D6-46F4-A5CF-E71F4866EFDE}" type="presOf" srcId="{37420BA9-0B39-4E62-B405-797B92451767}" destId="{69C18656-F8E8-4B74-9D9A-4AA254078958}" srcOrd="1" destOrd="0" presId="urn:microsoft.com/office/officeart/2005/8/layout/target3"/>
    <dgm:cxn modelId="{6C453A15-EE0D-4618-92CB-E78FE4A8C6E6}" srcId="{37420BA9-0B39-4E62-B405-797B92451767}" destId="{B3FD8DC1-E931-4A2F-899F-56372C382052}" srcOrd="3" destOrd="0" parTransId="{0FA07D3E-FCF6-4263-9F68-B94BA676846F}" sibTransId="{04827FF2-0549-49D8-802E-D7364104786F}"/>
    <dgm:cxn modelId="{1646D4A1-6298-4540-9CF3-9C7F3AFAAE42}" srcId="{37420BA9-0B39-4E62-B405-797B92451767}" destId="{A7A5A9CA-7EBE-4F6E-A4FD-437688CD548F}" srcOrd="6" destOrd="0" parTransId="{05F908D3-4962-46D4-82BD-F7702B659892}" sibTransId="{D9DE1D94-F84D-4EDB-B9AF-4EA732F8835D}"/>
    <dgm:cxn modelId="{44A9E4C9-03F2-484D-A30A-E96F0386E3E3}" type="presOf" srcId="{A1DB6EF2-0DF1-4E27-AA5C-897194A8971E}" destId="{A64A79CD-06B4-4E3D-B929-146ACA2D66D4}" srcOrd="0" destOrd="0" presId="urn:microsoft.com/office/officeart/2005/8/layout/target3"/>
    <dgm:cxn modelId="{470BFB51-A97E-40C7-AE57-2190AD64634D}" srcId="{069C7316-6472-4E2E-8782-D65E4AF944CA}" destId="{3BA38FF8-9444-4B37-86E7-C8AA8A2031F7}" srcOrd="3" destOrd="0" parTransId="{26B07713-C4D8-4B5F-95EB-3B1AACAAB1CF}" sibTransId="{D29579FA-7E09-4BD7-957D-5E43674B5E83}"/>
    <dgm:cxn modelId="{C8E8D901-89BC-4C33-9CF8-3F152E32759A}" srcId="{37420BA9-0B39-4E62-B405-797B92451767}" destId="{E71FC5B5-3567-4D83-96BF-677DD0BE41AD}" srcOrd="0" destOrd="0" parTransId="{40023151-EEBD-41B8-A3A1-CF59430FBB5E}" sibTransId="{A02C1357-FD32-431C-B0AE-C5FC9AD17EDC}"/>
    <dgm:cxn modelId="{018091B9-31A6-4B61-B89F-3E35D6B87283}" type="presOf" srcId="{67A2E2A2-9D50-42AC-84E0-9BFB54A88B2F}" destId="{BD479BBB-D606-41FE-B406-62D5E4369C48}" srcOrd="0" destOrd="2" presId="urn:microsoft.com/office/officeart/2005/8/layout/target3"/>
    <dgm:cxn modelId="{B83D75CE-53A9-44C0-8E35-3F721760E648}" srcId="{1347895E-2EBD-41D9-AE9C-3C054FE298F0}" destId="{3FF8AA28-7372-40CF-BF80-C6B064DEEBBF}" srcOrd="4" destOrd="0" parTransId="{6151CB55-850C-4F07-A0F6-C46DD542EBD3}" sibTransId="{DFE8AB5E-7C13-4D4E-9D01-5F8DFD663457}"/>
    <dgm:cxn modelId="{C9656AD5-0944-48F3-833C-47E4B5C44B83}" type="presOf" srcId="{1347895E-2EBD-41D9-AE9C-3C054FE298F0}" destId="{67354BD5-B638-4FF8-8CBD-EFC0AAE7A380}" srcOrd="0" destOrd="0" presId="urn:microsoft.com/office/officeart/2005/8/layout/target3"/>
    <dgm:cxn modelId="{23947C7C-7369-42CE-A28E-F064E7D37EB4}" type="presOf" srcId="{069C7316-6472-4E2E-8782-D65E4AF944CA}" destId="{B6051659-AEA5-42A7-8546-B87E9398B445}" srcOrd="0" destOrd="0" presId="urn:microsoft.com/office/officeart/2005/8/layout/target3"/>
    <dgm:cxn modelId="{B55013D3-8F00-4679-8045-EBCD0485E069}" type="presOf" srcId="{AE723C44-FD9C-4905-9DD4-682BD507E161}" destId="{CDC4B43A-B46B-4DA0-9CE9-9CB2D48BF098}" srcOrd="0" destOrd="3" presId="urn:microsoft.com/office/officeart/2005/8/layout/target3"/>
    <dgm:cxn modelId="{B02B3F45-FAC2-472D-AABB-61C9BEA7F669}" type="presOf" srcId="{B3FD8DC1-E931-4A2F-899F-56372C382052}" destId="{BD479BBB-D606-41FE-B406-62D5E4369C48}" srcOrd="0" destOrd="3" presId="urn:microsoft.com/office/officeart/2005/8/layout/target3"/>
    <dgm:cxn modelId="{259C54D9-53E4-4268-A363-5B853CABFFD5}" type="presOf" srcId="{3BA38FF8-9444-4B37-86E7-C8AA8A2031F7}" destId="{C3140C6E-DA67-4B84-A29D-2878C633F2F0}" srcOrd="0" destOrd="3" presId="urn:microsoft.com/office/officeart/2005/8/layout/target3"/>
    <dgm:cxn modelId="{96820E11-6F9C-4260-9B60-011A3AA79443}" srcId="{069C7316-6472-4E2E-8782-D65E4AF944CA}" destId="{F5C3C71E-28F3-49CB-AD57-10C19E1E2120}" srcOrd="1" destOrd="0" parTransId="{3550CC80-9620-4DFC-A348-69C6107E7DD9}" sibTransId="{717BB1C7-46CB-4556-8F8D-BF3374A1D6BA}"/>
    <dgm:cxn modelId="{19D3B60E-4D65-4A0D-AD7D-2549A8168F07}" srcId="{069C7316-6472-4E2E-8782-D65E4AF944CA}" destId="{B3338984-F7D7-4CDE-84DD-F64BA899C94E}" srcOrd="5" destOrd="0" parTransId="{040B640C-C025-4680-8618-461371E0D9A2}" sibTransId="{872092BC-2055-41F9-B323-8D1338C4F78C}"/>
    <dgm:cxn modelId="{1D2E7C05-663F-4384-9D53-DC163D9AD759}" type="presOf" srcId="{BA1A6C2F-3716-4296-9796-DE2B9706B1F3}" destId="{C3140C6E-DA67-4B84-A29D-2878C633F2F0}" srcOrd="0" destOrd="0" presId="urn:microsoft.com/office/officeart/2005/8/layout/target3"/>
    <dgm:cxn modelId="{50377707-A7A9-43CE-9E61-194FDE36E5D0}" srcId="{1347895E-2EBD-41D9-AE9C-3C054FE298F0}" destId="{978981AD-EDCE-4A21-A1AF-1714C3DFB69D}" srcOrd="0" destOrd="0" parTransId="{717E603B-D102-47BD-AAD7-A28114C9257C}" sibTransId="{24157A76-9132-477C-9146-3A5E51950B55}"/>
    <dgm:cxn modelId="{B2692DC5-2468-4DDC-992F-C4B03330E508}" type="presOf" srcId="{6BC394DF-C734-4F34-BFE4-FD4C259F9901}" destId="{C3140C6E-DA67-4B84-A29D-2878C633F2F0}" srcOrd="0" destOrd="4" presId="urn:microsoft.com/office/officeart/2005/8/layout/target3"/>
    <dgm:cxn modelId="{89423007-8625-4562-82C5-61CDAEA28E7C}" type="presOf" srcId="{978981AD-EDCE-4A21-A1AF-1714C3DFB69D}" destId="{CDC4B43A-B46B-4DA0-9CE9-9CB2D48BF098}" srcOrd="0" destOrd="0" presId="urn:microsoft.com/office/officeart/2005/8/layout/target3"/>
    <dgm:cxn modelId="{66A172C1-7725-4E31-9D14-9648E40D5BCF}" srcId="{37420BA9-0B39-4E62-B405-797B92451767}" destId="{91B677CD-409C-4309-8A95-A65048AC5033}" srcOrd="5" destOrd="0" parTransId="{F94C8203-DB27-478F-A76A-B66DDA5DA92F}" sibTransId="{0A724957-7878-4283-B1D8-C4FDBE3A0A68}"/>
    <dgm:cxn modelId="{47EF7896-FE12-4339-98EC-4DE5CE666200}" type="presOf" srcId="{069C7316-6472-4E2E-8782-D65E4AF944CA}" destId="{3AC5B791-C093-4216-B07C-AAA2A4A5EC4C}" srcOrd="1" destOrd="0" presId="urn:microsoft.com/office/officeart/2005/8/layout/target3"/>
    <dgm:cxn modelId="{2B7D3DFB-A622-4106-8EB4-31ECB53046F2}" type="presOf" srcId="{1347895E-2EBD-41D9-AE9C-3C054FE298F0}" destId="{451E707A-90BC-41A5-9299-C1665740E4A9}" srcOrd="1" destOrd="0" presId="urn:microsoft.com/office/officeart/2005/8/layout/target3"/>
    <dgm:cxn modelId="{69E2663C-3604-4250-A522-D86684A6FDEA}" srcId="{1347895E-2EBD-41D9-AE9C-3C054FE298F0}" destId="{AE723C44-FD9C-4905-9DD4-682BD507E161}" srcOrd="3" destOrd="0" parTransId="{9A81C07F-3F1F-4559-810F-C013CC88F996}" sibTransId="{CC327DE8-4AEE-42B6-8B72-4303155AF2DD}"/>
    <dgm:cxn modelId="{A9F32CD3-6CBE-43EB-BEF9-5ABDB346B7EB}" type="presOf" srcId="{B2DDDB21-969E-4407-838E-5C3B6D25239A}" destId="{BD479BBB-D606-41FE-B406-62D5E4369C48}" srcOrd="0" destOrd="4" presId="urn:microsoft.com/office/officeart/2005/8/layout/target3"/>
    <dgm:cxn modelId="{64C415E8-0566-4690-BE2E-F47E638AB018}" srcId="{069C7316-6472-4E2E-8782-D65E4AF944CA}" destId="{6BC394DF-C734-4F34-BFE4-FD4C259F9901}" srcOrd="4" destOrd="0" parTransId="{054F061B-D6AE-4DF2-B083-E7529BE78BA9}" sibTransId="{7A9D1596-224F-4478-8824-080B29CC1D42}"/>
    <dgm:cxn modelId="{F2A5E40F-85A0-4218-8C43-0790DB649F68}" type="presOf" srcId="{F5C3C71E-28F3-49CB-AD57-10C19E1E2120}" destId="{C3140C6E-DA67-4B84-A29D-2878C633F2F0}" srcOrd="0" destOrd="1" presId="urn:microsoft.com/office/officeart/2005/8/layout/target3"/>
    <dgm:cxn modelId="{07D926DA-BC5C-4BEE-B68F-E2BB9D952F31}" srcId="{1347895E-2EBD-41D9-AE9C-3C054FE298F0}" destId="{CDFC8D6E-04E1-4FD6-8A12-BD06A7BDA5CC}" srcOrd="1" destOrd="0" parTransId="{7F02D671-A862-4123-BF36-D50BF12C1276}" sibTransId="{153B8FBC-136D-4334-BA12-6B3A812A9701}"/>
    <dgm:cxn modelId="{C0387EF7-CC37-4B67-9E58-7FBA52E35330}" type="presParOf" srcId="{A64A79CD-06B4-4E3D-B929-146ACA2D66D4}" destId="{6FE58A1E-8197-4986-B06A-FDD243F640AF}" srcOrd="0" destOrd="0" presId="urn:microsoft.com/office/officeart/2005/8/layout/target3"/>
    <dgm:cxn modelId="{B4CF08F6-90C1-446D-97D8-FCC757229963}" type="presParOf" srcId="{A64A79CD-06B4-4E3D-B929-146ACA2D66D4}" destId="{03F19E6A-9EC6-4297-B59D-F641A04B4708}" srcOrd="1" destOrd="0" presId="urn:microsoft.com/office/officeart/2005/8/layout/target3"/>
    <dgm:cxn modelId="{DFDD796A-46C6-470C-B21D-D094C3243910}" type="presParOf" srcId="{A64A79CD-06B4-4E3D-B929-146ACA2D66D4}" destId="{B6051659-AEA5-42A7-8546-B87E9398B445}" srcOrd="2" destOrd="0" presId="urn:microsoft.com/office/officeart/2005/8/layout/target3"/>
    <dgm:cxn modelId="{246B39A8-0A9C-4AF4-870F-FB67345A7205}" type="presParOf" srcId="{A64A79CD-06B4-4E3D-B929-146ACA2D66D4}" destId="{46A47A18-6C74-4DB6-92D8-A079D098504E}" srcOrd="3" destOrd="0" presId="urn:microsoft.com/office/officeart/2005/8/layout/target3"/>
    <dgm:cxn modelId="{F751870D-BBF6-4549-8F3D-7EE7D7FE9D2A}" type="presParOf" srcId="{A64A79CD-06B4-4E3D-B929-146ACA2D66D4}" destId="{66850659-F36D-4773-971C-7EE611B85E4C}" srcOrd="4" destOrd="0" presId="urn:microsoft.com/office/officeart/2005/8/layout/target3"/>
    <dgm:cxn modelId="{5506A308-419B-4D81-AF79-95D6E1974603}" type="presParOf" srcId="{A64A79CD-06B4-4E3D-B929-146ACA2D66D4}" destId="{67354BD5-B638-4FF8-8CBD-EFC0AAE7A380}" srcOrd="5" destOrd="0" presId="urn:microsoft.com/office/officeart/2005/8/layout/target3"/>
    <dgm:cxn modelId="{46F1C20A-8A95-46A0-ACDD-70641ED7898B}" type="presParOf" srcId="{A64A79CD-06B4-4E3D-B929-146ACA2D66D4}" destId="{E0787F31-4CD6-467A-AE82-D29866443938}" srcOrd="6" destOrd="0" presId="urn:microsoft.com/office/officeart/2005/8/layout/target3"/>
    <dgm:cxn modelId="{7D9DEBF3-AAFD-42AB-A1B4-CD192A08016A}" type="presParOf" srcId="{A64A79CD-06B4-4E3D-B929-146ACA2D66D4}" destId="{D44B5A4D-FDB1-4AA5-B7ED-A01ECC7758EC}" srcOrd="7" destOrd="0" presId="urn:microsoft.com/office/officeart/2005/8/layout/target3"/>
    <dgm:cxn modelId="{01F0EFB8-0CEA-4125-922B-ADCF3F9B00E9}" type="presParOf" srcId="{A64A79CD-06B4-4E3D-B929-146ACA2D66D4}" destId="{5C0C04A8-FBCF-4D31-8D2C-58CC70084F69}" srcOrd="8" destOrd="0" presId="urn:microsoft.com/office/officeart/2005/8/layout/target3"/>
    <dgm:cxn modelId="{865317FF-FC92-45B1-B7CE-690FD2DB61AB}" type="presParOf" srcId="{A64A79CD-06B4-4E3D-B929-146ACA2D66D4}" destId="{3AC5B791-C093-4216-B07C-AAA2A4A5EC4C}" srcOrd="9" destOrd="0" presId="urn:microsoft.com/office/officeart/2005/8/layout/target3"/>
    <dgm:cxn modelId="{1FD31069-7B9A-4F2A-9A7A-FC2DF319D476}" type="presParOf" srcId="{A64A79CD-06B4-4E3D-B929-146ACA2D66D4}" destId="{C3140C6E-DA67-4B84-A29D-2878C633F2F0}" srcOrd="10" destOrd="0" presId="urn:microsoft.com/office/officeart/2005/8/layout/target3"/>
    <dgm:cxn modelId="{581CA941-50DD-4873-9F0B-46F4B3E70E1D}" type="presParOf" srcId="{A64A79CD-06B4-4E3D-B929-146ACA2D66D4}" destId="{451E707A-90BC-41A5-9299-C1665740E4A9}" srcOrd="11" destOrd="0" presId="urn:microsoft.com/office/officeart/2005/8/layout/target3"/>
    <dgm:cxn modelId="{7770812C-A953-4C6E-9145-81E4043CF109}" type="presParOf" srcId="{A64A79CD-06B4-4E3D-B929-146ACA2D66D4}" destId="{CDC4B43A-B46B-4DA0-9CE9-9CB2D48BF098}" srcOrd="12" destOrd="0" presId="urn:microsoft.com/office/officeart/2005/8/layout/target3"/>
    <dgm:cxn modelId="{5FA5D2EC-CFF9-4CF4-8976-63AB28D7DA95}" type="presParOf" srcId="{A64A79CD-06B4-4E3D-B929-146ACA2D66D4}" destId="{69C18656-F8E8-4B74-9D9A-4AA254078958}" srcOrd="13" destOrd="0" presId="urn:microsoft.com/office/officeart/2005/8/layout/target3"/>
    <dgm:cxn modelId="{2AFBD362-4D57-443E-AFA1-3B97947AB68A}" type="presParOf" srcId="{A64A79CD-06B4-4E3D-B929-146ACA2D66D4}" destId="{BD479BBB-D606-41FE-B406-62D5E4369C48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E58A1E-8197-4986-B06A-FDD243F640AF}">
      <dsp:nvSpPr>
        <dsp:cNvPr id="0" name=""/>
        <dsp:cNvSpPr/>
      </dsp:nvSpPr>
      <dsp:spPr>
        <a:xfrm>
          <a:off x="0" y="0"/>
          <a:ext cx="4824536" cy="482453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6051659-AEA5-42A7-8546-B87E9398B445}">
      <dsp:nvSpPr>
        <dsp:cNvPr id="0" name=""/>
        <dsp:cNvSpPr/>
      </dsp:nvSpPr>
      <dsp:spPr>
        <a:xfrm>
          <a:off x="2412268" y="0"/>
          <a:ext cx="5806987" cy="482453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/>
            <a:t>70% </a:t>
          </a:r>
        </a:p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/>
            <a:t>On-the-job Learning</a:t>
          </a:r>
        </a:p>
      </dsp:txBody>
      <dsp:txXfrm>
        <a:off x="2412268" y="0"/>
        <a:ext cx="2903493" cy="1447363"/>
      </dsp:txXfrm>
    </dsp:sp>
    <dsp:sp modelId="{66850659-F36D-4773-971C-7EE611B85E4C}">
      <dsp:nvSpPr>
        <dsp:cNvPr id="0" name=""/>
        <dsp:cNvSpPr/>
      </dsp:nvSpPr>
      <dsp:spPr>
        <a:xfrm>
          <a:off x="844295" y="1447363"/>
          <a:ext cx="3135945" cy="313594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426854"/>
            <a:satOff val="-12821"/>
            <a:lumOff val="32611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7354BD5-B638-4FF8-8CBD-EFC0AAE7A380}">
      <dsp:nvSpPr>
        <dsp:cNvPr id="0" name=""/>
        <dsp:cNvSpPr/>
      </dsp:nvSpPr>
      <dsp:spPr>
        <a:xfrm>
          <a:off x="2412268" y="1447363"/>
          <a:ext cx="5806987" cy="31359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426854"/>
              <a:satOff val="-12821"/>
              <a:lumOff val="326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/>
            <a:t>20%</a:t>
          </a:r>
        </a:p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/>
            <a:t>Coaching &amp; Support</a:t>
          </a:r>
        </a:p>
      </dsp:txBody>
      <dsp:txXfrm>
        <a:off x="2412268" y="1447363"/>
        <a:ext cx="2903493" cy="1447359"/>
      </dsp:txXfrm>
    </dsp:sp>
    <dsp:sp modelId="{D44B5A4D-FDB1-4AA5-B7ED-A01ECC7758EC}">
      <dsp:nvSpPr>
        <dsp:cNvPr id="0" name=""/>
        <dsp:cNvSpPr/>
      </dsp:nvSpPr>
      <dsp:spPr>
        <a:xfrm>
          <a:off x="1688588" y="2894723"/>
          <a:ext cx="1447359" cy="14473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426854"/>
            <a:satOff val="-12821"/>
            <a:lumOff val="32611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C0C04A8-FBCF-4D31-8D2C-58CC70084F69}">
      <dsp:nvSpPr>
        <dsp:cNvPr id="0" name=""/>
        <dsp:cNvSpPr/>
      </dsp:nvSpPr>
      <dsp:spPr>
        <a:xfrm>
          <a:off x="2412268" y="2894723"/>
          <a:ext cx="5806987" cy="14473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426854"/>
              <a:satOff val="-12821"/>
              <a:lumOff val="326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/>
            <a:t>10% </a:t>
          </a:r>
        </a:p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/>
            <a:t>Courses &amp; Classroom Training </a:t>
          </a:r>
        </a:p>
      </dsp:txBody>
      <dsp:txXfrm>
        <a:off x="2412268" y="2894723"/>
        <a:ext cx="2903493" cy="1447359"/>
      </dsp:txXfrm>
    </dsp:sp>
    <dsp:sp modelId="{C3140C6E-DA67-4B84-A29D-2878C633F2F0}">
      <dsp:nvSpPr>
        <dsp:cNvPr id="0" name=""/>
        <dsp:cNvSpPr/>
      </dsp:nvSpPr>
      <dsp:spPr>
        <a:xfrm>
          <a:off x="5315761" y="0"/>
          <a:ext cx="2903493" cy="1447363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/>
            <a:t>Broaden existing role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/>
            <a:t>Increase dresponsibility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/>
            <a:t>Projects (in/external)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/>
            <a:t>Job rotation, secondment &amp; shadowing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/>
            <a:t>Access to in in/external expertise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/>
            <a:t>Continuous improvement activities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/>
            <a:t>Sharing knowledge within &amp; across teams</a:t>
          </a:r>
        </a:p>
      </dsp:txBody>
      <dsp:txXfrm>
        <a:off x="5315761" y="0"/>
        <a:ext cx="2903493" cy="1447363"/>
      </dsp:txXfrm>
    </dsp:sp>
    <dsp:sp modelId="{CDC4B43A-B46B-4DA0-9CE9-9CB2D48BF098}">
      <dsp:nvSpPr>
        <dsp:cNvPr id="0" name=""/>
        <dsp:cNvSpPr/>
      </dsp:nvSpPr>
      <dsp:spPr>
        <a:xfrm>
          <a:off x="5315761" y="1447363"/>
          <a:ext cx="2903493" cy="1447359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/>
            <a:t>Mentoring (mentor/mentee)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/>
            <a:t>Coaching (coach/coachee)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/>
            <a:t>Giving &amp; recieving feedback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/>
            <a:t>Learning groups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/>
            <a:t>Developing/teaching others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/>
            <a:t>Counselling</a:t>
          </a:r>
        </a:p>
      </dsp:txBody>
      <dsp:txXfrm>
        <a:off x="5315761" y="1447363"/>
        <a:ext cx="2903493" cy="1447359"/>
      </dsp:txXfrm>
    </dsp:sp>
    <dsp:sp modelId="{BD479BBB-D606-41FE-B406-62D5E4369C48}">
      <dsp:nvSpPr>
        <dsp:cNvPr id="0" name=""/>
        <dsp:cNvSpPr/>
      </dsp:nvSpPr>
      <dsp:spPr>
        <a:xfrm>
          <a:off x="5315761" y="2894723"/>
          <a:ext cx="2903493" cy="1447359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/>
            <a:t>Technical/functional Training courses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/>
            <a:t>Leadership Development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/>
            <a:t>Formal education/professional qualifications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/>
            <a:t>Open and  distance learning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/>
            <a:t>E-learning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/>
            <a:t>Conferences &amp; seminars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100" kern="1200"/>
            <a:t>Accessing subject matter literature, e.g. Journals</a:t>
          </a:r>
        </a:p>
      </dsp:txBody>
      <dsp:txXfrm>
        <a:off x="5315761" y="2894723"/>
        <a:ext cx="2903493" cy="14473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1560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4043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2390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6483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Many argue this is what has led to the Brexit vote and the appointment of Trump to the US</a:t>
            </a:r>
            <a:r>
              <a:rPr lang="en-GB" baseline="0" dirty="0" smtClean="0"/>
              <a:t> presidency.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2786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</a:t>
            </a:r>
            <a:r>
              <a:rPr lang="en-GB" baseline="0" dirty="0" smtClean="0"/>
              <a:t> future sessions reflect on what the issues are that might be leading to the lack of effectiveness that is being seen in the development of leaders.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7280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B572B6-8093-4C99-83C6-F02D3C96C016}" type="slidenum">
              <a:rPr lang="nl-NL" altLang="nl-NL" smtClean="0"/>
              <a:pPr/>
              <a:t>10</a:t>
            </a:fld>
            <a:endParaRPr lang="nl-NL" altLang="nl-NL"/>
          </a:p>
        </p:txBody>
      </p:sp>
    </p:spTree>
    <p:extLst>
      <p:ext uri="{BB962C8B-B14F-4D97-AF65-F5344CB8AC3E}">
        <p14:creationId xmlns:p14="http://schemas.microsoft.com/office/powerpoint/2010/main" val="41423223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70-20-10 Model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is a learning and development model based on research by Michael M.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Lombardo and Robert W. </a:t>
            </a:r>
            <a:r>
              <a:rPr lang="en-GB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Eichinger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for the Centre for Creative Leadership. They stated that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development would most likely be 70% on the job learning, 20% coaching and support and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10% courses and classroom learning. Some examples of what this might include are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outlined in the diagram below.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4528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0C26B57-131A-4C09-A3C1-1342FBC9C455}" type="datetime1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10960-C2EF-49F5-BCDA-6BA40DAB3D7C}" type="datetime1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A5CAE-1354-4002-89A7-024A4E5CA2DD}" type="datetime1">
              <a:rPr lang="en-GB" smtClean="0"/>
              <a:t>06/02/2018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D6F33-FA05-4040-A509-243317ACBD57}" type="datetime1">
              <a:rPr lang="en-GB" smtClean="0"/>
              <a:t>06/02/2018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42DDB-99BA-48A5-85EC-79C4F6F9FEDD}" type="datetime1">
              <a:rPr lang="en-GB" smtClean="0"/>
              <a:t>06/02/2018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2103B-2DC7-40E2-9332-26E026721B19}" type="datetime1">
              <a:rPr lang="en-GB" smtClean="0"/>
              <a:t>06/02/2018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53D1-0BD1-42AC-A87C-C84D513F4AD3}" type="datetime1">
              <a:rPr lang="en-GB" smtClean="0"/>
              <a:t>06/02/2018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824D1-31C3-48B4-B5D4-2A060FC998DD}" type="datetime1">
              <a:rPr lang="en-GB" smtClean="0"/>
              <a:t>06/02/2018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EDB7C-D664-4F81-9837-20E0E2C48916}" type="datetime1">
              <a:rPr lang="en-GB" smtClean="0"/>
              <a:t>06/02/2018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0D221-3DBC-47FE-989A-00B482892CA5}" type="datetime1">
              <a:rPr lang="en-GB" smtClean="0"/>
              <a:t>06/02/2018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7672F-B611-4B00-860A-B2D974C4058C}" type="datetime1">
              <a:rPr lang="en-GB" smtClean="0"/>
              <a:t>06/02/2018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>
                <a:solidFill>
                  <a:srgbClr val="3D7EDB"/>
                </a:solidFill>
                <a:latin typeface="Arial"/>
              </a:rPr>
              <a:t>Colored bar - 100% text</a:t>
            </a:r>
            <a:endParaRPr lang="en-GB" dirty="0">
              <a:solidFill>
                <a:srgbClr val="3D7EDB"/>
              </a:solidFill>
              <a:latin typeface="Arial"/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256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4E5348-6718-47C1-84C8-E8C9ED725366}" type="datetime1">
              <a:rPr lang="en-GB" smtClean="0"/>
              <a:t>06/02/2018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2564904"/>
            <a:ext cx="7772400" cy="212365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accent4"/>
                </a:solidFill>
              </a:rPr>
              <a:t>Leading, Managing and </a:t>
            </a:r>
            <a:r>
              <a:rPr lang="en-GB" smtClean="0">
                <a:solidFill>
                  <a:schemeClr val="accent4"/>
                </a:solidFill>
              </a:rPr>
              <a:t>Developing People</a:t>
            </a:r>
            <a:br>
              <a:rPr lang="en-GB" smtClean="0">
                <a:solidFill>
                  <a:schemeClr val="accent4"/>
                </a:solidFill>
              </a:rPr>
            </a:br>
            <a:r>
              <a:rPr lang="en-GB" smtClean="0">
                <a:solidFill>
                  <a:schemeClr val="bg1"/>
                </a:solidFill>
              </a:rPr>
              <a:t>Leadership </a:t>
            </a:r>
            <a:r>
              <a:rPr lang="en-GB" dirty="0" smtClean="0">
                <a:solidFill>
                  <a:schemeClr val="bg1"/>
                </a:solidFill>
              </a:rPr>
              <a:t>Development</a:t>
            </a: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148064" y="472514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>
                <a:solidFill>
                  <a:schemeClr val="bg1"/>
                </a:solidFill>
              </a:rPr>
              <a:t>Julie Potter: January 2017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22951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7847" y="2586745"/>
            <a:ext cx="2580657" cy="300249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67544" y="1268760"/>
            <a:ext cx="3429000" cy="4223162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46464" y="2057044"/>
            <a:ext cx="7886700" cy="99417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“</a:t>
            </a:r>
            <a:r>
              <a:rPr lang="en-GB" sz="3975" b="1" dirty="0"/>
              <a:t>Leadership</a:t>
            </a:r>
            <a:r>
              <a:rPr lang="en-GB" dirty="0" smtClean="0"/>
              <a:t> is like the </a:t>
            </a:r>
            <a:r>
              <a:rPr lang="en-GB" sz="4500" b="1" dirty="0"/>
              <a:t>abominable snowman </a:t>
            </a:r>
            <a:r>
              <a:rPr lang="en-GB" dirty="0" smtClean="0"/>
              <a:t>whose footprints are everywhere, but is nowhere to be seen.”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3600" dirty="0" smtClean="0"/>
              <a:t>(Warren Bennis, 1985)</a:t>
            </a:r>
            <a:br>
              <a:rPr lang="en-GB" sz="3600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0229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b="7195"/>
          <a:stretch/>
        </p:blipFill>
        <p:spPr>
          <a:xfrm>
            <a:off x="6671863" y="2946785"/>
            <a:ext cx="2580657" cy="278647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67544" y="1268760"/>
            <a:ext cx="3429000" cy="4223162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07504" y="2987823"/>
            <a:ext cx="7886700" cy="99417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“</a:t>
            </a:r>
            <a:r>
              <a:rPr lang="en-GB" sz="3975" dirty="0" smtClean="0"/>
              <a:t>At the end of the first decade of the 21</a:t>
            </a:r>
            <a:r>
              <a:rPr lang="en-GB" sz="3975" baseline="30000" dirty="0" smtClean="0"/>
              <a:t>st</a:t>
            </a:r>
            <a:r>
              <a:rPr lang="en-GB" sz="3975" dirty="0" smtClean="0"/>
              <a:t> Century have we cracked the problem of leadership development? Not on the evidence so far</a:t>
            </a:r>
            <a:r>
              <a:rPr lang="en-GB" dirty="0" smtClean="0"/>
              <a:t>.</a:t>
            </a:r>
            <a:br>
              <a:rPr lang="en-GB" dirty="0" smtClean="0"/>
            </a:br>
            <a:r>
              <a:rPr lang="en-GB" dirty="0" smtClean="0"/>
              <a:t>”</a:t>
            </a:r>
            <a:r>
              <a:rPr lang="en-GB" dirty="0"/>
              <a:t/>
            </a:r>
            <a:br>
              <a:rPr lang="en-GB" dirty="0"/>
            </a:br>
            <a:r>
              <a:rPr lang="en-GB" sz="3600" dirty="0" smtClean="0"/>
              <a:t>(Cunningham, 2010,p5)</a:t>
            </a:r>
            <a:br>
              <a:rPr lang="en-GB" sz="3600" dirty="0" smtClean="0"/>
            </a:br>
            <a:endParaRPr lang="en-GB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dirty="0"/>
              <a:t>b</a:t>
            </a:r>
            <a:r>
              <a:rPr lang="en-GB" dirty="0" smtClean="0"/>
              <a:t>ut nowhere to be seen……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7508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33044" y="1124744"/>
            <a:ext cx="8458200" cy="41540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Recommended:</a:t>
            </a:r>
          </a:p>
          <a:p>
            <a:r>
              <a:rPr lang="en-GB" sz="2800" dirty="0" smtClean="0"/>
              <a:t>Gold et al. (2010) Leadership &amp; Management Development.</a:t>
            </a:r>
          </a:p>
          <a:p>
            <a:r>
              <a:rPr lang="en-GB" sz="2800" dirty="0" smtClean="0"/>
              <a:t>Gold et al. (2010) The Gower Handbook of Leadership and Management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2544" y="332656"/>
            <a:ext cx="8839200" cy="685800"/>
          </a:xfrm>
        </p:spPr>
        <p:txBody>
          <a:bodyPr>
            <a:normAutofit/>
          </a:bodyPr>
          <a:lstStyle/>
          <a:p>
            <a:pPr algn="l"/>
            <a:r>
              <a:rPr lang="en-GB" sz="3200" dirty="0" smtClean="0">
                <a:solidFill>
                  <a:schemeClr val="tx2"/>
                </a:solidFill>
              </a:rPr>
              <a:t> Reading</a:t>
            </a:r>
            <a:endParaRPr lang="en-GB" sz="3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943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chemeClr val="tx2"/>
                </a:solidFill>
              </a:rPr>
              <a:t>Leadership Development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7" name="Vertical Text Placeholder 6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50% of employers site is as one of their top 3 priorities</a:t>
            </a:r>
          </a:p>
          <a:p>
            <a:r>
              <a:rPr lang="en-GB" dirty="0" smtClean="0"/>
              <a:t>$14bn estimated annual spend in the USA</a:t>
            </a:r>
          </a:p>
          <a:p>
            <a:r>
              <a:rPr lang="en-GB" dirty="0" smtClean="0"/>
              <a:t>$50bn estimated annual spend worldwide</a:t>
            </a:r>
          </a:p>
          <a:p>
            <a:r>
              <a:rPr lang="en-GB" dirty="0" smtClean="0"/>
              <a:t>Takes the lions share of the organisational training budget </a:t>
            </a:r>
            <a:endParaRPr lang="en-GB" dirty="0"/>
          </a:p>
        </p:txBody>
      </p:sp>
      <p:sp>
        <p:nvSpPr>
          <p:cNvPr id="8" name="Vertical Text Placeholder 7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Current Situation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077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chemeClr val="tx2"/>
                </a:solidFill>
              </a:rPr>
              <a:t>Leadership Development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7" name="Vertical Text Placeholder 6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Less than 40% of organisations rate their leadership as excellent</a:t>
            </a:r>
          </a:p>
          <a:p>
            <a:r>
              <a:rPr lang="en-GB" dirty="0" smtClean="0"/>
              <a:t>Number of recent high profile leadership failures</a:t>
            </a:r>
          </a:p>
          <a:p>
            <a:r>
              <a:rPr lang="en-GB" dirty="0" smtClean="0"/>
              <a:t>Economic problems in 2008 in a large part blamed on failed leadership</a:t>
            </a:r>
          </a:p>
          <a:p>
            <a:r>
              <a:rPr lang="en-GB" dirty="0" smtClean="0"/>
              <a:t>Followers trust is diminishing</a:t>
            </a:r>
            <a:endParaRPr lang="en-GB" dirty="0"/>
          </a:p>
        </p:txBody>
      </p:sp>
      <p:sp>
        <p:nvSpPr>
          <p:cNvPr id="8" name="Vertical Text Placeholder 7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Yet…..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265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chemeClr val="tx2"/>
                </a:solidFill>
              </a:rPr>
              <a:t>Leadership Development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7" name="Vertical Text Placeholder 6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There is a wealth of evidence that leadership is important to organisational success, billions is being spent on developing leaders but we are far from seeing better leaders in practice.</a:t>
            </a:r>
          </a:p>
          <a:p>
            <a:r>
              <a:rPr lang="en-GB" dirty="0" smtClean="0"/>
              <a:t>Why do you think this is?</a:t>
            </a:r>
          </a:p>
        </p:txBody>
      </p:sp>
      <p:sp>
        <p:nvSpPr>
          <p:cNvPr id="8" name="Vertical Text Placeholder 7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What is going wrong?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85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5584" y="44623"/>
            <a:ext cx="8229600" cy="1227443"/>
          </a:xfrm>
        </p:spPr>
        <p:txBody>
          <a:bodyPr/>
          <a:lstStyle/>
          <a:p>
            <a:r>
              <a:rPr lang="en-GB" dirty="0" smtClean="0"/>
              <a:t>Leadership Development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5584" y="1368296"/>
            <a:ext cx="8318832" cy="422094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Focus</a:t>
            </a:r>
          </a:p>
          <a:p>
            <a:pPr lvl="1"/>
            <a:r>
              <a:rPr lang="en-GB" dirty="0" smtClean="0"/>
              <a:t>Who or what are we developing: leaders or leadership?</a:t>
            </a:r>
          </a:p>
          <a:p>
            <a:pPr lvl="1"/>
            <a:r>
              <a:rPr lang="en-GB" dirty="0" smtClean="0"/>
              <a:t>What is being learned: new paradigm or traditional theories on leaders and leadership?</a:t>
            </a:r>
          </a:p>
          <a:p>
            <a:pPr lvl="1"/>
            <a:r>
              <a:rPr lang="en-GB" dirty="0" smtClean="0"/>
              <a:t>What methods are being used: learning, training or development?</a:t>
            </a:r>
          </a:p>
          <a:p>
            <a:r>
              <a:rPr lang="en-GB" dirty="0" smtClean="0"/>
              <a:t>The quality of the learning needs analysis.</a:t>
            </a:r>
          </a:p>
          <a:p>
            <a:r>
              <a:rPr lang="en-GB" dirty="0" smtClean="0"/>
              <a:t>The quality of the learning evaluation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>
          <a:xfrm>
            <a:off x="406146" y="991666"/>
            <a:ext cx="8317230" cy="397057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 smtClean="0"/>
              <a:t>Some potential issues</a:t>
            </a:r>
            <a:endParaRPr lang="en-GB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DFAEC5DD-68FC-4E9C-9587-DBB16356B9F7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616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5584" y="44623"/>
            <a:ext cx="8229600" cy="1227443"/>
          </a:xfrm>
        </p:spPr>
        <p:txBody>
          <a:bodyPr/>
          <a:lstStyle/>
          <a:p>
            <a:r>
              <a:rPr lang="en-GB" dirty="0" smtClean="0"/>
              <a:t>Leadership Development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5584" y="1368296"/>
            <a:ext cx="8318832" cy="4220944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Form groups based on the type of organisation you work in e.g.</a:t>
            </a:r>
          </a:p>
          <a:p>
            <a:pPr lvl="2"/>
            <a:r>
              <a:rPr lang="en-GB" dirty="0" smtClean="0"/>
              <a:t>SME</a:t>
            </a:r>
          </a:p>
          <a:p>
            <a:pPr lvl="2"/>
            <a:r>
              <a:rPr lang="en-GB" dirty="0" smtClean="0"/>
              <a:t>Large Private</a:t>
            </a:r>
          </a:p>
          <a:p>
            <a:pPr lvl="2"/>
            <a:r>
              <a:rPr lang="en-GB" dirty="0" smtClean="0"/>
              <a:t>Public Sector</a:t>
            </a:r>
          </a:p>
          <a:p>
            <a:pPr lvl="2"/>
            <a:r>
              <a:rPr lang="en-GB" dirty="0" smtClean="0"/>
              <a:t>Third Sector</a:t>
            </a:r>
          </a:p>
          <a:p>
            <a:pPr lvl="2"/>
            <a:r>
              <a:rPr lang="en-GB" dirty="0" smtClean="0"/>
              <a:t>Retail</a:t>
            </a:r>
          </a:p>
          <a:p>
            <a:pPr lvl="2"/>
            <a:endParaRPr lang="en-GB" dirty="0"/>
          </a:p>
          <a:p>
            <a:r>
              <a:rPr lang="en-GB" dirty="0" smtClean="0"/>
              <a:t>Evaluate the methods used to develop leaders within your organisations.  Do you think the issues identified are relevant to your examples?</a:t>
            </a:r>
          </a:p>
          <a:p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>
          <a:xfrm>
            <a:off x="406146" y="991666"/>
            <a:ext cx="8317230" cy="397057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 smtClean="0"/>
              <a:t>Group Exercise</a:t>
            </a:r>
            <a:endParaRPr lang="en-GB" sz="2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DFAEC5DD-68FC-4E9C-9587-DBB16356B9F7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435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5"/>
          <p:cNvSpPr>
            <a:spLocks noChangeArrowheads="1"/>
          </p:cNvSpPr>
          <p:nvPr/>
        </p:nvSpPr>
        <p:spPr bwMode="gray">
          <a:xfrm>
            <a:off x="403225" y="188640"/>
            <a:ext cx="8332788" cy="36036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txBody>
          <a:bodyPr lIns="180000" tIns="0" rIns="0" bIns="0" anchor="ctr"/>
          <a:lstStyle>
            <a:lvl1pPr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801688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801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b="1" dirty="0" smtClean="0">
                <a:solidFill>
                  <a:srgbClr val="FFFFFF"/>
                </a:solidFill>
                <a:ea typeface="ＭＳ Ｐゴシック" panose="020B0600070205080204" pitchFamily="34" charset="-128"/>
              </a:rPr>
              <a:t>Leadership Development Framework</a:t>
            </a:r>
            <a:endParaRPr lang="en-GB" altLang="en-US" b="1" dirty="0">
              <a:solidFill>
                <a:srgbClr val="FFFFFF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A6A1D20C-44E9-4CAB-A69C-ECB6BDF4FF4D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81" y="764704"/>
            <a:ext cx="8982075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2752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70-20-10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FAEC5DD-68FC-4E9C-9587-DBB16356B9F7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660" y="1916832"/>
            <a:ext cx="7993928" cy="2136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1014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FAEC5DD-68FC-4E9C-9587-DBB16356B9F7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211117478"/>
              </p:ext>
            </p:extLst>
          </p:nvPr>
        </p:nvGraphicFramePr>
        <p:xfrm>
          <a:off x="467544" y="764704"/>
          <a:ext cx="8219255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31038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303dbf9b-b85b-46a0-94f1-894078c07ecd"/>
    <ds:schemaRef ds:uri="http://www.w3.org/XML/1998/namespace"/>
    <ds:schemaRef ds:uri="http://purl.org/dc/elements/1.1/"/>
    <ds:schemaRef ds:uri="http://schemas.microsoft.com/office/2006/documentManagement/types"/>
    <ds:schemaRef ds:uri="http://purl.org/dc/terms/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1421</TotalTime>
  <Words>561</Words>
  <Application>Microsoft Office PowerPoint</Application>
  <PresentationFormat>On-screen Show (4:3)</PresentationFormat>
  <Paragraphs>101</Paragraphs>
  <Slides>12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MS PGothic</vt:lpstr>
      <vt:lpstr>Arial</vt:lpstr>
      <vt:lpstr>Calibri</vt:lpstr>
      <vt:lpstr>Myriad Pro</vt:lpstr>
      <vt:lpstr>20140311PresentationUWTSDTemplate</vt:lpstr>
      <vt:lpstr>Leading, Managing and Developing People Leadership Development</vt:lpstr>
      <vt:lpstr>“Leadership is like the abominable snowman whose footprints are everywhere, but is nowhere to be seen.”  (Warren Bennis, 1985) </vt:lpstr>
      <vt:lpstr>“At the end of the first decade of the 21st Century have we cracked the problem of leadership development? Not on the evidence so far. ” (Cunningham, 2010,p5) </vt:lpstr>
      <vt:lpstr> Reading</vt:lpstr>
      <vt:lpstr>Leadership Development</vt:lpstr>
      <vt:lpstr>Leadership Development</vt:lpstr>
      <vt:lpstr>Leadership Development</vt:lpstr>
      <vt:lpstr>Leadership Development</vt:lpstr>
      <vt:lpstr>Leadership Development</vt:lpstr>
      <vt:lpstr>PowerPoint Presentation</vt:lpstr>
      <vt:lpstr>70-20-10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Julie Potter</cp:lastModifiedBy>
  <cp:revision>44</cp:revision>
  <cp:lastPrinted>2017-01-30T12:01:30Z</cp:lastPrinted>
  <dcterms:created xsi:type="dcterms:W3CDTF">2015-04-14T15:21:28Z</dcterms:created>
  <dcterms:modified xsi:type="dcterms:W3CDTF">2018-02-06T12:54:23Z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