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6" r:id="rId3"/>
    <p:sldId id="288" r:id="rId4"/>
    <p:sldId id="289" r:id="rId5"/>
    <p:sldId id="276" r:id="rId6"/>
    <p:sldId id="258" r:id="rId7"/>
    <p:sldId id="260" r:id="rId8"/>
    <p:sldId id="262" r:id="rId9"/>
    <p:sldId id="263" r:id="rId10"/>
    <p:sldId id="264" r:id="rId11"/>
    <p:sldId id="259" r:id="rId12"/>
    <p:sldId id="261" r:id="rId13"/>
    <p:sldId id="265" r:id="rId14"/>
    <p:sldId id="266" r:id="rId15"/>
    <p:sldId id="267" r:id="rId16"/>
    <p:sldId id="269" r:id="rId17"/>
    <p:sldId id="268" r:id="rId18"/>
    <p:sldId id="290" r:id="rId19"/>
    <p:sldId id="270" r:id="rId20"/>
    <p:sldId id="271" r:id="rId21"/>
    <p:sldId id="272" r:id="rId22"/>
    <p:sldId id="273" r:id="rId23"/>
    <p:sldId id="274" r:id="rId24"/>
    <p:sldId id="275" r:id="rId25"/>
    <p:sldId id="277" r:id="rId26"/>
    <p:sldId id="278" r:id="rId27"/>
    <p:sldId id="279" r:id="rId28"/>
    <p:sldId id="280" r:id="rId29"/>
    <p:sldId id="281" r:id="rId30"/>
    <p:sldId id="282" r:id="rId31"/>
    <p:sldId id="283" r:id="rId32"/>
    <p:sldId id="284" r:id="rId33"/>
    <p:sldId id="285" r:id="rId34"/>
    <p:sldId id="286" r:id="rId35"/>
    <p:sldId id="287"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C0E3B4-C07D-42EB-B1B6-2F17794103E9}" v="1" dt="2022-07-08T12:27: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showGuides="1">
      <p:cViewPr varScale="1">
        <p:scale>
          <a:sx n="112" d="100"/>
          <a:sy n="112" d="100"/>
        </p:scale>
        <p:origin x="552"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m Dearing" userId="5f5c3c6f9192f48a" providerId="LiveId" clId="{55C0E3B4-C07D-42EB-B1B6-2F17794103E9}"/>
    <pc:docChg chg="custSel delSld modSld">
      <pc:chgData name="Kim Dearing" userId="5f5c3c6f9192f48a" providerId="LiveId" clId="{55C0E3B4-C07D-42EB-B1B6-2F17794103E9}" dt="2022-10-28T14:02:12.143" v="42" actId="47"/>
      <pc:docMkLst>
        <pc:docMk/>
      </pc:docMkLst>
      <pc:sldChg chg="modSp mod">
        <pc:chgData name="Kim Dearing" userId="5f5c3c6f9192f48a" providerId="LiveId" clId="{55C0E3B4-C07D-42EB-B1B6-2F17794103E9}" dt="2022-07-08T12:27:41.973" v="10" actId="255"/>
        <pc:sldMkLst>
          <pc:docMk/>
          <pc:sldMk cId="128350376" sldId="257"/>
        </pc:sldMkLst>
        <pc:spChg chg="mod">
          <ac:chgData name="Kim Dearing" userId="5f5c3c6f9192f48a" providerId="LiveId" clId="{55C0E3B4-C07D-42EB-B1B6-2F17794103E9}" dt="2022-07-08T12:27:41.973" v="10" actId="255"/>
          <ac:spMkLst>
            <pc:docMk/>
            <pc:sldMk cId="128350376" sldId="257"/>
            <ac:spMk id="2" creationId="{6C9566A1-7FCF-41F3-841A-0A6240F44F4F}"/>
          </ac:spMkLst>
        </pc:spChg>
      </pc:sldChg>
      <pc:sldChg chg="modSp mod">
        <pc:chgData name="Kim Dearing" userId="5f5c3c6f9192f48a" providerId="LiveId" clId="{55C0E3B4-C07D-42EB-B1B6-2F17794103E9}" dt="2022-10-28T09:18:36.859" v="33" actId="255"/>
        <pc:sldMkLst>
          <pc:docMk/>
          <pc:sldMk cId="1074236910" sldId="288"/>
        </pc:sldMkLst>
        <pc:spChg chg="mod">
          <ac:chgData name="Kim Dearing" userId="5f5c3c6f9192f48a" providerId="LiveId" clId="{55C0E3B4-C07D-42EB-B1B6-2F17794103E9}" dt="2022-10-28T09:18:36.859" v="33" actId="255"/>
          <ac:spMkLst>
            <pc:docMk/>
            <pc:sldMk cId="1074236910" sldId="288"/>
            <ac:spMk id="2" creationId="{5163BEAF-512D-4BCB-ABF6-E5CA410499E3}"/>
          </ac:spMkLst>
        </pc:spChg>
      </pc:sldChg>
      <pc:sldChg chg="modSp del mod">
        <pc:chgData name="Kim Dearing" userId="5f5c3c6f9192f48a" providerId="LiveId" clId="{55C0E3B4-C07D-42EB-B1B6-2F17794103E9}" dt="2022-10-28T14:02:12.143" v="42" actId="47"/>
        <pc:sldMkLst>
          <pc:docMk/>
          <pc:sldMk cId="3603010277" sldId="292"/>
        </pc:sldMkLst>
        <pc:spChg chg="mod">
          <ac:chgData name="Kim Dearing" userId="5f5c3c6f9192f48a" providerId="LiveId" clId="{55C0E3B4-C07D-42EB-B1B6-2F17794103E9}" dt="2022-10-28T09:20:17.672" v="41" actId="20577"/>
          <ac:spMkLst>
            <pc:docMk/>
            <pc:sldMk cId="3603010277" sldId="292"/>
            <ac:spMk id="2" creationId="{5163BEAF-512D-4BCB-ABF6-E5CA410499E3}"/>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680D6C-EA68-4ACB-80D7-04DD06F3E198}"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06CAED5-8722-4C95-8011-8B1F1C669CE3}">
      <dgm:prSet/>
      <dgm:spPr/>
      <dgm:t>
        <a:bodyPr/>
        <a:lstStyle/>
        <a:p>
          <a:pPr>
            <a:defRPr cap="all"/>
          </a:pPr>
          <a:r>
            <a:rPr lang="en-GB"/>
            <a:t>Representing the ideas of others as your own original work</a:t>
          </a:r>
          <a:endParaRPr lang="en-US"/>
        </a:p>
      </dgm:t>
    </dgm:pt>
    <dgm:pt modelId="{9BF750F2-558F-45C1-B6AB-F21E30303008}" type="parTrans" cxnId="{D9AA4D90-A5D0-4984-B99E-170A6F26A32B}">
      <dgm:prSet/>
      <dgm:spPr/>
      <dgm:t>
        <a:bodyPr/>
        <a:lstStyle/>
        <a:p>
          <a:endParaRPr lang="en-US"/>
        </a:p>
      </dgm:t>
    </dgm:pt>
    <dgm:pt modelId="{3901A430-8221-44BE-AF7A-12A9B7BB9D6F}" type="sibTrans" cxnId="{D9AA4D90-A5D0-4984-B99E-170A6F26A32B}">
      <dgm:prSet/>
      <dgm:spPr/>
      <dgm:t>
        <a:bodyPr/>
        <a:lstStyle/>
        <a:p>
          <a:endParaRPr lang="en-US"/>
        </a:p>
      </dgm:t>
    </dgm:pt>
    <dgm:pt modelId="{2620E35E-FD6B-4643-A7A8-743F46032AC6}">
      <dgm:prSet/>
      <dgm:spPr/>
      <dgm:t>
        <a:bodyPr/>
        <a:lstStyle/>
        <a:p>
          <a:pPr>
            <a:defRPr cap="all"/>
          </a:pPr>
          <a:r>
            <a:rPr lang="en-GB"/>
            <a:t>Violation of academic integrity </a:t>
          </a:r>
          <a:endParaRPr lang="en-US"/>
        </a:p>
      </dgm:t>
    </dgm:pt>
    <dgm:pt modelId="{7DA518AE-AC3A-4667-A901-F409CF2E592C}" type="parTrans" cxnId="{27FDF606-AD3C-41DC-91A0-EE41EDE90D9F}">
      <dgm:prSet/>
      <dgm:spPr/>
      <dgm:t>
        <a:bodyPr/>
        <a:lstStyle/>
        <a:p>
          <a:endParaRPr lang="en-US"/>
        </a:p>
      </dgm:t>
    </dgm:pt>
    <dgm:pt modelId="{6A75BCE4-E1CA-4E6D-93FE-41395B70CCB1}" type="sibTrans" cxnId="{27FDF606-AD3C-41DC-91A0-EE41EDE90D9F}">
      <dgm:prSet/>
      <dgm:spPr/>
      <dgm:t>
        <a:bodyPr/>
        <a:lstStyle/>
        <a:p>
          <a:endParaRPr lang="en-US"/>
        </a:p>
      </dgm:t>
    </dgm:pt>
    <dgm:pt modelId="{94AA26CF-3D5E-4AD3-9295-906F52DB910E}">
      <dgm:prSet/>
      <dgm:spPr/>
      <dgm:t>
        <a:bodyPr/>
        <a:lstStyle/>
        <a:p>
          <a:pPr>
            <a:defRPr cap="all"/>
          </a:pPr>
          <a:r>
            <a:rPr lang="en-GB"/>
            <a:t>Can be intentional or unintentional </a:t>
          </a:r>
          <a:endParaRPr lang="en-US"/>
        </a:p>
      </dgm:t>
    </dgm:pt>
    <dgm:pt modelId="{AF6E0EBF-B728-4FE4-813F-3A22F8DEB208}" type="parTrans" cxnId="{74BDA480-57D6-4118-B712-D34AA6E19301}">
      <dgm:prSet/>
      <dgm:spPr/>
      <dgm:t>
        <a:bodyPr/>
        <a:lstStyle/>
        <a:p>
          <a:endParaRPr lang="en-US"/>
        </a:p>
      </dgm:t>
    </dgm:pt>
    <dgm:pt modelId="{90BDB54D-1000-44B7-AC0F-7A71A132CD9F}" type="sibTrans" cxnId="{74BDA480-57D6-4118-B712-D34AA6E19301}">
      <dgm:prSet/>
      <dgm:spPr/>
      <dgm:t>
        <a:bodyPr/>
        <a:lstStyle/>
        <a:p>
          <a:endParaRPr lang="en-US"/>
        </a:p>
      </dgm:t>
    </dgm:pt>
    <dgm:pt modelId="{174408CC-6431-46D3-92B4-59CF638BB051}" type="pres">
      <dgm:prSet presAssocID="{E0680D6C-EA68-4ACB-80D7-04DD06F3E198}" presName="root" presStyleCnt="0">
        <dgm:presLayoutVars>
          <dgm:dir/>
          <dgm:resizeHandles val="exact"/>
        </dgm:presLayoutVars>
      </dgm:prSet>
      <dgm:spPr/>
    </dgm:pt>
    <dgm:pt modelId="{4C068C7B-1F34-424D-9AD2-D5CB86138506}" type="pres">
      <dgm:prSet presAssocID="{F06CAED5-8722-4C95-8011-8B1F1C669CE3}" presName="compNode" presStyleCnt="0"/>
      <dgm:spPr/>
    </dgm:pt>
    <dgm:pt modelId="{DB030854-FAB9-402B-BC54-2BF5FDAAE65B}" type="pres">
      <dgm:prSet presAssocID="{F06CAED5-8722-4C95-8011-8B1F1C669CE3}" presName="iconBgRect" presStyleLbl="bgShp" presStyleIdx="0" presStyleCnt="3"/>
      <dgm:spPr>
        <a:prstGeom prst="round2DiagRect">
          <a:avLst>
            <a:gd name="adj1" fmla="val 29727"/>
            <a:gd name="adj2" fmla="val 0"/>
          </a:avLst>
        </a:prstGeom>
      </dgm:spPr>
    </dgm:pt>
    <dgm:pt modelId="{2F864599-E404-41CA-9D1B-2620F4A51D19}" type="pres">
      <dgm:prSet presAssocID="{F06CAED5-8722-4C95-8011-8B1F1C669CE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bulb"/>
        </a:ext>
      </dgm:extLst>
    </dgm:pt>
    <dgm:pt modelId="{6516DE45-75E1-4E1D-9B0F-27406D9DAF36}" type="pres">
      <dgm:prSet presAssocID="{F06CAED5-8722-4C95-8011-8B1F1C669CE3}" presName="spaceRect" presStyleCnt="0"/>
      <dgm:spPr/>
    </dgm:pt>
    <dgm:pt modelId="{639EEC00-8F9B-4CF0-80E2-0DFC8872335C}" type="pres">
      <dgm:prSet presAssocID="{F06CAED5-8722-4C95-8011-8B1F1C669CE3}" presName="textRect" presStyleLbl="revTx" presStyleIdx="0" presStyleCnt="3">
        <dgm:presLayoutVars>
          <dgm:chMax val="1"/>
          <dgm:chPref val="1"/>
        </dgm:presLayoutVars>
      </dgm:prSet>
      <dgm:spPr/>
    </dgm:pt>
    <dgm:pt modelId="{C66EF3A3-89AD-4D31-BEDB-8918E52897DB}" type="pres">
      <dgm:prSet presAssocID="{3901A430-8221-44BE-AF7A-12A9B7BB9D6F}" presName="sibTrans" presStyleCnt="0"/>
      <dgm:spPr/>
    </dgm:pt>
    <dgm:pt modelId="{495D6AEA-D2BB-4D35-AE87-59887E494DAC}" type="pres">
      <dgm:prSet presAssocID="{2620E35E-FD6B-4643-A7A8-743F46032AC6}" presName="compNode" presStyleCnt="0"/>
      <dgm:spPr/>
    </dgm:pt>
    <dgm:pt modelId="{ACDA6432-7912-4778-A0B3-10B969F2B1D7}" type="pres">
      <dgm:prSet presAssocID="{2620E35E-FD6B-4643-A7A8-743F46032AC6}" presName="iconBgRect" presStyleLbl="bgShp" presStyleIdx="1" presStyleCnt="3"/>
      <dgm:spPr>
        <a:prstGeom prst="round2DiagRect">
          <a:avLst>
            <a:gd name="adj1" fmla="val 29727"/>
            <a:gd name="adj2" fmla="val 0"/>
          </a:avLst>
        </a:prstGeom>
      </dgm:spPr>
    </dgm:pt>
    <dgm:pt modelId="{39C42ED4-91F2-4294-8836-4CCFFE3BEB29}" type="pres">
      <dgm:prSet presAssocID="{2620E35E-FD6B-4643-A7A8-743F46032AC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DDEEA38A-8F66-4211-97C5-6F9EE0D6FFB0}" type="pres">
      <dgm:prSet presAssocID="{2620E35E-FD6B-4643-A7A8-743F46032AC6}" presName="spaceRect" presStyleCnt="0"/>
      <dgm:spPr/>
    </dgm:pt>
    <dgm:pt modelId="{8A467668-ECD7-463C-8376-58D51218E9A0}" type="pres">
      <dgm:prSet presAssocID="{2620E35E-FD6B-4643-A7A8-743F46032AC6}" presName="textRect" presStyleLbl="revTx" presStyleIdx="1" presStyleCnt="3">
        <dgm:presLayoutVars>
          <dgm:chMax val="1"/>
          <dgm:chPref val="1"/>
        </dgm:presLayoutVars>
      </dgm:prSet>
      <dgm:spPr/>
    </dgm:pt>
    <dgm:pt modelId="{21D078BC-9E18-41A7-9541-06A26F657C95}" type="pres">
      <dgm:prSet presAssocID="{6A75BCE4-E1CA-4E6D-93FE-41395B70CCB1}" presName="sibTrans" presStyleCnt="0"/>
      <dgm:spPr/>
    </dgm:pt>
    <dgm:pt modelId="{7F13264F-B9F7-4C4B-B964-977C5B9B9B30}" type="pres">
      <dgm:prSet presAssocID="{94AA26CF-3D5E-4AD3-9295-906F52DB910E}" presName="compNode" presStyleCnt="0"/>
      <dgm:spPr/>
    </dgm:pt>
    <dgm:pt modelId="{3F1EFCDB-D846-4AA4-9D73-EDD3F4826C52}" type="pres">
      <dgm:prSet presAssocID="{94AA26CF-3D5E-4AD3-9295-906F52DB910E}" presName="iconBgRect" presStyleLbl="bgShp" presStyleIdx="2" presStyleCnt="3"/>
      <dgm:spPr>
        <a:prstGeom prst="round2DiagRect">
          <a:avLst>
            <a:gd name="adj1" fmla="val 29727"/>
            <a:gd name="adj2" fmla="val 0"/>
          </a:avLst>
        </a:prstGeom>
      </dgm:spPr>
    </dgm:pt>
    <dgm:pt modelId="{B46A8BEC-5668-46AE-AF80-0347BF8B90FC}" type="pres">
      <dgm:prSet presAssocID="{94AA26CF-3D5E-4AD3-9295-906F52DB910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o sign"/>
        </a:ext>
      </dgm:extLst>
    </dgm:pt>
    <dgm:pt modelId="{ACF8A4F2-75C0-4DB1-93D8-3878247B225E}" type="pres">
      <dgm:prSet presAssocID="{94AA26CF-3D5E-4AD3-9295-906F52DB910E}" presName="spaceRect" presStyleCnt="0"/>
      <dgm:spPr/>
    </dgm:pt>
    <dgm:pt modelId="{486E7B42-EE4B-4C8E-BEF0-2D82B7B36031}" type="pres">
      <dgm:prSet presAssocID="{94AA26CF-3D5E-4AD3-9295-906F52DB910E}" presName="textRect" presStyleLbl="revTx" presStyleIdx="2" presStyleCnt="3">
        <dgm:presLayoutVars>
          <dgm:chMax val="1"/>
          <dgm:chPref val="1"/>
        </dgm:presLayoutVars>
      </dgm:prSet>
      <dgm:spPr/>
    </dgm:pt>
  </dgm:ptLst>
  <dgm:cxnLst>
    <dgm:cxn modelId="{27FDF606-AD3C-41DC-91A0-EE41EDE90D9F}" srcId="{E0680D6C-EA68-4ACB-80D7-04DD06F3E198}" destId="{2620E35E-FD6B-4643-A7A8-743F46032AC6}" srcOrd="1" destOrd="0" parTransId="{7DA518AE-AC3A-4667-A901-F409CF2E592C}" sibTransId="{6A75BCE4-E1CA-4E6D-93FE-41395B70CCB1}"/>
    <dgm:cxn modelId="{AA088B20-E325-4B09-A2F8-C04C6F18EEB2}" type="presOf" srcId="{94AA26CF-3D5E-4AD3-9295-906F52DB910E}" destId="{486E7B42-EE4B-4C8E-BEF0-2D82B7B36031}" srcOrd="0" destOrd="0" presId="urn:microsoft.com/office/officeart/2018/5/layout/IconLeafLabelList"/>
    <dgm:cxn modelId="{9D399049-2506-4077-AB90-A009BA05C308}" type="presOf" srcId="{2620E35E-FD6B-4643-A7A8-743F46032AC6}" destId="{8A467668-ECD7-463C-8376-58D51218E9A0}" srcOrd="0" destOrd="0" presId="urn:microsoft.com/office/officeart/2018/5/layout/IconLeafLabelList"/>
    <dgm:cxn modelId="{EB3F464E-2E0B-402A-B9C5-9D381E51AAC1}" type="presOf" srcId="{F06CAED5-8722-4C95-8011-8B1F1C669CE3}" destId="{639EEC00-8F9B-4CF0-80E2-0DFC8872335C}" srcOrd="0" destOrd="0" presId="urn:microsoft.com/office/officeart/2018/5/layout/IconLeafLabelList"/>
    <dgm:cxn modelId="{08326656-4575-41A9-938F-295AEBC42739}" type="presOf" srcId="{E0680D6C-EA68-4ACB-80D7-04DD06F3E198}" destId="{174408CC-6431-46D3-92B4-59CF638BB051}" srcOrd="0" destOrd="0" presId="urn:microsoft.com/office/officeart/2018/5/layout/IconLeafLabelList"/>
    <dgm:cxn modelId="{74BDA480-57D6-4118-B712-D34AA6E19301}" srcId="{E0680D6C-EA68-4ACB-80D7-04DD06F3E198}" destId="{94AA26CF-3D5E-4AD3-9295-906F52DB910E}" srcOrd="2" destOrd="0" parTransId="{AF6E0EBF-B728-4FE4-813F-3A22F8DEB208}" sibTransId="{90BDB54D-1000-44B7-AC0F-7A71A132CD9F}"/>
    <dgm:cxn modelId="{D9AA4D90-A5D0-4984-B99E-170A6F26A32B}" srcId="{E0680D6C-EA68-4ACB-80D7-04DD06F3E198}" destId="{F06CAED5-8722-4C95-8011-8B1F1C669CE3}" srcOrd="0" destOrd="0" parTransId="{9BF750F2-558F-45C1-B6AB-F21E30303008}" sibTransId="{3901A430-8221-44BE-AF7A-12A9B7BB9D6F}"/>
    <dgm:cxn modelId="{BD7FB2C2-2626-449E-9954-27F57CDB5C80}" type="presParOf" srcId="{174408CC-6431-46D3-92B4-59CF638BB051}" destId="{4C068C7B-1F34-424D-9AD2-D5CB86138506}" srcOrd="0" destOrd="0" presId="urn:microsoft.com/office/officeart/2018/5/layout/IconLeafLabelList"/>
    <dgm:cxn modelId="{3A381237-890E-47E0-844C-DCBB778E2A97}" type="presParOf" srcId="{4C068C7B-1F34-424D-9AD2-D5CB86138506}" destId="{DB030854-FAB9-402B-BC54-2BF5FDAAE65B}" srcOrd="0" destOrd="0" presId="urn:microsoft.com/office/officeart/2018/5/layout/IconLeafLabelList"/>
    <dgm:cxn modelId="{5A536084-9E0C-4DAC-B0F6-D8F7EC5E8CC4}" type="presParOf" srcId="{4C068C7B-1F34-424D-9AD2-D5CB86138506}" destId="{2F864599-E404-41CA-9D1B-2620F4A51D19}" srcOrd="1" destOrd="0" presId="urn:microsoft.com/office/officeart/2018/5/layout/IconLeafLabelList"/>
    <dgm:cxn modelId="{19D6D29C-EC8A-482C-A376-2BAF884E2BA0}" type="presParOf" srcId="{4C068C7B-1F34-424D-9AD2-D5CB86138506}" destId="{6516DE45-75E1-4E1D-9B0F-27406D9DAF36}" srcOrd="2" destOrd="0" presId="urn:microsoft.com/office/officeart/2018/5/layout/IconLeafLabelList"/>
    <dgm:cxn modelId="{C1161AD6-1BEA-4E31-8768-BCD8640ABC44}" type="presParOf" srcId="{4C068C7B-1F34-424D-9AD2-D5CB86138506}" destId="{639EEC00-8F9B-4CF0-80E2-0DFC8872335C}" srcOrd="3" destOrd="0" presId="urn:microsoft.com/office/officeart/2018/5/layout/IconLeafLabelList"/>
    <dgm:cxn modelId="{9BBE9118-4B33-45BD-8026-D4C3C3389B07}" type="presParOf" srcId="{174408CC-6431-46D3-92B4-59CF638BB051}" destId="{C66EF3A3-89AD-4D31-BEDB-8918E52897DB}" srcOrd="1" destOrd="0" presId="urn:microsoft.com/office/officeart/2018/5/layout/IconLeafLabelList"/>
    <dgm:cxn modelId="{0FEF7108-3283-477F-98A0-4C3A02EA93C8}" type="presParOf" srcId="{174408CC-6431-46D3-92B4-59CF638BB051}" destId="{495D6AEA-D2BB-4D35-AE87-59887E494DAC}" srcOrd="2" destOrd="0" presId="urn:microsoft.com/office/officeart/2018/5/layout/IconLeafLabelList"/>
    <dgm:cxn modelId="{B2C09532-25D4-474F-8F08-761277867066}" type="presParOf" srcId="{495D6AEA-D2BB-4D35-AE87-59887E494DAC}" destId="{ACDA6432-7912-4778-A0B3-10B969F2B1D7}" srcOrd="0" destOrd="0" presId="urn:microsoft.com/office/officeart/2018/5/layout/IconLeafLabelList"/>
    <dgm:cxn modelId="{89401AA0-C193-402D-A183-F9262C418A90}" type="presParOf" srcId="{495D6AEA-D2BB-4D35-AE87-59887E494DAC}" destId="{39C42ED4-91F2-4294-8836-4CCFFE3BEB29}" srcOrd="1" destOrd="0" presId="urn:microsoft.com/office/officeart/2018/5/layout/IconLeafLabelList"/>
    <dgm:cxn modelId="{719C4271-61FE-41C4-9E8A-35AB11100CA7}" type="presParOf" srcId="{495D6AEA-D2BB-4D35-AE87-59887E494DAC}" destId="{DDEEA38A-8F66-4211-97C5-6F9EE0D6FFB0}" srcOrd="2" destOrd="0" presId="urn:microsoft.com/office/officeart/2018/5/layout/IconLeafLabelList"/>
    <dgm:cxn modelId="{C14591A4-2100-4466-A4AE-1A531B56C2C8}" type="presParOf" srcId="{495D6AEA-D2BB-4D35-AE87-59887E494DAC}" destId="{8A467668-ECD7-463C-8376-58D51218E9A0}" srcOrd="3" destOrd="0" presId="urn:microsoft.com/office/officeart/2018/5/layout/IconLeafLabelList"/>
    <dgm:cxn modelId="{AFE12BF1-152F-44C4-A741-406A395AE116}" type="presParOf" srcId="{174408CC-6431-46D3-92B4-59CF638BB051}" destId="{21D078BC-9E18-41A7-9541-06A26F657C95}" srcOrd="3" destOrd="0" presId="urn:microsoft.com/office/officeart/2018/5/layout/IconLeafLabelList"/>
    <dgm:cxn modelId="{8A06451C-11D0-43D7-BBA1-B10E50BB466B}" type="presParOf" srcId="{174408CC-6431-46D3-92B4-59CF638BB051}" destId="{7F13264F-B9F7-4C4B-B964-977C5B9B9B30}" srcOrd="4" destOrd="0" presId="urn:microsoft.com/office/officeart/2018/5/layout/IconLeafLabelList"/>
    <dgm:cxn modelId="{D85B25B6-C4D6-45D5-BF9C-A6965087267D}" type="presParOf" srcId="{7F13264F-B9F7-4C4B-B964-977C5B9B9B30}" destId="{3F1EFCDB-D846-4AA4-9D73-EDD3F4826C52}" srcOrd="0" destOrd="0" presId="urn:microsoft.com/office/officeart/2018/5/layout/IconLeafLabelList"/>
    <dgm:cxn modelId="{D7D549B3-C890-4BB9-8897-433C25BF710A}" type="presParOf" srcId="{7F13264F-B9F7-4C4B-B964-977C5B9B9B30}" destId="{B46A8BEC-5668-46AE-AF80-0347BF8B90FC}" srcOrd="1" destOrd="0" presId="urn:microsoft.com/office/officeart/2018/5/layout/IconLeafLabelList"/>
    <dgm:cxn modelId="{EA23401D-6429-4291-867D-59780E12B976}" type="presParOf" srcId="{7F13264F-B9F7-4C4B-B964-977C5B9B9B30}" destId="{ACF8A4F2-75C0-4DB1-93D8-3878247B225E}" srcOrd="2" destOrd="0" presId="urn:microsoft.com/office/officeart/2018/5/layout/IconLeafLabelList"/>
    <dgm:cxn modelId="{7D58DCE6-C176-413C-B29A-EE429B4D4E4B}" type="presParOf" srcId="{7F13264F-B9F7-4C4B-B964-977C5B9B9B30}" destId="{486E7B42-EE4B-4C8E-BEF0-2D82B7B36031}"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E1DB32B-2CCD-490F-9C0C-9A4F44285A0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8EDF140-3957-4E30-9640-9A17E7B0E075}">
      <dgm:prSet/>
      <dgm:spPr/>
      <dgm:t>
        <a:bodyPr/>
        <a:lstStyle/>
        <a:p>
          <a:r>
            <a:rPr lang="en-GB"/>
            <a:t>Academic writing to demonstrate both knowledge and understanding of the </a:t>
          </a:r>
          <a:r>
            <a:rPr lang="en-GB" i="1"/>
            <a:t>academic </a:t>
          </a:r>
          <a:r>
            <a:rPr lang="en-GB"/>
            <a:t>literature on a specific topic, within context </a:t>
          </a:r>
          <a:endParaRPr lang="en-US"/>
        </a:p>
      </dgm:t>
    </dgm:pt>
    <dgm:pt modelId="{A1702581-31C2-4B91-990E-0B0561C82B58}" type="parTrans" cxnId="{17180E3D-1DF1-41DC-A1BC-C53328B3CB52}">
      <dgm:prSet/>
      <dgm:spPr/>
      <dgm:t>
        <a:bodyPr/>
        <a:lstStyle/>
        <a:p>
          <a:endParaRPr lang="en-US"/>
        </a:p>
      </dgm:t>
    </dgm:pt>
    <dgm:pt modelId="{35297EE1-AFAC-4EEC-A0CE-59F79C5586DF}" type="sibTrans" cxnId="{17180E3D-1DF1-41DC-A1BC-C53328B3CB52}">
      <dgm:prSet/>
      <dgm:spPr/>
      <dgm:t>
        <a:bodyPr/>
        <a:lstStyle/>
        <a:p>
          <a:endParaRPr lang="en-US"/>
        </a:p>
      </dgm:t>
    </dgm:pt>
    <dgm:pt modelId="{880A6262-4B06-4968-8993-24608A118BED}">
      <dgm:prSet/>
      <dgm:spPr/>
      <dgm:t>
        <a:bodyPr/>
        <a:lstStyle/>
        <a:p>
          <a:r>
            <a:rPr lang="en-GB"/>
            <a:t>A critical evaluation of the material (review rather than report)</a:t>
          </a:r>
          <a:endParaRPr lang="en-US"/>
        </a:p>
      </dgm:t>
    </dgm:pt>
    <dgm:pt modelId="{F478EA93-4D75-40A5-9F17-FD2F3F5C729D}" type="parTrans" cxnId="{7AFA7F87-A041-4996-ADE1-7E28AD233484}">
      <dgm:prSet/>
      <dgm:spPr/>
      <dgm:t>
        <a:bodyPr/>
        <a:lstStyle/>
        <a:p>
          <a:endParaRPr lang="en-US"/>
        </a:p>
      </dgm:t>
    </dgm:pt>
    <dgm:pt modelId="{B41F4D9B-0AC4-478A-BE34-35E7CD6E266A}" type="sibTrans" cxnId="{7AFA7F87-A041-4996-ADE1-7E28AD233484}">
      <dgm:prSet/>
      <dgm:spPr/>
      <dgm:t>
        <a:bodyPr/>
        <a:lstStyle/>
        <a:p>
          <a:endParaRPr lang="en-US"/>
        </a:p>
      </dgm:t>
    </dgm:pt>
    <dgm:pt modelId="{9F15DA41-B3B7-4FD4-B6EE-2ACF8D074731}">
      <dgm:prSet/>
      <dgm:spPr/>
      <dgm:t>
        <a:bodyPr/>
        <a:lstStyle/>
        <a:p>
          <a:r>
            <a:rPr lang="en-GB"/>
            <a:t>Usually forms part of a research project or longer essay, but can be standalone </a:t>
          </a:r>
          <a:endParaRPr lang="en-US"/>
        </a:p>
      </dgm:t>
    </dgm:pt>
    <dgm:pt modelId="{EC1062F5-3993-4193-B614-4E64FA6075BB}" type="parTrans" cxnId="{00C369BF-60BE-46B0-8E35-1C445158D361}">
      <dgm:prSet/>
      <dgm:spPr/>
      <dgm:t>
        <a:bodyPr/>
        <a:lstStyle/>
        <a:p>
          <a:endParaRPr lang="en-US"/>
        </a:p>
      </dgm:t>
    </dgm:pt>
    <dgm:pt modelId="{7A664DEA-8D9F-4670-B071-6DA1A0796C57}" type="sibTrans" cxnId="{00C369BF-60BE-46B0-8E35-1C445158D361}">
      <dgm:prSet/>
      <dgm:spPr/>
      <dgm:t>
        <a:bodyPr/>
        <a:lstStyle/>
        <a:p>
          <a:endParaRPr lang="en-US"/>
        </a:p>
      </dgm:t>
    </dgm:pt>
    <dgm:pt modelId="{D310F5EF-151F-4BDB-A61C-DD01416BCD99}" type="pres">
      <dgm:prSet presAssocID="{2E1DB32B-2CCD-490F-9C0C-9A4F44285A00}" presName="vert0" presStyleCnt="0">
        <dgm:presLayoutVars>
          <dgm:dir/>
          <dgm:animOne val="branch"/>
          <dgm:animLvl val="lvl"/>
        </dgm:presLayoutVars>
      </dgm:prSet>
      <dgm:spPr/>
    </dgm:pt>
    <dgm:pt modelId="{F4A14987-5E72-4324-9286-B41D5CEA5FF0}" type="pres">
      <dgm:prSet presAssocID="{D8EDF140-3957-4E30-9640-9A17E7B0E075}" presName="thickLine" presStyleLbl="alignNode1" presStyleIdx="0" presStyleCnt="3"/>
      <dgm:spPr/>
    </dgm:pt>
    <dgm:pt modelId="{51E7DF0C-8351-4369-ADB0-1B2A5F3624B9}" type="pres">
      <dgm:prSet presAssocID="{D8EDF140-3957-4E30-9640-9A17E7B0E075}" presName="horz1" presStyleCnt="0"/>
      <dgm:spPr/>
    </dgm:pt>
    <dgm:pt modelId="{8A6E7FEB-8F8D-4284-92FE-7D6572E14613}" type="pres">
      <dgm:prSet presAssocID="{D8EDF140-3957-4E30-9640-9A17E7B0E075}" presName="tx1" presStyleLbl="revTx" presStyleIdx="0" presStyleCnt="3"/>
      <dgm:spPr/>
    </dgm:pt>
    <dgm:pt modelId="{EBB6840D-C52E-4E9F-A452-DE9A95ED488E}" type="pres">
      <dgm:prSet presAssocID="{D8EDF140-3957-4E30-9640-9A17E7B0E075}" presName="vert1" presStyleCnt="0"/>
      <dgm:spPr/>
    </dgm:pt>
    <dgm:pt modelId="{C3A50990-9101-477E-8CB2-44300EB4A00F}" type="pres">
      <dgm:prSet presAssocID="{880A6262-4B06-4968-8993-24608A118BED}" presName="thickLine" presStyleLbl="alignNode1" presStyleIdx="1" presStyleCnt="3"/>
      <dgm:spPr/>
    </dgm:pt>
    <dgm:pt modelId="{A7EB8623-1FF3-4751-B47F-EAD8AEB0CCF0}" type="pres">
      <dgm:prSet presAssocID="{880A6262-4B06-4968-8993-24608A118BED}" presName="horz1" presStyleCnt="0"/>
      <dgm:spPr/>
    </dgm:pt>
    <dgm:pt modelId="{3C0B8CB8-4A11-4C8B-9243-C1951B7C6B4A}" type="pres">
      <dgm:prSet presAssocID="{880A6262-4B06-4968-8993-24608A118BED}" presName="tx1" presStyleLbl="revTx" presStyleIdx="1" presStyleCnt="3"/>
      <dgm:spPr/>
    </dgm:pt>
    <dgm:pt modelId="{56976A65-97B7-4353-B728-66C11EE59325}" type="pres">
      <dgm:prSet presAssocID="{880A6262-4B06-4968-8993-24608A118BED}" presName="vert1" presStyleCnt="0"/>
      <dgm:spPr/>
    </dgm:pt>
    <dgm:pt modelId="{4CD83700-8616-4FFE-8359-3E5FDD2A56D3}" type="pres">
      <dgm:prSet presAssocID="{9F15DA41-B3B7-4FD4-B6EE-2ACF8D074731}" presName="thickLine" presStyleLbl="alignNode1" presStyleIdx="2" presStyleCnt="3"/>
      <dgm:spPr/>
    </dgm:pt>
    <dgm:pt modelId="{678D409D-D3CA-4640-A7D8-1CD47465C2A1}" type="pres">
      <dgm:prSet presAssocID="{9F15DA41-B3B7-4FD4-B6EE-2ACF8D074731}" presName="horz1" presStyleCnt="0"/>
      <dgm:spPr/>
    </dgm:pt>
    <dgm:pt modelId="{F6C3E591-51FF-4BC5-9D6E-E43095A71E2F}" type="pres">
      <dgm:prSet presAssocID="{9F15DA41-B3B7-4FD4-B6EE-2ACF8D074731}" presName="tx1" presStyleLbl="revTx" presStyleIdx="2" presStyleCnt="3"/>
      <dgm:spPr/>
    </dgm:pt>
    <dgm:pt modelId="{38B91DD3-61A0-490D-803A-1AFDE78E8ACC}" type="pres">
      <dgm:prSet presAssocID="{9F15DA41-B3B7-4FD4-B6EE-2ACF8D074731}" presName="vert1" presStyleCnt="0"/>
      <dgm:spPr/>
    </dgm:pt>
  </dgm:ptLst>
  <dgm:cxnLst>
    <dgm:cxn modelId="{A4196438-B329-45DC-B3B5-7E3D77C82B29}" type="presOf" srcId="{9F15DA41-B3B7-4FD4-B6EE-2ACF8D074731}" destId="{F6C3E591-51FF-4BC5-9D6E-E43095A71E2F}" srcOrd="0" destOrd="0" presId="urn:microsoft.com/office/officeart/2008/layout/LinedList"/>
    <dgm:cxn modelId="{17180E3D-1DF1-41DC-A1BC-C53328B3CB52}" srcId="{2E1DB32B-2CCD-490F-9C0C-9A4F44285A00}" destId="{D8EDF140-3957-4E30-9640-9A17E7B0E075}" srcOrd="0" destOrd="0" parTransId="{A1702581-31C2-4B91-990E-0B0561C82B58}" sibTransId="{35297EE1-AFAC-4EEC-A0CE-59F79C5586DF}"/>
    <dgm:cxn modelId="{FC6BA348-CF9D-488F-B0D1-0A7EA5E3F6F5}" type="presOf" srcId="{D8EDF140-3957-4E30-9640-9A17E7B0E075}" destId="{8A6E7FEB-8F8D-4284-92FE-7D6572E14613}" srcOrd="0" destOrd="0" presId="urn:microsoft.com/office/officeart/2008/layout/LinedList"/>
    <dgm:cxn modelId="{4334DA50-6EB3-4233-87D6-5E175D5C19E7}" type="presOf" srcId="{880A6262-4B06-4968-8993-24608A118BED}" destId="{3C0B8CB8-4A11-4C8B-9243-C1951B7C6B4A}" srcOrd="0" destOrd="0" presId="urn:microsoft.com/office/officeart/2008/layout/LinedList"/>
    <dgm:cxn modelId="{7AFA7F87-A041-4996-ADE1-7E28AD233484}" srcId="{2E1DB32B-2CCD-490F-9C0C-9A4F44285A00}" destId="{880A6262-4B06-4968-8993-24608A118BED}" srcOrd="1" destOrd="0" parTransId="{F478EA93-4D75-40A5-9F17-FD2F3F5C729D}" sibTransId="{B41F4D9B-0AC4-478A-BE34-35E7CD6E266A}"/>
    <dgm:cxn modelId="{00C369BF-60BE-46B0-8E35-1C445158D361}" srcId="{2E1DB32B-2CCD-490F-9C0C-9A4F44285A00}" destId="{9F15DA41-B3B7-4FD4-B6EE-2ACF8D074731}" srcOrd="2" destOrd="0" parTransId="{EC1062F5-3993-4193-B614-4E64FA6075BB}" sibTransId="{7A664DEA-8D9F-4670-B071-6DA1A0796C57}"/>
    <dgm:cxn modelId="{C6EF58D9-1280-4AAE-84E1-8A5604BE6A17}" type="presOf" srcId="{2E1DB32B-2CCD-490F-9C0C-9A4F44285A00}" destId="{D310F5EF-151F-4BDB-A61C-DD01416BCD99}" srcOrd="0" destOrd="0" presId="urn:microsoft.com/office/officeart/2008/layout/LinedList"/>
    <dgm:cxn modelId="{0C575EC5-DF2B-4B02-AD18-EF577576E9DA}" type="presParOf" srcId="{D310F5EF-151F-4BDB-A61C-DD01416BCD99}" destId="{F4A14987-5E72-4324-9286-B41D5CEA5FF0}" srcOrd="0" destOrd="0" presId="urn:microsoft.com/office/officeart/2008/layout/LinedList"/>
    <dgm:cxn modelId="{FA1CC0AC-79A1-424C-815C-0D892D402EFA}" type="presParOf" srcId="{D310F5EF-151F-4BDB-A61C-DD01416BCD99}" destId="{51E7DF0C-8351-4369-ADB0-1B2A5F3624B9}" srcOrd="1" destOrd="0" presId="urn:microsoft.com/office/officeart/2008/layout/LinedList"/>
    <dgm:cxn modelId="{8E8E6159-4169-4EBF-964A-28E04BE1477A}" type="presParOf" srcId="{51E7DF0C-8351-4369-ADB0-1B2A5F3624B9}" destId="{8A6E7FEB-8F8D-4284-92FE-7D6572E14613}" srcOrd="0" destOrd="0" presId="urn:microsoft.com/office/officeart/2008/layout/LinedList"/>
    <dgm:cxn modelId="{BE9E7849-1EE1-4B32-9DC7-0FDF2658F806}" type="presParOf" srcId="{51E7DF0C-8351-4369-ADB0-1B2A5F3624B9}" destId="{EBB6840D-C52E-4E9F-A452-DE9A95ED488E}" srcOrd="1" destOrd="0" presId="urn:microsoft.com/office/officeart/2008/layout/LinedList"/>
    <dgm:cxn modelId="{5B11707F-8840-40BE-9274-6F45D9B098CE}" type="presParOf" srcId="{D310F5EF-151F-4BDB-A61C-DD01416BCD99}" destId="{C3A50990-9101-477E-8CB2-44300EB4A00F}" srcOrd="2" destOrd="0" presId="urn:microsoft.com/office/officeart/2008/layout/LinedList"/>
    <dgm:cxn modelId="{83B5DA09-CA79-4B40-9DEF-E7C2FBACCD5B}" type="presParOf" srcId="{D310F5EF-151F-4BDB-A61C-DD01416BCD99}" destId="{A7EB8623-1FF3-4751-B47F-EAD8AEB0CCF0}" srcOrd="3" destOrd="0" presId="urn:microsoft.com/office/officeart/2008/layout/LinedList"/>
    <dgm:cxn modelId="{A2CE39D6-4DA5-410A-92DB-4C7259D07D58}" type="presParOf" srcId="{A7EB8623-1FF3-4751-B47F-EAD8AEB0CCF0}" destId="{3C0B8CB8-4A11-4C8B-9243-C1951B7C6B4A}" srcOrd="0" destOrd="0" presId="urn:microsoft.com/office/officeart/2008/layout/LinedList"/>
    <dgm:cxn modelId="{36B498B6-6905-4979-936A-2338414F5406}" type="presParOf" srcId="{A7EB8623-1FF3-4751-B47F-EAD8AEB0CCF0}" destId="{56976A65-97B7-4353-B728-66C11EE59325}" srcOrd="1" destOrd="0" presId="urn:microsoft.com/office/officeart/2008/layout/LinedList"/>
    <dgm:cxn modelId="{492206DE-BC99-4875-AB72-81EC5C150873}" type="presParOf" srcId="{D310F5EF-151F-4BDB-A61C-DD01416BCD99}" destId="{4CD83700-8616-4FFE-8359-3E5FDD2A56D3}" srcOrd="4" destOrd="0" presId="urn:microsoft.com/office/officeart/2008/layout/LinedList"/>
    <dgm:cxn modelId="{DE7250C4-508F-4CD0-92E8-EA022AADC524}" type="presParOf" srcId="{D310F5EF-151F-4BDB-A61C-DD01416BCD99}" destId="{678D409D-D3CA-4640-A7D8-1CD47465C2A1}" srcOrd="5" destOrd="0" presId="urn:microsoft.com/office/officeart/2008/layout/LinedList"/>
    <dgm:cxn modelId="{16DAED9A-F7F9-4877-ACA3-5268E05528FD}" type="presParOf" srcId="{678D409D-D3CA-4640-A7D8-1CD47465C2A1}" destId="{F6C3E591-51FF-4BC5-9D6E-E43095A71E2F}" srcOrd="0" destOrd="0" presId="urn:microsoft.com/office/officeart/2008/layout/LinedList"/>
    <dgm:cxn modelId="{6EBF91E9-9707-47B8-B699-84A25E1A8761}" type="presParOf" srcId="{678D409D-D3CA-4640-A7D8-1CD47465C2A1}" destId="{38B91DD3-61A0-490D-803A-1AFDE78E8AC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F49E3BE-14BE-4CF2-9EFD-4CB497DF465E}"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319BD113-93B1-47D2-A692-D8748CB86512}">
      <dgm:prSet/>
      <dgm:spPr/>
      <dgm:t>
        <a:bodyPr/>
        <a:lstStyle/>
        <a:p>
          <a:r>
            <a:rPr lang="en-GB"/>
            <a:t>Two main objectives:</a:t>
          </a:r>
          <a:endParaRPr lang="en-US"/>
        </a:p>
      </dgm:t>
    </dgm:pt>
    <dgm:pt modelId="{93AC8485-5899-4C74-85B7-F8E0B050D339}" type="parTrans" cxnId="{6F551C14-C5CF-484A-B080-D0CAEEC8B1D4}">
      <dgm:prSet/>
      <dgm:spPr/>
      <dgm:t>
        <a:bodyPr/>
        <a:lstStyle/>
        <a:p>
          <a:endParaRPr lang="en-US"/>
        </a:p>
      </dgm:t>
    </dgm:pt>
    <dgm:pt modelId="{E8213DDB-656D-4235-837A-883894F5E64C}" type="sibTrans" cxnId="{6F551C14-C5CF-484A-B080-D0CAEEC8B1D4}">
      <dgm:prSet/>
      <dgm:spPr/>
      <dgm:t>
        <a:bodyPr/>
        <a:lstStyle/>
        <a:p>
          <a:endParaRPr lang="en-US"/>
        </a:p>
      </dgm:t>
    </dgm:pt>
    <dgm:pt modelId="{F691585C-AEFA-4363-8E93-D19B7F9ABB71}">
      <dgm:prSet/>
      <dgm:spPr/>
      <dgm:t>
        <a:bodyPr/>
        <a:lstStyle/>
        <a:p>
          <a:r>
            <a:rPr lang="en-GB"/>
            <a:t>Content covering exiting research (theories and evidence)</a:t>
          </a:r>
          <a:endParaRPr lang="en-US"/>
        </a:p>
      </dgm:t>
    </dgm:pt>
    <dgm:pt modelId="{8C3E1B21-5F51-4E99-BBA8-EAA1F5F981FD}" type="parTrans" cxnId="{B73DB3FD-E1DB-468D-8126-B2183B30488A}">
      <dgm:prSet/>
      <dgm:spPr/>
      <dgm:t>
        <a:bodyPr/>
        <a:lstStyle/>
        <a:p>
          <a:endParaRPr lang="en-US"/>
        </a:p>
      </dgm:t>
    </dgm:pt>
    <dgm:pt modelId="{7BE26E22-9B75-488A-B3B2-90359B2AEC87}" type="sibTrans" cxnId="{B73DB3FD-E1DB-468D-8126-B2183B30488A}">
      <dgm:prSet/>
      <dgm:spPr/>
      <dgm:t>
        <a:bodyPr/>
        <a:lstStyle/>
        <a:p>
          <a:endParaRPr lang="en-US"/>
        </a:p>
      </dgm:t>
    </dgm:pt>
    <dgm:pt modelId="{9AB63565-629C-4F59-8D4A-E70D06159B69}">
      <dgm:prSet/>
      <dgm:spPr/>
      <dgm:t>
        <a:bodyPr/>
        <a:lstStyle/>
        <a:p>
          <a:r>
            <a:rPr lang="en-GB"/>
            <a:t>Your own critical evaluation and content discussion </a:t>
          </a:r>
          <a:endParaRPr lang="en-US"/>
        </a:p>
      </dgm:t>
    </dgm:pt>
    <dgm:pt modelId="{FC4FA67D-DF16-44BC-8865-638A3D69EACF}" type="parTrans" cxnId="{ACA77D53-BB54-45BA-8668-B685BE647844}">
      <dgm:prSet/>
      <dgm:spPr/>
      <dgm:t>
        <a:bodyPr/>
        <a:lstStyle/>
        <a:p>
          <a:endParaRPr lang="en-US"/>
        </a:p>
      </dgm:t>
    </dgm:pt>
    <dgm:pt modelId="{E937B8C4-3D6A-4FB7-BC2F-05D6A1E8BA66}" type="sibTrans" cxnId="{ACA77D53-BB54-45BA-8668-B685BE647844}">
      <dgm:prSet/>
      <dgm:spPr/>
      <dgm:t>
        <a:bodyPr/>
        <a:lstStyle/>
        <a:p>
          <a:endParaRPr lang="en-US"/>
        </a:p>
      </dgm:t>
    </dgm:pt>
    <dgm:pt modelId="{0C1D6274-C8E7-4BBE-90AA-F44C84BA09E5}" type="pres">
      <dgm:prSet presAssocID="{EF49E3BE-14BE-4CF2-9EFD-4CB497DF465E}" presName="hierChild1" presStyleCnt="0">
        <dgm:presLayoutVars>
          <dgm:chPref val="1"/>
          <dgm:dir/>
          <dgm:animOne val="branch"/>
          <dgm:animLvl val="lvl"/>
          <dgm:resizeHandles/>
        </dgm:presLayoutVars>
      </dgm:prSet>
      <dgm:spPr/>
    </dgm:pt>
    <dgm:pt modelId="{9CE745A3-1968-4504-9BA7-56A87F076F51}" type="pres">
      <dgm:prSet presAssocID="{319BD113-93B1-47D2-A692-D8748CB86512}" presName="hierRoot1" presStyleCnt="0"/>
      <dgm:spPr/>
    </dgm:pt>
    <dgm:pt modelId="{CCA2994F-F9FF-4AF9-A0F4-9F555E21BB5A}" type="pres">
      <dgm:prSet presAssocID="{319BD113-93B1-47D2-A692-D8748CB86512}" presName="composite" presStyleCnt="0"/>
      <dgm:spPr/>
    </dgm:pt>
    <dgm:pt modelId="{6E06D8AC-70D9-4EC9-9430-923F4C8BAF3A}" type="pres">
      <dgm:prSet presAssocID="{319BD113-93B1-47D2-A692-D8748CB86512}" presName="background" presStyleLbl="node0" presStyleIdx="0" presStyleCnt="1"/>
      <dgm:spPr/>
    </dgm:pt>
    <dgm:pt modelId="{8CD25FBC-7276-4025-A457-19CA7CA959D5}" type="pres">
      <dgm:prSet presAssocID="{319BD113-93B1-47D2-A692-D8748CB86512}" presName="text" presStyleLbl="fgAcc0" presStyleIdx="0" presStyleCnt="1">
        <dgm:presLayoutVars>
          <dgm:chPref val="3"/>
        </dgm:presLayoutVars>
      </dgm:prSet>
      <dgm:spPr/>
    </dgm:pt>
    <dgm:pt modelId="{D0E82565-52A8-4861-9E07-3B6280DB62D3}" type="pres">
      <dgm:prSet presAssocID="{319BD113-93B1-47D2-A692-D8748CB86512}" presName="hierChild2" presStyleCnt="0"/>
      <dgm:spPr/>
    </dgm:pt>
    <dgm:pt modelId="{C18766C9-B9F7-468A-A916-AE9968BB7695}" type="pres">
      <dgm:prSet presAssocID="{8C3E1B21-5F51-4E99-BBA8-EAA1F5F981FD}" presName="Name10" presStyleLbl="parChTrans1D2" presStyleIdx="0" presStyleCnt="2"/>
      <dgm:spPr/>
    </dgm:pt>
    <dgm:pt modelId="{CE321645-D110-45CC-A968-B6910A76A30D}" type="pres">
      <dgm:prSet presAssocID="{F691585C-AEFA-4363-8E93-D19B7F9ABB71}" presName="hierRoot2" presStyleCnt="0"/>
      <dgm:spPr/>
    </dgm:pt>
    <dgm:pt modelId="{8B091AB8-C8D0-4C07-96C2-0BCD466A0A7D}" type="pres">
      <dgm:prSet presAssocID="{F691585C-AEFA-4363-8E93-D19B7F9ABB71}" presName="composite2" presStyleCnt="0"/>
      <dgm:spPr/>
    </dgm:pt>
    <dgm:pt modelId="{EAD62546-684A-4CFC-A712-525238D41542}" type="pres">
      <dgm:prSet presAssocID="{F691585C-AEFA-4363-8E93-D19B7F9ABB71}" presName="background2" presStyleLbl="node2" presStyleIdx="0" presStyleCnt="2"/>
      <dgm:spPr/>
    </dgm:pt>
    <dgm:pt modelId="{46788AE3-31E7-43B3-8389-4E9CC54228A8}" type="pres">
      <dgm:prSet presAssocID="{F691585C-AEFA-4363-8E93-D19B7F9ABB71}" presName="text2" presStyleLbl="fgAcc2" presStyleIdx="0" presStyleCnt="2">
        <dgm:presLayoutVars>
          <dgm:chPref val="3"/>
        </dgm:presLayoutVars>
      </dgm:prSet>
      <dgm:spPr/>
    </dgm:pt>
    <dgm:pt modelId="{AB5D894F-F782-491A-AEF4-EF117AB56D46}" type="pres">
      <dgm:prSet presAssocID="{F691585C-AEFA-4363-8E93-D19B7F9ABB71}" presName="hierChild3" presStyleCnt="0"/>
      <dgm:spPr/>
    </dgm:pt>
    <dgm:pt modelId="{634F2B52-FB44-4888-8F30-4C61FF43C1A6}" type="pres">
      <dgm:prSet presAssocID="{FC4FA67D-DF16-44BC-8865-638A3D69EACF}" presName="Name10" presStyleLbl="parChTrans1D2" presStyleIdx="1" presStyleCnt="2"/>
      <dgm:spPr/>
    </dgm:pt>
    <dgm:pt modelId="{240FEB05-77A1-491F-9BCC-1115AA916491}" type="pres">
      <dgm:prSet presAssocID="{9AB63565-629C-4F59-8D4A-E70D06159B69}" presName="hierRoot2" presStyleCnt="0"/>
      <dgm:spPr/>
    </dgm:pt>
    <dgm:pt modelId="{727885AF-6207-42BA-92F5-F21CF1FF2E0A}" type="pres">
      <dgm:prSet presAssocID="{9AB63565-629C-4F59-8D4A-E70D06159B69}" presName="composite2" presStyleCnt="0"/>
      <dgm:spPr/>
    </dgm:pt>
    <dgm:pt modelId="{DC93B3EE-6426-46C6-BB5A-0CA1C337A552}" type="pres">
      <dgm:prSet presAssocID="{9AB63565-629C-4F59-8D4A-E70D06159B69}" presName="background2" presStyleLbl="node2" presStyleIdx="1" presStyleCnt="2"/>
      <dgm:spPr/>
    </dgm:pt>
    <dgm:pt modelId="{22FC57A9-4621-41A2-81E7-1865405A885A}" type="pres">
      <dgm:prSet presAssocID="{9AB63565-629C-4F59-8D4A-E70D06159B69}" presName="text2" presStyleLbl="fgAcc2" presStyleIdx="1" presStyleCnt="2">
        <dgm:presLayoutVars>
          <dgm:chPref val="3"/>
        </dgm:presLayoutVars>
      </dgm:prSet>
      <dgm:spPr/>
    </dgm:pt>
    <dgm:pt modelId="{A8B36691-B53C-4727-8B21-68546B13136C}" type="pres">
      <dgm:prSet presAssocID="{9AB63565-629C-4F59-8D4A-E70D06159B69}" presName="hierChild3" presStyleCnt="0"/>
      <dgm:spPr/>
    </dgm:pt>
  </dgm:ptLst>
  <dgm:cxnLst>
    <dgm:cxn modelId="{4FA94907-4D39-48C0-AA90-589674648B24}" type="presOf" srcId="{9AB63565-629C-4F59-8D4A-E70D06159B69}" destId="{22FC57A9-4621-41A2-81E7-1865405A885A}" srcOrd="0" destOrd="0" presId="urn:microsoft.com/office/officeart/2005/8/layout/hierarchy1"/>
    <dgm:cxn modelId="{6F551C14-C5CF-484A-B080-D0CAEEC8B1D4}" srcId="{EF49E3BE-14BE-4CF2-9EFD-4CB497DF465E}" destId="{319BD113-93B1-47D2-A692-D8748CB86512}" srcOrd="0" destOrd="0" parTransId="{93AC8485-5899-4C74-85B7-F8E0B050D339}" sibTransId="{E8213DDB-656D-4235-837A-883894F5E64C}"/>
    <dgm:cxn modelId="{08B30036-5CD3-4243-95E5-55636EFC82D2}" type="presOf" srcId="{319BD113-93B1-47D2-A692-D8748CB86512}" destId="{8CD25FBC-7276-4025-A457-19CA7CA959D5}" srcOrd="0" destOrd="0" presId="urn:microsoft.com/office/officeart/2005/8/layout/hierarchy1"/>
    <dgm:cxn modelId="{B5E47E4D-35D1-4EBF-B966-D2B2C483330B}" type="presOf" srcId="{EF49E3BE-14BE-4CF2-9EFD-4CB497DF465E}" destId="{0C1D6274-C8E7-4BBE-90AA-F44C84BA09E5}" srcOrd="0" destOrd="0" presId="urn:microsoft.com/office/officeart/2005/8/layout/hierarchy1"/>
    <dgm:cxn modelId="{ACA77D53-BB54-45BA-8668-B685BE647844}" srcId="{319BD113-93B1-47D2-A692-D8748CB86512}" destId="{9AB63565-629C-4F59-8D4A-E70D06159B69}" srcOrd="1" destOrd="0" parTransId="{FC4FA67D-DF16-44BC-8865-638A3D69EACF}" sibTransId="{E937B8C4-3D6A-4FB7-BC2F-05D6A1E8BA66}"/>
    <dgm:cxn modelId="{8F4AA659-CC4B-43E3-BE95-CBAEE91A29C6}" type="presOf" srcId="{FC4FA67D-DF16-44BC-8865-638A3D69EACF}" destId="{634F2B52-FB44-4888-8F30-4C61FF43C1A6}" srcOrd="0" destOrd="0" presId="urn:microsoft.com/office/officeart/2005/8/layout/hierarchy1"/>
    <dgm:cxn modelId="{600FA786-64E5-45A3-B907-5F5F57A4BFB4}" type="presOf" srcId="{F691585C-AEFA-4363-8E93-D19B7F9ABB71}" destId="{46788AE3-31E7-43B3-8389-4E9CC54228A8}" srcOrd="0" destOrd="0" presId="urn:microsoft.com/office/officeart/2005/8/layout/hierarchy1"/>
    <dgm:cxn modelId="{A9C883D9-DAE7-4095-A70A-5C4EA7BE1770}" type="presOf" srcId="{8C3E1B21-5F51-4E99-BBA8-EAA1F5F981FD}" destId="{C18766C9-B9F7-468A-A916-AE9968BB7695}" srcOrd="0" destOrd="0" presId="urn:microsoft.com/office/officeart/2005/8/layout/hierarchy1"/>
    <dgm:cxn modelId="{B73DB3FD-E1DB-468D-8126-B2183B30488A}" srcId="{319BD113-93B1-47D2-A692-D8748CB86512}" destId="{F691585C-AEFA-4363-8E93-D19B7F9ABB71}" srcOrd="0" destOrd="0" parTransId="{8C3E1B21-5F51-4E99-BBA8-EAA1F5F981FD}" sibTransId="{7BE26E22-9B75-488A-B3B2-90359B2AEC87}"/>
    <dgm:cxn modelId="{3C719264-6892-4828-A233-4AF94A76D9A7}" type="presParOf" srcId="{0C1D6274-C8E7-4BBE-90AA-F44C84BA09E5}" destId="{9CE745A3-1968-4504-9BA7-56A87F076F51}" srcOrd="0" destOrd="0" presId="urn:microsoft.com/office/officeart/2005/8/layout/hierarchy1"/>
    <dgm:cxn modelId="{0C22DFEE-AFA1-4B18-9D80-F83B2058D64C}" type="presParOf" srcId="{9CE745A3-1968-4504-9BA7-56A87F076F51}" destId="{CCA2994F-F9FF-4AF9-A0F4-9F555E21BB5A}" srcOrd="0" destOrd="0" presId="urn:microsoft.com/office/officeart/2005/8/layout/hierarchy1"/>
    <dgm:cxn modelId="{579D2388-05F1-423F-A65C-3E84F7E8CB59}" type="presParOf" srcId="{CCA2994F-F9FF-4AF9-A0F4-9F555E21BB5A}" destId="{6E06D8AC-70D9-4EC9-9430-923F4C8BAF3A}" srcOrd="0" destOrd="0" presId="urn:microsoft.com/office/officeart/2005/8/layout/hierarchy1"/>
    <dgm:cxn modelId="{C86AD058-7C06-4EF8-A7B7-717E17D9F29C}" type="presParOf" srcId="{CCA2994F-F9FF-4AF9-A0F4-9F555E21BB5A}" destId="{8CD25FBC-7276-4025-A457-19CA7CA959D5}" srcOrd="1" destOrd="0" presId="urn:microsoft.com/office/officeart/2005/8/layout/hierarchy1"/>
    <dgm:cxn modelId="{72DA4E4D-854E-4FC4-BDC5-BE487DCC8B56}" type="presParOf" srcId="{9CE745A3-1968-4504-9BA7-56A87F076F51}" destId="{D0E82565-52A8-4861-9E07-3B6280DB62D3}" srcOrd="1" destOrd="0" presId="urn:microsoft.com/office/officeart/2005/8/layout/hierarchy1"/>
    <dgm:cxn modelId="{E6C6630F-520E-4897-91DD-BAE0B189C616}" type="presParOf" srcId="{D0E82565-52A8-4861-9E07-3B6280DB62D3}" destId="{C18766C9-B9F7-468A-A916-AE9968BB7695}" srcOrd="0" destOrd="0" presId="urn:microsoft.com/office/officeart/2005/8/layout/hierarchy1"/>
    <dgm:cxn modelId="{D93863EE-3B60-4CC3-8E23-9B12CFB91F6C}" type="presParOf" srcId="{D0E82565-52A8-4861-9E07-3B6280DB62D3}" destId="{CE321645-D110-45CC-A968-B6910A76A30D}" srcOrd="1" destOrd="0" presId="urn:microsoft.com/office/officeart/2005/8/layout/hierarchy1"/>
    <dgm:cxn modelId="{5C93D708-E650-412E-9147-EDA2704D20B5}" type="presParOf" srcId="{CE321645-D110-45CC-A968-B6910A76A30D}" destId="{8B091AB8-C8D0-4C07-96C2-0BCD466A0A7D}" srcOrd="0" destOrd="0" presId="urn:microsoft.com/office/officeart/2005/8/layout/hierarchy1"/>
    <dgm:cxn modelId="{E03FE1C0-7730-4017-BA05-3A8E24260A2E}" type="presParOf" srcId="{8B091AB8-C8D0-4C07-96C2-0BCD466A0A7D}" destId="{EAD62546-684A-4CFC-A712-525238D41542}" srcOrd="0" destOrd="0" presId="urn:microsoft.com/office/officeart/2005/8/layout/hierarchy1"/>
    <dgm:cxn modelId="{8F38E4F7-5A58-4562-967E-8111B0B1BA0C}" type="presParOf" srcId="{8B091AB8-C8D0-4C07-96C2-0BCD466A0A7D}" destId="{46788AE3-31E7-43B3-8389-4E9CC54228A8}" srcOrd="1" destOrd="0" presId="urn:microsoft.com/office/officeart/2005/8/layout/hierarchy1"/>
    <dgm:cxn modelId="{78A32806-39EF-410B-BCF2-03912CD89623}" type="presParOf" srcId="{CE321645-D110-45CC-A968-B6910A76A30D}" destId="{AB5D894F-F782-491A-AEF4-EF117AB56D46}" srcOrd="1" destOrd="0" presId="urn:microsoft.com/office/officeart/2005/8/layout/hierarchy1"/>
    <dgm:cxn modelId="{2EB66410-3B62-4991-AEB9-C6457832AD61}" type="presParOf" srcId="{D0E82565-52A8-4861-9E07-3B6280DB62D3}" destId="{634F2B52-FB44-4888-8F30-4C61FF43C1A6}" srcOrd="2" destOrd="0" presId="urn:microsoft.com/office/officeart/2005/8/layout/hierarchy1"/>
    <dgm:cxn modelId="{AB93ADA4-FD88-43C5-A550-1D453B8F9164}" type="presParOf" srcId="{D0E82565-52A8-4861-9E07-3B6280DB62D3}" destId="{240FEB05-77A1-491F-9BCC-1115AA916491}" srcOrd="3" destOrd="0" presId="urn:microsoft.com/office/officeart/2005/8/layout/hierarchy1"/>
    <dgm:cxn modelId="{90E74783-9914-4737-A583-767DA5E15340}" type="presParOf" srcId="{240FEB05-77A1-491F-9BCC-1115AA916491}" destId="{727885AF-6207-42BA-92F5-F21CF1FF2E0A}" srcOrd="0" destOrd="0" presId="urn:microsoft.com/office/officeart/2005/8/layout/hierarchy1"/>
    <dgm:cxn modelId="{46084BD7-5374-4A87-ACE8-7E87C5D4EB87}" type="presParOf" srcId="{727885AF-6207-42BA-92F5-F21CF1FF2E0A}" destId="{DC93B3EE-6426-46C6-BB5A-0CA1C337A552}" srcOrd="0" destOrd="0" presId="urn:microsoft.com/office/officeart/2005/8/layout/hierarchy1"/>
    <dgm:cxn modelId="{A84DAAB9-38AD-4D56-8BF9-5B4BF1E1E76B}" type="presParOf" srcId="{727885AF-6207-42BA-92F5-F21CF1FF2E0A}" destId="{22FC57A9-4621-41A2-81E7-1865405A885A}" srcOrd="1" destOrd="0" presId="urn:microsoft.com/office/officeart/2005/8/layout/hierarchy1"/>
    <dgm:cxn modelId="{F02C7D28-2088-46B4-A2D1-642415F7DA5C}" type="presParOf" srcId="{240FEB05-77A1-491F-9BCC-1115AA916491}" destId="{A8B36691-B53C-4727-8B21-68546B13136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7327BA9-4B0A-4CD3-8377-73B751BD24D7}"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702F2F0-B758-4EBB-9963-9F10E5AF138A}">
      <dgm:prSet/>
      <dgm:spPr/>
      <dgm:t>
        <a:bodyPr/>
        <a:lstStyle/>
        <a:p>
          <a:pPr>
            <a:defRPr cap="all"/>
          </a:pPr>
          <a:r>
            <a:rPr lang="en-GB" dirty="0"/>
            <a:t>Usually, one of the first tasks carried out once the topic is outlined </a:t>
          </a:r>
          <a:endParaRPr lang="en-US" dirty="0"/>
        </a:p>
      </dgm:t>
    </dgm:pt>
    <dgm:pt modelId="{A1F219B0-FDC0-436D-9C7E-E4FCBB0FBF06}" type="parTrans" cxnId="{30965727-27C6-4552-966B-B0E4A5AD3544}">
      <dgm:prSet/>
      <dgm:spPr/>
      <dgm:t>
        <a:bodyPr/>
        <a:lstStyle/>
        <a:p>
          <a:endParaRPr lang="en-US"/>
        </a:p>
      </dgm:t>
    </dgm:pt>
    <dgm:pt modelId="{14819290-B156-4C36-9E2E-FBC01A348B7B}" type="sibTrans" cxnId="{30965727-27C6-4552-966B-B0E4A5AD3544}">
      <dgm:prSet/>
      <dgm:spPr/>
      <dgm:t>
        <a:bodyPr/>
        <a:lstStyle/>
        <a:p>
          <a:endParaRPr lang="en-US"/>
        </a:p>
      </dgm:t>
    </dgm:pt>
    <dgm:pt modelId="{5A7C0B21-0A92-40C8-BA7B-5A0036E863E9}">
      <dgm:prSet/>
      <dgm:spPr/>
      <dgm:t>
        <a:bodyPr/>
        <a:lstStyle/>
        <a:p>
          <a:pPr>
            <a:defRPr cap="all"/>
          </a:pPr>
          <a:r>
            <a:rPr lang="en-GB"/>
            <a:t>Establishes familiarity and understanding of current research</a:t>
          </a:r>
          <a:endParaRPr lang="en-US"/>
        </a:p>
      </dgm:t>
    </dgm:pt>
    <dgm:pt modelId="{9C77D776-F62B-4536-B532-B0B6FAED9852}" type="parTrans" cxnId="{146250EE-1366-4CE1-9099-1ECD7266319B}">
      <dgm:prSet/>
      <dgm:spPr/>
      <dgm:t>
        <a:bodyPr/>
        <a:lstStyle/>
        <a:p>
          <a:endParaRPr lang="en-US"/>
        </a:p>
      </dgm:t>
    </dgm:pt>
    <dgm:pt modelId="{BB7B3046-799A-42B6-83AC-05CDC1172E8A}" type="sibTrans" cxnId="{146250EE-1366-4CE1-9099-1ECD7266319B}">
      <dgm:prSet/>
      <dgm:spPr/>
      <dgm:t>
        <a:bodyPr/>
        <a:lstStyle/>
        <a:p>
          <a:endParaRPr lang="en-US"/>
        </a:p>
      </dgm:t>
    </dgm:pt>
    <dgm:pt modelId="{7334922B-DDFF-403A-8040-EC4E975E2FFD}">
      <dgm:prSet/>
      <dgm:spPr/>
      <dgm:t>
        <a:bodyPr/>
        <a:lstStyle/>
        <a:p>
          <a:pPr>
            <a:defRPr cap="all"/>
          </a:pPr>
          <a:r>
            <a:rPr lang="en-GB"/>
            <a:t>Field specific?</a:t>
          </a:r>
          <a:endParaRPr lang="en-US"/>
        </a:p>
      </dgm:t>
    </dgm:pt>
    <dgm:pt modelId="{2ADF7130-1A51-405A-ADC2-6503BE9BCEDD}" type="parTrans" cxnId="{DE9F54F7-C341-4F46-B705-06AF724BF313}">
      <dgm:prSet/>
      <dgm:spPr/>
      <dgm:t>
        <a:bodyPr/>
        <a:lstStyle/>
        <a:p>
          <a:endParaRPr lang="en-US"/>
        </a:p>
      </dgm:t>
    </dgm:pt>
    <dgm:pt modelId="{20433B00-0C3D-4FB4-9635-92E4B8E8B56A}" type="sibTrans" cxnId="{DE9F54F7-C341-4F46-B705-06AF724BF313}">
      <dgm:prSet/>
      <dgm:spPr/>
      <dgm:t>
        <a:bodyPr/>
        <a:lstStyle/>
        <a:p>
          <a:endParaRPr lang="en-US"/>
        </a:p>
      </dgm:t>
    </dgm:pt>
    <dgm:pt modelId="{99B276D9-4963-4F2D-B7A2-C119B9C74493}" type="pres">
      <dgm:prSet presAssocID="{67327BA9-4B0A-4CD3-8377-73B751BD24D7}" presName="root" presStyleCnt="0">
        <dgm:presLayoutVars>
          <dgm:dir/>
          <dgm:resizeHandles val="exact"/>
        </dgm:presLayoutVars>
      </dgm:prSet>
      <dgm:spPr/>
    </dgm:pt>
    <dgm:pt modelId="{08980106-033E-4F8A-BA5D-19E4195AAD6A}" type="pres">
      <dgm:prSet presAssocID="{0702F2F0-B758-4EBB-9963-9F10E5AF138A}" presName="compNode" presStyleCnt="0"/>
      <dgm:spPr/>
    </dgm:pt>
    <dgm:pt modelId="{1DD2D18A-A31E-4635-AF84-AFD721602C99}" type="pres">
      <dgm:prSet presAssocID="{0702F2F0-B758-4EBB-9963-9F10E5AF138A}" presName="iconBgRect" presStyleLbl="bgShp" presStyleIdx="0" presStyleCnt="3"/>
      <dgm:spPr>
        <a:prstGeom prst="round2DiagRect">
          <a:avLst>
            <a:gd name="adj1" fmla="val 29727"/>
            <a:gd name="adj2" fmla="val 0"/>
          </a:avLst>
        </a:prstGeom>
      </dgm:spPr>
    </dgm:pt>
    <dgm:pt modelId="{6075E3A8-CBA8-456D-B69C-606D47B0B98D}" type="pres">
      <dgm:prSet presAssocID="{0702F2F0-B758-4EBB-9963-9F10E5AF138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F2059A73-3848-4788-AFB2-242AF4F5DD7D}" type="pres">
      <dgm:prSet presAssocID="{0702F2F0-B758-4EBB-9963-9F10E5AF138A}" presName="spaceRect" presStyleCnt="0"/>
      <dgm:spPr/>
    </dgm:pt>
    <dgm:pt modelId="{3EB3B190-56CC-4843-A852-5F98F1C3A8FB}" type="pres">
      <dgm:prSet presAssocID="{0702F2F0-B758-4EBB-9963-9F10E5AF138A}" presName="textRect" presStyleLbl="revTx" presStyleIdx="0" presStyleCnt="3">
        <dgm:presLayoutVars>
          <dgm:chMax val="1"/>
          <dgm:chPref val="1"/>
        </dgm:presLayoutVars>
      </dgm:prSet>
      <dgm:spPr/>
    </dgm:pt>
    <dgm:pt modelId="{48465D0F-0FCB-4AF8-9B17-9BA25CFEDD93}" type="pres">
      <dgm:prSet presAssocID="{14819290-B156-4C36-9E2E-FBC01A348B7B}" presName="sibTrans" presStyleCnt="0"/>
      <dgm:spPr/>
    </dgm:pt>
    <dgm:pt modelId="{7CE46C37-E942-4BD5-AB84-B280BF04FDAB}" type="pres">
      <dgm:prSet presAssocID="{5A7C0B21-0A92-40C8-BA7B-5A0036E863E9}" presName="compNode" presStyleCnt="0"/>
      <dgm:spPr/>
    </dgm:pt>
    <dgm:pt modelId="{0FCF1533-6CDC-4E1E-BFDA-471F6FF8610E}" type="pres">
      <dgm:prSet presAssocID="{5A7C0B21-0A92-40C8-BA7B-5A0036E863E9}" presName="iconBgRect" presStyleLbl="bgShp" presStyleIdx="1" presStyleCnt="3"/>
      <dgm:spPr>
        <a:prstGeom prst="round2DiagRect">
          <a:avLst>
            <a:gd name="adj1" fmla="val 29727"/>
            <a:gd name="adj2" fmla="val 0"/>
          </a:avLst>
        </a:prstGeom>
      </dgm:spPr>
    </dgm:pt>
    <dgm:pt modelId="{81004D57-9B0B-4390-89CD-6CE96BAEE1D3}" type="pres">
      <dgm:prSet presAssocID="{5A7C0B21-0A92-40C8-BA7B-5A0036E863E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03208092-6FBC-4318-9029-9CC1FE337E3D}" type="pres">
      <dgm:prSet presAssocID="{5A7C0B21-0A92-40C8-BA7B-5A0036E863E9}" presName="spaceRect" presStyleCnt="0"/>
      <dgm:spPr/>
    </dgm:pt>
    <dgm:pt modelId="{D08ECA94-417C-4EBA-9441-0BCD1938BD56}" type="pres">
      <dgm:prSet presAssocID="{5A7C0B21-0A92-40C8-BA7B-5A0036E863E9}" presName="textRect" presStyleLbl="revTx" presStyleIdx="1" presStyleCnt="3">
        <dgm:presLayoutVars>
          <dgm:chMax val="1"/>
          <dgm:chPref val="1"/>
        </dgm:presLayoutVars>
      </dgm:prSet>
      <dgm:spPr/>
    </dgm:pt>
    <dgm:pt modelId="{775C741A-779B-443D-90D7-A4B2A1C5253D}" type="pres">
      <dgm:prSet presAssocID="{BB7B3046-799A-42B6-83AC-05CDC1172E8A}" presName="sibTrans" presStyleCnt="0"/>
      <dgm:spPr/>
    </dgm:pt>
    <dgm:pt modelId="{720C513C-1738-4784-AA84-B0BEB2D050FD}" type="pres">
      <dgm:prSet presAssocID="{7334922B-DDFF-403A-8040-EC4E975E2FFD}" presName="compNode" presStyleCnt="0"/>
      <dgm:spPr/>
    </dgm:pt>
    <dgm:pt modelId="{02DF60BA-5A33-4019-A6CB-0CA5EAD289CB}" type="pres">
      <dgm:prSet presAssocID="{7334922B-DDFF-403A-8040-EC4E975E2FFD}" presName="iconBgRect" presStyleLbl="bgShp" presStyleIdx="2" presStyleCnt="3"/>
      <dgm:spPr>
        <a:prstGeom prst="round2DiagRect">
          <a:avLst>
            <a:gd name="adj1" fmla="val 29727"/>
            <a:gd name="adj2" fmla="val 0"/>
          </a:avLst>
        </a:prstGeom>
      </dgm:spPr>
    </dgm:pt>
    <dgm:pt modelId="{8C942AED-E4ED-4C2D-B809-F390E1D9A67A}" type="pres">
      <dgm:prSet presAssocID="{7334922B-DDFF-403A-8040-EC4E975E2FF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lackboard"/>
        </a:ext>
      </dgm:extLst>
    </dgm:pt>
    <dgm:pt modelId="{A494BB58-9913-4BAD-8396-BCAFB243B2F5}" type="pres">
      <dgm:prSet presAssocID="{7334922B-DDFF-403A-8040-EC4E975E2FFD}" presName="spaceRect" presStyleCnt="0"/>
      <dgm:spPr/>
    </dgm:pt>
    <dgm:pt modelId="{44F01EB3-BDC4-457B-8F5C-081079A6E471}" type="pres">
      <dgm:prSet presAssocID="{7334922B-DDFF-403A-8040-EC4E975E2FFD}" presName="textRect" presStyleLbl="revTx" presStyleIdx="2" presStyleCnt="3">
        <dgm:presLayoutVars>
          <dgm:chMax val="1"/>
          <dgm:chPref val="1"/>
        </dgm:presLayoutVars>
      </dgm:prSet>
      <dgm:spPr/>
    </dgm:pt>
  </dgm:ptLst>
  <dgm:cxnLst>
    <dgm:cxn modelId="{4E851915-4684-4B87-A60C-99667947DE9E}" type="presOf" srcId="{0702F2F0-B758-4EBB-9963-9F10E5AF138A}" destId="{3EB3B190-56CC-4843-A852-5F98F1C3A8FB}" srcOrd="0" destOrd="0" presId="urn:microsoft.com/office/officeart/2018/5/layout/IconLeafLabelList"/>
    <dgm:cxn modelId="{30965727-27C6-4552-966B-B0E4A5AD3544}" srcId="{67327BA9-4B0A-4CD3-8377-73B751BD24D7}" destId="{0702F2F0-B758-4EBB-9963-9F10E5AF138A}" srcOrd="0" destOrd="0" parTransId="{A1F219B0-FDC0-436D-9C7E-E4FCBB0FBF06}" sibTransId="{14819290-B156-4C36-9E2E-FBC01A348B7B}"/>
    <dgm:cxn modelId="{B18F7C9A-C062-423A-A796-C0E331093F16}" type="presOf" srcId="{5A7C0B21-0A92-40C8-BA7B-5A0036E863E9}" destId="{D08ECA94-417C-4EBA-9441-0BCD1938BD56}" srcOrd="0" destOrd="0" presId="urn:microsoft.com/office/officeart/2018/5/layout/IconLeafLabelList"/>
    <dgm:cxn modelId="{8B7293A8-5CAA-4B21-9DAD-3EF222A31A3F}" type="presOf" srcId="{67327BA9-4B0A-4CD3-8377-73B751BD24D7}" destId="{99B276D9-4963-4F2D-B7A2-C119B9C74493}" srcOrd="0" destOrd="0" presId="urn:microsoft.com/office/officeart/2018/5/layout/IconLeafLabelList"/>
    <dgm:cxn modelId="{7AE811B4-F116-476F-85DE-ABE35F98E811}" type="presOf" srcId="{7334922B-DDFF-403A-8040-EC4E975E2FFD}" destId="{44F01EB3-BDC4-457B-8F5C-081079A6E471}" srcOrd="0" destOrd="0" presId="urn:microsoft.com/office/officeart/2018/5/layout/IconLeafLabelList"/>
    <dgm:cxn modelId="{146250EE-1366-4CE1-9099-1ECD7266319B}" srcId="{67327BA9-4B0A-4CD3-8377-73B751BD24D7}" destId="{5A7C0B21-0A92-40C8-BA7B-5A0036E863E9}" srcOrd="1" destOrd="0" parTransId="{9C77D776-F62B-4536-B532-B0B6FAED9852}" sibTransId="{BB7B3046-799A-42B6-83AC-05CDC1172E8A}"/>
    <dgm:cxn modelId="{DE9F54F7-C341-4F46-B705-06AF724BF313}" srcId="{67327BA9-4B0A-4CD3-8377-73B751BD24D7}" destId="{7334922B-DDFF-403A-8040-EC4E975E2FFD}" srcOrd="2" destOrd="0" parTransId="{2ADF7130-1A51-405A-ADC2-6503BE9BCEDD}" sibTransId="{20433B00-0C3D-4FB4-9635-92E4B8E8B56A}"/>
    <dgm:cxn modelId="{FEE9C6D9-B6FF-4015-8A20-D8366CCBFBDF}" type="presParOf" srcId="{99B276D9-4963-4F2D-B7A2-C119B9C74493}" destId="{08980106-033E-4F8A-BA5D-19E4195AAD6A}" srcOrd="0" destOrd="0" presId="urn:microsoft.com/office/officeart/2018/5/layout/IconLeafLabelList"/>
    <dgm:cxn modelId="{4DEE3349-20D7-40D7-8077-33E919CDB578}" type="presParOf" srcId="{08980106-033E-4F8A-BA5D-19E4195AAD6A}" destId="{1DD2D18A-A31E-4635-AF84-AFD721602C99}" srcOrd="0" destOrd="0" presId="urn:microsoft.com/office/officeart/2018/5/layout/IconLeafLabelList"/>
    <dgm:cxn modelId="{967D26F7-4FA2-4563-B763-809614E83D6A}" type="presParOf" srcId="{08980106-033E-4F8A-BA5D-19E4195AAD6A}" destId="{6075E3A8-CBA8-456D-B69C-606D47B0B98D}" srcOrd="1" destOrd="0" presId="urn:microsoft.com/office/officeart/2018/5/layout/IconLeafLabelList"/>
    <dgm:cxn modelId="{6C8D4BA9-DC70-4456-890E-1F8BC41842A4}" type="presParOf" srcId="{08980106-033E-4F8A-BA5D-19E4195AAD6A}" destId="{F2059A73-3848-4788-AFB2-242AF4F5DD7D}" srcOrd="2" destOrd="0" presId="urn:microsoft.com/office/officeart/2018/5/layout/IconLeafLabelList"/>
    <dgm:cxn modelId="{7AE7C0FE-B24A-4D80-B610-09296621BABE}" type="presParOf" srcId="{08980106-033E-4F8A-BA5D-19E4195AAD6A}" destId="{3EB3B190-56CC-4843-A852-5F98F1C3A8FB}" srcOrd="3" destOrd="0" presId="urn:microsoft.com/office/officeart/2018/5/layout/IconLeafLabelList"/>
    <dgm:cxn modelId="{6F0312E9-784D-4EBE-8FF5-A6095DD531BF}" type="presParOf" srcId="{99B276D9-4963-4F2D-B7A2-C119B9C74493}" destId="{48465D0F-0FCB-4AF8-9B17-9BA25CFEDD93}" srcOrd="1" destOrd="0" presId="urn:microsoft.com/office/officeart/2018/5/layout/IconLeafLabelList"/>
    <dgm:cxn modelId="{7028B465-AE29-47D3-ABA2-0C0EB7784672}" type="presParOf" srcId="{99B276D9-4963-4F2D-B7A2-C119B9C74493}" destId="{7CE46C37-E942-4BD5-AB84-B280BF04FDAB}" srcOrd="2" destOrd="0" presId="urn:microsoft.com/office/officeart/2018/5/layout/IconLeafLabelList"/>
    <dgm:cxn modelId="{09890C0F-EC8C-468F-999C-7A9740EA7F82}" type="presParOf" srcId="{7CE46C37-E942-4BD5-AB84-B280BF04FDAB}" destId="{0FCF1533-6CDC-4E1E-BFDA-471F6FF8610E}" srcOrd="0" destOrd="0" presId="urn:microsoft.com/office/officeart/2018/5/layout/IconLeafLabelList"/>
    <dgm:cxn modelId="{A2913D8B-E4D8-49D8-980D-A2DF64DAC358}" type="presParOf" srcId="{7CE46C37-E942-4BD5-AB84-B280BF04FDAB}" destId="{81004D57-9B0B-4390-89CD-6CE96BAEE1D3}" srcOrd="1" destOrd="0" presId="urn:microsoft.com/office/officeart/2018/5/layout/IconLeafLabelList"/>
    <dgm:cxn modelId="{C7DE037E-C9B7-441A-967E-2D034B6B3B69}" type="presParOf" srcId="{7CE46C37-E942-4BD5-AB84-B280BF04FDAB}" destId="{03208092-6FBC-4318-9029-9CC1FE337E3D}" srcOrd="2" destOrd="0" presId="urn:microsoft.com/office/officeart/2018/5/layout/IconLeafLabelList"/>
    <dgm:cxn modelId="{D6EE377C-1F2D-49D8-AE1E-AD53B9CAD3B0}" type="presParOf" srcId="{7CE46C37-E942-4BD5-AB84-B280BF04FDAB}" destId="{D08ECA94-417C-4EBA-9441-0BCD1938BD56}" srcOrd="3" destOrd="0" presId="urn:microsoft.com/office/officeart/2018/5/layout/IconLeafLabelList"/>
    <dgm:cxn modelId="{47E6D8E8-8157-4902-970B-49EB3BB1F38F}" type="presParOf" srcId="{99B276D9-4963-4F2D-B7A2-C119B9C74493}" destId="{775C741A-779B-443D-90D7-A4B2A1C5253D}" srcOrd="3" destOrd="0" presId="urn:microsoft.com/office/officeart/2018/5/layout/IconLeafLabelList"/>
    <dgm:cxn modelId="{1C55EF0C-7089-48A8-886B-A8AD03D3DC3D}" type="presParOf" srcId="{99B276D9-4963-4F2D-B7A2-C119B9C74493}" destId="{720C513C-1738-4784-AA84-B0BEB2D050FD}" srcOrd="4" destOrd="0" presId="urn:microsoft.com/office/officeart/2018/5/layout/IconLeafLabelList"/>
    <dgm:cxn modelId="{A92F53D0-171D-4066-9D74-846703AAB675}" type="presParOf" srcId="{720C513C-1738-4784-AA84-B0BEB2D050FD}" destId="{02DF60BA-5A33-4019-A6CB-0CA5EAD289CB}" srcOrd="0" destOrd="0" presId="urn:microsoft.com/office/officeart/2018/5/layout/IconLeafLabelList"/>
    <dgm:cxn modelId="{DF15E7DB-BDF3-4AE8-ABD0-96218EC76E53}" type="presParOf" srcId="{720C513C-1738-4784-AA84-B0BEB2D050FD}" destId="{8C942AED-E4ED-4C2D-B809-F390E1D9A67A}" srcOrd="1" destOrd="0" presId="urn:microsoft.com/office/officeart/2018/5/layout/IconLeafLabelList"/>
    <dgm:cxn modelId="{026E7113-3510-48F8-BB18-D31866C330F0}" type="presParOf" srcId="{720C513C-1738-4784-AA84-B0BEB2D050FD}" destId="{A494BB58-9913-4BAD-8396-BCAFB243B2F5}" srcOrd="2" destOrd="0" presId="urn:microsoft.com/office/officeart/2018/5/layout/IconLeafLabelList"/>
    <dgm:cxn modelId="{F2CD01BD-FC59-45D6-8CA7-AE543AF03EF9}" type="presParOf" srcId="{720C513C-1738-4784-AA84-B0BEB2D050FD}" destId="{44F01EB3-BDC4-457B-8F5C-081079A6E471}"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C061D69-3C10-45AD-B481-673FAFACC968}"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51D6436E-C824-4008-BCDF-CF512D3D83D5}">
      <dgm:prSet/>
      <dgm:spPr/>
      <dgm:t>
        <a:bodyPr/>
        <a:lstStyle/>
        <a:p>
          <a:pPr>
            <a:defRPr cap="all"/>
          </a:pPr>
          <a:r>
            <a:rPr lang="en-GB"/>
            <a:t>Enable you to explore what research has already taken place </a:t>
          </a:r>
          <a:endParaRPr lang="en-US"/>
        </a:p>
      </dgm:t>
    </dgm:pt>
    <dgm:pt modelId="{C887C3FC-9BA0-4202-8ED5-AA26D613C614}" type="parTrans" cxnId="{59A059F5-9227-4FE9-893B-ABD72F62DC5F}">
      <dgm:prSet/>
      <dgm:spPr/>
      <dgm:t>
        <a:bodyPr/>
        <a:lstStyle/>
        <a:p>
          <a:endParaRPr lang="en-US"/>
        </a:p>
      </dgm:t>
    </dgm:pt>
    <dgm:pt modelId="{B9681132-506E-4BEC-8783-7345FEEC37EC}" type="sibTrans" cxnId="{59A059F5-9227-4FE9-893B-ABD72F62DC5F}">
      <dgm:prSet/>
      <dgm:spPr/>
      <dgm:t>
        <a:bodyPr/>
        <a:lstStyle/>
        <a:p>
          <a:endParaRPr lang="en-US"/>
        </a:p>
      </dgm:t>
    </dgm:pt>
    <dgm:pt modelId="{0A19EEB1-ADFE-4622-881A-0D291AF3D100}">
      <dgm:prSet/>
      <dgm:spPr/>
      <dgm:t>
        <a:bodyPr/>
        <a:lstStyle/>
        <a:p>
          <a:pPr>
            <a:defRPr cap="all"/>
          </a:pPr>
          <a:r>
            <a:rPr lang="en-GB"/>
            <a:t>Identify what is unknown in the topic area </a:t>
          </a:r>
          <a:endParaRPr lang="en-US"/>
        </a:p>
      </dgm:t>
    </dgm:pt>
    <dgm:pt modelId="{FB355FF9-35BB-4A6E-BF49-D760B1B75A6E}" type="parTrans" cxnId="{DD00C2F4-8646-4A89-AE1C-EC2301FBFEB0}">
      <dgm:prSet/>
      <dgm:spPr/>
      <dgm:t>
        <a:bodyPr/>
        <a:lstStyle/>
        <a:p>
          <a:endParaRPr lang="en-US"/>
        </a:p>
      </dgm:t>
    </dgm:pt>
    <dgm:pt modelId="{E3C33C4E-10C0-4604-9DF7-6692E4E84663}" type="sibTrans" cxnId="{DD00C2F4-8646-4A89-AE1C-EC2301FBFEB0}">
      <dgm:prSet/>
      <dgm:spPr/>
      <dgm:t>
        <a:bodyPr/>
        <a:lstStyle/>
        <a:p>
          <a:endParaRPr lang="en-US"/>
        </a:p>
      </dgm:t>
    </dgm:pt>
    <dgm:pt modelId="{EA835162-8327-4F97-A71D-3B14903D65A9}" type="pres">
      <dgm:prSet presAssocID="{4C061D69-3C10-45AD-B481-673FAFACC968}" presName="root" presStyleCnt="0">
        <dgm:presLayoutVars>
          <dgm:dir/>
          <dgm:resizeHandles val="exact"/>
        </dgm:presLayoutVars>
      </dgm:prSet>
      <dgm:spPr/>
    </dgm:pt>
    <dgm:pt modelId="{E5BEF0FF-0A66-4912-B00E-6E33E5528FC7}" type="pres">
      <dgm:prSet presAssocID="{51D6436E-C824-4008-BCDF-CF512D3D83D5}" presName="compNode" presStyleCnt="0"/>
      <dgm:spPr/>
    </dgm:pt>
    <dgm:pt modelId="{132E9674-7B70-4DED-A6DF-DABC97DFDA2F}" type="pres">
      <dgm:prSet presAssocID="{51D6436E-C824-4008-BCDF-CF512D3D83D5}" presName="iconBgRect" presStyleLbl="bgShp" presStyleIdx="0" presStyleCnt="2"/>
      <dgm:spPr/>
    </dgm:pt>
    <dgm:pt modelId="{915C4391-7152-40F9-8E62-6AC03C9A32A9}" type="pres">
      <dgm:prSet presAssocID="{51D6436E-C824-4008-BCDF-CF512D3D83D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115CC509-A0CB-4855-903D-133521D69E2D}" type="pres">
      <dgm:prSet presAssocID="{51D6436E-C824-4008-BCDF-CF512D3D83D5}" presName="spaceRect" presStyleCnt="0"/>
      <dgm:spPr/>
    </dgm:pt>
    <dgm:pt modelId="{6B5DF42C-FC23-44FC-97A6-FC913E45C669}" type="pres">
      <dgm:prSet presAssocID="{51D6436E-C824-4008-BCDF-CF512D3D83D5}" presName="textRect" presStyleLbl="revTx" presStyleIdx="0" presStyleCnt="2">
        <dgm:presLayoutVars>
          <dgm:chMax val="1"/>
          <dgm:chPref val="1"/>
        </dgm:presLayoutVars>
      </dgm:prSet>
      <dgm:spPr/>
    </dgm:pt>
    <dgm:pt modelId="{98DF7006-9EE8-48BE-905C-AD65757AA7A0}" type="pres">
      <dgm:prSet presAssocID="{B9681132-506E-4BEC-8783-7345FEEC37EC}" presName="sibTrans" presStyleCnt="0"/>
      <dgm:spPr/>
    </dgm:pt>
    <dgm:pt modelId="{29D9EEA1-3067-4B03-9500-8AA82BFE489B}" type="pres">
      <dgm:prSet presAssocID="{0A19EEB1-ADFE-4622-881A-0D291AF3D100}" presName="compNode" presStyleCnt="0"/>
      <dgm:spPr/>
    </dgm:pt>
    <dgm:pt modelId="{DE70B8A5-DB53-4EE9-8C14-E829685FE64B}" type="pres">
      <dgm:prSet presAssocID="{0A19EEB1-ADFE-4622-881A-0D291AF3D100}" presName="iconBgRect" presStyleLbl="bgShp" presStyleIdx="1" presStyleCnt="2"/>
      <dgm:spPr/>
    </dgm:pt>
    <dgm:pt modelId="{925AA8BC-D24C-4CF0-91A1-2C14D893B84C}" type="pres">
      <dgm:prSet presAssocID="{0A19EEB1-ADFE-4622-881A-0D291AF3D10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lp"/>
        </a:ext>
      </dgm:extLst>
    </dgm:pt>
    <dgm:pt modelId="{99673DD6-9807-4877-83DA-055A48C2982D}" type="pres">
      <dgm:prSet presAssocID="{0A19EEB1-ADFE-4622-881A-0D291AF3D100}" presName="spaceRect" presStyleCnt="0"/>
      <dgm:spPr/>
    </dgm:pt>
    <dgm:pt modelId="{D4D87F40-CA6D-4AAA-A36C-5ADC0B2DB87E}" type="pres">
      <dgm:prSet presAssocID="{0A19EEB1-ADFE-4622-881A-0D291AF3D100}" presName="textRect" presStyleLbl="revTx" presStyleIdx="1" presStyleCnt="2">
        <dgm:presLayoutVars>
          <dgm:chMax val="1"/>
          <dgm:chPref val="1"/>
        </dgm:presLayoutVars>
      </dgm:prSet>
      <dgm:spPr/>
    </dgm:pt>
  </dgm:ptLst>
  <dgm:cxnLst>
    <dgm:cxn modelId="{2FCA8F68-03B4-41ED-B663-276F74AD19C3}" type="presOf" srcId="{4C061D69-3C10-45AD-B481-673FAFACC968}" destId="{EA835162-8327-4F97-A71D-3B14903D65A9}" srcOrd="0" destOrd="0" presId="urn:microsoft.com/office/officeart/2018/5/layout/IconCircleLabelList"/>
    <dgm:cxn modelId="{BCE313E7-AAEC-4B65-BC3A-3B9E2151B17F}" type="presOf" srcId="{51D6436E-C824-4008-BCDF-CF512D3D83D5}" destId="{6B5DF42C-FC23-44FC-97A6-FC913E45C669}" srcOrd="0" destOrd="0" presId="urn:microsoft.com/office/officeart/2018/5/layout/IconCircleLabelList"/>
    <dgm:cxn modelId="{A306F5EB-367A-4782-A082-2A6FEE5DF818}" type="presOf" srcId="{0A19EEB1-ADFE-4622-881A-0D291AF3D100}" destId="{D4D87F40-CA6D-4AAA-A36C-5ADC0B2DB87E}" srcOrd="0" destOrd="0" presId="urn:microsoft.com/office/officeart/2018/5/layout/IconCircleLabelList"/>
    <dgm:cxn modelId="{DD00C2F4-8646-4A89-AE1C-EC2301FBFEB0}" srcId="{4C061D69-3C10-45AD-B481-673FAFACC968}" destId="{0A19EEB1-ADFE-4622-881A-0D291AF3D100}" srcOrd="1" destOrd="0" parTransId="{FB355FF9-35BB-4A6E-BF49-D760B1B75A6E}" sibTransId="{E3C33C4E-10C0-4604-9DF7-6692E4E84663}"/>
    <dgm:cxn modelId="{59A059F5-9227-4FE9-893B-ABD72F62DC5F}" srcId="{4C061D69-3C10-45AD-B481-673FAFACC968}" destId="{51D6436E-C824-4008-BCDF-CF512D3D83D5}" srcOrd="0" destOrd="0" parTransId="{C887C3FC-9BA0-4202-8ED5-AA26D613C614}" sibTransId="{B9681132-506E-4BEC-8783-7345FEEC37EC}"/>
    <dgm:cxn modelId="{CB7B9A53-DFB6-4C2B-80A9-C9BE7B778462}" type="presParOf" srcId="{EA835162-8327-4F97-A71D-3B14903D65A9}" destId="{E5BEF0FF-0A66-4912-B00E-6E33E5528FC7}" srcOrd="0" destOrd="0" presId="urn:microsoft.com/office/officeart/2018/5/layout/IconCircleLabelList"/>
    <dgm:cxn modelId="{F03BF7EC-5627-4DA3-AF7D-577D96722068}" type="presParOf" srcId="{E5BEF0FF-0A66-4912-B00E-6E33E5528FC7}" destId="{132E9674-7B70-4DED-A6DF-DABC97DFDA2F}" srcOrd="0" destOrd="0" presId="urn:microsoft.com/office/officeart/2018/5/layout/IconCircleLabelList"/>
    <dgm:cxn modelId="{D8FA304E-CACC-4778-8A81-60FCCA014B02}" type="presParOf" srcId="{E5BEF0FF-0A66-4912-B00E-6E33E5528FC7}" destId="{915C4391-7152-40F9-8E62-6AC03C9A32A9}" srcOrd="1" destOrd="0" presId="urn:microsoft.com/office/officeart/2018/5/layout/IconCircleLabelList"/>
    <dgm:cxn modelId="{494D595D-F54E-4E43-975B-83EADE08A82D}" type="presParOf" srcId="{E5BEF0FF-0A66-4912-B00E-6E33E5528FC7}" destId="{115CC509-A0CB-4855-903D-133521D69E2D}" srcOrd="2" destOrd="0" presId="urn:microsoft.com/office/officeart/2018/5/layout/IconCircleLabelList"/>
    <dgm:cxn modelId="{C7A3659F-6BB3-4627-AF8C-EA2197BBBDB8}" type="presParOf" srcId="{E5BEF0FF-0A66-4912-B00E-6E33E5528FC7}" destId="{6B5DF42C-FC23-44FC-97A6-FC913E45C669}" srcOrd="3" destOrd="0" presId="urn:microsoft.com/office/officeart/2018/5/layout/IconCircleLabelList"/>
    <dgm:cxn modelId="{C466AA75-5F0D-4A01-8805-248C23B39E65}" type="presParOf" srcId="{EA835162-8327-4F97-A71D-3B14903D65A9}" destId="{98DF7006-9EE8-48BE-905C-AD65757AA7A0}" srcOrd="1" destOrd="0" presId="urn:microsoft.com/office/officeart/2018/5/layout/IconCircleLabelList"/>
    <dgm:cxn modelId="{BA261D36-2422-426D-9D76-2DED1E6ADC72}" type="presParOf" srcId="{EA835162-8327-4F97-A71D-3B14903D65A9}" destId="{29D9EEA1-3067-4B03-9500-8AA82BFE489B}" srcOrd="2" destOrd="0" presId="urn:microsoft.com/office/officeart/2018/5/layout/IconCircleLabelList"/>
    <dgm:cxn modelId="{EB2030D3-50E6-4E16-8E09-F0775E3B3835}" type="presParOf" srcId="{29D9EEA1-3067-4B03-9500-8AA82BFE489B}" destId="{DE70B8A5-DB53-4EE9-8C14-E829685FE64B}" srcOrd="0" destOrd="0" presId="urn:microsoft.com/office/officeart/2018/5/layout/IconCircleLabelList"/>
    <dgm:cxn modelId="{742AFF0F-C67F-478E-8FFD-5CF1AFCF9AAB}" type="presParOf" srcId="{29D9EEA1-3067-4B03-9500-8AA82BFE489B}" destId="{925AA8BC-D24C-4CF0-91A1-2C14D893B84C}" srcOrd="1" destOrd="0" presId="urn:microsoft.com/office/officeart/2018/5/layout/IconCircleLabelList"/>
    <dgm:cxn modelId="{FB0A8713-7F30-4EB6-BEA0-4F1ECAED5092}" type="presParOf" srcId="{29D9EEA1-3067-4B03-9500-8AA82BFE489B}" destId="{99673DD6-9807-4877-83DA-055A48C2982D}" srcOrd="2" destOrd="0" presId="urn:microsoft.com/office/officeart/2018/5/layout/IconCircleLabelList"/>
    <dgm:cxn modelId="{0B2B3ECD-62DD-45E1-9A3B-1E065BB4D0AD}" type="presParOf" srcId="{29D9EEA1-3067-4B03-9500-8AA82BFE489B}" destId="{D4D87F40-CA6D-4AAA-A36C-5ADC0B2DB87E}"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67D11A2-CA66-4EC4-BBB8-7F9858C512C7}"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93AC5C7D-00BC-456B-8578-1954ABE67F97}">
      <dgm:prSet/>
      <dgm:spPr/>
      <dgm:t>
        <a:bodyPr/>
        <a:lstStyle/>
        <a:p>
          <a:r>
            <a:rPr lang="en-GB"/>
            <a:t>Summarise and analyse previous research and theories </a:t>
          </a:r>
          <a:endParaRPr lang="en-US"/>
        </a:p>
      </dgm:t>
    </dgm:pt>
    <dgm:pt modelId="{64B2A796-6858-4696-9341-37FF6F2759F1}" type="parTrans" cxnId="{038012C6-D05A-4003-93AB-BF0A606F5282}">
      <dgm:prSet/>
      <dgm:spPr/>
      <dgm:t>
        <a:bodyPr/>
        <a:lstStyle/>
        <a:p>
          <a:endParaRPr lang="en-US"/>
        </a:p>
      </dgm:t>
    </dgm:pt>
    <dgm:pt modelId="{460098E9-6EF2-47EB-86B6-067229B5283D}" type="sibTrans" cxnId="{038012C6-D05A-4003-93AB-BF0A606F5282}">
      <dgm:prSet phldrT="1" phldr="0"/>
      <dgm:spPr/>
      <dgm:t>
        <a:bodyPr/>
        <a:lstStyle/>
        <a:p>
          <a:r>
            <a:rPr lang="en-US"/>
            <a:t>1</a:t>
          </a:r>
        </a:p>
      </dgm:t>
    </dgm:pt>
    <dgm:pt modelId="{323E5B6C-64EF-4450-8173-64E00D3F4C80}">
      <dgm:prSet/>
      <dgm:spPr/>
      <dgm:t>
        <a:bodyPr/>
        <a:lstStyle/>
        <a:p>
          <a:r>
            <a:rPr lang="en-GB"/>
            <a:t>Identify areas of debate, controversy, contested claims</a:t>
          </a:r>
          <a:endParaRPr lang="en-US"/>
        </a:p>
      </dgm:t>
    </dgm:pt>
    <dgm:pt modelId="{EFF4631A-F541-4177-BF3C-1E70BF416AC1}" type="parTrans" cxnId="{B6DBEEA4-4A4A-4DC8-9060-196B9DC7FB0A}">
      <dgm:prSet/>
      <dgm:spPr/>
      <dgm:t>
        <a:bodyPr/>
        <a:lstStyle/>
        <a:p>
          <a:endParaRPr lang="en-US"/>
        </a:p>
      </dgm:t>
    </dgm:pt>
    <dgm:pt modelId="{FE0CB9C5-B5A6-4329-861B-1DC0316801CA}" type="sibTrans" cxnId="{B6DBEEA4-4A4A-4DC8-9060-196B9DC7FB0A}">
      <dgm:prSet phldrT="2" phldr="0"/>
      <dgm:spPr/>
      <dgm:t>
        <a:bodyPr/>
        <a:lstStyle/>
        <a:p>
          <a:r>
            <a:rPr lang="en-US"/>
            <a:t>2</a:t>
          </a:r>
        </a:p>
      </dgm:t>
    </dgm:pt>
    <dgm:pt modelId="{6EB1D07A-C1B9-48AD-BE6A-992E3DEC60B8}">
      <dgm:prSet/>
      <dgm:spPr/>
      <dgm:t>
        <a:bodyPr/>
        <a:lstStyle/>
        <a:p>
          <a:r>
            <a:rPr lang="en-GB"/>
            <a:t>Highlight gaps that may exist </a:t>
          </a:r>
          <a:endParaRPr lang="en-US"/>
        </a:p>
      </dgm:t>
    </dgm:pt>
    <dgm:pt modelId="{B4F96277-5FCD-405A-A93B-D4CA6DF390A7}" type="parTrans" cxnId="{13774137-402D-4EC6-9CC4-1E2677DF1A44}">
      <dgm:prSet/>
      <dgm:spPr/>
      <dgm:t>
        <a:bodyPr/>
        <a:lstStyle/>
        <a:p>
          <a:endParaRPr lang="en-US"/>
        </a:p>
      </dgm:t>
    </dgm:pt>
    <dgm:pt modelId="{A47553AD-B133-4845-93CA-A491A5BC09AB}" type="sibTrans" cxnId="{13774137-402D-4EC6-9CC4-1E2677DF1A44}">
      <dgm:prSet phldrT="3" phldr="0"/>
      <dgm:spPr/>
      <dgm:t>
        <a:bodyPr/>
        <a:lstStyle/>
        <a:p>
          <a:r>
            <a:rPr lang="en-US"/>
            <a:t>3</a:t>
          </a:r>
        </a:p>
      </dgm:t>
    </dgm:pt>
    <dgm:pt modelId="{8853D5FA-481A-4519-8855-E48DC4707C24}" type="pres">
      <dgm:prSet presAssocID="{867D11A2-CA66-4EC4-BBB8-7F9858C512C7}" presName="Name0" presStyleCnt="0">
        <dgm:presLayoutVars>
          <dgm:animLvl val="lvl"/>
          <dgm:resizeHandles val="exact"/>
        </dgm:presLayoutVars>
      </dgm:prSet>
      <dgm:spPr/>
    </dgm:pt>
    <dgm:pt modelId="{4D69C0BC-69B5-45B8-83B8-12BB2788B13B}" type="pres">
      <dgm:prSet presAssocID="{93AC5C7D-00BC-456B-8578-1954ABE67F97}" presName="compositeNode" presStyleCnt="0">
        <dgm:presLayoutVars>
          <dgm:bulletEnabled val="1"/>
        </dgm:presLayoutVars>
      </dgm:prSet>
      <dgm:spPr/>
    </dgm:pt>
    <dgm:pt modelId="{A3AAA01F-9C3A-4F15-A2BB-EA57AE26012B}" type="pres">
      <dgm:prSet presAssocID="{93AC5C7D-00BC-456B-8578-1954ABE67F97}" presName="bgRect" presStyleLbl="bgAccFollowNode1" presStyleIdx="0" presStyleCnt="3"/>
      <dgm:spPr/>
    </dgm:pt>
    <dgm:pt modelId="{3408E56E-357C-425D-BEA3-21ABA80922A7}" type="pres">
      <dgm:prSet presAssocID="{460098E9-6EF2-47EB-86B6-067229B5283D}" presName="sibTransNodeCircle" presStyleLbl="alignNode1" presStyleIdx="0" presStyleCnt="6">
        <dgm:presLayoutVars>
          <dgm:chMax val="0"/>
          <dgm:bulletEnabled/>
        </dgm:presLayoutVars>
      </dgm:prSet>
      <dgm:spPr/>
    </dgm:pt>
    <dgm:pt modelId="{7BDCEFA5-CD9A-4E60-85B4-C06D9BA85C16}" type="pres">
      <dgm:prSet presAssocID="{93AC5C7D-00BC-456B-8578-1954ABE67F97}" presName="bottomLine" presStyleLbl="alignNode1" presStyleIdx="1" presStyleCnt="6">
        <dgm:presLayoutVars/>
      </dgm:prSet>
      <dgm:spPr/>
    </dgm:pt>
    <dgm:pt modelId="{FA1A2902-6A7D-4848-AEF3-1494BA06ECB1}" type="pres">
      <dgm:prSet presAssocID="{93AC5C7D-00BC-456B-8578-1954ABE67F97}" presName="nodeText" presStyleLbl="bgAccFollowNode1" presStyleIdx="0" presStyleCnt="3">
        <dgm:presLayoutVars>
          <dgm:bulletEnabled val="1"/>
        </dgm:presLayoutVars>
      </dgm:prSet>
      <dgm:spPr/>
    </dgm:pt>
    <dgm:pt modelId="{9B6ACF80-BE6D-4589-B08D-2593A8B0BC08}" type="pres">
      <dgm:prSet presAssocID="{460098E9-6EF2-47EB-86B6-067229B5283D}" presName="sibTrans" presStyleCnt="0"/>
      <dgm:spPr/>
    </dgm:pt>
    <dgm:pt modelId="{5F01490F-139C-4B0B-A5B5-13783D6E3A59}" type="pres">
      <dgm:prSet presAssocID="{323E5B6C-64EF-4450-8173-64E00D3F4C80}" presName="compositeNode" presStyleCnt="0">
        <dgm:presLayoutVars>
          <dgm:bulletEnabled val="1"/>
        </dgm:presLayoutVars>
      </dgm:prSet>
      <dgm:spPr/>
    </dgm:pt>
    <dgm:pt modelId="{051D82B9-7823-4710-9116-1454056C0063}" type="pres">
      <dgm:prSet presAssocID="{323E5B6C-64EF-4450-8173-64E00D3F4C80}" presName="bgRect" presStyleLbl="bgAccFollowNode1" presStyleIdx="1" presStyleCnt="3"/>
      <dgm:spPr/>
    </dgm:pt>
    <dgm:pt modelId="{7586EA5F-7294-4418-8072-F40BE06AA39A}" type="pres">
      <dgm:prSet presAssocID="{FE0CB9C5-B5A6-4329-861B-1DC0316801CA}" presName="sibTransNodeCircle" presStyleLbl="alignNode1" presStyleIdx="2" presStyleCnt="6">
        <dgm:presLayoutVars>
          <dgm:chMax val="0"/>
          <dgm:bulletEnabled/>
        </dgm:presLayoutVars>
      </dgm:prSet>
      <dgm:spPr/>
    </dgm:pt>
    <dgm:pt modelId="{49404BEE-2638-4B55-8256-BFA06CA608D9}" type="pres">
      <dgm:prSet presAssocID="{323E5B6C-64EF-4450-8173-64E00D3F4C80}" presName="bottomLine" presStyleLbl="alignNode1" presStyleIdx="3" presStyleCnt="6">
        <dgm:presLayoutVars/>
      </dgm:prSet>
      <dgm:spPr/>
    </dgm:pt>
    <dgm:pt modelId="{1E9FC06F-3C38-4879-B699-727F27BFD444}" type="pres">
      <dgm:prSet presAssocID="{323E5B6C-64EF-4450-8173-64E00D3F4C80}" presName="nodeText" presStyleLbl="bgAccFollowNode1" presStyleIdx="1" presStyleCnt="3">
        <dgm:presLayoutVars>
          <dgm:bulletEnabled val="1"/>
        </dgm:presLayoutVars>
      </dgm:prSet>
      <dgm:spPr/>
    </dgm:pt>
    <dgm:pt modelId="{2FA3D078-0388-4B78-B84E-7AA8EFBB4255}" type="pres">
      <dgm:prSet presAssocID="{FE0CB9C5-B5A6-4329-861B-1DC0316801CA}" presName="sibTrans" presStyleCnt="0"/>
      <dgm:spPr/>
    </dgm:pt>
    <dgm:pt modelId="{7A7F16EF-0812-4834-BE99-9E19F640C6CF}" type="pres">
      <dgm:prSet presAssocID="{6EB1D07A-C1B9-48AD-BE6A-992E3DEC60B8}" presName="compositeNode" presStyleCnt="0">
        <dgm:presLayoutVars>
          <dgm:bulletEnabled val="1"/>
        </dgm:presLayoutVars>
      </dgm:prSet>
      <dgm:spPr/>
    </dgm:pt>
    <dgm:pt modelId="{7233A807-80B3-4940-A7F3-D5C25E3D045A}" type="pres">
      <dgm:prSet presAssocID="{6EB1D07A-C1B9-48AD-BE6A-992E3DEC60B8}" presName="bgRect" presStyleLbl="bgAccFollowNode1" presStyleIdx="2" presStyleCnt="3"/>
      <dgm:spPr/>
    </dgm:pt>
    <dgm:pt modelId="{D383206E-B995-48BF-AB62-9ED4ED2FF589}" type="pres">
      <dgm:prSet presAssocID="{A47553AD-B133-4845-93CA-A491A5BC09AB}" presName="sibTransNodeCircle" presStyleLbl="alignNode1" presStyleIdx="4" presStyleCnt="6">
        <dgm:presLayoutVars>
          <dgm:chMax val="0"/>
          <dgm:bulletEnabled/>
        </dgm:presLayoutVars>
      </dgm:prSet>
      <dgm:spPr/>
    </dgm:pt>
    <dgm:pt modelId="{377A6B41-A26C-4E24-93CE-82336C7AD10C}" type="pres">
      <dgm:prSet presAssocID="{6EB1D07A-C1B9-48AD-BE6A-992E3DEC60B8}" presName="bottomLine" presStyleLbl="alignNode1" presStyleIdx="5" presStyleCnt="6">
        <dgm:presLayoutVars/>
      </dgm:prSet>
      <dgm:spPr/>
    </dgm:pt>
    <dgm:pt modelId="{9A5BD937-458F-451C-966E-6D5A1B212E95}" type="pres">
      <dgm:prSet presAssocID="{6EB1D07A-C1B9-48AD-BE6A-992E3DEC60B8}" presName="nodeText" presStyleLbl="bgAccFollowNode1" presStyleIdx="2" presStyleCnt="3">
        <dgm:presLayoutVars>
          <dgm:bulletEnabled val="1"/>
        </dgm:presLayoutVars>
      </dgm:prSet>
      <dgm:spPr/>
    </dgm:pt>
  </dgm:ptLst>
  <dgm:cxnLst>
    <dgm:cxn modelId="{0E8B2A08-9D4B-4DE4-AAF7-A9EC831D4706}" type="presOf" srcId="{A47553AD-B133-4845-93CA-A491A5BC09AB}" destId="{D383206E-B995-48BF-AB62-9ED4ED2FF589}" srcOrd="0" destOrd="0" presId="urn:microsoft.com/office/officeart/2016/7/layout/BasicLinearProcessNumbered"/>
    <dgm:cxn modelId="{CD7A0425-20BF-44C6-AB9C-396DF04A3307}" type="presOf" srcId="{6EB1D07A-C1B9-48AD-BE6A-992E3DEC60B8}" destId="{9A5BD937-458F-451C-966E-6D5A1B212E95}" srcOrd="1" destOrd="0" presId="urn:microsoft.com/office/officeart/2016/7/layout/BasicLinearProcessNumbered"/>
    <dgm:cxn modelId="{13774137-402D-4EC6-9CC4-1E2677DF1A44}" srcId="{867D11A2-CA66-4EC4-BBB8-7F9858C512C7}" destId="{6EB1D07A-C1B9-48AD-BE6A-992E3DEC60B8}" srcOrd="2" destOrd="0" parTransId="{B4F96277-5FCD-405A-A93B-D4CA6DF390A7}" sibTransId="{A47553AD-B133-4845-93CA-A491A5BC09AB}"/>
    <dgm:cxn modelId="{F9D0913C-1A73-4C00-8002-2801A228690D}" type="presOf" srcId="{323E5B6C-64EF-4450-8173-64E00D3F4C80}" destId="{1E9FC06F-3C38-4879-B699-727F27BFD444}" srcOrd="1" destOrd="0" presId="urn:microsoft.com/office/officeart/2016/7/layout/BasicLinearProcessNumbered"/>
    <dgm:cxn modelId="{F64FD05F-FD7D-4215-A426-9A123BE62804}" type="presOf" srcId="{867D11A2-CA66-4EC4-BBB8-7F9858C512C7}" destId="{8853D5FA-481A-4519-8855-E48DC4707C24}" srcOrd="0" destOrd="0" presId="urn:microsoft.com/office/officeart/2016/7/layout/BasicLinearProcessNumbered"/>
    <dgm:cxn modelId="{87C6C651-5BD5-43D2-9E88-E7D9E72FD689}" type="presOf" srcId="{93AC5C7D-00BC-456B-8578-1954ABE67F97}" destId="{A3AAA01F-9C3A-4F15-A2BB-EA57AE26012B}" srcOrd="0" destOrd="0" presId="urn:microsoft.com/office/officeart/2016/7/layout/BasicLinearProcessNumbered"/>
    <dgm:cxn modelId="{51866972-01C2-43E1-93DC-9588601C426B}" type="presOf" srcId="{323E5B6C-64EF-4450-8173-64E00D3F4C80}" destId="{051D82B9-7823-4710-9116-1454056C0063}" srcOrd="0" destOrd="0" presId="urn:microsoft.com/office/officeart/2016/7/layout/BasicLinearProcessNumbered"/>
    <dgm:cxn modelId="{CE00E575-A5B6-4D1A-962C-2134C7D3DB46}" type="presOf" srcId="{FE0CB9C5-B5A6-4329-861B-1DC0316801CA}" destId="{7586EA5F-7294-4418-8072-F40BE06AA39A}" srcOrd="0" destOrd="0" presId="urn:microsoft.com/office/officeart/2016/7/layout/BasicLinearProcessNumbered"/>
    <dgm:cxn modelId="{464BB896-0213-4C38-A9B8-C3917D3E3832}" type="presOf" srcId="{6EB1D07A-C1B9-48AD-BE6A-992E3DEC60B8}" destId="{7233A807-80B3-4940-A7F3-D5C25E3D045A}" srcOrd="0" destOrd="0" presId="urn:microsoft.com/office/officeart/2016/7/layout/BasicLinearProcessNumbered"/>
    <dgm:cxn modelId="{935F8A9C-9F13-4AEF-8E15-9B16ECBE3E56}" type="presOf" srcId="{460098E9-6EF2-47EB-86B6-067229B5283D}" destId="{3408E56E-357C-425D-BEA3-21ABA80922A7}" srcOrd="0" destOrd="0" presId="urn:microsoft.com/office/officeart/2016/7/layout/BasicLinearProcessNumbered"/>
    <dgm:cxn modelId="{B6DBEEA4-4A4A-4DC8-9060-196B9DC7FB0A}" srcId="{867D11A2-CA66-4EC4-BBB8-7F9858C512C7}" destId="{323E5B6C-64EF-4450-8173-64E00D3F4C80}" srcOrd="1" destOrd="0" parTransId="{EFF4631A-F541-4177-BF3C-1E70BF416AC1}" sibTransId="{FE0CB9C5-B5A6-4329-861B-1DC0316801CA}"/>
    <dgm:cxn modelId="{038012C6-D05A-4003-93AB-BF0A606F5282}" srcId="{867D11A2-CA66-4EC4-BBB8-7F9858C512C7}" destId="{93AC5C7D-00BC-456B-8578-1954ABE67F97}" srcOrd="0" destOrd="0" parTransId="{64B2A796-6858-4696-9341-37FF6F2759F1}" sibTransId="{460098E9-6EF2-47EB-86B6-067229B5283D}"/>
    <dgm:cxn modelId="{FB0CBECC-9934-4873-A5CF-5C9D2A2B1197}" type="presOf" srcId="{93AC5C7D-00BC-456B-8578-1954ABE67F97}" destId="{FA1A2902-6A7D-4848-AEF3-1494BA06ECB1}" srcOrd="1" destOrd="0" presId="urn:microsoft.com/office/officeart/2016/7/layout/BasicLinearProcessNumbered"/>
    <dgm:cxn modelId="{7E2B2883-AFBE-4FCA-9544-A4AD02FB8B03}" type="presParOf" srcId="{8853D5FA-481A-4519-8855-E48DC4707C24}" destId="{4D69C0BC-69B5-45B8-83B8-12BB2788B13B}" srcOrd="0" destOrd="0" presId="urn:microsoft.com/office/officeart/2016/7/layout/BasicLinearProcessNumbered"/>
    <dgm:cxn modelId="{70973AFB-50A8-4463-953C-110172B4B4B1}" type="presParOf" srcId="{4D69C0BC-69B5-45B8-83B8-12BB2788B13B}" destId="{A3AAA01F-9C3A-4F15-A2BB-EA57AE26012B}" srcOrd="0" destOrd="0" presId="urn:microsoft.com/office/officeart/2016/7/layout/BasicLinearProcessNumbered"/>
    <dgm:cxn modelId="{849ABABF-1540-4DCA-859E-A77539CC3A23}" type="presParOf" srcId="{4D69C0BC-69B5-45B8-83B8-12BB2788B13B}" destId="{3408E56E-357C-425D-BEA3-21ABA80922A7}" srcOrd="1" destOrd="0" presId="urn:microsoft.com/office/officeart/2016/7/layout/BasicLinearProcessNumbered"/>
    <dgm:cxn modelId="{E25A59F7-C11C-4599-8B35-91DDF9B04A3F}" type="presParOf" srcId="{4D69C0BC-69B5-45B8-83B8-12BB2788B13B}" destId="{7BDCEFA5-CD9A-4E60-85B4-C06D9BA85C16}" srcOrd="2" destOrd="0" presId="urn:microsoft.com/office/officeart/2016/7/layout/BasicLinearProcessNumbered"/>
    <dgm:cxn modelId="{FF8A5023-E4FC-4B06-B579-B28CABFA8DC8}" type="presParOf" srcId="{4D69C0BC-69B5-45B8-83B8-12BB2788B13B}" destId="{FA1A2902-6A7D-4848-AEF3-1494BA06ECB1}" srcOrd="3" destOrd="0" presId="urn:microsoft.com/office/officeart/2016/7/layout/BasicLinearProcessNumbered"/>
    <dgm:cxn modelId="{9D5579D0-921A-461F-887A-C88EFE155B95}" type="presParOf" srcId="{8853D5FA-481A-4519-8855-E48DC4707C24}" destId="{9B6ACF80-BE6D-4589-B08D-2593A8B0BC08}" srcOrd="1" destOrd="0" presId="urn:microsoft.com/office/officeart/2016/7/layout/BasicLinearProcessNumbered"/>
    <dgm:cxn modelId="{FD32EADC-F2CE-4FFB-97D7-B248B302FAAF}" type="presParOf" srcId="{8853D5FA-481A-4519-8855-E48DC4707C24}" destId="{5F01490F-139C-4B0B-A5B5-13783D6E3A59}" srcOrd="2" destOrd="0" presId="urn:microsoft.com/office/officeart/2016/7/layout/BasicLinearProcessNumbered"/>
    <dgm:cxn modelId="{D5AA8BE1-16FE-4490-AAB8-3466F0BC078F}" type="presParOf" srcId="{5F01490F-139C-4B0B-A5B5-13783D6E3A59}" destId="{051D82B9-7823-4710-9116-1454056C0063}" srcOrd="0" destOrd="0" presId="urn:microsoft.com/office/officeart/2016/7/layout/BasicLinearProcessNumbered"/>
    <dgm:cxn modelId="{842C2202-4B67-4294-BB87-F6F04EA11CED}" type="presParOf" srcId="{5F01490F-139C-4B0B-A5B5-13783D6E3A59}" destId="{7586EA5F-7294-4418-8072-F40BE06AA39A}" srcOrd="1" destOrd="0" presId="urn:microsoft.com/office/officeart/2016/7/layout/BasicLinearProcessNumbered"/>
    <dgm:cxn modelId="{DB16AE48-3152-4418-8C39-4445B70957DB}" type="presParOf" srcId="{5F01490F-139C-4B0B-A5B5-13783D6E3A59}" destId="{49404BEE-2638-4B55-8256-BFA06CA608D9}" srcOrd="2" destOrd="0" presId="urn:microsoft.com/office/officeart/2016/7/layout/BasicLinearProcessNumbered"/>
    <dgm:cxn modelId="{EC9EAE92-6D74-4362-8CAF-642CBECD07B3}" type="presParOf" srcId="{5F01490F-139C-4B0B-A5B5-13783D6E3A59}" destId="{1E9FC06F-3C38-4879-B699-727F27BFD444}" srcOrd="3" destOrd="0" presId="urn:microsoft.com/office/officeart/2016/7/layout/BasicLinearProcessNumbered"/>
    <dgm:cxn modelId="{067603D2-4DDE-4529-A686-492C196BD9BD}" type="presParOf" srcId="{8853D5FA-481A-4519-8855-E48DC4707C24}" destId="{2FA3D078-0388-4B78-B84E-7AA8EFBB4255}" srcOrd="3" destOrd="0" presId="urn:microsoft.com/office/officeart/2016/7/layout/BasicLinearProcessNumbered"/>
    <dgm:cxn modelId="{256207E8-0D85-46A1-ADB1-F11534AB9527}" type="presParOf" srcId="{8853D5FA-481A-4519-8855-E48DC4707C24}" destId="{7A7F16EF-0812-4834-BE99-9E19F640C6CF}" srcOrd="4" destOrd="0" presId="urn:microsoft.com/office/officeart/2016/7/layout/BasicLinearProcessNumbered"/>
    <dgm:cxn modelId="{C61E2FC3-03FC-4E82-B666-591F094F9392}" type="presParOf" srcId="{7A7F16EF-0812-4834-BE99-9E19F640C6CF}" destId="{7233A807-80B3-4940-A7F3-D5C25E3D045A}" srcOrd="0" destOrd="0" presId="urn:microsoft.com/office/officeart/2016/7/layout/BasicLinearProcessNumbered"/>
    <dgm:cxn modelId="{E291247F-3C25-420C-81FC-D33F88BC4EE9}" type="presParOf" srcId="{7A7F16EF-0812-4834-BE99-9E19F640C6CF}" destId="{D383206E-B995-48BF-AB62-9ED4ED2FF589}" srcOrd="1" destOrd="0" presId="urn:microsoft.com/office/officeart/2016/7/layout/BasicLinearProcessNumbered"/>
    <dgm:cxn modelId="{13D5DD63-FF61-498F-9986-1DA1649C4177}" type="presParOf" srcId="{7A7F16EF-0812-4834-BE99-9E19F640C6CF}" destId="{377A6B41-A26C-4E24-93CE-82336C7AD10C}" srcOrd="2" destOrd="0" presId="urn:microsoft.com/office/officeart/2016/7/layout/BasicLinearProcessNumbered"/>
    <dgm:cxn modelId="{2C86979A-6D37-48C3-B9DC-4A1BF4F38D81}" type="presParOf" srcId="{7A7F16EF-0812-4834-BE99-9E19F640C6CF}" destId="{9A5BD937-458F-451C-966E-6D5A1B212E95}"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C4709A9-AD7E-4B80-9458-53EA71FAB7AA}"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D6438F49-9F3E-4805-BD56-B235E3E76887}">
      <dgm:prSet/>
      <dgm:spPr/>
      <dgm:t>
        <a:bodyPr/>
        <a:lstStyle/>
        <a:p>
          <a:r>
            <a:rPr lang="en-GB"/>
            <a:t>Demonstrating understanding, knowledge and familiarity</a:t>
          </a:r>
          <a:endParaRPr lang="en-US"/>
        </a:p>
      </dgm:t>
    </dgm:pt>
    <dgm:pt modelId="{6B5735ED-1516-4B45-A6C6-3F4F9A26971C}" type="parTrans" cxnId="{02E87752-B2A3-444A-8F2D-134CE26D71AB}">
      <dgm:prSet/>
      <dgm:spPr/>
      <dgm:t>
        <a:bodyPr/>
        <a:lstStyle/>
        <a:p>
          <a:endParaRPr lang="en-US"/>
        </a:p>
      </dgm:t>
    </dgm:pt>
    <dgm:pt modelId="{C59B98AB-011E-4E43-BC93-967A2057494D}" type="sibTrans" cxnId="{02E87752-B2A3-444A-8F2D-134CE26D71AB}">
      <dgm:prSet/>
      <dgm:spPr/>
      <dgm:t>
        <a:bodyPr/>
        <a:lstStyle/>
        <a:p>
          <a:endParaRPr lang="en-US"/>
        </a:p>
      </dgm:t>
    </dgm:pt>
    <dgm:pt modelId="{E263DDF2-EC78-4E41-8B18-68E43C0DCBE1}">
      <dgm:prSet/>
      <dgm:spPr/>
      <dgm:t>
        <a:bodyPr/>
        <a:lstStyle/>
        <a:p>
          <a:r>
            <a:rPr lang="en-GB"/>
            <a:t>What are the established themes of the subject? Relevant sources? Why are they relevant? Are they reliable?</a:t>
          </a:r>
          <a:endParaRPr lang="en-US"/>
        </a:p>
      </dgm:t>
    </dgm:pt>
    <dgm:pt modelId="{FEFBCB69-3822-4977-8DF8-CCCA700113A3}" type="parTrans" cxnId="{3D0A40CC-54AD-4259-9A49-53528BA0094F}">
      <dgm:prSet/>
      <dgm:spPr/>
      <dgm:t>
        <a:bodyPr/>
        <a:lstStyle/>
        <a:p>
          <a:endParaRPr lang="en-US"/>
        </a:p>
      </dgm:t>
    </dgm:pt>
    <dgm:pt modelId="{EAB3FA3A-6B5B-4D90-B3B3-C81F315F21B1}" type="sibTrans" cxnId="{3D0A40CC-54AD-4259-9A49-53528BA0094F}">
      <dgm:prSet/>
      <dgm:spPr/>
      <dgm:t>
        <a:bodyPr/>
        <a:lstStyle/>
        <a:p>
          <a:endParaRPr lang="en-US"/>
        </a:p>
      </dgm:t>
    </dgm:pt>
    <dgm:pt modelId="{0855E410-6EFF-4F11-AF63-E91867795DF5}">
      <dgm:prSet/>
      <dgm:spPr/>
      <dgm:t>
        <a:bodyPr/>
        <a:lstStyle/>
        <a:p>
          <a:r>
            <a:rPr lang="en-GB"/>
            <a:t>Recent developments? Significant? Why?</a:t>
          </a:r>
          <a:endParaRPr lang="en-US"/>
        </a:p>
      </dgm:t>
    </dgm:pt>
    <dgm:pt modelId="{3B92A30F-2407-4605-B38B-61CAA3B2CE94}" type="parTrans" cxnId="{08BF99D4-4B96-49EC-A6B1-0EA7EE240A9B}">
      <dgm:prSet/>
      <dgm:spPr/>
      <dgm:t>
        <a:bodyPr/>
        <a:lstStyle/>
        <a:p>
          <a:endParaRPr lang="en-US"/>
        </a:p>
      </dgm:t>
    </dgm:pt>
    <dgm:pt modelId="{B2AD3576-7715-4FEC-82D9-C8FD64602D2F}" type="sibTrans" cxnId="{08BF99D4-4B96-49EC-A6B1-0EA7EE240A9B}">
      <dgm:prSet/>
      <dgm:spPr/>
      <dgm:t>
        <a:bodyPr/>
        <a:lstStyle/>
        <a:p>
          <a:endParaRPr lang="en-US"/>
        </a:p>
      </dgm:t>
    </dgm:pt>
    <dgm:pt modelId="{86B548D9-7BCE-4D69-AE1A-AEEB1E74D742}">
      <dgm:prSet/>
      <dgm:spPr/>
      <dgm:t>
        <a:bodyPr/>
        <a:lstStyle/>
        <a:p>
          <a:r>
            <a:rPr lang="en-GB"/>
            <a:t>Appropriate method of research? Why?</a:t>
          </a:r>
          <a:endParaRPr lang="en-US"/>
        </a:p>
      </dgm:t>
    </dgm:pt>
    <dgm:pt modelId="{41CF5167-CF2D-4AF1-97B1-E5FAF69F1B65}" type="parTrans" cxnId="{703D897B-8658-4D79-B2C0-3E083640B949}">
      <dgm:prSet/>
      <dgm:spPr/>
      <dgm:t>
        <a:bodyPr/>
        <a:lstStyle/>
        <a:p>
          <a:endParaRPr lang="en-US"/>
        </a:p>
      </dgm:t>
    </dgm:pt>
    <dgm:pt modelId="{F76BB2D7-370B-49E8-88C0-1CC7601BE7CB}" type="sibTrans" cxnId="{703D897B-8658-4D79-B2C0-3E083640B949}">
      <dgm:prSet/>
      <dgm:spPr/>
      <dgm:t>
        <a:bodyPr/>
        <a:lstStyle/>
        <a:p>
          <a:endParaRPr lang="en-US"/>
        </a:p>
      </dgm:t>
    </dgm:pt>
    <dgm:pt modelId="{BD425C6A-1899-4BAD-81D8-677FE88BA3BE}" type="pres">
      <dgm:prSet presAssocID="{6C4709A9-AD7E-4B80-9458-53EA71FAB7AA}" presName="hierChild1" presStyleCnt="0">
        <dgm:presLayoutVars>
          <dgm:chPref val="1"/>
          <dgm:dir/>
          <dgm:animOne val="branch"/>
          <dgm:animLvl val="lvl"/>
          <dgm:resizeHandles/>
        </dgm:presLayoutVars>
      </dgm:prSet>
      <dgm:spPr/>
    </dgm:pt>
    <dgm:pt modelId="{FFFA6903-F458-482F-A6DB-2A1644B64EF4}" type="pres">
      <dgm:prSet presAssocID="{D6438F49-9F3E-4805-BD56-B235E3E76887}" presName="hierRoot1" presStyleCnt="0"/>
      <dgm:spPr/>
    </dgm:pt>
    <dgm:pt modelId="{C5D5AEF6-8236-426D-A1AA-94E793988C37}" type="pres">
      <dgm:prSet presAssocID="{D6438F49-9F3E-4805-BD56-B235E3E76887}" presName="composite" presStyleCnt="0"/>
      <dgm:spPr/>
    </dgm:pt>
    <dgm:pt modelId="{4700C142-97DC-481D-A20D-91601B76D234}" type="pres">
      <dgm:prSet presAssocID="{D6438F49-9F3E-4805-BD56-B235E3E76887}" presName="background" presStyleLbl="node0" presStyleIdx="0" presStyleCnt="4"/>
      <dgm:spPr/>
    </dgm:pt>
    <dgm:pt modelId="{A7487109-6345-4FC7-B3A0-010875AB5714}" type="pres">
      <dgm:prSet presAssocID="{D6438F49-9F3E-4805-BD56-B235E3E76887}" presName="text" presStyleLbl="fgAcc0" presStyleIdx="0" presStyleCnt="4">
        <dgm:presLayoutVars>
          <dgm:chPref val="3"/>
        </dgm:presLayoutVars>
      </dgm:prSet>
      <dgm:spPr/>
    </dgm:pt>
    <dgm:pt modelId="{99D05A95-C974-401C-A9D9-651D3921A79B}" type="pres">
      <dgm:prSet presAssocID="{D6438F49-9F3E-4805-BD56-B235E3E76887}" presName="hierChild2" presStyleCnt="0"/>
      <dgm:spPr/>
    </dgm:pt>
    <dgm:pt modelId="{85B8AF76-86B5-4BB2-BC42-338FD1D7FB95}" type="pres">
      <dgm:prSet presAssocID="{E263DDF2-EC78-4E41-8B18-68E43C0DCBE1}" presName="hierRoot1" presStyleCnt="0"/>
      <dgm:spPr/>
    </dgm:pt>
    <dgm:pt modelId="{765CCD77-098F-4EE2-88F2-AA0FDDD23A98}" type="pres">
      <dgm:prSet presAssocID="{E263DDF2-EC78-4E41-8B18-68E43C0DCBE1}" presName="composite" presStyleCnt="0"/>
      <dgm:spPr/>
    </dgm:pt>
    <dgm:pt modelId="{43A9E9B5-1046-478C-942E-FA81B3347FEA}" type="pres">
      <dgm:prSet presAssocID="{E263DDF2-EC78-4E41-8B18-68E43C0DCBE1}" presName="background" presStyleLbl="node0" presStyleIdx="1" presStyleCnt="4"/>
      <dgm:spPr/>
    </dgm:pt>
    <dgm:pt modelId="{A9DE35B2-1AC4-4BF7-96AA-AAF1865A2C36}" type="pres">
      <dgm:prSet presAssocID="{E263DDF2-EC78-4E41-8B18-68E43C0DCBE1}" presName="text" presStyleLbl="fgAcc0" presStyleIdx="1" presStyleCnt="4">
        <dgm:presLayoutVars>
          <dgm:chPref val="3"/>
        </dgm:presLayoutVars>
      </dgm:prSet>
      <dgm:spPr/>
    </dgm:pt>
    <dgm:pt modelId="{28651C53-455E-48EC-A633-DCAD86745FF2}" type="pres">
      <dgm:prSet presAssocID="{E263DDF2-EC78-4E41-8B18-68E43C0DCBE1}" presName="hierChild2" presStyleCnt="0"/>
      <dgm:spPr/>
    </dgm:pt>
    <dgm:pt modelId="{17E5755B-6B54-4300-8267-A8F1C34327FB}" type="pres">
      <dgm:prSet presAssocID="{0855E410-6EFF-4F11-AF63-E91867795DF5}" presName="hierRoot1" presStyleCnt="0"/>
      <dgm:spPr/>
    </dgm:pt>
    <dgm:pt modelId="{7CCE31B9-70C0-4E90-AC2C-9FD48BFCF6E1}" type="pres">
      <dgm:prSet presAssocID="{0855E410-6EFF-4F11-AF63-E91867795DF5}" presName="composite" presStyleCnt="0"/>
      <dgm:spPr/>
    </dgm:pt>
    <dgm:pt modelId="{EB3CE965-78AC-4FC5-BBA6-A9D39643021B}" type="pres">
      <dgm:prSet presAssocID="{0855E410-6EFF-4F11-AF63-E91867795DF5}" presName="background" presStyleLbl="node0" presStyleIdx="2" presStyleCnt="4"/>
      <dgm:spPr/>
    </dgm:pt>
    <dgm:pt modelId="{6668F9FD-6DB5-42CD-92EE-D4D253AD9E40}" type="pres">
      <dgm:prSet presAssocID="{0855E410-6EFF-4F11-AF63-E91867795DF5}" presName="text" presStyleLbl="fgAcc0" presStyleIdx="2" presStyleCnt="4">
        <dgm:presLayoutVars>
          <dgm:chPref val="3"/>
        </dgm:presLayoutVars>
      </dgm:prSet>
      <dgm:spPr/>
    </dgm:pt>
    <dgm:pt modelId="{21B46292-4A69-4A07-8E18-5DAB46EE4E8E}" type="pres">
      <dgm:prSet presAssocID="{0855E410-6EFF-4F11-AF63-E91867795DF5}" presName="hierChild2" presStyleCnt="0"/>
      <dgm:spPr/>
    </dgm:pt>
    <dgm:pt modelId="{3A6C273E-4804-469D-903F-E607FF4DCD14}" type="pres">
      <dgm:prSet presAssocID="{86B548D9-7BCE-4D69-AE1A-AEEB1E74D742}" presName="hierRoot1" presStyleCnt="0"/>
      <dgm:spPr/>
    </dgm:pt>
    <dgm:pt modelId="{8C9A2ABE-014B-437E-9667-3247EB67B560}" type="pres">
      <dgm:prSet presAssocID="{86B548D9-7BCE-4D69-AE1A-AEEB1E74D742}" presName="composite" presStyleCnt="0"/>
      <dgm:spPr/>
    </dgm:pt>
    <dgm:pt modelId="{34F57F37-67DB-453C-B4F1-98F67808D5C0}" type="pres">
      <dgm:prSet presAssocID="{86B548D9-7BCE-4D69-AE1A-AEEB1E74D742}" presName="background" presStyleLbl="node0" presStyleIdx="3" presStyleCnt="4"/>
      <dgm:spPr/>
    </dgm:pt>
    <dgm:pt modelId="{4037D838-A61D-4389-BBC8-5A897EFBE20F}" type="pres">
      <dgm:prSet presAssocID="{86B548D9-7BCE-4D69-AE1A-AEEB1E74D742}" presName="text" presStyleLbl="fgAcc0" presStyleIdx="3" presStyleCnt="4">
        <dgm:presLayoutVars>
          <dgm:chPref val="3"/>
        </dgm:presLayoutVars>
      </dgm:prSet>
      <dgm:spPr/>
    </dgm:pt>
    <dgm:pt modelId="{7F884ACE-0EDA-49D0-99CE-25EC5D119C85}" type="pres">
      <dgm:prSet presAssocID="{86B548D9-7BCE-4D69-AE1A-AEEB1E74D742}" presName="hierChild2" presStyleCnt="0"/>
      <dgm:spPr/>
    </dgm:pt>
  </dgm:ptLst>
  <dgm:cxnLst>
    <dgm:cxn modelId="{1907271B-5608-4338-8DD6-FCE392D936FE}" type="presOf" srcId="{E263DDF2-EC78-4E41-8B18-68E43C0DCBE1}" destId="{A9DE35B2-1AC4-4BF7-96AA-AAF1865A2C36}" srcOrd="0" destOrd="0" presId="urn:microsoft.com/office/officeart/2005/8/layout/hierarchy1"/>
    <dgm:cxn modelId="{3DE65247-53C7-45C4-AEEC-E084B27EAAB9}" type="presOf" srcId="{0855E410-6EFF-4F11-AF63-E91867795DF5}" destId="{6668F9FD-6DB5-42CD-92EE-D4D253AD9E40}" srcOrd="0" destOrd="0" presId="urn:microsoft.com/office/officeart/2005/8/layout/hierarchy1"/>
    <dgm:cxn modelId="{02E87752-B2A3-444A-8F2D-134CE26D71AB}" srcId="{6C4709A9-AD7E-4B80-9458-53EA71FAB7AA}" destId="{D6438F49-9F3E-4805-BD56-B235E3E76887}" srcOrd="0" destOrd="0" parTransId="{6B5735ED-1516-4B45-A6C6-3F4F9A26971C}" sibTransId="{C59B98AB-011E-4E43-BC93-967A2057494D}"/>
    <dgm:cxn modelId="{703D897B-8658-4D79-B2C0-3E083640B949}" srcId="{6C4709A9-AD7E-4B80-9458-53EA71FAB7AA}" destId="{86B548D9-7BCE-4D69-AE1A-AEEB1E74D742}" srcOrd="3" destOrd="0" parTransId="{41CF5167-CF2D-4AF1-97B1-E5FAF69F1B65}" sibTransId="{F76BB2D7-370B-49E8-88C0-1CC7601BE7CB}"/>
    <dgm:cxn modelId="{7C0A58B2-9C26-4775-8101-D4C351F73994}" type="presOf" srcId="{6C4709A9-AD7E-4B80-9458-53EA71FAB7AA}" destId="{BD425C6A-1899-4BAD-81D8-677FE88BA3BE}" srcOrd="0" destOrd="0" presId="urn:microsoft.com/office/officeart/2005/8/layout/hierarchy1"/>
    <dgm:cxn modelId="{3D0A40CC-54AD-4259-9A49-53528BA0094F}" srcId="{6C4709A9-AD7E-4B80-9458-53EA71FAB7AA}" destId="{E263DDF2-EC78-4E41-8B18-68E43C0DCBE1}" srcOrd="1" destOrd="0" parTransId="{FEFBCB69-3822-4977-8DF8-CCCA700113A3}" sibTransId="{EAB3FA3A-6B5B-4D90-B3B3-C81F315F21B1}"/>
    <dgm:cxn modelId="{08BF99D4-4B96-49EC-A6B1-0EA7EE240A9B}" srcId="{6C4709A9-AD7E-4B80-9458-53EA71FAB7AA}" destId="{0855E410-6EFF-4F11-AF63-E91867795DF5}" srcOrd="2" destOrd="0" parTransId="{3B92A30F-2407-4605-B38B-61CAA3B2CE94}" sibTransId="{B2AD3576-7715-4FEC-82D9-C8FD64602D2F}"/>
    <dgm:cxn modelId="{B63F37DD-D8EA-4585-A960-FF5688BB69D1}" type="presOf" srcId="{86B548D9-7BCE-4D69-AE1A-AEEB1E74D742}" destId="{4037D838-A61D-4389-BBC8-5A897EFBE20F}" srcOrd="0" destOrd="0" presId="urn:microsoft.com/office/officeart/2005/8/layout/hierarchy1"/>
    <dgm:cxn modelId="{AD2880E5-2EC2-44EB-A4CB-063C437EFFBF}" type="presOf" srcId="{D6438F49-9F3E-4805-BD56-B235E3E76887}" destId="{A7487109-6345-4FC7-B3A0-010875AB5714}" srcOrd="0" destOrd="0" presId="urn:microsoft.com/office/officeart/2005/8/layout/hierarchy1"/>
    <dgm:cxn modelId="{2A0F3A2E-CD08-41A6-9198-406130EAE744}" type="presParOf" srcId="{BD425C6A-1899-4BAD-81D8-677FE88BA3BE}" destId="{FFFA6903-F458-482F-A6DB-2A1644B64EF4}" srcOrd="0" destOrd="0" presId="urn:microsoft.com/office/officeart/2005/8/layout/hierarchy1"/>
    <dgm:cxn modelId="{B04F1B98-D887-4A4C-B34F-D2C89E25B49C}" type="presParOf" srcId="{FFFA6903-F458-482F-A6DB-2A1644B64EF4}" destId="{C5D5AEF6-8236-426D-A1AA-94E793988C37}" srcOrd="0" destOrd="0" presId="urn:microsoft.com/office/officeart/2005/8/layout/hierarchy1"/>
    <dgm:cxn modelId="{A3498398-B0AC-44A4-B1DA-4B9EDAC53CCA}" type="presParOf" srcId="{C5D5AEF6-8236-426D-A1AA-94E793988C37}" destId="{4700C142-97DC-481D-A20D-91601B76D234}" srcOrd="0" destOrd="0" presId="urn:microsoft.com/office/officeart/2005/8/layout/hierarchy1"/>
    <dgm:cxn modelId="{8A7B625F-FFAC-4E87-91C2-D2BCFA544A8E}" type="presParOf" srcId="{C5D5AEF6-8236-426D-A1AA-94E793988C37}" destId="{A7487109-6345-4FC7-B3A0-010875AB5714}" srcOrd="1" destOrd="0" presId="urn:microsoft.com/office/officeart/2005/8/layout/hierarchy1"/>
    <dgm:cxn modelId="{0EFD097A-DDE2-4C5E-B938-0CB2BE0C7D33}" type="presParOf" srcId="{FFFA6903-F458-482F-A6DB-2A1644B64EF4}" destId="{99D05A95-C974-401C-A9D9-651D3921A79B}" srcOrd="1" destOrd="0" presId="urn:microsoft.com/office/officeart/2005/8/layout/hierarchy1"/>
    <dgm:cxn modelId="{DC6E03F4-948E-4036-964F-EB8D294DEEBA}" type="presParOf" srcId="{BD425C6A-1899-4BAD-81D8-677FE88BA3BE}" destId="{85B8AF76-86B5-4BB2-BC42-338FD1D7FB95}" srcOrd="1" destOrd="0" presId="urn:microsoft.com/office/officeart/2005/8/layout/hierarchy1"/>
    <dgm:cxn modelId="{A5226AAE-7638-418B-938C-9B59E643DBC1}" type="presParOf" srcId="{85B8AF76-86B5-4BB2-BC42-338FD1D7FB95}" destId="{765CCD77-098F-4EE2-88F2-AA0FDDD23A98}" srcOrd="0" destOrd="0" presId="urn:microsoft.com/office/officeart/2005/8/layout/hierarchy1"/>
    <dgm:cxn modelId="{67FEE3DA-2FCB-4610-94C6-990D38179DB4}" type="presParOf" srcId="{765CCD77-098F-4EE2-88F2-AA0FDDD23A98}" destId="{43A9E9B5-1046-478C-942E-FA81B3347FEA}" srcOrd="0" destOrd="0" presId="urn:microsoft.com/office/officeart/2005/8/layout/hierarchy1"/>
    <dgm:cxn modelId="{7E0A6742-2CB1-45D4-8E37-158C3D5557A0}" type="presParOf" srcId="{765CCD77-098F-4EE2-88F2-AA0FDDD23A98}" destId="{A9DE35B2-1AC4-4BF7-96AA-AAF1865A2C36}" srcOrd="1" destOrd="0" presId="urn:microsoft.com/office/officeart/2005/8/layout/hierarchy1"/>
    <dgm:cxn modelId="{ADE306E2-254C-49FB-B0CB-89EE0B0B4E6A}" type="presParOf" srcId="{85B8AF76-86B5-4BB2-BC42-338FD1D7FB95}" destId="{28651C53-455E-48EC-A633-DCAD86745FF2}" srcOrd="1" destOrd="0" presId="urn:microsoft.com/office/officeart/2005/8/layout/hierarchy1"/>
    <dgm:cxn modelId="{D5427651-09D7-4B71-A2C9-BAE04ABE43EE}" type="presParOf" srcId="{BD425C6A-1899-4BAD-81D8-677FE88BA3BE}" destId="{17E5755B-6B54-4300-8267-A8F1C34327FB}" srcOrd="2" destOrd="0" presId="urn:microsoft.com/office/officeart/2005/8/layout/hierarchy1"/>
    <dgm:cxn modelId="{BEB061AB-9689-4226-A6DB-A019F305A5A3}" type="presParOf" srcId="{17E5755B-6B54-4300-8267-A8F1C34327FB}" destId="{7CCE31B9-70C0-4E90-AC2C-9FD48BFCF6E1}" srcOrd="0" destOrd="0" presId="urn:microsoft.com/office/officeart/2005/8/layout/hierarchy1"/>
    <dgm:cxn modelId="{1868A051-3C5D-46FC-A5A0-9C6F82031515}" type="presParOf" srcId="{7CCE31B9-70C0-4E90-AC2C-9FD48BFCF6E1}" destId="{EB3CE965-78AC-4FC5-BBA6-A9D39643021B}" srcOrd="0" destOrd="0" presId="urn:microsoft.com/office/officeart/2005/8/layout/hierarchy1"/>
    <dgm:cxn modelId="{86F25C32-79DA-409D-831D-A0531693D4C6}" type="presParOf" srcId="{7CCE31B9-70C0-4E90-AC2C-9FD48BFCF6E1}" destId="{6668F9FD-6DB5-42CD-92EE-D4D253AD9E40}" srcOrd="1" destOrd="0" presId="urn:microsoft.com/office/officeart/2005/8/layout/hierarchy1"/>
    <dgm:cxn modelId="{855F358C-774B-4DA6-A987-785711A2092D}" type="presParOf" srcId="{17E5755B-6B54-4300-8267-A8F1C34327FB}" destId="{21B46292-4A69-4A07-8E18-5DAB46EE4E8E}" srcOrd="1" destOrd="0" presId="urn:microsoft.com/office/officeart/2005/8/layout/hierarchy1"/>
    <dgm:cxn modelId="{88FB413D-AB9B-4917-93D7-B3CB4E41C1D7}" type="presParOf" srcId="{BD425C6A-1899-4BAD-81D8-677FE88BA3BE}" destId="{3A6C273E-4804-469D-903F-E607FF4DCD14}" srcOrd="3" destOrd="0" presId="urn:microsoft.com/office/officeart/2005/8/layout/hierarchy1"/>
    <dgm:cxn modelId="{FB9D8DFF-224D-4FD5-ACD6-9BD6C1814B9A}" type="presParOf" srcId="{3A6C273E-4804-469D-903F-E607FF4DCD14}" destId="{8C9A2ABE-014B-437E-9667-3247EB67B560}" srcOrd="0" destOrd="0" presId="urn:microsoft.com/office/officeart/2005/8/layout/hierarchy1"/>
    <dgm:cxn modelId="{BE5BCBE3-2CF5-498A-AC91-4554068A64AD}" type="presParOf" srcId="{8C9A2ABE-014B-437E-9667-3247EB67B560}" destId="{34F57F37-67DB-453C-B4F1-98F67808D5C0}" srcOrd="0" destOrd="0" presId="urn:microsoft.com/office/officeart/2005/8/layout/hierarchy1"/>
    <dgm:cxn modelId="{FA0B5F2B-69DC-4A24-B984-E31AE4F55514}" type="presParOf" srcId="{8C9A2ABE-014B-437E-9667-3247EB67B560}" destId="{4037D838-A61D-4389-BBC8-5A897EFBE20F}" srcOrd="1" destOrd="0" presId="urn:microsoft.com/office/officeart/2005/8/layout/hierarchy1"/>
    <dgm:cxn modelId="{E8E021C8-A1A0-409D-A274-7C649AA51F6E}" type="presParOf" srcId="{3A6C273E-4804-469D-903F-E607FF4DCD14}" destId="{7F884ACE-0EDA-49D0-99CE-25EC5D119C8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26A9ABA-3315-480D-99D3-8283AAAB5C96}"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A04C7E51-40BF-4A0C-BA2A-37FBFAB4EF22}">
      <dgm:prSet/>
      <dgm:spPr/>
      <dgm:t>
        <a:bodyPr/>
        <a:lstStyle/>
        <a:p>
          <a:r>
            <a:rPr lang="en-GB"/>
            <a:t>What are the strengths of the themes on the topic? Evidence to support this?</a:t>
          </a:r>
          <a:endParaRPr lang="en-US"/>
        </a:p>
      </dgm:t>
    </dgm:pt>
    <dgm:pt modelId="{F8D78F8B-50AC-4D1A-9F71-4E80D6399A2A}" type="parTrans" cxnId="{A305265F-6364-4089-B26B-80676660F2F7}">
      <dgm:prSet/>
      <dgm:spPr/>
      <dgm:t>
        <a:bodyPr/>
        <a:lstStyle/>
        <a:p>
          <a:endParaRPr lang="en-US"/>
        </a:p>
      </dgm:t>
    </dgm:pt>
    <dgm:pt modelId="{FA7C2AF6-B8E1-478E-AD9E-93AA0CD8C07A}" type="sibTrans" cxnId="{A305265F-6364-4089-B26B-80676660F2F7}">
      <dgm:prSet phldrT="1" phldr="0"/>
      <dgm:spPr/>
      <dgm:t>
        <a:bodyPr/>
        <a:lstStyle/>
        <a:p>
          <a:r>
            <a:rPr lang="en-US"/>
            <a:t>1</a:t>
          </a:r>
        </a:p>
      </dgm:t>
    </dgm:pt>
    <dgm:pt modelId="{D91D2A9B-8681-4EFA-B516-D861572047F3}">
      <dgm:prSet/>
      <dgm:spPr/>
      <dgm:t>
        <a:bodyPr/>
        <a:lstStyle/>
        <a:p>
          <a:r>
            <a:rPr lang="en-GB"/>
            <a:t>Gaps or weaknesses? What are they?</a:t>
          </a:r>
          <a:endParaRPr lang="en-US"/>
        </a:p>
      </dgm:t>
    </dgm:pt>
    <dgm:pt modelId="{382B9F19-C11B-4655-BED6-D5F2BD594832}" type="parTrans" cxnId="{DB22791B-2772-49A1-A43A-79A301F4AD90}">
      <dgm:prSet/>
      <dgm:spPr/>
      <dgm:t>
        <a:bodyPr/>
        <a:lstStyle/>
        <a:p>
          <a:endParaRPr lang="en-US"/>
        </a:p>
      </dgm:t>
    </dgm:pt>
    <dgm:pt modelId="{68C310AA-4F93-4CE9-8FD3-4AE678405D77}" type="sibTrans" cxnId="{DB22791B-2772-49A1-A43A-79A301F4AD90}">
      <dgm:prSet phldrT="2" phldr="0"/>
      <dgm:spPr/>
      <dgm:t>
        <a:bodyPr/>
        <a:lstStyle/>
        <a:p>
          <a:r>
            <a:rPr lang="en-US"/>
            <a:t>2</a:t>
          </a:r>
        </a:p>
      </dgm:t>
    </dgm:pt>
    <dgm:pt modelId="{2E005CFD-8942-4286-86AE-4F2127CBC78F}">
      <dgm:prSet/>
      <dgm:spPr/>
      <dgm:t>
        <a:bodyPr/>
        <a:lstStyle/>
        <a:p>
          <a:r>
            <a:rPr lang="en-GB"/>
            <a:t>Debates, controversies?</a:t>
          </a:r>
          <a:endParaRPr lang="en-US"/>
        </a:p>
      </dgm:t>
    </dgm:pt>
    <dgm:pt modelId="{BB826737-4A51-4799-AF66-9D1A3F1D515F}" type="parTrans" cxnId="{FDBE90E9-8DF7-48E8-8C8A-BEA22311EE5F}">
      <dgm:prSet/>
      <dgm:spPr/>
      <dgm:t>
        <a:bodyPr/>
        <a:lstStyle/>
        <a:p>
          <a:endParaRPr lang="en-US"/>
        </a:p>
      </dgm:t>
    </dgm:pt>
    <dgm:pt modelId="{FA61E9C2-0CFC-4D00-ADD1-4617DF588F1D}" type="sibTrans" cxnId="{FDBE90E9-8DF7-48E8-8C8A-BEA22311EE5F}">
      <dgm:prSet phldrT="3" phldr="0"/>
      <dgm:spPr/>
      <dgm:t>
        <a:bodyPr/>
        <a:lstStyle/>
        <a:p>
          <a:r>
            <a:rPr lang="en-US"/>
            <a:t>3</a:t>
          </a:r>
        </a:p>
      </dgm:t>
    </dgm:pt>
    <dgm:pt modelId="{08F33B48-E2E3-423C-AF44-73E2D600D486}" type="pres">
      <dgm:prSet presAssocID="{426A9ABA-3315-480D-99D3-8283AAAB5C96}" presName="Name0" presStyleCnt="0">
        <dgm:presLayoutVars>
          <dgm:animLvl val="lvl"/>
          <dgm:resizeHandles val="exact"/>
        </dgm:presLayoutVars>
      </dgm:prSet>
      <dgm:spPr/>
    </dgm:pt>
    <dgm:pt modelId="{F159899D-0BA8-44D9-80C3-13ECC038C31C}" type="pres">
      <dgm:prSet presAssocID="{A04C7E51-40BF-4A0C-BA2A-37FBFAB4EF22}" presName="compositeNode" presStyleCnt="0">
        <dgm:presLayoutVars>
          <dgm:bulletEnabled val="1"/>
        </dgm:presLayoutVars>
      </dgm:prSet>
      <dgm:spPr/>
    </dgm:pt>
    <dgm:pt modelId="{FE73AB6F-C1DB-4AE0-93B4-C331A168A547}" type="pres">
      <dgm:prSet presAssocID="{A04C7E51-40BF-4A0C-BA2A-37FBFAB4EF22}" presName="bgRect" presStyleLbl="bgAccFollowNode1" presStyleIdx="0" presStyleCnt="3"/>
      <dgm:spPr/>
    </dgm:pt>
    <dgm:pt modelId="{46387495-102A-4D92-B2D5-8CB5A1662F1D}" type="pres">
      <dgm:prSet presAssocID="{FA7C2AF6-B8E1-478E-AD9E-93AA0CD8C07A}" presName="sibTransNodeCircle" presStyleLbl="alignNode1" presStyleIdx="0" presStyleCnt="6">
        <dgm:presLayoutVars>
          <dgm:chMax val="0"/>
          <dgm:bulletEnabled/>
        </dgm:presLayoutVars>
      </dgm:prSet>
      <dgm:spPr/>
    </dgm:pt>
    <dgm:pt modelId="{44600869-21F6-477E-9E06-D10C332B0590}" type="pres">
      <dgm:prSet presAssocID="{A04C7E51-40BF-4A0C-BA2A-37FBFAB4EF22}" presName="bottomLine" presStyleLbl="alignNode1" presStyleIdx="1" presStyleCnt="6">
        <dgm:presLayoutVars/>
      </dgm:prSet>
      <dgm:spPr/>
    </dgm:pt>
    <dgm:pt modelId="{42686454-7677-405E-BDCC-5D93C334EF48}" type="pres">
      <dgm:prSet presAssocID="{A04C7E51-40BF-4A0C-BA2A-37FBFAB4EF22}" presName="nodeText" presStyleLbl="bgAccFollowNode1" presStyleIdx="0" presStyleCnt="3">
        <dgm:presLayoutVars>
          <dgm:bulletEnabled val="1"/>
        </dgm:presLayoutVars>
      </dgm:prSet>
      <dgm:spPr/>
    </dgm:pt>
    <dgm:pt modelId="{813175D5-B804-435F-B72E-C20A4A40930A}" type="pres">
      <dgm:prSet presAssocID="{FA7C2AF6-B8E1-478E-AD9E-93AA0CD8C07A}" presName="sibTrans" presStyleCnt="0"/>
      <dgm:spPr/>
    </dgm:pt>
    <dgm:pt modelId="{5F33732F-BECC-4EF6-B52A-82F02681A715}" type="pres">
      <dgm:prSet presAssocID="{D91D2A9B-8681-4EFA-B516-D861572047F3}" presName="compositeNode" presStyleCnt="0">
        <dgm:presLayoutVars>
          <dgm:bulletEnabled val="1"/>
        </dgm:presLayoutVars>
      </dgm:prSet>
      <dgm:spPr/>
    </dgm:pt>
    <dgm:pt modelId="{17A646E4-1FD9-4AC5-8A68-9BFA051088BD}" type="pres">
      <dgm:prSet presAssocID="{D91D2A9B-8681-4EFA-B516-D861572047F3}" presName="bgRect" presStyleLbl="bgAccFollowNode1" presStyleIdx="1" presStyleCnt="3"/>
      <dgm:spPr/>
    </dgm:pt>
    <dgm:pt modelId="{E27D0FF8-CBCA-4CF8-B470-C79E916298B7}" type="pres">
      <dgm:prSet presAssocID="{68C310AA-4F93-4CE9-8FD3-4AE678405D77}" presName="sibTransNodeCircle" presStyleLbl="alignNode1" presStyleIdx="2" presStyleCnt="6">
        <dgm:presLayoutVars>
          <dgm:chMax val="0"/>
          <dgm:bulletEnabled/>
        </dgm:presLayoutVars>
      </dgm:prSet>
      <dgm:spPr/>
    </dgm:pt>
    <dgm:pt modelId="{692F6431-4098-4125-A306-2CD91227A2BA}" type="pres">
      <dgm:prSet presAssocID="{D91D2A9B-8681-4EFA-B516-D861572047F3}" presName="bottomLine" presStyleLbl="alignNode1" presStyleIdx="3" presStyleCnt="6">
        <dgm:presLayoutVars/>
      </dgm:prSet>
      <dgm:spPr/>
    </dgm:pt>
    <dgm:pt modelId="{A3350FB0-F3B8-4B28-8BF7-9326D8BCF273}" type="pres">
      <dgm:prSet presAssocID="{D91D2A9B-8681-4EFA-B516-D861572047F3}" presName="nodeText" presStyleLbl="bgAccFollowNode1" presStyleIdx="1" presStyleCnt="3">
        <dgm:presLayoutVars>
          <dgm:bulletEnabled val="1"/>
        </dgm:presLayoutVars>
      </dgm:prSet>
      <dgm:spPr/>
    </dgm:pt>
    <dgm:pt modelId="{DD9C7879-F33D-4A77-AD02-4FD5DEA1BB34}" type="pres">
      <dgm:prSet presAssocID="{68C310AA-4F93-4CE9-8FD3-4AE678405D77}" presName="sibTrans" presStyleCnt="0"/>
      <dgm:spPr/>
    </dgm:pt>
    <dgm:pt modelId="{B9906D6D-F63A-4FB9-8526-969679F5C6A4}" type="pres">
      <dgm:prSet presAssocID="{2E005CFD-8942-4286-86AE-4F2127CBC78F}" presName="compositeNode" presStyleCnt="0">
        <dgm:presLayoutVars>
          <dgm:bulletEnabled val="1"/>
        </dgm:presLayoutVars>
      </dgm:prSet>
      <dgm:spPr/>
    </dgm:pt>
    <dgm:pt modelId="{8B025FD5-003A-4010-8169-6533135CA479}" type="pres">
      <dgm:prSet presAssocID="{2E005CFD-8942-4286-86AE-4F2127CBC78F}" presName="bgRect" presStyleLbl="bgAccFollowNode1" presStyleIdx="2" presStyleCnt="3"/>
      <dgm:spPr/>
    </dgm:pt>
    <dgm:pt modelId="{D56FB07E-B98F-409F-85D1-F66B3A7A32EC}" type="pres">
      <dgm:prSet presAssocID="{FA61E9C2-0CFC-4D00-ADD1-4617DF588F1D}" presName="sibTransNodeCircle" presStyleLbl="alignNode1" presStyleIdx="4" presStyleCnt="6">
        <dgm:presLayoutVars>
          <dgm:chMax val="0"/>
          <dgm:bulletEnabled/>
        </dgm:presLayoutVars>
      </dgm:prSet>
      <dgm:spPr/>
    </dgm:pt>
    <dgm:pt modelId="{028A1AD5-B3E1-430D-AD65-924B0FCB8832}" type="pres">
      <dgm:prSet presAssocID="{2E005CFD-8942-4286-86AE-4F2127CBC78F}" presName="bottomLine" presStyleLbl="alignNode1" presStyleIdx="5" presStyleCnt="6">
        <dgm:presLayoutVars/>
      </dgm:prSet>
      <dgm:spPr/>
    </dgm:pt>
    <dgm:pt modelId="{F9A5B68C-B497-4FF8-97A1-A5C415B8B5DE}" type="pres">
      <dgm:prSet presAssocID="{2E005CFD-8942-4286-86AE-4F2127CBC78F}" presName="nodeText" presStyleLbl="bgAccFollowNode1" presStyleIdx="2" presStyleCnt="3">
        <dgm:presLayoutVars>
          <dgm:bulletEnabled val="1"/>
        </dgm:presLayoutVars>
      </dgm:prSet>
      <dgm:spPr/>
    </dgm:pt>
  </dgm:ptLst>
  <dgm:cxnLst>
    <dgm:cxn modelId="{18F43205-2BCF-4610-854A-096E4B4A98E7}" type="presOf" srcId="{FA7C2AF6-B8E1-478E-AD9E-93AA0CD8C07A}" destId="{46387495-102A-4D92-B2D5-8CB5A1662F1D}" srcOrd="0" destOrd="0" presId="urn:microsoft.com/office/officeart/2016/7/layout/BasicLinearProcessNumbered"/>
    <dgm:cxn modelId="{DB22791B-2772-49A1-A43A-79A301F4AD90}" srcId="{426A9ABA-3315-480D-99D3-8283AAAB5C96}" destId="{D91D2A9B-8681-4EFA-B516-D861572047F3}" srcOrd="1" destOrd="0" parTransId="{382B9F19-C11B-4655-BED6-D5F2BD594832}" sibTransId="{68C310AA-4F93-4CE9-8FD3-4AE678405D77}"/>
    <dgm:cxn modelId="{7148C03F-A793-4CFE-ABCD-910A6B2AB2D8}" type="presOf" srcId="{426A9ABA-3315-480D-99D3-8283AAAB5C96}" destId="{08F33B48-E2E3-423C-AF44-73E2D600D486}" srcOrd="0" destOrd="0" presId="urn:microsoft.com/office/officeart/2016/7/layout/BasicLinearProcessNumbered"/>
    <dgm:cxn modelId="{A305265F-6364-4089-B26B-80676660F2F7}" srcId="{426A9ABA-3315-480D-99D3-8283AAAB5C96}" destId="{A04C7E51-40BF-4A0C-BA2A-37FBFAB4EF22}" srcOrd="0" destOrd="0" parTransId="{F8D78F8B-50AC-4D1A-9F71-4E80D6399A2A}" sibTransId="{FA7C2AF6-B8E1-478E-AD9E-93AA0CD8C07A}"/>
    <dgm:cxn modelId="{B6DA1079-F688-4191-836E-226EC9442388}" type="presOf" srcId="{D91D2A9B-8681-4EFA-B516-D861572047F3}" destId="{A3350FB0-F3B8-4B28-8BF7-9326D8BCF273}" srcOrd="1" destOrd="0" presId="urn:microsoft.com/office/officeart/2016/7/layout/BasicLinearProcessNumbered"/>
    <dgm:cxn modelId="{65A59EAC-BA1E-4BBE-8D6E-9453F90DCBFC}" type="presOf" srcId="{2E005CFD-8942-4286-86AE-4F2127CBC78F}" destId="{F9A5B68C-B497-4FF8-97A1-A5C415B8B5DE}" srcOrd="1" destOrd="0" presId="urn:microsoft.com/office/officeart/2016/7/layout/BasicLinearProcessNumbered"/>
    <dgm:cxn modelId="{08827DAD-8AD5-4307-916F-B252E9EF3CA7}" type="presOf" srcId="{68C310AA-4F93-4CE9-8FD3-4AE678405D77}" destId="{E27D0FF8-CBCA-4CF8-B470-C79E916298B7}" srcOrd="0" destOrd="0" presId="urn:microsoft.com/office/officeart/2016/7/layout/BasicLinearProcessNumbered"/>
    <dgm:cxn modelId="{391F88C0-1F48-4535-831C-C295399CEC47}" type="presOf" srcId="{2E005CFD-8942-4286-86AE-4F2127CBC78F}" destId="{8B025FD5-003A-4010-8169-6533135CA479}" srcOrd="0" destOrd="0" presId="urn:microsoft.com/office/officeart/2016/7/layout/BasicLinearProcessNumbered"/>
    <dgm:cxn modelId="{7EBE52C4-0B5A-4840-A3BF-E06119B971D5}" type="presOf" srcId="{A04C7E51-40BF-4A0C-BA2A-37FBFAB4EF22}" destId="{FE73AB6F-C1DB-4AE0-93B4-C331A168A547}" srcOrd="0" destOrd="0" presId="urn:microsoft.com/office/officeart/2016/7/layout/BasicLinearProcessNumbered"/>
    <dgm:cxn modelId="{3ABBD6C5-76D5-4EFC-851A-20EA4EB4C71A}" type="presOf" srcId="{D91D2A9B-8681-4EFA-B516-D861572047F3}" destId="{17A646E4-1FD9-4AC5-8A68-9BFA051088BD}" srcOrd="0" destOrd="0" presId="urn:microsoft.com/office/officeart/2016/7/layout/BasicLinearProcessNumbered"/>
    <dgm:cxn modelId="{A2D7FFD5-8810-4B75-AF33-F7F799EEDD1D}" type="presOf" srcId="{A04C7E51-40BF-4A0C-BA2A-37FBFAB4EF22}" destId="{42686454-7677-405E-BDCC-5D93C334EF48}" srcOrd="1" destOrd="0" presId="urn:microsoft.com/office/officeart/2016/7/layout/BasicLinearProcessNumbered"/>
    <dgm:cxn modelId="{FDBE90E9-8DF7-48E8-8C8A-BEA22311EE5F}" srcId="{426A9ABA-3315-480D-99D3-8283AAAB5C96}" destId="{2E005CFD-8942-4286-86AE-4F2127CBC78F}" srcOrd="2" destOrd="0" parTransId="{BB826737-4A51-4799-AF66-9D1A3F1D515F}" sibTransId="{FA61E9C2-0CFC-4D00-ADD1-4617DF588F1D}"/>
    <dgm:cxn modelId="{7C9A8BFA-F153-4FF3-B248-D09663EBA9CB}" type="presOf" srcId="{FA61E9C2-0CFC-4D00-ADD1-4617DF588F1D}" destId="{D56FB07E-B98F-409F-85D1-F66B3A7A32EC}" srcOrd="0" destOrd="0" presId="urn:microsoft.com/office/officeart/2016/7/layout/BasicLinearProcessNumbered"/>
    <dgm:cxn modelId="{66F480AE-A791-472C-9B63-5B7FD6BABB5F}" type="presParOf" srcId="{08F33B48-E2E3-423C-AF44-73E2D600D486}" destId="{F159899D-0BA8-44D9-80C3-13ECC038C31C}" srcOrd="0" destOrd="0" presId="urn:microsoft.com/office/officeart/2016/7/layout/BasicLinearProcessNumbered"/>
    <dgm:cxn modelId="{3315E76D-D747-4B86-B8E2-34814FFCB32B}" type="presParOf" srcId="{F159899D-0BA8-44D9-80C3-13ECC038C31C}" destId="{FE73AB6F-C1DB-4AE0-93B4-C331A168A547}" srcOrd="0" destOrd="0" presId="urn:microsoft.com/office/officeart/2016/7/layout/BasicLinearProcessNumbered"/>
    <dgm:cxn modelId="{3277F19F-875F-4D29-A583-C46ADF71815E}" type="presParOf" srcId="{F159899D-0BA8-44D9-80C3-13ECC038C31C}" destId="{46387495-102A-4D92-B2D5-8CB5A1662F1D}" srcOrd="1" destOrd="0" presId="urn:microsoft.com/office/officeart/2016/7/layout/BasicLinearProcessNumbered"/>
    <dgm:cxn modelId="{83DA3053-EAB3-4729-8F2E-6E123E006A83}" type="presParOf" srcId="{F159899D-0BA8-44D9-80C3-13ECC038C31C}" destId="{44600869-21F6-477E-9E06-D10C332B0590}" srcOrd="2" destOrd="0" presId="urn:microsoft.com/office/officeart/2016/7/layout/BasicLinearProcessNumbered"/>
    <dgm:cxn modelId="{64B42947-201F-4152-8E5E-1DC301013AD5}" type="presParOf" srcId="{F159899D-0BA8-44D9-80C3-13ECC038C31C}" destId="{42686454-7677-405E-BDCC-5D93C334EF48}" srcOrd="3" destOrd="0" presId="urn:microsoft.com/office/officeart/2016/7/layout/BasicLinearProcessNumbered"/>
    <dgm:cxn modelId="{D4AEAA47-85F3-4DDA-A58A-BD5F59BEBCB3}" type="presParOf" srcId="{08F33B48-E2E3-423C-AF44-73E2D600D486}" destId="{813175D5-B804-435F-B72E-C20A4A40930A}" srcOrd="1" destOrd="0" presId="urn:microsoft.com/office/officeart/2016/7/layout/BasicLinearProcessNumbered"/>
    <dgm:cxn modelId="{6F515792-F983-4298-8F56-838BC0F885B2}" type="presParOf" srcId="{08F33B48-E2E3-423C-AF44-73E2D600D486}" destId="{5F33732F-BECC-4EF6-B52A-82F02681A715}" srcOrd="2" destOrd="0" presId="urn:microsoft.com/office/officeart/2016/7/layout/BasicLinearProcessNumbered"/>
    <dgm:cxn modelId="{F763BA66-6FB1-4810-B591-7EF02D65AD8A}" type="presParOf" srcId="{5F33732F-BECC-4EF6-B52A-82F02681A715}" destId="{17A646E4-1FD9-4AC5-8A68-9BFA051088BD}" srcOrd="0" destOrd="0" presId="urn:microsoft.com/office/officeart/2016/7/layout/BasicLinearProcessNumbered"/>
    <dgm:cxn modelId="{65BC3612-F236-4B40-9AF9-8359B09C6BE0}" type="presParOf" srcId="{5F33732F-BECC-4EF6-B52A-82F02681A715}" destId="{E27D0FF8-CBCA-4CF8-B470-C79E916298B7}" srcOrd="1" destOrd="0" presId="urn:microsoft.com/office/officeart/2016/7/layout/BasicLinearProcessNumbered"/>
    <dgm:cxn modelId="{2E75EFE3-49C1-4662-BD48-3C530C9847B2}" type="presParOf" srcId="{5F33732F-BECC-4EF6-B52A-82F02681A715}" destId="{692F6431-4098-4125-A306-2CD91227A2BA}" srcOrd="2" destOrd="0" presId="urn:microsoft.com/office/officeart/2016/7/layout/BasicLinearProcessNumbered"/>
    <dgm:cxn modelId="{79F1B121-7C2B-441B-8FD0-60A6887FA266}" type="presParOf" srcId="{5F33732F-BECC-4EF6-B52A-82F02681A715}" destId="{A3350FB0-F3B8-4B28-8BF7-9326D8BCF273}" srcOrd="3" destOrd="0" presId="urn:microsoft.com/office/officeart/2016/7/layout/BasicLinearProcessNumbered"/>
    <dgm:cxn modelId="{2B0B1316-0B22-4E37-84E7-C569C38C9857}" type="presParOf" srcId="{08F33B48-E2E3-423C-AF44-73E2D600D486}" destId="{DD9C7879-F33D-4A77-AD02-4FD5DEA1BB34}" srcOrd="3" destOrd="0" presId="urn:microsoft.com/office/officeart/2016/7/layout/BasicLinearProcessNumbered"/>
    <dgm:cxn modelId="{B675F362-521A-464D-BABC-E4791AD6CCD4}" type="presParOf" srcId="{08F33B48-E2E3-423C-AF44-73E2D600D486}" destId="{B9906D6D-F63A-4FB9-8526-969679F5C6A4}" srcOrd="4" destOrd="0" presId="urn:microsoft.com/office/officeart/2016/7/layout/BasicLinearProcessNumbered"/>
    <dgm:cxn modelId="{98FF76A4-D751-47F3-9285-B7D68597969A}" type="presParOf" srcId="{B9906D6D-F63A-4FB9-8526-969679F5C6A4}" destId="{8B025FD5-003A-4010-8169-6533135CA479}" srcOrd="0" destOrd="0" presId="urn:microsoft.com/office/officeart/2016/7/layout/BasicLinearProcessNumbered"/>
    <dgm:cxn modelId="{8D022758-D75F-41AB-B80C-FB9C35769365}" type="presParOf" srcId="{B9906D6D-F63A-4FB9-8526-969679F5C6A4}" destId="{D56FB07E-B98F-409F-85D1-F66B3A7A32EC}" srcOrd="1" destOrd="0" presId="urn:microsoft.com/office/officeart/2016/7/layout/BasicLinearProcessNumbered"/>
    <dgm:cxn modelId="{E61FCFA1-D1C1-4BB3-B583-BFC7C3AFD340}" type="presParOf" srcId="{B9906D6D-F63A-4FB9-8526-969679F5C6A4}" destId="{028A1AD5-B3E1-430D-AD65-924B0FCB8832}" srcOrd="2" destOrd="0" presId="urn:microsoft.com/office/officeart/2016/7/layout/BasicLinearProcessNumbered"/>
    <dgm:cxn modelId="{AAC70F11-6E69-4641-BB92-CC68A9B88280}" type="presParOf" srcId="{B9906D6D-F63A-4FB9-8526-969679F5C6A4}" destId="{F9A5B68C-B497-4FF8-97A1-A5C415B8B5DE}"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030854-FAB9-402B-BC54-2BF5FDAAE65B}">
      <dsp:nvSpPr>
        <dsp:cNvPr id="0" name=""/>
        <dsp:cNvSpPr/>
      </dsp:nvSpPr>
      <dsp:spPr>
        <a:xfrm>
          <a:off x="679050" y="376937"/>
          <a:ext cx="1887187" cy="18871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864599-E404-41CA-9D1B-2620F4A51D19}">
      <dsp:nvSpPr>
        <dsp:cNvPr id="0" name=""/>
        <dsp:cNvSpPr/>
      </dsp:nvSpPr>
      <dsp:spPr>
        <a:xfrm>
          <a:off x="1081237" y="779125"/>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9EEC00-8F9B-4CF0-80E2-0DFC8872335C}">
      <dsp:nvSpPr>
        <dsp:cNvPr id="0" name=""/>
        <dsp:cNvSpPr/>
      </dsp:nvSpPr>
      <dsp:spPr>
        <a:xfrm>
          <a:off x="75768"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Representing the ideas of others as your own original work</a:t>
          </a:r>
          <a:endParaRPr lang="en-US" sz="1700" kern="1200"/>
        </a:p>
      </dsp:txBody>
      <dsp:txXfrm>
        <a:off x="75768" y="2851938"/>
        <a:ext cx="3093750" cy="720000"/>
      </dsp:txXfrm>
    </dsp:sp>
    <dsp:sp modelId="{ACDA6432-7912-4778-A0B3-10B969F2B1D7}">
      <dsp:nvSpPr>
        <dsp:cNvPr id="0" name=""/>
        <dsp:cNvSpPr/>
      </dsp:nvSpPr>
      <dsp:spPr>
        <a:xfrm>
          <a:off x="4314206" y="376937"/>
          <a:ext cx="1887187" cy="18871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C42ED4-91F2-4294-8836-4CCFFE3BEB29}">
      <dsp:nvSpPr>
        <dsp:cNvPr id="0" name=""/>
        <dsp:cNvSpPr/>
      </dsp:nvSpPr>
      <dsp:spPr>
        <a:xfrm>
          <a:off x="4716393" y="779125"/>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467668-ECD7-463C-8376-58D51218E9A0}">
      <dsp:nvSpPr>
        <dsp:cNvPr id="0" name=""/>
        <dsp:cNvSpPr/>
      </dsp:nvSpPr>
      <dsp:spPr>
        <a:xfrm>
          <a:off x="3710925"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Violation of academic integrity </a:t>
          </a:r>
          <a:endParaRPr lang="en-US" sz="1700" kern="1200"/>
        </a:p>
      </dsp:txBody>
      <dsp:txXfrm>
        <a:off x="3710925" y="2851938"/>
        <a:ext cx="3093750" cy="720000"/>
      </dsp:txXfrm>
    </dsp:sp>
    <dsp:sp modelId="{3F1EFCDB-D846-4AA4-9D73-EDD3F4826C52}">
      <dsp:nvSpPr>
        <dsp:cNvPr id="0" name=""/>
        <dsp:cNvSpPr/>
      </dsp:nvSpPr>
      <dsp:spPr>
        <a:xfrm>
          <a:off x="7949362" y="376937"/>
          <a:ext cx="1887187" cy="188718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6A8BEC-5668-46AE-AF80-0347BF8B90FC}">
      <dsp:nvSpPr>
        <dsp:cNvPr id="0" name=""/>
        <dsp:cNvSpPr/>
      </dsp:nvSpPr>
      <dsp:spPr>
        <a:xfrm>
          <a:off x="8351550" y="779125"/>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6E7B42-EE4B-4C8E-BEF0-2D82B7B36031}">
      <dsp:nvSpPr>
        <dsp:cNvPr id="0" name=""/>
        <dsp:cNvSpPr/>
      </dsp:nvSpPr>
      <dsp:spPr>
        <a:xfrm>
          <a:off x="7346081"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Can be intentional or unintentional </a:t>
          </a:r>
          <a:endParaRPr lang="en-US" sz="1700" kern="1200"/>
        </a:p>
      </dsp:txBody>
      <dsp:txXfrm>
        <a:off x="7346081" y="2851938"/>
        <a:ext cx="30937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A14987-5E72-4324-9286-B41D5CEA5FF0}">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6E7FEB-8F8D-4284-92FE-7D6572E14613}">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Academic writing to demonstrate both knowledge and understanding of the </a:t>
          </a:r>
          <a:r>
            <a:rPr lang="en-GB" sz="2900" i="1" kern="1200"/>
            <a:t>academic </a:t>
          </a:r>
          <a:r>
            <a:rPr lang="en-GB" sz="2900" kern="1200"/>
            <a:t>literature on a specific topic, within context </a:t>
          </a:r>
          <a:endParaRPr lang="en-US" sz="2900" kern="1200"/>
        </a:p>
      </dsp:txBody>
      <dsp:txXfrm>
        <a:off x="0" y="2703"/>
        <a:ext cx="6900512" cy="1843578"/>
      </dsp:txXfrm>
    </dsp:sp>
    <dsp:sp modelId="{C3A50990-9101-477E-8CB2-44300EB4A00F}">
      <dsp:nvSpPr>
        <dsp:cNvPr id="0" name=""/>
        <dsp:cNvSpPr/>
      </dsp:nvSpPr>
      <dsp:spPr>
        <a:xfrm>
          <a:off x="0" y="184628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0B8CB8-4A11-4C8B-9243-C1951B7C6B4A}">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A critical evaluation of the material (review rather than report)</a:t>
          </a:r>
          <a:endParaRPr lang="en-US" sz="2900" kern="1200"/>
        </a:p>
      </dsp:txBody>
      <dsp:txXfrm>
        <a:off x="0" y="1846281"/>
        <a:ext cx="6900512" cy="1843578"/>
      </dsp:txXfrm>
    </dsp:sp>
    <dsp:sp modelId="{4CD83700-8616-4FFE-8359-3E5FDD2A56D3}">
      <dsp:nvSpPr>
        <dsp:cNvPr id="0" name=""/>
        <dsp:cNvSpPr/>
      </dsp:nvSpPr>
      <dsp:spPr>
        <a:xfrm>
          <a:off x="0" y="3689859"/>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C3E591-51FF-4BC5-9D6E-E43095A71E2F}">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Usually forms part of a research project or longer essay, but can be standalone </a:t>
          </a:r>
          <a:endParaRPr lang="en-US" sz="2900" kern="1200"/>
        </a:p>
      </dsp:txBody>
      <dsp:txXfrm>
        <a:off x="0" y="3689859"/>
        <a:ext cx="6900512" cy="18435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4F2B52-FB44-4888-8F30-4C61FF43C1A6}">
      <dsp:nvSpPr>
        <dsp:cNvPr id="0" name=""/>
        <dsp:cNvSpPr/>
      </dsp:nvSpPr>
      <dsp:spPr>
        <a:xfrm>
          <a:off x="5082293" y="1223491"/>
          <a:ext cx="1176189" cy="559759"/>
        </a:xfrm>
        <a:custGeom>
          <a:avLst/>
          <a:gdLst/>
          <a:ahLst/>
          <a:cxnLst/>
          <a:rect l="0" t="0" r="0" b="0"/>
          <a:pathLst>
            <a:path>
              <a:moveTo>
                <a:pt x="0" y="0"/>
              </a:moveTo>
              <a:lnTo>
                <a:pt x="0" y="381459"/>
              </a:lnTo>
              <a:lnTo>
                <a:pt x="1176189" y="381459"/>
              </a:lnTo>
              <a:lnTo>
                <a:pt x="1176189" y="559759"/>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18766C9-B9F7-468A-A916-AE9968BB7695}">
      <dsp:nvSpPr>
        <dsp:cNvPr id="0" name=""/>
        <dsp:cNvSpPr/>
      </dsp:nvSpPr>
      <dsp:spPr>
        <a:xfrm>
          <a:off x="3906104" y="1223491"/>
          <a:ext cx="1176189" cy="559759"/>
        </a:xfrm>
        <a:custGeom>
          <a:avLst/>
          <a:gdLst/>
          <a:ahLst/>
          <a:cxnLst/>
          <a:rect l="0" t="0" r="0" b="0"/>
          <a:pathLst>
            <a:path>
              <a:moveTo>
                <a:pt x="1176189" y="0"/>
              </a:moveTo>
              <a:lnTo>
                <a:pt x="1176189" y="381459"/>
              </a:lnTo>
              <a:lnTo>
                <a:pt x="0" y="381459"/>
              </a:lnTo>
              <a:lnTo>
                <a:pt x="0" y="559759"/>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E06D8AC-70D9-4EC9-9430-923F4C8BAF3A}">
      <dsp:nvSpPr>
        <dsp:cNvPr id="0" name=""/>
        <dsp:cNvSpPr/>
      </dsp:nvSpPr>
      <dsp:spPr>
        <a:xfrm>
          <a:off x="4119956" y="1323"/>
          <a:ext cx="1924673" cy="12221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D25FBC-7276-4025-A457-19CA7CA959D5}">
      <dsp:nvSpPr>
        <dsp:cNvPr id="0" name=""/>
        <dsp:cNvSpPr/>
      </dsp:nvSpPr>
      <dsp:spPr>
        <a:xfrm>
          <a:off x="4333809" y="204483"/>
          <a:ext cx="1924673" cy="12221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Two main objectives:</a:t>
          </a:r>
          <a:endParaRPr lang="en-US" sz="1800" kern="1200"/>
        </a:p>
      </dsp:txBody>
      <dsp:txXfrm>
        <a:off x="4369605" y="240279"/>
        <a:ext cx="1853081" cy="1150575"/>
      </dsp:txXfrm>
    </dsp:sp>
    <dsp:sp modelId="{EAD62546-684A-4CFC-A712-525238D41542}">
      <dsp:nvSpPr>
        <dsp:cNvPr id="0" name=""/>
        <dsp:cNvSpPr/>
      </dsp:nvSpPr>
      <dsp:spPr>
        <a:xfrm>
          <a:off x="2943767" y="1783250"/>
          <a:ext cx="1924673" cy="122216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788AE3-31E7-43B3-8389-4E9CC54228A8}">
      <dsp:nvSpPr>
        <dsp:cNvPr id="0" name=""/>
        <dsp:cNvSpPr/>
      </dsp:nvSpPr>
      <dsp:spPr>
        <a:xfrm>
          <a:off x="3157620" y="1986410"/>
          <a:ext cx="1924673" cy="1222167"/>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Content covering exiting research (theories and evidence)</a:t>
          </a:r>
          <a:endParaRPr lang="en-US" sz="1800" kern="1200"/>
        </a:p>
      </dsp:txBody>
      <dsp:txXfrm>
        <a:off x="3193416" y="2022206"/>
        <a:ext cx="1853081" cy="1150575"/>
      </dsp:txXfrm>
    </dsp:sp>
    <dsp:sp modelId="{DC93B3EE-6426-46C6-BB5A-0CA1C337A552}">
      <dsp:nvSpPr>
        <dsp:cNvPr id="0" name=""/>
        <dsp:cNvSpPr/>
      </dsp:nvSpPr>
      <dsp:spPr>
        <a:xfrm>
          <a:off x="5296146" y="1783250"/>
          <a:ext cx="1924673" cy="122216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FC57A9-4621-41A2-81E7-1865405A885A}">
      <dsp:nvSpPr>
        <dsp:cNvPr id="0" name=""/>
        <dsp:cNvSpPr/>
      </dsp:nvSpPr>
      <dsp:spPr>
        <a:xfrm>
          <a:off x="5509998" y="1986410"/>
          <a:ext cx="1924673" cy="1222167"/>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Your own critical evaluation and content discussion </a:t>
          </a:r>
          <a:endParaRPr lang="en-US" sz="1800" kern="1200"/>
        </a:p>
      </dsp:txBody>
      <dsp:txXfrm>
        <a:off x="5545794" y="2022206"/>
        <a:ext cx="1853081" cy="11505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D2D18A-A31E-4635-AF84-AFD721602C99}">
      <dsp:nvSpPr>
        <dsp:cNvPr id="0" name=""/>
        <dsp:cNvSpPr/>
      </dsp:nvSpPr>
      <dsp:spPr>
        <a:xfrm>
          <a:off x="610470" y="7450"/>
          <a:ext cx="1887187" cy="18871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75E3A8-CBA8-456D-B69C-606D47B0B98D}">
      <dsp:nvSpPr>
        <dsp:cNvPr id="0" name=""/>
        <dsp:cNvSpPr/>
      </dsp:nvSpPr>
      <dsp:spPr>
        <a:xfrm>
          <a:off x="1012657" y="409638"/>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B3B190-56CC-4843-A852-5F98F1C3A8FB}">
      <dsp:nvSpPr>
        <dsp:cNvPr id="0" name=""/>
        <dsp:cNvSpPr/>
      </dsp:nvSpPr>
      <dsp:spPr>
        <a:xfrm>
          <a:off x="7188" y="2482451"/>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t>Usually, one of the first tasks carried out once the topic is outlined </a:t>
          </a:r>
          <a:endParaRPr lang="en-US" sz="1700" kern="1200" dirty="0"/>
        </a:p>
      </dsp:txBody>
      <dsp:txXfrm>
        <a:off x="7188" y="2482451"/>
        <a:ext cx="3093750" cy="720000"/>
      </dsp:txXfrm>
    </dsp:sp>
    <dsp:sp modelId="{0FCF1533-6CDC-4E1E-BFDA-471F6FF8610E}">
      <dsp:nvSpPr>
        <dsp:cNvPr id="0" name=""/>
        <dsp:cNvSpPr/>
      </dsp:nvSpPr>
      <dsp:spPr>
        <a:xfrm>
          <a:off x="4245626" y="7450"/>
          <a:ext cx="1887187" cy="18871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004D57-9B0B-4390-89CD-6CE96BAEE1D3}">
      <dsp:nvSpPr>
        <dsp:cNvPr id="0" name=""/>
        <dsp:cNvSpPr/>
      </dsp:nvSpPr>
      <dsp:spPr>
        <a:xfrm>
          <a:off x="4647813" y="409638"/>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8ECA94-417C-4EBA-9441-0BCD1938BD56}">
      <dsp:nvSpPr>
        <dsp:cNvPr id="0" name=""/>
        <dsp:cNvSpPr/>
      </dsp:nvSpPr>
      <dsp:spPr>
        <a:xfrm>
          <a:off x="3642345" y="2482451"/>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Establishes familiarity and understanding of current research</a:t>
          </a:r>
          <a:endParaRPr lang="en-US" sz="1700" kern="1200"/>
        </a:p>
      </dsp:txBody>
      <dsp:txXfrm>
        <a:off x="3642345" y="2482451"/>
        <a:ext cx="3093750" cy="720000"/>
      </dsp:txXfrm>
    </dsp:sp>
    <dsp:sp modelId="{02DF60BA-5A33-4019-A6CB-0CA5EAD289CB}">
      <dsp:nvSpPr>
        <dsp:cNvPr id="0" name=""/>
        <dsp:cNvSpPr/>
      </dsp:nvSpPr>
      <dsp:spPr>
        <a:xfrm>
          <a:off x="7880782" y="7450"/>
          <a:ext cx="1887187" cy="188718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942AED-E4ED-4C2D-B809-F390E1D9A67A}">
      <dsp:nvSpPr>
        <dsp:cNvPr id="0" name=""/>
        <dsp:cNvSpPr/>
      </dsp:nvSpPr>
      <dsp:spPr>
        <a:xfrm>
          <a:off x="8282970" y="409638"/>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F01EB3-BDC4-457B-8F5C-081079A6E471}">
      <dsp:nvSpPr>
        <dsp:cNvPr id="0" name=""/>
        <dsp:cNvSpPr/>
      </dsp:nvSpPr>
      <dsp:spPr>
        <a:xfrm>
          <a:off x="7277501" y="2482451"/>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Field specific?</a:t>
          </a:r>
          <a:endParaRPr lang="en-US" sz="1700" kern="1200"/>
        </a:p>
      </dsp:txBody>
      <dsp:txXfrm>
        <a:off x="7277501" y="2482451"/>
        <a:ext cx="309375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2E9674-7B70-4DED-A6DF-DABC97DFDA2F}">
      <dsp:nvSpPr>
        <dsp:cNvPr id="0" name=""/>
        <dsp:cNvSpPr/>
      </dsp:nvSpPr>
      <dsp:spPr>
        <a:xfrm>
          <a:off x="2428048" y="7450"/>
          <a:ext cx="1887187" cy="18871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5C4391-7152-40F9-8E62-6AC03C9A32A9}">
      <dsp:nvSpPr>
        <dsp:cNvPr id="0" name=""/>
        <dsp:cNvSpPr/>
      </dsp:nvSpPr>
      <dsp:spPr>
        <a:xfrm>
          <a:off x="2830235" y="409638"/>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5DF42C-FC23-44FC-97A6-FC913E45C669}">
      <dsp:nvSpPr>
        <dsp:cNvPr id="0" name=""/>
        <dsp:cNvSpPr/>
      </dsp:nvSpPr>
      <dsp:spPr>
        <a:xfrm>
          <a:off x="1824766" y="2482451"/>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Enable you to explore what research has already taken place </a:t>
          </a:r>
          <a:endParaRPr lang="en-US" sz="1700" kern="1200"/>
        </a:p>
      </dsp:txBody>
      <dsp:txXfrm>
        <a:off x="1824766" y="2482451"/>
        <a:ext cx="3093750" cy="720000"/>
      </dsp:txXfrm>
    </dsp:sp>
    <dsp:sp modelId="{DE70B8A5-DB53-4EE9-8C14-E829685FE64B}">
      <dsp:nvSpPr>
        <dsp:cNvPr id="0" name=""/>
        <dsp:cNvSpPr/>
      </dsp:nvSpPr>
      <dsp:spPr>
        <a:xfrm>
          <a:off x="6063204" y="7450"/>
          <a:ext cx="1887187" cy="18871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5AA8BC-D24C-4CF0-91A1-2C14D893B84C}">
      <dsp:nvSpPr>
        <dsp:cNvPr id="0" name=""/>
        <dsp:cNvSpPr/>
      </dsp:nvSpPr>
      <dsp:spPr>
        <a:xfrm>
          <a:off x="6465391" y="409638"/>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D87F40-CA6D-4AAA-A36C-5ADC0B2DB87E}">
      <dsp:nvSpPr>
        <dsp:cNvPr id="0" name=""/>
        <dsp:cNvSpPr/>
      </dsp:nvSpPr>
      <dsp:spPr>
        <a:xfrm>
          <a:off x="5459923" y="2482451"/>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Identify what is unknown in the topic area </a:t>
          </a:r>
          <a:endParaRPr lang="en-US" sz="1700" kern="1200"/>
        </a:p>
      </dsp:txBody>
      <dsp:txXfrm>
        <a:off x="5459923" y="2482451"/>
        <a:ext cx="309375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AAA01F-9C3A-4F15-A2BB-EA57AE26012B}">
      <dsp:nvSpPr>
        <dsp:cNvPr id="0" name=""/>
        <dsp:cNvSpPr/>
      </dsp:nvSpPr>
      <dsp:spPr>
        <a:xfrm>
          <a:off x="0" y="0"/>
          <a:ext cx="3243262" cy="3209902"/>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2857" tIns="330200" rIns="252857" bIns="330200" numCol="1" spcCol="1270" anchor="t" anchorCtr="0">
          <a:noAutofit/>
        </a:bodyPr>
        <a:lstStyle/>
        <a:p>
          <a:pPr marL="0" lvl="0" indent="0" algn="l" defTabSz="1066800">
            <a:lnSpc>
              <a:spcPct val="90000"/>
            </a:lnSpc>
            <a:spcBef>
              <a:spcPct val="0"/>
            </a:spcBef>
            <a:spcAft>
              <a:spcPct val="35000"/>
            </a:spcAft>
            <a:buNone/>
          </a:pPr>
          <a:r>
            <a:rPr lang="en-GB" sz="2400" kern="1200"/>
            <a:t>Summarise and analyse previous research and theories </a:t>
          </a:r>
          <a:endParaRPr lang="en-US" sz="2400" kern="1200"/>
        </a:p>
      </dsp:txBody>
      <dsp:txXfrm>
        <a:off x="0" y="1219762"/>
        <a:ext cx="3243262" cy="1925941"/>
      </dsp:txXfrm>
    </dsp:sp>
    <dsp:sp modelId="{3408E56E-357C-425D-BEA3-21ABA80922A7}">
      <dsp:nvSpPr>
        <dsp:cNvPr id="0" name=""/>
        <dsp:cNvSpPr/>
      </dsp:nvSpPr>
      <dsp:spPr>
        <a:xfrm>
          <a:off x="1140145" y="320990"/>
          <a:ext cx="962970" cy="962970"/>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5077" tIns="12700" rIns="75077" bIns="12700" numCol="1" spcCol="1270" anchor="ctr" anchorCtr="0">
          <a:noAutofit/>
        </a:bodyPr>
        <a:lstStyle/>
        <a:p>
          <a:pPr marL="0" lvl="0" indent="0" algn="ctr" defTabSz="2044700">
            <a:lnSpc>
              <a:spcPct val="90000"/>
            </a:lnSpc>
            <a:spcBef>
              <a:spcPct val="0"/>
            </a:spcBef>
            <a:spcAft>
              <a:spcPct val="35000"/>
            </a:spcAft>
            <a:buNone/>
          </a:pPr>
          <a:r>
            <a:rPr lang="en-US" sz="4600" kern="1200"/>
            <a:t>1</a:t>
          </a:r>
        </a:p>
      </dsp:txBody>
      <dsp:txXfrm>
        <a:off x="1281169" y="462014"/>
        <a:ext cx="680922" cy="680922"/>
      </dsp:txXfrm>
    </dsp:sp>
    <dsp:sp modelId="{7BDCEFA5-CD9A-4E60-85B4-C06D9BA85C16}">
      <dsp:nvSpPr>
        <dsp:cNvPr id="0" name=""/>
        <dsp:cNvSpPr/>
      </dsp:nvSpPr>
      <dsp:spPr>
        <a:xfrm>
          <a:off x="0" y="3209830"/>
          <a:ext cx="3243262" cy="72"/>
        </a:xfrm>
        <a:prstGeom prst="rect">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1D82B9-7823-4710-9116-1454056C0063}">
      <dsp:nvSpPr>
        <dsp:cNvPr id="0" name=""/>
        <dsp:cNvSpPr/>
      </dsp:nvSpPr>
      <dsp:spPr>
        <a:xfrm>
          <a:off x="3567588" y="0"/>
          <a:ext cx="3243262" cy="3209902"/>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2857" tIns="330200" rIns="252857" bIns="330200" numCol="1" spcCol="1270" anchor="t" anchorCtr="0">
          <a:noAutofit/>
        </a:bodyPr>
        <a:lstStyle/>
        <a:p>
          <a:pPr marL="0" lvl="0" indent="0" algn="l" defTabSz="1066800">
            <a:lnSpc>
              <a:spcPct val="90000"/>
            </a:lnSpc>
            <a:spcBef>
              <a:spcPct val="0"/>
            </a:spcBef>
            <a:spcAft>
              <a:spcPct val="35000"/>
            </a:spcAft>
            <a:buNone/>
          </a:pPr>
          <a:r>
            <a:rPr lang="en-GB" sz="2400" kern="1200"/>
            <a:t>Identify areas of debate, controversy, contested claims</a:t>
          </a:r>
          <a:endParaRPr lang="en-US" sz="2400" kern="1200"/>
        </a:p>
      </dsp:txBody>
      <dsp:txXfrm>
        <a:off x="3567588" y="1219762"/>
        <a:ext cx="3243262" cy="1925941"/>
      </dsp:txXfrm>
    </dsp:sp>
    <dsp:sp modelId="{7586EA5F-7294-4418-8072-F40BE06AA39A}">
      <dsp:nvSpPr>
        <dsp:cNvPr id="0" name=""/>
        <dsp:cNvSpPr/>
      </dsp:nvSpPr>
      <dsp:spPr>
        <a:xfrm>
          <a:off x="4707734" y="320990"/>
          <a:ext cx="962970" cy="962970"/>
        </a:xfrm>
        <a:prstGeom prst="ellips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5077" tIns="12700" rIns="75077" bIns="12700" numCol="1" spcCol="1270" anchor="ctr" anchorCtr="0">
          <a:noAutofit/>
        </a:bodyPr>
        <a:lstStyle/>
        <a:p>
          <a:pPr marL="0" lvl="0" indent="0" algn="ctr" defTabSz="2044700">
            <a:lnSpc>
              <a:spcPct val="90000"/>
            </a:lnSpc>
            <a:spcBef>
              <a:spcPct val="0"/>
            </a:spcBef>
            <a:spcAft>
              <a:spcPct val="35000"/>
            </a:spcAft>
            <a:buNone/>
          </a:pPr>
          <a:r>
            <a:rPr lang="en-US" sz="4600" kern="1200"/>
            <a:t>2</a:t>
          </a:r>
        </a:p>
      </dsp:txBody>
      <dsp:txXfrm>
        <a:off x="4848758" y="462014"/>
        <a:ext cx="680922" cy="680922"/>
      </dsp:txXfrm>
    </dsp:sp>
    <dsp:sp modelId="{49404BEE-2638-4B55-8256-BFA06CA608D9}">
      <dsp:nvSpPr>
        <dsp:cNvPr id="0" name=""/>
        <dsp:cNvSpPr/>
      </dsp:nvSpPr>
      <dsp:spPr>
        <a:xfrm>
          <a:off x="3567588" y="3209830"/>
          <a:ext cx="3243262" cy="72"/>
        </a:xfrm>
        <a:prstGeom prst="rect">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33A807-80B3-4940-A7F3-D5C25E3D045A}">
      <dsp:nvSpPr>
        <dsp:cNvPr id="0" name=""/>
        <dsp:cNvSpPr/>
      </dsp:nvSpPr>
      <dsp:spPr>
        <a:xfrm>
          <a:off x="7135177" y="0"/>
          <a:ext cx="3243262" cy="3209902"/>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2857" tIns="330200" rIns="252857" bIns="330200" numCol="1" spcCol="1270" anchor="t" anchorCtr="0">
          <a:noAutofit/>
        </a:bodyPr>
        <a:lstStyle/>
        <a:p>
          <a:pPr marL="0" lvl="0" indent="0" algn="l" defTabSz="1066800">
            <a:lnSpc>
              <a:spcPct val="90000"/>
            </a:lnSpc>
            <a:spcBef>
              <a:spcPct val="0"/>
            </a:spcBef>
            <a:spcAft>
              <a:spcPct val="35000"/>
            </a:spcAft>
            <a:buNone/>
          </a:pPr>
          <a:r>
            <a:rPr lang="en-GB" sz="2400" kern="1200"/>
            <a:t>Highlight gaps that may exist </a:t>
          </a:r>
          <a:endParaRPr lang="en-US" sz="2400" kern="1200"/>
        </a:p>
      </dsp:txBody>
      <dsp:txXfrm>
        <a:off x="7135177" y="1219762"/>
        <a:ext cx="3243262" cy="1925941"/>
      </dsp:txXfrm>
    </dsp:sp>
    <dsp:sp modelId="{D383206E-B995-48BF-AB62-9ED4ED2FF589}">
      <dsp:nvSpPr>
        <dsp:cNvPr id="0" name=""/>
        <dsp:cNvSpPr/>
      </dsp:nvSpPr>
      <dsp:spPr>
        <a:xfrm>
          <a:off x="8275323" y="320990"/>
          <a:ext cx="962970" cy="962970"/>
        </a:xfrm>
        <a:prstGeom prst="ellips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5077" tIns="12700" rIns="75077" bIns="12700" numCol="1" spcCol="1270" anchor="ctr" anchorCtr="0">
          <a:noAutofit/>
        </a:bodyPr>
        <a:lstStyle/>
        <a:p>
          <a:pPr marL="0" lvl="0" indent="0" algn="ctr" defTabSz="2044700">
            <a:lnSpc>
              <a:spcPct val="90000"/>
            </a:lnSpc>
            <a:spcBef>
              <a:spcPct val="0"/>
            </a:spcBef>
            <a:spcAft>
              <a:spcPct val="35000"/>
            </a:spcAft>
            <a:buNone/>
          </a:pPr>
          <a:r>
            <a:rPr lang="en-US" sz="4600" kern="1200"/>
            <a:t>3</a:t>
          </a:r>
        </a:p>
      </dsp:txBody>
      <dsp:txXfrm>
        <a:off x="8416347" y="462014"/>
        <a:ext cx="680922" cy="680922"/>
      </dsp:txXfrm>
    </dsp:sp>
    <dsp:sp modelId="{377A6B41-A26C-4E24-93CE-82336C7AD10C}">
      <dsp:nvSpPr>
        <dsp:cNvPr id="0" name=""/>
        <dsp:cNvSpPr/>
      </dsp:nvSpPr>
      <dsp:spPr>
        <a:xfrm>
          <a:off x="7135177" y="3209830"/>
          <a:ext cx="3243262" cy="72"/>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00C142-97DC-481D-A20D-91601B76D234}">
      <dsp:nvSpPr>
        <dsp:cNvPr id="0" name=""/>
        <dsp:cNvSpPr/>
      </dsp:nvSpPr>
      <dsp:spPr>
        <a:xfrm>
          <a:off x="3040" y="801093"/>
          <a:ext cx="2170958" cy="137855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487109-6345-4FC7-B3A0-010875AB5714}">
      <dsp:nvSpPr>
        <dsp:cNvPr id="0" name=""/>
        <dsp:cNvSpPr/>
      </dsp:nvSpPr>
      <dsp:spPr>
        <a:xfrm>
          <a:off x="244258" y="1030249"/>
          <a:ext cx="2170958" cy="137855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Demonstrating understanding, knowledge and familiarity</a:t>
          </a:r>
          <a:endParaRPr lang="en-US" sz="1500" kern="1200"/>
        </a:p>
      </dsp:txBody>
      <dsp:txXfrm>
        <a:off x="284635" y="1070626"/>
        <a:ext cx="2090204" cy="1297804"/>
      </dsp:txXfrm>
    </dsp:sp>
    <dsp:sp modelId="{43A9E9B5-1046-478C-942E-FA81B3347FEA}">
      <dsp:nvSpPr>
        <dsp:cNvPr id="0" name=""/>
        <dsp:cNvSpPr/>
      </dsp:nvSpPr>
      <dsp:spPr>
        <a:xfrm>
          <a:off x="2656434" y="801093"/>
          <a:ext cx="2170958" cy="137855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DE35B2-1AC4-4BF7-96AA-AAF1865A2C36}">
      <dsp:nvSpPr>
        <dsp:cNvPr id="0" name=""/>
        <dsp:cNvSpPr/>
      </dsp:nvSpPr>
      <dsp:spPr>
        <a:xfrm>
          <a:off x="2897652" y="1030249"/>
          <a:ext cx="2170958" cy="137855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What are the established themes of the subject? Relevant sources? Why are they relevant? Are they reliable?</a:t>
          </a:r>
          <a:endParaRPr lang="en-US" sz="1500" kern="1200"/>
        </a:p>
      </dsp:txBody>
      <dsp:txXfrm>
        <a:off x="2938029" y="1070626"/>
        <a:ext cx="2090204" cy="1297804"/>
      </dsp:txXfrm>
    </dsp:sp>
    <dsp:sp modelId="{EB3CE965-78AC-4FC5-BBA6-A9D39643021B}">
      <dsp:nvSpPr>
        <dsp:cNvPr id="0" name=""/>
        <dsp:cNvSpPr/>
      </dsp:nvSpPr>
      <dsp:spPr>
        <a:xfrm>
          <a:off x="5309828" y="801093"/>
          <a:ext cx="2170958" cy="137855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68F9FD-6DB5-42CD-92EE-D4D253AD9E40}">
      <dsp:nvSpPr>
        <dsp:cNvPr id="0" name=""/>
        <dsp:cNvSpPr/>
      </dsp:nvSpPr>
      <dsp:spPr>
        <a:xfrm>
          <a:off x="5551046" y="1030249"/>
          <a:ext cx="2170958" cy="137855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Recent developments? Significant? Why?</a:t>
          </a:r>
          <a:endParaRPr lang="en-US" sz="1500" kern="1200"/>
        </a:p>
      </dsp:txBody>
      <dsp:txXfrm>
        <a:off x="5591423" y="1070626"/>
        <a:ext cx="2090204" cy="1297804"/>
      </dsp:txXfrm>
    </dsp:sp>
    <dsp:sp modelId="{34F57F37-67DB-453C-B4F1-98F67808D5C0}">
      <dsp:nvSpPr>
        <dsp:cNvPr id="0" name=""/>
        <dsp:cNvSpPr/>
      </dsp:nvSpPr>
      <dsp:spPr>
        <a:xfrm>
          <a:off x="7963222" y="801093"/>
          <a:ext cx="2170958" cy="137855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37D838-A61D-4389-BBC8-5A897EFBE20F}">
      <dsp:nvSpPr>
        <dsp:cNvPr id="0" name=""/>
        <dsp:cNvSpPr/>
      </dsp:nvSpPr>
      <dsp:spPr>
        <a:xfrm>
          <a:off x="8204440" y="1030249"/>
          <a:ext cx="2170958" cy="137855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Appropriate method of research? Why?</a:t>
          </a:r>
          <a:endParaRPr lang="en-US" sz="1500" kern="1200"/>
        </a:p>
      </dsp:txBody>
      <dsp:txXfrm>
        <a:off x="8244817" y="1070626"/>
        <a:ext cx="2090204" cy="129780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73AB6F-C1DB-4AE0-93B4-C331A168A547}">
      <dsp:nvSpPr>
        <dsp:cNvPr id="0" name=""/>
        <dsp:cNvSpPr/>
      </dsp:nvSpPr>
      <dsp:spPr>
        <a:xfrm>
          <a:off x="0" y="0"/>
          <a:ext cx="3243262" cy="3209902"/>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2857" tIns="330200" rIns="252857" bIns="330200" numCol="1" spcCol="1270" anchor="t" anchorCtr="0">
          <a:noAutofit/>
        </a:bodyPr>
        <a:lstStyle/>
        <a:p>
          <a:pPr marL="0" lvl="0" indent="0" algn="l" defTabSz="977900">
            <a:lnSpc>
              <a:spcPct val="90000"/>
            </a:lnSpc>
            <a:spcBef>
              <a:spcPct val="0"/>
            </a:spcBef>
            <a:spcAft>
              <a:spcPct val="35000"/>
            </a:spcAft>
            <a:buNone/>
          </a:pPr>
          <a:r>
            <a:rPr lang="en-GB" sz="2200" kern="1200"/>
            <a:t>What are the strengths of the themes on the topic? Evidence to support this?</a:t>
          </a:r>
          <a:endParaRPr lang="en-US" sz="2200" kern="1200"/>
        </a:p>
      </dsp:txBody>
      <dsp:txXfrm>
        <a:off x="0" y="1219762"/>
        <a:ext cx="3243262" cy="1925941"/>
      </dsp:txXfrm>
    </dsp:sp>
    <dsp:sp modelId="{46387495-102A-4D92-B2D5-8CB5A1662F1D}">
      <dsp:nvSpPr>
        <dsp:cNvPr id="0" name=""/>
        <dsp:cNvSpPr/>
      </dsp:nvSpPr>
      <dsp:spPr>
        <a:xfrm>
          <a:off x="1140145" y="320990"/>
          <a:ext cx="962970" cy="962970"/>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5077" tIns="12700" rIns="75077" bIns="12700" numCol="1" spcCol="1270" anchor="ctr" anchorCtr="0">
          <a:noAutofit/>
        </a:bodyPr>
        <a:lstStyle/>
        <a:p>
          <a:pPr marL="0" lvl="0" indent="0" algn="ctr" defTabSz="2044700">
            <a:lnSpc>
              <a:spcPct val="90000"/>
            </a:lnSpc>
            <a:spcBef>
              <a:spcPct val="0"/>
            </a:spcBef>
            <a:spcAft>
              <a:spcPct val="35000"/>
            </a:spcAft>
            <a:buNone/>
          </a:pPr>
          <a:r>
            <a:rPr lang="en-US" sz="4600" kern="1200"/>
            <a:t>1</a:t>
          </a:r>
        </a:p>
      </dsp:txBody>
      <dsp:txXfrm>
        <a:off x="1281169" y="462014"/>
        <a:ext cx="680922" cy="680922"/>
      </dsp:txXfrm>
    </dsp:sp>
    <dsp:sp modelId="{44600869-21F6-477E-9E06-D10C332B0590}">
      <dsp:nvSpPr>
        <dsp:cNvPr id="0" name=""/>
        <dsp:cNvSpPr/>
      </dsp:nvSpPr>
      <dsp:spPr>
        <a:xfrm>
          <a:off x="0" y="3209830"/>
          <a:ext cx="3243262" cy="72"/>
        </a:xfrm>
        <a:prstGeom prst="rect">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A646E4-1FD9-4AC5-8A68-9BFA051088BD}">
      <dsp:nvSpPr>
        <dsp:cNvPr id="0" name=""/>
        <dsp:cNvSpPr/>
      </dsp:nvSpPr>
      <dsp:spPr>
        <a:xfrm>
          <a:off x="3567588" y="0"/>
          <a:ext cx="3243262" cy="3209902"/>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2857" tIns="330200" rIns="252857" bIns="330200" numCol="1" spcCol="1270" anchor="t" anchorCtr="0">
          <a:noAutofit/>
        </a:bodyPr>
        <a:lstStyle/>
        <a:p>
          <a:pPr marL="0" lvl="0" indent="0" algn="l" defTabSz="977900">
            <a:lnSpc>
              <a:spcPct val="90000"/>
            </a:lnSpc>
            <a:spcBef>
              <a:spcPct val="0"/>
            </a:spcBef>
            <a:spcAft>
              <a:spcPct val="35000"/>
            </a:spcAft>
            <a:buNone/>
          </a:pPr>
          <a:r>
            <a:rPr lang="en-GB" sz="2200" kern="1200"/>
            <a:t>Gaps or weaknesses? What are they?</a:t>
          </a:r>
          <a:endParaRPr lang="en-US" sz="2200" kern="1200"/>
        </a:p>
      </dsp:txBody>
      <dsp:txXfrm>
        <a:off x="3567588" y="1219762"/>
        <a:ext cx="3243262" cy="1925941"/>
      </dsp:txXfrm>
    </dsp:sp>
    <dsp:sp modelId="{E27D0FF8-CBCA-4CF8-B470-C79E916298B7}">
      <dsp:nvSpPr>
        <dsp:cNvPr id="0" name=""/>
        <dsp:cNvSpPr/>
      </dsp:nvSpPr>
      <dsp:spPr>
        <a:xfrm>
          <a:off x="4707734" y="320990"/>
          <a:ext cx="962970" cy="962970"/>
        </a:xfrm>
        <a:prstGeom prst="ellips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5077" tIns="12700" rIns="75077" bIns="12700" numCol="1" spcCol="1270" anchor="ctr" anchorCtr="0">
          <a:noAutofit/>
        </a:bodyPr>
        <a:lstStyle/>
        <a:p>
          <a:pPr marL="0" lvl="0" indent="0" algn="ctr" defTabSz="2044700">
            <a:lnSpc>
              <a:spcPct val="90000"/>
            </a:lnSpc>
            <a:spcBef>
              <a:spcPct val="0"/>
            </a:spcBef>
            <a:spcAft>
              <a:spcPct val="35000"/>
            </a:spcAft>
            <a:buNone/>
          </a:pPr>
          <a:r>
            <a:rPr lang="en-US" sz="4600" kern="1200"/>
            <a:t>2</a:t>
          </a:r>
        </a:p>
      </dsp:txBody>
      <dsp:txXfrm>
        <a:off x="4848758" y="462014"/>
        <a:ext cx="680922" cy="680922"/>
      </dsp:txXfrm>
    </dsp:sp>
    <dsp:sp modelId="{692F6431-4098-4125-A306-2CD91227A2BA}">
      <dsp:nvSpPr>
        <dsp:cNvPr id="0" name=""/>
        <dsp:cNvSpPr/>
      </dsp:nvSpPr>
      <dsp:spPr>
        <a:xfrm>
          <a:off x="3567588" y="3209830"/>
          <a:ext cx="3243262" cy="72"/>
        </a:xfrm>
        <a:prstGeom prst="rect">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025FD5-003A-4010-8169-6533135CA479}">
      <dsp:nvSpPr>
        <dsp:cNvPr id="0" name=""/>
        <dsp:cNvSpPr/>
      </dsp:nvSpPr>
      <dsp:spPr>
        <a:xfrm>
          <a:off x="7135177" y="0"/>
          <a:ext cx="3243262" cy="3209902"/>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2857" tIns="330200" rIns="252857" bIns="330200" numCol="1" spcCol="1270" anchor="t" anchorCtr="0">
          <a:noAutofit/>
        </a:bodyPr>
        <a:lstStyle/>
        <a:p>
          <a:pPr marL="0" lvl="0" indent="0" algn="l" defTabSz="977900">
            <a:lnSpc>
              <a:spcPct val="90000"/>
            </a:lnSpc>
            <a:spcBef>
              <a:spcPct val="0"/>
            </a:spcBef>
            <a:spcAft>
              <a:spcPct val="35000"/>
            </a:spcAft>
            <a:buNone/>
          </a:pPr>
          <a:r>
            <a:rPr lang="en-GB" sz="2200" kern="1200"/>
            <a:t>Debates, controversies?</a:t>
          </a:r>
          <a:endParaRPr lang="en-US" sz="2200" kern="1200"/>
        </a:p>
      </dsp:txBody>
      <dsp:txXfrm>
        <a:off x="7135177" y="1219762"/>
        <a:ext cx="3243262" cy="1925941"/>
      </dsp:txXfrm>
    </dsp:sp>
    <dsp:sp modelId="{D56FB07E-B98F-409F-85D1-F66B3A7A32EC}">
      <dsp:nvSpPr>
        <dsp:cNvPr id="0" name=""/>
        <dsp:cNvSpPr/>
      </dsp:nvSpPr>
      <dsp:spPr>
        <a:xfrm>
          <a:off x="8275323" y="320990"/>
          <a:ext cx="962970" cy="962970"/>
        </a:xfrm>
        <a:prstGeom prst="ellips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5077" tIns="12700" rIns="75077" bIns="12700" numCol="1" spcCol="1270" anchor="ctr" anchorCtr="0">
          <a:noAutofit/>
        </a:bodyPr>
        <a:lstStyle/>
        <a:p>
          <a:pPr marL="0" lvl="0" indent="0" algn="ctr" defTabSz="2044700">
            <a:lnSpc>
              <a:spcPct val="90000"/>
            </a:lnSpc>
            <a:spcBef>
              <a:spcPct val="0"/>
            </a:spcBef>
            <a:spcAft>
              <a:spcPct val="35000"/>
            </a:spcAft>
            <a:buNone/>
          </a:pPr>
          <a:r>
            <a:rPr lang="en-US" sz="4600" kern="1200"/>
            <a:t>3</a:t>
          </a:r>
        </a:p>
      </dsp:txBody>
      <dsp:txXfrm>
        <a:off x="8416347" y="462014"/>
        <a:ext cx="680922" cy="680922"/>
      </dsp:txXfrm>
    </dsp:sp>
    <dsp:sp modelId="{028A1AD5-B3E1-430D-AD65-924B0FCB8832}">
      <dsp:nvSpPr>
        <dsp:cNvPr id="0" name=""/>
        <dsp:cNvSpPr/>
      </dsp:nvSpPr>
      <dsp:spPr>
        <a:xfrm>
          <a:off x="7135177" y="3209830"/>
          <a:ext cx="3243262" cy="72"/>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0B1E9-828C-4EAB-A7F9-68EF39C6846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45BC38C-A3D7-4C0F-AE2A-66993878BD3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66F38C0-39AD-45AF-B62B-C95DE0AC42C2}"/>
              </a:ext>
            </a:extLst>
          </p:cNvPr>
          <p:cNvSpPr>
            <a:spLocks noGrp="1"/>
          </p:cNvSpPr>
          <p:nvPr>
            <p:ph type="dt" sz="half" idx="10"/>
          </p:nvPr>
        </p:nvSpPr>
        <p:spPr/>
        <p:txBody>
          <a:bodyPr/>
          <a:lstStyle/>
          <a:p>
            <a:fld id="{FFEE1805-1C57-427C-BCCF-6E558D71C7B8}" type="datetimeFigureOut">
              <a:rPr lang="en-GB" smtClean="0"/>
              <a:t>28/10/2022</a:t>
            </a:fld>
            <a:endParaRPr lang="en-GB"/>
          </a:p>
        </p:txBody>
      </p:sp>
      <p:sp>
        <p:nvSpPr>
          <p:cNvPr id="5" name="Footer Placeholder 4">
            <a:extLst>
              <a:ext uri="{FF2B5EF4-FFF2-40B4-BE49-F238E27FC236}">
                <a16:creationId xmlns:a16="http://schemas.microsoft.com/office/drawing/2014/main" id="{FD26DB4F-3FD5-493B-B69F-EF677B22D8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D1F497-EF11-441A-9DC5-4D7F58785573}"/>
              </a:ext>
            </a:extLst>
          </p:cNvPr>
          <p:cNvSpPr>
            <a:spLocks noGrp="1"/>
          </p:cNvSpPr>
          <p:nvPr>
            <p:ph type="sldNum" sz="quarter" idx="12"/>
          </p:nvPr>
        </p:nvSpPr>
        <p:spPr/>
        <p:txBody>
          <a:bodyPr/>
          <a:lstStyle/>
          <a:p>
            <a:fld id="{B15CB8BB-719F-47D8-82B4-59EF30D5F92B}" type="slidenum">
              <a:rPr lang="en-GB" smtClean="0"/>
              <a:t>‹#›</a:t>
            </a:fld>
            <a:endParaRPr lang="en-GB"/>
          </a:p>
        </p:txBody>
      </p:sp>
    </p:spTree>
    <p:extLst>
      <p:ext uri="{BB962C8B-B14F-4D97-AF65-F5344CB8AC3E}">
        <p14:creationId xmlns:p14="http://schemas.microsoft.com/office/powerpoint/2010/main" val="19376236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04163-28EF-4440-9595-40965BF7C11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5315F3-08C3-4801-ABF9-279EDAB002D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9B8BF5-0E46-4878-B4EF-93116D3CAC70}"/>
              </a:ext>
            </a:extLst>
          </p:cNvPr>
          <p:cNvSpPr>
            <a:spLocks noGrp="1"/>
          </p:cNvSpPr>
          <p:nvPr>
            <p:ph type="dt" sz="half" idx="10"/>
          </p:nvPr>
        </p:nvSpPr>
        <p:spPr/>
        <p:txBody>
          <a:bodyPr/>
          <a:lstStyle/>
          <a:p>
            <a:fld id="{FFEE1805-1C57-427C-BCCF-6E558D71C7B8}" type="datetimeFigureOut">
              <a:rPr lang="en-GB" smtClean="0"/>
              <a:t>28/10/2022</a:t>
            </a:fld>
            <a:endParaRPr lang="en-GB"/>
          </a:p>
        </p:txBody>
      </p:sp>
      <p:sp>
        <p:nvSpPr>
          <p:cNvPr id="5" name="Footer Placeholder 4">
            <a:extLst>
              <a:ext uri="{FF2B5EF4-FFF2-40B4-BE49-F238E27FC236}">
                <a16:creationId xmlns:a16="http://schemas.microsoft.com/office/drawing/2014/main" id="{09C98015-2208-46EB-8D33-A54E8EE6D6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13F2CA-8680-4A70-8B93-00E91867AFD7}"/>
              </a:ext>
            </a:extLst>
          </p:cNvPr>
          <p:cNvSpPr>
            <a:spLocks noGrp="1"/>
          </p:cNvSpPr>
          <p:nvPr>
            <p:ph type="sldNum" sz="quarter" idx="12"/>
          </p:nvPr>
        </p:nvSpPr>
        <p:spPr/>
        <p:txBody>
          <a:bodyPr/>
          <a:lstStyle/>
          <a:p>
            <a:fld id="{B15CB8BB-719F-47D8-82B4-59EF30D5F92B}" type="slidenum">
              <a:rPr lang="en-GB" smtClean="0"/>
              <a:t>‹#›</a:t>
            </a:fld>
            <a:endParaRPr lang="en-GB"/>
          </a:p>
        </p:txBody>
      </p:sp>
    </p:spTree>
    <p:extLst>
      <p:ext uri="{BB962C8B-B14F-4D97-AF65-F5344CB8AC3E}">
        <p14:creationId xmlns:p14="http://schemas.microsoft.com/office/powerpoint/2010/main" val="33584580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9C0B3-165C-40DB-9B6F-4E34C1EC890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0CC5385-D7CF-4369-9F40-5BFAFEC3E4C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FDE227-49BB-4264-86B1-E84903DF97A8}"/>
              </a:ext>
            </a:extLst>
          </p:cNvPr>
          <p:cNvSpPr>
            <a:spLocks noGrp="1"/>
          </p:cNvSpPr>
          <p:nvPr>
            <p:ph type="dt" sz="half" idx="10"/>
          </p:nvPr>
        </p:nvSpPr>
        <p:spPr/>
        <p:txBody>
          <a:bodyPr/>
          <a:lstStyle/>
          <a:p>
            <a:fld id="{FFEE1805-1C57-427C-BCCF-6E558D71C7B8}" type="datetimeFigureOut">
              <a:rPr lang="en-GB" smtClean="0"/>
              <a:t>28/10/2022</a:t>
            </a:fld>
            <a:endParaRPr lang="en-GB"/>
          </a:p>
        </p:txBody>
      </p:sp>
      <p:sp>
        <p:nvSpPr>
          <p:cNvPr id="5" name="Footer Placeholder 4">
            <a:extLst>
              <a:ext uri="{FF2B5EF4-FFF2-40B4-BE49-F238E27FC236}">
                <a16:creationId xmlns:a16="http://schemas.microsoft.com/office/drawing/2014/main" id="{D70A01C7-F9BA-41C4-97D9-4A9BF1D08E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612721-DA74-42A5-9CCF-171EF645B99F}"/>
              </a:ext>
            </a:extLst>
          </p:cNvPr>
          <p:cNvSpPr>
            <a:spLocks noGrp="1"/>
          </p:cNvSpPr>
          <p:nvPr>
            <p:ph type="sldNum" sz="quarter" idx="12"/>
          </p:nvPr>
        </p:nvSpPr>
        <p:spPr/>
        <p:txBody>
          <a:bodyPr/>
          <a:lstStyle/>
          <a:p>
            <a:fld id="{B15CB8BB-719F-47D8-82B4-59EF30D5F92B}" type="slidenum">
              <a:rPr lang="en-GB" smtClean="0"/>
              <a:t>‹#›</a:t>
            </a:fld>
            <a:endParaRPr lang="en-GB"/>
          </a:p>
        </p:txBody>
      </p:sp>
    </p:spTree>
    <p:extLst>
      <p:ext uri="{BB962C8B-B14F-4D97-AF65-F5344CB8AC3E}">
        <p14:creationId xmlns:p14="http://schemas.microsoft.com/office/powerpoint/2010/main" val="10781624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66319-A539-4180-B6ED-313855DC0D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D1D604-A10D-450F-BCEF-061013E3E17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D8068F2-CB1D-41B0-8A69-B379CEBEAD3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2B7EC48-B0BB-4FE3-814A-EABFD065581F}"/>
              </a:ext>
            </a:extLst>
          </p:cNvPr>
          <p:cNvSpPr>
            <a:spLocks noGrp="1"/>
          </p:cNvSpPr>
          <p:nvPr>
            <p:ph type="dt" sz="half" idx="10"/>
          </p:nvPr>
        </p:nvSpPr>
        <p:spPr/>
        <p:txBody>
          <a:bodyPr/>
          <a:lstStyle/>
          <a:p>
            <a:fld id="{FFEE1805-1C57-427C-BCCF-6E558D71C7B8}" type="datetimeFigureOut">
              <a:rPr lang="en-GB" smtClean="0"/>
              <a:t>28/10/2022</a:t>
            </a:fld>
            <a:endParaRPr lang="en-GB"/>
          </a:p>
        </p:txBody>
      </p:sp>
      <p:sp>
        <p:nvSpPr>
          <p:cNvPr id="6" name="Footer Placeholder 5">
            <a:extLst>
              <a:ext uri="{FF2B5EF4-FFF2-40B4-BE49-F238E27FC236}">
                <a16:creationId xmlns:a16="http://schemas.microsoft.com/office/drawing/2014/main" id="{6BDB1210-892B-4B37-A655-65327CA8B6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3E1F3F-ADC8-44E1-B5E4-70E243B20759}"/>
              </a:ext>
            </a:extLst>
          </p:cNvPr>
          <p:cNvSpPr>
            <a:spLocks noGrp="1"/>
          </p:cNvSpPr>
          <p:nvPr>
            <p:ph type="sldNum" sz="quarter" idx="12"/>
          </p:nvPr>
        </p:nvSpPr>
        <p:spPr/>
        <p:txBody>
          <a:bodyPr/>
          <a:lstStyle/>
          <a:p>
            <a:fld id="{B15CB8BB-719F-47D8-82B4-59EF30D5F92B}" type="slidenum">
              <a:rPr lang="en-GB" smtClean="0"/>
              <a:t>‹#›</a:t>
            </a:fld>
            <a:endParaRPr lang="en-GB"/>
          </a:p>
        </p:txBody>
      </p:sp>
    </p:spTree>
    <p:extLst>
      <p:ext uri="{BB962C8B-B14F-4D97-AF65-F5344CB8AC3E}">
        <p14:creationId xmlns:p14="http://schemas.microsoft.com/office/powerpoint/2010/main" val="23534829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3F732-3D9C-4A2B-852E-68208F71608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2690129-80D8-47DC-AE9F-52A32B5CA5A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6977B3E-DD53-46EC-92A4-1231F374394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3FC393B-6402-48FA-8DBB-37546CB85C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17490D-28D1-472A-896E-80EF0F22CA8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6B01FAB-619D-4DAB-8698-B2FD0E282F85}"/>
              </a:ext>
            </a:extLst>
          </p:cNvPr>
          <p:cNvSpPr>
            <a:spLocks noGrp="1"/>
          </p:cNvSpPr>
          <p:nvPr>
            <p:ph type="dt" sz="half" idx="10"/>
          </p:nvPr>
        </p:nvSpPr>
        <p:spPr/>
        <p:txBody>
          <a:bodyPr/>
          <a:lstStyle/>
          <a:p>
            <a:fld id="{FFEE1805-1C57-427C-BCCF-6E558D71C7B8}" type="datetimeFigureOut">
              <a:rPr lang="en-GB" smtClean="0"/>
              <a:t>28/10/2022</a:t>
            </a:fld>
            <a:endParaRPr lang="en-GB"/>
          </a:p>
        </p:txBody>
      </p:sp>
      <p:sp>
        <p:nvSpPr>
          <p:cNvPr id="8" name="Footer Placeholder 7">
            <a:extLst>
              <a:ext uri="{FF2B5EF4-FFF2-40B4-BE49-F238E27FC236}">
                <a16:creationId xmlns:a16="http://schemas.microsoft.com/office/drawing/2014/main" id="{2DAB2663-3733-44C5-9B66-05C8D8F4FEE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1AF0576-CADD-4346-BA1C-3050AE3921EB}"/>
              </a:ext>
            </a:extLst>
          </p:cNvPr>
          <p:cNvSpPr>
            <a:spLocks noGrp="1"/>
          </p:cNvSpPr>
          <p:nvPr>
            <p:ph type="sldNum" sz="quarter" idx="12"/>
          </p:nvPr>
        </p:nvSpPr>
        <p:spPr/>
        <p:txBody>
          <a:bodyPr/>
          <a:lstStyle/>
          <a:p>
            <a:fld id="{B15CB8BB-719F-47D8-82B4-59EF30D5F92B}" type="slidenum">
              <a:rPr lang="en-GB" smtClean="0"/>
              <a:t>‹#›</a:t>
            </a:fld>
            <a:endParaRPr lang="en-GB"/>
          </a:p>
        </p:txBody>
      </p:sp>
    </p:spTree>
    <p:extLst>
      <p:ext uri="{BB962C8B-B14F-4D97-AF65-F5344CB8AC3E}">
        <p14:creationId xmlns:p14="http://schemas.microsoft.com/office/powerpoint/2010/main" val="12019071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2E534-7873-4767-8C3F-A3E27CA3A5D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E36831E-116C-4ACC-819E-361C4C3CBE4A}"/>
              </a:ext>
            </a:extLst>
          </p:cNvPr>
          <p:cNvSpPr>
            <a:spLocks noGrp="1"/>
          </p:cNvSpPr>
          <p:nvPr>
            <p:ph type="dt" sz="half" idx="10"/>
          </p:nvPr>
        </p:nvSpPr>
        <p:spPr/>
        <p:txBody>
          <a:bodyPr/>
          <a:lstStyle/>
          <a:p>
            <a:fld id="{FFEE1805-1C57-427C-BCCF-6E558D71C7B8}" type="datetimeFigureOut">
              <a:rPr lang="en-GB" smtClean="0"/>
              <a:t>28/10/2022</a:t>
            </a:fld>
            <a:endParaRPr lang="en-GB"/>
          </a:p>
        </p:txBody>
      </p:sp>
      <p:sp>
        <p:nvSpPr>
          <p:cNvPr id="4" name="Footer Placeholder 3">
            <a:extLst>
              <a:ext uri="{FF2B5EF4-FFF2-40B4-BE49-F238E27FC236}">
                <a16:creationId xmlns:a16="http://schemas.microsoft.com/office/drawing/2014/main" id="{0754B4EC-80C6-4E8C-B5B7-F97479AC857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52C0256-1471-4C9B-B488-922B716BF8CB}"/>
              </a:ext>
            </a:extLst>
          </p:cNvPr>
          <p:cNvSpPr>
            <a:spLocks noGrp="1"/>
          </p:cNvSpPr>
          <p:nvPr>
            <p:ph type="sldNum" sz="quarter" idx="12"/>
          </p:nvPr>
        </p:nvSpPr>
        <p:spPr/>
        <p:txBody>
          <a:bodyPr/>
          <a:lstStyle/>
          <a:p>
            <a:fld id="{B15CB8BB-719F-47D8-82B4-59EF30D5F92B}" type="slidenum">
              <a:rPr lang="en-GB" smtClean="0"/>
              <a:t>‹#›</a:t>
            </a:fld>
            <a:endParaRPr lang="en-GB"/>
          </a:p>
        </p:txBody>
      </p:sp>
    </p:spTree>
    <p:extLst>
      <p:ext uri="{BB962C8B-B14F-4D97-AF65-F5344CB8AC3E}">
        <p14:creationId xmlns:p14="http://schemas.microsoft.com/office/powerpoint/2010/main" val="33324857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9D62D9-C615-416B-AC62-710BD0588A45}"/>
              </a:ext>
            </a:extLst>
          </p:cNvPr>
          <p:cNvSpPr>
            <a:spLocks noGrp="1"/>
          </p:cNvSpPr>
          <p:nvPr>
            <p:ph type="dt" sz="half" idx="10"/>
          </p:nvPr>
        </p:nvSpPr>
        <p:spPr/>
        <p:txBody>
          <a:bodyPr/>
          <a:lstStyle/>
          <a:p>
            <a:fld id="{FFEE1805-1C57-427C-BCCF-6E558D71C7B8}" type="datetimeFigureOut">
              <a:rPr lang="en-GB" smtClean="0"/>
              <a:t>28/10/2022</a:t>
            </a:fld>
            <a:endParaRPr lang="en-GB"/>
          </a:p>
        </p:txBody>
      </p:sp>
      <p:sp>
        <p:nvSpPr>
          <p:cNvPr id="3" name="Footer Placeholder 2">
            <a:extLst>
              <a:ext uri="{FF2B5EF4-FFF2-40B4-BE49-F238E27FC236}">
                <a16:creationId xmlns:a16="http://schemas.microsoft.com/office/drawing/2014/main" id="{BA3F0EE4-95FC-4EDF-99F6-3F7FF959A7F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18F46A0-3867-4AD9-9BCE-EA229DD06195}"/>
              </a:ext>
            </a:extLst>
          </p:cNvPr>
          <p:cNvSpPr>
            <a:spLocks noGrp="1"/>
          </p:cNvSpPr>
          <p:nvPr>
            <p:ph type="sldNum" sz="quarter" idx="12"/>
          </p:nvPr>
        </p:nvSpPr>
        <p:spPr/>
        <p:txBody>
          <a:bodyPr/>
          <a:lstStyle/>
          <a:p>
            <a:fld id="{B15CB8BB-719F-47D8-82B4-59EF30D5F92B}" type="slidenum">
              <a:rPr lang="en-GB" smtClean="0"/>
              <a:t>‹#›</a:t>
            </a:fld>
            <a:endParaRPr lang="en-GB"/>
          </a:p>
        </p:txBody>
      </p:sp>
    </p:spTree>
    <p:extLst>
      <p:ext uri="{BB962C8B-B14F-4D97-AF65-F5344CB8AC3E}">
        <p14:creationId xmlns:p14="http://schemas.microsoft.com/office/powerpoint/2010/main" val="8751633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2E421-655F-4ABD-B209-9907ABD65E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1C671C4-84A4-4FAA-826E-289A24F9AD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7CB7D1D-ECF8-47EC-847A-439D44C1AF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09674B-0F0D-4A78-B3A3-A7080F8E9248}"/>
              </a:ext>
            </a:extLst>
          </p:cNvPr>
          <p:cNvSpPr>
            <a:spLocks noGrp="1"/>
          </p:cNvSpPr>
          <p:nvPr>
            <p:ph type="dt" sz="half" idx="10"/>
          </p:nvPr>
        </p:nvSpPr>
        <p:spPr/>
        <p:txBody>
          <a:bodyPr/>
          <a:lstStyle/>
          <a:p>
            <a:fld id="{FFEE1805-1C57-427C-BCCF-6E558D71C7B8}" type="datetimeFigureOut">
              <a:rPr lang="en-GB" smtClean="0"/>
              <a:t>28/10/2022</a:t>
            </a:fld>
            <a:endParaRPr lang="en-GB"/>
          </a:p>
        </p:txBody>
      </p:sp>
      <p:sp>
        <p:nvSpPr>
          <p:cNvPr id="6" name="Footer Placeholder 5">
            <a:extLst>
              <a:ext uri="{FF2B5EF4-FFF2-40B4-BE49-F238E27FC236}">
                <a16:creationId xmlns:a16="http://schemas.microsoft.com/office/drawing/2014/main" id="{D264570D-072F-4E2E-827B-D5B976DEB6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A7329C9-FE26-451C-9104-C56E6B58D29D}"/>
              </a:ext>
            </a:extLst>
          </p:cNvPr>
          <p:cNvSpPr>
            <a:spLocks noGrp="1"/>
          </p:cNvSpPr>
          <p:nvPr>
            <p:ph type="sldNum" sz="quarter" idx="12"/>
          </p:nvPr>
        </p:nvSpPr>
        <p:spPr/>
        <p:txBody>
          <a:bodyPr/>
          <a:lstStyle/>
          <a:p>
            <a:fld id="{B15CB8BB-719F-47D8-82B4-59EF30D5F92B}" type="slidenum">
              <a:rPr lang="en-GB" smtClean="0"/>
              <a:t>‹#›</a:t>
            </a:fld>
            <a:endParaRPr lang="en-GB"/>
          </a:p>
        </p:txBody>
      </p:sp>
    </p:spTree>
    <p:extLst>
      <p:ext uri="{BB962C8B-B14F-4D97-AF65-F5344CB8AC3E}">
        <p14:creationId xmlns:p14="http://schemas.microsoft.com/office/powerpoint/2010/main" val="29195603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85D96-B50D-42B7-BD65-FE597225E2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A2B5D80-BA9F-4B8F-A4CC-A3839CDB0C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A02B2B2-65A8-49D6-8F4B-70ABCD4214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7D900C-F3C4-4A09-A630-85DFB436AE82}"/>
              </a:ext>
            </a:extLst>
          </p:cNvPr>
          <p:cNvSpPr>
            <a:spLocks noGrp="1"/>
          </p:cNvSpPr>
          <p:nvPr>
            <p:ph type="dt" sz="half" idx="10"/>
          </p:nvPr>
        </p:nvSpPr>
        <p:spPr/>
        <p:txBody>
          <a:bodyPr/>
          <a:lstStyle/>
          <a:p>
            <a:fld id="{FFEE1805-1C57-427C-BCCF-6E558D71C7B8}" type="datetimeFigureOut">
              <a:rPr lang="en-GB" smtClean="0"/>
              <a:t>28/10/2022</a:t>
            </a:fld>
            <a:endParaRPr lang="en-GB"/>
          </a:p>
        </p:txBody>
      </p:sp>
      <p:sp>
        <p:nvSpPr>
          <p:cNvPr id="6" name="Footer Placeholder 5">
            <a:extLst>
              <a:ext uri="{FF2B5EF4-FFF2-40B4-BE49-F238E27FC236}">
                <a16:creationId xmlns:a16="http://schemas.microsoft.com/office/drawing/2014/main" id="{8DA93451-62DC-4AEE-A0B5-4E35A16DD8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8A027C-6250-4F88-B02C-BB3823D7373C}"/>
              </a:ext>
            </a:extLst>
          </p:cNvPr>
          <p:cNvSpPr>
            <a:spLocks noGrp="1"/>
          </p:cNvSpPr>
          <p:nvPr>
            <p:ph type="sldNum" sz="quarter" idx="12"/>
          </p:nvPr>
        </p:nvSpPr>
        <p:spPr/>
        <p:txBody>
          <a:bodyPr/>
          <a:lstStyle/>
          <a:p>
            <a:fld id="{B15CB8BB-719F-47D8-82B4-59EF30D5F92B}" type="slidenum">
              <a:rPr lang="en-GB" smtClean="0"/>
              <a:t>‹#›</a:t>
            </a:fld>
            <a:endParaRPr lang="en-GB"/>
          </a:p>
        </p:txBody>
      </p:sp>
    </p:spTree>
    <p:extLst>
      <p:ext uri="{BB962C8B-B14F-4D97-AF65-F5344CB8AC3E}">
        <p14:creationId xmlns:p14="http://schemas.microsoft.com/office/powerpoint/2010/main" val="7686680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9B50-B23C-434A-84EC-BABEF686607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A5F0E1D-5651-495E-ABCC-C68B4C1C148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960AA6-27B5-4853-A752-71656460D445}"/>
              </a:ext>
            </a:extLst>
          </p:cNvPr>
          <p:cNvSpPr>
            <a:spLocks noGrp="1"/>
          </p:cNvSpPr>
          <p:nvPr>
            <p:ph type="dt" sz="half" idx="10"/>
          </p:nvPr>
        </p:nvSpPr>
        <p:spPr/>
        <p:txBody>
          <a:bodyPr/>
          <a:lstStyle/>
          <a:p>
            <a:fld id="{FFEE1805-1C57-427C-BCCF-6E558D71C7B8}" type="datetimeFigureOut">
              <a:rPr lang="en-GB" smtClean="0"/>
              <a:t>28/10/2022</a:t>
            </a:fld>
            <a:endParaRPr lang="en-GB"/>
          </a:p>
        </p:txBody>
      </p:sp>
      <p:sp>
        <p:nvSpPr>
          <p:cNvPr id="5" name="Footer Placeholder 4">
            <a:extLst>
              <a:ext uri="{FF2B5EF4-FFF2-40B4-BE49-F238E27FC236}">
                <a16:creationId xmlns:a16="http://schemas.microsoft.com/office/drawing/2014/main" id="{8EEC90D1-AAE0-4D1F-9134-9E352AA7BA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D64AA9-0D8E-4DE2-8932-C8FE3BF8A292}"/>
              </a:ext>
            </a:extLst>
          </p:cNvPr>
          <p:cNvSpPr>
            <a:spLocks noGrp="1"/>
          </p:cNvSpPr>
          <p:nvPr>
            <p:ph type="sldNum" sz="quarter" idx="12"/>
          </p:nvPr>
        </p:nvSpPr>
        <p:spPr/>
        <p:txBody>
          <a:bodyPr/>
          <a:lstStyle/>
          <a:p>
            <a:fld id="{B15CB8BB-719F-47D8-82B4-59EF30D5F92B}" type="slidenum">
              <a:rPr lang="en-GB" smtClean="0"/>
              <a:t>‹#›</a:t>
            </a:fld>
            <a:endParaRPr lang="en-GB"/>
          </a:p>
        </p:txBody>
      </p:sp>
    </p:spTree>
    <p:extLst>
      <p:ext uri="{BB962C8B-B14F-4D97-AF65-F5344CB8AC3E}">
        <p14:creationId xmlns:p14="http://schemas.microsoft.com/office/powerpoint/2010/main" val="31001551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7DF7ED-FE77-47C0-BCBC-0321F244ADE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4C4F92-AA16-4C1E-B128-DA09EFCD170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7DCCF8-B4C3-4AF2-B313-2445ABB184C9}"/>
              </a:ext>
            </a:extLst>
          </p:cNvPr>
          <p:cNvSpPr>
            <a:spLocks noGrp="1"/>
          </p:cNvSpPr>
          <p:nvPr>
            <p:ph type="dt" sz="half" idx="10"/>
          </p:nvPr>
        </p:nvSpPr>
        <p:spPr/>
        <p:txBody>
          <a:bodyPr/>
          <a:lstStyle/>
          <a:p>
            <a:fld id="{FFEE1805-1C57-427C-BCCF-6E558D71C7B8}" type="datetimeFigureOut">
              <a:rPr lang="en-GB" smtClean="0"/>
              <a:t>28/10/2022</a:t>
            </a:fld>
            <a:endParaRPr lang="en-GB"/>
          </a:p>
        </p:txBody>
      </p:sp>
      <p:sp>
        <p:nvSpPr>
          <p:cNvPr id="5" name="Footer Placeholder 4">
            <a:extLst>
              <a:ext uri="{FF2B5EF4-FFF2-40B4-BE49-F238E27FC236}">
                <a16:creationId xmlns:a16="http://schemas.microsoft.com/office/drawing/2014/main" id="{E5864C30-09A4-4590-A72C-13CA229B98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09FC2D-33F0-4640-BFBE-BD6D6D971060}"/>
              </a:ext>
            </a:extLst>
          </p:cNvPr>
          <p:cNvSpPr>
            <a:spLocks noGrp="1"/>
          </p:cNvSpPr>
          <p:nvPr>
            <p:ph type="sldNum" sz="quarter" idx="12"/>
          </p:nvPr>
        </p:nvSpPr>
        <p:spPr/>
        <p:txBody>
          <a:bodyPr/>
          <a:lstStyle/>
          <a:p>
            <a:fld id="{B15CB8BB-719F-47D8-82B4-59EF30D5F92B}" type="slidenum">
              <a:rPr lang="en-GB" smtClean="0"/>
              <a:t>‹#›</a:t>
            </a:fld>
            <a:endParaRPr lang="en-GB"/>
          </a:p>
        </p:txBody>
      </p:sp>
    </p:spTree>
    <p:extLst>
      <p:ext uri="{BB962C8B-B14F-4D97-AF65-F5344CB8AC3E}">
        <p14:creationId xmlns:p14="http://schemas.microsoft.com/office/powerpoint/2010/main" val="32486953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4387546-BF98-456B-8C58-EF7F5FE35A6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8B4BD2-2ADA-49EF-B948-3459A86732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F9DCC1-B6AF-4388-9734-478616C7F41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EE1805-1C57-427C-BCCF-6E558D71C7B8}" type="datetimeFigureOut">
              <a:rPr lang="en-GB" smtClean="0"/>
              <a:t>28/10/2022</a:t>
            </a:fld>
            <a:endParaRPr lang="en-GB"/>
          </a:p>
        </p:txBody>
      </p:sp>
      <p:sp>
        <p:nvSpPr>
          <p:cNvPr id="5" name="Footer Placeholder 4">
            <a:extLst>
              <a:ext uri="{FF2B5EF4-FFF2-40B4-BE49-F238E27FC236}">
                <a16:creationId xmlns:a16="http://schemas.microsoft.com/office/drawing/2014/main" id="{8393EA10-4E25-42EB-967C-44F925BA364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08FACDB-38A8-43F9-9D9D-B64AC7E9AC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15CB8BB-719F-47D8-82B4-59EF30D5F92B}" type="slidenum">
              <a:rPr lang="en-GB" smtClean="0"/>
              <a:t>‹#›</a:t>
            </a:fld>
            <a:endParaRPr lang="en-GB"/>
          </a:p>
        </p:txBody>
      </p:sp>
    </p:spTree>
    <p:extLst>
      <p:ext uri="{BB962C8B-B14F-4D97-AF65-F5344CB8AC3E}">
        <p14:creationId xmlns:p14="http://schemas.microsoft.com/office/powerpoint/2010/main" val="37028293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k.dearing@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projectsearch.us/who-we-are/"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citethemrightonline.com/"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scribbr.com/academic-essay/thesis-statement/"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C9566A1-7FCF-41F3-841A-0A6240F44F4F}"/>
              </a:ext>
            </a:extLst>
          </p:cNvPr>
          <p:cNvSpPr>
            <a:spLocks noGrp="1"/>
          </p:cNvSpPr>
          <p:nvPr>
            <p:ph type="ctrTitle"/>
          </p:nvPr>
        </p:nvSpPr>
        <p:spPr>
          <a:xfrm>
            <a:off x="838200" y="451381"/>
            <a:ext cx="10512552" cy="4066540"/>
          </a:xfrm>
        </p:spPr>
        <p:txBody>
          <a:bodyPr anchor="b">
            <a:normAutofit/>
          </a:bodyPr>
          <a:lstStyle/>
          <a:p>
            <a:pPr algn="l"/>
            <a:r>
              <a:rPr lang="en-GB" sz="6600" dirty="0"/>
              <a:t>Research methods </a:t>
            </a:r>
            <a:br>
              <a:rPr lang="en-GB" sz="6600" dirty="0"/>
            </a:br>
            <a:r>
              <a:rPr lang="en-GB" sz="6600" dirty="0"/>
              <a:t>ACFA7004</a:t>
            </a:r>
            <a:br>
              <a:rPr lang="en-GB" sz="6600" dirty="0"/>
            </a:br>
            <a:r>
              <a:rPr lang="en-GB" sz="6600" dirty="0"/>
              <a:t>Dr Kim Dearing </a:t>
            </a:r>
            <a:br>
              <a:rPr lang="en-GB" sz="6600" dirty="0"/>
            </a:br>
            <a:r>
              <a:rPr lang="en-GB" sz="4000" dirty="0">
                <a:hlinkClick r:id="rId2"/>
              </a:rPr>
              <a:t>k.dearing@uwtsd.ac.uk</a:t>
            </a:r>
            <a:r>
              <a:rPr lang="en-GB" sz="4000" dirty="0"/>
              <a:t>  </a:t>
            </a:r>
          </a:p>
        </p:txBody>
      </p:sp>
      <p:sp>
        <p:nvSpPr>
          <p:cNvPr id="10"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83503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515967-1A51-4974-825D-A0C56783232D}"/>
              </a:ext>
            </a:extLst>
          </p:cNvPr>
          <p:cNvSpPr>
            <a:spLocks noGrp="1"/>
          </p:cNvSpPr>
          <p:nvPr>
            <p:ph type="ctrTitle"/>
          </p:nvPr>
        </p:nvSpPr>
        <p:spPr>
          <a:xfrm>
            <a:off x="5297762" y="329184"/>
            <a:ext cx="6251110" cy="1783080"/>
          </a:xfrm>
        </p:spPr>
        <p:txBody>
          <a:bodyPr vert="horz" lIns="91440" tIns="45720" rIns="91440" bIns="45720" rtlCol="0" anchor="b">
            <a:normAutofit/>
          </a:bodyPr>
          <a:lstStyle/>
          <a:p>
            <a:pPr algn="l"/>
            <a:r>
              <a:rPr lang="en-US" sz="5400"/>
              <a:t>Week 2: Study skills </a:t>
            </a:r>
            <a:br>
              <a:rPr lang="en-US" sz="5400"/>
            </a:br>
            <a:endParaRPr lang="en-US" sz="5400"/>
          </a:p>
        </p:txBody>
      </p:sp>
      <p:pic>
        <p:nvPicPr>
          <p:cNvPr id="21" name="Picture 11" descr="Person writing on a notepad">
            <a:extLst>
              <a:ext uri="{FF2B5EF4-FFF2-40B4-BE49-F238E27FC236}">
                <a16:creationId xmlns:a16="http://schemas.microsoft.com/office/drawing/2014/main" id="{6784CC0D-B328-C529-1818-AE073BD27E26}"/>
              </a:ext>
            </a:extLst>
          </p:cNvPr>
          <p:cNvPicPr>
            <a:picLocks noChangeAspect="1"/>
          </p:cNvPicPr>
          <p:nvPr/>
        </p:nvPicPr>
        <p:blipFill rotWithShape="1">
          <a:blip r:embed="rId2"/>
          <a:srcRect l="26782" r="1939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2"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DDDEAA76-C168-4AFC-8053-5598A62F2168}"/>
              </a:ext>
            </a:extLst>
          </p:cNvPr>
          <p:cNvSpPr>
            <a:spLocks noGrp="1"/>
          </p:cNvSpPr>
          <p:nvPr>
            <p:ph type="subTitle" idx="1"/>
          </p:nvPr>
        </p:nvSpPr>
        <p:spPr>
          <a:xfrm>
            <a:off x="5297762" y="2706624"/>
            <a:ext cx="6251110" cy="3483864"/>
          </a:xfrm>
        </p:spPr>
        <p:txBody>
          <a:bodyPr vert="horz" lIns="91440" tIns="45720" rIns="91440" bIns="45720" rtlCol="0">
            <a:normAutofit/>
          </a:bodyPr>
          <a:lstStyle/>
          <a:p>
            <a:pPr indent="-228600" algn="l">
              <a:buFont typeface="Arial" panose="020B0604020202020204" pitchFamily="34" charset="0"/>
              <a:buChar char="•"/>
            </a:pPr>
            <a:r>
              <a:rPr lang="en-US" sz="2200"/>
              <a:t>Referencing</a:t>
            </a:r>
          </a:p>
          <a:p>
            <a:pPr indent="-228600" algn="l">
              <a:buFont typeface="Arial" panose="020B0604020202020204" pitchFamily="34" charset="0"/>
              <a:buChar char="•"/>
            </a:pPr>
            <a:r>
              <a:rPr lang="en-US" sz="2200"/>
              <a:t>Plagiarism  </a:t>
            </a:r>
          </a:p>
          <a:p>
            <a:pPr indent="-228600" algn="l">
              <a:buFont typeface="Arial" panose="020B0604020202020204" pitchFamily="34" charset="0"/>
              <a:buChar char="•"/>
            </a:pPr>
            <a:r>
              <a:rPr lang="en-US" sz="2200"/>
              <a:t>Thesis statement </a:t>
            </a:r>
          </a:p>
          <a:p>
            <a:pPr indent="-228600" algn="l">
              <a:buFont typeface="Arial" panose="020B0604020202020204" pitchFamily="34" charset="0"/>
              <a:buChar char="•"/>
            </a:pPr>
            <a:r>
              <a:rPr lang="en-US" sz="2200"/>
              <a:t>The role of a literature review </a:t>
            </a:r>
          </a:p>
          <a:p>
            <a:pPr indent="-228600" algn="l">
              <a:buFont typeface="Arial" panose="020B0604020202020204" pitchFamily="34" charset="0"/>
              <a:buChar char="•"/>
            </a:pPr>
            <a:endParaRPr lang="en-US" sz="2200" dirty="0"/>
          </a:p>
        </p:txBody>
      </p:sp>
    </p:spTree>
    <p:extLst>
      <p:ext uri="{BB962C8B-B14F-4D97-AF65-F5344CB8AC3E}">
        <p14:creationId xmlns:p14="http://schemas.microsoft.com/office/powerpoint/2010/main" val="9085538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63BEAF-512D-4BCB-ABF6-E5CA410499E3}"/>
              </a:ext>
            </a:extLst>
          </p:cNvPr>
          <p:cNvSpPr>
            <a:spLocks noGrp="1"/>
          </p:cNvSpPr>
          <p:nvPr>
            <p:ph type="title"/>
          </p:nvPr>
        </p:nvSpPr>
        <p:spPr>
          <a:xfrm>
            <a:off x="841248" y="548640"/>
            <a:ext cx="3600860" cy="5431536"/>
          </a:xfrm>
        </p:spPr>
        <p:txBody>
          <a:bodyPr>
            <a:normAutofit/>
          </a:bodyPr>
          <a:lstStyle/>
          <a:p>
            <a:r>
              <a:rPr lang="en-GB" sz="5400" dirty="0"/>
              <a:t>Next time:</a:t>
            </a:r>
            <a:br>
              <a:rPr lang="en-GB" sz="5400" dirty="0"/>
            </a:br>
            <a:r>
              <a:rPr lang="en-GB" sz="1800" dirty="0"/>
              <a:t>(11</a:t>
            </a:r>
            <a:r>
              <a:rPr lang="en-GB" sz="1800" baseline="30000" dirty="0"/>
              <a:t>th</a:t>
            </a:r>
            <a:r>
              <a:rPr lang="en-GB" sz="1800" dirty="0"/>
              <a:t> Nov)</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449E08-AD25-4A8D-818F-3E5D34A38CDE}"/>
              </a:ext>
            </a:extLst>
          </p:cNvPr>
          <p:cNvSpPr>
            <a:spLocks noGrp="1"/>
          </p:cNvSpPr>
          <p:nvPr>
            <p:ph idx="1"/>
          </p:nvPr>
        </p:nvSpPr>
        <p:spPr>
          <a:xfrm>
            <a:off x="5126418" y="552091"/>
            <a:ext cx="6224335" cy="5431536"/>
          </a:xfrm>
        </p:spPr>
        <p:txBody>
          <a:bodyPr anchor="ctr">
            <a:normAutofit/>
          </a:bodyPr>
          <a:lstStyle/>
          <a:p>
            <a:r>
              <a:rPr lang="en-GB" sz="2200"/>
              <a:t>Critiquing academic text</a:t>
            </a:r>
          </a:p>
          <a:p>
            <a:r>
              <a:rPr lang="en-GB" sz="2200"/>
              <a:t>Policy analysis </a:t>
            </a:r>
          </a:p>
          <a:p>
            <a:r>
              <a:rPr lang="en-GB" sz="2200"/>
              <a:t>Plus anything that comes up as an area to further explore from this session </a:t>
            </a:r>
          </a:p>
        </p:txBody>
      </p:sp>
    </p:spTree>
    <p:extLst>
      <p:ext uri="{BB962C8B-B14F-4D97-AF65-F5344CB8AC3E}">
        <p14:creationId xmlns:p14="http://schemas.microsoft.com/office/powerpoint/2010/main" val="10742369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AAA72D-55C8-BC28-0A20-9E05AB61C888}"/>
              </a:ext>
            </a:extLst>
          </p:cNvPr>
          <p:cNvSpPr>
            <a:spLocks noGrp="1"/>
          </p:cNvSpPr>
          <p:nvPr>
            <p:ph type="title"/>
          </p:nvPr>
        </p:nvSpPr>
        <p:spPr>
          <a:xfrm>
            <a:off x="5297762" y="329184"/>
            <a:ext cx="6251110" cy="1783080"/>
          </a:xfrm>
        </p:spPr>
        <p:txBody>
          <a:bodyPr anchor="b">
            <a:normAutofit/>
          </a:bodyPr>
          <a:lstStyle/>
          <a:p>
            <a:r>
              <a:rPr lang="en-GB" sz="5400"/>
              <a:t>Why reference? </a:t>
            </a:r>
          </a:p>
        </p:txBody>
      </p:sp>
      <p:pic>
        <p:nvPicPr>
          <p:cNvPr id="5" name="Picture 4" descr="Books stacked on a table">
            <a:extLst>
              <a:ext uri="{FF2B5EF4-FFF2-40B4-BE49-F238E27FC236}">
                <a16:creationId xmlns:a16="http://schemas.microsoft.com/office/drawing/2014/main" id="{2F3A51DA-72D6-4A7D-BBEB-91FB274D10ED}"/>
              </a:ext>
            </a:extLst>
          </p:cNvPr>
          <p:cNvPicPr>
            <a:picLocks noChangeAspect="1"/>
          </p:cNvPicPr>
          <p:nvPr/>
        </p:nvPicPr>
        <p:blipFill rotWithShape="1">
          <a:blip r:embed="rId2"/>
          <a:srcRect l="28328" r="2634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52CCDA9-1BB1-CF0D-2541-2A6A0757C0E7}"/>
              </a:ext>
            </a:extLst>
          </p:cNvPr>
          <p:cNvSpPr>
            <a:spLocks noGrp="1"/>
          </p:cNvSpPr>
          <p:nvPr>
            <p:ph idx="1"/>
          </p:nvPr>
        </p:nvSpPr>
        <p:spPr>
          <a:xfrm>
            <a:off x="5297762" y="2706624"/>
            <a:ext cx="6251110" cy="3483864"/>
          </a:xfrm>
        </p:spPr>
        <p:txBody>
          <a:bodyPr>
            <a:normAutofit/>
          </a:bodyPr>
          <a:lstStyle/>
          <a:p>
            <a:pPr marL="0" indent="0">
              <a:buNone/>
            </a:pPr>
            <a:r>
              <a:rPr lang="en-GB" sz="1500"/>
              <a:t>When producing an academic assignment, you will be expected to acknowledge other people’s work by referencing them in a recognised and consistent format. </a:t>
            </a:r>
          </a:p>
          <a:p>
            <a:pPr marL="0" indent="0">
              <a:buNone/>
            </a:pPr>
            <a:r>
              <a:rPr lang="en-GB" sz="1500"/>
              <a:t>You will also need to provide details of the resources you have read for your assignment. There are a number of reasons why this is necessary: </a:t>
            </a:r>
          </a:p>
          <a:p>
            <a:pPr marL="0" indent="0">
              <a:buNone/>
            </a:pPr>
            <a:r>
              <a:rPr lang="en-GB" sz="1500"/>
              <a:t>• To demonstrate the breadth of research you have undertaken. </a:t>
            </a:r>
          </a:p>
          <a:p>
            <a:pPr marL="0" indent="0">
              <a:buNone/>
            </a:pPr>
            <a:r>
              <a:rPr lang="en-GB" sz="1500"/>
              <a:t>• To add academic credibility to your arguments. </a:t>
            </a:r>
          </a:p>
          <a:p>
            <a:pPr marL="0" indent="0">
              <a:buNone/>
            </a:pPr>
            <a:r>
              <a:rPr lang="en-GB" sz="1500"/>
              <a:t>• To enable readers to find the sources you have used in your work. </a:t>
            </a:r>
          </a:p>
          <a:p>
            <a:pPr marL="0" indent="0">
              <a:buNone/>
            </a:pPr>
            <a:r>
              <a:rPr lang="en-GB" sz="1500"/>
              <a:t>• To acknowledge the work of others and avoid accidental plagiarism</a:t>
            </a:r>
          </a:p>
          <a:p>
            <a:pPr marL="0" indent="0">
              <a:buNone/>
            </a:pPr>
            <a:endParaRPr lang="en-GB" sz="1500"/>
          </a:p>
          <a:p>
            <a:pPr marL="0" indent="0">
              <a:buNone/>
            </a:pPr>
            <a:r>
              <a:rPr lang="en-GB" sz="1500"/>
              <a:t>(UWTSD referencing handbook)</a:t>
            </a:r>
          </a:p>
          <a:p>
            <a:pPr marL="0" indent="0">
              <a:buNone/>
            </a:pPr>
            <a:endParaRPr lang="en-GB" sz="1500"/>
          </a:p>
        </p:txBody>
      </p:sp>
    </p:spTree>
    <p:extLst>
      <p:ext uri="{BB962C8B-B14F-4D97-AF65-F5344CB8AC3E}">
        <p14:creationId xmlns:p14="http://schemas.microsoft.com/office/powerpoint/2010/main" val="4478220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091810-3709-4445-A680-55DA2136FC55}"/>
              </a:ext>
            </a:extLst>
          </p:cNvPr>
          <p:cNvSpPr>
            <a:spLocks noGrp="1"/>
          </p:cNvSpPr>
          <p:nvPr>
            <p:ph type="title"/>
          </p:nvPr>
        </p:nvSpPr>
        <p:spPr>
          <a:xfrm>
            <a:off x="640080" y="325369"/>
            <a:ext cx="4368602" cy="1956841"/>
          </a:xfrm>
        </p:spPr>
        <p:txBody>
          <a:bodyPr anchor="b">
            <a:normAutofit/>
          </a:bodyPr>
          <a:lstStyle/>
          <a:p>
            <a:r>
              <a:rPr lang="en-GB" sz="5400" dirty="0"/>
              <a:t>Disclaimer: </a:t>
            </a:r>
          </a:p>
        </p:txBody>
      </p:sp>
      <p:sp>
        <p:nvSpPr>
          <p:cNvPr id="1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406379F-E7EC-413B-982A-B965ABAA3EB0}"/>
              </a:ext>
            </a:extLst>
          </p:cNvPr>
          <p:cNvSpPr>
            <a:spLocks noGrp="1"/>
          </p:cNvSpPr>
          <p:nvPr>
            <p:ph idx="1"/>
          </p:nvPr>
        </p:nvSpPr>
        <p:spPr>
          <a:xfrm>
            <a:off x="640080" y="2872899"/>
            <a:ext cx="4243589" cy="3320668"/>
          </a:xfrm>
        </p:spPr>
        <p:txBody>
          <a:bodyPr>
            <a:normAutofit/>
          </a:bodyPr>
          <a:lstStyle/>
          <a:p>
            <a:r>
              <a:rPr lang="en-GB" sz="2200" dirty="0"/>
              <a:t>Always check the module guidance for subject specific programme information and materials </a:t>
            </a:r>
          </a:p>
        </p:txBody>
      </p:sp>
      <p:pic>
        <p:nvPicPr>
          <p:cNvPr id="5" name="Picture 4" descr="Text&#10;&#10;Description automatically generated">
            <a:extLst>
              <a:ext uri="{FF2B5EF4-FFF2-40B4-BE49-F238E27FC236}">
                <a16:creationId xmlns:a16="http://schemas.microsoft.com/office/drawing/2014/main" id="{76F3967F-5D68-23EE-D50F-7C25A5F77285}"/>
              </a:ext>
            </a:extLst>
          </p:cNvPr>
          <p:cNvPicPr>
            <a:picLocks noChangeAspect="1"/>
          </p:cNvPicPr>
          <p:nvPr/>
        </p:nvPicPr>
        <p:blipFill rotWithShape="1">
          <a:blip r:embed="rId2">
            <a:extLst>
              <a:ext uri="{28A0092B-C50C-407E-A947-70E740481C1C}">
                <a14:useLocalDpi xmlns:a14="http://schemas.microsoft.com/office/drawing/2010/main" val="0"/>
              </a:ext>
            </a:extLst>
          </a:blip>
          <a:srcRect t="1753" r="3" b="328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932248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CD7BB8-8F6A-4FF0-A4A5-B6F3F93E3F23}"/>
              </a:ext>
            </a:extLst>
          </p:cNvPr>
          <p:cNvSpPr>
            <a:spLocks noGrp="1"/>
          </p:cNvSpPr>
          <p:nvPr>
            <p:ph type="title"/>
          </p:nvPr>
        </p:nvSpPr>
        <p:spPr>
          <a:xfrm>
            <a:off x="640080" y="325369"/>
            <a:ext cx="4368602" cy="1956841"/>
          </a:xfrm>
        </p:spPr>
        <p:txBody>
          <a:bodyPr anchor="b">
            <a:normAutofit/>
          </a:bodyPr>
          <a:lstStyle/>
          <a:p>
            <a:r>
              <a:rPr lang="en-GB" sz="5400"/>
              <a:t>Referencing:</a:t>
            </a:r>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5A6774-F9D3-485F-8D07-C7C0E22E3FE5}"/>
              </a:ext>
            </a:extLst>
          </p:cNvPr>
          <p:cNvSpPr>
            <a:spLocks noGrp="1"/>
          </p:cNvSpPr>
          <p:nvPr>
            <p:ph idx="1"/>
          </p:nvPr>
        </p:nvSpPr>
        <p:spPr>
          <a:xfrm>
            <a:off x="640080" y="2872899"/>
            <a:ext cx="4243589" cy="3320668"/>
          </a:xfrm>
        </p:spPr>
        <p:txBody>
          <a:bodyPr>
            <a:normAutofit/>
          </a:bodyPr>
          <a:lstStyle/>
          <a:p>
            <a:endParaRPr lang="en-GB" sz="1500"/>
          </a:p>
          <a:p>
            <a:r>
              <a:rPr lang="en-GB" sz="1500"/>
              <a:t>Avoids plagiarism by making it clear what are your own ideas and which are someone else’s </a:t>
            </a:r>
          </a:p>
          <a:p>
            <a:r>
              <a:rPr lang="en-GB" sz="1500"/>
              <a:t>Adds support to the evidence of the content (ideas, examples, arguments, positions, theories, concepts)</a:t>
            </a:r>
          </a:p>
          <a:p>
            <a:r>
              <a:rPr lang="en-GB" sz="1500"/>
              <a:t>Allows others to identify the source that has been used </a:t>
            </a:r>
          </a:p>
          <a:p>
            <a:r>
              <a:rPr lang="en-GB" sz="1500"/>
              <a:t>Demonstrates an understanding of the topic and an awareness of the field </a:t>
            </a:r>
          </a:p>
          <a:p>
            <a:r>
              <a:rPr lang="en-GB" sz="1500"/>
              <a:t>Two parts to referencing…</a:t>
            </a:r>
          </a:p>
        </p:txBody>
      </p:sp>
      <p:pic>
        <p:nvPicPr>
          <p:cNvPr id="12" name="Picture 11" descr="People working on ideas">
            <a:extLst>
              <a:ext uri="{FF2B5EF4-FFF2-40B4-BE49-F238E27FC236}">
                <a16:creationId xmlns:a16="http://schemas.microsoft.com/office/drawing/2014/main" id="{519A3523-44F4-B105-FE83-583D9DB6ED8A}"/>
              </a:ext>
            </a:extLst>
          </p:cNvPr>
          <p:cNvPicPr>
            <a:picLocks noChangeAspect="1"/>
          </p:cNvPicPr>
          <p:nvPr/>
        </p:nvPicPr>
        <p:blipFill rotWithShape="1">
          <a:blip r:embed="rId2"/>
          <a:srcRect l="13165" r="21138"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9362249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9BA410-6317-46C6-BEEF-A73C35BB11C6}"/>
              </a:ext>
            </a:extLst>
          </p:cNvPr>
          <p:cNvSpPr>
            <a:spLocks noGrp="1"/>
          </p:cNvSpPr>
          <p:nvPr>
            <p:ph type="title"/>
          </p:nvPr>
        </p:nvSpPr>
        <p:spPr>
          <a:xfrm>
            <a:off x="838200" y="365125"/>
            <a:ext cx="10515600" cy="1325563"/>
          </a:xfrm>
        </p:spPr>
        <p:txBody>
          <a:bodyPr>
            <a:normAutofit/>
          </a:bodyPr>
          <a:lstStyle/>
          <a:p>
            <a:r>
              <a:rPr lang="en-GB" sz="5400"/>
              <a:t>In-text citations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6F22AE-EE04-4702-AA00-2CA22C8B467D}"/>
              </a:ext>
            </a:extLst>
          </p:cNvPr>
          <p:cNvSpPr>
            <a:spLocks noGrp="1"/>
          </p:cNvSpPr>
          <p:nvPr>
            <p:ph idx="1"/>
          </p:nvPr>
        </p:nvSpPr>
        <p:spPr>
          <a:xfrm>
            <a:off x="838200" y="1929384"/>
            <a:ext cx="10515600" cy="4251960"/>
          </a:xfrm>
        </p:spPr>
        <p:txBody>
          <a:bodyPr>
            <a:normAutofit/>
          </a:bodyPr>
          <a:lstStyle/>
          <a:p>
            <a:endParaRPr lang="en-GB" sz="2200" dirty="0"/>
          </a:p>
          <a:p>
            <a:r>
              <a:rPr lang="en-GB" sz="2200" dirty="0"/>
              <a:t>Inserted in the body of the text and (usually) included in the word count </a:t>
            </a:r>
          </a:p>
          <a:p>
            <a:r>
              <a:rPr lang="en-GB" sz="2200" dirty="0"/>
              <a:t>Provides the author and publication date (Bloggs, 2022) </a:t>
            </a:r>
          </a:p>
          <a:p>
            <a:r>
              <a:rPr lang="en-GB" sz="2200" dirty="0"/>
              <a:t>Use ‘no date’ or (</a:t>
            </a:r>
            <a:r>
              <a:rPr lang="en-GB" sz="2200" dirty="0" err="1"/>
              <a:t>n.d</a:t>
            </a:r>
            <a:r>
              <a:rPr lang="en-GB" sz="2200" dirty="0"/>
              <a:t>) if no year of publication is available </a:t>
            </a:r>
          </a:p>
          <a:p>
            <a:r>
              <a:rPr lang="en-GB" sz="2200" dirty="0"/>
              <a:t>If using a direct quote, be sure to use quotation marks and also include the page number (or paragraph number for a web page) in the in-text citation </a:t>
            </a:r>
          </a:p>
          <a:p>
            <a:r>
              <a:rPr lang="en-GB" sz="2200" dirty="0"/>
              <a:t>Common error to avoid – using the webpage as the in-text citation </a:t>
            </a:r>
          </a:p>
        </p:txBody>
      </p:sp>
    </p:spTree>
    <p:extLst>
      <p:ext uri="{BB962C8B-B14F-4D97-AF65-F5344CB8AC3E}">
        <p14:creationId xmlns:p14="http://schemas.microsoft.com/office/powerpoint/2010/main" val="25480221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5FE062-88E3-49D1-9FF8-0E8B662F16F1}"/>
              </a:ext>
            </a:extLst>
          </p:cNvPr>
          <p:cNvSpPr>
            <a:spLocks noGrp="1"/>
          </p:cNvSpPr>
          <p:nvPr>
            <p:ph type="title"/>
          </p:nvPr>
        </p:nvSpPr>
        <p:spPr>
          <a:xfrm>
            <a:off x="841248" y="548640"/>
            <a:ext cx="3600860" cy="5431536"/>
          </a:xfrm>
        </p:spPr>
        <p:txBody>
          <a:bodyPr>
            <a:normAutofit/>
          </a:bodyPr>
          <a:lstStyle/>
          <a:p>
            <a:r>
              <a:rPr lang="en-GB" sz="5400" dirty="0"/>
              <a:t>In-text examples: various ways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5F0C0A3-8B7E-4117-A000-919A7A5CB379}"/>
              </a:ext>
            </a:extLst>
          </p:cNvPr>
          <p:cNvSpPr>
            <a:spLocks noGrp="1"/>
          </p:cNvSpPr>
          <p:nvPr>
            <p:ph idx="1"/>
          </p:nvPr>
        </p:nvSpPr>
        <p:spPr>
          <a:xfrm>
            <a:off x="5126418" y="552091"/>
            <a:ext cx="6224335" cy="5431536"/>
          </a:xfrm>
        </p:spPr>
        <p:txBody>
          <a:bodyPr anchor="ctr">
            <a:normAutofit/>
          </a:bodyPr>
          <a:lstStyle/>
          <a:p>
            <a:pPr marL="0" indent="0">
              <a:buNone/>
            </a:pPr>
            <a:r>
              <a:rPr lang="en-GB" sz="2200"/>
              <a:t>Academic integrity is enhanced by the use of well placed in-text referencing (Jones, 2021). </a:t>
            </a:r>
          </a:p>
          <a:p>
            <a:pPr marL="0" indent="0">
              <a:buNone/>
            </a:pPr>
            <a:r>
              <a:rPr lang="en-GB" sz="2200"/>
              <a:t>Jones (2021) highlights that academic integrity is enhanced by the use of well placed in-text referencing. </a:t>
            </a:r>
          </a:p>
          <a:p>
            <a:pPr marL="0" indent="0">
              <a:buNone/>
            </a:pPr>
            <a:endParaRPr lang="en-GB" sz="2200"/>
          </a:p>
          <a:p>
            <a:pPr marL="0" indent="0">
              <a:buNone/>
            </a:pPr>
            <a:r>
              <a:rPr lang="en-GB" sz="2200"/>
              <a:t>For two authors (Jones and Smith, 2021).</a:t>
            </a:r>
          </a:p>
          <a:p>
            <a:pPr marL="0" indent="0">
              <a:buNone/>
            </a:pPr>
            <a:r>
              <a:rPr lang="en-GB" sz="2200"/>
              <a:t>For three authors (Jones, Smith and Williams, 2021). </a:t>
            </a:r>
          </a:p>
          <a:p>
            <a:pPr marL="0" indent="0">
              <a:buNone/>
            </a:pPr>
            <a:r>
              <a:rPr lang="en-GB" sz="2200"/>
              <a:t>For more than three authors (Jones </a:t>
            </a:r>
            <a:r>
              <a:rPr lang="en-GB" sz="2200" i="1"/>
              <a:t>et al</a:t>
            </a:r>
            <a:r>
              <a:rPr lang="en-GB" sz="2200"/>
              <a:t>., 2021).</a:t>
            </a:r>
          </a:p>
          <a:p>
            <a:pPr marL="0" indent="0">
              <a:buNone/>
            </a:pPr>
            <a:endParaRPr lang="en-GB" sz="2200"/>
          </a:p>
          <a:p>
            <a:pPr marL="0" indent="0">
              <a:buNone/>
            </a:pPr>
            <a:r>
              <a:rPr lang="en-GB" sz="2200"/>
              <a:t>Make sure that the full stop is after the in-text reference (not before the bracket).  </a:t>
            </a:r>
          </a:p>
        </p:txBody>
      </p:sp>
    </p:spTree>
    <p:extLst>
      <p:ext uri="{BB962C8B-B14F-4D97-AF65-F5344CB8AC3E}">
        <p14:creationId xmlns:p14="http://schemas.microsoft.com/office/powerpoint/2010/main" val="25142369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8B7CA2-8D0D-4605-86E6-76F116F5BF60}"/>
              </a:ext>
            </a:extLst>
          </p:cNvPr>
          <p:cNvSpPr>
            <a:spLocks noGrp="1"/>
          </p:cNvSpPr>
          <p:nvPr>
            <p:ph type="title"/>
          </p:nvPr>
        </p:nvSpPr>
        <p:spPr>
          <a:xfrm>
            <a:off x="841248" y="548640"/>
            <a:ext cx="3600860" cy="5431536"/>
          </a:xfrm>
        </p:spPr>
        <p:txBody>
          <a:bodyPr>
            <a:normAutofit/>
          </a:bodyPr>
          <a:lstStyle/>
          <a:p>
            <a:r>
              <a:rPr lang="en-GB" sz="5400"/>
              <a:t>Secondary references: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F902EE0-11C6-4EAC-969B-6DDFB221E4FB}"/>
              </a:ext>
            </a:extLst>
          </p:cNvPr>
          <p:cNvSpPr>
            <a:spLocks noGrp="1"/>
          </p:cNvSpPr>
          <p:nvPr>
            <p:ph idx="1"/>
          </p:nvPr>
        </p:nvSpPr>
        <p:spPr>
          <a:xfrm>
            <a:off x="5126418" y="552091"/>
            <a:ext cx="6224335" cy="5431536"/>
          </a:xfrm>
        </p:spPr>
        <p:txBody>
          <a:bodyPr anchor="ctr">
            <a:normAutofit/>
          </a:bodyPr>
          <a:lstStyle/>
          <a:p>
            <a:r>
              <a:rPr lang="en-GB" sz="2200"/>
              <a:t>This would be where the author you are drawing on, has themselves drawn on material from elsewhere and interpreted this. As such, the author you are drawing on needs to be acknowledged, yet so too, does the author of the original material.</a:t>
            </a:r>
          </a:p>
          <a:p>
            <a:r>
              <a:rPr lang="en-GB" sz="2200"/>
              <a:t>By clearly indicating that you are using a secondary source, only the material you are drawing on needs to be in the full reference list (not the original author). </a:t>
            </a:r>
          </a:p>
        </p:txBody>
      </p:sp>
    </p:spTree>
    <p:extLst>
      <p:ext uri="{BB962C8B-B14F-4D97-AF65-F5344CB8AC3E}">
        <p14:creationId xmlns:p14="http://schemas.microsoft.com/office/powerpoint/2010/main" val="5361988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41E815-BE57-4916-8B09-87D99F969F6F}"/>
              </a:ext>
            </a:extLst>
          </p:cNvPr>
          <p:cNvSpPr>
            <a:spLocks noGrp="1"/>
          </p:cNvSpPr>
          <p:nvPr>
            <p:ph type="title"/>
          </p:nvPr>
        </p:nvSpPr>
        <p:spPr>
          <a:xfrm>
            <a:off x="838200" y="365125"/>
            <a:ext cx="10515600" cy="1325563"/>
          </a:xfrm>
        </p:spPr>
        <p:txBody>
          <a:bodyPr>
            <a:normAutofit/>
          </a:bodyPr>
          <a:lstStyle/>
          <a:p>
            <a:r>
              <a:rPr lang="en-GB" sz="4600"/>
              <a:t>Presenting a secondary reference in-text: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2920197-EEDD-49E1-869E-38EBDA86A803}"/>
              </a:ext>
            </a:extLst>
          </p:cNvPr>
          <p:cNvSpPr>
            <a:spLocks noGrp="1"/>
          </p:cNvSpPr>
          <p:nvPr>
            <p:ph idx="1"/>
          </p:nvPr>
        </p:nvSpPr>
        <p:spPr>
          <a:xfrm>
            <a:off x="838200" y="1929384"/>
            <a:ext cx="10515600" cy="4251960"/>
          </a:xfrm>
        </p:spPr>
        <p:txBody>
          <a:bodyPr>
            <a:normAutofit/>
          </a:bodyPr>
          <a:lstStyle/>
          <a:p>
            <a:pPr marL="0" indent="0">
              <a:buNone/>
            </a:pPr>
            <a:endParaRPr lang="en-GB" sz="2200" dirty="0"/>
          </a:p>
          <a:p>
            <a:pPr marL="0" indent="0">
              <a:buNone/>
            </a:pPr>
            <a:endParaRPr lang="en-GB" sz="2200" dirty="0"/>
          </a:p>
          <a:p>
            <a:pPr marL="0" indent="0">
              <a:buNone/>
            </a:pPr>
            <a:r>
              <a:rPr lang="en-GB" sz="2200" dirty="0"/>
              <a:t>Bloggs (2015) cited in Jones (2019) explores how…. </a:t>
            </a:r>
          </a:p>
          <a:p>
            <a:pPr marL="0" indent="0">
              <a:buNone/>
            </a:pPr>
            <a:r>
              <a:rPr lang="en-GB" sz="2200" dirty="0"/>
              <a:t>Bloggs (2015) quoted in Jones (2019, p. 27) states that… </a:t>
            </a:r>
          </a:p>
          <a:p>
            <a:endParaRPr lang="en-GB" sz="2200" dirty="0"/>
          </a:p>
          <a:p>
            <a:r>
              <a:rPr lang="en-GB" sz="2200" dirty="0"/>
              <a:t>‘quoted in’ for a direct quote (with page numbers)</a:t>
            </a:r>
          </a:p>
          <a:p>
            <a:r>
              <a:rPr lang="en-GB" sz="2200" dirty="0"/>
              <a:t>‘cited in’ to summarise a source </a:t>
            </a:r>
          </a:p>
        </p:txBody>
      </p:sp>
    </p:spTree>
    <p:extLst>
      <p:ext uri="{BB962C8B-B14F-4D97-AF65-F5344CB8AC3E}">
        <p14:creationId xmlns:p14="http://schemas.microsoft.com/office/powerpoint/2010/main" val="42804541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B8955D-2080-4CA7-AEE3-57A4D1B01D91}"/>
              </a:ext>
            </a:extLst>
          </p:cNvPr>
          <p:cNvSpPr>
            <a:spLocks noGrp="1"/>
          </p:cNvSpPr>
          <p:nvPr>
            <p:ph type="title"/>
          </p:nvPr>
        </p:nvSpPr>
        <p:spPr>
          <a:xfrm>
            <a:off x="841248" y="548640"/>
            <a:ext cx="3600860" cy="5431536"/>
          </a:xfrm>
        </p:spPr>
        <p:txBody>
          <a:bodyPr>
            <a:normAutofit/>
          </a:bodyPr>
          <a:lstStyle/>
          <a:p>
            <a:r>
              <a:rPr lang="en-GB" sz="5400"/>
              <a:t>Full reference list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36F29B7-C9EE-4E79-A8E6-0348AF025733}"/>
              </a:ext>
            </a:extLst>
          </p:cNvPr>
          <p:cNvSpPr>
            <a:spLocks noGrp="1"/>
          </p:cNvSpPr>
          <p:nvPr>
            <p:ph idx="1"/>
          </p:nvPr>
        </p:nvSpPr>
        <p:spPr>
          <a:xfrm>
            <a:off x="5126418" y="552091"/>
            <a:ext cx="6224335" cy="5431536"/>
          </a:xfrm>
        </p:spPr>
        <p:txBody>
          <a:bodyPr anchor="ctr">
            <a:normAutofit/>
          </a:bodyPr>
          <a:lstStyle/>
          <a:p>
            <a:r>
              <a:rPr lang="en-GB" sz="2200"/>
              <a:t>Presented alphabetically </a:t>
            </a:r>
          </a:p>
          <a:p>
            <a:r>
              <a:rPr lang="en-GB" sz="2200"/>
              <a:t>Directly after the essay </a:t>
            </a:r>
          </a:p>
          <a:p>
            <a:r>
              <a:rPr lang="en-GB" sz="2200"/>
              <a:t>Not included in the word count </a:t>
            </a:r>
          </a:p>
          <a:p>
            <a:r>
              <a:rPr lang="en-GB" sz="2200"/>
              <a:t>Offers full bibliographical information for all of the sources that have been referred to in the text </a:t>
            </a:r>
          </a:p>
          <a:p>
            <a:r>
              <a:rPr lang="en-GB" sz="2200"/>
              <a:t>For edited books, the author is the author of the chapter being used </a:t>
            </a:r>
          </a:p>
          <a:p>
            <a:endParaRPr lang="en-GB" sz="2200"/>
          </a:p>
          <a:p>
            <a:pPr marL="0" indent="0">
              <a:buNone/>
            </a:pPr>
            <a:r>
              <a:rPr lang="en-GB" sz="2200"/>
              <a:t>[Note: a bibliography would include all material read as well as used]</a:t>
            </a:r>
          </a:p>
        </p:txBody>
      </p:sp>
    </p:spTree>
    <p:extLst>
      <p:ext uri="{BB962C8B-B14F-4D97-AF65-F5344CB8AC3E}">
        <p14:creationId xmlns:p14="http://schemas.microsoft.com/office/powerpoint/2010/main" val="21853991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7ACCA9-9D03-43B4-BB6F-44F86FE74F63}"/>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100" kern="1200">
                <a:solidFill>
                  <a:schemeClr val="tx1"/>
                </a:solidFill>
                <a:latin typeface="+mj-lt"/>
                <a:ea typeface="+mj-ea"/>
                <a:cs typeface="+mj-cs"/>
              </a:rPr>
              <a:t>Examples of a reference list: </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47918DAA-F1A9-4184-97CE-0B1994F521A2}"/>
              </a:ext>
            </a:extLst>
          </p:cNvPr>
          <p:cNvPicPr>
            <a:picLocks noGrp="1" noChangeAspect="1"/>
          </p:cNvPicPr>
          <p:nvPr>
            <p:ph idx="1"/>
          </p:nvPr>
        </p:nvPicPr>
        <p:blipFill>
          <a:blip r:embed="rId2"/>
          <a:stretch>
            <a:fillRect/>
          </a:stretch>
        </p:blipFill>
        <p:spPr>
          <a:xfrm>
            <a:off x="5916557" y="640080"/>
            <a:ext cx="4690093" cy="5550408"/>
          </a:xfrm>
          <a:prstGeom prst="rect">
            <a:avLst/>
          </a:prstGeom>
        </p:spPr>
      </p:pic>
    </p:spTree>
    <p:extLst>
      <p:ext uri="{BB962C8B-B14F-4D97-AF65-F5344CB8AC3E}">
        <p14:creationId xmlns:p14="http://schemas.microsoft.com/office/powerpoint/2010/main" val="34946211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FCEC90-0D6F-47BE-A569-2808B2370B1A}"/>
              </a:ext>
            </a:extLst>
          </p:cNvPr>
          <p:cNvSpPr>
            <a:spLocks noGrp="1"/>
          </p:cNvSpPr>
          <p:nvPr>
            <p:ph type="title"/>
          </p:nvPr>
        </p:nvSpPr>
        <p:spPr>
          <a:xfrm>
            <a:off x="838200" y="365125"/>
            <a:ext cx="10515600" cy="1325563"/>
          </a:xfrm>
        </p:spPr>
        <p:txBody>
          <a:bodyPr>
            <a:normAutofit/>
          </a:bodyPr>
          <a:lstStyle/>
          <a:p>
            <a:r>
              <a:rPr lang="en-GB" sz="5400"/>
              <a:t>Full reference list: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C3BEE32-3211-40E4-A865-2D57D700BF93}"/>
              </a:ext>
            </a:extLst>
          </p:cNvPr>
          <p:cNvSpPr>
            <a:spLocks noGrp="1"/>
          </p:cNvSpPr>
          <p:nvPr>
            <p:ph idx="1"/>
          </p:nvPr>
        </p:nvSpPr>
        <p:spPr>
          <a:xfrm>
            <a:off x="838200" y="1929384"/>
            <a:ext cx="10515600" cy="4251960"/>
          </a:xfrm>
        </p:spPr>
        <p:txBody>
          <a:bodyPr>
            <a:normAutofit/>
          </a:bodyPr>
          <a:lstStyle/>
          <a:p>
            <a:pPr marL="0" indent="0">
              <a:buNone/>
            </a:pPr>
            <a:r>
              <a:rPr lang="en-GB" sz="2200" b="1" dirty="0"/>
              <a:t>Book: </a:t>
            </a:r>
          </a:p>
          <a:p>
            <a:pPr marL="0" indent="0">
              <a:buNone/>
            </a:pPr>
            <a:r>
              <a:rPr lang="en-GB" sz="2200" dirty="0"/>
              <a:t>Surname, initial. (year of publication) </a:t>
            </a:r>
            <a:r>
              <a:rPr lang="en-GB" sz="2200" i="1" dirty="0"/>
              <a:t>Title. </a:t>
            </a:r>
            <a:r>
              <a:rPr lang="en-GB" sz="2200" dirty="0"/>
              <a:t>Edition if it is not the first. Place of publication: Publisher. </a:t>
            </a:r>
          </a:p>
          <a:p>
            <a:pPr marL="0" indent="0">
              <a:buNone/>
            </a:pPr>
            <a:r>
              <a:rPr lang="en-US" sz="2200" dirty="0">
                <a:effectLst/>
                <a:latin typeface="Cambria" panose="02040503050406030204" pitchFamily="18" charset="0"/>
                <a:ea typeface="Calibri" panose="020F0502020204030204" pitchFamily="34" charset="0"/>
                <a:cs typeface="Calibri" panose="020F0502020204030204" pitchFamily="34" charset="0"/>
              </a:rPr>
              <a:t>	Williams, V.  (2011). </a:t>
            </a:r>
            <a:r>
              <a:rPr lang="en-US" sz="2200" i="1" dirty="0">
                <a:effectLst/>
                <a:latin typeface="Cambria" panose="02040503050406030204" pitchFamily="18" charset="0"/>
                <a:ea typeface="Calibri" panose="020F0502020204030204" pitchFamily="34" charset="0"/>
                <a:cs typeface="Calibri" panose="020F0502020204030204" pitchFamily="34" charset="0"/>
              </a:rPr>
              <a:t>Disability and</a:t>
            </a:r>
            <a:r>
              <a:rPr lang="en-US" sz="2200" dirty="0">
                <a:effectLst/>
                <a:latin typeface="Cambria" panose="02040503050406030204" pitchFamily="18" charset="0"/>
                <a:ea typeface="Calibri" panose="020F0502020204030204" pitchFamily="34" charset="0"/>
                <a:cs typeface="Calibri" panose="020F0502020204030204" pitchFamily="34" charset="0"/>
              </a:rPr>
              <a:t> </a:t>
            </a:r>
            <a:r>
              <a:rPr lang="en-US" sz="2200" i="1" dirty="0">
                <a:effectLst/>
                <a:latin typeface="Cambria" panose="02040503050406030204" pitchFamily="18" charset="0"/>
                <a:ea typeface="Calibri" panose="020F0502020204030204" pitchFamily="34" charset="0"/>
                <a:cs typeface="Calibri" panose="020F0502020204030204" pitchFamily="34" charset="0"/>
              </a:rPr>
              <a:t>Discourse. </a:t>
            </a:r>
            <a:r>
              <a:rPr lang="en-US" sz="2200" dirty="0">
                <a:effectLst/>
                <a:latin typeface="Cambria" panose="02040503050406030204" pitchFamily="18" charset="0"/>
                <a:ea typeface="Calibri" panose="020F0502020204030204" pitchFamily="34" charset="0"/>
                <a:cs typeface="Calibri" panose="020F0502020204030204" pitchFamily="34" charset="0"/>
              </a:rPr>
              <a:t>West Sussex: Wiley-Blackwell.</a:t>
            </a:r>
            <a:endParaRPr lang="en-GB" sz="2200" dirty="0">
              <a:effectLst/>
              <a:latin typeface="Cambria" panose="02040503050406030204" pitchFamily="18" charset="0"/>
              <a:ea typeface="Calibri" panose="020F0502020204030204" pitchFamily="34" charset="0"/>
              <a:cs typeface="Segoe UI" panose="020B0502040204020203" pitchFamily="34" charset="0"/>
            </a:endParaRPr>
          </a:p>
          <a:p>
            <a:pPr marL="0" indent="0">
              <a:buNone/>
            </a:pPr>
            <a:endParaRPr lang="en-GB" sz="2200" dirty="0"/>
          </a:p>
          <a:p>
            <a:pPr marL="0" indent="0">
              <a:buNone/>
            </a:pPr>
            <a:r>
              <a:rPr lang="en-GB" sz="2200" b="1" dirty="0"/>
              <a:t>Chapter in a book: </a:t>
            </a:r>
          </a:p>
          <a:p>
            <a:pPr marL="0" indent="0">
              <a:buNone/>
            </a:pPr>
            <a:r>
              <a:rPr lang="en-GB" sz="2200" dirty="0"/>
              <a:t>Surname of chapter author, initial. (year of publication) ‘Title of chapter’ in; Surname of book editor, initial (ed.) </a:t>
            </a:r>
            <a:r>
              <a:rPr lang="en-GB" sz="2200" i="1" dirty="0"/>
              <a:t>Title of book. </a:t>
            </a:r>
            <a:r>
              <a:rPr lang="en-GB" sz="2200" dirty="0"/>
              <a:t>Place of publication: Publisher, Page number. </a:t>
            </a:r>
          </a:p>
          <a:p>
            <a:pPr marL="0" indent="0">
              <a:buNone/>
            </a:pPr>
            <a:r>
              <a:rPr lang="en-US" sz="2200" dirty="0">
                <a:effectLst/>
                <a:latin typeface="Cambria" panose="02040503050406030204" pitchFamily="18" charset="0"/>
                <a:ea typeface="Calibri" panose="020F0502020204030204" pitchFamily="34" charset="0"/>
                <a:cs typeface="Calibri" panose="020F0502020204030204" pitchFamily="34" charset="0"/>
              </a:rPr>
              <a:t>	Walmsley, J. (1994). Learning disability: overcoming barriers? In: S. French (ed) </a:t>
            </a:r>
            <a:r>
              <a:rPr lang="en-US" sz="2200" i="1" dirty="0">
                <a:effectLst/>
                <a:latin typeface="Cambria" panose="02040503050406030204" pitchFamily="18" charset="0"/>
                <a:ea typeface="Calibri" panose="020F0502020204030204" pitchFamily="34" charset="0"/>
                <a:cs typeface="Calibri" panose="020F0502020204030204" pitchFamily="34" charset="0"/>
              </a:rPr>
              <a:t>On Equal Terms: working with disabled people. </a:t>
            </a:r>
            <a:r>
              <a:rPr lang="en-US" sz="2200" dirty="0">
                <a:effectLst/>
                <a:latin typeface="Cambria" panose="02040503050406030204" pitchFamily="18" charset="0"/>
                <a:ea typeface="Calibri" panose="020F0502020204030204" pitchFamily="34" charset="0"/>
                <a:cs typeface="Calibri" panose="020F0502020204030204" pitchFamily="34" charset="0"/>
              </a:rPr>
              <a:t>London: Butterworth Heinemann.</a:t>
            </a:r>
            <a:endParaRPr lang="en-GB" sz="2200" dirty="0">
              <a:effectLst/>
              <a:latin typeface="Cambria" panose="02040503050406030204" pitchFamily="18" charset="0"/>
              <a:ea typeface="Calibri" panose="020F0502020204030204" pitchFamily="34" charset="0"/>
              <a:cs typeface="Segoe UI" panose="020B0502040204020203" pitchFamily="34" charset="0"/>
            </a:endParaRPr>
          </a:p>
          <a:p>
            <a:pPr marL="0" indent="0">
              <a:buNone/>
            </a:pPr>
            <a:endParaRPr lang="en-GB" sz="2200" dirty="0"/>
          </a:p>
        </p:txBody>
      </p:sp>
    </p:spTree>
    <p:extLst>
      <p:ext uri="{BB962C8B-B14F-4D97-AF65-F5344CB8AC3E}">
        <p14:creationId xmlns:p14="http://schemas.microsoft.com/office/powerpoint/2010/main" val="40880890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1F2751-BBD9-45C1-9E4B-9F6680F7F2E8}"/>
              </a:ext>
            </a:extLst>
          </p:cNvPr>
          <p:cNvSpPr>
            <a:spLocks noGrp="1"/>
          </p:cNvSpPr>
          <p:nvPr>
            <p:ph type="title"/>
          </p:nvPr>
        </p:nvSpPr>
        <p:spPr>
          <a:xfrm>
            <a:off x="838200" y="365125"/>
            <a:ext cx="10515600" cy="1325563"/>
          </a:xfrm>
        </p:spPr>
        <p:txBody>
          <a:bodyPr>
            <a:normAutofit/>
          </a:bodyPr>
          <a:lstStyle/>
          <a:p>
            <a:r>
              <a:rPr lang="en-GB" sz="5400"/>
              <a:t>Full reference list: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D9D56B-A20C-499E-9279-AD33304821F7}"/>
              </a:ext>
            </a:extLst>
          </p:cNvPr>
          <p:cNvSpPr>
            <a:spLocks noGrp="1"/>
          </p:cNvSpPr>
          <p:nvPr>
            <p:ph idx="1"/>
          </p:nvPr>
        </p:nvSpPr>
        <p:spPr>
          <a:xfrm>
            <a:off x="838200" y="1929384"/>
            <a:ext cx="10515600" cy="4251960"/>
          </a:xfrm>
        </p:spPr>
        <p:txBody>
          <a:bodyPr>
            <a:normAutofit/>
          </a:bodyPr>
          <a:lstStyle/>
          <a:p>
            <a:pPr marL="0" indent="0">
              <a:buNone/>
            </a:pPr>
            <a:r>
              <a:rPr lang="en-GB" sz="2200" b="1" dirty="0"/>
              <a:t>Journal article: </a:t>
            </a:r>
          </a:p>
          <a:p>
            <a:pPr marL="0" indent="0">
              <a:buNone/>
            </a:pPr>
            <a:r>
              <a:rPr lang="en-GB" sz="2200" dirty="0"/>
              <a:t>Surname, Initial. (Year of publication) ‘Title of article’, </a:t>
            </a:r>
            <a:r>
              <a:rPr lang="en-GB" sz="2200" i="1" dirty="0"/>
              <a:t>Title of Journal, </a:t>
            </a:r>
            <a:r>
              <a:rPr lang="en-GB" sz="2200" dirty="0"/>
              <a:t>volume number (issue number), page reference. Doi: or available at: URL (accessed: date).</a:t>
            </a:r>
          </a:p>
          <a:p>
            <a:pPr marL="0" indent="0">
              <a:buNone/>
            </a:pPr>
            <a:r>
              <a:rPr lang="en-US" sz="2200" dirty="0">
                <a:effectLst/>
                <a:latin typeface="Cambria" panose="02040503050406030204" pitchFamily="18" charset="0"/>
                <a:ea typeface="Calibri" panose="020F0502020204030204" pitchFamily="34" charset="0"/>
                <a:cs typeface="Times New Roman" panose="02020603050405020304" pitchFamily="18" charset="0"/>
              </a:rPr>
              <a:t>	Whitworth, A. (2016). Neoliberal paternalism and paradoxical subjects: confusion and 	contradiction in UK activation policy. </a:t>
            </a:r>
            <a:r>
              <a:rPr lang="en-US" sz="2200" i="1" dirty="0">
                <a:effectLst/>
                <a:latin typeface="Cambria" panose="02040503050406030204" pitchFamily="18" charset="0"/>
                <a:ea typeface="Calibri" panose="020F0502020204030204" pitchFamily="34" charset="0"/>
                <a:cs typeface="Times New Roman" panose="02020603050405020304" pitchFamily="18" charset="0"/>
              </a:rPr>
              <a:t>Critical Social Policy </a:t>
            </a:r>
            <a:r>
              <a:rPr lang="en-US" sz="2200" dirty="0">
                <a:effectLst/>
                <a:latin typeface="Cambria" panose="02040503050406030204" pitchFamily="18" charset="0"/>
                <a:ea typeface="Calibri" panose="020F0502020204030204" pitchFamily="34" charset="0"/>
                <a:cs typeface="Times New Roman" panose="02020603050405020304" pitchFamily="18" charset="0"/>
              </a:rPr>
              <a:t>36(3), pp. 412-431.  </a:t>
            </a:r>
            <a:endParaRPr lang="en-GB" sz="2200" dirty="0">
              <a:effectLst/>
              <a:latin typeface="Cambria" panose="02040503050406030204" pitchFamily="18" charset="0"/>
              <a:ea typeface="Calibri" panose="020F0502020204030204" pitchFamily="34" charset="0"/>
              <a:cs typeface="Segoe UI" panose="020B0502040204020203" pitchFamily="34" charset="0"/>
            </a:endParaRPr>
          </a:p>
          <a:p>
            <a:pPr marL="0" indent="0">
              <a:buNone/>
            </a:pPr>
            <a:r>
              <a:rPr lang="en-GB" sz="2200" b="1" dirty="0"/>
              <a:t>Web page: </a:t>
            </a:r>
          </a:p>
          <a:p>
            <a:pPr marL="0" indent="0">
              <a:buNone/>
            </a:pPr>
            <a:r>
              <a:rPr lang="en-GB" sz="2200" dirty="0"/>
              <a:t>Surname, Initial. or organisation (year that page was last updated) </a:t>
            </a:r>
            <a:r>
              <a:rPr lang="en-GB" sz="2200" i="1" dirty="0"/>
              <a:t>title of webpage. </a:t>
            </a:r>
            <a:r>
              <a:rPr lang="en-GB" sz="2200" dirty="0"/>
              <a:t>Available at URL: (Accessed: date).</a:t>
            </a:r>
          </a:p>
          <a:p>
            <a:pPr marL="0" indent="0">
              <a:buNone/>
            </a:pPr>
            <a:r>
              <a:rPr lang="en-US" sz="2200" dirty="0">
                <a:effectLst/>
                <a:latin typeface="Cambria" panose="02040503050406030204" pitchFamily="18" charset="0"/>
                <a:ea typeface="Calibri" panose="020F0502020204030204" pitchFamily="34" charset="0"/>
                <a:cs typeface="Times New Roman" panose="02020603050405020304" pitchFamily="18" charset="0"/>
              </a:rPr>
              <a:t>	Project Search. (2018). </a:t>
            </a:r>
            <a:r>
              <a:rPr lang="en-US" sz="2200" i="1" dirty="0">
                <a:effectLst/>
                <a:latin typeface="Cambria" panose="02040503050406030204" pitchFamily="18" charset="0"/>
                <a:ea typeface="Calibri" panose="020F0502020204030204" pitchFamily="34" charset="0"/>
                <a:cs typeface="Times New Roman" panose="02020603050405020304" pitchFamily="18" charset="0"/>
              </a:rPr>
              <a:t>Who we are</a:t>
            </a:r>
            <a:r>
              <a:rPr lang="en-US" sz="2200" dirty="0">
                <a:effectLst/>
                <a:latin typeface="Cambria" panose="02040503050406030204" pitchFamily="18" charset="0"/>
                <a:ea typeface="Calibri" panose="020F0502020204030204" pitchFamily="34" charset="0"/>
                <a:cs typeface="Times New Roman" panose="02020603050405020304" pitchFamily="18" charset="0"/>
              </a:rPr>
              <a:t>. [Online]. Available from: 	</a:t>
            </a:r>
            <a:r>
              <a:rPr lang="en-US" sz="2200" u="sng" dirty="0">
                <a:effectLst/>
                <a:latin typeface="Cambria" panose="02040503050406030204" pitchFamily="18" charset="0"/>
                <a:ea typeface="Calibri" panose="020F0502020204030204" pitchFamily="34" charset="0"/>
                <a:cs typeface="Times New Roman" panose="02020603050405020304" pitchFamily="18" charset="0"/>
                <a:hlinkClick r:id="rId2"/>
              </a:rPr>
              <a:t>https://www.projectsearch.us/who-	we-are/</a:t>
            </a:r>
            <a:r>
              <a:rPr lang="en-US" sz="2200" u="sng" dirty="0">
                <a:effectLst/>
                <a:latin typeface="Cambria" panose="02040503050406030204" pitchFamily="18" charset="0"/>
                <a:ea typeface="Calibri" panose="020F0502020204030204" pitchFamily="34" charset="0"/>
                <a:cs typeface="Times New Roman" panose="02020603050405020304" pitchFamily="18" charset="0"/>
              </a:rPr>
              <a:t> </a:t>
            </a:r>
            <a:r>
              <a:rPr lang="en-US" sz="2200" dirty="0">
                <a:effectLst/>
                <a:latin typeface="Cambria" panose="02040503050406030204" pitchFamily="18" charset="0"/>
                <a:ea typeface="Calibri" panose="020F0502020204030204" pitchFamily="34" charset="0"/>
                <a:cs typeface="Times New Roman" panose="02020603050405020304" pitchFamily="18" charset="0"/>
              </a:rPr>
              <a:t>[Accessed 5 January 2020].</a:t>
            </a:r>
            <a:endParaRPr lang="en-GB" sz="2200" dirty="0">
              <a:effectLst/>
              <a:latin typeface="Cambria" panose="02040503050406030204" pitchFamily="18" charset="0"/>
              <a:ea typeface="Calibri" panose="020F0502020204030204" pitchFamily="34" charset="0"/>
              <a:cs typeface="Segoe UI" panose="020B0502040204020203" pitchFamily="34" charset="0"/>
            </a:endParaRPr>
          </a:p>
          <a:p>
            <a:pPr marL="0" indent="0">
              <a:buNone/>
            </a:pPr>
            <a:endParaRPr lang="en-GB" sz="2200" dirty="0"/>
          </a:p>
        </p:txBody>
      </p:sp>
    </p:spTree>
    <p:extLst>
      <p:ext uri="{BB962C8B-B14F-4D97-AF65-F5344CB8AC3E}">
        <p14:creationId xmlns:p14="http://schemas.microsoft.com/office/powerpoint/2010/main" val="26997363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95F57E-2FEA-4963-A699-EB58398878C3}"/>
              </a:ext>
            </a:extLst>
          </p:cNvPr>
          <p:cNvSpPr>
            <a:spLocks noGrp="1"/>
          </p:cNvSpPr>
          <p:nvPr>
            <p:ph type="title"/>
          </p:nvPr>
        </p:nvSpPr>
        <p:spPr>
          <a:xfrm>
            <a:off x="572493" y="238539"/>
            <a:ext cx="11018520" cy="1434415"/>
          </a:xfrm>
        </p:spPr>
        <p:txBody>
          <a:bodyPr anchor="b">
            <a:normAutofit/>
          </a:bodyPr>
          <a:lstStyle/>
          <a:p>
            <a:r>
              <a:rPr lang="en-GB" sz="5400"/>
              <a:t>Full references </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C36B8B-C31A-4D70-89B2-FFF753E91DA0}"/>
              </a:ext>
            </a:extLst>
          </p:cNvPr>
          <p:cNvSpPr>
            <a:spLocks noGrp="1"/>
          </p:cNvSpPr>
          <p:nvPr>
            <p:ph idx="1"/>
          </p:nvPr>
        </p:nvSpPr>
        <p:spPr>
          <a:xfrm>
            <a:off x="572493" y="2071316"/>
            <a:ext cx="6713552" cy="4119172"/>
          </a:xfrm>
        </p:spPr>
        <p:txBody>
          <a:bodyPr anchor="t">
            <a:normAutofit/>
          </a:bodyPr>
          <a:lstStyle/>
          <a:p>
            <a:pPr marL="0" indent="0">
              <a:buNone/>
            </a:pPr>
            <a:r>
              <a:rPr lang="en-GB" sz="2200" dirty="0"/>
              <a:t>Nuances with reports, news articles. </a:t>
            </a:r>
          </a:p>
          <a:p>
            <a:endParaRPr lang="en-GB" sz="2200" dirty="0"/>
          </a:p>
          <a:p>
            <a:pPr marL="0" indent="0">
              <a:buNone/>
            </a:pPr>
            <a:r>
              <a:rPr lang="en-GB" sz="2200" dirty="0"/>
              <a:t>Cite them right: </a:t>
            </a:r>
          </a:p>
          <a:p>
            <a:pPr marL="0" indent="0">
              <a:buNone/>
            </a:pPr>
            <a:r>
              <a:rPr lang="en-GB" sz="2200" dirty="0">
                <a:hlinkClick r:id="rId2"/>
              </a:rPr>
              <a:t>https://www.citethemrightonline.com/</a:t>
            </a:r>
            <a:r>
              <a:rPr lang="en-GB" sz="2200" dirty="0"/>
              <a:t> </a:t>
            </a:r>
          </a:p>
          <a:p>
            <a:pPr marL="0" indent="0">
              <a:buNone/>
            </a:pPr>
            <a:endParaRPr lang="en-GB" sz="2200" dirty="0"/>
          </a:p>
          <a:p>
            <a:pPr marL="0" indent="0">
              <a:buNone/>
            </a:pPr>
            <a:r>
              <a:rPr lang="en-GB" sz="2200" dirty="0"/>
              <a:t>Offers the key principles of referencing and includes eLearning tutorials </a:t>
            </a:r>
          </a:p>
        </p:txBody>
      </p:sp>
      <p:pic>
        <p:nvPicPr>
          <p:cNvPr id="5" name="Picture 4" descr="Text&#10;&#10;Description automatically generated">
            <a:extLst>
              <a:ext uri="{FF2B5EF4-FFF2-40B4-BE49-F238E27FC236}">
                <a16:creationId xmlns:a16="http://schemas.microsoft.com/office/drawing/2014/main" id="{12428412-3604-87FE-D1CA-40B9AC35356A}"/>
              </a:ext>
            </a:extLst>
          </p:cNvPr>
          <p:cNvPicPr>
            <a:picLocks noChangeAspect="1"/>
          </p:cNvPicPr>
          <p:nvPr/>
        </p:nvPicPr>
        <p:blipFill rotWithShape="1">
          <a:blip r:embed="rId3">
            <a:extLst>
              <a:ext uri="{28A0092B-C50C-407E-A947-70E740481C1C}">
                <a14:useLocalDpi xmlns:a14="http://schemas.microsoft.com/office/drawing/2010/main" val="0"/>
              </a:ext>
            </a:extLst>
          </a:blip>
          <a:srcRect b="993"/>
          <a:stretch/>
        </p:blipFill>
        <p:spPr>
          <a:xfrm>
            <a:off x="7675658" y="2093976"/>
            <a:ext cx="3941064" cy="4096512"/>
          </a:xfrm>
          <a:prstGeom prst="rect">
            <a:avLst/>
          </a:prstGeom>
        </p:spPr>
      </p:pic>
    </p:spTree>
    <p:extLst>
      <p:ext uri="{BB962C8B-B14F-4D97-AF65-F5344CB8AC3E}">
        <p14:creationId xmlns:p14="http://schemas.microsoft.com/office/powerpoint/2010/main" val="27063969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549160-6CD8-4B87-B748-4D28EB6A77F1}"/>
              </a:ext>
            </a:extLst>
          </p:cNvPr>
          <p:cNvSpPr>
            <a:spLocks noGrp="1"/>
          </p:cNvSpPr>
          <p:nvPr>
            <p:ph type="title"/>
          </p:nvPr>
        </p:nvSpPr>
        <p:spPr>
          <a:xfrm>
            <a:off x="838200" y="365125"/>
            <a:ext cx="10515600" cy="1325563"/>
          </a:xfrm>
        </p:spPr>
        <p:txBody>
          <a:bodyPr>
            <a:normAutofit/>
          </a:bodyPr>
          <a:lstStyle/>
          <a:p>
            <a:r>
              <a:rPr lang="en-GB" sz="5400"/>
              <a:t>Plagiarism </a:t>
            </a:r>
          </a:p>
        </p:txBody>
      </p:sp>
      <p:sp>
        <p:nvSpPr>
          <p:cNvPr id="18"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4825CC0F-C24B-8887-3C0F-41D6B313980F}"/>
              </a:ext>
            </a:extLst>
          </p:cNvPr>
          <p:cNvGraphicFramePr>
            <a:graphicFrameLocks noGrp="1"/>
          </p:cNvGraphicFramePr>
          <p:nvPr>
            <p:ph idx="1"/>
            <p:extLst>
              <p:ext uri="{D42A27DB-BD31-4B8C-83A1-F6EECF244321}">
                <p14:modId xmlns:p14="http://schemas.microsoft.com/office/powerpoint/2010/main" val="3290949857"/>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694507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D797BA-87FC-47E1-B697-383809952AAC}"/>
              </a:ext>
            </a:extLst>
          </p:cNvPr>
          <p:cNvSpPr>
            <a:spLocks noGrp="1"/>
          </p:cNvSpPr>
          <p:nvPr>
            <p:ph type="title"/>
          </p:nvPr>
        </p:nvSpPr>
        <p:spPr>
          <a:xfrm>
            <a:off x="841248" y="548640"/>
            <a:ext cx="3600860" cy="5431536"/>
          </a:xfrm>
        </p:spPr>
        <p:txBody>
          <a:bodyPr>
            <a:normAutofit/>
          </a:bodyPr>
          <a:lstStyle/>
          <a:p>
            <a:r>
              <a:rPr lang="en-GB" sz="5400" dirty="0"/>
              <a:t>Plagiarism – how to avoid it </a:t>
            </a:r>
          </a:p>
        </p:txBody>
      </p:sp>
      <p:sp>
        <p:nvSpPr>
          <p:cNvPr id="17"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Content Placeholder 2">
            <a:extLst>
              <a:ext uri="{FF2B5EF4-FFF2-40B4-BE49-F238E27FC236}">
                <a16:creationId xmlns:a16="http://schemas.microsoft.com/office/drawing/2014/main" id="{68832953-6760-44D8-B31A-F5E197680660}"/>
              </a:ext>
            </a:extLst>
          </p:cNvPr>
          <p:cNvSpPr>
            <a:spLocks noGrp="1"/>
          </p:cNvSpPr>
          <p:nvPr>
            <p:ph idx="1"/>
          </p:nvPr>
        </p:nvSpPr>
        <p:spPr>
          <a:xfrm>
            <a:off x="5126418" y="552091"/>
            <a:ext cx="6224335" cy="5431536"/>
          </a:xfrm>
        </p:spPr>
        <p:txBody>
          <a:bodyPr anchor="ctr">
            <a:normAutofit/>
          </a:bodyPr>
          <a:lstStyle/>
          <a:p>
            <a:endParaRPr lang="en-GB" sz="2200"/>
          </a:p>
          <a:p>
            <a:r>
              <a:rPr lang="en-GB" sz="2200"/>
              <a:t>Avoid cut and paste </a:t>
            </a:r>
          </a:p>
          <a:p>
            <a:r>
              <a:rPr lang="en-GB" sz="2200"/>
              <a:t>If you use a quote, use quotation marks and include a reference </a:t>
            </a:r>
          </a:p>
          <a:p>
            <a:r>
              <a:rPr lang="en-GB" sz="2200"/>
              <a:t>Paraphrase (don’t copy and change)</a:t>
            </a:r>
          </a:p>
          <a:p>
            <a:r>
              <a:rPr lang="en-GB" sz="2200"/>
              <a:t>Avoid sharing with others </a:t>
            </a:r>
          </a:p>
          <a:p>
            <a:r>
              <a:rPr lang="en-GB" sz="2200"/>
              <a:t>Don’t copy from the internet </a:t>
            </a:r>
          </a:p>
          <a:p>
            <a:r>
              <a:rPr lang="en-GB" sz="2200"/>
              <a:t>Avoid self-plagiarism </a:t>
            </a:r>
          </a:p>
          <a:p>
            <a:r>
              <a:rPr lang="en-GB" sz="2200"/>
              <a:t>Do not use internet assistance </a:t>
            </a:r>
          </a:p>
        </p:txBody>
      </p:sp>
    </p:spTree>
    <p:extLst>
      <p:ext uri="{BB962C8B-B14F-4D97-AF65-F5344CB8AC3E}">
        <p14:creationId xmlns:p14="http://schemas.microsoft.com/office/powerpoint/2010/main" val="15703356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1F1B94-630E-FD1B-3C0D-E29528B520D1}"/>
              </a:ext>
            </a:extLst>
          </p:cNvPr>
          <p:cNvSpPr>
            <a:spLocks noGrp="1"/>
          </p:cNvSpPr>
          <p:nvPr>
            <p:ph type="title"/>
          </p:nvPr>
        </p:nvSpPr>
        <p:spPr>
          <a:xfrm>
            <a:off x="5297762" y="329184"/>
            <a:ext cx="6251110" cy="1783080"/>
          </a:xfrm>
        </p:spPr>
        <p:txBody>
          <a:bodyPr anchor="b">
            <a:normAutofit/>
          </a:bodyPr>
          <a:lstStyle/>
          <a:p>
            <a:r>
              <a:rPr lang="en-GB" sz="5400"/>
              <a:t>General tips </a:t>
            </a:r>
          </a:p>
        </p:txBody>
      </p:sp>
      <p:pic>
        <p:nvPicPr>
          <p:cNvPr id="5" name="Picture 4" descr="Top view of school supplies, headset, and iPad on a white surface">
            <a:extLst>
              <a:ext uri="{FF2B5EF4-FFF2-40B4-BE49-F238E27FC236}">
                <a16:creationId xmlns:a16="http://schemas.microsoft.com/office/drawing/2014/main" id="{FAFEE65C-2C1C-6B94-9AF7-573E8305BD5E}"/>
              </a:ext>
            </a:extLst>
          </p:cNvPr>
          <p:cNvPicPr>
            <a:picLocks noChangeAspect="1"/>
          </p:cNvPicPr>
          <p:nvPr/>
        </p:nvPicPr>
        <p:blipFill rotWithShape="1">
          <a:blip r:embed="rId2"/>
          <a:srcRect r="54669"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2DA5E3-412D-FCBA-0A12-E5C238756818}"/>
              </a:ext>
            </a:extLst>
          </p:cNvPr>
          <p:cNvSpPr>
            <a:spLocks noGrp="1"/>
          </p:cNvSpPr>
          <p:nvPr>
            <p:ph idx="1"/>
          </p:nvPr>
        </p:nvSpPr>
        <p:spPr>
          <a:xfrm>
            <a:off x="5297762" y="2706624"/>
            <a:ext cx="6251110" cy="3483864"/>
          </a:xfrm>
        </p:spPr>
        <p:txBody>
          <a:bodyPr>
            <a:normAutofit/>
          </a:bodyPr>
          <a:lstStyle/>
          <a:p>
            <a:r>
              <a:rPr lang="en-GB" sz="1700"/>
              <a:t>Make sure that you know which referencing style your School recommends before you begin. This information is included in your Programme Handbook. </a:t>
            </a:r>
          </a:p>
          <a:p>
            <a:pPr marL="0" indent="0">
              <a:buNone/>
            </a:pPr>
            <a:r>
              <a:rPr lang="en-GB" sz="1700"/>
              <a:t>• Keep a record of the sources you read as you go along. </a:t>
            </a:r>
          </a:p>
          <a:p>
            <a:pPr marL="0" indent="0">
              <a:buNone/>
            </a:pPr>
            <a:r>
              <a:rPr lang="en-GB" sz="1700"/>
              <a:t>• Be consistent in the records you keep and in the way you reference. </a:t>
            </a:r>
          </a:p>
          <a:p>
            <a:pPr marL="0" indent="0">
              <a:buNone/>
            </a:pPr>
            <a:r>
              <a:rPr lang="en-GB" sz="1700"/>
              <a:t>• Give yourself enough time to check your work. </a:t>
            </a:r>
          </a:p>
          <a:p>
            <a:pPr marL="0" indent="0">
              <a:buNone/>
            </a:pPr>
            <a:r>
              <a:rPr lang="en-GB" sz="1700"/>
              <a:t>• Try to put yourself in the shoes of the reader. Think: “if I wanted to find the source of this information, could I?” </a:t>
            </a:r>
          </a:p>
          <a:p>
            <a:pPr marL="0" indent="0">
              <a:buNone/>
            </a:pPr>
            <a:r>
              <a:rPr lang="en-GB" sz="1700"/>
              <a:t>• If in doubt, seek clarification or ask for help!</a:t>
            </a:r>
          </a:p>
          <a:p>
            <a:pPr marL="0" indent="0">
              <a:buNone/>
            </a:pPr>
            <a:r>
              <a:rPr lang="en-GB" sz="1700"/>
              <a:t>(UWTSD referencing guide) </a:t>
            </a:r>
          </a:p>
        </p:txBody>
      </p:sp>
    </p:spTree>
    <p:extLst>
      <p:ext uri="{BB962C8B-B14F-4D97-AF65-F5344CB8AC3E}">
        <p14:creationId xmlns:p14="http://schemas.microsoft.com/office/powerpoint/2010/main" val="42046921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B57CCA-0793-40B1-8642-04AA8111E2D1}"/>
              </a:ext>
            </a:extLst>
          </p:cNvPr>
          <p:cNvSpPr>
            <a:spLocks noGrp="1"/>
          </p:cNvSpPr>
          <p:nvPr>
            <p:ph type="title"/>
          </p:nvPr>
        </p:nvSpPr>
        <p:spPr>
          <a:xfrm>
            <a:off x="841248" y="548640"/>
            <a:ext cx="3600860" cy="5431536"/>
          </a:xfrm>
        </p:spPr>
        <p:txBody>
          <a:bodyPr>
            <a:normAutofit/>
          </a:bodyPr>
          <a:lstStyle/>
          <a:p>
            <a:r>
              <a:rPr lang="en-GB" sz="5400"/>
              <a:t>Thesis statement </a:t>
            </a:r>
          </a:p>
        </p:txBody>
      </p:sp>
      <p:sp>
        <p:nvSpPr>
          <p:cNvPr id="17"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61DE9D2-0DA2-4FB4-B36D-A9BFF632E738}"/>
              </a:ext>
            </a:extLst>
          </p:cNvPr>
          <p:cNvSpPr>
            <a:spLocks noGrp="1"/>
          </p:cNvSpPr>
          <p:nvPr>
            <p:ph idx="1"/>
          </p:nvPr>
        </p:nvSpPr>
        <p:spPr>
          <a:xfrm>
            <a:off x="5126418" y="552091"/>
            <a:ext cx="6224335" cy="5431536"/>
          </a:xfrm>
        </p:spPr>
        <p:txBody>
          <a:bodyPr anchor="ctr">
            <a:normAutofit/>
          </a:bodyPr>
          <a:lstStyle/>
          <a:p>
            <a:endParaRPr lang="en-GB" sz="2200" dirty="0"/>
          </a:p>
          <a:p>
            <a:r>
              <a:rPr lang="en-GB" sz="2200" dirty="0"/>
              <a:t>A thesis statement sums up the central point of the essay</a:t>
            </a:r>
          </a:p>
          <a:p>
            <a:r>
              <a:rPr lang="en-GB" sz="2200" dirty="0"/>
              <a:t>Positioned at the end of the introduction </a:t>
            </a:r>
          </a:p>
          <a:p>
            <a:r>
              <a:rPr lang="en-GB" sz="2200" dirty="0"/>
              <a:t>Clearly state the main idea that you will get across in the essay </a:t>
            </a:r>
          </a:p>
          <a:p>
            <a:r>
              <a:rPr lang="en-GB" sz="2200" dirty="0"/>
              <a:t>Everything in the essay should then relate back to this idea </a:t>
            </a:r>
          </a:p>
        </p:txBody>
      </p:sp>
    </p:spTree>
    <p:extLst>
      <p:ext uri="{BB962C8B-B14F-4D97-AF65-F5344CB8AC3E}">
        <p14:creationId xmlns:p14="http://schemas.microsoft.com/office/powerpoint/2010/main" val="37346692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05A8B3-9ED7-4308-BB23-21812D7BBFF9}"/>
              </a:ext>
            </a:extLst>
          </p:cNvPr>
          <p:cNvSpPr>
            <a:spLocks noGrp="1"/>
          </p:cNvSpPr>
          <p:nvPr>
            <p:ph type="title"/>
          </p:nvPr>
        </p:nvSpPr>
        <p:spPr>
          <a:xfrm>
            <a:off x="838200" y="365125"/>
            <a:ext cx="10515600" cy="1325563"/>
          </a:xfrm>
        </p:spPr>
        <p:txBody>
          <a:bodyPr>
            <a:normAutofit/>
          </a:bodyPr>
          <a:lstStyle/>
          <a:p>
            <a:r>
              <a:rPr lang="en-GB" sz="5400" dirty="0"/>
              <a:t>Types of thesis statements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3BAE4D-3345-4D01-AC83-44275407B9B0}"/>
              </a:ext>
            </a:extLst>
          </p:cNvPr>
          <p:cNvSpPr>
            <a:spLocks noGrp="1"/>
          </p:cNvSpPr>
          <p:nvPr>
            <p:ph idx="1"/>
          </p:nvPr>
        </p:nvSpPr>
        <p:spPr>
          <a:xfrm>
            <a:off x="838200" y="1929384"/>
            <a:ext cx="10515600" cy="4251960"/>
          </a:xfrm>
        </p:spPr>
        <p:txBody>
          <a:bodyPr>
            <a:normAutofit/>
          </a:bodyPr>
          <a:lstStyle/>
          <a:p>
            <a:pPr marL="0" indent="0">
              <a:buNone/>
            </a:pPr>
            <a:r>
              <a:rPr lang="en-GB" sz="2200" b="1" dirty="0"/>
              <a:t>Argument </a:t>
            </a:r>
          </a:p>
          <a:p>
            <a:pPr marL="0" indent="0">
              <a:buNone/>
            </a:pPr>
            <a:r>
              <a:rPr lang="en-GB" sz="2200" dirty="0"/>
              <a:t>Strong position to convince the reader that the thesis is based on evidence and logical reasoning:</a:t>
            </a:r>
          </a:p>
          <a:p>
            <a:pPr marL="0" indent="0">
              <a:buNone/>
            </a:pPr>
            <a:endParaRPr lang="en-GB" sz="2200" dirty="0"/>
          </a:p>
          <a:p>
            <a:pPr marL="0" indent="0">
              <a:buNone/>
            </a:pPr>
            <a:r>
              <a:rPr lang="en-GB" sz="2200" dirty="0"/>
              <a:t>In the UK, there should be no reliance on foodbanks (why?)</a:t>
            </a:r>
          </a:p>
          <a:p>
            <a:pPr marL="0" indent="0">
              <a:buNone/>
            </a:pPr>
            <a:r>
              <a:rPr lang="en-GB" sz="2200" dirty="0"/>
              <a:t>Or </a:t>
            </a:r>
          </a:p>
          <a:p>
            <a:pPr marL="0" indent="0">
              <a:buNone/>
            </a:pPr>
            <a:r>
              <a:rPr lang="en-GB" sz="2200" dirty="0"/>
              <a:t>Acknowledging that people are in food insecurity due not to personal failings but as a result of systemic low wages and an insufficient welfare system, foodbanks are a symbol of failure that should not exist (</a:t>
            </a:r>
            <a:r>
              <a:rPr lang="en-GB" sz="2200" dirty="0" err="1"/>
              <a:t>Kettlety</a:t>
            </a:r>
            <a:r>
              <a:rPr lang="en-GB" sz="2200" dirty="0"/>
              <a:t>, 2021).</a:t>
            </a:r>
          </a:p>
        </p:txBody>
      </p:sp>
    </p:spTree>
    <p:extLst>
      <p:ext uri="{BB962C8B-B14F-4D97-AF65-F5344CB8AC3E}">
        <p14:creationId xmlns:p14="http://schemas.microsoft.com/office/powerpoint/2010/main" val="8615689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9A6975-518C-4DAD-9041-798E0C89EB77}"/>
              </a:ext>
            </a:extLst>
          </p:cNvPr>
          <p:cNvSpPr>
            <a:spLocks noGrp="1"/>
          </p:cNvSpPr>
          <p:nvPr>
            <p:ph type="title"/>
          </p:nvPr>
        </p:nvSpPr>
        <p:spPr>
          <a:xfrm>
            <a:off x="838200" y="365125"/>
            <a:ext cx="10515600" cy="1325563"/>
          </a:xfrm>
        </p:spPr>
        <p:txBody>
          <a:bodyPr>
            <a:normAutofit/>
          </a:bodyPr>
          <a:lstStyle/>
          <a:p>
            <a:r>
              <a:rPr lang="en-GB" sz="5400"/>
              <a:t>Types of thesis statements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E17B92-195D-4E62-968D-820BB15C8596}"/>
              </a:ext>
            </a:extLst>
          </p:cNvPr>
          <p:cNvSpPr>
            <a:spLocks noGrp="1"/>
          </p:cNvSpPr>
          <p:nvPr>
            <p:ph idx="1"/>
          </p:nvPr>
        </p:nvSpPr>
        <p:spPr>
          <a:xfrm>
            <a:off x="838200" y="1929384"/>
            <a:ext cx="10515600" cy="4251960"/>
          </a:xfrm>
        </p:spPr>
        <p:txBody>
          <a:bodyPr>
            <a:normAutofit/>
          </a:bodyPr>
          <a:lstStyle/>
          <a:p>
            <a:pPr marL="0" indent="0">
              <a:buNone/>
            </a:pPr>
            <a:r>
              <a:rPr lang="en-GB" sz="2200" b="1"/>
              <a:t>Expository</a:t>
            </a:r>
          </a:p>
          <a:p>
            <a:pPr marL="0" indent="0">
              <a:buNone/>
            </a:pPr>
            <a:r>
              <a:rPr lang="en-GB" sz="2200"/>
              <a:t>Not opinionated, rather, facts of a process or topic </a:t>
            </a:r>
          </a:p>
          <a:p>
            <a:endParaRPr lang="en-GB" sz="2200"/>
          </a:p>
          <a:p>
            <a:pPr marL="0" indent="0">
              <a:buNone/>
            </a:pPr>
            <a:r>
              <a:rPr lang="en-GB" sz="2200"/>
              <a:t>Manufacturing is the making of articles on a large, industrial scale. </a:t>
            </a:r>
          </a:p>
          <a:p>
            <a:pPr marL="0" indent="0">
              <a:buNone/>
            </a:pPr>
            <a:r>
              <a:rPr lang="en-GB" sz="2200"/>
              <a:t>(only covers the surface level)</a:t>
            </a:r>
          </a:p>
          <a:p>
            <a:pPr marL="0" indent="0">
              <a:buNone/>
            </a:pPr>
            <a:r>
              <a:rPr lang="en-GB" sz="2200"/>
              <a:t>Or </a:t>
            </a:r>
          </a:p>
          <a:p>
            <a:pPr marL="0" indent="0">
              <a:buNone/>
            </a:pPr>
            <a:r>
              <a:rPr lang="en-GB" sz="2200"/>
              <a:t>Contemporary manufacturing offers new opportunities and challenges, particularly when aiming to be competitive within the global market. </a:t>
            </a:r>
          </a:p>
        </p:txBody>
      </p:sp>
    </p:spTree>
    <p:extLst>
      <p:ext uri="{BB962C8B-B14F-4D97-AF65-F5344CB8AC3E}">
        <p14:creationId xmlns:p14="http://schemas.microsoft.com/office/powerpoint/2010/main" val="21926351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048EEA-6578-484D-8CF5-2DD4B45F5729}"/>
              </a:ext>
            </a:extLst>
          </p:cNvPr>
          <p:cNvSpPr>
            <a:spLocks noGrp="1"/>
          </p:cNvSpPr>
          <p:nvPr>
            <p:ph type="title"/>
          </p:nvPr>
        </p:nvSpPr>
        <p:spPr>
          <a:xfrm>
            <a:off x="838200" y="365125"/>
            <a:ext cx="10515600" cy="1325563"/>
          </a:xfrm>
        </p:spPr>
        <p:txBody>
          <a:bodyPr>
            <a:normAutofit/>
          </a:bodyPr>
          <a:lstStyle/>
          <a:p>
            <a:r>
              <a:rPr kumimoji="0" lang="en-GB" sz="5400" b="0" i="0" u="none" strike="noStrike" kern="1200" cap="none" spc="0" normalizeH="0" baseline="0" noProof="0">
                <a:ln>
                  <a:noFill/>
                </a:ln>
                <a:effectLst/>
                <a:uLnTx/>
                <a:uFillTx/>
                <a:latin typeface="Calibri Light" panose="020F0302020204030204"/>
                <a:ea typeface="+mj-ea"/>
                <a:cs typeface="+mj-cs"/>
              </a:rPr>
              <a:t>Types of thesis statements </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719397C-4E8E-4803-AEE2-70213ED9A4FF}"/>
              </a:ext>
            </a:extLst>
          </p:cNvPr>
          <p:cNvSpPr>
            <a:spLocks noGrp="1"/>
          </p:cNvSpPr>
          <p:nvPr>
            <p:ph idx="1"/>
          </p:nvPr>
        </p:nvSpPr>
        <p:spPr>
          <a:xfrm>
            <a:off x="838200" y="1929384"/>
            <a:ext cx="10515600" cy="4251960"/>
          </a:xfrm>
        </p:spPr>
        <p:txBody>
          <a:bodyPr>
            <a:normAutofit/>
          </a:bodyPr>
          <a:lstStyle/>
          <a:p>
            <a:pPr marL="0" indent="0">
              <a:buNone/>
            </a:pPr>
            <a:r>
              <a:rPr lang="en-GB" sz="2200" b="1" dirty="0"/>
              <a:t>Analytical thesis </a:t>
            </a:r>
            <a:r>
              <a:rPr lang="en-GB" sz="2200" dirty="0"/>
              <a:t>(analysing text)</a:t>
            </a:r>
          </a:p>
          <a:p>
            <a:pPr marL="0" indent="0">
              <a:buNone/>
            </a:pPr>
            <a:r>
              <a:rPr lang="en-GB" sz="2200" dirty="0"/>
              <a:t>Two versions about the novel Jekyll &amp; Hyde  </a:t>
            </a:r>
          </a:p>
          <a:p>
            <a:pPr marL="0" indent="0">
              <a:buNone/>
            </a:pPr>
            <a:r>
              <a:rPr lang="en-GB" sz="2200" dirty="0"/>
              <a:t>Mr. Hyde represents </a:t>
            </a:r>
            <a:r>
              <a:rPr lang="en-GB" sz="2200" dirty="0" err="1"/>
              <a:t>Dr.</a:t>
            </a:r>
            <a:r>
              <a:rPr lang="en-GB" sz="2200" dirty="0"/>
              <a:t> Jekyll’s dark side (surface level description void of meaning)  </a:t>
            </a:r>
          </a:p>
          <a:p>
            <a:pPr marL="0" indent="0">
              <a:buNone/>
            </a:pPr>
            <a:r>
              <a:rPr lang="en-GB" sz="2200" dirty="0"/>
              <a:t>Or </a:t>
            </a:r>
          </a:p>
          <a:p>
            <a:pPr marL="0" indent="0">
              <a:buNone/>
            </a:pPr>
            <a:r>
              <a:rPr lang="en-GB" sz="2200" dirty="0"/>
              <a:t>The figure of Mr. Hyde represents the potential for evil that lurks beneath the surface of outwardly civilized men; through this dark double, Stevenson sought to highlight the moral hypocrisy of his society </a:t>
            </a:r>
          </a:p>
          <a:p>
            <a:pPr marL="0" indent="0">
              <a:buNone/>
            </a:pPr>
            <a:r>
              <a:rPr lang="en-GB" sz="2200" dirty="0">
                <a:hlinkClick r:id="rId2"/>
              </a:rPr>
              <a:t>https://www.scribbr.com/academic-essay/thesis-statement/</a:t>
            </a:r>
            <a:r>
              <a:rPr lang="en-GB" sz="2200" dirty="0"/>
              <a:t> </a:t>
            </a:r>
          </a:p>
          <a:p>
            <a:pPr marL="0" indent="0">
              <a:buNone/>
            </a:pPr>
            <a:endParaRPr lang="en-GB" sz="2200" dirty="0"/>
          </a:p>
        </p:txBody>
      </p:sp>
    </p:spTree>
    <p:extLst>
      <p:ext uri="{BB962C8B-B14F-4D97-AF65-F5344CB8AC3E}">
        <p14:creationId xmlns:p14="http://schemas.microsoft.com/office/powerpoint/2010/main" val="26762939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25B131-C457-4F89-A828-BA4F5849CCBF}"/>
              </a:ext>
            </a:extLst>
          </p:cNvPr>
          <p:cNvSpPr>
            <a:spLocks noGrp="1"/>
          </p:cNvSpPr>
          <p:nvPr>
            <p:ph type="title"/>
          </p:nvPr>
        </p:nvSpPr>
        <p:spPr>
          <a:xfrm>
            <a:off x="838200" y="365125"/>
            <a:ext cx="10515600" cy="1325563"/>
          </a:xfrm>
        </p:spPr>
        <p:txBody>
          <a:bodyPr>
            <a:normAutofit/>
          </a:bodyPr>
          <a:lstStyle/>
          <a:p>
            <a:r>
              <a:rPr lang="en-GB" sz="5400"/>
              <a:t>The role of a literature review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5892F8-2484-49BF-A63A-21D6604EE12C}"/>
              </a:ext>
            </a:extLst>
          </p:cNvPr>
          <p:cNvSpPr>
            <a:spLocks noGrp="1"/>
          </p:cNvSpPr>
          <p:nvPr>
            <p:ph idx="1"/>
          </p:nvPr>
        </p:nvSpPr>
        <p:spPr>
          <a:xfrm>
            <a:off x="838200" y="1929384"/>
            <a:ext cx="10515600" cy="4251960"/>
          </a:xfrm>
        </p:spPr>
        <p:txBody>
          <a:bodyPr>
            <a:normAutofit fontScale="85000" lnSpcReduction="20000"/>
          </a:bodyPr>
          <a:lstStyle/>
          <a:p>
            <a:pPr marL="0" indent="0">
              <a:buNone/>
            </a:pPr>
            <a:r>
              <a:rPr lang="en-GB" sz="1700" dirty="0"/>
              <a:t>		</a:t>
            </a:r>
          </a:p>
          <a:p>
            <a:pPr marL="0" indent="0">
              <a:buNone/>
            </a:pPr>
            <a:r>
              <a:rPr lang="en-GB" sz="1700" dirty="0"/>
              <a:t>	</a:t>
            </a:r>
          </a:p>
          <a:p>
            <a:pPr marL="0" indent="0" algn="r">
              <a:buNone/>
            </a:pPr>
            <a:r>
              <a:rPr lang="en-GB" sz="3600" i="1" dirty="0"/>
              <a:t>“…your task is to build an argument, </a:t>
            </a:r>
          </a:p>
          <a:p>
            <a:pPr marL="0" indent="0" algn="r">
              <a:buNone/>
            </a:pPr>
            <a:r>
              <a:rPr lang="en-GB" sz="3600" i="1" dirty="0"/>
              <a:t>not a library” </a:t>
            </a:r>
          </a:p>
          <a:p>
            <a:pPr marL="0" indent="0">
              <a:buNone/>
            </a:pPr>
            <a:endParaRPr lang="en-GB" sz="1700" b="0" i="1" dirty="0">
              <a:effectLst/>
              <a:latin typeface="Source Sans Pro" panose="020B0503030403020204" pitchFamily="34" charset="0"/>
            </a:endParaRPr>
          </a:p>
          <a:p>
            <a:pPr marL="0" indent="0">
              <a:buNone/>
            </a:pPr>
            <a:endParaRPr lang="en-GB" sz="1700" i="1" dirty="0">
              <a:latin typeface="Source Sans Pro" panose="020B0503030403020204" pitchFamily="34" charset="0"/>
            </a:endParaRPr>
          </a:p>
          <a:p>
            <a:pPr marL="0" indent="0">
              <a:buNone/>
            </a:pPr>
            <a:endParaRPr lang="en-GB" sz="1700" b="0" i="1" dirty="0">
              <a:effectLst/>
              <a:latin typeface="Source Sans Pro" panose="020B0503030403020204" pitchFamily="34" charset="0"/>
            </a:endParaRPr>
          </a:p>
          <a:p>
            <a:pPr marL="0" indent="0">
              <a:buNone/>
            </a:pPr>
            <a:endParaRPr lang="en-GB" sz="1700" i="1" dirty="0">
              <a:latin typeface="Source Sans Pro" panose="020B0503030403020204" pitchFamily="34" charset="0"/>
            </a:endParaRPr>
          </a:p>
          <a:p>
            <a:pPr marL="0" indent="0">
              <a:buNone/>
            </a:pPr>
            <a:endParaRPr lang="en-GB" sz="1700" b="0" i="1" dirty="0">
              <a:effectLst/>
              <a:latin typeface="Source Sans Pro" panose="020B0503030403020204" pitchFamily="34" charset="0"/>
            </a:endParaRPr>
          </a:p>
          <a:p>
            <a:pPr marL="0" indent="0">
              <a:buNone/>
            </a:pPr>
            <a:endParaRPr lang="en-GB" sz="1700" i="1" dirty="0">
              <a:latin typeface="Source Sans Pro" panose="020B0503030403020204" pitchFamily="34" charset="0"/>
            </a:endParaRPr>
          </a:p>
          <a:p>
            <a:pPr marL="0" indent="0">
              <a:buNone/>
            </a:pPr>
            <a:endParaRPr lang="en-GB" sz="1700" b="0" i="1" dirty="0">
              <a:effectLst/>
              <a:latin typeface="Source Sans Pro" panose="020B0503030403020204" pitchFamily="34" charset="0"/>
            </a:endParaRPr>
          </a:p>
          <a:p>
            <a:pPr marL="0" indent="0">
              <a:buNone/>
            </a:pPr>
            <a:endParaRPr lang="en-GB" sz="1700" i="1" dirty="0">
              <a:latin typeface="Source Sans Pro" panose="020B0503030403020204" pitchFamily="34" charset="0"/>
            </a:endParaRPr>
          </a:p>
          <a:p>
            <a:pPr marL="0" indent="0">
              <a:buNone/>
            </a:pPr>
            <a:r>
              <a:rPr lang="en-GB" sz="1700" b="0" i="1" dirty="0" err="1">
                <a:effectLst/>
                <a:latin typeface="Source Sans Pro" panose="020B0503030403020204" pitchFamily="34" charset="0"/>
              </a:rPr>
              <a:t>Rudestam</a:t>
            </a:r>
            <a:r>
              <a:rPr lang="en-GB" sz="1700" b="0" i="1" dirty="0">
                <a:effectLst/>
                <a:latin typeface="Source Sans Pro" panose="020B0503030403020204" pitchFamily="34" charset="0"/>
              </a:rPr>
              <a:t>, K.E. and Newton, R.R. (1992)Surviving your dissertation: A comprehensive guide to content and process. California: Sage, p49.</a:t>
            </a:r>
            <a:endParaRPr lang="en-GB" sz="1700" dirty="0"/>
          </a:p>
        </p:txBody>
      </p:sp>
    </p:spTree>
    <p:extLst>
      <p:ext uri="{BB962C8B-B14F-4D97-AF65-F5344CB8AC3E}">
        <p14:creationId xmlns:p14="http://schemas.microsoft.com/office/powerpoint/2010/main" val="40509871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8781ED-5FB1-4567-B18B-D4237739DB8D}"/>
              </a:ext>
            </a:extLst>
          </p:cNvPr>
          <p:cNvSpPr>
            <a:spLocks noGrp="1"/>
          </p:cNvSpPr>
          <p:nvPr>
            <p:ph type="title"/>
          </p:nvPr>
        </p:nvSpPr>
        <p:spPr>
          <a:xfrm>
            <a:off x="635000" y="640823"/>
            <a:ext cx="3418659" cy="5583148"/>
          </a:xfrm>
        </p:spPr>
        <p:txBody>
          <a:bodyPr anchor="ctr">
            <a:normAutofit/>
          </a:bodyPr>
          <a:lstStyle/>
          <a:p>
            <a:r>
              <a:rPr lang="en-GB" sz="5400"/>
              <a:t>What is a literature review?</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5BAAF9B-22CC-677D-7C52-1B9B489FBC53}"/>
              </a:ext>
            </a:extLst>
          </p:cNvPr>
          <p:cNvGraphicFramePr>
            <a:graphicFrameLocks noGrp="1"/>
          </p:cNvGraphicFramePr>
          <p:nvPr>
            <p:ph idx="1"/>
            <p:extLst>
              <p:ext uri="{D42A27DB-BD31-4B8C-83A1-F6EECF244321}">
                <p14:modId xmlns:p14="http://schemas.microsoft.com/office/powerpoint/2010/main" val="355058895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24654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2D02C8-5F35-4D2B-AD25-4D0232CE0048}"/>
              </a:ext>
            </a:extLst>
          </p:cNvPr>
          <p:cNvSpPr>
            <a:spLocks noGrp="1"/>
          </p:cNvSpPr>
          <p:nvPr>
            <p:ph type="title"/>
          </p:nvPr>
        </p:nvSpPr>
        <p:spPr>
          <a:xfrm>
            <a:off x="841248" y="548640"/>
            <a:ext cx="3600860" cy="5431536"/>
          </a:xfrm>
        </p:spPr>
        <p:txBody>
          <a:bodyPr>
            <a:normAutofit/>
          </a:bodyPr>
          <a:lstStyle/>
          <a:p>
            <a:r>
              <a:rPr lang="en-GB" sz="5400"/>
              <a:t>Examples of a review?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2FF8E58-F367-4156-BDEA-BB24843BD8B7}"/>
              </a:ext>
            </a:extLst>
          </p:cNvPr>
          <p:cNvSpPr>
            <a:spLocks noGrp="1"/>
          </p:cNvSpPr>
          <p:nvPr>
            <p:ph idx="1"/>
          </p:nvPr>
        </p:nvSpPr>
        <p:spPr>
          <a:xfrm>
            <a:off x="5126418" y="552091"/>
            <a:ext cx="6224335" cy="5431536"/>
          </a:xfrm>
        </p:spPr>
        <p:txBody>
          <a:bodyPr anchor="ctr">
            <a:normAutofit/>
          </a:bodyPr>
          <a:lstStyle/>
          <a:p>
            <a:r>
              <a:rPr lang="en-GB" sz="2200"/>
              <a:t>What kind of reviews can you think of?</a:t>
            </a:r>
          </a:p>
          <a:p>
            <a:endParaRPr lang="en-GB" sz="2200"/>
          </a:p>
          <a:p>
            <a:r>
              <a:rPr lang="en-GB" sz="2200"/>
              <a:t>How are these different from a report? </a:t>
            </a:r>
          </a:p>
        </p:txBody>
      </p:sp>
    </p:spTree>
    <p:extLst>
      <p:ext uri="{BB962C8B-B14F-4D97-AF65-F5344CB8AC3E}">
        <p14:creationId xmlns:p14="http://schemas.microsoft.com/office/powerpoint/2010/main" val="42054319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ED9F00-03D3-4534-8E04-E9973074904B}"/>
              </a:ext>
            </a:extLst>
          </p:cNvPr>
          <p:cNvSpPr>
            <a:spLocks noGrp="1"/>
          </p:cNvSpPr>
          <p:nvPr>
            <p:ph type="title"/>
          </p:nvPr>
        </p:nvSpPr>
        <p:spPr>
          <a:xfrm>
            <a:off x="841248" y="548640"/>
            <a:ext cx="3600860" cy="5431536"/>
          </a:xfrm>
        </p:spPr>
        <p:txBody>
          <a:bodyPr>
            <a:normAutofit/>
          </a:bodyPr>
          <a:lstStyle/>
          <a:p>
            <a:r>
              <a:rPr lang="en-GB" sz="5400"/>
              <a:t>Example: TV or film review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FFB6C2-838D-42E1-B40E-6D214EA0ABEE}"/>
              </a:ext>
            </a:extLst>
          </p:cNvPr>
          <p:cNvSpPr>
            <a:spLocks noGrp="1"/>
          </p:cNvSpPr>
          <p:nvPr>
            <p:ph idx="1"/>
          </p:nvPr>
        </p:nvSpPr>
        <p:spPr>
          <a:xfrm>
            <a:off x="5126418" y="552091"/>
            <a:ext cx="6224335" cy="5431536"/>
          </a:xfrm>
        </p:spPr>
        <p:txBody>
          <a:bodyPr anchor="ctr">
            <a:normAutofit/>
          </a:bodyPr>
          <a:lstStyle/>
          <a:p>
            <a:r>
              <a:rPr lang="en-GB" sz="2200"/>
              <a:t>Content – brief synopsis (setting the scene)</a:t>
            </a:r>
          </a:p>
          <a:p>
            <a:r>
              <a:rPr lang="en-GB" sz="2200"/>
              <a:t>Key points </a:t>
            </a:r>
          </a:p>
          <a:p>
            <a:r>
              <a:rPr lang="en-GB" sz="2200"/>
              <a:t>Critics own evaluation</a:t>
            </a:r>
          </a:p>
        </p:txBody>
      </p:sp>
    </p:spTree>
    <p:extLst>
      <p:ext uri="{BB962C8B-B14F-4D97-AF65-F5344CB8AC3E}">
        <p14:creationId xmlns:p14="http://schemas.microsoft.com/office/powerpoint/2010/main" val="41470980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5">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9" name="Rectangle 18">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BA677F-32C2-4808-A314-8CD3D9FC81BE}"/>
              </a:ext>
            </a:extLst>
          </p:cNvPr>
          <p:cNvSpPr>
            <a:spLocks noGrp="1"/>
          </p:cNvSpPr>
          <p:nvPr>
            <p:ph type="title"/>
          </p:nvPr>
        </p:nvSpPr>
        <p:spPr>
          <a:xfrm>
            <a:off x="1043631" y="809898"/>
            <a:ext cx="10173010" cy="1554480"/>
          </a:xfrm>
        </p:spPr>
        <p:txBody>
          <a:bodyPr anchor="ctr">
            <a:normAutofit/>
          </a:bodyPr>
          <a:lstStyle/>
          <a:p>
            <a:r>
              <a:rPr lang="en-GB" sz="4800"/>
              <a:t>Similarly, your own literature review: </a:t>
            </a:r>
          </a:p>
        </p:txBody>
      </p:sp>
      <p:cxnSp>
        <p:nvCxnSpPr>
          <p:cNvPr id="25" name="Straight Connector 24">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14" name="Content Placeholder 2">
            <a:extLst>
              <a:ext uri="{FF2B5EF4-FFF2-40B4-BE49-F238E27FC236}">
                <a16:creationId xmlns:a16="http://schemas.microsoft.com/office/drawing/2014/main" id="{5617F239-929F-F63F-AFF3-776C596B3822}"/>
              </a:ext>
            </a:extLst>
          </p:cNvPr>
          <p:cNvGraphicFramePr>
            <a:graphicFrameLocks noGrp="1"/>
          </p:cNvGraphicFramePr>
          <p:nvPr>
            <p:ph idx="1"/>
            <p:extLst>
              <p:ext uri="{D42A27DB-BD31-4B8C-83A1-F6EECF244321}">
                <p14:modId xmlns:p14="http://schemas.microsoft.com/office/powerpoint/2010/main" val="4132778645"/>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54435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9" name="Rectangle 18">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C80BC4-3D0F-4AB6-A843-EC0AF0E3EC93}"/>
              </a:ext>
            </a:extLst>
          </p:cNvPr>
          <p:cNvSpPr>
            <a:spLocks noGrp="1"/>
          </p:cNvSpPr>
          <p:nvPr>
            <p:ph type="title"/>
          </p:nvPr>
        </p:nvSpPr>
        <p:spPr>
          <a:xfrm>
            <a:off x="1043631" y="809898"/>
            <a:ext cx="10173010" cy="1554480"/>
          </a:xfrm>
        </p:spPr>
        <p:txBody>
          <a:bodyPr anchor="ctr">
            <a:normAutofit/>
          </a:bodyPr>
          <a:lstStyle/>
          <a:p>
            <a:r>
              <a:rPr lang="en-GB" sz="4800"/>
              <a:t>The basics: </a:t>
            </a:r>
          </a:p>
        </p:txBody>
      </p:sp>
      <p:cxnSp>
        <p:nvCxnSpPr>
          <p:cNvPr id="25" name="Straight Connector 24">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12" name="Content Placeholder 2">
            <a:extLst>
              <a:ext uri="{FF2B5EF4-FFF2-40B4-BE49-F238E27FC236}">
                <a16:creationId xmlns:a16="http://schemas.microsoft.com/office/drawing/2014/main" id="{EA42B88C-96F3-D66E-1FC3-97172D6CADC8}"/>
              </a:ext>
            </a:extLst>
          </p:cNvPr>
          <p:cNvGraphicFramePr>
            <a:graphicFrameLocks noGrp="1"/>
          </p:cNvGraphicFramePr>
          <p:nvPr>
            <p:ph idx="1"/>
            <p:extLst>
              <p:ext uri="{D42A27DB-BD31-4B8C-83A1-F6EECF244321}">
                <p14:modId xmlns:p14="http://schemas.microsoft.com/office/powerpoint/2010/main" val="1705956446"/>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945141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9" name="Rectangle 18">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25168B-80EF-462E-B599-00F4E5D32B56}"/>
              </a:ext>
            </a:extLst>
          </p:cNvPr>
          <p:cNvSpPr>
            <a:spLocks noGrp="1"/>
          </p:cNvSpPr>
          <p:nvPr>
            <p:ph type="title"/>
          </p:nvPr>
        </p:nvSpPr>
        <p:spPr>
          <a:xfrm>
            <a:off x="1043631" y="809898"/>
            <a:ext cx="10173010" cy="1554480"/>
          </a:xfrm>
        </p:spPr>
        <p:txBody>
          <a:bodyPr anchor="ctr">
            <a:normAutofit/>
          </a:bodyPr>
          <a:lstStyle/>
          <a:p>
            <a:r>
              <a:rPr lang="en-GB" sz="4800"/>
              <a:t>Purpose: </a:t>
            </a:r>
          </a:p>
        </p:txBody>
      </p:sp>
      <p:cxnSp>
        <p:nvCxnSpPr>
          <p:cNvPr id="25" name="Straight Connector 24">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12" name="Content Placeholder 2">
            <a:extLst>
              <a:ext uri="{FF2B5EF4-FFF2-40B4-BE49-F238E27FC236}">
                <a16:creationId xmlns:a16="http://schemas.microsoft.com/office/drawing/2014/main" id="{00559C31-5A71-9C9C-83F4-FDE27C79A259}"/>
              </a:ext>
            </a:extLst>
          </p:cNvPr>
          <p:cNvGraphicFramePr>
            <a:graphicFrameLocks noGrp="1"/>
          </p:cNvGraphicFramePr>
          <p:nvPr>
            <p:ph idx="1"/>
            <p:extLst>
              <p:ext uri="{D42A27DB-BD31-4B8C-83A1-F6EECF244321}">
                <p14:modId xmlns:p14="http://schemas.microsoft.com/office/powerpoint/2010/main" val="973331945"/>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496223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9" name="Rectangle 18">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E1D5A9-D8CD-49F7-9287-7D345038D781}"/>
              </a:ext>
            </a:extLst>
          </p:cNvPr>
          <p:cNvSpPr>
            <a:spLocks noGrp="1"/>
          </p:cNvSpPr>
          <p:nvPr>
            <p:ph type="title"/>
          </p:nvPr>
        </p:nvSpPr>
        <p:spPr>
          <a:xfrm>
            <a:off x="1043631" y="809898"/>
            <a:ext cx="10173010" cy="1554480"/>
          </a:xfrm>
        </p:spPr>
        <p:txBody>
          <a:bodyPr anchor="ctr">
            <a:normAutofit/>
          </a:bodyPr>
          <a:lstStyle/>
          <a:p>
            <a:r>
              <a:rPr lang="en-GB" sz="4800"/>
              <a:t>Structure </a:t>
            </a:r>
          </a:p>
        </p:txBody>
      </p:sp>
      <p:cxnSp>
        <p:nvCxnSpPr>
          <p:cNvPr id="25" name="Straight Connector 24">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12" name="Content Placeholder 2">
            <a:extLst>
              <a:ext uri="{FF2B5EF4-FFF2-40B4-BE49-F238E27FC236}">
                <a16:creationId xmlns:a16="http://schemas.microsoft.com/office/drawing/2014/main" id="{D7C96FA1-F356-6D6C-57E4-2C2DBF6F29DD}"/>
              </a:ext>
            </a:extLst>
          </p:cNvPr>
          <p:cNvGraphicFramePr>
            <a:graphicFrameLocks noGrp="1"/>
          </p:cNvGraphicFramePr>
          <p:nvPr>
            <p:ph idx="1"/>
            <p:extLst>
              <p:ext uri="{D42A27DB-BD31-4B8C-83A1-F6EECF244321}">
                <p14:modId xmlns:p14="http://schemas.microsoft.com/office/powerpoint/2010/main" val="3792186631"/>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87886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9" name="Rectangle 18">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77C3A0-093D-44C7-8D38-6A22AB32B1A4}"/>
              </a:ext>
            </a:extLst>
          </p:cNvPr>
          <p:cNvSpPr>
            <a:spLocks noGrp="1"/>
          </p:cNvSpPr>
          <p:nvPr>
            <p:ph type="title"/>
          </p:nvPr>
        </p:nvSpPr>
        <p:spPr>
          <a:xfrm>
            <a:off x="1043631" y="809898"/>
            <a:ext cx="10173010" cy="1554480"/>
          </a:xfrm>
        </p:spPr>
        <p:txBody>
          <a:bodyPr anchor="ctr">
            <a:normAutofit/>
          </a:bodyPr>
          <a:lstStyle/>
          <a:p>
            <a:r>
              <a:rPr lang="en-GB" sz="4800"/>
              <a:t>Develop and refine – adaptable prompts: </a:t>
            </a:r>
          </a:p>
        </p:txBody>
      </p:sp>
      <p:cxnSp>
        <p:nvCxnSpPr>
          <p:cNvPr id="25" name="Straight Connector 24">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12" name="Content Placeholder 2">
            <a:extLst>
              <a:ext uri="{FF2B5EF4-FFF2-40B4-BE49-F238E27FC236}">
                <a16:creationId xmlns:a16="http://schemas.microsoft.com/office/drawing/2014/main" id="{190A15A3-E694-7B5C-3D5E-F4F20BBB0A72}"/>
              </a:ext>
            </a:extLst>
          </p:cNvPr>
          <p:cNvGraphicFramePr>
            <a:graphicFrameLocks noGrp="1"/>
          </p:cNvGraphicFramePr>
          <p:nvPr>
            <p:ph idx="1"/>
            <p:extLst>
              <p:ext uri="{D42A27DB-BD31-4B8C-83A1-F6EECF244321}">
                <p14:modId xmlns:p14="http://schemas.microsoft.com/office/powerpoint/2010/main" val="1638427519"/>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340568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9" name="Rectangle 18">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173B74-67ED-4F43-80FB-18767AE351C5}"/>
              </a:ext>
            </a:extLst>
          </p:cNvPr>
          <p:cNvSpPr>
            <a:spLocks noGrp="1"/>
          </p:cNvSpPr>
          <p:nvPr>
            <p:ph type="title"/>
          </p:nvPr>
        </p:nvSpPr>
        <p:spPr>
          <a:xfrm>
            <a:off x="1043631" y="809898"/>
            <a:ext cx="10173010" cy="1554480"/>
          </a:xfrm>
        </p:spPr>
        <p:txBody>
          <a:bodyPr anchor="ctr">
            <a:normAutofit/>
          </a:bodyPr>
          <a:lstStyle/>
          <a:p>
            <a:r>
              <a:rPr lang="en-GB" sz="4800"/>
              <a:t>Critical analysis: </a:t>
            </a:r>
          </a:p>
        </p:txBody>
      </p:sp>
      <p:cxnSp>
        <p:nvCxnSpPr>
          <p:cNvPr id="25" name="Straight Connector 24">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12" name="Content Placeholder 2">
            <a:extLst>
              <a:ext uri="{FF2B5EF4-FFF2-40B4-BE49-F238E27FC236}">
                <a16:creationId xmlns:a16="http://schemas.microsoft.com/office/drawing/2014/main" id="{984FC222-6736-569E-DA77-CF85DE33703E}"/>
              </a:ext>
            </a:extLst>
          </p:cNvPr>
          <p:cNvGraphicFramePr>
            <a:graphicFrameLocks noGrp="1"/>
          </p:cNvGraphicFramePr>
          <p:nvPr>
            <p:ph idx="1"/>
            <p:extLst>
              <p:ext uri="{D42A27DB-BD31-4B8C-83A1-F6EECF244321}">
                <p14:modId xmlns:p14="http://schemas.microsoft.com/office/powerpoint/2010/main" val="2770397687"/>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261394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12BD1D-F13E-4867-A040-56D9F9D818E6}"/>
              </a:ext>
            </a:extLst>
          </p:cNvPr>
          <p:cNvSpPr>
            <a:spLocks noGrp="1"/>
          </p:cNvSpPr>
          <p:nvPr>
            <p:ph type="title"/>
          </p:nvPr>
        </p:nvSpPr>
        <p:spPr>
          <a:xfrm>
            <a:off x="838200" y="365125"/>
            <a:ext cx="10515600" cy="1325563"/>
          </a:xfrm>
        </p:spPr>
        <p:txBody>
          <a:bodyPr>
            <a:normAutofit/>
          </a:bodyPr>
          <a:lstStyle/>
          <a:p>
            <a:r>
              <a:rPr lang="en-GB" sz="5400"/>
              <a:t>Summarising thoughts: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2CD8A1F-CF23-4127-B40D-421FF627DE2A}"/>
              </a:ext>
            </a:extLst>
          </p:cNvPr>
          <p:cNvSpPr>
            <a:spLocks noGrp="1"/>
          </p:cNvSpPr>
          <p:nvPr>
            <p:ph idx="1"/>
          </p:nvPr>
        </p:nvSpPr>
        <p:spPr>
          <a:xfrm>
            <a:off x="838200" y="1929384"/>
            <a:ext cx="10515600" cy="4251960"/>
          </a:xfrm>
        </p:spPr>
        <p:txBody>
          <a:bodyPr>
            <a:normAutofit/>
          </a:bodyPr>
          <a:lstStyle/>
          <a:p>
            <a:endParaRPr lang="en-GB" sz="2200" dirty="0"/>
          </a:p>
          <a:p>
            <a:r>
              <a:rPr lang="en-GB" sz="2200" dirty="0"/>
              <a:t>Based on the evidence gathered, what do you think? Why? </a:t>
            </a:r>
          </a:p>
          <a:p>
            <a:r>
              <a:rPr lang="en-GB" sz="2200" dirty="0"/>
              <a:t>How does your research/project directly link into this?</a:t>
            </a:r>
          </a:p>
          <a:p>
            <a:r>
              <a:rPr lang="en-GB" sz="2200" dirty="0"/>
              <a:t>Why does it need to be undertaken?</a:t>
            </a:r>
          </a:p>
          <a:p>
            <a:r>
              <a:rPr lang="en-GB" sz="2200" dirty="0"/>
              <a:t>Be explicit </a:t>
            </a:r>
          </a:p>
          <a:p>
            <a:r>
              <a:rPr lang="en-GB" sz="2200" dirty="0"/>
              <a:t>What are the most appropriate research methods? Why? </a:t>
            </a:r>
          </a:p>
        </p:txBody>
      </p:sp>
    </p:spTree>
    <p:extLst>
      <p:ext uri="{BB962C8B-B14F-4D97-AF65-F5344CB8AC3E}">
        <p14:creationId xmlns:p14="http://schemas.microsoft.com/office/powerpoint/2010/main" val="13638204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8BE101-E241-4F5E-9FE0-C8EAFBAF6A74}"/>
              </a:ext>
            </a:extLst>
          </p:cNvPr>
          <p:cNvSpPr>
            <a:spLocks noGrp="1"/>
          </p:cNvSpPr>
          <p:nvPr>
            <p:ph type="title"/>
          </p:nvPr>
        </p:nvSpPr>
        <p:spPr>
          <a:xfrm>
            <a:off x="841248" y="548640"/>
            <a:ext cx="3600860" cy="5431536"/>
          </a:xfrm>
        </p:spPr>
        <p:txBody>
          <a:bodyPr>
            <a:normAutofit/>
          </a:bodyPr>
          <a:lstStyle/>
          <a:p>
            <a:r>
              <a:rPr lang="en-GB" sz="5400"/>
              <a:t>Structure: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C9587B-BA33-43D5-A8BD-D6EC4B743277}"/>
              </a:ext>
            </a:extLst>
          </p:cNvPr>
          <p:cNvSpPr>
            <a:spLocks noGrp="1"/>
          </p:cNvSpPr>
          <p:nvPr>
            <p:ph idx="1"/>
          </p:nvPr>
        </p:nvSpPr>
        <p:spPr>
          <a:xfrm>
            <a:off x="5126418" y="552091"/>
            <a:ext cx="6224335" cy="5431536"/>
          </a:xfrm>
        </p:spPr>
        <p:txBody>
          <a:bodyPr anchor="ctr">
            <a:normAutofit/>
          </a:bodyPr>
          <a:lstStyle/>
          <a:p>
            <a:r>
              <a:rPr lang="en-GB" sz="2200"/>
              <a:t>What are the main themes? If you need to explain them to someone else, what order would you put them in?</a:t>
            </a:r>
          </a:p>
          <a:p>
            <a:r>
              <a:rPr lang="en-GB" sz="2200"/>
              <a:t>What is the scope? (and what is not)</a:t>
            </a:r>
          </a:p>
        </p:txBody>
      </p:sp>
    </p:spTree>
    <p:extLst>
      <p:ext uri="{BB962C8B-B14F-4D97-AF65-F5344CB8AC3E}">
        <p14:creationId xmlns:p14="http://schemas.microsoft.com/office/powerpoint/2010/main" val="410235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567CC1-1148-4094-B11B-02351EFBB5D8}"/>
              </a:ext>
            </a:extLst>
          </p:cNvPr>
          <p:cNvSpPr>
            <a:spLocks noGrp="1"/>
          </p:cNvSpPr>
          <p:nvPr>
            <p:ph type="title"/>
          </p:nvPr>
        </p:nvSpPr>
        <p:spPr>
          <a:xfrm>
            <a:off x="838200" y="365125"/>
            <a:ext cx="10515600" cy="1325563"/>
          </a:xfrm>
        </p:spPr>
        <p:txBody>
          <a:bodyPr>
            <a:normAutofit/>
          </a:bodyPr>
          <a:lstStyle/>
          <a:p>
            <a:r>
              <a:rPr lang="en-GB" sz="5400"/>
              <a:t>Top tips for a literature review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69C0F4-C9BC-44D6-AE53-C9D2A0E83EB6}"/>
              </a:ext>
            </a:extLst>
          </p:cNvPr>
          <p:cNvSpPr>
            <a:spLocks noGrp="1"/>
          </p:cNvSpPr>
          <p:nvPr>
            <p:ph idx="1"/>
          </p:nvPr>
        </p:nvSpPr>
        <p:spPr>
          <a:xfrm>
            <a:off x="838200" y="1929384"/>
            <a:ext cx="10515600" cy="4251960"/>
          </a:xfrm>
        </p:spPr>
        <p:txBody>
          <a:bodyPr>
            <a:normAutofit/>
          </a:bodyPr>
          <a:lstStyle/>
          <a:p>
            <a:r>
              <a:rPr lang="en-GB" sz="2200"/>
              <a:t>Experiment with different search terms and online tools </a:t>
            </a:r>
          </a:p>
          <a:p>
            <a:r>
              <a:rPr lang="en-GB" sz="2200"/>
              <a:t>Keep an accurate record of sources </a:t>
            </a:r>
          </a:p>
          <a:p>
            <a:r>
              <a:rPr lang="en-GB" sz="2200"/>
              <a:t>Use the reference list of relevant journals/books </a:t>
            </a:r>
          </a:p>
          <a:p>
            <a:r>
              <a:rPr lang="en-GB" sz="2200"/>
              <a:t>Record key information from the sources</a:t>
            </a:r>
          </a:p>
          <a:p>
            <a:r>
              <a:rPr lang="en-GB" sz="2200"/>
              <a:t>Create a logical structure (chronological, thematic)</a:t>
            </a:r>
          </a:p>
          <a:p>
            <a:r>
              <a:rPr lang="en-GB" sz="2200"/>
              <a:t>What evidence has convinced you? Use your research voice and indicate a stance </a:t>
            </a:r>
          </a:p>
          <a:p>
            <a:r>
              <a:rPr lang="en-GB" sz="2200"/>
              <a:t>Be selective (a selection that is relevant and well sourced, with limited descriptive reporting) </a:t>
            </a:r>
          </a:p>
          <a:p>
            <a:r>
              <a:rPr lang="en-GB" sz="2200"/>
              <a:t>Have a summary of the key elements to refer back on and revisit </a:t>
            </a:r>
          </a:p>
          <a:p>
            <a:endParaRPr lang="en-GB" sz="2200"/>
          </a:p>
        </p:txBody>
      </p:sp>
    </p:spTree>
    <p:extLst>
      <p:ext uri="{BB962C8B-B14F-4D97-AF65-F5344CB8AC3E}">
        <p14:creationId xmlns:p14="http://schemas.microsoft.com/office/powerpoint/2010/main" val="28215000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471</TotalTime>
  <Words>1878</Words>
  <Application>Microsoft Office PowerPoint</Application>
  <PresentationFormat>Widescreen</PresentationFormat>
  <Paragraphs>204</Paragraphs>
  <Slides>35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Arial</vt:lpstr>
      <vt:lpstr>Calibri</vt:lpstr>
      <vt:lpstr>Calibri Light</vt:lpstr>
      <vt:lpstr>Cambria</vt:lpstr>
      <vt:lpstr>Source Sans Pro</vt:lpstr>
      <vt:lpstr>Office Theme</vt:lpstr>
      <vt:lpstr>Research methods  ACFA7004 Dr Kim Dearing  k.dearing@uwtsd.ac.uk  </vt:lpstr>
      <vt:lpstr>Week 2: Study skills  </vt:lpstr>
      <vt:lpstr>Next time: (11th Nov)</vt:lpstr>
      <vt:lpstr>Why reference? </vt:lpstr>
      <vt:lpstr>Disclaimer: </vt:lpstr>
      <vt:lpstr>Referencing:</vt:lpstr>
      <vt:lpstr>In-text citations </vt:lpstr>
      <vt:lpstr>In-text examples: various ways</vt:lpstr>
      <vt:lpstr>Secondary references: </vt:lpstr>
      <vt:lpstr>Presenting a secondary reference in-text: </vt:lpstr>
      <vt:lpstr>Full reference list </vt:lpstr>
      <vt:lpstr>Examples of a reference list: </vt:lpstr>
      <vt:lpstr>Full reference list: </vt:lpstr>
      <vt:lpstr>Full reference list: </vt:lpstr>
      <vt:lpstr>Full references </vt:lpstr>
      <vt:lpstr>Plagiarism </vt:lpstr>
      <vt:lpstr>Plagiarism – how to avoid it </vt:lpstr>
      <vt:lpstr>General tips </vt:lpstr>
      <vt:lpstr>Thesis statement </vt:lpstr>
      <vt:lpstr>Types of thesis statements </vt:lpstr>
      <vt:lpstr>Types of thesis statements </vt:lpstr>
      <vt:lpstr>Types of thesis statements </vt:lpstr>
      <vt:lpstr>The role of a literature review </vt:lpstr>
      <vt:lpstr>What is a literature review?</vt:lpstr>
      <vt:lpstr>Examples of a review? </vt:lpstr>
      <vt:lpstr>Example: TV or film review </vt:lpstr>
      <vt:lpstr>Similarly, your own literature review: </vt:lpstr>
      <vt:lpstr>The basics: </vt:lpstr>
      <vt:lpstr>Purpose: </vt:lpstr>
      <vt:lpstr>Structure </vt:lpstr>
      <vt:lpstr>Develop and refine – adaptable prompts: </vt:lpstr>
      <vt:lpstr>Critical analysis: </vt:lpstr>
      <vt:lpstr>Summarising thoughts: </vt:lpstr>
      <vt:lpstr>Structure:  </vt:lpstr>
      <vt:lpstr>Top tips for a literature review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ACFA7004 Dr Kim Dearing</dc:title>
  <dc:creator>Kim Dearing</dc:creator>
  <cp:lastModifiedBy>Kim Dearing</cp:lastModifiedBy>
  <cp:revision>2</cp:revision>
  <dcterms:created xsi:type="dcterms:W3CDTF">2022-03-15T12:43:06Z</dcterms:created>
  <dcterms:modified xsi:type="dcterms:W3CDTF">2022-10-28T14:02:21Z</dcterms:modified>
</cp:coreProperties>
</file>