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62" r:id="rId6"/>
    <p:sldId id="257" r:id="rId7"/>
    <p:sldId id="258" r:id="rId8"/>
    <p:sldId id="259" r:id="rId9"/>
    <p:sldId id="260" r:id="rId10"/>
    <p:sldId id="266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5" autoAdjust="0"/>
    <p:restoredTop sz="94660"/>
  </p:normalViewPr>
  <p:slideViewPr>
    <p:cSldViewPr snapToGrid="0">
      <p:cViewPr varScale="1">
        <p:scale>
          <a:sx n="71" d="100"/>
          <a:sy n="71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4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583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336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708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521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534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97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086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3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08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141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BED15-2D5D-4837-B36D-9B1BF600B6B3}" type="datetimeFigureOut">
              <a:rPr lang="en-GB" smtClean="0"/>
              <a:t>17/01/2020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83BCD-B4AC-4E0B-8C17-113A1D3DC8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3910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Crusading in the Middle Ages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Military Orders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097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Carmelites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Mount Carmel</a:t>
            </a:r>
          </a:p>
          <a:p>
            <a:r>
              <a:rPr lang="en-GB" dirty="0" err="1" smtClean="0"/>
              <a:t>Eremetical</a:t>
            </a:r>
            <a:endParaRPr lang="en-GB" dirty="0" smtClean="0"/>
          </a:p>
          <a:p>
            <a:r>
              <a:rPr lang="en-GB" dirty="0" err="1" smtClean="0"/>
              <a:t>Cenobitic</a:t>
            </a:r>
            <a:endParaRPr lang="en-GB" dirty="0" smtClean="0"/>
          </a:p>
          <a:p>
            <a:r>
              <a:rPr lang="en-GB" dirty="0" smtClean="0"/>
              <a:t>Pater </a:t>
            </a:r>
            <a:r>
              <a:rPr lang="en-GB" dirty="0" err="1" smtClean="0"/>
              <a:t>noster</a:t>
            </a:r>
            <a:endParaRPr lang="en-GB" dirty="0" smtClean="0"/>
          </a:p>
          <a:p>
            <a:r>
              <a:rPr lang="en-GB" dirty="0" smtClean="0"/>
              <a:t>1229 official recognition by Pope Gregory IX</a:t>
            </a:r>
          </a:p>
          <a:p>
            <a:r>
              <a:rPr lang="en-GB" dirty="0" smtClean="0"/>
              <a:t>The White Friars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99673" y="684652"/>
            <a:ext cx="3638656" cy="54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23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Hospitallers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Order of the Hospital of St John of Jerusalem</a:t>
            </a:r>
          </a:p>
          <a:p>
            <a:r>
              <a:rPr lang="en-GB" dirty="0" smtClean="0"/>
              <a:t>Officially recognised in 1113</a:t>
            </a:r>
          </a:p>
          <a:p>
            <a:r>
              <a:rPr lang="en-GB" dirty="0" smtClean="0"/>
              <a:t>Foreshadowed Franciscans</a:t>
            </a:r>
          </a:p>
          <a:p>
            <a:r>
              <a:rPr lang="en-GB" dirty="0" smtClean="0"/>
              <a:t> First proper hospitals</a:t>
            </a:r>
          </a:p>
          <a:p>
            <a:r>
              <a:rPr lang="en-GB" dirty="0" smtClean="0"/>
              <a:t>Then developed military arm</a:t>
            </a:r>
          </a:p>
          <a:p>
            <a:endParaRPr lang="en-GB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42848" y="0"/>
            <a:ext cx="4710952" cy="684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46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Templars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Originated 1118/9</a:t>
            </a:r>
          </a:p>
          <a:p>
            <a:r>
              <a:rPr lang="en-GB" dirty="0" smtClean="0"/>
              <a:t>Hugh of </a:t>
            </a:r>
            <a:r>
              <a:rPr lang="en-GB" dirty="0" err="1" smtClean="0"/>
              <a:t>Paynes</a:t>
            </a:r>
            <a:r>
              <a:rPr lang="en-GB" dirty="0" smtClean="0"/>
              <a:t> from Champagne</a:t>
            </a:r>
          </a:p>
          <a:p>
            <a:r>
              <a:rPr lang="en-GB" dirty="0" smtClean="0"/>
              <a:t>Supported by Baldwin II and Bernard of </a:t>
            </a:r>
            <a:r>
              <a:rPr lang="en-GB" dirty="0" err="1" smtClean="0"/>
              <a:t>Clairvaux</a:t>
            </a:r>
            <a:endParaRPr lang="en-GB" dirty="0" smtClean="0"/>
          </a:p>
          <a:p>
            <a:r>
              <a:rPr lang="en-GB" dirty="0" smtClean="0"/>
              <a:t>Rule written for them in 1139</a:t>
            </a:r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40883" y="632012"/>
            <a:ext cx="5343245" cy="534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13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imon de Hes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0" t="11958" r="56200" b="57052"/>
          <a:stretch/>
        </p:blipFill>
        <p:spPr bwMode="auto">
          <a:xfrm>
            <a:off x="6753726" y="0"/>
            <a:ext cx="54382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upload.wikimedia.org/wikipedia/commons/6/6d/KnightsTemplarPlayingChess12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4045"/>
            <a:ext cx="6753726" cy="399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5642" y="529389"/>
            <a:ext cx="5390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Templars and </a:t>
            </a:r>
            <a:r>
              <a:rPr lang="en-GB" dirty="0" err="1" smtClean="0"/>
              <a:t>Hospitallers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124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080" y="59253"/>
            <a:ext cx="9753600" cy="64958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1920" y="487680"/>
            <a:ext cx="128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Bet </a:t>
            </a:r>
            <a:r>
              <a:rPr lang="en-GB" dirty="0" err="1" smtClean="0"/>
              <a:t>Guvrin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865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c/c5/Krak_des_Chevaliers_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9" y="0"/>
            <a:ext cx="121159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7637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1/1a/Belvoir_fortre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975" y="0"/>
            <a:ext cx="9725025" cy="69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8150" y="514350"/>
            <a:ext cx="87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Belvoir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1631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a/a1/Marqab-crusader-castle-donj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43711"/>
            <a:ext cx="12192000" cy="611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5642" y="0"/>
            <a:ext cx="1155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Marqab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4413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670" y="0"/>
            <a:ext cx="6777318" cy="687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765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224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289</TotalTime>
  <Words>77</Words>
  <Application>Microsoft Office PowerPoint</Application>
  <PresentationFormat>Widescreen</PresentationFormat>
  <Paragraphs>25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Crusading in the Middle Ages</vt:lpstr>
      <vt:lpstr>Carmelites</vt:lpstr>
      <vt:lpstr>Hospitallers</vt:lpstr>
      <vt:lpstr>Templars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Crusading in the Middle Ages</dc:title>
  <dc:creator>Jonny</dc:creator>
  <cp:lastModifiedBy>Harriet Webster</cp:lastModifiedBy>
  <cp:revision>5</cp:revision>
  <dcterms:created xsi:type="dcterms:W3CDTF">2015-02-24T10:53:14Z</dcterms:created>
  <dcterms:modified xsi:type="dcterms:W3CDTF">2020-01-17T12:11:36Z</dcterms:modified>
</cp:coreProperties>
</file>