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tech.cloud/resources/core-objectives-of-successful-cyber-security/" TargetMode="External"/><Relationship Id="rId2" Type="http://schemas.openxmlformats.org/officeDocument/2006/relationships/hyperlink" Target="https://data-flair.training/blogs/cyber-security-goal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nv.com/article/the-three-pillar-approach-to-cyber-security-data-and-information-protection-16568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Personal Development</a:t>
            </a:r>
            <a:br>
              <a:rPr lang="en-GB" dirty="0"/>
            </a:br>
            <a:r>
              <a:rPr lang="en-GB" dirty="0"/>
              <a:t>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Salman </a:t>
            </a:r>
            <a:r>
              <a:rPr lang="en-GB" dirty="0" err="1"/>
              <a:t>Tchakondo</a:t>
            </a:r>
            <a:r>
              <a:rPr lang="en-GB" dirty="0"/>
              <a:t> – 2215606</a:t>
            </a:r>
          </a:p>
          <a:p>
            <a:r>
              <a:rPr lang="en-GB" dirty="0"/>
              <a:t>Learning digital era </a:t>
            </a:r>
          </a:p>
          <a:p>
            <a:r>
              <a:rPr lang="en-GB" dirty="0"/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4009402"/>
              </p:ext>
            </p:extLst>
          </p:nvPr>
        </p:nvGraphicFramePr>
        <p:xfrm>
          <a:off x="286623" y="283439"/>
          <a:ext cx="11618754" cy="2743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62591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1032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570285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407347">
                <a:tc>
                  <a:txBody>
                    <a:bodyPr/>
                    <a:lstStyle/>
                    <a:p>
                      <a:r>
                        <a:rPr lang="en-GB" sz="1200" dirty="0"/>
                        <a:t>I want to achieve qualification and certificate on computing </a:t>
                      </a:r>
                      <a:r>
                        <a:rPr lang="en-GB" sz="1200"/>
                        <a:t>and coding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Get a good job on computing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need to be able to code computer and have an  understanding on computer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need to work on my listing and writing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I’m going to learn further on computing and and have an assistance to helping me out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complete this by a year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244408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Pass term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Also be able to work in security system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learning coding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Going to  watch more videos on YouTube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244408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244408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244408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 </a:t>
            </a:r>
            <a:r>
              <a:rPr lang="en-GB" sz="1400" dirty="0">
                <a:hlinkClick r:id="rId2"/>
              </a:rPr>
              <a:t>https://data-flair.training/blogs/cyber-security-goals/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3"/>
              </a:rPr>
              <a:t>https://atech.cloud/resources/core-objectives-of-successful-cyber-security/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4"/>
              </a:rPr>
              <a:t>https://www.dnv.com/article/the-three-pillar-approach-to-cyber-security-data-and-information-protection-165683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30232</TotalTime>
  <Words>184</Words>
  <Application>Microsoft Macintosh PowerPoint</Application>
  <PresentationFormat>Widescreen</PresentationFormat>
  <Paragraphs>35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Personal Development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Sal Tchakondo</cp:lastModifiedBy>
  <cp:revision>5</cp:revision>
  <dcterms:created xsi:type="dcterms:W3CDTF">2022-07-21T09:53:39Z</dcterms:created>
  <dcterms:modified xsi:type="dcterms:W3CDTF">2022-11-18T14:52:05Z</dcterms:modified>
</cp:coreProperties>
</file>