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notesSlides/notesSlide2.xml" ContentType="application/vnd.openxmlformats-officedocument.presentationml.notesSlide+xml"/>
  <Override PartName="/ppt/diagrams/quickStyle4.xml" ContentType="application/vnd.openxmlformats-officedocument.drawingml.diagramStyle+xml"/>
  <Override PartName="/ppt/diagrams/drawing2.xml" ContentType="application/vnd.ms-office.drawingml.diagramDrawing+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diagrams/quickStyle2.xml" ContentType="application/vnd.openxmlformats-officedocument.drawingml.diagramStyl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notesMasters/notesMaster1.xml" ContentType="application/vnd.openxmlformats-officedocument.presentationml.notesMaster+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diagrams/layout5.xml" ContentType="application/vnd.openxmlformats-officedocument.drawingml.diagramLayout+xml"/>
  <Override PartName="/ppt/diagrams/data6.xml" ContentType="application/vnd.openxmlformats-officedocument.drawingml.diagramData+xml"/>
  <Override PartName="/docProps/custom.xml" ContentType="application/vnd.openxmlformats-officedocument.custom-properties+xml"/>
  <Override PartName="/ppt/slideLayouts/slideLayout10.xml" ContentType="application/vnd.openxmlformats-officedocument.presentationml.slideLayout+xml"/>
  <Override PartName="/ppt/diagrams/layout2.xml" ContentType="application/vnd.openxmlformats-officedocument.drawingml.diagramLayout+xml"/>
  <Override PartName="/ppt/diagrams/layout3.xml" ContentType="application/vnd.openxmlformats-officedocument.drawingml.diagramLayout+xml"/>
  <Override PartName="/ppt/diagrams/data4.xml" ContentType="application/vnd.openxmlformats-officedocument.drawingml.diagramData+xml"/>
  <Override PartName="/ppt/diagrams/data5.xml" ContentType="application/vnd.openxmlformats-officedocument.drawingml.diagramData+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layout1.xml" ContentType="application/vnd.openxmlformats-officedocument.drawingml.diagramLayout+xml"/>
  <Override PartName="/ppt/diagrams/data2.xml" ContentType="application/vnd.openxmlformats-officedocument.drawingml.diagramData+xml"/>
  <Override PartName="/ppt/diagrams/data3.xml" ContentType="application/vnd.openxmlformats-officedocument.drawingml.diagramData+xml"/>
  <Override PartName="/ppt/notesSlides/notesSlide6.xml" ContentType="application/vnd.openxmlformats-officedocument.presentationml.notesSlide+xml"/>
  <Override PartName="/ppt/diagrams/colors5.xml" ContentType="application/vnd.openxmlformats-officedocument.drawingml.diagramColors+xml"/>
  <Override PartName="/ppt/notesSlides/notesSlide7.xml" ContentType="application/vnd.openxmlformats-officedocument.presentationml.notesSlide+xml"/>
  <Override PartName="/ppt/diagrams/colors6.xml" ContentType="application/vnd.openxmlformats-officedocument.drawingml.diagramColors+xml"/>
  <Override PartName="/ppt/diagrams/drawing6.xml" ContentType="application/vnd.ms-office.drawingml.diagramDrawing+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ppt/diagrams/colors3.xml" ContentType="application/vnd.openxmlformats-officedocument.drawingml.diagramColors+xml"/>
  <Override PartName="/ppt/notesSlides/notesSlide4.xml" ContentType="application/vnd.openxmlformats-officedocument.presentationml.notesSlide+xml"/>
  <Override PartName="/ppt/diagrams/colors4.xml" ContentType="application/vnd.openxmlformats-officedocument.drawingml.diagramColors+xml"/>
  <Override PartName="/ppt/notesSlides/notesSlide5.xml" ContentType="application/vnd.openxmlformats-officedocument.presentationml.notesSlide+xml"/>
  <Override PartName="/ppt/diagrams/quickStyle6.xml" ContentType="application/vnd.openxmlformats-officedocument.drawingml.diagramStyle+xml"/>
  <Override PartName="/docProps/core.xml" ContentType="application/vnd.openxmlformats-package.core-properties+xml"/>
  <Override PartName="/ppt/diagrams/drawing5.xml" ContentType="application/vnd.ms-office.drawingml.diagramDrawing+xml"/>
  <Override PartName="/ppt/diagrams/drawing4.xml" ContentType="application/vnd.ms-office.drawingml.diagramDrawing+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diagrams/colors2.xml" ContentType="application/vnd.openxmlformats-officedocument.drawingml.diagramColors+xml"/>
  <Override PartName="/ppt/notesSlides/notesSlide3.xml" ContentType="application/vnd.openxmlformats-officedocument.presentationml.notesSlide+xml"/>
  <Override PartName="/ppt/diagrams/quickStyle5.xml" ContentType="application/vnd.openxmlformats-officedocument.drawingml.diagramStyle+xml"/>
  <Override PartName="/ppt/diagrams/drawing3.xml" ContentType="application/vnd.ms-office.drawingml.diagramDrawing+xml"/>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quickStyle3.xml" ContentType="application/vnd.openxmlformats-officedocument.drawingml.diagramStyle+xml"/>
  <Override PartName="/ppt/diagrams/drawing1.xml" ContentType="application/vnd.ms-office.drawingml.diagramDrawing+xml"/>
  <Override PartName="/ppt/slides/slide1.xml" ContentType="application/vnd.openxmlformats-officedocument.presentationml.slide+xml"/>
  <Override PartName="/ppt/slideLayouts/slideLayout3.xml" ContentType="application/vnd.openxmlformats-officedocument.presentationml.slideLayout+xml"/>
  <Default Extension="jpeg" ContentType="image/jpeg"/>
  <Override PartName="/ppt/diagrams/quickStyle1.xml" ContentType="application/vnd.openxmlformats-officedocument.drawingml.diagramStyle+xml"/>
  <Default Extension="emf" ContentType="image/x-emf"/>
  <Override PartName="/ppt/presentation.xml" ContentType="application/vnd.openxmlformats-officedocument.presentationml.presentation.main+xml"/>
  <Override PartName="/ppt/slideLayouts/slideLayout1.xml" ContentType="application/vnd.openxmlformats-officedocument.presentationml.slideLayout+xml"/>
  <Override PartName="/ppt/diagrams/layout6.xml" ContentType="application/vnd.openxmlformats-officedocument.drawingml.diagramLayout+xml"/>
  <Override PartName="/docProps/app.xml" ContentType="application/vnd.openxmlformats-officedocument.extended-properties+xml"/>
  <Override PartName="/ppt/slides/slide11.xml" ContentType="application/vnd.openxmlformats-officedocument.presentationml.slide+xml"/>
  <Override PartName="/ppt/diagrams/layout4.xml" ContentType="application/vnd.openxmlformats-officedocument.drawingml.diagram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3"/>
  </p:notesMasterIdLst>
  <p:sldIdLst>
    <p:sldId id="256" r:id="rId2"/>
    <p:sldId id="257" r:id="rId3"/>
    <p:sldId id="258" r:id="rId4"/>
    <p:sldId id="259" r:id="rId5"/>
    <p:sldId id="260" r:id="rId6"/>
    <p:sldId id="261" r:id="rId7"/>
    <p:sldId id="267" r:id="rId8"/>
    <p:sldId id="262"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9871" autoAdjust="0"/>
  </p:normalViewPr>
  <p:slideViewPr>
    <p:cSldViewPr snapToGrid="0">
      <p:cViewPr varScale="1">
        <p:scale>
          <a:sx n="69" d="100"/>
          <a:sy n="69" d="100"/>
        </p:scale>
        <p:origin x="-536" y="-68"/>
      </p:cViewPr>
      <p:guideLst>
        <p:guide orient="horz" pos="2160"/>
        <p:guide pos="3840"/>
      </p:guideLst>
    </p:cSldViewPr>
  </p:slideViewPr>
  <p:notesTextViewPr>
    <p:cViewPr>
      <p:scale>
        <a:sx n="1" d="1"/>
        <a:sy n="1" d="1"/>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3">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4">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5">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6">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74DD82C9-8A34-4015-A9B7-4A4DC00BDEF5}" type="doc">
      <dgm:prSet loTypeId="urn:microsoft.com/office/officeart/2008/layout/LinedList" loCatId="list" qsTypeId="urn:microsoft.com/office/officeart/2005/8/quickstyle/simple1#1" qsCatId="simple" csTypeId="urn:microsoft.com/office/officeart/2005/8/colors/accent1_2#1" csCatId="accent1" phldr="1"/>
      <dgm:spPr/>
      <dgm:t>
        <a:bodyPr/>
        <a:lstStyle/>
        <a:p>
          <a:endParaRPr lang="hu-HU"/>
        </a:p>
      </dgm:t>
    </dgm:pt>
    <dgm:pt modelId="{D8A67083-CC7A-47CC-8E49-ECB1E6D91C7E}">
      <dgm:prSet phldrT="[Szöveg]" phldr="1"/>
      <dgm:spPr/>
      <dgm:t>
        <a:bodyPr/>
        <a:lstStyle/>
        <a:p>
          <a:endParaRPr lang="hu-HU" dirty="0"/>
        </a:p>
      </dgm:t>
    </dgm:pt>
    <dgm:pt modelId="{5F45DBBD-EB62-4956-B010-01CE7BEF3EB8}" type="parTrans" cxnId="{4CE7813A-2420-454C-A836-A244E6CD8AFD}">
      <dgm:prSet/>
      <dgm:spPr/>
      <dgm:t>
        <a:bodyPr/>
        <a:lstStyle/>
        <a:p>
          <a:endParaRPr lang="hu-HU"/>
        </a:p>
      </dgm:t>
    </dgm:pt>
    <dgm:pt modelId="{8D5D7DE0-1C8B-457E-9325-BAB71D883F7F}" type="sibTrans" cxnId="{4CE7813A-2420-454C-A836-A244E6CD8AFD}">
      <dgm:prSet/>
      <dgm:spPr/>
      <dgm:t>
        <a:bodyPr/>
        <a:lstStyle/>
        <a:p>
          <a:endParaRPr lang="hu-HU"/>
        </a:p>
      </dgm:t>
    </dgm:pt>
    <dgm:pt modelId="{31F45E60-F1EE-46E3-8E03-866E308C1D92}">
      <dgm:prSet phldrT="[Szöveg]" custT="1"/>
      <dgm:spPr/>
      <dgm:t>
        <a:bodyPr/>
        <a:lstStyle/>
        <a:p>
          <a:pPr>
            <a:buFont typeface="Arial" panose="020B0604020202020204" pitchFamily="34" charset="0"/>
            <a:buNone/>
          </a:pPr>
          <a:r>
            <a:rPr lang="hu-HU" sz="2100" dirty="0"/>
            <a:t>- </a:t>
          </a:r>
          <a:r>
            <a:rPr lang="en-US" sz="2100" dirty="0"/>
            <a:t>Sofitel Hotel chain was founded by Pelisson and Dubrule in 1964.</a:t>
          </a:r>
          <a:endParaRPr lang="hu-HU" sz="2100" dirty="0"/>
        </a:p>
        <a:p>
          <a:pPr>
            <a:buFont typeface="Arial" panose="020B0604020202020204" pitchFamily="34" charset="0"/>
            <a:buNone/>
          </a:pPr>
          <a:r>
            <a:rPr lang="hu-HU" sz="2100" dirty="0"/>
            <a:t>- </a:t>
          </a:r>
          <a:r>
            <a:rPr lang="en-US" sz="2100" b="1" dirty="0"/>
            <a:t>French style </a:t>
          </a:r>
          <a:r>
            <a:rPr lang="en-US" sz="2100" dirty="0"/>
            <a:t>and cultural sophistication</a:t>
          </a:r>
          <a:r>
            <a:rPr lang="hu-HU" sz="2100" dirty="0"/>
            <a:t> </a:t>
          </a:r>
          <a:r>
            <a:rPr lang="en-US" sz="2100" dirty="0"/>
            <a:t>(Hospitalitynet, n.d.)</a:t>
          </a:r>
          <a:r>
            <a:rPr lang="hu-HU" sz="2100" dirty="0"/>
            <a:t>.</a:t>
          </a:r>
        </a:p>
      </dgm:t>
    </dgm:pt>
    <dgm:pt modelId="{64D34BBD-B7B9-401A-9EF0-ECDE1939293F}" type="parTrans" cxnId="{D3CCAE61-859A-4FAC-8C3E-3B9F769107DB}">
      <dgm:prSet/>
      <dgm:spPr/>
      <dgm:t>
        <a:bodyPr/>
        <a:lstStyle/>
        <a:p>
          <a:endParaRPr lang="hu-HU"/>
        </a:p>
      </dgm:t>
    </dgm:pt>
    <dgm:pt modelId="{8AA0EB51-6921-4881-BF27-19A3DDABAC26}" type="sibTrans" cxnId="{D3CCAE61-859A-4FAC-8C3E-3B9F769107DB}">
      <dgm:prSet/>
      <dgm:spPr/>
      <dgm:t>
        <a:bodyPr/>
        <a:lstStyle/>
        <a:p>
          <a:endParaRPr lang="hu-HU"/>
        </a:p>
      </dgm:t>
    </dgm:pt>
    <dgm:pt modelId="{9B43D460-5493-472E-A059-DC48B0AA9EC6}">
      <dgm:prSet phldrT="[Szöveg]" custT="1"/>
      <dgm:spPr/>
      <dgm:t>
        <a:bodyPr/>
        <a:lstStyle/>
        <a:p>
          <a:r>
            <a:rPr lang="hu-HU" sz="2100" dirty="0"/>
            <a:t>- </a:t>
          </a:r>
          <a:r>
            <a:rPr lang="en-US" sz="2100" noProof="0" dirty="0"/>
            <a:t>located</a:t>
          </a:r>
          <a:r>
            <a:rPr lang="en-US" sz="2100" dirty="0"/>
            <a:t> in busy and sought-after big cities;</a:t>
          </a:r>
        </a:p>
        <a:p>
          <a:r>
            <a:rPr lang="hu-HU" sz="2100" dirty="0"/>
            <a:t>- </a:t>
          </a:r>
          <a:r>
            <a:rPr lang="en-US" sz="2100" dirty="0"/>
            <a:t>owned by </a:t>
          </a:r>
          <a:r>
            <a:rPr lang="en-US" sz="2100" b="1" dirty="0"/>
            <a:t>Accor</a:t>
          </a:r>
          <a:r>
            <a:rPr lang="en-US" sz="2100" dirty="0"/>
            <a:t> (Accor, 2019)</a:t>
          </a:r>
          <a:r>
            <a:rPr lang="hu-HU" sz="2100" dirty="0"/>
            <a:t>.</a:t>
          </a:r>
        </a:p>
        <a:p>
          <a:r>
            <a:rPr lang="hu-HU" sz="2100" dirty="0"/>
            <a:t>- </a:t>
          </a:r>
          <a:r>
            <a:rPr lang="en-US" sz="2100" dirty="0"/>
            <a:t>High-quality service for the upper classes through 5-star hotels;</a:t>
          </a:r>
          <a:endParaRPr lang="hu-HU" sz="2100" dirty="0"/>
        </a:p>
      </dgm:t>
    </dgm:pt>
    <dgm:pt modelId="{2441DBF9-5D83-4FA4-92F4-1DB6B12BD303}" type="parTrans" cxnId="{ECED6265-E08A-46F9-A6D0-F3AFDF4FC4A4}">
      <dgm:prSet/>
      <dgm:spPr/>
      <dgm:t>
        <a:bodyPr/>
        <a:lstStyle/>
        <a:p>
          <a:endParaRPr lang="hu-HU"/>
        </a:p>
      </dgm:t>
    </dgm:pt>
    <dgm:pt modelId="{95A9EAFD-9013-4C18-B8D7-5EE99C55FA6F}" type="sibTrans" cxnId="{ECED6265-E08A-46F9-A6D0-F3AFDF4FC4A4}">
      <dgm:prSet/>
      <dgm:spPr/>
      <dgm:t>
        <a:bodyPr/>
        <a:lstStyle/>
        <a:p>
          <a:endParaRPr lang="hu-HU"/>
        </a:p>
      </dgm:t>
    </dgm:pt>
    <dgm:pt modelId="{04AEE806-E578-43C4-9CAE-F0F7295C8DF9}">
      <dgm:prSet phldrT="[Szöveg]" custT="1"/>
      <dgm:spPr/>
      <dgm:t>
        <a:bodyPr/>
        <a:lstStyle/>
        <a:p>
          <a:r>
            <a:rPr lang="hu-HU" sz="2000" dirty="0"/>
            <a:t>- </a:t>
          </a:r>
          <a:r>
            <a:rPr lang="en-US" sz="2000" dirty="0"/>
            <a:t>operates in the spirit of </a:t>
          </a:r>
          <a:r>
            <a:rPr lang="en-US" sz="2000" b="1" dirty="0"/>
            <a:t>sustainability</a:t>
          </a:r>
          <a:r>
            <a:rPr lang="en-US" sz="2000" dirty="0"/>
            <a:t> (Accor, 2021); </a:t>
          </a:r>
          <a:endParaRPr lang="hu-HU" sz="2000" dirty="0"/>
        </a:p>
        <a:p>
          <a:r>
            <a:rPr lang="hu-HU" sz="2000" dirty="0"/>
            <a:t>- </a:t>
          </a:r>
          <a:r>
            <a:rPr lang="en-US" sz="2000" noProof="0" dirty="0"/>
            <a:t>integration</a:t>
          </a:r>
          <a:r>
            <a:rPr lang="en-US" sz="2000" dirty="0"/>
            <a:t> of local and French characteristics ensures the </a:t>
          </a:r>
          <a:r>
            <a:rPr lang="en-US" sz="2000" b="1" dirty="0"/>
            <a:t>relational approach </a:t>
          </a:r>
          <a:r>
            <a:rPr lang="en-US" sz="2000" dirty="0"/>
            <a:t>(Hollensen, 2019).</a:t>
          </a:r>
          <a:endParaRPr lang="hu-HU" sz="2000" dirty="0"/>
        </a:p>
      </dgm:t>
    </dgm:pt>
    <dgm:pt modelId="{DFF1AB37-3E54-4A4D-8D1C-E33DD9384C77}" type="parTrans" cxnId="{82C32E68-70E4-48A6-854F-D8E7C4B4E5C9}">
      <dgm:prSet/>
      <dgm:spPr/>
      <dgm:t>
        <a:bodyPr/>
        <a:lstStyle/>
        <a:p>
          <a:endParaRPr lang="hu-HU"/>
        </a:p>
      </dgm:t>
    </dgm:pt>
    <dgm:pt modelId="{D61344EA-76E1-4FC4-B19F-B5B596D6B451}" type="sibTrans" cxnId="{82C32E68-70E4-48A6-854F-D8E7C4B4E5C9}">
      <dgm:prSet/>
      <dgm:spPr/>
      <dgm:t>
        <a:bodyPr/>
        <a:lstStyle/>
        <a:p>
          <a:endParaRPr lang="hu-HU"/>
        </a:p>
      </dgm:t>
    </dgm:pt>
    <dgm:pt modelId="{13EFA3E8-3C83-4790-95B0-0476C9C159D7}" type="pres">
      <dgm:prSet presAssocID="{74DD82C9-8A34-4015-A9B7-4A4DC00BDEF5}" presName="vert0" presStyleCnt="0">
        <dgm:presLayoutVars>
          <dgm:dir/>
          <dgm:animOne val="branch"/>
          <dgm:animLvl val="lvl"/>
        </dgm:presLayoutVars>
      </dgm:prSet>
      <dgm:spPr/>
      <dgm:t>
        <a:bodyPr/>
        <a:lstStyle/>
        <a:p>
          <a:endParaRPr lang="hu-HU"/>
        </a:p>
      </dgm:t>
    </dgm:pt>
    <dgm:pt modelId="{65EA8388-C433-441C-8FC4-12C3D1B438E9}" type="pres">
      <dgm:prSet presAssocID="{D8A67083-CC7A-47CC-8E49-ECB1E6D91C7E}" presName="thickLine" presStyleLbl="alignNode1" presStyleIdx="0" presStyleCnt="1"/>
      <dgm:spPr/>
    </dgm:pt>
    <dgm:pt modelId="{6AD76B70-8F87-40CB-9867-D54B7CC3CDE2}" type="pres">
      <dgm:prSet presAssocID="{D8A67083-CC7A-47CC-8E49-ECB1E6D91C7E}" presName="horz1" presStyleCnt="0"/>
      <dgm:spPr/>
    </dgm:pt>
    <dgm:pt modelId="{525FBC52-F8E3-4C4E-A6D8-C4365BEB89BA}" type="pres">
      <dgm:prSet presAssocID="{D8A67083-CC7A-47CC-8E49-ECB1E6D91C7E}" presName="tx1" presStyleLbl="revTx" presStyleIdx="0" presStyleCnt="4"/>
      <dgm:spPr/>
      <dgm:t>
        <a:bodyPr/>
        <a:lstStyle/>
        <a:p>
          <a:endParaRPr lang="hu-HU"/>
        </a:p>
      </dgm:t>
    </dgm:pt>
    <dgm:pt modelId="{28C729B6-9BE6-4D24-9817-A9AA4B6F7FAF}" type="pres">
      <dgm:prSet presAssocID="{D8A67083-CC7A-47CC-8E49-ECB1E6D91C7E}" presName="vert1" presStyleCnt="0"/>
      <dgm:spPr/>
    </dgm:pt>
    <dgm:pt modelId="{2E88AF4E-3CF3-4A34-A510-9480F00BCCE6}" type="pres">
      <dgm:prSet presAssocID="{31F45E60-F1EE-46E3-8E03-866E308C1D92}" presName="vertSpace2a" presStyleCnt="0"/>
      <dgm:spPr/>
    </dgm:pt>
    <dgm:pt modelId="{A802B5B4-0143-4706-A200-7234C43D44B5}" type="pres">
      <dgm:prSet presAssocID="{31F45E60-F1EE-46E3-8E03-866E308C1D92}" presName="horz2" presStyleCnt="0"/>
      <dgm:spPr/>
    </dgm:pt>
    <dgm:pt modelId="{A07D8918-8404-4F7A-BD84-6CFD3AA1C278}" type="pres">
      <dgm:prSet presAssocID="{31F45E60-F1EE-46E3-8E03-866E308C1D92}" presName="horzSpace2" presStyleCnt="0"/>
      <dgm:spPr/>
    </dgm:pt>
    <dgm:pt modelId="{653296AA-31CF-41FA-8F47-1134D07A4EA0}" type="pres">
      <dgm:prSet presAssocID="{31F45E60-F1EE-46E3-8E03-866E308C1D92}" presName="tx2" presStyleLbl="revTx" presStyleIdx="1" presStyleCnt="4" custScaleY="77311" custLinFactNeighborX="4" custLinFactNeighborY="-6840"/>
      <dgm:spPr/>
      <dgm:t>
        <a:bodyPr/>
        <a:lstStyle/>
        <a:p>
          <a:endParaRPr lang="hu-HU"/>
        </a:p>
      </dgm:t>
    </dgm:pt>
    <dgm:pt modelId="{3565078D-1EF9-4BDB-AA72-8A00BD98DB73}" type="pres">
      <dgm:prSet presAssocID="{31F45E60-F1EE-46E3-8E03-866E308C1D92}" presName="vert2" presStyleCnt="0"/>
      <dgm:spPr/>
    </dgm:pt>
    <dgm:pt modelId="{58F68F15-2018-4B70-A520-3592E972C2B3}" type="pres">
      <dgm:prSet presAssocID="{31F45E60-F1EE-46E3-8E03-866E308C1D92}" presName="thinLine2b" presStyleLbl="callout" presStyleIdx="0" presStyleCnt="3"/>
      <dgm:spPr/>
    </dgm:pt>
    <dgm:pt modelId="{8CBC6510-9E59-4726-9986-C6751EA85992}" type="pres">
      <dgm:prSet presAssocID="{31F45E60-F1EE-46E3-8E03-866E308C1D92}" presName="vertSpace2b" presStyleCnt="0"/>
      <dgm:spPr/>
    </dgm:pt>
    <dgm:pt modelId="{6E41BBEF-0669-4C15-8785-38956E4C3B3F}" type="pres">
      <dgm:prSet presAssocID="{9B43D460-5493-472E-A059-DC48B0AA9EC6}" presName="horz2" presStyleCnt="0"/>
      <dgm:spPr/>
    </dgm:pt>
    <dgm:pt modelId="{DF91AA7D-6D17-405E-8761-62DB3A20C3EA}" type="pres">
      <dgm:prSet presAssocID="{9B43D460-5493-472E-A059-DC48B0AA9EC6}" presName="horzSpace2" presStyleCnt="0"/>
      <dgm:spPr/>
    </dgm:pt>
    <dgm:pt modelId="{4CE3726F-C9E6-4C6E-ABF2-9B726582C95A}" type="pres">
      <dgm:prSet presAssocID="{9B43D460-5493-472E-A059-DC48B0AA9EC6}" presName="tx2" presStyleLbl="revTx" presStyleIdx="2" presStyleCnt="4"/>
      <dgm:spPr/>
      <dgm:t>
        <a:bodyPr/>
        <a:lstStyle/>
        <a:p>
          <a:endParaRPr lang="hu-HU"/>
        </a:p>
      </dgm:t>
    </dgm:pt>
    <dgm:pt modelId="{08D3D2D9-F628-4865-B853-2364CFB2C680}" type="pres">
      <dgm:prSet presAssocID="{9B43D460-5493-472E-A059-DC48B0AA9EC6}" presName="vert2" presStyleCnt="0"/>
      <dgm:spPr/>
    </dgm:pt>
    <dgm:pt modelId="{B67D9ED8-B479-4C45-9D10-0AF1BFAD5D01}" type="pres">
      <dgm:prSet presAssocID="{9B43D460-5493-472E-A059-DC48B0AA9EC6}" presName="thinLine2b" presStyleLbl="callout" presStyleIdx="1" presStyleCnt="3"/>
      <dgm:spPr/>
    </dgm:pt>
    <dgm:pt modelId="{55F9FE6D-EA3B-45C0-8DFC-90F352C6C97F}" type="pres">
      <dgm:prSet presAssocID="{9B43D460-5493-472E-A059-DC48B0AA9EC6}" presName="vertSpace2b" presStyleCnt="0"/>
      <dgm:spPr/>
    </dgm:pt>
    <dgm:pt modelId="{19B4883E-1E88-491D-B4F6-7CA6B0FAF58A}" type="pres">
      <dgm:prSet presAssocID="{04AEE806-E578-43C4-9CAE-F0F7295C8DF9}" presName="horz2" presStyleCnt="0"/>
      <dgm:spPr/>
    </dgm:pt>
    <dgm:pt modelId="{2B2D6F74-94F7-4091-AC43-BAC7E8BAF9F4}" type="pres">
      <dgm:prSet presAssocID="{04AEE806-E578-43C4-9CAE-F0F7295C8DF9}" presName="horzSpace2" presStyleCnt="0"/>
      <dgm:spPr/>
    </dgm:pt>
    <dgm:pt modelId="{7272BF93-F1D2-4FF0-A67A-8D5BE15B1B7A}" type="pres">
      <dgm:prSet presAssocID="{04AEE806-E578-43C4-9CAE-F0F7295C8DF9}" presName="tx2" presStyleLbl="revTx" presStyleIdx="3" presStyleCnt="4" custScaleY="80813" custLinFactNeighborX="4" custLinFactNeighborY="12858"/>
      <dgm:spPr/>
      <dgm:t>
        <a:bodyPr/>
        <a:lstStyle/>
        <a:p>
          <a:endParaRPr lang="hu-HU"/>
        </a:p>
      </dgm:t>
    </dgm:pt>
    <dgm:pt modelId="{3BDC62B6-CC5F-4965-9D31-E4771C49EA5C}" type="pres">
      <dgm:prSet presAssocID="{04AEE806-E578-43C4-9CAE-F0F7295C8DF9}" presName="vert2" presStyleCnt="0"/>
      <dgm:spPr/>
    </dgm:pt>
    <dgm:pt modelId="{828F543B-FA21-4F4F-BE4C-B6B31039D0ED}" type="pres">
      <dgm:prSet presAssocID="{04AEE806-E578-43C4-9CAE-F0F7295C8DF9}" presName="thinLine2b" presStyleLbl="callout" presStyleIdx="2" presStyleCnt="3"/>
      <dgm:spPr/>
    </dgm:pt>
    <dgm:pt modelId="{E26CB0DD-ADDD-4B89-A67C-35D769589596}" type="pres">
      <dgm:prSet presAssocID="{04AEE806-E578-43C4-9CAE-F0F7295C8DF9}" presName="vertSpace2b" presStyleCnt="0"/>
      <dgm:spPr/>
    </dgm:pt>
  </dgm:ptLst>
  <dgm:cxnLst>
    <dgm:cxn modelId="{82C32E68-70E4-48A6-854F-D8E7C4B4E5C9}" srcId="{D8A67083-CC7A-47CC-8E49-ECB1E6D91C7E}" destId="{04AEE806-E578-43C4-9CAE-F0F7295C8DF9}" srcOrd="2" destOrd="0" parTransId="{DFF1AB37-3E54-4A4D-8D1C-E33DD9384C77}" sibTransId="{D61344EA-76E1-4FC4-B19F-B5B596D6B451}"/>
    <dgm:cxn modelId="{F1E185AA-DAF5-4592-A082-E9A7BACB3DBA}" type="presOf" srcId="{74DD82C9-8A34-4015-A9B7-4A4DC00BDEF5}" destId="{13EFA3E8-3C83-4790-95B0-0476C9C159D7}" srcOrd="0" destOrd="0" presId="urn:microsoft.com/office/officeart/2008/layout/LinedList"/>
    <dgm:cxn modelId="{ECED6265-E08A-46F9-A6D0-F3AFDF4FC4A4}" srcId="{D8A67083-CC7A-47CC-8E49-ECB1E6D91C7E}" destId="{9B43D460-5493-472E-A059-DC48B0AA9EC6}" srcOrd="1" destOrd="0" parTransId="{2441DBF9-5D83-4FA4-92F4-1DB6B12BD303}" sibTransId="{95A9EAFD-9013-4C18-B8D7-5EE99C55FA6F}"/>
    <dgm:cxn modelId="{D9DE726A-1A66-43E8-9805-669FCFADF106}" type="presOf" srcId="{31F45E60-F1EE-46E3-8E03-866E308C1D92}" destId="{653296AA-31CF-41FA-8F47-1134D07A4EA0}" srcOrd="0" destOrd="0" presId="urn:microsoft.com/office/officeart/2008/layout/LinedList"/>
    <dgm:cxn modelId="{D3CCAE61-859A-4FAC-8C3E-3B9F769107DB}" srcId="{D8A67083-CC7A-47CC-8E49-ECB1E6D91C7E}" destId="{31F45E60-F1EE-46E3-8E03-866E308C1D92}" srcOrd="0" destOrd="0" parTransId="{64D34BBD-B7B9-401A-9EF0-ECDE1939293F}" sibTransId="{8AA0EB51-6921-4881-BF27-19A3DDABAC26}"/>
    <dgm:cxn modelId="{EB9302F6-C786-43FE-B12C-764F5533C069}" type="presOf" srcId="{04AEE806-E578-43C4-9CAE-F0F7295C8DF9}" destId="{7272BF93-F1D2-4FF0-A67A-8D5BE15B1B7A}" srcOrd="0" destOrd="0" presId="urn:microsoft.com/office/officeart/2008/layout/LinedList"/>
    <dgm:cxn modelId="{D7E45316-C2FB-4DAF-B863-F741ECC78273}" type="presOf" srcId="{9B43D460-5493-472E-A059-DC48B0AA9EC6}" destId="{4CE3726F-C9E6-4C6E-ABF2-9B726582C95A}" srcOrd="0" destOrd="0" presId="urn:microsoft.com/office/officeart/2008/layout/LinedList"/>
    <dgm:cxn modelId="{4CE7813A-2420-454C-A836-A244E6CD8AFD}" srcId="{74DD82C9-8A34-4015-A9B7-4A4DC00BDEF5}" destId="{D8A67083-CC7A-47CC-8E49-ECB1E6D91C7E}" srcOrd="0" destOrd="0" parTransId="{5F45DBBD-EB62-4956-B010-01CE7BEF3EB8}" sibTransId="{8D5D7DE0-1C8B-457E-9325-BAB71D883F7F}"/>
    <dgm:cxn modelId="{E553A927-ED1D-4E3E-8125-3510AE9D41DA}" type="presOf" srcId="{D8A67083-CC7A-47CC-8E49-ECB1E6D91C7E}" destId="{525FBC52-F8E3-4C4E-A6D8-C4365BEB89BA}" srcOrd="0" destOrd="0" presId="urn:microsoft.com/office/officeart/2008/layout/LinedList"/>
    <dgm:cxn modelId="{01A41BDD-4CAF-4773-8BCC-8BAE340568D3}" type="presParOf" srcId="{13EFA3E8-3C83-4790-95B0-0476C9C159D7}" destId="{65EA8388-C433-441C-8FC4-12C3D1B438E9}" srcOrd="0" destOrd="0" presId="urn:microsoft.com/office/officeart/2008/layout/LinedList"/>
    <dgm:cxn modelId="{FED306C8-A1C8-4E5E-B04A-856F0200A5CF}" type="presParOf" srcId="{13EFA3E8-3C83-4790-95B0-0476C9C159D7}" destId="{6AD76B70-8F87-40CB-9867-D54B7CC3CDE2}" srcOrd="1" destOrd="0" presId="urn:microsoft.com/office/officeart/2008/layout/LinedList"/>
    <dgm:cxn modelId="{1B51182B-3CF2-47BC-9E9D-41526F912BCD}" type="presParOf" srcId="{6AD76B70-8F87-40CB-9867-D54B7CC3CDE2}" destId="{525FBC52-F8E3-4C4E-A6D8-C4365BEB89BA}" srcOrd="0" destOrd="0" presId="urn:microsoft.com/office/officeart/2008/layout/LinedList"/>
    <dgm:cxn modelId="{B1232C58-5A55-4C9C-BD66-5522959AA60B}" type="presParOf" srcId="{6AD76B70-8F87-40CB-9867-D54B7CC3CDE2}" destId="{28C729B6-9BE6-4D24-9817-A9AA4B6F7FAF}" srcOrd="1" destOrd="0" presId="urn:microsoft.com/office/officeart/2008/layout/LinedList"/>
    <dgm:cxn modelId="{912E09F9-51D2-48D6-9CF4-51999D4A62FC}" type="presParOf" srcId="{28C729B6-9BE6-4D24-9817-A9AA4B6F7FAF}" destId="{2E88AF4E-3CF3-4A34-A510-9480F00BCCE6}" srcOrd="0" destOrd="0" presId="urn:microsoft.com/office/officeart/2008/layout/LinedList"/>
    <dgm:cxn modelId="{FF7EA475-58DC-4676-BA57-2827A6C88D3F}" type="presParOf" srcId="{28C729B6-9BE6-4D24-9817-A9AA4B6F7FAF}" destId="{A802B5B4-0143-4706-A200-7234C43D44B5}" srcOrd="1" destOrd="0" presId="urn:microsoft.com/office/officeart/2008/layout/LinedList"/>
    <dgm:cxn modelId="{8E4879BB-02CA-433A-B38D-439DD3999E2C}" type="presParOf" srcId="{A802B5B4-0143-4706-A200-7234C43D44B5}" destId="{A07D8918-8404-4F7A-BD84-6CFD3AA1C278}" srcOrd="0" destOrd="0" presId="urn:microsoft.com/office/officeart/2008/layout/LinedList"/>
    <dgm:cxn modelId="{0CF9E011-375A-4C21-945D-35659B99F447}" type="presParOf" srcId="{A802B5B4-0143-4706-A200-7234C43D44B5}" destId="{653296AA-31CF-41FA-8F47-1134D07A4EA0}" srcOrd="1" destOrd="0" presId="urn:microsoft.com/office/officeart/2008/layout/LinedList"/>
    <dgm:cxn modelId="{B3F2E41B-8242-4049-9F32-9F2779D76484}" type="presParOf" srcId="{A802B5B4-0143-4706-A200-7234C43D44B5}" destId="{3565078D-1EF9-4BDB-AA72-8A00BD98DB73}" srcOrd="2" destOrd="0" presId="urn:microsoft.com/office/officeart/2008/layout/LinedList"/>
    <dgm:cxn modelId="{6A29D6AC-3412-460A-9F14-858118782E4C}" type="presParOf" srcId="{28C729B6-9BE6-4D24-9817-A9AA4B6F7FAF}" destId="{58F68F15-2018-4B70-A520-3592E972C2B3}" srcOrd="2" destOrd="0" presId="urn:microsoft.com/office/officeart/2008/layout/LinedList"/>
    <dgm:cxn modelId="{B4956EB4-F5AC-4949-89BA-E633EAFB4E16}" type="presParOf" srcId="{28C729B6-9BE6-4D24-9817-A9AA4B6F7FAF}" destId="{8CBC6510-9E59-4726-9986-C6751EA85992}" srcOrd="3" destOrd="0" presId="urn:microsoft.com/office/officeart/2008/layout/LinedList"/>
    <dgm:cxn modelId="{FE462D6D-7E97-4DBB-A739-FAAEEDA52B01}" type="presParOf" srcId="{28C729B6-9BE6-4D24-9817-A9AA4B6F7FAF}" destId="{6E41BBEF-0669-4C15-8785-38956E4C3B3F}" srcOrd="4" destOrd="0" presId="urn:microsoft.com/office/officeart/2008/layout/LinedList"/>
    <dgm:cxn modelId="{5DF15A77-BF77-47FA-BA93-2C5934879E4C}" type="presParOf" srcId="{6E41BBEF-0669-4C15-8785-38956E4C3B3F}" destId="{DF91AA7D-6D17-405E-8761-62DB3A20C3EA}" srcOrd="0" destOrd="0" presId="urn:microsoft.com/office/officeart/2008/layout/LinedList"/>
    <dgm:cxn modelId="{CB73557A-C6F1-4131-BFF9-CC503A4DA2A8}" type="presParOf" srcId="{6E41BBEF-0669-4C15-8785-38956E4C3B3F}" destId="{4CE3726F-C9E6-4C6E-ABF2-9B726582C95A}" srcOrd="1" destOrd="0" presId="urn:microsoft.com/office/officeart/2008/layout/LinedList"/>
    <dgm:cxn modelId="{3020A63E-598B-4E82-AFC5-28F1796123D3}" type="presParOf" srcId="{6E41BBEF-0669-4C15-8785-38956E4C3B3F}" destId="{08D3D2D9-F628-4865-B853-2364CFB2C680}" srcOrd="2" destOrd="0" presId="urn:microsoft.com/office/officeart/2008/layout/LinedList"/>
    <dgm:cxn modelId="{9A5B0C36-09F8-4EC2-BFEE-A39D8685E693}" type="presParOf" srcId="{28C729B6-9BE6-4D24-9817-A9AA4B6F7FAF}" destId="{B67D9ED8-B479-4C45-9D10-0AF1BFAD5D01}" srcOrd="5" destOrd="0" presId="urn:microsoft.com/office/officeart/2008/layout/LinedList"/>
    <dgm:cxn modelId="{6D939F9E-81FD-47A7-8AC2-771C2B4AF9BD}" type="presParOf" srcId="{28C729B6-9BE6-4D24-9817-A9AA4B6F7FAF}" destId="{55F9FE6D-EA3B-45C0-8DFC-90F352C6C97F}" srcOrd="6" destOrd="0" presId="urn:microsoft.com/office/officeart/2008/layout/LinedList"/>
    <dgm:cxn modelId="{C712FFF1-9DD6-42F3-A389-7C9AE8B0AD05}" type="presParOf" srcId="{28C729B6-9BE6-4D24-9817-A9AA4B6F7FAF}" destId="{19B4883E-1E88-491D-B4F6-7CA6B0FAF58A}" srcOrd="7" destOrd="0" presId="urn:microsoft.com/office/officeart/2008/layout/LinedList"/>
    <dgm:cxn modelId="{9D00C51A-0A3D-44C8-A3CE-3986432FEE73}" type="presParOf" srcId="{19B4883E-1E88-491D-B4F6-7CA6B0FAF58A}" destId="{2B2D6F74-94F7-4091-AC43-BAC7E8BAF9F4}" srcOrd="0" destOrd="0" presId="urn:microsoft.com/office/officeart/2008/layout/LinedList"/>
    <dgm:cxn modelId="{25B95FD0-E2B8-4256-ADCB-BF5CA99E91C2}" type="presParOf" srcId="{19B4883E-1E88-491D-B4F6-7CA6B0FAF58A}" destId="{7272BF93-F1D2-4FF0-A67A-8D5BE15B1B7A}" srcOrd="1" destOrd="0" presId="urn:microsoft.com/office/officeart/2008/layout/LinedList"/>
    <dgm:cxn modelId="{B58DA943-B9BB-4AC3-84BC-89586CD81B69}" type="presParOf" srcId="{19B4883E-1E88-491D-B4F6-7CA6B0FAF58A}" destId="{3BDC62B6-CC5F-4965-9D31-E4771C49EA5C}" srcOrd="2" destOrd="0" presId="urn:microsoft.com/office/officeart/2008/layout/LinedList"/>
    <dgm:cxn modelId="{C2130CDC-9F00-4807-AFB3-12A89495CB32}" type="presParOf" srcId="{28C729B6-9BE6-4D24-9817-A9AA4B6F7FAF}" destId="{828F543B-FA21-4F4F-BE4C-B6B31039D0ED}" srcOrd="8" destOrd="0" presId="urn:microsoft.com/office/officeart/2008/layout/LinedList"/>
    <dgm:cxn modelId="{C34D36EB-C4EF-4940-B1E7-91580A2CABC9}" type="presParOf" srcId="{28C729B6-9BE6-4D24-9817-A9AA4B6F7FAF}" destId="{E26CB0DD-ADDD-4B89-A67C-35D769589596}" srcOrd="9" destOrd="0" presId="urn:microsoft.com/office/officeart/2008/layout/LinedList"/>
  </dgm:cxnLst>
  <dgm:bg>
    <a:noFill/>
  </dgm:bg>
  <dgm:whole/>
  <dgm:extLst>
    <a:ext uri="http://schemas.microsoft.com/office/drawing/2008/diagram">
      <dsp:dataModelExt xmlns:dsp="http://schemas.microsoft.com/office/drawing/2008/diagram" xmlns="" relId="rId5"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2A21720-8FC7-46AD-BB2A-92E8C24283A3}" type="doc">
      <dgm:prSet loTypeId="urn:microsoft.com/office/officeart/2005/8/layout/hList7#1" loCatId="list" qsTypeId="urn:microsoft.com/office/officeart/2005/8/quickstyle/simple1#2" qsCatId="simple" csTypeId="urn:microsoft.com/office/officeart/2005/8/colors/accent1_2#2" csCatId="accent1" phldr="1"/>
      <dgm:spPr/>
      <dgm:t>
        <a:bodyPr/>
        <a:lstStyle/>
        <a:p>
          <a:endParaRPr lang="hu-HU"/>
        </a:p>
      </dgm:t>
    </dgm:pt>
    <dgm:pt modelId="{9C75E679-A2B0-4958-829C-926982E94D65}">
      <dgm:prSet phldrT="[Szöveg]"/>
      <dgm:spPr/>
      <dgm:t>
        <a:bodyPr/>
        <a:lstStyle/>
        <a:p>
          <a:r>
            <a:rPr lang="en-US" dirty="0"/>
            <a:t>exploratory tourists who want to have a life-changing experience;</a:t>
          </a:r>
          <a:endParaRPr lang="hu-HU" dirty="0"/>
        </a:p>
      </dgm:t>
    </dgm:pt>
    <dgm:pt modelId="{8BB108B2-4FD7-4342-AABF-D63AD5063668}" type="parTrans" cxnId="{B3F29693-7257-4F34-822A-074D651E477B}">
      <dgm:prSet/>
      <dgm:spPr/>
      <dgm:t>
        <a:bodyPr/>
        <a:lstStyle/>
        <a:p>
          <a:endParaRPr lang="hu-HU"/>
        </a:p>
      </dgm:t>
    </dgm:pt>
    <dgm:pt modelId="{7671AD66-6BC6-44D5-ABC8-5F0E785F3ACF}" type="sibTrans" cxnId="{B3F29693-7257-4F34-822A-074D651E477B}">
      <dgm:prSet/>
      <dgm:spPr/>
      <dgm:t>
        <a:bodyPr/>
        <a:lstStyle/>
        <a:p>
          <a:endParaRPr lang="hu-HU"/>
        </a:p>
      </dgm:t>
    </dgm:pt>
    <dgm:pt modelId="{85FA6DC2-CB98-408B-B797-AE31E3AF7A89}">
      <dgm:prSet phldrT="[Szöveg]"/>
      <dgm:spPr/>
      <dgm:t>
        <a:bodyPr/>
        <a:lstStyle/>
        <a:p>
          <a:r>
            <a:rPr lang="en-US" dirty="0"/>
            <a:t>businessmen, typically representing upper- and middle-class millennials;</a:t>
          </a:r>
          <a:endParaRPr lang="hu-HU" dirty="0"/>
        </a:p>
      </dgm:t>
    </dgm:pt>
    <dgm:pt modelId="{90C81FC4-2A15-4027-98AF-6D4374860014}" type="parTrans" cxnId="{D31B13E4-037A-45FB-8DFF-0EB9D6961CB2}">
      <dgm:prSet/>
      <dgm:spPr/>
      <dgm:t>
        <a:bodyPr/>
        <a:lstStyle/>
        <a:p>
          <a:endParaRPr lang="hu-HU"/>
        </a:p>
      </dgm:t>
    </dgm:pt>
    <dgm:pt modelId="{8E3EA1E0-B795-4401-9A9C-5876B752FE4E}" type="sibTrans" cxnId="{D31B13E4-037A-45FB-8DFF-0EB9D6961CB2}">
      <dgm:prSet/>
      <dgm:spPr/>
      <dgm:t>
        <a:bodyPr/>
        <a:lstStyle/>
        <a:p>
          <a:endParaRPr lang="hu-HU"/>
        </a:p>
      </dgm:t>
    </dgm:pt>
    <dgm:pt modelId="{882B126B-EBDD-4CE0-821C-C9126A05229E}">
      <dgm:prSet phldrT="[Szöveg]"/>
      <dgm:spPr/>
      <dgm:t>
        <a:bodyPr/>
        <a:lstStyle/>
        <a:p>
          <a:r>
            <a:rPr lang="en-US" dirty="0"/>
            <a:t>local guests who think internationally (Kirner, 2017)</a:t>
          </a:r>
          <a:endParaRPr lang="hu-HU" dirty="0"/>
        </a:p>
      </dgm:t>
    </dgm:pt>
    <dgm:pt modelId="{9BA3D5FC-2277-45EC-B21B-2EF19DBF3F58}" type="parTrans" cxnId="{B05AA277-36B8-4E0E-848C-ECA3192BAFB7}">
      <dgm:prSet/>
      <dgm:spPr/>
      <dgm:t>
        <a:bodyPr/>
        <a:lstStyle/>
        <a:p>
          <a:endParaRPr lang="hu-HU"/>
        </a:p>
      </dgm:t>
    </dgm:pt>
    <dgm:pt modelId="{993A7F42-9B72-4299-ACD8-B109912902FC}" type="sibTrans" cxnId="{B05AA277-36B8-4E0E-848C-ECA3192BAFB7}">
      <dgm:prSet/>
      <dgm:spPr/>
      <dgm:t>
        <a:bodyPr/>
        <a:lstStyle/>
        <a:p>
          <a:endParaRPr lang="hu-HU"/>
        </a:p>
      </dgm:t>
    </dgm:pt>
    <dgm:pt modelId="{83D6DE62-1AFB-4931-A803-3624DF93E0E0}" type="pres">
      <dgm:prSet presAssocID="{E2A21720-8FC7-46AD-BB2A-92E8C24283A3}" presName="Name0" presStyleCnt="0">
        <dgm:presLayoutVars>
          <dgm:dir/>
          <dgm:resizeHandles val="exact"/>
        </dgm:presLayoutVars>
      </dgm:prSet>
      <dgm:spPr/>
      <dgm:t>
        <a:bodyPr/>
        <a:lstStyle/>
        <a:p>
          <a:endParaRPr lang="hu-HU"/>
        </a:p>
      </dgm:t>
    </dgm:pt>
    <dgm:pt modelId="{E34B32EA-59F7-4B81-9078-32AD743A39F1}" type="pres">
      <dgm:prSet presAssocID="{E2A21720-8FC7-46AD-BB2A-92E8C24283A3}" presName="fgShape" presStyleLbl="fgShp" presStyleIdx="0" presStyleCnt="1"/>
      <dgm:spPr/>
    </dgm:pt>
    <dgm:pt modelId="{5E5DFEBC-5236-46E3-9800-A0EFAC10B021}" type="pres">
      <dgm:prSet presAssocID="{E2A21720-8FC7-46AD-BB2A-92E8C24283A3}" presName="linComp" presStyleCnt="0"/>
      <dgm:spPr/>
    </dgm:pt>
    <dgm:pt modelId="{9FD24840-75FC-466C-9B86-4BF028B5DFC5}" type="pres">
      <dgm:prSet presAssocID="{9C75E679-A2B0-4958-829C-926982E94D65}" presName="compNode" presStyleCnt="0"/>
      <dgm:spPr/>
    </dgm:pt>
    <dgm:pt modelId="{B8139ACE-CE94-4CB7-B580-88EEB37FF1CE}" type="pres">
      <dgm:prSet presAssocID="{9C75E679-A2B0-4958-829C-926982E94D65}" presName="bkgdShape" presStyleLbl="node1" presStyleIdx="0" presStyleCnt="3"/>
      <dgm:spPr/>
      <dgm:t>
        <a:bodyPr/>
        <a:lstStyle/>
        <a:p>
          <a:endParaRPr lang="hu-HU"/>
        </a:p>
      </dgm:t>
    </dgm:pt>
    <dgm:pt modelId="{1BE8A321-600B-4EC4-84BF-98203ADC9EB2}" type="pres">
      <dgm:prSet presAssocID="{9C75E679-A2B0-4958-829C-926982E94D65}" presName="nodeTx" presStyleLbl="node1" presStyleIdx="0" presStyleCnt="3">
        <dgm:presLayoutVars>
          <dgm:bulletEnabled val="1"/>
        </dgm:presLayoutVars>
      </dgm:prSet>
      <dgm:spPr/>
      <dgm:t>
        <a:bodyPr/>
        <a:lstStyle/>
        <a:p>
          <a:endParaRPr lang="hu-HU"/>
        </a:p>
      </dgm:t>
    </dgm:pt>
    <dgm:pt modelId="{C02485CE-2E5C-4227-B6AA-2F98D80B1C20}" type="pres">
      <dgm:prSet presAssocID="{9C75E679-A2B0-4958-829C-926982E94D65}" presName="invisiNode" presStyleLbl="node1" presStyleIdx="0" presStyleCnt="3"/>
      <dgm:spPr/>
    </dgm:pt>
    <dgm:pt modelId="{106829AC-B14C-4546-B986-E9C254F19A5B}" type="pres">
      <dgm:prSet presAssocID="{9C75E679-A2B0-4958-829C-926982E94D65}" presName="imagNode" presStyleLbl="fgImgPlace1" presStyleIdx="0" presStyleCnt="3" custScaleX="134844" custScaleY="126919" custLinFactNeighborX="2805"/>
      <dgm:spPr/>
    </dgm:pt>
    <dgm:pt modelId="{8375671B-D8FF-47B8-AAD3-866499DAEF95}" type="pres">
      <dgm:prSet presAssocID="{7671AD66-6BC6-44D5-ABC8-5F0E785F3ACF}" presName="sibTrans" presStyleLbl="sibTrans2D1" presStyleIdx="0" presStyleCnt="0"/>
      <dgm:spPr/>
      <dgm:t>
        <a:bodyPr/>
        <a:lstStyle/>
        <a:p>
          <a:endParaRPr lang="hu-HU"/>
        </a:p>
      </dgm:t>
    </dgm:pt>
    <dgm:pt modelId="{4722F715-10D1-445A-945A-4051CD21E722}" type="pres">
      <dgm:prSet presAssocID="{85FA6DC2-CB98-408B-B797-AE31E3AF7A89}" presName="compNode" presStyleCnt="0"/>
      <dgm:spPr/>
    </dgm:pt>
    <dgm:pt modelId="{0E7B0CE9-DAEA-4975-8A0A-D77FF0213FE8}" type="pres">
      <dgm:prSet presAssocID="{85FA6DC2-CB98-408B-B797-AE31E3AF7A89}" presName="bkgdShape" presStyleLbl="node1" presStyleIdx="1" presStyleCnt="3"/>
      <dgm:spPr/>
      <dgm:t>
        <a:bodyPr/>
        <a:lstStyle/>
        <a:p>
          <a:endParaRPr lang="hu-HU"/>
        </a:p>
      </dgm:t>
    </dgm:pt>
    <dgm:pt modelId="{C8298A88-789F-4D1B-AB05-8D0D8DF8DE41}" type="pres">
      <dgm:prSet presAssocID="{85FA6DC2-CB98-408B-B797-AE31E3AF7A89}" presName="nodeTx" presStyleLbl="node1" presStyleIdx="1" presStyleCnt="3">
        <dgm:presLayoutVars>
          <dgm:bulletEnabled val="1"/>
        </dgm:presLayoutVars>
      </dgm:prSet>
      <dgm:spPr/>
      <dgm:t>
        <a:bodyPr/>
        <a:lstStyle/>
        <a:p>
          <a:endParaRPr lang="hu-HU"/>
        </a:p>
      </dgm:t>
    </dgm:pt>
    <dgm:pt modelId="{CE2D9332-9B12-4EF1-BE2B-5C64B12FB6BD}" type="pres">
      <dgm:prSet presAssocID="{85FA6DC2-CB98-408B-B797-AE31E3AF7A89}" presName="invisiNode" presStyleLbl="node1" presStyleIdx="1" presStyleCnt="3"/>
      <dgm:spPr/>
    </dgm:pt>
    <dgm:pt modelId="{3A31C505-9B5F-4924-8426-353368213737}" type="pres">
      <dgm:prSet presAssocID="{85FA6DC2-CB98-408B-B797-AE31E3AF7A89}" presName="imagNode" presStyleLbl="fgImgPlace1" presStyleIdx="1" presStyleCnt="3"/>
      <dgm:spPr/>
    </dgm:pt>
    <dgm:pt modelId="{F745A1DD-C125-4F42-A550-039D9E021719}" type="pres">
      <dgm:prSet presAssocID="{8E3EA1E0-B795-4401-9A9C-5876B752FE4E}" presName="sibTrans" presStyleLbl="sibTrans2D1" presStyleIdx="0" presStyleCnt="0"/>
      <dgm:spPr/>
      <dgm:t>
        <a:bodyPr/>
        <a:lstStyle/>
        <a:p>
          <a:endParaRPr lang="hu-HU"/>
        </a:p>
      </dgm:t>
    </dgm:pt>
    <dgm:pt modelId="{B30A03E7-A748-4E3A-ACB0-7812C7DB85E3}" type="pres">
      <dgm:prSet presAssocID="{882B126B-EBDD-4CE0-821C-C9126A05229E}" presName="compNode" presStyleCnt="0"/>
      <dgm:spPr/>
    </dgm:pt>
    <dgm:pt modelId="{1A8F1BA4-2138-45FB-A3E7-558761904506}" type="pres">
      <dgm:prSet presAssocID="{882B126B-EBDD-4CE0-821C-C9126A05229E}" presName="bkgdShape" presStyleLbl="node1" presStyleIdx="2" presStyleCnt="3"/>
      <dgm:spPr/>
      <dgm:t>
        <a:bodyPr/>
        <a:lstStyle/>
        <a:p>
          <a:endParaRPr lang="hu-HU"/>
        </a:p>
      </dgm:t>
    </dgm:pt>
    <dgm:pt modelId="{845FB6C5-0A25-42DB-9BCF-80EAAE2B35BF}" type="pres">
      <dgm:prSet presAssocID="{882B126B-EBDD-4CE0-821C-C9126A05229E}" presName="nodeTx" presStyleLbl="node1" presStyleIdx="2" presStyleCnt="3">
        <dgm:presLayoutVars>
          <dgm:bulletEnabled val="1"/>
        </dgm:presLayoutVars>
      </dgm:prSet>
      <dgm:spPr/>
      <dgm:t>
        <a:bodyPr/>
        <a:lstStyle/>
        <a:p>
          <a:endParaRPr lang="hu-HU"/>
        </a:p>
      </dgm:t>
    </dgm:pt>
    <dgm:pt modelId="{97A6EF52-8FC3-43C9-9E13-38500935204D}" type="pres">
      <dgm:prSet presAssocID="{882B126B-EBDD-4CE0-821C-C9126A05229E}" presName="invisiNode" presStyleLbl="node1" presStyleIdx="2" presStyleCnt="3"/>
      <dgm:spPr/>
    </dgm:pt>
    <dgm:pt modelId="{4446CD89-10F5-4D57-AA74-4A4C06D85816}" type="pres">
      <dgm:prSet presAssocID="{882B126B-EBDD-4CE0-821C-C9126A05229E}" presName="imagNode" presStyleLbl="fgImgPlace1" presStyleIdx="2" presStyleCnt="3"/>
      <dgm:spPr/>
    </dgm:pt>
  </dgm:ptLst>
  <dgm:cxnLst>
    <dgm:cxn modelId="{B055192A-4699-412D-8395-16B149DC3080}" type="presOf" srcId="{E2A21720-8FC7-46AD-BB2A-92E8C24283A3}" destId="{83D6DE62-1AFB-4931-A803-3624DF93E0E0}" srcOrd="0" destOrd="0" presId="urn:microsoft.com/office/officeart/2005/8/layout/hList7#1"/>
    <dgm:cxn modelId="{D1CAAD6F-54F3-43EE-B57F-3A30B8F407AE}" type="presOf" srcId="{882B126B-EBDD-4CE0-821C-C9126A05229E}" destId="{1A8F1BA4-2138-45FB-A3E7-558761904506}" srcOrd="0" destOrd="0" presId="urn:microsoft.com/office/officeart/2005/8/layout/hList7#1"/>
    <dgm:cxn modelId="{30297D28-A88F-44A9-8BD2-6C312E56F043}" type="presOf" srcId="{7671AD66-6BC6-44D5-ABC8-5F0E785F3ACF}" destId="{8375671B-D8FF-47B8-AAD3-866499DAEF95}" srcOrd="0" destOrd="0" presId="urn:microsoft.com/office/officeart/2005/8/layout/hList7#1"/>
    <dgm:cxn modelId="{B3F29693-7257-4F34-822A-074D651E477B}" srcId="{E2A21720-8FC7-46AD-BB2A-92E8C24283A3}" destId="{9C75E679-A2B0-4958-829C-926982E94D65}" srcOrd="0" destOrd="0" parTransId="{8BB108B2-4FD7-4342-AABF-D63AD5063668}" sibTransId="{7671AD66-6BC6-44D5-ABC8-5F0E785F3ACF}"/>
    <dgm:cxn modelId="{3F11B678-8D12-4B2B-B38F-B0060DC4E57C}" type="presOf" srcId="{85FA6DC2-CB98-408B-B797-AE31E3AF7A89}" destId="{0E7B0CE9-DAEA-4975-8A0A-D77FF0213FE8}" srcOrd="0" destOrd="0" presId="urn:microsoft.com/office/officeart/2005/8/layout/hList7#1"/>
    <dgm:cxn modelId="{D31B13E4-037A-45FB-8DFF-0EB9D6961CB2}" srcId="{E2A21720-8FC7-46AD-BB2A-92E8C24283A3}" destId="{85FA6DC2-CB98-408B-B797-AE31E3AF7A89}" srcOrd="1" destOrd="0" parTransId="{90C81FC4-2A15-4027-98AF-6D4374860014}" sibTransId="{8E3EA1E0-B795-4401-9A9C-5876B752FE4E}"/>
    <dgm:cxn modelId="{506B1DAD-353A-49EA-94DA-B8680F33DF64}" type="presOf" srcId="{85FA6DC2-CB98-408B-B797-AE31E3AF7A89}" destId="{C8298A88-789F-4D1B-AB05-8D0D8DF8DE41}" srcOrd="1" destOrd="0" presId="urn:microsoft.com/office/officeart/2005/8/layout/hList7#1"/>
    <dgm:cxn modelId="{4FC6A302-2137-42E5-BB73-6A6495C82F35}" type="presOf" srcId="{9C75E679-A2B0-4958-829C-926982E94D65}" destId="{B8139ACE-CE94-4CB7-B580-88EEB37FF1CE}" srcOrd="0" destOrd="0" presId="urn:microsoft.com/office/officeart/2005/8/layout/hList7#1"/>
    <dgm:cxn modelId="{B05AA277-36B8-4E0E-848C-ECA3192BAFB7}" srcId="{E2A21720-8FC7-46AD-BB2A-92E8C24283A3}" destId="{882B126B-EBDD-4CE0-821C-C9126A05229E}" srcOrd="2" destOrd="0" parTransId="{9BA3D5FC-2277-45EC-B21B-2EF19DBF3F58}" sibTransId="{993A7F42-9B72-4299-ACD8-B109912902FC}"/>
    <dgm:cxn modelId="{E3A62104-0FFA-47F4-9027-8E8B08F3016A}" type="presOf" srcId="{882B126B-EBDD-4CE0-821C-C9126A05229E}" destId="{845FB6C5-0A25-42DB-9BCF-80EAAE2B35BF}" srcOrd="1" destOrd="0" presId="urn:microsoft.com/office/officeart/2005/8/layout/hList7#1"/>
    <dgm:cxn modelId="{2D45ED7A-E8B8-4226-A570-2BAB92D271B5}" type="presOf" srcId="{9C75E679-A2B0-4958-829C-926982E94D65}" destId="{1BE8A321-600B-4EC4-84BF-98203ADC9EB2}" srcOrd="1" destOrd="0" presId="urn:microsoft.com/office/officeart/2005/8/layout/hList7#1"/>
    <dgm:cxn modelId="{B5EE0AA7-E315-482C-A5E4-2E896F99ABD5}" type="presOf" srcId="{8E3EA1E0-B795-4401-9A9C-5876B752FE4E}" destId="{F745A1DD-C125-4F42-A550-039D9E021719}" srcOrd="0" destOrd="0" presId="urn:microsoft.com/office/officeart/2005/8/layout/hList7#1"/>
    <dgm:cxn modelId="{9C881DCA-421F-4278-A26D-7CE0A5DE275F}" type="presParOf" srcId="{83D6DE62-1AFB-4931-A803-3624DF93E0E0}" destId="{E34B32EA-59F7-4B81-9078-32AD743A39F1}" srcOrd="0" destOrd="0" presId="urn:microsoft.com/office/officeart/2005/8/layout/hList7#1"/>
    <dgm:cxn modelId="{B813ECBD-4B65-463F-9005-9987B0FA509D}" type="presParOf" srcId="{83D6DE62-1AFB-4931-A803-3624DF93E0E0}" destId="{5E5DFEBC-5236-46E3-9800-A0EFAC10B021}" srcOrd="1" destOrd="0" presId="urn:microsoft.com/office/officeart/2005/8/layout/hList7#1"/>
    <dgm:cxn modelId="{388016E3-3CEF-4628-9852-C46BDFE37FE3}" type="presParOf" srcId="{5E5DFEBC-5236-46E3-9800-A0EFAC10B021}" destId="{9FD24840-75FC-466C-9B86-4BF028B5DFC5}" srcOrd="0" destOrd="0" presId="urn:microsoft.com/office/officeart/2005/8/layout/hList7#1"/>
    <dgm:cxn modelId="{F3C6B2C1-B0BF-453C-BE19-8160DCBF6559}" type="presParOf" srcId="{9FD24840-75FC-466C-9B86-4BF028B5DFC5}" destId="{B8139ACE-CE94-4CB7-B580-88EEB37FF1CE}" srcOrd="0" destOrd="0" presId="urn:microsoft.com/office/officeart/2005/8/layout/hList7#1"/>
    <dgm:cxn modelId="{5AE44791-88BE-443D-8262-E7EEBA529A3F}" type="presParOf" srcId="{9FD24840-75FC-466C-9B86-4BF028B5DFC5}" destId="{1BE8A321-600B-4EC4-84BF-98203ADC9EB2}" srcOrd="1" destOrd="0" presId="urn:microsoft.com/office/officeart/2005/8/layout/hList7#1"/>
    <dgm:cxn modelId="{94F9EB4C-5EB6-4BA9-BE11-382FFE999A58}" type="presParOf" srcId="{9FD24840-75FC-466C-9B86-4BF028B5DFC5}" destId="{C02485CE-2E5C-4227-B6AA-2F98D80B1C20}" srcOrd="2" destOrd="0" presId="urn:microsoft.com/office/officeart/2005/8/layout/hList7#1"/>
    <dgm:cxn modelId="{E9A07073-7882-4476-84E7-19AAFAFF0977}" type="presParOf" srcId="{9FD24840-75FC-466C-9B86-4BF028B5DFC5}" destId="{106829AC-B14C-4546-B986-E9C254F19A5B}" srcOrd="3" destOrd="0" presId="urn:microsoft.com/office/officeart/2005/8/layout/hList7#1"/>
    <dgm:cxn modelId="{21A47E8F-7B4C-4943-8CAD-9510CFD487D0}" type="presParOf" srcId="{5E5DFEBC-5236-46E3-9800-A0EFAC10B021}" destId="{8375671B-D8FF-47B8-AAD3-866499DAEF95}" srcOrd="1" destOrd="0" presId="urn:microsoft.com/office/officeart/2005/8/layout/hList7#1"/>
    <dgm:cxn modelId="{7129F9D0-E421-4812-940C-EB094C1036E3}" type="presParOf" srcId="{5E5DFEBC-5236-46E3-9800-A0EFAC10B021}" destId="{4722F715-10D1-445A-945A-4051CD21E722}" srcOrd="2" destOrd="0" presId="urn:microsoft.com/office/officeart/2005/8/layout/hList7#1"/>
    <dgm:cxn modelId="{533E6294-5E59-46D7-A402-47D02506158D}" type="presParOf" srcId="{4722F715-10D1-445A-945A-4051CD21E722}" destId="{0E7B0CE9-DAEA-4975-8A0A-D77FF0213FE8}" srcOrd="0" destOrd="0" presId="urn:microsoft.com/office/officeart/2005/8/layout/hList7#1"/>
    <dgm:cxn modelId="{E5B5B1D9-8228-4D65-9FEC-20C0F141FEF9}" type="presParOf" srcId="{4722F715-10D1-445A-945A-4051CD21E722}" destId="{C8298A88-789F-4D1B-AB05-8D0D8DF8DE41}" srcOrd="1" destOrd="0" presId="urn:microsoft.com/office/officeart/2005/8/layout/hList7#1"/>
    <dgm:cxn modelId="{47E074C3-7769-4308-B4AF-83D37B59D990}" type="presParOf" srcId="{4722F715-10D1-445A-945A-4051CD21E722}" destId="{CE2D9332-9B12-4EF1-BE2B-5C64B12FB6BD}" srcOrd="2" destOrd="0" presId="urn:microsoft.com/office/officeart/2005/8/layout/hList7#1"/>
    <dgm:cxn modelId="{267728D9-CC04-41E6-9E1F-30988CF7B68B}" type="presParOf" srcId="{4722F715-10D1-445A-945A-4051CD21E722}" destId="{3A31C505-9B5F-4924-8426-353368213737}" srcOrd="3" destOrd="0" presId="urn:microsoft.com/office/officeart/2005/8/layout/hList7#1"/>
    <dgm:cxn modelId="{44D84259-C684-4DA7-8940-D4B46C3D4185}" type="presParOf" srcId="{5E5DFEBC-5236-46E3-9800-A0EFAC10B021}" destId="{F745A1DD-C125-4F42-A550-039D9E021719}" srcOrd="3" destOrd="0" presId="urn:microsoft.com/office/officeart/2005/8/layout/hList7#1"/>
    <dgm:cxn modelId="{71C82AD5-DCCD-4470-A5E4-F61CA69A299C}" type="presParOf" srcId="{5E5DFEBC-5236-46E3-9800-A0EFAC10B021}" destId="{B30A03E7-A748-4E3A-ACB0-7812C7DB85E3}" srcOrd="4" destOrd="0" presId="urn:microsoft.com/office/officeart/2005/8/layout/hList7#1"/>
    <dgm:cxn modelId="{D4796130-1C26-4B50-AC20-B493B67029DB}" type="presParOf" srcId="{B30A03E7-A748-4E3A-ACB0-7812C7DB85E3}" destId="{1A8F1BA4-2138-45FB-A3E7-558761904506}" srcOrd="0" destOrd="0" presId="urn:microsoft.com/office/officeart/2005/8/layout/hList7#1"/>
    <dgm:cxn modelId="{F76E08AB-E349-4CD5-A554-AC3C2287841D}" type="presParOf" srcId="{B30A03E7-A748-4E3A-ACB0-7812C7DB85E3}" destId="{845FB6C5-0A25-42DB-9BCF-80EAAE2B35BF}" srcOrd="1" destOrd="0" presId="urn:microsoft.com/office/officeart/2005/8/layout/hList7#1"/>
    <dgm:cxn modelId="{F627FF27-3C34-46E2-AA0E-57021BE65165}" type="presParOf" srcId="{B30A03E7-A748-4E3A-ACB0-7812C7DB85E3}" destId="{97A6EF52-8FC3-43C9-9E13-38500935204D}" srcOrd="2" destOrd="0" presId="urn:microsoft.com/office/officeart/2005/8/layout/hList7#1"/>
    <dgm:cxn modelId="{38B6FFBB-1A52-4B36-A37A-B93BD996A204}" type="presParOf" srcId="{B30A03E7-A748-4E3A-ACB0-7812C7DB85E3}" destId="{4446CD89-10F5-4D57-AA74-4A4C06D85816}" srcOrd="3" destOrd="0" presId="urn:microsoft.com/office/officeart/2005/8/layout/hList7#1"/>
  </dgm:cxnLst>
  <dgm:bg/>
  <dgm:whole/>
  <dgm:extLst>
    <a:ext uri="http://schemas.microsoft.com/office/drawing/2008/diagram">
      <dsp:dataModelExt xmlns:dsp="http://schemas.microsoft.com/office/drawing/2008/diagram" xmlns="" relId="rId5"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CE65728-1359-4DAE-AD4C-B892C61543F9}" type="doc">
      <dgm:prSet loTypeId="urn:microsoft.com/office/officeart/2008/layout/LinedList" loCatId="list" qsTypeId="urn:microsoft.com/office/officeart/2005/8/quickstyle/simple1#3" qsCatId="simple" csTypeId="urn:microsoft.com/office/officeart/2005/8/colors/accent1_2#3" csCatId="accent1" phldr="1"/>
      <dgm:spPr/>
      <dgm:t>
        <a:bodyPr/>
        <a:lstStyle/>
        <a:p>
          <a:endParaRPr lang="hu-HU"/>
        </a:p>
      </dgm:t>
    </dgm:pt>
    <dgm:pt modelId="{DD55FF3C-931D-42C8-B78E-FB9012156D7B}">
      <dgm:prSet phldrT="[Szöveg]"/>
      <dgm:spPr/>
      <dgm:t>
        <a:bodyPr/>
        <a:lstStyle/>
        <a:p>
          <a:endParaRPr lang="en-US" noProof="0" dirty="0"/>
        </a:p>
      </dgm:t>
    </dgm:pt>
    <dgm:pt modelId="{8077F986-9AD6-481A-9A4D-76E07EAA5A98}" type="parTrans" cxnId="{D9648F47-A8B4-4291-A7D5-75F2CB31BBB0}">
      <dgm:prSet/>
      <dgm:spPr/>
      <dgm:t>
        <a:bodyPr/>
        <a:lstStyle/>
        <a:p>
          <a:endParaRPr lang="hu-HU"/>
        </a:p>
      </dgm:t>
    </dgm:pt>
    <dgm:pt modelId="{4622BD80-730A-491C-ABE1-EBD3FD69319C}" type="sibTrans" cxnId="{D9648F47-A8B4-4291-A7D5-75F2CB31BBB0}">
      <dgm:prSet/>
      <dgm:spPr/>
      <dgm:t>
        <a:bodyPr/>
        <a:lstStyle/>
        <a:p>
          <a:endParaRPr lang="hu-HU"/>
        </a:p>
      </dgm:t>
    </dgm:pt>
    <dgm:pt modelId="{3E061DB5-FE53-494D-86C6-9B8CD9B1595B}">
      <dgm:prSet phldrT="[Szöveg]" custT="1"/>
      <dgm:spPr/>
      <dgm:t>
        <a:bodyPr/>
        <a:lstStyle/>
        <a:p>
          <a:r>
            <a:rPr lang="hu-HU" sz="1600" dirty="0"/>
            <a:t>- </a:t>
          </a:r>
          <a:r>
            <a:rPr lang="en-US" sz="1600" dirty="0"/>
            <a:t>a set of tasks and actions that are carried out by the </a:t>
          </a:r>
          <a:r>
            <a:rPr lang="en-US" sz="1600" b="1" dirty="0"/>
            <a:t>service staff contacting the guests</a:t>
          </a:r>
          <a:r>
            <a:rPr lang="hu-HU" sz="1600" b="1" dirty="0"/>
            <a:t> </a:t>
          </a:r>
          <a:r>
            <a:rPr lang="hu-HU" sz="1600" dirty="0"/>
            <a:t>(</a:t>
          </a:r>
          <a:r>
            <a:rPr lang="en-US" sz="1600" dirty="0"/>
            <a:t>Ford and Sturman</a:t>
          </a:r>
          <a:r>
            <a:rPr lang="hu-HU" sz="1600" dirty="0"/>
            <a:t>, </a:t>
          </a:r>
          <a:r>
            <a:rPr lang="en-US" sz="1600" dirty="0"/>
            <a:t>2019) </a:t>
          </a:r>
          <a:r>
            <a:rPr lang="hu-HU" sz="1600" dirty="0"/>
            <a:t>.</a:t>
          </a:r>
        </a:p>
        <a:p>
          <a:r>
            <a:rPr lang="hu-HU" sz="1600" dirty="0"/>
            <a:t>- </a:t>
          </a:r>
          <a:r>
            <a:rPr lang="en-US" sz="1600" b="1" dirty="0"/>
            <a:t>offering assistance, amenities and comfort services </a:t>
          </a:r>
          <a:r>
            <a:rPr lang="en-US" sz="1600" dirty="0"/>
            <a:t>to the guests that the hotel provides during their stay </a:t>
          </a:r>
          <a:r>
            <a:rPr lang="hu-HU" sz="1600" dirty="0"/>
            <a:t>(Collins </a:t>
          </a:r>
          <a:r>
            <a:rPr lang="hu-HU" sz="1600" dirty="0" err="1"/>
            <a:t>Dictionary</a:t>
          </a:r>
          <a:r>
            <a:rPr lang="hu-HU" sz="1600" dirty="0"/>
            <a:t>, </a:t>
          </a:r>
          <a:r>
            <a:rPr lang="hu-HU" sz="1600" dirty="0" err="1"/>
            <a:t>n.d</a:t>
          </a:r>
          <a:r>
            <a:rPr lang="hu-HU" sz="1600" dirty="0"/>
            <a:t>.) </a:t>
          </a:r>
        </a:p>
        <a:p>
          <a:endParaRPr lang="hu-HU" sz="1400" dirty="0"/>
        </a:p>
      </dgm:t>
    </dgm:pt>
    <dgm:pt modelId="{1729D56D-BA67-4837-A3F9-7056EA5AD9C9}" type="parTrans" cxnId="{BEFAE656-7DD0-48B3-9734-C195195322EE}">
      <dgm:prSet/>
      <dgm:spPr/>
      <dgm:t>
        <a:bodyPr/>
        <a:lstStyle/>
        <a:p>
          <a:endParaRPr lang="hu-HU"/>
        </a:p>
      </dgm:t>
    </dgm:pt>
    <dgm:pt modelId="{EBAD92F5-40ED-4130-B6A1-D019B1E59B6F}" type="sibTrans" cxnId="{BEFAE656-7DD0-48B3-9734-C195195322EE}">
      <dgm:prSet/>
      <dgm:spPr/>
      <dgm:t>
        <a:bodyPr/>
        <a:lstStyle/>
        <a:p>
          <a:endParaRPr lang="hu-HU"/>
        </a:p>
      </dgm:t>
    </dgm:pt>
    <dgm:pt modelId="{55A8A414-F548-425E-9BEB-785604245264}">
      <dgm:prSet phldrT="[Szöveg]" custT="1"/>
      <dgm:spPr/>
      <dgm:t>
        <a:bodyPr/>
        <a:lstStyle/>
        <a:p>
          <a:r>
            <a:rPr lang="hu-HU" sz="1600" dirty="0"/>
            <a:t>- </a:t>
          </a:r>
          <a:r>
            <a:rPr lang="en-US" sz="1600" dirty="0"/>
            <a:t>includes the service of sports facilities, the spa industry and events, informing and providing information to customers during reception activities, as well as responding to their unique needs (Bagdan, 2012).</a:t>
          </a:r>
        </a:p>
        <a:p>
          <a:r>
            <a:rPr lang="hu-HU" sz="1600" b="1" dirty="0"/>
            <a:t>- </a:t>
          </a:r>
          <a:r>
            <a:rPr lang="en-US" sz="1600" b="1" dirty="0"/>
            <a:t>exceed the expectations </a:t>
          </a:r>
          <a:r>
            <a:rPr lang="en-US" sz="1600" dirty="0"/>
            <a:t>of the guests (Thirumaran et al., 2021).</a:t>
          </a:r>
          <a:endParaRPr lang="hu-HU" sz="1600" dirty="0"/>
        </a:p>
      </dgm:t>
    </dgm:pt>
    <dgm:pt modelId="{87901C19-5E59-4228-BDC7-844C29231D10}" type="parTrans" cxnId="{9FFB79CC-8C7A-4F34-A7C6-DFB7BFCF51D6}">
      <dgm:prSet/>
      <dgm:spPr/>
      <dgm:t>
        <a:bodyPr/>
        <a:lstStyle/>
        <a:p>
          <a:endParaRPr lang="hu-HU"/>
        </a:p>
      </dgm:t>
    </dgm:pt>
    <dgm:pt modelId="{DEF517FF-2E73-4911-967F-BD10226E1B23}" type="sibTrans" cxnId="{9FFB79CC-8C7A-4F34-A7C6-DFB7BFCF51D6}">
      <dgm:prSet/>
      <dgm:spPr/>
      <dgm:t>
        <a:bodyPr/>
        <a:lstStyle/>
        <a:p>
          <a:endParaRPr lang="hu-HU"/>
        </a:p>
      </dgm:t>
    </dgm:pt>
    <dgm:pt modelId="{4A05AF35-5E7B-439A-ABF0-3DFD5A477101}">
      <dgm:prSet phldrT="[Szöveg]" custT="1"/>
      <dgm:spPr/>
      <dgm:t>
        <a:bodyPr/>
        <a:lstStyle/>
        <a:p>
          <a:r>
            <a:rPr lang="hu-HU" sz="1600" dirty="0"/>
            <a:t>- </a:t>
          </a:r>
          <a:r>
            <a:rPr lang="en-US" sz="1600" b="1" dirty="0"/>
            <a:t>WOW factor</a:t>
          </a:r>
          <a:r>
            <a:rPr lang="hu-HU" sz="1600" dirty="0"/>
            <a:t>: </a:t>
          </a:r>
          <a:r>
            <a:rPr lang="en-US" sz="1600" dirty="0"/>
            <a:t>tangible products turn into intangible feelings</a:t>
          </a:r>
          <a:r>
            <a:rPr lang="hu-HU" sz="1600" dirty="0"/>
            <a:t>. </a:t>
          </a:r>
          <a:r>
            <a:rPr lang="en-US" sz="1600" i="1" dirty="0"/>
            <a:t>'The Hospitality Industry transforms essentials like a bed, a room, a meal into an experience that is warm, comforting, memorable and even magical' </a:t>
          </a:r>
          <a:r>
            <a:rPr lang="en-US" sz="1600" dirty="0"/>
            <a:t>(Solomon, 2019).</a:t>
          </a:r>
          <a:endParaRPr lang="hu-HU" sz="1600" dirty="0"/>
        </a:p>
        <a:p>
          <a:r>
            <a:rPr lang="hu-HU" sz="1600" dirty="0"/>
            <a:t>- </a:t>
          </a:r>
          <a:r>
            <a:rPr lang="en-US" sz="1600" b="1" dirty="0"/>
            <a:t>special focus on the guest experience</a:t>
          </a:r>
          <a:r>
            <a:rPr lang="en-US" sz="1600" dirty="0"/>
            <a:t>, the identification and analysis of the experience, the recognition and understanding of the needs with the fulfillment of the organization's commitment.</a:t>
          </a:r>
          <a:endParaRPr lang="hu-HU" sz="1600" dirty="0"/>
        </a:p>
      </dgm:t>
    </dgm:pt>
    <dgm:pt modelId="{163FA6E1-D8CC-4C71-B62E-8FE271A04BFA}" type="parTrans" cxnId="{1FDB8CBF-9B2A-4D7C-99BF-D835EAC30363}">
      <dgm:prSet/>
      <dgm:spPr/>
      <dgm:t>
        <a:bodyPr/>
        <a:lstStyle/>
        <a:p>
          <a:endParaRPr lang="hu-HU"/>
        </a:p>
      </dgm:t>
    </dgm:pt>
    <dgm:pt modelId="{3E7096EC-DE20-43BB-A14B-2E604936AAB6}" type="sibTrans" cxnId="{1FDB8CBF-9B2A-4D7C-99BF-D835EAC30363}">
      <dgm:prSet/>
      <dgm:spPr/>
      <dgm:t>
        <a:bodyPr/>
        <a:lstStyle/>
        <a:p>
          <a:endParaRPr lang="hu-HU"/>
        </a:p>
      </dgm:t>
    </dgm:pt>
    <dgm:pt modelId="{726E625A-B48C-4C9D-9E93-8095A5D8BC99}" type="pres">
      <dgm:prSet presAssocID="{4CE65728-1359-4DAE-AD4C-B892C61543F9}" presName="vert0" presStyleCnt="0">
        <dgm:presLayoutVars>
          <dgm:dir/>
          <dgm:animOne val="branch"/>
          <dgm:animLvl val="lvl"/>
        </dgm:presLayoutVars>
      </dgm:prSet>
      <dgm:spPr/>
      <dgm:t>
        <a:bodyPr/>
        <a:lstStyle/>
        <a:p>
          <a:endParaRPr lang="hu-HU"/>
        </a:p>
      </dgm:t>
    </dgm:pt>
    <dgm:pt modelId="{676511E0-737C-4DEE-B376-917339710B28}" type="pres">
      <dgm:prSet presAssocID="{DD55FF3C-931D-42C8-B78E-FB9012156D7B}" presName="thickLine" presStyleLbl="alignNode1" presStyleIdx="0" presStyleCnt="1"/>
      <dgm:spPr/>
    </dgm:pt>
    <dgm:pt modelId="{6BB16308-543E-4FD7-8140-7E08094E2676}" type="pres">
      <dgm:prSet presAssocID="{DD55FF3C-931D-42C8-B78E-FB9012156D7B}" presName="horz1" presStyleCnt="0"/>
      <dgm:spPr/>
    </dgm:pt>
    <dgm:pt modelId="{96D62228-8A61-4D27-B9D0-5B5A0F613180}" type="pres">
      <dgm:prSet presAssocID="{DD55FF3C-931D-42C8-B78E-FB9012156D7B}" presName="tx1" presStyleLbl="revTx" presStyleIdx="0" presStyleCnt="4"/>
      <dgm:spPr/>
      <dgm:t>
        <a:bodyPr/>
        <a:lstStyle/>
        <a:p>
          <a:endParaRPr lang="hu-HU"/>
        </a:p>
      </dgm:t>
    </dgm:pt>
    <dgm:pt modelId="{E35E51EE-BAAC-4C20-A885-D1D3492A1DE6}" type="pres">
      <dgm:prSet presAssocID="{DD55FF3C-931D-42C8-B78E-FB9012156D7B}" presName="vert1" presStyleCnt="0"/>
      <dgm:spPr/>
    </dgm:pt>
    <dgm:pt modelId="{AFACB753-F456-46B0-8B3F-9D9D7042D44D}" type="pres">
      <dgm:prSet presAssocID="{3E061DB5-FE53-494D-86C6-9B8CD9B1595B}" presName="vertSpace2a" presStyleCnt="0"/>
      <dgm:spPr/>
    </dgm:pt>
    <dgm:pt modelId="{905A50F3-C155-4DF1-AB08-D32431446437}" type="pres">
      <dgm:prSet presAssocID="{3E061DB5-FE53-494D-86C6-9B8CD9B1595B}" presName="horz2" presStyleCnt="0"/>
      <dgm:spPr/>
    </dgm:pt>
    <dgm:pt modelId="{5E6411A3-037C-4026-B8C8-B271CD979DF3}" type="pres">
      <dgm:prSet presAssocID="{3E061DB5-FE53-494D-86C6-9B8CD9B1595B}" presName="horzSpace2" presStyleCnt="0"/>
      <dgm:spPr/>
    </dgm:pt>
    <dgm:pt modelId="{4A216963-781E-4B26-BAF5-B511671F90BA}" type="pres">
      <dgm:prSet presAssocID="{3E061DB5-FE53-494D-86C6-9B8CD9B1595B}" presName="tx2" presStyleLbl="revTx" presStyleIdx="1" presStyleCnt="4" custScaleX="114450" custLinFactNeighborX="26017" custLinFactNeighborY="215"/>
      <dgm:spPr/>
      <dgm:t>
        <a:bodyPr/>
        <a:lstStyle/>
        <a:p>
          <a:endParaRPr lang="hu-HU"/>
        </a:p>
      </dgm:t>
    </dgm:pt>
    <dgm:pt modelId="{E189BF60-DF15-49A6-9E11-3455924FE59D}" type="pres">
      <dgm:prSet presAssocID="{3E061DB5-FE53-494D-86C6-9B8CD9B1595B}" presName="vert2" presStyleCnt="0"/>
      <dgm:spPr/>
    </dgm:pt>
    <dgm:pt modelId="{99A0A9DA-0442-4836-98DB-75B946831834}" type="pres">
      <dgm:prSet presAssocID="{3E061DB5-FE53-494D-86C6-9B8CD9B1595B}" presName="thinLine2b" presStyleLbl="callout" presStyleIdx="0" presStyleCnt="3"/>
      <dgm:spPr/>
    </dgm:pt>
    <dgm:pt modelId="{04C77AA9-B7D2-4966-834B-161442C13B6A}" type="pres">
      <dgm:prSet presAssocID="{3E061DB5-FE53-494D-86C6-9B8CD9B1595B}" presName="vertSpace2b" presStyleCnt="0"/>
      <dgm:spPr/>
    </dgm:pt>
    <dgm:pt modelId="{CD140985-7B02-4936-9D79-A6603A585B52}" type="pres">
      <dgm:prSet presAssocID="{55A8A414-F548-425E-9BEB-785604245264}" presName="horz2" presStyleCnt="0"/>
      <dgm:spPr/>
    </dgm:pt>
    <dgm:pt modelId="{F5650EB1-D807-4F3F-87C6-86BC04D49B3C}" type="pres">
      <dgm:prSet presAssocID="{55A8A414-F548-425E-9BEB-785604245264}" presName="horzSpace2" presStyleCnt="0"/>
      <dgm:spPr/>
    </dgm:pt>
    <dgm:pt modelId="{612730FC-608D-4DED-BE01-4ACA1D683491}" type="pres">
      <dgm:prSet presAssocID="{55A8A414-F548-425E-9BEB-785604245264}" presName="tx2" presStyleLbl="revTx" presStyleIdx="2" presStyleCnt="4" custScaleX="113940" custLinFactNeighborX="48544" custLinFactNeighborY="-996"/>
      <dgm:spPr/>
      <dgm:t>
        <a:bodyPr/>
        <a:lstStyle/>
        <a:p>
          <a:endParaRPr lang="hu-HU"/>
        </a:p>
      </dgm:t>
    </dgm:pt>
    <dgm:pt modelId="{03E5270A-4215-4895-A8F5-C8C7A928B781}" type="pres">
      <dgm:prSet presAssocID="{55A8A414-F548-425E-9BEB-785604245264}" presName="vert2" presStyleCnt="0"/>
      <dgm:spPr/>
    </dgm:pt>
    <dgm:pt modelId="{8FFA2448-3386-4275-BB65-6324B020A372}" type="pres">
      <dgm:prSet presAssocID="{55A8A414-F548-425E-9BEB-785604245264}" presName="thinLine2b" presStyleLbl="callout" presStyleIdx="1" presStyleCnt="3"/>
      <dgm:spPr/>
    </dgm:pt>
    <dgm:pt modelId="{223D0473-E9F7-4C98-814E-A2487F2B3C51}" type="pres">
      <dgm:prSet presAssocID="{55A8A414-F548-425E-9BEB-785604245264}" presName="vertSpace2b" presStyleCnt="0"/>
      <dgm:spPr/>
    </dgm:pt>
    <dgm:pt modelId="{90D99B50-A10D-4B46-9A0E-FA30507E1C99}" type="pres">
      <dgm:prSet presAssocID="{4A05AF35-5E7B-439A-ABF0-3DFD5A477101}" presName="horz2" presStyleCnt="0"/>
      <dgm:spPr/>
    </dgm:pt>
    <dgm:pt modelId="{F944999D-6E47-4BF8-B59F-D0819BE1B2AE}" type="pres">
      <dgm:prSet presAssocID="{4A05AF35-5E7B-439A-ABF0-3DFD5A477101}" presName="horzSpace2" presStyleCnt="0"/>
      <dgm:spPr/>
    </dgm:pt>
    <dgm:pt modelId="{0C666CD7-226F-4B36-A9A7-5E2550863A16}" type="pres">
      <dgm:prSet presAssocID="{4A05AF35-5E7B-439A-ABF0-3DFD5A477101}" presName="tx2" presStyleLbl="revTx" presStyleIdx="3" presStyleCnt="4" custScaleX="137568" custLinFactNeighborX="-4943" custLinFactNeighborY="-5044"/>
      <dgm:spPr/>
      <dgm:t>
        <a:bodyPr/>
        <a:lstStyle/>
        <a:p>
          <a:endParaRPr lang="hu-HU"/>
        </a:p>
      </dgm:t>
    </dgm:pt>
    <dgm:pt modelId="{272F90CF-9764-4A98-8E96-A65E74E14DBD}" type="pres">
      <dgm:prSet presAssocID="{4A05AF35-5E7B-439A-ABF0-3DFD5A477101}" presName="vert2" presStyleCnt="0"/>
      <dgm:spPr/>
    </dgm:pt>
    <dgm:pt modelId="{EF6D877A-46A2-4788-9308-59883CC729A6}" type="pres">
      <dgm:prSet presAssocID="{4A05AF35-5E7B-439A-ABF0-3DFD5A477101}" presName="thinLine2b" presStyleLbl="callout" presStyleIdx="2" presStyleCnt="3"/>
      <dgm:spPr/>
    </dgm:pt>
    <dgm:pt modelId="{CB211A6F-5FB4-4C74-A6EA-CCAECB6FF33D}" type="pres">
      <dgm:prSet presAssocID="{4A05AF35-5E7B-439A-ABF0-3DFD5A477101}" presName="vertSpace2b" presStyleCnt="0"/>
      <dgm:spPr/>
    </dgm:pt>
  </dgm:ptLst>
  <dgm:cxnLst>
    <dgm:cxn modelId="{1FDB8CBF-9B2A-4D7C-99BF-D835EAC30363}" srcId="{DD55FF3C-931D-42C8-B78E-FB9012156D7B}" destId="{4A05AF35-5E7B-439A-ABF0-3DFD5A477101}" srcOrd="2" destOrd="0" parTransId="{163FA6E1-D8CC-4C71-B62E-8FE271A04BFA}" sibTransId="{3E7096EC-DE20-43BB-A14B-2E604936AAB6}"/>
    <dgm:cxn modelId="{BEFAE656-7DD0-48B3-9734-C195195322EE}" srcId="{DD55FF3C-931D-42C8-B78E-FB9012156D7B}" destId="{3E061DB5-FE53-494D-86C6-9B8CD9B1595B}" srcOrd="0" destOrd="0" parTransId="{1729D56D-BA67-4837-A3F9-7056EA5AD9C9}" sibTransId="{EBAD92F5-40ED-4130-B6A1-D019B1E59B6F}"/>
    <dgm:cxn modelId="{D9648F47-A8B4-4291-A7D5-75F2CB31BBB0}" srcId="{4CE65728-1359-4DAE-AD4C-B892C61543F9}" destId="{DD55FF3C-931D-42C8-B78E-FB9012156D7B}" srcOrd="0" destOrd="0" parTransId="{8077F986-9AD6-481A-9A4D-76E07EAA5A98}" sibTransId="{4622BD80-730A-491C-ABE1-EBD3FD69319C}"/>
    <dgm:cxn modelId="{40F76EF7-9262-44D0-877E-F49A2CB70C37}" type="presOf" srcId="{55A8A414-F548-425E-9BEB-785604245264}" destId="{612730FC-608D-4DED-BE01-4ACA1D683491}" srcOrd="0" destOrd="0" presId="urn:microsoft.com/office/officeart/2008/layout/LinedList"/>
    <dgm:cxn modelId="{1C66CA89-9A54-42FD-9EEB-E90BE7698469}" type="presOf" srcId="{3E061DB5-FE53-494D-86C6-9B8CD9B1595B}" destId="{4A216963-781E-4B26-BAF5-B511671F90BA}" srcOrd="0" destOrd="0" presId="urn:microsoft.com/office/officeart/2008/layout/LinedList"/>
    <dgm:cxn modelId="{471F7917-F0C0-4225-92B0-166F2B309D32}" type="presOf" srcId="{4A05AF35-5E7B-439A-ABF0-3DFD5A477101}" destId="{0C666CD7-226F-4B36-A9A7-5E2550863A16}" srcOrd="0" destOrd="0" presId="urn:microsoft.com/office/officeart/2008/layout/LinedList"/>
    <dgm:cxn modelId="{31AF6529-7584-42FC-8152-3F7D1B50F956}" type="presOf" srcId="{DD55FF3C-931D-42C8-B78E-FB9012156D7B}" destId="{96D62228-8A61-4D27-B9D0-5B5A0F613180}" srcOrd="0" destOrd="0" presId="urn:microsoft.com/office/officeart/2008/layout/LinedList"/>
    <dgm:cxn modelId="{9FFB79CC-8C7A-4F34-A7C6-DFB7BFCF51D6}" srcId="{DD55FF3C-931D-42C8-B78E-FB9012156D7B}" destId="{55A8A414-F548-425E-9BEB-785604245264}" srcOrd="1" destOrd="0" parTransId="{87901C19-5E59-4228-BDC7-844C29231D10}" sibTransId="{DEF517FF-2E73-4911-967F-BD10226E1B23}"/>
    <dgm:cxn modelId="{C931107B-E517-406F-BA9E-AFF401BCD8D9}" type="presOf" srcId="{4CE65728-1359-4DAE-AD4C-B892C61543F9}" destId="{726E625A-B48C-4C9D-9E93-8095A5D8BC99}" srcOrd="0" destOrd="0" presId="urn:microsoft.com/office/officeart/2008/layout/LinedList"/>
    <dgm:cxn modelId="{A6310F4D-14F0-45D1-B016-49A45AD7B460}" type="presParOf" srcId="{726E625A-B48C-4C9D-9E93-8095A5D8BC99}" destId="{676511E0-737C-4DEE-B376-917339710B28}" srcOrd="0" destOrd="0" presId="urn:microsoft.com/office/officeart/2008/layout/LinedList"/>
    <dgm:cxn modelId="{AAB7BF3D-6792-4C84-BE1D-07B8156530E1}" type="presParOf" srcId="{726E625A-B48C-4C9D-9E93-8095A5D8BC99}" destId="{6BB16308-543E-4FD7-8140-7E08094E2676}" srcOrd="1" destOrd="0" presId="urn:microsoft.com/office/officeart/2008/layout/LinedList"/>
    <dgm:cxn modelId="{67AC5483-B50B-43FC-9FCF-8AB8EF960197}" type="presParOf" srcId="{6BB16308-543E-4FD7-8140-7E08094E2676}" destId="{96D62228-8A61-4D27-B9D0-5B5A0F613180}" srcOrd="0" destOrd="0" presId="urn:microsoft.com/office/officeart/2008/layout/LinedList"/>
    <dgm:cxn modelId="{EAB034EB-57A1-4A6F-9C61-AB1F6987CA35}" type="presParOf" srcId="{6BB16308-543E-4FD7-8140-7E08094E2676}" destId="{E35E51EE-BAAC-4C20-A885-D1D3492A1DE6}" srcOrd="1" destOrd="0" presId="urn:microsoft.com/office/officeart/2008/layout/LinedList"/>
    <dgm:cxn modelId="{0495DBC4-0001-4B0B-831D-96B42B8D0184}" type="presParOf" srcId="{E35E51EE-BAAC-4C20-A885-D1D3492A1DE6}" destId="{AFACB753-F456-46B0-8B3F-9D9D7042D44D}" srcOrd="0" destOrd="0" presId="urn:microsoft.com/office/officeart/2008/layout/LinedList"/>
    <dgm:cxn modelId="{E414B436-8D83-4E53-8526-60D5AF2D84E1}" type="presParOf" srcId="{E35E51EE-BAAC-4C20-A885-D1D3492A1DE6}" destId="{905A50F3-C155-4DF1-AB08-D32431446437}" srcOrd="1" destOrd="0" presId="urn:microsoft.com/office/officeart/2008/layout/LinedList"/>
    <dgm:cxn modelId="{C88C33F4-9110-4FC2-B438-E6732E2FA303}" type="presParOf" srcId="{905A50F3-C155-4DF1-AB08-D32431446437}" destId="{5E6411A3-037C-4026-B8C8-B271CD979DF3}" srcOrd="0" destOrd="0" presId="urn:microsoft.com/office/officeart/2008/layout/LinedList"/>
    <dgm:cxn modelId="{08933273-93D8-4A79-A63C-27F8E24F5F6A}" type="presParOf" srcId="{905A50F3-C155-4DF1-AB08-D32431446437}" destId="{4A216963-781E-4B26-BAF5-B511671F90BA}" srcOrd="1" destOrd="0" presId="urn:microsoft.com/office/officeart/2008/layout/LinedList"/>
    <dgm:cxn modelId="{F39F6035-CF78-477E-8E98-295873DDA732}" type="presParOf" srcId="{905A50F3-C155-4DF1-AB08-D32431446437}" destId="{E189BF60-DF15-49A6-9E11-3455924FE59D}" srcOrd="2" destOrd="0" presId="urn:microsoft.com/office/officeart/2008/layout/LinedList"/>
    <dgm:cxn modelId="{021F5F4F-2B19-4046-B098-2A4DA1A350B0}" type="presParOf" srcId="{E35E51EE-BAAC-4C20-A885-D1D3492A1DE6}" destId="{99A0A9DA-0442-4836-98DB-75B946831834}" srcOrd="2" destOrd="0" presId="urn:microsoft.com/office/officeart/2008/layout/LinedList"/>
    <dgm:cxn modelId="{F2A6DBFB-ECEC-4DE1-A6DC-C51C22A3A373}" type="presParOf" srcId="{E35E51EE-BAAC-4C20-A885-D1D3492A1DE6}" destId="{04C77AA9-B7D2-4966-834B-161442C13B6A}" srcOrd="3" destOrd="0" presId="urn:microsoft.com/office/officeart/2008/layout/LinedList"/>
    <dgm:cxn modelId="{85C985C6-0358-4961-8E6D-DA79A3754B48}" type="presParOf" srcId="{E35E51EE-BAAC-4C20-A885-D1D3492A1DE6}" destId="{CD140985-7B02-4936-9D79-A6603A585B52}" srcOrd="4" destOrd="0" presId="urn:microsoft.com/office/officeart/2008/layout/LinedList"/>
    <dgm:cxn modelId="{77F35228-AB9B-4E68-A120-E76DCF096853}" type="presParOf" srcId="{CD140985-7B02-4936-9D79-A6603A585B52}" destId="{F5650EB1-D807-4F3F-87C6-86BC04D49B3C}" srcOrd="0" destOrd="0" presId="urn:microsoft.com/office/officeart/2008/layout/LinedList"/>
    <dgm:cxn modelId="{8CD862A0-027A-4112-BAFA-3DF0F6ED5471}" type="presParOf" srcId="{CD140985-7B02-4936-9D79-A6603A585B52}" destId="{612730FC-608D-4DED-BE01-4ACA1D683491}" srcOrd="1" destOrd="0" presId="urn:microsoft.com/office/officeart/2008/layout/LinedList"/>
    <dgm:cxn modelId="{CCC7CEA9-A0AF-4C93-8B7A-2B678A3E8A66}" type="presParOf" srcId="{CD140985-7B02-4936-9D79-A6603A585B52}" destId="{03E5270A-4215-4895-A8F5-C8C7A928B781}" srcOrd="2" destOrd="0" presId="urn:microsoft.com/office/officeart/2008/layout/LinedList"/>
    <dgm:cxn modelId="{6F6904DE-8CA1-451C-8C7D-31EF81BCBB95}" type="presParOf" srcId="{E35E51EE-BAAC-4C20-A885-D1D3492A1DE6}" destId="{8FFA2448-3386-4275-BB65-6324B020A372}" srcOrd="5" destOrd="0" presId="urn:microsoft.com/office/officeart/2008/layout/LinedList"/>
    <dgm:cxn modelId="{248EB078-BC1D-44B5-8B0B-691DBE812A4E}" type="presParOf" srcId="{E35E51EE-BAAC-4C20-A885-D1D3492A1DE6}" destId="{223D0473-E9F7-4C98-814E-A2487F2B3C51}" srcOrd="6" destOrd="0" presId="urn:microsoft.com/office/officeart/2008/layout/LinedList"/>
    <dgm:cxn modelId="{D926DA20-4887-4094-BEC3-3D6DB24869C8}" type="presParOf" srcId="{E35E51EE-BAAC-4C20-A885-D1D3492A1DE6}" destId="{90D99B50-A10D-4B46-9A0E-FA30507E1C99}" srcOrd="7" destOrd="0" presId="urn:microsoft.com/office/officeart/2008/layout/LinedList"/>
    <dgm:cxn modelId="{90615D3E-7A56-4CD1-B502-25E6226AA360}" type="presParOf" srcId="{90D99B50-A10D-4B46-9A0E-FA30507E1C99}" destId="{F944999D-6E47-4BF8-B59F-D0819BE1B2AE}" srcOrd="0" destOrd="0" presId="urn:microsoft.com/office/officeart/2008/layout/LinedList"/>
    <dgm:cxn modelId="{F613AFFE-8284-452C-A581-23E243328F99}" type="presParOf" srcId="{90D99B50-A10D-4B46-9A0E-FA30507E1C99}" destId="{0C666CD7-226F-4B36-A9A7-5E2550863A16}" srcOrd="1" destOrd="0" presId="urn:microsoft.com/office/officeart/2008/layout/LinedList"/>
    <dgm:cxn modelId="{1717C332-1A2F-4E13-8F18-17957E39562C}" type="presParOf" srcId="{90D99B50-A10D-4B46-9A0E-FA30507E1C99}" destId="{272F90CF-9764-4A98-8E96-A65E74E14DBD}" srcOrd="2" destOrd="0" presId="urn:microsoft.com/office/officeart/2008/layout/LinedList"/>
    <dgm:cxn modelId="{6E49D76E-5699-4F49-AC13-330F736652C0}" type="presParOf" srcId="{E35E51EE-BAAC-4C20-A885-D1D3492A1DE6}" destId="{EF6D877A-46A2-4788-9308-59883CC729A6}" srcOrd="8" destOrd="0" presId="urn:microsoft.com/office/officeart/2008/layout/LinedList"/>
    <dgm:cxn modelId="{DA20AEAD-30A3-4674-AC14-4264938BEC2A}" type="presParOf" srcId="{E35E51EE-BAAC-4C20-A885-D1D3492A1DE6}" destId="{CB211A6F-5FB4-4C74-A6EA-CCAECB6FF33D}" srcOrd="9" destOrd="0" presId="urn:microsoft.com/office/officeart/2008/layout/LinedList"/>
  </dgm:cxnLst>
  <dgm:bg/>
  <dgm:whole/>
  <dgm:extLst>
    <a:ext uri="http://schemas.microsoft.com/office/drawing/2008/diagram">
      <dsp:dataModelExt xmlns:dsp="http://schemas.microsoft.com/office/drawing/2008/diagram" xmlns="" relId="rId5"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A4C6EB6-FB48-4C1A-9CCE-7294068EBC05}" type="doc">
      <dgm:prSet loTypeId="urn:microsoft.com/office/officeart/2008/layout/LinedList" loCatId="list" qsTypeId="urn:microsoft.com/office/officeart/2005/8/quickstyle/simple1#4" qsCatId="simple" csTypeId="urn:microsoft.com/office/officeart/2005/8/colors/accent1_2#4" csCatId="accent1" phldr="1"/>
      <dgm:spPr/>
      <dgm:t>
        <a:bodyPr/>
        <a:lstStyle/>
        <a:p>
          <a:endParaRPr lang="hu-HU"/>
        </a:p>
      </dgm:t>
    </dgm:pt>
    <dgm:pt modelId="{7DE7EF33-A8BA-447E-B7FD-7EB69C5264D5}">
      <dgm:prSet phldrT="[Szöveg]" custT="1"/>
      <dgm:spPr/>
      <dgm:t>
        <a:bodyPr/>
        <a:lstStyle/>
        <a:p>
          <a:pPr>
            <a:buFont typeface="Wingdings" panose="05000000000000000000" pitchFamily="2" charset="2"/>
            <a:buChar char="q"/>
          </a:pPr>
          <a:r>
            <a:rPr lang="hu-HU" sz="1600" dirty="0"/>
            <a:t> - </a:t>
          </a:r>
          <a:r>
            <a:rPr lang="en-US" sz="1600" dirty="0"/>
            <a:t>all organizations must realize that customers are the </a:t>
          </a:r>
          <a:r>
            <a:rPr lang="en-US" sz="1600" b="1" dirty="0"/>
            <a:t>key</a:t>
          </a:r>
          <a:r>
            <a:rPr lang="hu-HU" sz="1600" dirty="0"/>
            <a:t>;</a:t>
          </a:r>
        </a:p>
        <a:p>
          <a:pPr>
            <a:buFont typeface="Wingdings" panose="05000000000000000000" pitchFamily="2" charset="2"/>
            <a:buChar char="q"/>
          </a:pPr>
          <a:r>
            <a:rPr lang="hu-HU" sz="1600" dirty="0"/>
            <a:t> - </a:t>
          </a:r>
          <a:r>
            <a:rPr lang="en-US" sz="1600" dirty="0"/>
            <a:t>it is necessary to satisfy customer satisfaction to the maximum, and if possible, </a:t>
          </a:r>
          <a:r>
            <a:rPr lang="en-US" sz="1600" b="1" dirty="0"/>
            <a:t>exceed </a:t>
          </a:r>
          <a:r>
            <a:rPr lang="en-US" sz="1600" dirty="0"/>
            <a:t>it</a:t>
          </a:r>
          <a:r>
            <a:rPr lang="hu-HU" sz="1600" dirty="0"/>
            <a:t>.</a:t>
          </a:r>
        </a:p>
        <a:p>
          <a:pPr>
            <a:buFont typeface="Wingdings" panose="05000000000000000000" pitchFamily="2" charset="2"/>
            <a:buChar char="q"/>
          </a:pPr>
          <a:r>
            <a:rPr lang="hu-HU" sz="1600" noProof="0" dirty="0"/>
            <a:t> - </a:t>
          </a:r>
          <a:r>
            <a:rPr lang="en-US" sz="1600" noProof="0" dirty="0"/>
            <a:t>guest</a:t>
          </a:r>
          <a:r>
            <a:rPr lang="hu-HU" sz="1600" dirty="0"/>
            <a:t> </a:t>
          </a:r>
          <a:r>
            <a:rPr lang="en-US" sz="1600" noProof="0" dirty="0"/>
            <a:t>services</a:t>
          </a:r>
          <a:r>
            <a:rPr lang="hu-HU" sz="1600" dirty="0"/>
            <a:t> </a:t>
          </a:r>
          <a:r>
            <a:rPr lang="en-US" sz="1600" noProof="0" dirty="0"/>
            <a:t>are</a:t>
          </a:r>
          <a:r>
            <a:rPr lang="en-US" sz="1600" dirty="0"/>
            <a:t> not only inimitable by other organizations, but </a:t>
          </a:r>
          <a:r>
            <a:rPr lang="en-US" sz="1600" b="1" dirty="0"/>
            <a:t>also creates value for guests </a:t>
          </a:r>
          <a:r>
            <a:rPr lang="en-US" sz="1600" dirty="0"/>
            <a:t>(Hermans et al., 2009).</a:t>
          </a:r>
          <a:endParaRPr lang="hu-HU" sz="1600" dirty="0"/>
        </a:p>
      </dgm:t>
    </dgm:pt>
    <dgm:pt modelId="{F204F51C-0677-45F2-9ACC-C8EF150DF173}" type="parTrans" cxnId="{B9763F71-A452-4F88-8C47-10BBDE7DD5CB}">
      <dgm:prSet/>
      <dgm:spPr/>
      <dgm:t>
        <a:bodyPr/>
        <a:lstStyle/>
        <a:p>
          <a:endParaRPr lang="hu-HU"/>
        </a:p>
      </dgm:t>
    </dgm:pt>
    <dgm:pt modelId="{449CDE92-17B8-44D8-AB40-F2FD07BF271B}" type="sibTrans" cxnId="{B9763F71-A452-4F88-8C47-10BBDE7DD5CB}">
      <dgm:prSet/>
      <dgm:spPr/>
      <dgm:t>
        <a:bodyPr/>
        <a:lstStyle/>
        <a:p>
          <a:endParaRPr lang="hu-HU"/>
        </a:p>
      </dgm:t>
    </dgm:pt>
    <dgm:pt modelId="{DDC4B72B-1235-4414-AD89-E973AE25327C}">
      <dgm:prSet phldrT="[Szöveg]" custT="1"/>
      <dgm:spPr/>
      <dgm:t>
        <a:bodyPr/>
        <a:lstStyle/>
        <a:p>
          <a:pPr>
            <a:buFont typeface="Wingdings" panose="05000000000000000000" pitchFamily="2" charset="2"/>
            <a:buChar char="§"/>
          </a:pPr>
          <a:r>
            <a:rPr lang="hu-HU" sz="1600" dirty="0"/>
            <a:t> - </a:t>
          </a:r>
          <a:r>
            <a:rPr lang="en-US" sz="1600" dirty="0"/>
            <a:t>a </a:t>
          </a:r>
          <a:r>
            <a:rPr lang="en-US" sz="1600" b="1" dirty="0"/>
            <a:t>relationship</a:t>
          </a:r>
          <a:r>
            <a:rPr lang="en-US" sz="1600" dirty="0"/>
            <a:t> can be established between the guest and the hotel,</a:t>
          </a:r>
          <a:r>
            <a:rPr lang="hu-HU" sz="1600" dirty="0"/>
            <a:t>;</a:t>
          </a:r>
        </a:p>
        <a:p>
          <a:pPr>
            <a:buFont typeface="Wingdings" panose="05000000000000000000" pitchFamily="2" charset="2"/>
            <a:buChar char="§"/>
          </a:pPr>
          <a:r>
            <a:rPr lang="hu-HU" sz="1600" dirty="0"/>
            <a:t> - </a:t>
          </a:r>
          <a:r>
            <a:rPr lang="en-US" sz="1600" noProof="0" dirty="0"/>
            <a:t>management</a:t>
          </a:r>
          <a:r>
            <a:rPr lang="en-US" sz="1600" dirty="0"/>
            <a:t> </a:t>
          </a:r>
          <a:r>
            <a:rPr lang="en-US" sz="1600" b="0" dirty="0"/>
            <a:t>of</a:t>
          </a:r>
          <a:r>
            <a:rPr lang="en-US" sz="1600" b="1" dirty="0"/>
            <a:t> critical soft skills </a:t>
          </a:r>
          <a:r>
            <a:rPr lang="en-US" sz="1600" dirty="0"/>
            <a:t>is expected from the staff in order to nurture further guest relations</a:t>
          </a:r>
          <a:r>
            <a:rPr lang="hu-HU" sz="1600" dirty="0"/>
            <a:t>. </a:t>
          </a:r>
        </a:p>
        <a:p>
          <a:pPr>
            <a:buFont typeface="Wingdings" panose="05000000000000000000" pitchFamily="2" charset="2"/>
            <a:buChar char="§"/>
          </a:pPr>
          <a:r>
            <a:rPr lang="hu-HU" sz="1600" dirty="0"/>
            <a:t>  -</a:t>
          </a:r>
          <a:r>
            <a:rPr lang="en-US" sz="1600" dirty="0"/>
            <a:t> basic </a:t>
          </a:r>
          <a:r>
            <a:rPr lang="en-US" sz="1600" b="1" dirty="0"/>
            <a:t>duties</a:t>
          </a:r>
          <a:r>
            <a:rPr lang="en-US" sz="1600" dirty="0"/>
            <a:t> of those involved reception services, appropriate customer management and information, solutions to individual requests and problems in an attentive and polite manner (Wozniak and Miesiak-Wójeik, 2017).</a:t>
          </a:r>
          <a:endParaRPr lang="hu-HU" sz="1600" dirty="0"/>
        </a:p>
      </dgm:t>
    </dgm:pt>
    <dgm:pt modelId="{A4E98EA8-A74B-4C42-A7FE-3D2BDF573E3D}" type="parTrans" cxnId="{A19241F1-0065-4D52-A508-3FB46008B427}">
      <dgm:prSet/>
      <dgm:spPr/>
      <dgm:t>
        <a:bodyPr/>
        <a:lstStyle/>
        <a:p>
          <a:endParaRPr lang="hu-HU"/>
        </a:p>
      </dgm:t>
    </dgm:pt>
    <dgm:pt modelId="{0F4E900E-73D3-4407-B6D2-56C71FC4CF69}" type="sibTrans" cxnId="{A19241F1-0065-4D52-A508-3FB46008B427}">
      <dgm:prSet/>
      <dgm:spPr/>
      <dgm:t>
        <a:bodyPr/>
        <a:lstStyle/>
        <a:p>
          <a:endParaRPr lang="hu-HU"/>
        </a:p>
      </dgm:t>
    </dgm:pt>
    <dgm:pt modelId="{3D40BB7D-4528-4B28-9E59-919A374FE381}">
      <dgm:prSet phldrT="[Szöveg]"/>
      <dgm:spPr/>
      <dgm:t>
        <a:bodyPr/>
        <a:lstStyle/>
        <a:p>
          <a:r>
            <a:rPr lang="hu-HU" dirty="0"/>
            <a:t> </a:t>
          </a:r>
        </a:p>
      </dgm:t>
    </dgm:pt>
    <dgm:pt modelId="{8155629B-7E5C-47D3-BF2A-9D621D395049}" type="sibTrans" cxnId="{1EBF94B7-38F1-4FA9-A20C-1E1877A20AC5}">
      <dgm:prSet/>
      <dgm:spPr/>
      <dgm:t>
        <a:bodyPr/>
        <a:lstStyle/>
        <a:p>
          <a:endParaRPr lang="hu-HU"/>
        </a:p>
      </dgm:t>
    </dgm:pt>
    <dgm:pt modelId="{BD28823F-AACB-4A73-A7D2-BF818814DE13}" type="parTrans" cxnId="{1EBF94B7-38F1-4FA9-A20C-1E1877A20AC5}">
      <dgm:prSet/>
      <dgm:spPr/>
      <dgm:t>
        <a:bodyPr/>
        <a:lstStyle/>
        <a:p>
          <a:endParaRPr lang="hu-HU"/>
        </a:p>
      </dgm:t>
    </dgm:pt>
    <dgm:pt modelId="{42C6D815-F518-4C05-869A-048EE72DBD43}" type="pres">
      <dgm:prSet presAssocID="{FA4C6EB6-FB48-4C1A-9CCE-7294068EBC05}" presName="vert0" presStyleCnt="0">
        <dgm:presLayoutVars>
          <dgm:dir/>
          <dgm:animOne val="branch"/>
          <dgm:animLvl val="lvl"/>
        </dgm:presLayoutVars>
      </dgm:prSet>
      <dgm:spPr/>
      <dgm:t>
        <a:bodyPr/>
        <a:lstStyle/>
        <a:p>
          <a:endParaRPr lang="hu-HU"/>
        </a:p>
      </dgm:t>
    </dgm:pt>
    <dgm:pt modelId="{5D49922E-7780-4C89-9867-B892566CAAF6}" type="pres">
      <dgm:prSet presAssocID="{3D40BB7D-4528-4B28-9E59-919A374FE381}" presName="thickLine" presStyleLbl="alignNode1" presStyleIdx="0" presStyleCnt="1"/>
      <dgm:spPr/>
    </dgm:pt>
    <dgm:pt modelId="{48A4BA48-032F-4E3F-BBB8-1CFC97763848}" type="pres">
      <dgm:prSet presAssocID="{3D40BB7D-4528-4B28-9E59-919A374FE381}" presName="horz1" presStyleCnt="0"/>
      <dgm:spPr/>
    </dgm:pt>
    <dgm:pt modelId="{A0EB0D3B-2BA4-4F21-9A69-EE9691448E45}" type="pres">
      <dgm:prSet presAssocID="{3D40BB7D-4528-4B28-9E59-919A374FE381}" presName="tx1" presStyleLbl="revTx" presStyleIdx="0" presStyleCnt="3" custFlipHor="1" custScaleX="42185"/>
      <dgm:spPr/>
      <dgm:t>
        <a:bodyPr/>
        <a:lstStyle/>
        <a:p>
          <a:endParaRPr lang="hu-HU"/>
        </a:p>
      </dgm:t>
    </dgm:pt>
    <dgm:pt modelId="{152701B6-CBBB-4C07-8AFF-CCE416FAFD30}" type="pres">
      <dgm:prSet presAssocID="{3D40BB7D-4528-4B28-9E59-919A374FE381}" presName="vert1" presStyleCnt="0"/>
      <dgm:spPr/>
    </dgm:pt>
    <dgm:pt modelId="{80BAD67A-82ED-4351-9FAD-6F0F4ED27CE8}" type="pres">
      <dgm:prSet presAssocID="{7DE7EF33-A8BA-447E-B7FD-7EB69C5264D5}" presName="vertSpace2a" presStyleCnt="0"/>
      <dgm:spPr/>
    </dgm:pt>
    <dgm:pt modelId="{2539DCA6-5FB6-4389-8226-3E098185AFA8}" type="pres">
      <dgm:prSet presAssocID="{7DE7EF33-A8BA-447E-B7FD-7EB69C5264D5}" presName="horz2" presStyleCnt="0"/>
      <dgm:spPr/>
    </dgm:pt>
    <dgm:pt modelId="{2D9C0AD9-BE9E-4718-B1D6-DCE3B39D5CC9}" type="pres">
      <dgm:prSet presAssocID="{7DE7EF33-A8BA-447E-B7FD-7EB69C5264D5}" presName="horzSpace2" presStyleCnt="0"/>
      <dgm:spPr/>
    </dgm:pt>
    <dgm:pt modelId="{CD890554-E3DB-4198-8504-156EE10725C1}" type="pres">
      <dgm:prSet presAssocID="{7DE7EF33-A8BA-447E-B7FD-7EB69C5264D5}" presName="tx2" presStyleLbl="revTx" presStyleIdx="1" presStyleCnt="3" custScaleX="224718" custScaleY="55940" custLinFactNeighborX="6301" custLinFactNeighborY="-13875"/>
      <dgm:spPr/>
      <dgm:t>
        <a:bodyPr/>
        <a:lstStyle/>
        <a:p>
          <a:endParaRPr lang="hu-HU"/>
        </a:p>
      </dgm:t>
    </dgm:pt>
    <dgm:pt modelId="{07442AD4-368C-450F-9917-7EA367096997}" type="pres">
      <dgm:prSet presAssocID="{7DE7EF33-A8BA-447E-B7FD-7EB69C5264D5}" presName="vert2" presStyleCnt="0"/>
      <dgm:spPr/>
    </dgm:pt>
    <dgm:pt modelId="{A4B85E1F-775C-4A9F-A780-76DB33E8D13A}" type="pres">
      <dgm:prSet presAssocID="{7DE7EF33-A8BA-447E-B7FD-7EB69C5264D5}" presName="thinLine2b" presStyleLbl="callout" presStyleIdx="0" presStyleCnt="2"/>
      <dgm:spPr/>
    </dgm:pt>
    <dgm:pt modelId="{593AFD8B-5423-407B-9E29-30D1B988343F}" type="pres">
      <dgm:prSet presAssocID="{7DE7EF33-A8BA-447E-B7FD-7EB69C5264D5}" presName="vertSpace2b" presStyleCnt="0"/>
      <dgm:spPr/>
    </dgm:pt>
    <dgm:pt modelId="{01375E50-2E1D-46B0-8266-9CDB475D7C2F}" type="pres">
      <dgm:prSet presAssocID="{DDC4B72B-1235-4414-AD89-E973AE25327C}" presName="horz2" presStyleCnt="0"/>
      <dgm:spPr/>
    </dgm:pt>
    <dgm:pt modelId="{C7A0AB05-A9E5-47C1-8304-3A97500CDB58}" type="pres">
      <dgm:prSet presAssocID="{DDC4B72B-1235-4414-AD89-E973AE25327C}" presName="horzSpace2" presStyleCnt="0"/>
      <dgm:spPr/>
    </dgm:pt>
    <dgm:pt modelId="{7EF83137-22B2-4BC4-AF02-44DADCFB8C9C}" type="pres">
      <dgm:prSet presAssocID="{DDC4B72B-1235-4414-AD89-E973AE25327C}" presName="tx2" presStyleLbl="revTx" presStyleIdx="2" presStyleCnt="3" custScaleX="219437" custLinFactNeighborX="11" custLinFactNeighborY="19470"/>
      <dgm:spPr/>
      <dgm:t>
        <a:bodyPr/>
        <a:lstStyle/>
        <a:p>
          <a:endParaRPr lang="hu-HU"/>
        </a:p>
      </dgm:t>
    </dgm:pt>
    <dgm:pt modelId="{656276DE-0883-45C2-A413-B8E6A8E0B7F9}" type="pres">
      <dgm:prSet presAssocID="{DDC4B72B-1235-4414-AD89-E973AE25327C}" presName="vert2" presStyleCnt="0"/>
      <dgm:spPr/>
    </dgm:pt>
    <dgm:pt modelId="{8A24F720-49B0-4266-BF36-0584F27EFFA4}" type="pres">
      <dgm:prSet presAssocID="{DDC4B72B-1235-4414-AD89-E973AE25327C}" presName="thinLine2b" presStyleLbl="callout" presStyleIdx="1" presStyleCnt="2"/>
      <dgm:spPr/>
    </dgm:pt>
    <dgm:pt modelId="{CBD12782-B8F5-45D8-BABF-06DF488D66A2}" type="pres">
      <dgm:prSet presAssocID="{DDC4B72B-1235-4414-AD89-E973AE25327C}" presName="vertSpace2b" presStyleCnt="0"/>
      <dgm:spPr/>
    </dgm:pt>
  </dgm:ptLst>
  <dgm:cxnLst>
    <dgm:cxn modelId="{1EBF94B7-38F1-4FA9-A20C-1E1877A20AC5}" srcId="{FA4C6EB6-FB48-4C1A-9CCE-7294068EBC05}" destId="{3D40BB7D-4528-4B28-9E59-919A374FE381}" srcOrd="0" destOrd="0" parTransId="{BD28823F-AACB-4A73-A7D2-BF818814DE13}" sibTransId="{8155629B-7E5C-47D3-BF2A-9D621D395049}"/>
    <dgm:cxn modelId="{B9763F71-A452-4F88-8C47-10BBDE7DD5CB}" srcId="{3D40BB7D-4528-4B28-9E59-919A374FE381}" destId="{7DE7EF33-A8BA-447E-B7FD-7EB69C5264D5}" srcOrd="0" destOrd="0" parTransId="{F204F51C-0677-45F2-9ACC-C8EF150DF173}" sibTransId="{449CDE92-17B8-44D8-AB40-F2FD07BF271B}"/>
    <dgm:cxn modelId="{92D04DAF-F95C-4D63-AF96-CE84DD11C74E}" type="presOf" srcId="{3D40BB7D-4528-4B28-9E59-919A374FE381}" destId="{A0EB0D3B-2BA4-4F21-9A69-EE9691448E45}" srcOrd="0" destOrd="0" presId="urn:microsoft.com/office/officeart/2008/layout/LinedList"/>
    <dgm:cxn modelId="{769E86DA-7377-4E98-8F8A-BFFDF60D8204}" type="presOf" srcId="{7DE7EF33-A8BA-447E-B7FD-7EB69C5264D5}" destId="{CD890554-E3DB-4198-8504-156EE10725C1}" srcOrd="0" destOrd="0" presId="urn:microsoft.com/office/officeart/2008/layout/LinedList"/>
    <dgm:cxn modelId="{BD4FB8AC-A208-4B4D-B37C-FFE4B9D7E25C}" type="presOf" srcId="{FA4C6EB6-FB48-4C1A-9CCE-7294068EBC05}" destId="{42C6D815-F518-4C05-869A-048EE72DBD43}" srcOrd="0" destOrd="0" presId="urn:microsoft.com/office/officeart/2008/layout/LinedList"/>
    <dgm:cxn modelId="{034E1151-7BFF-4DA8-8717-58FD808BCB63}" type="presOf" srcId="{DDC4B72B-1235-4414-AD89-E973AE25327C}" destId="{7EF83137-22B2-4BC4-AF02-44DADCFB8C9C}" srcOrd="0" destOrd="0" presId="urn:microsoft.com/office/officeart/2008/layout/LinedList"/>
    <dgm:cxn modelId="{A19241F1-0065-4D52-A508-3FB46008B427}" srcId="{3D40BB7D-4528-4B28-9E59-919A374FE381}" destId="{DDC4B72B-1235-4414-AD89-E973AE25327C}" srcOrd="1" destOrd="0" parTransId="{A4E98EA8-A74B-4C42-A7FE-3D2BDF573E3D}" sibTransId="{0F4E900E-73D3-4407-B6D2-56C71FC4CF69}"/>
    <dgm:cxn modelId="{F823D3D9-0FA2-4859-B525-F388B7233210}" type="presParOf" srcId="{42C6D815-F518-4C05-869A-048EE72DBD43}" destId="{5D49922E-7780-4C89-9867-B892566CAAF6}" srcOrd="0" destOrd="0" presId="urn:microsoft.com/office/officeart/2008/layout/LinedList"/>
    <dgm:cxn modelId="{FFCF2A47-E78C-4B46-BC24-E476DA8945A7}" type="presParOf" srcId="{42C6D815-F518-4C05-869A-048EE72DBD43}" destId="{48A4BA48-032F-4E3F-BBB8-1CFC97763848}" srcOrd="1" destOrd="0" presId="urn:microsoft.com/office/officeart/2008/layout/LinedList"/>
    <dgm:cxn modelId="{485FCE1E-8D9F-447A-8BE3-E6ACB612B888}" type="presParOf" srcId="{48A4BA48-032F-4E3F-BBB8-1CFC97763848}" destId="{A0EB0D3B-2BA4-4F21-9A69-EE9691448E45}" srcOrd="0" destOrd="0" presId="urn:microsoft.com/office/officeart/2008/layout/LinedList"/>
    <dgm:cxn modelId="{E17C504F-F2C0-4EAA-932E-EBD7411C4BB2}" type="presParOf" srcId="{48A4BA48-032F-4E3F-BBB8-1CFC97763848}" destId="{152701B6-CBBB-4C07-8AFF-CCE416FAFD30}" srcOrd="1" destOrd="0" presId="urn:microsoft.com/office/officeart/2008/layout/LinedList"/>
    <dgm:cxn modelId="{88F396DC-0A0E-4E40-B083-A23E1D5A7281}" type="presParOf" srcId="{152701B6-CBBB-4C07-8AFF-CCE416FAFD30}" destId="{80BAD67A-82ED-4351-9FAD-6F0F4ED27CE8}" srcOrd="0" destOrd="0" presId="urn:microsoft.com/office/officeart/2008/layout/LinedList"/>
    <dgm:cxn modelId="{72B7B282-E54C-4EF4-BEB5-535C15BDDB05}" type="presParOf" srcId="{152701B6-CBBB-4C07-8AFF-CCE416FAFD30}" destId="{2539DCA6-5FB6-4389-8226-3E098185AFA8}" srcOrd="1" destOrd="0" presId="urn:microsoft.com/office/officeart/2008/layout/LinedList"/>
    <dgm:cxn modelId="{9392C657-3019-44ED-90B6-A9F8BA74E7EA}" type="presParOf" srcId="{2539DCA6-5FB6-4389-8226-3E098185AFA8}" destId="{2D9C0AD9-BE9E-4718-B1D6-DCE3B39D5CC9}" srcOrd="0" destOrd="0" presId="urn:microsoft.com/office/officeart/2008/layout/LinedList"/>
    <dgm:cxn modelId="{0F0E8EC8-B961-43D8-9FE3-EBC66102D686}" type="presParOf" srcId="{2539DCA6-5FB6-4389-8226-3E098185AFA8}" destId="{CD890554-E3DB-4198-8504-156EE10725C1}" srcOrd="1" destOrd="0" presId="urn:microsoft.com/office/officeart/2008/layout/LinedList"/>
    <dgm:cxn modelId="{C2514CAA-3F9A-4644-9DA7-22FF21AFE53E}" type="presParOf" srcId="{2539DCA6-5FB6-4389-8226-3E098185AFA8}" destId="{07442AD4-368C-450F-9917-7EA367096997}" srcOrd="2" destOrd="0" presId="urn:microsoft.com/office/officeart/2008/layout/LinedList"/>
    <dgm:cxn modelId="{CED54411-15EF-4D15-A52E-AD299EE21A2D}" type="presParOf" srcId="{152701B6-CBBB-4C07-8AFF-CCE416FAFD30}" destId="{A4B85E1F-775C-4A9F-A780-76DB33E8D13A}" srcOrd="2" destOrd="0" presId="urn:microsoft.com/office/officeart/2008/layout/LinedList"/>
    <dgm:cxn modelId="{B871EB71-0586-4661-AE2D-D7ACE0364A2F}" type="presParOf" srcId="{152701B6-CBBB-4C07-8AFF-CCE416FAFD30}" destId="{593AFD8B-5423-407B-9E29-30D1B988343F}" srcOrd="3" destOrd="0" presId="urn:microsoft.com/office/officeart/2008/layout/LinedList"/>
    <dgm:cxn modelId="{E034094E-368C-4DBC-B4E6-13C500F1444E}" type="presParOf" srcId="{152701B6-CBBB-4C07-8AFF-CCE416FAFD30}" destId="{01375E50-2E1D-46B0-8266-9CDB475D7C2F}" srcOrd="4" destOrd="0" presId="urn:microsoft.com/office/officeart/2008/layout/LinedList"/>
    <dgm:cxn modelId="{55E28ECA-C7B2-4021-8D48-AAF8E2B3D5F0}" type="presParOf" srcId="{01375E50-2E1D-46B0-8266-9CDB475D7C2F}" destId="{C7A0AB05-A9E5-47C1-8304-3A97500CDB58}" srcOrd="0" destOrd="0" presId="urn:microsoft.com/office/officeart/2008/layout/LinedList"/>
    <dgm:cxn modelId="{2F06DABE-A824-4E2A-9AD9-8E3F108384D2}" type="presParOf" srcId="{01375E50-2E1D-46B0-8266-9CDB475D7C2F}" destId="{7EF83137-22B2-4BC4-AF02-44DADCFB8C9C}" srcOrd="1" destOrd="0" presId="urn:microsoft.com/office/officeart/2008/layout/LinedList"/>
    <dgm:cxn modelId="{9AEB72D1-53CF-4F76-A93F-1BC90913C002}" type="presParOf" srcId="{01375E50-2E1D-46B0-8266-9CDB475D7C2F}" destId="{656276DE-0883-45C2-A413-B8E6A8E0B7F9}" srcOrd="2" destOrd="0" presId="urn:microsoft.com/office/officeart/2008/layout/LinedList"/>
    <dgm:cxn modelId="{D7710763-6093-4C13-9E60-AF4B37565D4F}" type="presParOf" srcId="{152701B6-CBBB-4C07-8AFF-CCE416FAFD30}" destId="{8A24F720-49B0-4266-BF36-0584F27EFFA4}" srcOrd="5" destOrd="0" presId="urn:microsoft.com/office/officeart/2008/layout/LinedList"/>
    <dgm:cxn modelId="{33E74A36-D7F5-4A63-9D0B-240B25965B90}" type="presParOf" srcId="{152701B6-CBBB-4C07-8AFF-CCE416FAFD30}" destId="{CBD12782-B8F5-45D8-BABF-06DF488D66A2}" srcOrd="6" destOrd="0" presId="urn:microsoft.com/office/officeart/2008/layout/LinedList"/>
  </dgm:cxnLst>
  <dgm:bg/>
  <dgm:whole/>
  <dgm:extLst>
    <a:ext uri="http://schemas.microsoft.com/office/drawing/2008/diagram">
      <dsp:dataModelExt xmlns:dsp="http://schemas.microsoft.com/office/drawing/2008/diagram" xmlns="" relId="rId5"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2FC52C7-78F7-4A7B-8521-81F10E2CFD47}" type="doc">
      <dgm:prSet loTypeId="urn:microsoft.com/office/officeart/2008/layout/AscendingPictureAccentProcess" loCatId="process" qsTypeId="urn:microsoft.com/office/officeart/2005/8/quickstyle/simple1#5" qsCatId="simple" csTypeId="urn:microsoft.com/office/officeart/2005/8/colors/accent1_2#5" csCatId="accent1" phldr="1"/>
      <dgm:spPr/>
      <dgm:t>
        <a:bodyPr/>
        <a:lstStyle/>
        <a:p>
          <a:endParaRPr lang="hu-HU"/>
        </a:p>
      </dgm:t>
    </dgm:pt>
    <dgm:pt modelId="{3FA644AB-B014-460F-82CF-313318B20838}">
      <dgm:prSet phldrT="[Szöveg]" custT="1"/>
      <dgm:spPr>
        <a:solidFill>
          <a:schemeClr val="bg1"/>
        </a:solidFill>
      </dgm:spPr>
      <dgm:t>
        <a:bodyPr/>
        <a:lstStyle/>
        <a:p>
          <a:r>
            <a:rPr lang="hu-HU" sz="1600" dirty="0">
              <a:solidFill>
                <a:schemeClr val="tx1"/>
              </a:solidFill>
            </a:rPr>
            <a:t>- </a:t>
          </a:r>
          <a:r>
            <a:rPr lang="en-US" sz="1600" dirty="0">
              <a:solidFill>
                <a:schemeClr val="tx1"/>
              </a:solidFill>
            </a:rPr>
            <a:t>Hospitality has gone through a </a:t>
          </a:r>
          <a:r>
            <a:rPr lang="en-US" sz="1600" b="1" dirty="0">
              <a:solidFill>
                <a:schemeClr val="tx1"/>
              </a:solidFill>
            </a:rPr>
            <a:t>long development </a:t>
          </a:r>
          <a:r>
            <a:rPr lang="en-US" sz="1600" dirty="0">
              <a:solidFill>
                <a:schemeClr val="tx1"/>
              </a:solidFill>
            </a:rPr>
            <a:t>process. 700,000 hotels and resorts globally, of which 187,000 are hotels (Travelpedia, 2023</a:t>
          </a:r>
          <a:r>
            <a:rPr lang="hu-HU" sz="1600" dirty="0">
              <a:solidFill>
                <a:schemeClr val="tx1"/>
              </a:solidFill>
            </a:rPr>
            <a:t>)</a:t>
          </a:r>
        </a:p>
        <a:p>
          <a:r>
            <a:rPr lang="hu-HU" sz="1600" dirty="0">
              <a:solidFill>
                <a:schemeClr val="tx1"/>
              </a:solidFill>
            </a:rPr>
            <a:t>- </a:t>
          </a:r>
          <a:r>
            <a:rPr lang="en-US" sz="1600" noProof="0" dirty="0">
              <a:solidFill>
                <a:schemeClr val="tx1"/>
              </a:solidFill>
            </a:rPr>
            <a:t>According</a:t>
          </a:r>
          <a:r>
            <a:rPr lang="hu-HU" sz="1600" dirty="0">
              <a:solidFill>
                <a:schemeClr val="tx1"/>
              </a:solidFill>
            </a:rPr>
            <a:t> </a:t>
          </a:r>
          <a:r>
            <a:rPr lang="en-US" sz="1600" dirty="0">
              <a:solidFill>
                <a:schemeClr val="tx1"/>
              </a:solidFill>
            </a:rPr>
            <a:t>to 2023 forecasts, the turnover of the hotel industry will approach 1.21 trillion dollars (Statista, 2023).</a:t>
          </a:r>
          <a:endParaRPr lang="hu-HU" sz="1600" dirty="0">
            <a:solidFill>
              <a:schemeClr val="tx1"/>
            </a:solidFill>
          </a:endParaRPr>
        </a:p>
        <a:p>
          <a:r>
            <a:rPr lang="hu-HU" sz="1600" dirty="0">
              <a:solidFill>
                <a:schemeClr val="tx1"/>
              </a:solidFill>
            </a:rPr>
            <a:t>- The </a:t>
          </a:r>
          <a:r>
            <a:rPr lang="en-US" sz="1600" b="1" dirty="0">
              <a:solidFill>
                <a:schemeClr val="tx1"/>
              </a:solidFill>
            </a:rPr>
            <a:t>hospitality concept</a:t>
          </a:r>
          <a:r>
            <a:rPr lang="hu-HU" sz="1600" dirty="0">
              <a:solidFill>
                <a:schemeClr val="tx1"/>
              </a:solidFill>
            </a:rPr>
            <a:t>: </a:t>
          </a:r>
          <a:r>
            <a:rPr lang="en-US" sz="1600" dirty="0">
              <a:solidFill>
                <a:schemeClr val="tx1"/>
              </a:solidFill>
            </a:rPr>
            <a:t> it is a set of two broad areas</a:t>
          </a:r>
          <a:r>
            <a:rPr lang="hu-HU" sz="1600" dirty="0">
              <a:solidFill>
                <a:schemeClr val="tx1"/>
              </a:solidFill>
            </a:rPr>
            <a:t>:</a:t>
          </a:r>
        </a:p>
        <a:p>
          <a:r>
            <a:rPr lang="hu-HU" sz="1400" dirty="0">
              <a:solidFill>
                <a:schemeClr val="tx1"/>
              </a:solidFill>
            </a:rPr>
            <a:t>1) </a:t>
          </a:r>
          <a:r>
            <a:rPr lang="en-US" sz="1400" dirty="0">
              <a:solidFill>
                <a:schemeClr val="tx1"/>
              </a:solidFill>
            </a:rPr>
            <a:t>generous and friendly behavior with people and guests</a:t>
          </a:r>
          <a:r>
            <a:rPr lang="hu-HU" sz="1400" dirty="0">
              <a:solidFill>
                <a:schemeClr val="tx1"/>
              </a:solidFill>
            </a:rPr>
            <a:t>;</a:t>
          </a:r>
        </a:p>
        <a:p>
          <a:r>
            <a:rPr lang="hu-HU" sz="1400" dirty="0">
              <a:solidFill>
                <a:schemeClr val="tx1"/>
              </a:solidFill>
            </a:rPr>
            <a:t>2) </a:t>
          </a:r>
          <a:r>
            <a:rPr lang="en-US" sz="1400" dirty="0">
              <a:solidFill>
                <a:schemeClr val="tx1"/>
              </a:solidFill>
            </a:rPr>
            <a:t>from a business point of view, an activity that </a:t>
          </a:r>
          <a:r>
            <a:rPr lang="hu-HU" sz="1400" dirty="0">
              <a:solidFill>
                <a:schemeClr val="tx1"/>
              </a:solidFill>
            </a:rPr>
            <a:t>	</a:t>
          </a:r>
          <a:r>
            <a:rPr lang="en-US" sz="1400" dirty="0">
              <a:solidFill>
                <a:schemeClr val="tx1"/>
              </a:solidFill>
            </a:rPr>
            <a:t>satisfies the needs of customers by providing </a:t>
          </a:r>
          <a:r>
            <a:rPr lang="hu-HU" sz="1400" dirty="0">
              <a:solidFill>
                <a:schemeClr val="tx1"/>
              </a:solidFill>
            </a:rPr>
            <a:t>	</a:t>
          </a:r>
          <a:r>
            <a:rPr lang="en-US" sz="1400" dirty="0">
              <a:solidFill>
                <a:schemeClr val="tx1"/>
              </a:solidFill>
            </a:rPr>
            <a:t>services, </a:t>
          </a:r>
          <a:endParaRPr lang="hu-HU" sz="1400" dirty="0">
            <a:solidFill>
              <a:schemeClr val="tx1"/>
            </a:solidFill>
          </a:endParaRPr>
        </a:p>
        <a:p>
          <a:r>
            <a:rPr lang="hu-HU" sz="1600" dirty="0">
              <a:solidFill>
                <a:schemeClr val="tx1"/>
              </a:solidFill>
            </a:rPr>
            <a:t>- </a:t>
          </a:r>
          <a:r>
            <a:rPr lang="en-US" sz="1600" noProof="0" dirty="0">
              <a:solidFill>
                <a:schemeClr val="tx1"/>
              </a:solidFill>
            </a:rPr>
            <a:t>Activity</a:t>
          </a:r>
          <a:r>
            <a:rPr lang="en-US" sz="1600" dirty="0">
              <a:solidFill>
                <a:schemeClr val="tx1"/>
              </a:solidFill>
            </a:rPr>
            <a:t> based on </a:t>
          </a:r>
          <a:r>
            <a:rPr lang="en-US" sz="1600" b="1" dirty="0">
              <a:solidFill>
                <a:schemeClr val="tx1"/>
              </a:solidFill>
            </a:rPr>
            <a:t>mutual cooperation and agreement</a:t>
          </a:r>
          <a:r>
            <a:rPr lang="en-US" sz="1600" dirty="0">
              <a:solidFill>
                <a:schemeClr val="tx1"/>
              </a:solidFill>
            </a:rPr>
            <a:t> between the provider and user of the service (Garces, 2021)</a:t>
          </a:r>
          <a:endParaRPr lang="hu-HU" sz="1600" dirty="0">
            <a:solidFill>
              <a:schemeClr val="tx1"/>
            </a:solidFill>
          </a:endParaRPr>
        </a:p>
      </dgm:t>
    </dgm:pt>
    <dgm:pt modelId="{698BF3A1-87BA-40A8-BF93-141EC586781B}" type="parTrans" cxnId="{3F1C91E1-870D-4C88-B5F6-BD5F1AE8532D}">
      <dgm:prSet/>
      <dgm:spPr/>
      <dgm:t>
        <a:bodyPr/>
        <a:lstStyle/>
        <a:p>
          <a:endParaRPr lang="hu-HU"/>
        </a:p>
      </dgm:t>
    </dgm:pt>
    <dgm:pt modelId="{A491ED11-5CB0-4208-86F5-AE5FB1AC5644}" type="sibTrans" cxnId="{3F1C91E1-870D-4C88-B5F6-BD5F1AE8532D}">
      <dgm:prSet/>
      <dgm:spPr/>
      <dgm:t>
        <a:bodyPr/>
        <a:lstStyle/>
        <a:p>
          <a:endParaRPr lang="hu-HU"/>
        </a:p>
      </dgm:t>
    </dgm:pt>
    <dgm:pt modelId="{602E2263-9C90-4F63-9D36-E65F25CE5CFC}" type="pres">
      <dgm:prSet presAssocID="{62FC52C7-78F7-4A7B-8521-81F10E2CFD47}" presName="Name0" presStyleCnt="0">
        <dgm:presLayoutVars>
          <dgm:chMax val="7"/>
          <dgm:chPref val="7"/>
          <dgm:dir/>
        </dgm:presLayoutVars>
      </dgm:prSet>
      <dgm:spPr/>
      <dgm:t>
        <a:bodyPr/>
        <a:lstStyle/>
        <a:p>
          <a:endParaRPr lang="hu-HU"/>
        </a:p>
      </dgm:t>
    </dgm:pt>
    <dgm:pt modelId="{4F6AEA71-AC80-4D3D-9A62-7FA3962CF0AC}" type="pres">
      <dgm:prSet presAssocID="{3FA644AB-B014-460F-82CF-313318B20838}" presName="parTx1" presStyleLbl="node1" presStyleIdx="0" presStyleCnt="1" custScaleX="102586" custScaleY="259336" custLinFactNeighborX="35695" custLinFactNeighborY="-3509"/>
      <dgm:spPr/>
      <dgm:t>
        <a:bodyPr/>
        <a:lstStyle/>
        <a:p>
          <a:endParaRPr lang="hu-HU"/>
        </a:p>
      </dgm:t>
    </dgm:pt>
    <dgm:pt modelId="{F76DCF5B-44FD-47DD-8EE6-49CC6C2D2FC0}" type="pres">
      <dgm:prSet presAssocID="{A491ED11-5CB0-4208-86F5-AE5FB1AC5644}" presName="picture1" presStyleCnt="0"/>
      <dgm:spPr/>
    </dgm:pt>
    <dgm:pt modelId="{D7D890BE-2C53-406A-92F2-D15A5CA59E94}" type="pres">
      <dgm:prSet presAssocID="{A491ED11-5CB0-4208-86F5-AE5FB1AC5644}" presName="imageRepeatNode" presStyleLbl="fgImgPlace1" presStyleIdx="0" presStyleCnt="1" custScaleX="77156" custScaleY="72418" custLinFactNeighborX="-50191" custLinFactNeighborY="-25846"/>
      <dgm:spPr/>
      <dgm:t>
        <a:bodyPr/>
        <a:lstStyle/>
        <a:p>
          <a:endParaRPr lang="hu-HU"/>
        </a:p>
      </dgm:t>
    </dgm:pt>
  </dgm:ptLst>
  <dgm:cxnLst>
    <dgm:cxn modelId="{3F1C91E1-870D-4C88-B5F6-BD5F1AE8532D}" srcId="{62FC52C7-78F7-4A7B-8521-81F10E2CFD47}" destId="{3FA644AB-B014-460F-82CF-313318B20838}" srcOrd="0" destOrd="0" parTransId="{698BF3A1-87BA-40A8-BF93-141EC586781B}" sibTransId="{A491ED11-5CB0-4208-86F5-AE5FB1AC5644}"/>
    <dgm:cxn modelId="{D55E9D9D-9518-4594-A40D-83677DFE3899}" type="presOf" srcId="{3FA644AB-B014-460F-82CF-313318B20838}" destId="{4F6AEA71-AC80-4D3D-9A62-7FA3962CF0AC}" srcOrd="0" destOrd="0" presId="urn:microsoft.com/office/officeart/2008/layout/AscendingPictureAccentProcess"/>
    <dgm:cxn modelId="{CC0550AB-CA19-4E3F-AF95-C6EE9D59D8E2}" type="presOf" srcId="{62FC52C7-78F7-4A7B-8521-81F10E2CFD47}" destId="{602E2263-9C90-4F63-9D36-E65F25CE5CFC}" srcOrd="0" destOrd="0" presId="urn:microsoft.com/office/officeart/2008/layout/AscendingPictureAccentProcess"/>
    <dgm:cxn modelId="{140D9777-662A-4352-882C-29E84BFFA704}" type="presOf" srcId="{A491ED11-5CB0-4208-86F5-AE5FB1AC5644}" destId="{D7D890BE-2C53-406A-92F2-D15A5CA59E94}" srcOrd="0" destOrd="0" presId="urn:microsoft.com/office/officeart/2008/layout/AscendingPictureAccentProcess"/>
    <dgm:cxn modelId="{1DD1DA30-83DD-49F1-B59D-52EB2DBEEB5E}" type="presParOf" srcId="{602E2263-9C90-4F63-9D36-E65F25CE5CFC}" destId="{4F6AEA71-AC80-4D3D-9A62-7FA3962CF0AC}" srcOrd="0" destOrd="0" presId="urn:microsoft.com/office/officeart/2008/layout/AscendingPictureAccentProcess"/>
    <dgm:cxn modelId="{E964FC2E-F3B4-4FB3-A8E6-B4499D067EC1}" type="presParOf" srcId="{602E2263-9C90-4F63-9D36-E65F25CE5CFC}" destId="{F76DCF5B-44FD-47DD-8EE6-49CC6C2D2FC0}" srcOrd="1" destOrd="0" presId="urn:microsoft.com/office/officeart/2008/layout/AscendingPictureAccentProcess"/>
    <dgm:cxn modelId="{06CD6C07-775D-45D4-A885-D423CE839D68}" type="presParOf" srcId="{F76DCF5B-44FD-47DD-8EE6-49CC6C2D2FC0}" destId="{D7D890BE-2C53-406A-92F2-D15A5CA59E94}" srcOrd="0" destOrd="0" presId="urn:microsoft.com/office/officeart/2008/layout/AscendingPictureAccentProcess"/>
  </dgm:cxnLst>
  <dgm:bg/>
  <dgm:whole/>
  <dgm:extLst>
    <a:ext uri="http://schemas.microsoft.com/office/drawing/2008/diagram">
      <dsp:dataModelExt xmlns:dsp="http://schemas.microsoft.com/office/drawing/2008/diagram" xmlns="" relId="rId5"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AD722BE-E2E0-4455-AB3B-0A2EC529581D}" type="doc">
      <dgm:prSet loTypeId="urn:microsoft.com/office/officeart/2005/8/layout/list1#1" loCatId="list" qsTypeId="urn:microsoft.com/office/officeart/2005/8/quickstyle/simple1#6" qsCatId="simple" csTypeId="urn:microsoft.com/office/officeart/2005/8/colors/accent1_2#6" csCatId="accent1" phldr="1"/>
      <dgm:spPr/>
      <dgm:t>
        <a:bodyPr/>
        <a:lstStyle/>
        <a:p>
          <a:endParaRPr lang="hu-HU"/>
        </a:p>
      </dgm:t>
    </dgm:pt>
    <dgm:pt modelId="{2EFB746F-7728-4AA0-B4A0-3A79E7E6E70A}">
      <dgm:prSet phldrT="[Szöveg]" custT="1"/>
      <dgm:spPr/>
      <dgm:t>
        <a:bodyPr/>
        <a:lstStyle/>
        <a:p>
          <a:r>
            <a:rPr lang="en-US" sz="2000" dirty="0"/>
            <a:t>hospitality is the execution of a very broad and complex work process</a:t>
          </a:r>
          <a:endParaRPr lang="hu-HU" sz="2000" dirty="0"/>
        </a:p>
      </dgm:t>
    </dgm:pt>
    <dgm:pt modelId="{2B4264EC-3953-4476-B896-088452E9D66E}" type="parTrans" cxnId="{81B8F376-B2EB-427D-8166-2525204BD237}">
      <dgm:prSet/>
      <dgm:spPr/>
      <dgm:t>
        <a:bodyPr/>
        <a:lstStyle/>
        <a:p>
          <a:endParaRPr lang="hu-HU"/>
        </a:p>
      </dgm:t>
    </dgm:pt>
    <dgm:pt modelId="{DFF36596-6BF1-4225-823B-F4760503E2A8}" type="sibTrans" cxnId="{81B8F376-B2EB-427D-8166-2525204BD237}">
      <dgm:prSet/>
      <dgm:spPr/>
      <dgm:t>
        <a:bodyPr/>
        <a:lstStyle/>
        <a:p>
          <a:endParaRPr lang="hu-HU"/>
        </a:p>
      </dgm:t>
    </dgm:pt>
    <dgm:pt modelId="{7C39646A-2B05-4F16-8290-046CC7A2D4AC}">
      <dgm:prSet custT="1"/>
      <dgm:spPr/>
      <dgm:t>
        <a:bodyPr/>
        <a:lstStyle/>
        <a:p>
          <a:r>
            <a:rPr lang="en-US" sz="2000" dirty="0"/>
            <a:t>the Sofitel Hotel </a:t>
          </a:r>
          <a:r>
            <a:rPr lang="hu-HU" sz="2000" dirty="0"/>
            <a:t> </a:t>
          </a:r>
          <a:r>
            <a:rPr lang="en-US" sz="2000" noProof="0" dirty="0"/>
            <a:t>has</a:t>
          </a:r>
          <a:r>
            <a:rPr lang="hu-HU" sz="2000" dirty="0"/>
            <a:t> </a:t>
          </a:r>
          <a:r>
            <a:rPr lang="en-US" sz="2000" dirty="0"/>
            <a:t>already proven their high-quality services to their guests, have been able to gain recognition on a global </a:t>
          </a:r>
          <a:r>
            <a:rPr lang="en-US" sz="2000" noProof="0" dirty="0"/>
            <a:t>level</a:t>
          </a:r>
        </a:p>
      </dgm:t>
    </dgm:pt>
    <dgm:pt modelId="{DF883025-BBE2-4EB9-BDD9-CAE7FC059906}" type="parTrans" cxnId="{473F917C-43E4-4363-AD2A-BE51481D6DDB}">
      <dgm:prSet/>
      <dgm:spPr/>
      <dgm:t>
        <a:bodyPr/>
        <a:lstStyle/>
        <a:p>
          <a:endParaRPr lang="hu-HU"/>
        </a:p>
      </dgm:t>
    </dgm:pt>
    <dgm:pt modelId="{FC92D1E1-FB58-454C-A9DA-D91B155BFC88}" type="sibTrans" cxnId="{473F917C-43E4-4363-AD2A-BE51481D6DDB}">
      <dgm:prSet/>
      <dgm:spPr/>
      <dgm:t>
        <a:bodyPr/>
        <a:lstStyle/>
        <a:p>
          <a:endParaRPr lang="hu-HU"/>
        </a:p>
      </dgm:t>
    </dgm:pt>
    <dgm:pt modelId="{A4456CAC-72AE-42F8-B087-F3745C6A5486}">
      <dgm:prSet custT="1"/>
      <dgm:spPr/>
      <dgm:t>
        <a:bodyPr/>
        <a:lstStyle/>
        <a:p>
          <a:r>
            <a:rPr lang="en-US" sz="2000" dirty="0"/>
            <a:t>high-level execution of the guest services </a:t>
          </a:r>
          <a:endParaRPr lang="hu-HU" sz="2000" dirty="0"/>
        </a:p>
      </dgm:t>
    </dgm:pt>
    <dgm:pt modelId="{DF1FBC02-90E6-4F58-847C-3DF93205E013}" type="parTrans" cxnId="{028F84D2-8677-4453-A06D-802BBA75AB7C}">
      <dgm:prSet/>
      <dgm:spPr/>
      <dgm:t>
        <a:bodyPr/>
        <a:lstStyle/>
        <a:p>
          <a:endParaRPr lang="hu-HU"/>
        </a:p>
      </dgm:t>
    </dgm:pt>
    <dgm:pt modelId="{E3D1D1F7-D23F-4CFE-B258-BC6C2D7A3009}" type="sibTrans" cxnId="{028F84D2-8677-4453-A06D-802BBA75AB7C}">
      <dgm:prSet/>
      <dgm:spPr/>
      <dgm:t>
        <a:bodyPr/>
        <a:lstStyle/>
        <a:p>
          <a:endParaRPr lang="hu-HU"/>
        </a:p>
      </dgm:t>
    </dgm:pt>
    <dgm:pt modelId="{61F35F58-E1A5-4FDE-BC16-A393007B43B0}">
      <dgm:prSet custT="1"/>
      <dgm:spPr/>
      <dgm:t>
        <a:bodyPr/>
        <a:lstStyle/>
        <a:p>
          <a:r>
            <a:rPr lang="en-US" sz="1800" dirty="0"/>
            <a:t>Sofitel Hotel chain, the hotel is able to meet the needs of the guests, moreover, the luxurious and elegant conditions and the polite staff enable the organization to operate in the spirit of excellence</a:t>
          </a:r>
          <a:endParaRPr lang="hu-HU" sz="1800" dirty="0"/>
        </a:p>
      </dgm:t>
    </dgm:pt>
    <dgm:pt modelId="{FD88B139-4B93-42EA-B5E9-5D6F4BCF8789}" type="parTrans" cxnId="{56F968A5-F3DE-4C58-807F-BD6EFAE58C12}">
      <dgm:prSet/>
      <dgm:spPr/>
      <dgm:t>
        <a:bodyPr/>
        <a:lstStyle/>
        <a:p>
          <a:endParaRPr lang="hu-HU"/>
        </a:p>
      </dgm:t>
    </dgm:pt>
    <dgm:pt modelId="{D8A59E93-FBCA-408B-9DB7-61BC77194C69}" type="sibTrans" cxnId="{56F968A5-F3DE-4C58-807F-BD6EFAE58C12}">
      <dgm:prSet/>
      <dgm:spPr/>
      <dgm:t>
        <a:bodyPr/>
        <a:lstStyle/>
        <a:p>
          <a:endParaRPr lang="hu-HU"/>
        </a:p>
      </dgm:t>
    </dgm:pt>
    <dgm:pt modelId="{7CE46432-8798-4592-A7BE-29735E5B8E26}">
      <dgm:prSet custT="1"/>
      <dgm:spPr/>
      <dgm:t>
        <a:bodyPr/>
        <a:lstStyle/>
        <a:p>
          <a:r>
            <a:rPr lang="en-US" sz="1800" dirty="0"/>
            <a:t>create value for them through unforgettable experiences </a:t>
          </a:r>
          <a:endParaRPr lang="hu-HU" sz="1800" dirty="0"/>
        </a:p>
      </dgm:t>
    </dgm:pt>
    <dgm:pt modelId="{466A5C67-80B1-4C35-8B3F-85C7F050A882}" type="parTrans" cxnId="{CE0F0F5C-A20D-4219-AE88-1F69BD2CFC42}">
      <dgm:prSet/>
      <dgm:spPr/>
      <dgm:t>
        <a:bodyPr/>
        <a:lstStyle/>
        <a:p>
          <a:endParaRPr lang="hu-HU"/>
        </a:p>
      </dgm:t>
    </dgm:pt>
    <dgm:pt modelId="{3233D089-1F55-4EBA-BDB6-76A5D410F12C}" type="sibTrans" cxnId="{CE0F0F5C-A20D-4219-AE88-1F69BD2CFC42}">
      <dgm:prSet/>
      <dgm:spPr/>
      <dgm:t>
        <a:bodyPr/>
        <a:lstStyle/>
        <a:p>
          <a:endParaRPr lang="hu-HU"/>
        </a:p>
      </dgm:t>
    </dgm:pt>
    <dgm:pt modelId="{EF50AC61-D07D-4A22-A55B-48E75E9C3B25}" type="pres">
      <dgm:prSet presAssocID="{DAD722BE-E2E0-4455-AB3B-0A2EC529581D}" presName="linear" presStyleCnt="0">
        <dgm:presLayoutVars>
          <dgm:dir/>
          <dgm:animLvl val="lvl"/>
          <dgm:resizeHandles val="exact"/>
        </dgm:presLayoutVars>
      </dgm:prSet>
      <dgm:spPr/>
      <dgm:t>
        <a:bodyPr/>
        <a:lstStyle/>
        <a:p>
          <a:endParaRPr lang="hu-HU"/>
        </a:p>
      </dgm:t>
    </dgm:pt>
    <dgm:pt modelId="{B8F1B0F1-7CEB-4508-87BB-3E80CBD14605}" type="pres">
      <dgm:prSet presAssocID="{2EFB746F-7728-4AA0-B4A0-3A79E7E6E70A}" presName="parentLin" presStyleCnt="0"/>
      <dgm:spPr/>
    </dgm:pt>
    <dgm:pt modelId="{A2218AC6-1EBA-4D6A-A2E8-BFE8D894C42A}" type="pres">
      <dgm:prSet presAssocID="{2EFB746F-7728-4AA0-B4A0-3A79E7E6E70A}" presName="parentLeftMargin" presStyleLbl="node1" presStyleIdx="0" presStyleCnt="5"/>
      <dgm:spPr/>
      <dgm:t>
        <a:bodyPr/>
        <a:lstStyle/>
        <a:p>
          <a:endParaRPr lang="hu-HU"/>
        </a:p>
      </dgm:t>
    </dgm:pt>
    <dgm:pt modelId="{192A7639-6572-40A4-9ACC-D496164CF5E1}" type="pres">
      <dgm:prSet presAssocID="{2EFB746F-7728-4AA0-B4A0-3A79E7E6E70A}" presName="parentText" presStyleLbl="node1" presStyleIdx="0" presStyleCnt="5" custScaleX="113355" custScaleY="448719" custLinFactNeighborX="-84498" custLinFactNeighborY="-31700">
        <dgm:presLayoutVars>
          <dgm:chMax val="0"/>
          <dgm:bulletEnabled val="1"/>
        </dgm:presLayoutVars>
      </dgm:prSet>
      <dgm:spPr/>
      <dgm:t>
        <a:bodyPr/>
        <a:lstStyle/>
        <a:p>
          <a:endParaRPr lang="hu-HU"/>
        </a:p>
      </dgm:t>
    </dgm:pt>
    <dgm:pt modelId="{CC604E96-CF71-4F53-AB96-36E9756324E8}" type="pres">
      <dgm:prSet presAssocID="{2EFB746F-7728-4AA0-B4A0-3A79E7E6E70A}" presName="negativeSpace" presStyleCnt="0"/>
      <dgm:spPr/>
    </dgm:pt>
    <dgm:pt modelId="{DD017826-41B2-4E6C-A893-10DCEA79BF35}" type="pres">
      <dgm:prSet presAssocID="{2EFB746F-7728-4AA0-B4A0-3A79E7E6E70A}" presName="childText" presStyleLbl="conFgAcc1" presStyleIdx="0" presStyleCnt="5">
        <dgm:presLayoutVars>
          <dgm:bulletEnabled val="1"/>
        </dgm:presLayoutVars>
      </dgm:prSet>
      <dgm:spPr/>
    </dgm:pt>
    <dgm:pt modelId="{5A6FA4F3-043B-4A39-9779-C464700ED3D9}" type="pres">
      <dgm:prSet presAssocID="{DFF36596-6BF1-4225-823B-F4760503E2A8}" presName="spaceBetweenRectangles" presStyleCnt="0"/>
      <dgm:spPr/>
    </dgm:pt>
    <dgm:pt modelId="{9FC255A7-6D61-4937-B30A-93764646F254}" type="pres">
      <dgm:prSet presAssocID="{7C39646A-2B05-4F16-8290-046CC7A2D4AC}" presName="parentLin" presStyleCnt="0"/>
      <dgm:spPr/>
    </dgm:pt>
    <dgm:pt modelId="{F1C5D3C3-380A-40A7-A2CC-131E3AA6E26A}" type="pres">
      <dgm:prSet presAssocID="{7C39646A-2B05-4F16-8290-046CC7A2D4AC}" presName="parentLeftMargin" presStyleLbl="node1" presStyleIdx="0" presStyleCnt="5"/>
      <dgm:spPr/>
      <dgm:t>
        <a:bodyPr/>
        <a:lstStyle/>
        <a:p>
          <a:endParaRPr lang="hu-HU"/>
        </a:p>
      </dgm:t>
    </dgm:pt>
    <dgm:pt modelId="{E7C70220-3C76-4A5B-AD87-E474BD30405B}" type="pres">
      <dgm:prSet presAssocID="{7C39646A-2B05-4F16-8290-046CC7A2D4AC}" presName="parentText" presStyleLbl="node1" presStyleIdx="1" presStyleCnt="5" custScaleX="132259" custScaleY="481031" custLinFactNeighborX="50392" custLinFactNeighborY="-93844">
        <dgm:presLayoutVars>
          <dgm:chMax val="0"/>
          <dgm:bulletEnabled val="1"/>
        </dgm:presLayoutVars>
      </dgm:prSet>
      <dgm:spPr/>
      <dgm:t>
        <a:bodyPr/>
        <a:lstStyle/>
        <a:p>
          <a:endParaRPr lang="hu-HU"/>
        </a:p>
      </dgm:t>
    </dgm:pt>
    <dgm:pt modelId="{2CC63D0C-39F7-4ED5-BED7-0814F3727C02}" type="pres">
      <dgm:prSet presAssocID="{7C39646A-2B05-4F16-8290-046CC7A2D4AC}" presName="negativeSpace" presStyleCnt="0"/>
      <dgm:spPr/>
    </dgm:pt>
    <dgm:pt modelId="{A41C6A06-6DC4-4341-A6BF-C62487ADA47C}" type="pres">
      <dgm:prSet presAssocID="{7C39646A-2B05-4F16-8290-046CC7A2D4AC}" presName="childText" presStyleLbl="conFgAcc1" presStyleIdx="1" presStyleCnt="5">
        <dgm:presLayoutVars>
          <dgm:bulletEnabled val="1"/>
        </dgm:presLayoutVars>
      </dgm:prSet>
      <dgm:spPr/>
    </dgm:pt>
    <dgm:pt modelId="{6DC658C9-80B2-46BA-A09B-224ECFC9CB4D}" type="pres">
      <dgm:prSet presAssocID="{FC92D1E1-FB58-454C-A9DA-D91B155BFC88}" presName="spaceBetweenRectangles" presStyleCnt="0"/>
      <dgm:spPr/>
    </dgm:pt>
    <dgm:pt modelId="{9B2FE362-C335-43A5-AEB0-9E067C1D151A}" type="pres">
      <dgm:prSet presAssocID="{A4456CAC-72AE-42F8-B087-F3745C6A5486}" presName="parentLin" presStyleCnt="0"/>
      <dgm:spPr/>
    </dgm:pt>
    <dgm:pt modelId="{88084B76-9996-495B-A29D-47E32D8E7DDF}" type="pres">
      <dgm:prSet presAssocID="{A4456CAC-72AE-42F8-B087-F3745C6A5486}" presName="parentLeftMargin" presStyleLbl="node1" presStyleIdx="1" presStyleCnt="5"/>
      <dgm:spPr/>
      <dgm:t>
        <a:bodyPr/>
        <a:lstStyle/>
        <a:p>
          <a:endParaRPr lang="hu-HU"/>
        </a:p>
      </dgm:t>
    </dgm:pt>
    <dgm:pt modelId="{021A1F83-D471-4F20-A646-CC5625095017}" type="pres">
      <dgm:prSet presAssocID="{A4456CAC-72AE-42F8-B087-F3745C6A5486}" presName="parentText" presStyleLbl="node1" presStyleIdx="2" presStyleCnt="5" custScaleX="82977" custScaleY="403988" custLinFactNeighborX="-77998" custLinFactNeighborY="-91443">
        <dgm:presLayoutVars>
          <dgm:chMax val="0"/>
          <dgm:bulletEnabled val="1"/>
        </dgm:presLayoutVars>
      </dgm:prSet>
      <dgm:spPr/>
      <dgm:t>
        <a:bodyPr/>
        <a:lstStyle/>
        <a:p>
          <a:endParaRPr lang="hu-HU"/>
        </a:p>
      </dgm:t>
    </dgm:pt>
    <dgm:pt modelId="{CF2CB157-0660-4F76-B39F-CB869369B055}" type="pres">
      <dgm:prSet presAssocID="{A4456CAC-72AE-42F8-B087-F3745C6A5486}" presName="negativeSpace" presStyleCnt="0"/>
      <dgm:spPr/>
    </dgm:pt>
    <dgm:pt modelId="{3C57BA6D-826C-4882-B8B3-CFE250A97EC9}" type="pres">
      <dgm:prSet presAssocID="{A4456CAC-72AE-42F8-B087-F3745C6A5486}" presName="childText" presStyleLbl="conFgAcc1" presStyleIdx="2" presStyleCnt="5" custLinFactY="-13128" custLinFactNeighborX="3" custLinFactNeighborY="-100000">
        <dgm:presLayoutVars>
          <dgm:bulletEnabled val="1"/>
        </dgm:presLayoutVars>
      </dgm:prSet>
      <dgm:spPr/>
    </dgm:pt>
    <dgm:pt modelId="{2F88496A-0D24-46BC-A3FB-B257FC438F76}" type="pres">
      <dgm:prSet presAssocID="{E3D1D1F7-D23F-4CFE-B258-BC6C2D7A3009}" presName="spaceBetweenRectangles" presStyleCnt="0"/>
      <dgm:spPr/>
    </dgm:pt>
    <dgm:pt modelId="{C2491086-526B-40F3-BE29-9910D28BD0C6}" type="pres">
      <dgm:prSet presAssocID="{61F35F58-E1A5-4FDE-BC16-A393007B43B0}" presName="parentLin" presStyleCnt="0"/>
      <dgm:spPr/>
    </dgm:pt>
    <dgm:pt modelId="{D674DB43-FD72-482D-922E-99701A76FC4A}" type="pres">
      <dgm:prSet presAssocID="{61F35F58-E1A5-4FDE-BC16-A393007B43B0}" presName="parentLeftMargin" presStyleLbl="node1" presStyleIdx="2" presStyleCnt="5"/>
      <dgm:spPr/>
      <dgm:t>
        <a:bodyPr/>
        <a:lstStyle/>
        <a:p>
          <a:endParaRPr lang="hu-HU"/>
        </a:p>
      </dgm:t>
    </dgm:pt>
    <dgm:pt modelId="{1DF1451D-7DB7-4881-A170-83257A652A23}" type="pres">
      <dgm:prSet presAssocID="{61F35F58-E1A5-4FDE-BC16-A393007B43B0}" presName="parentText" presStyleLbl="node1" presStyleIdx="3" presStyleCnt="5" custScaleX="115531" custScaleY="639879" custLinFactX="9094" custLinFactNeighborX="100000" custLinFactNeighborY="-31957">
        <dgm:presLayoutVars>
          <dgm:chMax val="0"/>
          <dgm:bulletEnabled val="1"/>
        </dgm:presLayoutVars>
      </dgm:prSet>
      <dgm:spPr/>
      <dgm:t>
        <a:bodyPr/>
        <a:lstStyle/>
        <a:p>
          <a:endParaRPr lang="hu-HU"/>
        </a:p>
      </dgm:t>
    </dgm:pt>
    <dgm:pt modelId="{F2180108-483B-469B-A4E4-40B13B1B37A3}" type="pres">
      <dgm:prSet presAssocID="{61F35F58-E1A5-4FDE-BC16-A393007B43B0}" presName="negativeSpace" presStyleCnt="0"/>
      <dgm:spPr/>
    </dgm:pt>
    <dgm:pt modelId="{04EDD859-954D-47CF-96B1-55CD165EFFD1}" type="pres">
      <dgm:prSet presAssocID="{61F35F58-E1A5-4FDE-BC16-A393007B43B0}" presName="childText" presStyleLbl="conFgAcc1" presStyleIdx="3" presStyleCnt="5">
        <dgm:presLayoutVars>
          <dgm:bulletEnabled val="1"/>
        </dgm:presLayoutVars>
      </dgm:prSet>
      <dgm:spPr/>
    </dgm:pt>
    <dgm:pt modelId="{8AEF45E1-50D2-4788-A48F-91BAC152F741}" type="pres">
      <dgm:prSet presAssocID="{D8A59E93-FBCA-408B-9DB7-61BC77194C69}" presName="spaceBetweenRectangles" presStyleCnt="0"/>
      <dgm:spPr/>
    </dgm:pt>
    <dgm:pt modelId="{A66AE1DE-57D0-484B-B948-5EEE46FB0767}" type="pres">
      <dgm:prSet presAssocID="{7CE46432-8798-4592-A7BE-29735E5B8E26}" presName="parentLin" presStyleCnt="0"/>
      <dgm:spPr/>
    </dgm:pt>
    <dgm:pt modelId="{1A54E0DB-A22E-4431-82DE-6FCDF3DEF5A4}" type="pres">
      <dgm:prSet presAssocID="{7CE46432-8798-4592-A7BE-29735E5B8E26}" presName="parentLeftMargin" presStyleLbl="node1" presStyleIdx="3" presStyleCnt="5"/>
      <dgm:spPr/>
      <dgm:t>
        <a:bodyPr/>
        <a:lstStyle/>
        <a:p>
          <a:endParaRPr lang="hu-HU"/>
        </a:p>
      </dgm:t>
    </dgm:pt>
    <dgm:pt modelId="{7B5EF66A-0DEE-4B83-B378-57137649217E}" type="pres">
      <dgm:prSet presAssocID="{7CE46432-8798-4592-A7BE-29735E5B8E26}" presName="parentText" presStyleLbl="node1" presStyleIdx="4" presStyleCnt="5" custScaleY="379402" custLinFactNeighborX="-36833" custLinFactNeighborY="-22126">
        <dgm:presLayoutVars>
          <dgm:chMax val="0"/>
          <dgm:bulletEnabled val="1"/>
        </dgm:presLayoutVars>
      </dgm:prSet>
      <dgm:spPr/>
      <dgm:t>
        <a:bodyPr/>
        <a:lstStyle/>
        <a:p>
          <a:endParaRPr lang="hu-HU"/>
        </a:p>
      </dgm:t>
    </dgm:pt>
    <dgm:pt modelId="{B6EF585F-68E9-46A7-8D8B-3B7745068917}" type="pres">
      <dgm:prSet presAssocID="{7CE46432-8798-4592-A7BE-29735E5B8E26}" presName="negativeSpace" presStyleCnt="0"/>
      <dgm:spPr/>
    </dgm:pt>
    <dgm:pt modelId="{C059642D-41C3-4C2B-A9AD-11B37AEAB173}" type="pres">
      <dgm:prSet presAssocID="{7CE46432-8798-4592-A7BE-29735E5B8E26}" presName="childText" presStyleLbl="conFgAcc1" presStyleIdx="4" presStyleCnt="5">
        <dgm:presLayoutVars>
          <dgm:bulletEnabled val="1"/>
        </dgm:presLayoutVars>
      </dgm:prSet>
      <dgm:spPr/>
    </dgm:pt>
  </dgm:ptLst>
  <dgm:cxnLst>
    <dgm:cxn modelId="{3CB49B22-EE9B-4093-9AE5-B0F0FB2A4744}" type="presOf" srcId="{DAD722BE-E2E0-4455-AB3B-0A2EC529581D}" destId="{EF50AC61-D07D-4A22-A55B-48E75E9C3B25}" srcOrd="0" destOrd="0" presId="urn:microsoft.com/office/officeart/2005/8/layout/list1#1"/>
    <dgm:cxn modelId="{953E762B-816D-4DA4-8EE5-C128752F38A8}" type="presOf" srcId="{7CE46432-8798-4592-A7BE-29735E5B8E26}" destId="{1A54E0DB-A22E-4431-82DE-6FCDF3DEF5A4}" srcOrd="0" destOrd="0" presId="urn:microsoft.com/office/officeart/2005/8/layout/list1#1"/>
    <dgm:cxn modelId="{56F968A5-F3DE-4C58-807F-BD6EFAE58C12}" srcId="{DAD722BE-E2E0-4455-AB3B-0A2EC529581D}" destId="{61F35F58-E1A5-4FDE-BC16-A393007B43B0}" srcOrd="3" destOrd="0" parTransId="{FD88B139-4B93-42EA-B5E9-5D6F4BCF8789}" sibTransId="{D8A59E93-FBCA-408B-9DB7-61BC77194C69}"/>
    <dgm:cxn modelId="{81B8F376-B2EB-427D-8166-2525204BD237}" srcId="{DAD722BE-E2E0-4455-AB3B-0A2EC529581D}" destId="{2EFB746F-7728-4AA0-B4A0-3A79E7E6E70A}" srcOrd="0" destOrd="0" parTransId="{2B4264EC-3953-4476-B896-088452E9D66E}" sibTransId="{DFF36596-6BF1-4225-823B-F4760503E2A8}"/>
    <dgm:cxn modelId="{F2AD54B6-C178-4702-9049-BEA3C2E8D289}" type="presOf" srcId="{61F35F58-E1A5-4FDE-BC16-A393007B43B0}" destId="{1DF1451D-7DB7-4881-A170-83257A652A23}" srcOrd="1" destOrd="0" presId="urn:microsoft.com/office/officeart/2005/8/layout/list1#1"/>
    <dgm:cxn modelId="{B73DC57E-9C14-481B-885D-AB2EE24CCA1E}" type="presOf" srcId="{61F35F58-E1A5-4FDE-BC16-A393007B43B0}" destId="{D674DB43-FD72-482D-922E-99701A76FC4A}" srcOrd="0" destOrd="0" presId="urn:microsoft.com/office/officeart/2005/8/layout/list1#1"/>
    <dgm:cxn modelId="{832E2249-CA4C-414E-8A07-2D04F936DED9}" type="presOf" srcId="{2EFB746F-7728-4AA0-B4A0-3A79E7E6E70A}" destId="{A2218AC6-1EBA-4D6A-A2E8-BFE8D894C42A}" srcOrd="0" destOrd="0" presId="urn:microsoft.com/office/officeart/2005/8/layout/list1#1"/>
    <dgm:cxn modelId="{BA24EDFF-1C12-425C-A872-73330DAD8426}" type="presOf" srcId="{A4456CAC-72AE-42F8-B087-F3745C6A5486}" destId="{88084B76-9996-495B-A29D-47E32D8E7DDF}" srcOrd="0" destOrd="0" presId="urn:microsoft.com/office/officeart/2005/8/layout/list1#1"/>
    <dgm:cxn modelId="{600F41E3-1AFB-42A6-81D5-76E46F0384B4}" type="presOf" srcId="{7C39646A-2B05-4F16-8290-046CC7A2D4AC}" destId="{F1C5D3C3-380A-40A7-A2CC-131E3AA6E26A}" srcOrd="0" destOrd="0" presId="urn:microsoft.com/office/officeart/2005/8/layout/list1#1"/>
    <dgm:cxn modelId="{4BE9D21C-38CC-42CC-AED4-7289AAA195D8}" type="presOf" srcId="{A4456CAC-72AE-42F8-B087-F3745C6A5486}" destId="{021A1F83-D471-4F20-A646-CC5625095017}" srcOrd="1" destOrd="0" presId="urn:microsoft.com/office/officeart/2005/8/layout/list1#1"/>
    <dgm:cxn modelId="{0A6D3BDF-51AC-44E4-9E2E-011955672E81}" type="presOf" srcId="{7C39646A-2B05-4F16-8290-046CC7A2D4AC}" destId="{E7C70220-3C76-4A5B-AD87-E474BD30405B}" srcOrd="1" destOrd="0" presId="urn:microsoft.com/office/officeart/2005/8/layout/list1#1"/>
    <dgm:cxn modelId="{13576C49-4412-43E8-A6EB-31DD92551210}" type="presOf" srcId="{7CE46432-8798-4592-A7BE-29735E5B8E26}" destId="{7B5EF66A-0DEE-4B83-B378-57137649217E}" srcOrd="1" destOrd="0" presId="urn:microsoft.com/office/officeart/2005/8/layout/list1#1"/>
    <dgm:cxn modelId="{473F917C-43E4-4363-AD2A-BE51481D6DDB}" srcId="{DAD722BE-E2E0-4455-AB3B-0A2EC529581D}" destId="{7C39646A-2B05-4F16-8290-046CC7A2D4AC}" srcOrd="1" destOrd="0" parTransId="{DF883025-BBE2-4EB9-BDD9-CAE7FC059906}" sibTransId="{FC92D1E1-FB58-454C-A9DA-D91B155BFC88}"/>
    <dgm:cxn modelId="{22FBF073-1DD0-4621-A62A-E737C52C0BC0}" type="presOf" srcId="{2EFB746F-7728-4AA0-B4A0-3A79E7E6E70A}" destId="{192A7639-6572-40A4-9ACC-D496164CF5E1}" srcOrd="1" destOrd="0" presId="urn:microsoft.com/office/officeart/2005/8/layout/list1#1"/>
    <dgm:cxn modelId="{CE0F0F5C-A20D-4219-AE88-1F69BD2CFC42}" srcId="{DAD722BE-E2E0-4455-AB3B-0A2EC529581D}" destId="{7CE46432-8798-4592-A7BE-29735E5B8E26}" srcOrd="4" destOrd="0" parTransId="{466A5C67-80B1-4C35-8B3F-85C7F050A882}" sibTransId="{3233D089-1F55-4EBA-BDB6-76A5D410F12C}"/>
    <dgm:cxn modelId="{028F84D2-8677-4453-A06D-802BBA75AB7C}" srcId="{DAD722BE-E2E0-4455-AB3B-0A2EC529581D}" destId="{A4456CAC-72AE-42F8-B087-F3745C6A5486}" srcOrd="2" destOrd="0" parTransId="{DF1FBC02-90E6-4F58-847C-3DF93205E013}" sibTransId="{E3D1D1F7-D23F-4CFE-B258-BC6C2D7A3009}"/>
    <dgm:cxn modelId="{76433290-3192-46C5-8EE0-289B3AD64DFF}" type="presParOf" srcId="{EF50AC61-D07D-4A22-A55B-48E75E9C3B25}" destId="{B8F1B0F1-7CEB-4508-87BB-3E80CBD14605}" srcOrd="0" destOrd="0" presId="urn:microsoft.com/office/officeart/2005/8/layout/list1#1"/>
    <dgm:cxn modelId="{C3BCCAE8-DD13-4F3A-827A-1B273FC33FCB}" type="presParOf" srcId="{B8F1B0F1-7CEB-4508-87BB-3E80CBD14605}" destId="{A2218AC6-1EBA-4D6A-A2E8-BFE8D894C42A}" srcOrd="0" destOrd="0" presId="urn:microsoft.com/office/officeart/2005/8/layout/list1#1"/>
    <dgm:cxn modelId="{1D008D34-1A77-45B4-A13B-03E57CD30D9C}" type="presParOf" srcId="{B8F1B0F1-7CEB-4508-87BB-3E80CBD14605}" destId="{192A7639-6572-40A4-9ACC-D496164CF5E1}" srcOrd="1" destOrd="0" presId="urn:microsoft.com/office/officeart/2005/8/layout/list1#1"/>
    <dgm:cxn modelId="{0C22D11F-6091-4771-98AF-537207E0AEE1}" type="presParOf" srcId="{EF50AC61-D07D-4A22-A55B-48E75E9C3B25}" destId="{CC604E96-CF71-4F53-AB96-36E9756324E8}" srcOrd="1" destOrd="0" presId="urn:microsoft.com/office/officeart/2005/8/layout/list1#1"/>
    <dgm:cxn modelId="{51D86C65-A507-4EB9-8795-26BC51ABEDB5}" type="presParOf" srcId="{EF50AC61-D07D-4A22-A55B-48E75E9C3B25}" destId="{DD017826-41B2-4E6C-A893-10DCEA79BF35}" srcOrd="2" destOrd="0" presId="urn:microsoft.com/office/officeart/2005/8/layout/list1#1"/>
    <dgm:cxn modelId="{8CCDD275-9A2A-43B5-B56C-BB6B9015F855}" type="presParOf" srcId="{EF50AC61-D07D-4A22-A55B-48E75E9C3B25}" destId="{5A6FA4F3-043B-4A39-9779-C464700ED3D9}" srcOrd="3" destOrd="0" presId="urn:microsoft.com/office/officeart/2005/8/layout/list1#1"/>
    <dgm:cxn modelId="{36A3D854-9D6C-4AE0-914B-5F682C194682}" type="presParOf" srcId="{EF50AC61-D07D-4A22-A55B-48E75E9C3B25}" destId="{9FC255A7-6D61-4937-B30A-93764646F254}" srcOrd="4" destOrd="0" presId="urn:microsoft.com/office/officeart/2005/8/layout/list1#1"/>
    <dgm:cxn modelId="{393AFBA7-6F38-4A5E-AFB3-423033B6E769}" type="presParOf" srcId="{9FC255A7-6D61-4937-B30A-93764646F254}" destId="{F1C5D3C3-380A-40A7-A2CC-131E3AA6E26A}" srcOrd="0" destOrd="0" presId="urn:microsoft.com/office/officeart/2005/8/layout/list1#1"/>
    <dgm:cxn modelId="{8FF7F8DE-E8DC-4D61-9BEB-A3657CE4E236}" type="presParOf" srcId="{9FC255A7-6D61-4937-B30A-93764646F254}" destId="{E7C70220-3C76-4A5B-AD87-E474BD30405B}" srcOrd="1" destOrd="0" presId="urn:microsoft.com/office/officeart/2005/8/layout/list1#1"/>
    <dgm:cxn modelId="{9ADA4993-C783-4438-84F9-C1084BC7F275}" type="presParOf" srcId="{EF50AC61-D07D-4A22-A55B-48E75E9C3B25}" destId="{2CC63D0C-39F7-4ED5-BED7-0814F3727C02}" srcOrd="5" destOrd="0" presId="urn:microsoft.com/office/officeart/2005/8/layout/list1#1"/>
    <dgm:cxn modelId="{34B7C9AA-64DD-4006-9F99-048B4B72C037}" type="presParOf" srcId="{EF50AC61-D07D-4A22-A55B-48E75E9C3B25}" destId="{A41C6A06-6DC4-4341-A6BF-C62487ADA47C}" srcOrd="6" destOrd="0" presId="urn:microsoft.com/office/officeart/2005/8/layout/list1#1"/>
    <dgm:cxn modelId="{2E48F2D2-CDE7-4FE9-9FCE-796BB0677EE1}" type="presParOf" srcId="{EF50AC61-D07D-4A22-A55B-48E75E9C3B25}" destId="{6DC658C9-80B2-46BA-A09B-224ECFC9CB4D}" srcOrd="7" destOrd="0" presId="urn:microsoft.com/office/officeart/2005/8/layout/list1#1"/>
    <dgm:cxn modelId="{F40E5177-360C-4D01-9214-F56DF13B58DE}" type="presParOf" srcId="{EF50AC61-D07D-4A22-A55B-48E75E9C3B25}" destId="{9B2FE362-C335-43A5-AEB0-9E067C1D151A}" srcOrd="8" destOrd="0" presId="urn:microsoft.com/office/officeart/2005/8/layout/list1#1"/>
    <dgm:cxn modelId="{EC9F310A-7763-4A16-8AF0-7B945EA5A61A}" type="presParOf" srcId="{9B2FE362-C335-43A5-AEB0-9E067C1D151A}" destId="{88084B76-9996-495B-A29D-47E32D8E7DDF}" srcOrd="0" destOrd="0" presId="urn:microsoft.com/office/officeart/2005/8/layout/list1#1"/>
    <dgm:cxn modelId="{8A9ED5AE-6DE0-436E-A1C8-6543F49EDD34}" type="presParOf" srcId="{9B2FE362-C335-43A5-AEB0-9E067C1D151A}" destId="{021A1F83-D471-4F20-A646-CC5625095017}" srcOrd="1" destOrd="0" presId="urn:microsoft.com/office/officeart/2005/8/layout/list1#1"/>
    <dgm:cxn modelId="{5E410420-CE98-4539-B5FF-7C4DCB716902}" type="presParOf" srcId="{EF50AC61-D07D-4A22-A55B-48E75E9C3B25}" destId="{CF2CB157-0660-4F76-B39F-CB869369B055}" srcOrd="9" destOrd="0" presId="urn:microsoft.com/office/officeart/2005/8/layout/list1#1"/>
    <dgm:cxn modelId="{346BBF62-AD68-4339-A690-C1618BFEE5BE}" type="presParOf" srcId="{EF50AC61-D07D-4A22-A55B-48E75E9C3B25}" destId="{3C57BA6D-826C-4882-B8B3-CFE250A97EC9}" srcOrd="10" destOrd="0" presId="urn:microsoft.com/office/officeart/2005/8/layout/list1#1"/>
    <dgm:cxn modelId="{550EEACA-7554-4C00-B142-34CD609D9762}" type="presParOf" srcId="{EF50AC61-D07D-4A22-A55B-48E75E9C3B25}" destId="{2F88496A-0D24-46BC-A3FB-B257FC438F76}" srcOrd="11" destOrd="0" presId="urn:microsoft.com/office/officeart/2005/8/layout/list1#1"/>
    <dgm:cxn modelId="{63AEC4F9-4BC7-4B0D-8D73-BCD9D1C65288}" type="presParOf" srcId="{EF50AC61-D07D-4A22-A55B-48E75E9C3B25}" destId="{C2491086-526B-40F3-BE29-9910D28BD0C6}" srcOrd="12" destOrd="0" presId="urn:microsoft.com/office/officeart/2005/8/layout/list1#1"/>
    <dgm:cxn modelId="{F4E49FAE-B9F5-40A5-B547-7E5F3F9CDE4C}" type="presParOf" srcId="{C2491086-526B-40F3-BE29-9910D28BD0C6}" destId="{D674DB43-FD72-482D-922E-99701A76FC4A}" srcOrd="0" destOrd="0" presId="urn:microsoft.com/office/officeart/2005/8/layout/list1#1"/>
    <dgm:cxn modelId="{DD9D9832-6B73-4F58-BEE5-79195B170879}" type="presParOf" srcId="{C2491086-526B-40F3-BE29-9910D28BD0C6}" destId="{1DF1451D-7DB7-4881-A170-83257A652A23}" srcOrd="1" destOrd="0" presId="urn:microsoft.com/office/officeart/2005/8/layout/list1#1"/>
    <dgm:cxn modelId="{514ADC87-C11D-4542-9407-4C4CF0F94A54}" type="presParOf" srcId="{EF50AC61-D07D-4A22-A55B-48E75E9C3B25}" destId="{F2180108-483B-469B-A4E4-40B13B1B37A3}" srcOrd="13" destOrd="0" presId="urn:microsoft.com/office/officeart/2005/8/layout/list1#1"/>
    <dgm:cxn modelId="{4EAC2B03-4869-463D-A56E-B96326AB2172}" type="presParOf" srcId="{EF50AC61-D07D-4A22-A55B-48E75E9C3B25}" destId="{04EDD859-954D-47CF-96B1-55CD165EFFD1}" srcOrd="14" destOrd="0" presId="urn:microsoft.com/office/officeart/2005/8/layout/list1#1"/>
    <dgm:cxn modelId="{06CA5612-8F92-4C82-AA61-B3A922139C69}" type="presParOf" srcId="{EF50AC61-D07D-4A22-A55B-48E75E9C3B25}" destId="{8AEF45E1-50D2-4788-A48F-91BAC152F741}" srcOrd="15" destOrd="0" presId="urn:microsoft.com/office/officeart/2005/8/layout/list1#1"/>
    <dgm:cxn modelId="{059A48CF-DC81-474D-BA69-0B50893533EF}" type="presParOf" srcId="{EF50AC61-D07D-4A22-A55B-48E75E9C3B25}" destId="{A66AE1DE-57D0-484B-B948-5EEE46FB0767}" srcOrd="16" destOrd="0" presId="urn:microsoft.com/office/officeart/2005/8/layout/list1#1"/>
    <dgm:cxn modelId="{2BE6EB4D-D0B3-422F-9321-B7DC0EB50150}" type="presParOf" srcId="{A66AE1DE-57D0-484B-B948-5EEE46FB0767}" destId="{1A54E0DB-A22E-4431-82DE-6FCDF3DEF5A4}" srcOrd="0" destOrd="0" presId="urn:microsoft.com/office/officeart/2005/8/layout/list1#1"/>
    <dgm:cxn modelId="{C74FED1D-EC90-4F48-ADA8-2AAB66366D09}" type="presParOf" srcId="{A66AE1DE-57D0-484B-B948-5EEE46FB0767}" destId="{7B5EF66A-0DEE-4B83-B378-57137649217E}" srcOrd="1" destOrd="0" presId="urn:microsoft.com/office/officeart/2005/8/layout/list1#1"/>
    <dgm:cxn modelId="{A7BF7A7C-188A-472A-A1E0-01B74EF992A7}" type="presParOf" srcId="{EF50AC61-D07D-4A22-A55B-48E75E9C3B25}" destId="{B6EF585F-68E9-46A7-8D8B-3B7745068917}" srcOrd="17" destOrd="0" presId="urn:microsoft.com/office/officeart/2005/8/layout/list1#1"/>
    <dgm:cxn modelId="{EB4F1976-B46E-4116-A7FC-D29184ED0A60}" type="presParOf" srcId="{EF50AC61-D07D-4A22-A55B-48E75E9C3B25}" destId="{C059642D-41C3-4C2B-A9AD-11B37AEAB173}" srcOrd="18" destOrd="0" presId="urn:microsoft.com/office/officeart/2005/8/layout/list1#1"/>
  </dgm:cxnLst>
  <dgm:bg/>
  <dgm:whole/>
  <dgm:extLst>
    <a:ext uri="http://schemas.microsoft.com/office/drawing/2008/diagram">
      <dsp:dataModelExt xmlns:dsp="http://schemas.microsoft.com/office/drawing/2008/diagram" xmlns="" relId="rId5"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10058400" cy="4404225"/>
        <a:chOff x="0" y="0"/>
        <a:chExt cx="10058400" cy="4404225"/>
      </a:xfrm>
    </dsp:grpSpPr>
    <dsp:sp modelId="{65EA8388-C433-441C-8FC4-12C3D1B438E9}">
      <dsp:nvSpPr>
        <dsp:cNvPr id="3" name="Straight Connector 2"/>
        <dsp:cNvSpPr/>
      </dsp:nvSpPr>
      <dsp:spPr bwMode="white">
        <a:xfrm>
          <a:off x="0" y="0"/>
          <a:ext cx="10058400" cy="0"/>
        </a:xfrm>
        <a:prstGeom prst="line">
          <a:avLst/>
        </a:prstGeom>
      </dsp:spPr>
      <dsp:style>
        <a:lnRef idx="2">
          <a:schemeClr val="accent1"/>
        </a:lnRef>
        <a:fillRef idx="1">
          <a:schemeClr val="accent1"/>
        </a:fillRef>
        <a:effectRef idx="0">
          <a:scrgbClr r="0" g="0" b="0"/>
        </a:effectRef>
        <a:fontRef idx="minor">
          <a:schemeClr val="lt1"/>
        </a:fontRef>
      </dsp:style>
      <dsp:txXfrm>
        <a:off x="0" y="0"/>
        <a:ext cx="10058400" cy="0"/>
      </dsp:txXfrm>
    </dsp:sp>
    <dsp:sp modelId="{525FBC52-F8E3-4C4E-A6D8-C4365BEB89BA}">
      <dsp:nvSpPr>
        <dsp:cNvPr id="4" name="Rectangles 3"/>
        <dsp:cNvSpPr/>
      </dsp:nvSpPr>
      <dsp:spPr bwMode="white">
        <a:xfrm>
          <a:off x="0" y="0"/>
          <a:ext cx="2011680" cy="4404225"/>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48590" tIns="148590" rIns="148590" bIns="148590" anchor="t"/>
        <a:lstStyle>
          <a:lvl1pPr algn="l">
            <a:defRPr sz="3900"/>
          </a:lvl1pPr>
          <a:lvl2pPr marL="285750" indent="-285750" algn="l">
            <a:defRPr sz="3000"/>
          </a:lvl2pPr>
          <a:lvl3pPr marL="571500" indent="-285750" algn="l">
            <a:defRPr sz="3000"/>
          </a:lvl3pPr>
          <a:lvl4pPr marL="857250" indent="-285750" algn="l">
            <a:defRPr sz="3000"/>
          </a:lvl4pPr>
          <a:lvl5pPr marL="1143000" indent="-285750" algn="l">
            <a:defRPr sz="3000"/>
          </a:lvl5pPr>
          <a:lvl6pPr marL="1428750" indent="-285750" algn="l">
            <a:defRPr sz="3000"/>
          </a:lvl6pPr>
          <a:lvl7pPr marL="1714500" indent="-285750" algn="l">
            <a:defRPr sz="3000"/>
          </a:lvl7pPr>
          <a:lvl8pPr marL="2000250" indent="-285750" algn="l">
            <a:defRPr sz="3000"/>
          </a:lvl8pPr>
          <a:lvl9pPr marL="2286000" indent="-285750" algn="l">
            <a:defRPr sz="3000"/>
          </a:lvl9pPr>
        </a:lstStyle>
        <a:p>
          <a:pPr lvl="0">
            <a:lnSpc>
              <a:spcPct val="100000"/>
            </a:lnSpc>
            <a:spcBef>
              <a:spcPct val="0"/>
            </a:spcBef>
            <a:spcAft>
              <a:spcPct val="35000"/>
            </a:spcAft>
          </a:pPr>
          <a:endParaRPr lang="hu-HU" dirty="0">
            <a:solidFill>
              <a:schemeClr val="tx1"/>
            </a:solidFill>
          </a:endParaRPr>
        </a:p>
      </dsp:txBody>
      <dsp:txXfrm>
        <a:off x="0" y="0"/>
        <a:ext cx="2011680" cy="4404225"/>
      </dsp:txXfrm>
    </dsp:sp>
    <dsp:sp modelId="{653296AA-31CF-41FA-8F47-1134D07A4EA0}">
      <dsp:nvSpPr>
        <dsp:cNvPr id="5" name="Rectangles 4"/>
        <dsp:cNvSpPr/>
      </dsp:nvSpPr>
      <dsp:spPr bwMode="white">
        <a:xfrm>
          <a:off x="2162556" y="0"/>
          <a:ext cx="7895844" cy="1376320"/>
        </a:xfrm>
        <a:prstGeom prst="rect">
          <a:avLst/>
        </a:prstGeom>
      </dsp:spPr>
      <dsp:style>
        <a:lnRef idx="0">
          <a:schemeClr val="dk1">
            <a:alpha val="0"/>
          </a:schemeClr>
        </a:lnRef>
        <a:fillRef idx="0">
          <a:schemeClr val="lt1">
            <a:alpha val="0"/>
          </a:schemeClr>
        </a:fillRef>
        <a:effectRef idx="0">
          <a:scrgbClr r="0" g="0" b="0"/>
        </a:effectRef>
        <a:fontRef idx="minor"/>
      </dsp:style>
      <dsp:txBody>
        <a:bodyPr lIns="80010" tIns="80010" rIns="80010" bIns="80010" anchor="t"/>
        <a:lstStyle>
          <a:lvl1pPr algn="l">
            <a:defRPr sz="6500"/>
          </a:lvl1pPr>
          <a:lvl2pPr marL="285750" indent="-285750" algn="l">
            <a:defRPr sz="5000"/>
          </a:lvl2pPr>
          <a:lvl3pPr marL="571500" indent="-285750" algn="l">
            <a:defRPr sz="5000"/>
          </a:lvl3pPr>
          <a:lvl4pPr marL="857250" indent="-285750" algn="l">
            <a:defRPr sz="5000"/>
          </a:lvl4pPr>
          <a:lvl5pPr marL="1143000" indent="-285750" algn="l">
            <a:defRPr sz="5000"/>
          </a:lvl5pPr>
          <a:lvl6pPr marL="1428750" indent="-285750" algn="l">
            <a:defRPr sz="5000"/>
          </a:lvl6pPr>
          <a:lvl7pPr marL="1714500" indent="-285750" algn="l">
            <a:defRPr sz="5000"/>
          </a:lvl7pPr>
          <a:lvl8pPr marL="2000250" indent="-285750" algn="l">
            <a:defRPr sz="5000"/>
          </a:lvl8pPr>
          <a:lvl9pPr marL="2286000" indent="-285750" algn="l">
            <a:defRPr sz="5000"/>
          </a:lvl9pPr>
        </a:lstStyle>
        <a:p>
          <a:pPr lvl="0">
            <a:lnSpc>
              <a:spcPct val="100000"/>
            </a:lnSpc>
            <a:spcBef>
              <a:spcPct val="0"/>
            </a:spcBef>
            <a:spcAft>
              <a:spcPct val="35000"/>
            </a:spcAft>
            <a:buFont typeface="Arial" panose="020B0604020202020204" pitchFamily="34" charset="0"/>
            <a:buNone/>
          </a:pPr>
          <a:r>
            <a:rPr lang="hu-HU" sz="2100" dirty="0">
              <a:solidFill>
                <a:schemeClr val="tx1"/>
              </a:solidFill>
            </a:rPr>
            <a:t>- </a:t>
          </a:r>
          <a:r>
            <a:rPr lang="en-US" sz="2100" dirty="0">
              <a:solidFill>
                <a:schemeClr val="tx1"/>
              </a:solidFill>
            </a:rPr>
            <a:t>Sofitel Hotel chain was founded by </a:t>
          </a:r>
          <a:r>
            <a:rPr lang="en-US" sz="2100" dirty="0" err="1">
              <a:solidFill>
                <a:schemeClr val="tx1"/>
              </a:solidFill>
            </a:rPr>
            <a:t>Pelisson</a:t>
          </a:r>
          <a:r>
            <a:rPr lang="en-US" sz="2100" dirty="0">
              <a:solidFill>
                <a:schemeClr val="tx1"/>
              </a:solidFill>
            </a:rPr>
            <a:t> and </a:t>
          </a:r>
          <a:r>
            <a:rPr lang="en-US" sz="2100" dirty="0" err="1">
              <a:solidFill>
                <a:schemeClr val="tx1"/>
              </a:solidFill>
            </a:rPr>
            <a:t>Dubrule</a:t>
          </a:r>
          <a:r>
            <a:rPr lang="en-US" sz="2100" dirty="0">
              <a:solidFill>
                <a:schemeClr val="tx1"/>
              </a:solidFill>
            </a:rPr>
            <a:t> in 1964.</a:t>
          </a:r>
          <a:endParaRPr lang="hu-HU" sz="2100" dirty="0">
            <a:solidFill>
              <a:schemeClr val="tx1"/>
            </a:solidFill>
          </a:endParaRPr>
        </a:p>
        <a:p>
          <a:pPr lvl="0">
            <a:lnSpc>
              <a:spcPct val="100000"/>
            </a:lnSpc>
            <a:spcBef>
              <a:spcPct val="0"/>
            </a:spcBef>
            <a:spcAft>
              <a:spcPct val="35000"/>
            </a:spcAft>
            <a:buFont typeface="Arial" panose="020B0604020202020204" pitchFamily="34" charset="0"/>
            <a:buNone/>
          </a:pPr>
          <a:r>
            <a:rPr lang="hu-HU" sz="2100" dirty="0">
              <a:solidFill>
                <a:schemeClr val="tx1"/>
              </a:solidFill>
            </a:rPr>
            <a:t>- </a:t>
          </a:r>
          <a:r>
            <a:rPr lang="en-US" sz="2100" b="1" dirty="0">
              <a:solidFill>
                <a:schemeClr val="tx1"/>
              </a:solidFill>
            </a:rPr>
            <a:t>French style </a:t>
          </a:r>
          <a:r>
            <a:rPr lang="en-US" sz="2100" dirty="0">
              <a:solidFill>
                <a:schemeClr val="tx1"/>
              </a:solidFill>
            </a:rPr>
            <a:t>and cultural sophistication</a:t>
          </a:r>
          <a:r>
            <a:rPr lang="hu-HU" sz="2100" dirty="0">
              <a:solidFill>
                <a:schemeClr val="tx1"/>
              </a:solidFill>
            </a:rPr>
            <a:t> </a:t>
          </a:r>
          <a:r>
            <a:rPr lang="en-US" sz="2100" dirty="0">
              <a:solidFill>
                <a:schemeClr val="tx1"/>
              </a:solidFill>
            </a:rPr>
            <a:t>(</a:t>
          </a:r>
          <a:r>
            <a:rPr lang="en-US" sz="2100" dirty="0" err="1">
              <a:solidFill>
                <a:schemeClr val="tx1"/>
              </a:solidFill>
            </a:rPr>
            <a:t>Hospitalitynet</a:t>
          </a:r>
          <a:r>
            <a:rPr lang="en-US" sz="2100" dirty="0">
              <a:solidFill>
                <a:schemeClr val="tx1"/>
              </a:solidFill>
            </a:rPr>
            <a:t>, n.d.)</a:t>
          </a:r>
          <a:r>
            <a:rPr lang="hu-HU" sz="2100" dirty="0">
              <a:solidFill>
                <a:schemeClr val="tx1"/>
              </a:solidFill>
            </a:rPr>
            <a:t>.</a:t>
          </a:r>
          <a:endParaRPr>
            <a:solidFill>
              <a:schemeClr val="tx1"/>
            </a:solidFill>
          </a:endParaRPr>
        </a:p>
      </dsp:txBody>
      <dsp:txXfrm>
        <a:off x="2162556" y="0"/>
        <a:ext cx="7895844" cy="1376320"/>
      </dsp:txXfrm>
    </dsp:sp>
    <dsp:sp modelId="{58F68F15-2018-4B70-A520-3592E972C2B3}">
      <dsp:nvSpPr>
        <dsp:cNvPr id="6" name="Straight Connector 5"/>
        <dsp:cNvSpPr/>
      </dsp:nvSpPr>
      <dsp:spPr bwMode="white">
        <a:xfrm>
          <a:off x="2011680" y="1445136"/>
          <a:ext cx="8046720" cy="0"/>
        </a:xfrm>
        <a:prstGeom prst="line">
          <a:avLst/>
        </a:prstGeom>
      </dsp:spPr>
      <dsp:style>
        <a:lnRef idx="2">
          <a:schemeClr val="accent1">
            <a:tint val="50000"/>
          </a:schemeClr>
        </a:lnRef>
        <a:fillRef idx="1">
          <a:schemeClr val="accent1"/>
        </a:fillRef>
        <a:effectRef idx="0">
          <a:scrgbClr r="0" g="0" b="0"/>
        </a:effectRef>
        <a:fontRef idx="minor"/>
      </dsp:style>
      <dsp:txXfrm>
        <a:off x="2011680" y="1445136"/>
        <a:ext cx="8046720" cy="0"/>
      </dsp:txXfrm>
    </dsp:sp>
    <dsp:sp modelId="{4CE3726F-C9E6-4C6E-ABF2-9B726582C95A}">
      <dsp:nvSpPr>
        <dsp:cNvPr id="7" name="Rectangles 6"/>
        <dsp:cNvSpPr/>
      </dsp:nvSpPr>
      <dsp:spPr bwMode="white">
        <a:xfrm>
          <a:off x="2162556" y="1513952"/>
          <a:ext cx="7895844" cy="1376320"/>
        </a:xfrm>
        <a:prstGeom prst="rect">
          <a:avLst/>
        </a:prstGeom>
      </dsp:spPr>
      <dsp:style>
        <a:lnRef idx="0">
          <a:schemeClr val="dk1">
            <a:alpha val="0"/>
          </a:schemeClr>
        </a:lnRef>
        <a:fillRef idx="0">
          <a:schemeClr val="lt1">
            <a:alpha val="0"/>
          </a:schemeClr>
        </a:fillRef>
        <a:effectRef idx="0">
          <a:scrgbClr r="0" g="0" b="0"/>
        </a:effectRef>
        <a:fontRef idx="minor"/>
      </dsp:style>
      <dsp:txBody>
        <a:bodyPr lIns="80010" tIns="80010" rIns="80010" bIns="80010" anchor="t"/>
        <a:lstStyle>
          <a:lvl1pPr algn="l">
            <a:defRPr sz="6500"/>
          </a:lvl1pPr>
          <a:lvl2pPr marL="285750" indent="-285750" algn="l">
            <a:defRPr sz="5000"/>
          </a:lvl2pPr>
          <a:lvl3pPr marL="571500" indent="-285750" algn="l">
            <a:defRPr sz="5000"/>
          </a:lvl3pPr>
          <a:lvl4pPr marL="857250" indent="-285750" algn="l">
            <a:defRPr sz="5000"/>
          </a:lvl4pPr>
          <a:lvl5pPr marL="1143000" indent="-285750" algn="l">
            <a:defRPr sz="5000"/>
          </a:lvl5pPr>
          <a:lvl6pPr marL="1428750" indent="-285750" algn="l">
            <a:defRPr sz="5000"/>
          </a:lvl6pPr>
          <a:lvl7pPr marL="1714500" indent="-285750" algn="l">
            <a:defRPr sz="5000"/>
          </a:lvl7pPr>
          <a:lvl8pPr marL="2000250" indent="-285750" algn="l">
            <a:defRPr sz="5000"/>
          </a:lvl8pPr>
          <a:lvl9pPr marL="2286000" indent="-285750" algn="l">
            <a:defRPr sz="5000"/>
          </a:lvl9pPr>
        </a:lstStyle>
        <a:p>
          <a:pPr lvl="0">
            <a:lnSpc>
              <a:spcPct val="100000"/>
            </a:lnSpc>
            <a:spcBef>
              <a:spcPct val="0"/>
            </a:spcBef>
            <a:spcAft>
              <a:spcPct val="35000"/>
            </a:spcAft>
          </a:pPr>
          <a:r>
            <a:rPr lang="hu-HU" sz="2100" dirty="0">
              <a:solidFill>
                <a:schemeClr val="tx1"/>
              </a:solidFill>
            </a:rPr>
            <a:t>- </a:t>
          </a:r>
          <a:r>
            <a:rPr lang="en-US" sz="2100" noProof="0" dirty="0">
              <a:solidFill>
                <a:schemeClr val="tx1"/>
              </a:solidFill>
            </a:rPr>
            <a:t>located</a:t>
          </a:r>
          <a:r>
            <a:rPr lang="en-US" sz="2100" dirty="0">
              <a:solidFill>
                <a:schemeClr val="tx1"/>
              </a:solidFill>
            </a:rPr>
            <a:t> in busy and sought-after big cities;</a:t>
          </a:r>
          <a:endParaRPr lang="en-US" sz="2100" dirty="0">
            <a:solidFill>
              <a:schemeClr val="tx1"/>
            </a:solidFill>
          </a:endParaRPr>
        </a:p>
        <a:p>
          <a:pPr lvl="0">
            <a:lnSpc>
              <a:spcPct val="100000"/>
            </a:lnSpc>
            <a:spcBef>
              <a:spcPct val="0"/>
            </a:spcBef>
            <a:spcAft>
              <a:spcPct val="35000"/>
            </a:spcAft>
          </a:pPr>
          <a:r>
            <a:rPr lang="hu-HU" sz="2100" dirty="0">
              <a:solidFill>
                <a:schemeClr val="tx1"/>
              </a:solidFill>
            </a:rPr>
            <a:t>- </a:t>
          </a:r>
          <a:r>
            <a:rPr lang="en-US" sz="2100" dirty="0">
              <a:solidFill>
                <a:schemeClr val="tx1"/>
              </a:solidFill>
            </a:rPr>
            <a:t>owned by </a:t>
          </a:r>
          <a:r>
            <a:rPr lang="en-US" sz="2100" b="1" dirty="0">
              <a:solidFill>
                <a:schemeClr val="tx1"/>
              </a:solidFill>
            </a:rPr>
            <a:t>Accor</a:t>
          </a:r>
          <a:r>
            <a:rPr lang="en-US" sz="2100" dirty="0">
              <a:solidFill>
                <a:schemeClr val="tx1"/>
              </a:solidFill>
            </a:rPr>
            <a:t> (Accor, 2019)</a:t>
          </a:r>
          <a:r>
            <a:rPr lang="hu-HU" sz="2100" dirty="0">
              <a:solidFill>
                <a:schemeClr val="tx1"/>
              </a:solidFill>
            </a:rPr>
            <a:t>.</a:t>
          </a:r>
          <a:endParaRPr lang="hu-HU" sz="2100" dirty="0">
            <a:solidFill>
              <a:schemeClr val="tx1"/>
            </a:solidFill>
          </a:endParaRPr>
        </a:p>
        <a:p>
          <a:pPr lvl="0">
            <a:lnSpc>
              <a:spcPct val="100000"/>
            </a:lnSpc>
            <a:spcBef>
              <a:spcPct val="0"/>
            </a:spcBef>
            <a:spcAft>
              <a:spcPct val="35000"/>
            </a:spcAft>
          </a:pPr>
          <a:r>
            <a:rPr lang="hu-HU" sz="2100" dirty="0">
              <a:solidFill>
                <a:schemeClr val="tx1"/>
              </a:solidFill>
            </a:rPr>
            <a:t>- </a:t>
          </a:r>
          <a:r>
            <a:rPr lang="en-US" sz="2100" dirty="0">
              <a:solidFill>
                <a:schemeClr val="tx1"/>
              </a:solidFill>
            </a:rPr>
            <a:t>High-quality service for the upper classes through 5-star hotels;</a:t>
          </a:r>
          <a:endParaRPr lang="hu-HU" sz="2100" dirty="0">
            <a:solidFill>
              <a:schemeClr val="tx1"/>
            </a:solidFill>
          </a:endParaRPr>
        </a:p>
      </dsp:txBody>
      <dsp:txXfrm>
        <a:off x="2162556" y="1513952"/>
        <a:ext cx="7895844" cy="1376320"/>
      </dsp:txXfrm>
    </dsp:sp>
    <dsp:sp modelId="{B67D9ED8-B479-4C45-9D10-0AF1BFAD5D01}">
      <dsp:nvSpPr>
        <dsp:cNvPr id="8" name="Straight Connector 7"/>
        <dsp:cNvSpPr/>
      </dsp:nvSpPr>
      <dsp:spPr bwMode="white">
        <a:xfrm>
          <a:off x="2011680" y="2890273"/>
          <a:ext cx="8046720" cy="0"/>
        </a:xfrm>
        <a:prstGeom prst="line">
          <a:avLst/>
        </a:prstGeom>
      </dsp:spPr>
      <dsp:style>
        <a:lnRef idx="2">
          <a:schemeClr val="accent1">
            <a:tint val="50000"/>
          </a:schemeClr>
        </a:lnRef>
        <a:fillRef idx="1">
          <a:schemeClr val="accent1"/>
        </a:fillRef>
        <a:effectRef idx="0">
          <a:scrgbClr r="0" g="0" b="0"/>
        </a:effectRef>
        <a:fontRef idx="minor"/>
      </dsp:style>
      <dsp:txXfrm>
        <a:off x="2011680" y="2890273"/>
        <a:ext cx="8046720" cy="0"/>
      </dsp:txXfrm>
    </dsp:sp>
    <dsp:sp modelId="{7272BF93-F1D2-4FF0-A67A-8D5BE15B1B7A}">
      <dsp:nvSpPr>
        <dsp:cNvPr id="9" name="Rectangles 8"/>
        <dsp:cNvSpPr/>
      </dsp:nvSpPr>
      <dsp:spPr bwMode="white">
        <a:xfrm>
          <a:off x="2162556" y="3027905"/>
          <a:ext cx="7895844" cy="1376320"/>
        </a:xfrm>
        <a:prstGeom prst="rect">
          <a:avLst/>
        </a:prstGeom>
      </dsp:spPr>
      <dsp:style>
        <a:lnRef idx="0">
          <a:schemeClr val="dk1">
            <a:alpha val="0"/>
          </a:schemeClr>
        </a:lnRef>
        <a:fillRef idx="0">
          <a:schemeClr val="lt1">
            <a:alpha val="0"/>
          </a:schemeClr>
        </a:fillRef>
        <a:effectRef idx="0">
          <a:scrgbClr r="0" g="0" b="0"/>
        </a:effectRef>
        <a:fontRef idx="minor"/>
      </dsp:style>
      <dsp:txBody>
        <a:bodyPr lIns="76200" tIns="76200" rIns="76200" bIns="76200" anchor="t"/>
        <a:lstStyle>
          <a:lvl1pPr algn="l">
            <a:defRPr sz="6500"/>
          </a:lvl1pPr>
          <a:lvl2pPr marL="285750" indent="-285750" algn="l">
            <a:defRPr sz="5000"/>
          </a:lvl2pPr>
          <a:lvl3pPr marL="571500" indent="-285750" algn="l">
            <a:defRPr sz="5000"/>
          </a:lvl3pPr>
          <a:lvl4pPr marL="857250" indent="-285750" algn="l">
            <a:defRPr sz="5000"/>
          </a:lvl4pPr>
          <a:lvl5pPr marL="1143000" indent="-285750" algn="l">
            <a:defRPr sz="5000"/>
          </a:lvl5pPr>
          <a:lvl6pPr marL="1428750" indent="-285750" algn="l">
            <a:defRPr sz="5000"/>
          </a:lvl6pPr>
          <a:lvl7pPr marL="1714500" indent="-285750" algn="l">
            <a:defRPr sz="5000"/>
          </a:lvl7pPr>
          <a:lvl8pPr marL="2000250" indent="-285750" algn="l">
            <a:defRPr sz="5000"/>
          </a:lvl8pPr>
          <a:lvl9pPr marL="2286000" indent="-285750" algn="l">
            <a:defRPr sz="5000"/>
          </a:lvl9pPr>
        </a:lstStyle>
        <a:p>
          <a:pPr lvl="0">
            <a:lnSpc>
              <a:spcPct val="100000"/>
            </a:lnSpc>
            <a:spcBef>
              <a:spcPct val="0"/>
            </a:spcBef>
            <a:spcAft>
              <a:spcPct val="35000"/>
            </a:spcAft>
          </a:pPr>
          <a:r>
            <a:rPr lang="hu-HU" sz="2000" dirty="0">
              <a:solidFill>
                <a:schemeClr val="tx1"/>
              </a:solidFill>
            </a:rPr>
            <a:t>- </a:t>
          </a:r>
          <a:r>
            <a:rPr lang="en-US" sz="2000" dirty="0">
              <a:solidFill>
                <a:schemeClr val="tx1"/>
              </a:solidFill>
            </a:rPr>
            <a:t>operates in the spirit of </a:t>
          </a:r>
          <a:r>
            <a:rPr lang="en-US" sz="2000" b="1" dirty="0">
              <a:solidFill>
                <a:schemeClr val="tx1"/>
              </a:solidFill>
            </a:rPr>
            <a:t>sustainability</a:t>
          </a:r>
          <a:r>
            <a:rPr lang="en-US" sz="2000" dirty="0">
              <a:solidFill>
                <a:schemeClr val="tx1"/>
              </a:solidFill>
            </a:rPr>
            <a:t> (Accor, 2021); </a:t>
          </a:r>
          <a:endParaRPr lang="hu-HU" sz="2000" dirty="0">
            <a:solidFill>
              <a:schemeClr val="tx1"/>
            </a:solidFill>
          </a:endParaRPr>
        </a:p>
        <a:p>
          <a:pPr lvl="0">
            <a:lnSpc>
              <a:spcPct val="100000"/>
            </a:lnSpc>
            <a:spcBef>
              <a:spcPct val="0"/>
            </a:spcBef>
            <a:spcAft>
              <a:spcPct val="35000"/>
            </a:spcAft>
          </a:pPr>
          <a:r>
            <a:rPr lang="hu-HU" sz="2000" dirty="0">
              <a:solidFill>
                <a:schemeClr val="tx1"/>
              </a:solidFill>
            </a:rPr>
            <a:t>- </a:t>
          </a:r>
          <a:r>
            <a:rPr lang="en-US" sz="2000" noProof="0" dirty="0">
              <a:solidFill>
                <a:schemeClr val="tx1"/>
              </a:solidFill>
            </a:rPr>
            <a:t>integration</a:t>
          </a:r>
          <a:r>
            <a:rPr lang="en-US" sz="2000" dirty="0">
              <a:solidFill>
                <a:schemeClr val="tx1"/>
              </a:solidFill>
            </a:rPr>
            <a:t> of local and French characteristics ensures the </a:t>
          </a:r>
          <a:r>
            <a:rPr lang="en-US" sz="2000" b="1" dirty="0">
              <a:solidFill>
                <a:schemeClr val="tx1"/>
              </a:solidFill>
            </a:rPr>
            <a:t>relational approach </a:t>
          </a:r>
          <a:r>
            <a:rPr lang="en-US" sz="2000" dirty="0">
              <a:solidFill>
                <a:schemeClr val="tx1"/>
              </a:solidFill>
            </a:rPr>
            <a:t>(</a:t>
          </a:r>
          <a:r>
            <a:rPr lang="en-US" sz="2000" dirty="0" err="1">
              <a:solidFill>
                <a:schemeClr val="tx1"/>
              </a:solidFill>
            </a:rPr>
            <a:t>Hollensen</a:t>
          </a:r>
          <a:r>
            <a:rPr lang="en-US" sz="2000" dirty="0">
              <a:solidFill>
                <a:schemeClr val="tx1"/>
              </a:solidFill>
            </a:rPr>
            <a:t>, 2019).</a:t>
          </a:r>
          <a:endParaRPr lang="hu-HU" sz="2000" dirty="0">
            <a:solidFill>
              <a:schemeClr val="tx1"/>
            </a:solidFill>
          </a:endParaRPr>
        </a:p>
      </dsp:txBody>
      <dsp:txXfrm>
        <a:off x="2162556" y="3027905"/>
        <a:ext cx="7895844" cy="1376320"/>
      </dsp:txXfrm>
    </dsp:sp>
    <dsp:sp modelId="{828F543B-FA21-4F4F-BE4C-B6B31039D0ED}">
      <dsp:nvSpPr>
        <dsp:cNvPr id="10" name="Straight Connector 9"/>
        <dsp:cNvSpPr/>
      </dsp:nvSpPr>
      <dsp:spPr bwMode="white">
        <a:xfrm>
          <a:off x="2011680" y="4335409"/>
          <a:ext cx="8046720" cy="0"/>
        </a:xfrm>
        <a:prstGeom prst="line">
          <a:avLst/>
        </a:prstGeom>
      </dsp:spPr>
      <dsp:style>
        <a:lnRef idx="2">
          <a:schemeClr val="accent1">
            <a:tint val="50000"/>
          </a:schemeClr>
        </a:lnRef>
        <a:fillRef idx="1">
          <a:schemeClr val="accent1"/>
        </a:fillRef>
        <a:effectRef idx="0">
          <a:scrgbClr r="0" g="0" b="0"/>
        </a:effectRef>
        <a:fontRef idx="minor"/>
      </dsp:style>
      <dsp:txXfrm>
        <a:off x="2011680" y="4335409"/>
        <a:ext cx="8046720" cy="0"/>
      </dsp:txXfrm>
    </dsp:sp>
  </dsp:spTree>
</dsp:drawing>
</file>

<file path=ppt/diagrams/drawing2.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10058400" cy="4022725"/>
        <a:chOff x="0" y="0"/>
        <a:chExt cx="10058400" cy="4022725"/>
      </a:xfrm>
    </dsp:grpSpPr>
    <dsp:sp modelId="{B8139ACE-CE94-4CB7-B580-88EEB37FF1CE}">
      <dsp:nvSpPr>
        <dsp:cNvPr id="4" name="Rounded Rectangle 3"/>
        <dsp:cNvSpPr/>
      </dsp:nvSpPr>
      <dsp:spPr bwMode="white">
        <a:xfrm>
          <a:off x="0" y="0"/>
          <a:ext cx="3287059" cy="4022725"/>
        </a:xfrm>
        <a:prstGeom prst="roundRect">
          <a:avLst>
            <a:gd name="adj" fmla="val 10000"/>
          </a:avLst>
        </a:prstGeom>
      </dsp:spPr>
      <dsp:style>
        <a:lnRef idx="2">
          <a:schemeClr val="lt1"/>
        </a:lnRef>
        <a:fillRef idx="1">
          <a:schemeClr val="accent1"/>
        </a:fillRef>
        <a:effectRef idx="0">
          <a:scrgbClr r="0" g="0" b="0"/>
        </a:effectRef>
        <a:fontRef idx="minor">
          <a:schemeClr val="lt1"/>
        </a:fontRef>
      </dsp:style>
      <dsp:txBody>
        <a:bodyPr lIns="163576" tIns="163576" rIns="163576" bIns="163576" anchor="ctr"/>
        <a:lstStyle>
          <a:lvl1pPr algn="ctr">
            <a:defRPr sz="2300"/>
          </a:lvl1pPr>
          <a:lvl2pPr marL="171450" indent="-171450" algn="ctr">
            <a:defRPr sz="1700"/>
          </a:lvl2pPr>
          <a:lvl3pPr marL="342900" indent="-171450" algn="ctr">
            <a:defRPr sz="1700"/>
          </a:lvl3pPr>
          <a:lvl4pPr marL="514350" indent="-171450" algn="ctr">
            <a:defRPr sz="1700"/>
          </a:lvl4pPr>
          <a:lvl5pPr marL="685800" indent="-171450" algn="ctr">
            <a:defRPr sz="1700"/>
          </a:lvl5pPr>
          <a:lvl6pPr marL="857250" indent="-171450" algn="ctr">
            <a:defRPr sz="1700"/>
          </a:lvl6pPr>
          <a:lvl7pPr marL="1028700" indent="-171450" algn="ctr">
            <a:defRPr sz="1700"/>
          </a:lvl7pPr>
          <a:lvl8pPr marL="1200150" indent="-171450" algn="ctr">
            <a:defRPr sz="1700"/>
          </a:lvl8pPr>
          <a:lvl9pPr marL="1371600" indent="-171450" algn="ctr">
            <a:defRPr sz="1700"/>
          </a:lvl9pPr>
        </a:lstStyle>
        <a:p>
          <a:pPr lvl="0">
            <a:lnSpc>
              <a:spcPct val="100000"/>
            </a:lnSpc>
            <a:spcBef>
              <a:spcPct val="0"/>
            </a:spcBef>
            <a:spcAft>
              <a:spcPct val="35000"/>
            </a:spcAft>
          </a:pPr>
          <a:r>
            <a:rPr lang="en-US" dirty="0"/>
            <a:t>exploratory tourists who want to have a life-changing experience;</a:t>
          </a:r>
          <a:endParaRPr lang="hu-HU" dirty="0"/>
        </a:p>
      </dsp:txBody>
      <dsp:txXfrm>
        <a:off x="0" y="0"/>
        <a:ext cx="3287059" cy="4022725"/>
      </dsp:txXfrm>
    </dsp:sp>
    <dsp:sp modelId="{106829AC-B14C-4546-B986-E9C254F19A5B}">
      <dsp:nvSpPr>
        <dsp:cNvPr id="6" name="Oval 5"/>
        <dsp:cNvSpPr/>
      </dsp:nvSpPr>
      <dsp:spPr bwMode="white">
        <a:xfrm>
          <a:off x="1001611" y="241363"/>
          <a:ext cx="1339567" cy="1339567"/>
        </a:xfrm>
        <a:prstGeom prst="ellipse">
          <a:avLst/>
        </a:prstGeom>
      </dsp:spPr>
      <dsp:style>
        <a:lnRef idx="2">
          <a:schemeClr val="lt1"/>
        </a:lnRef>
        <a:fillRef idx="1">
          <a:schemeClr val="accent1">
            <a:tint val="50000"/>
          </a:schemeClr>
        </a:fillRef>
        <a:effectRef idx="0">
          <a:scrgbClr r="0" g="0" b="0"/>
        </a:effectRef>
        <a:fontRef idx="minor"/>
      </dsp:style>
      <dsp:txXfrm>
        <a:off x="1001611" y="241363"/>
        <a:ext cx="1339567" cy="1339567"/>
      </dsp:txXfrm>
    </dsp:sp>
    <dsp:sp modelId="{0E7B0CE9-DAEA-4975-8A0A-D77FF0213FE8}">
      <dsp:nvSpPr>
        <dsp:cNvPr id="8" name="Rounded Rectangle 7"/>
        <dsp:cNvSpPr/>
      </dsp:nvSpPr>
      <dsp:spPr bwMode="white">
        <a:xfrm>
          <a:off x="3385671" y="0"/>
          <a:ext cx="3287059" cy="4022725"/>
        </a:xfrm>
        <a:prstGeom prst="roundRect">
          <a:avLst>
            <a:gd name="adj" fmla="val 10000"/>
          </a:avLst>
        </a:prstGeom>
      </dsp:spPr>
      <dsp:style>
        <a:lnRef idx="2">
          <a:schemeClr val="lt1"/>
        </a:lnRef>
        <a:fillRef idx="1">
          <a:schemeClr val="accent1"/>
        </a:fillRef>
        <a:effectRef idx="0">
          <a:scrgbClr r="0" g="0" b="0"/>
        </a:effectRef>
        <a:fontRef idx="minor">
          <a:schemeClr val="lt1"/>
        </a:fontRef>
      </dsp:style>
      <dsp:txBody>
        <a:bodyPr lIns="163576" tIns="163576" rIns="163576" bIns="163576" anchor="ctr"/>
        <a:lstStyle>
          <a:lvl1pPr algn="ctr">
            <a:defRPr sz="2300"/>
          </a:lvl1pPr>
          <a:lvl2pPr marL="171450" indent="-171450" algn="ctr">
            <a:defRPr sz="1700"/>
          </a:lvl2pPr>
          <a:lvl3pPr marL="342900" indent="-171450" algn="ctr">
            <a:defRPr sz="1700"/>
          </a:lvl3pPr>
          <a:lvl4pPr marL="514350" indent="-171450" algn="ctr">
            <a:defRPr sz="1700"/>
          </a:lvl4pPr>
          <a:lvl5pPr marL="685800" indent="-171450" algn="ctr">
            <a:defRPr sz="1700"/>
          </a:lvl5pPr>
          <a:lvl6pPr marL="857250" indent="-171450" algn="ctr">
            <a:defRPr sz="1700"/>
          </a:lvl6pPr>
          <a:lvl7pPr marL="1028700" indent="-171450" algn="ctr">
            <a:defRPr sz="1700"/>
          </a:lvl7pPr>
          <a:lvl8pPr marL="1200150" indent="-171450" algn="ctr">
            <a:defRPr sz="1700"/>
          </a:lvl8pPr>
          <a:lvl9pPr marL="1371600" indent="-171450" algn="ctr">
            <a:defRPr sz="1700"/>
          </a:lvl9pPr>
        </a:lstStyle>
        <a:p>
          <a:pPr lvl="0">
            <a:lnSpc>
              <a:spcPct val="100000"/>
            </a:lnSpc>
            <a:spcBef>
              <a:spcPct val="0"/>
            </a:spcBef>
            <a:spcAft>
              <a:spcPct val="35000"/>
            </a:spcAft>
          </a:pPr>
          <a:r>
            <a:rPr lang="en-US" dirty="0"/>
            <a:t>businessmen, typically representing upper- and middle-class millennials;</a:t>
          </a:r>
          <a:endParaRPr lang="hu-HU" dirty="0"/>
        </a:p>
      </dsp:txBody>
      <dsp:txXfrm>
        <a:off x="3385671" y="0"/>
        <a:ext cx="3287059" cy="4022725"/>
      </dsp:txXfrm>
    </dsp:sp>
    <dsp:sp modelId="{3A31C505-9B5F-4924-8426-353368213737}">
      <dsp:nvSpPr>
        <dsp:cNvPr id="10" name="Oval 9"/>
        <dsp:cNvSpPr/>
      </dsp:nvSpPr>
      <dsp:spPr bwMode="white">
        <a:xfrm>
          <a:off x="4359416" y="241363"/>
          <a:ext cx="1339567" cy="1339567"/>
        </a:xfrm>
        <a:prstGeom prst="ellipse">
          <a:avLst/>
        </a:prstGeom>
      </dsp:spPr>
      <dsp:style>
        <a:lnRef idx="2">
          <a:schemeClr val="lt1"/>
        </a:lnRef>
        <a:fillRef idx="1">
          <a:schemeClr val="accent1">
            <a:tint val="50000"/>
          </a:schemeClr>
        </a:fillRef>
        <a:effectRef idx="0">
          <a:scrgbClr r="0" g="0" b="0"/>
        </a:effectRef>
        <a:fontRef idx="minor"/>
      </dsp:style>
      <dsp:txXfrm>
        <a:off x="4359416" y="241363"/>
        <a:ext cx="1339567" cy="1339567"/>
      </dsp:txXfrm>
    </dsp:sp>
    <dsp:sp modelId="{1A8F1BA4-2138-45FB-A3E7-558761904506}">
      <dsp:nvSpPr>
        <dsp:cNvPr id="12" name="Rounded Rectangle 11"/>
        <dsp:cNvSpPr/>
      </dsp:nvSpPr>
      <dsp:spPr bwMode="white">
        <a:xfrm>
          <a:off x="6771341" y="0"/>
          <a:ext cx="3287059" cy="4022725"/>
        </a:xfrm>
        <a:prstGeom prst="roundRect">
          <a:avLst>
            <a:gd name="adj" fmla="val 10000"/>
          </a:avLst>
        </a:prstGeom>
      </dsp:spPr>
      <dsp:style>
        <a:lnRef idx="2">
          <a:schemeClr val="lt1"/>
        </a:lnRef>
        <a:fillRef idx="1">
          <a:schemeClr val="accent1"/>
        </a:fillRef>
        <a:effectRef idx="0">
          <a:scrgbClr r="0" g="0" b="0"/>
        </a:effectRef>
        <a:fontRef idx="minor">
          <a:schemeClr val="lt1"/>
        </a:fontRef>
      </dsp:style>
      <dsp:txBody>
        <a:bodyPr lIns="163576" tIns="163576" rIns="163576" bIns="163576" anchor="ctr"/>
        <a:lstStyle>
          <a:lvl1pPr algn="ctr">
            <a:defRPr sz="2300"/>
          </a:lvl1pPr>
          <a:lvl2pPr marL="171450" indent="-171450" algn="ctr">
            <a:defRPr sz="1700"/>
          </a:lvl2pPr>
          <a:lvl3pPr marL="342900" indent="-171450" algn="ctr">
            <a:defRPr sz="1700"/>
          </a:lvl3pPr>
          <a:lvl4pPr marL="514350" indent="-171450" algn="ctr">
            <a:defRPr sz="1700"/>
          </a:lvl4pPr>
          <a:lvl5pPr marL="685800" indent="-171450" algn="ctr">
            <a:defRPr sz="1700"/>
          </a:lvl5pPr>
          <a:lvl6pPr marL="857250" indent="-171450" algn="ctr">
            <a:defRPr sz="1700"/>
          </a:lvl6pPr>
          <a:lvl7pPr marL="1028700" indent="-171450" algn="ctr">
            <a:defRPr sz="1700"/>
          </a:lvl7pPr>
          <a:lvl8pPr marL="1200150" indent="-171450" algn="ctr">
            <a:defRPr sz="1700"/>
          </a:lvl8pPr>
          <a:lvl9pPr marL="1371600" indent="-171450" algn="ctr">
            <a:defRPr sz="1700"/>
          </a:lvl9pPr>
        </a:lstStyle>
        <a:p>
          <a:pPr lvl="0">
            <a:lnSpc>
              <a:spcPct val="100000"/>
            </a:lnSpc>
            <a:spcBef>
              <a:spcPct val="0"/>
            </a:spcBef>
            <a:spcAft>
              <a:spcPct val="35000"/>
            </a:spcAft>
          </a:pPr>
          <a:r>
            <a:rPr lang="en-US" dirty="0"/>
            <a:t>local guests who think internationally (</a:t>
          </a:r>
          <a:r>
            <a:rPr lang="en-US" dirty="0" err="1"/>
            <a:t>Kirner</a:t>
          </a:r>
          <a:r>
            <a:rPr lang="en-US" dirty="0"/>
            <a:t>, 2017)</a:t>
          </a:r>
          <a:endParaRPr lang="hu-HU" dirty="0"/>
        </a:p>
      </dsp:txBody>
      <dsp:txXfrm>
        <a:off x="6771341" y="0"/>
        <a:ext cx="3287059" cy="4022725"/>
      </dsp:txXfrm>
    </dsp:sp>
    <dsp:sp modelId="{4446CD89-10F5-4D57-AA74-4A4C06D85816}">
      <dsp:nvSpPr>
        <dsp:cNvPr id="14" name="Oval 13"/>
        <dsp:cNvSpPr/>
      </dsp:nvSpPr>
      <dsp:spPr bwMode="white">
        <a:xfrm>
          <a:off x="7745087" y="241363"/>
          <a:ext cx="1339567" cy="1339567"/>
        </a:xfrm>
        <a:prstGeom prst="ellipse">
          <a:avLst/>
        </a:prstGeom>
      </dsp:spPr>
      <dsp:style>
        <a:lnRef idx="2">
          <a:schemeClr val="lt1"/>
        </a:lnRef>
        <a:fillRef idx="1">
          <a:schemeClr val="accent1">
            <a:tint val="50000"/>
          </a:schemeClr>
        </a:fillRef>
        <a:effectRef idx="0">
          <a:scrgbClr r="0" g="0" b="0"/>
        </a:effectRef>
        <a:fontRef idx="minor"/>
      </dsp:style>
      <dsp:txXfrm>
        <a:off x="7745087" y="241363"/>
        <a:ext cx="1339567" cy="1339567"/>
      </dsp:txXfrm>
    </dsp:sp>
    <dsp:sp modelId="{E34B32EA-59F7-4B81-9078-32AD743A39F1}">
      <dsp:nvSpPr>
        <dsp:cNvPr id="3" name="Left-Right Arrow 2"/>
        <dsp:cNvSpPr/>
      </dsp:nvSpPr>
      <dsp:spPr bwMode="white">
        <a:xfrm>
          <a:off x="402336" y="3218180"/>
          <a:ext cx="9253728" cy="603409"/>
        </a:xfrm>
        <a:prstGeom prst="leftRightArrow">
          <a:avLst/>
        </a:prstGeom>
      </dsp:spPr>
      <dsp:style>
        <a:lnRef idx="2">
          <a:schemeClr val="lt1"/>
        </a:lnRef>
        <a:fillRef idx="1">
          <a:schemeClr val="accent1">
            <a:tint val="60000"/>
          </a:schemeClr>
        </a:fillRef>
        <a:effectRef idx="0">
          <a:scrgbClr r="0" g="0" b="0"/>
        </a:effectRef>
        <a:fontRef idx="minor"/>
      </dsp:style>
      <dsp:txXfrm>
        <a:off x="402336" y="3218180"/>
        <a:ext cx="9253728" cy="603409"/>
      </dsp:txXfrm>
    </dsp:sp>
    <dsp:sp modelId="{C02485CE-2E5C-4227-B6AA-2F98D80B1C20}">
      <dsp:nvSpPr>
        <dsp:cNvPr id="5" name="Rounded Rectangle 4" hidden="1"/>
        <dsp:cNvSpPr/>
      </dsp:nvSpPr>
      <dsp:spPr>
        <a:xfrm>
          <a:off x="1627094" y="0"/>
          <a:ext cx="32871" cy="241363"/>
        </a:xfrm>
        <a:prstGeom prst="roundRect">
          <a:avLst>
            <a:gd name="adj" fmla="val 10000"/>
          </a:avLst>
        </a:prstGeom>
      </dsp:spPr>
      <dsp:txXfrm>
        <a:off x="1627094" y="0"/>
        <a:ext cx="32871" cy="241363"/>
      </dsp:txXfrm>
    </dsp:sp>
    <dsp:sp modelId="{8375671B-D8FF-47B8-AAD3-866499DAEF95}">
      <dsp:nvSpPr>
        <dsp:cNvPr id="7" name="Rectangles 6" hidden="1"/>
        <dsp:cNvSpPr/>
      </dsp:nvSpPr>
      <dsp:spPr>
        <a:xfrm>
          <a:off x="3287059" y="2011363"/>
          <a:ext cx="98612" cy="0"/>
        </a:xfrm>
        <a:prstGeom prst="rect">
          <a:avLst/>
        </a:prstGeom>
      </dsp:spPr>
      <dsp:txXfrm>
        <a:off x="3287059" y="2011363"/>
        <a:ext cx="98612" cy="0"/>
      </dsp:txXfrm>
    </dsp:sp>
    <dsp:sp modelId="{CE2D9332-9B12-4EF1-BE2B-5C64B12FB6BD}">
      <dsp:nvSpPr>
        <dsp:cNvPr id="9" name="Rounded Rectangle 8" hidden="1"/>
        <dsp:cNvSpPr/>
      </dsp:nvSpPr>
      <dsp:spPr>
        <a:xfrm>
          <a:off x="5012765" y="0"/>
          <a:ext cx="32871" cy="241363"/>
        </a:xfrm>
        <a:prstGeom prst="roundRect">
          <a:avLst>
            <a:gd name="adj" fmla="val 10000"/>
          </a:avLst>
        </a:prstGeom>
      </dsp:spPr>
      <dsp:txXfrm>
        <a:off x="5012765" y="0"/>
        <a:ext cx="32871" cy="241363"/>
      </dsp:txXfrm>
    </dsp:sp>
    <dsp:sp modelId="{F745A1DD-C125-4F42-A550-039D9E021719}">
      <dsp:nvSpPr>
        <dsp:cNvPr id="11" name="Rectangles 10" hidden="1"/>
        <dsp:cNvSpPr/>
      </dsp:nvSpPr>
      <dsp:spPr>
        <a:xfrm>
          <a:off x="6672729" y="2011363"/>
          <a:ext cx="98612" cy="0"/>
        </a:xfrm>
        <a:prstGeom prst="rect">
          <a:avLst/>
        </a:prstGeom>
      </dsp:spPr>
      <dsp:txXfrm>
        <a:off x="6672729" y="2011363"/>
        <a:ext cx="98612" cy="0"/>
      </dsp:txXfrm>
    </dsp:sp>
    <dsp:sp modelId="{97A6EF52-8FC3-43C9-9E13-38500935204D}">
      <dsp:nvSpPr>
        <dsp:cNvPr id="13" name="Rounded Rectangle 12" hidden="1"/>
        <dsp:cNvSpPr/>
      </dsp:nvSpPr>
      <dsp:spPr>
        <a:xfrm>
          <a:off x="8398435" y="0"/>
          <a:ext cx="32871" cy="241363"/>
        </a:xfrm>
        <a:prstGeom prst="roundRect">
          <a:avLst>
            <a:gd name="adj" fmla="val 10000"/>
          </a:avLst>
        </a:prstGeom>
      </dsp:spPr>
      <dsp:txXfrm>
        <a:off x="8398435" y="0"/>
        <a:ext cx="32871" cy="241363"/>
      </dsp:txXfrm>
    </dsp:sp>
  </dsp:spTree>
</dsp:drawing>
</file>

<file path=ppt/diagrams/drawing3.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10677503" cy="4203474"/>
        <a:chOff x="0" y="0"/>
        <a:chExt cx="10677503" cy="4203474"/>
      </a:xfrm>
    </dsp:grpSpPr>
    <dsp:sp modelId="{676511E0-737C-4DEE-B376-917339710B28}">
      <dsp:nvSpPr>
        <dsp:cNvPr id="3" name="Straight Connector 2"/>
        <dsp:cNvSpPr/>
      </dsp:nvSpPr>
      <dsp:spPr bwMode="white">
        <a:xfrm>
          <a:off x="0" y="0"/>
          <a:ext cx="10677503" cy="0"/>
        </a:xfrm>
        <a:prstGeom prst="line">
          <a:avLst/>
        </a:prstGeom>
      </dsp:spPr>
      <dsp:style>
        <a:lnRef idx="2">
          <a:schemeClr val="accent1"/>
        </a:lnRef>
        <a:fillRef idx="1">
          <a:schemeClr val="accent1"/>
        </a:fillRef>
        <a:effectRef idx="0">
          <a:scrgbClr r="0" g="0" b="0"/>
        </a:effectRef>
        <a:fontRef idx="minor">
          <a:schemeClr val="lt1"/>
        </a:fontRef>
      </dsp:style>
      <dsp:txXfrm>
        <a:off x="0" y="0"/>
        <a:ext cx="10677503" cy="0"/>
      </dsp:txXfrm>
    </dsp:sp>
    <dsp:sp modelId="{96D62228-8A61-4D27-B9D0-5B5A0F613180}">
      <dsp:nvSpPr>
        <dsp:cNvPr id="4" name="Rectangles 3"/>
        <dsp:cNvSpPr/>
      </dsp:nvSpPr>
      <dsp:spPr bwMode="white">
        <a:xfrm>
          <a:off x="0" y="0"/>
          <a:ext cx="2135501" cy="4203474"/>
        </a:xfrm>
        <a:prstGeom prst="rect">
          <a:avLst/>
        </a:prstGeom>
      </dsp:spPr>
      <dsp:style>
        <a:lnRef idx="0">
          <a:schemeClr val="dk1">
            <a:alpha val="0"/>
          </a:schemeClr>
        </a:lnRef>
        <a:fillRef idx="0">
          <a:schemeClr val="lt1">
            <a:alpha val="0"/>
          </a:schemeClr>
        </a:fillRef>
        <a:effectRef idx="0">
          <a:scrgbClr r="0" g="0" b="0"/>
        </a:effectRef>
        <a:fontRef idx="minor"/>
      </dsp:style>
      <dsp:txBody>
        <a:bodyPr lIns="247650" tIns="247650" rIns="247650" bIns="247650" anchor="t"/>
        <a:lstStyle>
          <a:lvl1pPr algn="l">
            <a:defRPr sz="6500"/>
          </a:lvl1pPr>
          <a:lvl2pPr marL="285750" indent="-285750" algn="l">
            <a:defRPr sz="5100"/>
          </a:lvl2pPr>
          <a:lvl3pPr marL="571500" indent="-285750" algn="l">
            <a:defRPr sz="5100"/>
          </a:lvl3pPr>
          <a:lvl4pPr marL="857250" indent="-285750" algn="l">
            <a:defRPr sz="5100"/>
          </a:lvl4pPr>
          <a:lvl5pPr marL="1143000" indent="-285750" algn="l">
            <a:defRPr sz="5100"/>
          </a:lvl5pPr>
          <a:lvl6pPr marL="1428750" indent="-285750" algn="l">
            <a:defRPr sz="5100"/>
          </a:lvl6pPr>
          <a:lvl7pPr marL="1714500" indent="-285750" algn="l">
            <a:defRPr sz="5100"/>
          </a:lvl7pPr>
          <a:lvl8pPr marL="2000250" indent="-285750" algn="l">
            <a:defRPr sz="5100"/>
          </a:lvl8pPr>
          <a:lvl9pPr marL="2286000" indent="-285750" algn="l">
            <a:defRPr sz="5100"/>
          </a:lvl9pPr>
        </a:lstStyle>
        <a:p>
          <a:pPr lvl="0">
            <a:lnSpc>
              <a:spcPct val="100000"/>
            </a:lnSpc>
            <a:spcBef>
              <a:spcPct val="0"/>
            </a:spcBef>
            <a:spcAft>
              <a:spcPct val="35000"/>
            </a:spcAft>
          </a:pPr>
          <a:endParaRPr lang="en-US" noProof="0" dirty="0">
            <a:solidFill>
              <a:schemeClr val="tx1"/>
            </a:solidFill>
          </a:endParaRPr>
        </a:p>
      </dsp:txBody>
      <dsp:txXfrm>
        <a:off x="0" y="0"/>
        <a:ext cx="2135501" cy="4203474"/>
      </dsp:txXfrm>
    </dsp:sp>
    <dsp:sp modelId="{4A216963-781E-4B26-BAF5-B511671F90BA}">
      <dsp:nvSpPr>
        <dsp:cNvPr id="5" name="Rectangles 4"/>
        <dsp:cNvSpPr/>
      </dsp:nvSpPr>
      <dsp:spPr bwMode="white">
        <a:xfrm>
          <a:off x="2295663" y="68503"/>
          <a:ext cx="8381840" cy="1313586"/>
        </a:xfrm>
        <a:prstGeom prst="rect">
          <a:avLst/>
        </a:prstGeom>
      </dsp:spPr>
      <dsp:style>
        <a:lnRef idx="0">
          <a:schemeClr val="dk1">
            <a:alpha val="0"/>
          </a:schemeClr>
        </a:lnRef>
        <a:fillRef idx="0">
          <a:schemeClr val="lt1">
            <a:alpha val="0"/>
          </a:schemeClr>
        </a:fillRef>
        <a:effectRef idx="0">
          <a:scrgbClr r="0" g="0" b="0"/>
        </a:effectRef>
        <a:fontRef idx="minor"/>
      </dsp:style>
      <dsp:txBody>
        <a:bodyPr lIns="60960" tIns="60960" rIns="60960" bIns="60960" anchor="t"/>
        <a:lstStyle>
          <a:lvl1pPr algn="l">
            <a:defRPr sz="6500"/>
          </a:lvl1pPr>
          <a:lvl2pPr marL="285750" indent="-285750" algn="l">
            <a:defRPr sz="5000"/>
          </a:lvl2pPr>
          <a:lvl3pPr marL="571500" indent="-285750" algn="l">
            <a:defRPr sz="5000"/>
          </a:lvl3pPr>
          <a:lvl4pPr marL="857250" indent="-285750" algn="l">
            <a:defRPr sz="5000"/>
          </a:lvl4pPr>
          <a:lvl5pPr marL="1143000" indent="-285750" algn="l">
            <a:defRPr sz="5000"/>
          </a:lvl5pPr>
          <a:lvl6pPr marL="1428750" indent="-285750" algn="l">
            <a:defRPr sz="5000"/>
          </a:lvl6pPr>
          <a:lvl7pPr marL="1714500" indent="-285750" algn="l">
            <a:defRPr sz="5000"/>
          </a:lvl7pPr>
          <a:lvl8pPr marL="2000250" indent="-285750" algn="l">
            <a:defRPr sz="5000"/>
          </a:lvl8pPr>
          <a:lvl9pPr marL="2286000" indent="-285750" algn="l">
            <a:defRPr sz="5000"/>
          </a:lvl9pPr>
        </a:lstStyle>
        <a:p>
          <a:pPr lvl="0">
            <a:lnSpc>
              <a:spcPct val="100000"/>
            </a:lnSpc>
            <a:spcBef>
              <a:spcPct val="0"/>
            </a:spcBef>
            <a:spcAft>
              <a:spcPct val="35000"/>
            </a:spcAft>
          </a:pPr>
          <a:r>
            <a:rPr lang="hu-HU" sz="1600" dirty="0">
              <a:solidFill>
                <a:schemeClr val="tx1"/>
              </a:solidFill>
            </a:rPr>
            <a:t>- </a:t>
          </a:r>
          <a:r>
            <a:rPr lang="en-US" sz="1600" dirty="0">
              <a:solidFill>
                <a:schemeClr val="tx1"/>
              </a:solidFill>
            </a:rPr>
            <a:t>a set of tasks and actions that are carried out by the </a:t>
          </a:r>
          <a:r>
            <a:rPr lang="en-US" sz="1600" b="1" dirty="0">
              <a:solidFill>
                <a:schemeClr val="tx1"/>
              </a:solidFill>
            </a:rPr>
            <a:t>service staff contacting the guests</a:t>
          </a:r>
          <a:r>
            <a:rPr lang="hu-HU" sz="1600" b="1" dirty="0">
              <a:solidFill>
                <a:schemeClr val="tx1"/>
              </a:solidFill>
            </a:rPr>
            <a:t> </a:t>
          </a:r>
          <a:r>
            <a:rPr lang="hu-HU" sz="1600" dirty="0">
              <a:solidFill>
                <a:schemeClr val="tx1"/>
              </a:solidFill>
            </a:rPr>
            <a:t>(</a:t>
          </a:r>
          <a:r>
            <a:rPr lang="en-US" sz="1600" dirty="0">
              <a:solidFill>
                <a:schemeClr val="tx1"/>
              </a:solidFill>
            </a:rPr>
            <a:t>Ford and Sturman</a:t>
          </a:r>
          <a:r>
            <a:rPr lang="hu-HU" sz="1600" dirty="0">
              <a:solidFill>
                <a:schemeClr val="tx1"/>
              </a:solidFill>
            </a:rPr>
            <a:t>, </a:t>
          </a:r>
          <a:r>
            <a:rPr lang="en-US" sz="1600" dirty="0">
              <a:solidFill>
                <a:schemeClr val="tx1"/>
              </a:solidFill>
            </a:rPr>
            <a:t>2019) </a:t>
          </a:r>
          <a:r>
            <a:rPr lang="hu-HU" sz="1600" dirty="0">
              <a:solidFill>
                <a:schemeClr val="tx1"/>
              </a:solidFill>
            </a:rPr>
            <a:t>.</a:t>
          </a:r>
          <a:endParaRPr lang="hu-HU" sz="1600" dirty="0">
            <a:solidFill>
              <a:schemeClr val="tx1"/>
            </a:solidFill>
          </a:endParaRPr>
        </a:p>
        <a:p>
          <a:pPr lvl="0">
            <a:lnSpc>
              <a:spcPct val="100000"/>
            </a:lnSpc>
            <a:spcBef>
              <a:spcPct val="0"/>
            </a:spcBef>
            <a:spcAft>
              <a:spcPct val="35000"/>
            </a:spcAft>
          </a:pPr>
          <a:r>
            <a:rPr lang="hu-HU" sz="1600" dirty="0">
              <a:solidFill>
                <a:schemeClr val="tx1"/>
              </a:solidFill>
            </a:rPr>
            <a:t>- </a:t>
          </a:r>
          <a:r>
            <a:rPr lang="en-US" sz="1600" b="1" dirty="0">
              <a:solidFill>
                <a:schemeClr val="tx1"/>
              </a:solidFill>
            </a:rPr>
            <a:t>offering assistance, amenities and comfort services </a:t>
          </a:r>
          <a:r>
            <a:rPr lang="en-US" sz="1600" dirty="0">
              <a:solidFill>
                <a:schemeClr val="tx1"/>
              </a:solidFill>
            </a:rPr>
            <a:t>to the guests that the hotel provides during their stay </a:t>
          </a:r>
          <a:r>
            <a:rPr lang="hu-HU" sz="1600" dirty="0">
              <a:solidFill>
                <a:schemeClr val="tx1"/>
              </a:solidFill>
            </a:rPr>
            <a:t>(Collins </a:t>
          </a:r>
          <a:r>
            <a:rPr lang="hu-HU" sz="1600" dirty="0" err="1">
              <a:solidFill>
                <a:schemeClr val="tx1"/>
              </a:solidFill>
            </a:rPr>
            <a:t>Dictionary</a:t>
          </a:r>
          <a:r>
            <a:rPr lang="hu-HU" sz="1600" dirty="0">
              <a:solidFill>
                <a:schemeClr val="tx1"/>
              </a:solidFill>
            </a:rPr>
            <a:t>, </a:t>
          </a:r>
          <a:r>
            <a:rPr lang="hu-HU" sz="1600" dirty="0" err="1">
              <a:solidFill>
                <a:schemeClr val="tx1"/>
              </a:solidFill>
            </a:rPr>
            <a:t>n.d</a:t>
          </a:r>
          <a:r>
            <a:rPr lang="hu-HU" sz="1600" dirty="0">
              <a:solidFill>
                <a:schemeClr val="tx1"/>
              </a:solidFill>
            </a:rPr>
            <a:t>.) </a:t>
          </a:r>
          <a:endParaRPr lang="hu-HU" sz="1600" dirty="0">
            <a:solidFill>
              <a:schemeClr val="tx1"/>
            </a:solidFill>
          </a:endParaRPr>
        </a:p>
        <a:p>
          <a:pPr lvl="0">
            <a:lnSpc>
              <a:spcPct val="100000"/>
            </a:lnSpc>
            <a:spcBef>
              <a:spcPct val="0"/>
            </a:spcBef>
            <a:spcAft>
              <a:spcPct val="35000"/>
            </a:spcAft>
          </a:pPr>
          <a:endParaRPr lang="hu-HU" sz="1400" dirty="0">
            <a:solidFill>
              <a:schemeClr val="tx1"/>
            </a:solidFill>
          </a:endParaRPr>
        </a:p>
      </dsp:txBody>
      <dsp:txXfrm>
        <a:off x="2295663" y="68503"/>
        <a:ext cx="8381840" cy="1313586"/>
      </dsp:txXfrm>
    </dsp:sp>
    <dsp:sp modelId="{99A0A9DA-0442-4836-98DB-75B946831834}">
      <dsp:nvSpPr>
        <dsp:cNvPr id="6" name="Straight Connector 5"/>
        <dsp:cNvSpPr/>
      </dsp:nvSpPr>
      <dsp:spPr bwMode="white">
        <a:xfrm>
          <a:off x="2135501" y="1379265"/>
          <a:ext cx="8542002" cy="0"/>
        </a:xfrm>
        <a:prstGeom prst="line">
          <a:avLst/>
        </a:prstGeom>
      </dsp:spPr>
      <dsp:style>
        <a:lnRef idx="2">
          <a:schemeClr val="accent1">
            <a:tint val="50000"/>
          </a:schemeClr>
        </a:lnRef>
        <a:fillRef idx="1">
          <a:schemeClr val="accent1"/>
        </a:fillRef>
        <a:effectRef idx="0">
          <a:scrgbClr r="0" g="0" b="0"/>
        </a:effectRef>
        <a:fontRef idx="minor"/>
      </dsp:style>
      <dsp:txXfrm>
        <a:off x="2135501" y="1379265"/>
        <a:ext cx="8542002" cy="0"/>
      </dsp:txXfrm>
    </dsp:sp>
    <dsp:sp modelId="{612730FC-608D-4DED-BE01-4ACA1D683491}">
      <dsp:nvSpPr>
        <dsp:cNvPr id="7" name="Rectangles 6"/>
        <dsp:cNvSpPr/>
      </dsp:nvSpPr>
      <dsp:spPr bwMode="white">
        <a:xfrm>
          <a:off x="2295663" y="1431861"/>
          <a:ext cx="8381840" cy="1313586"/>
        </a:xfrm>
        <a:prstGeom prst="rect">
          <a:avLst/>
        </a:prstGeom>
      </dsp:spPr>
      <dsp:style>
        <a:lnRef idx="0">
          <a:schemeClr val="dk1">
            <a:alpha val="0"/>
          </a:schemeClr>
        </a:lnRef>
        <a:fillRef idx="0">
          <a:schemeClr val="lt1">
            <a:alpha val="0"/>
          </a:schemeClr>
        </a:fillRef>
        <a:effectRef idx="0">
          <a:scrgbClr r="0" g="0" b="0"/>
        </a:effectRef>
        <a:fontRef idx="minor"/>
      </dsp:style>
      <dsp:txBody>
        <a:bodyPr lIns="60960" tIns="60960" rIns="60960" bIns="60960" anchor="t"/>
        <a:lstStyle>
          <a:lvl1pPr algn="l">
            <a:defRPr sz="6500"/>
          </a:lvl1pPr>
          <a:lvl2pPr marL="285750" indent="-285750" algn="l">
            <a:defRPr sz="5000"/>
          </a:lvl2pPr>
          <a:lvl3pPr marL="571500" indent="-285750" algn="l">
            <a:defRPr sz="5000"/>
          </a:lvl3pPr>
          <a:lvl4pPr marL="857250" indent="-285750" algn="l">
            <a:defRPr sz="5000"/>
          </a:lvl4pPr>
          <a:lvl5pPr marL="1143000" indent="-285750" algn="l">
            <a:defRPr sz="5000"/>
          </a:lvl5pPr>
          <a:lvl6pPr marL="1428750" indent="-285750" algn="l">
            <a:defRPr sz="5000"/>
          </a:lvl6pPr>
          <a:lvl7pPr marL="1714500" indent="-285750" algn="l">
            <a:defRPr sz="5000"/>
          </a:lvl7pPr>
          <a:lvl8pPr marL="2000250" indent="-285750" algn="l">
            <a:defRPr sz="5000"/>
          </a:lvl8pPr>
          <a:lvl9pPr marL="2286000" indent="-285750" algn="l">
            <a:defRPr sz="5000"/>
          </a:lvl9pPr>
        </a:lstStyle>
        <a:p>
          <a:pPr lvl="0">
            <a:lnSpc>
              <a:spcPct val="100000"/>
            </a:lnSpc>
            <a:spcBef>
              <a:spcPct val="0"/>
            </a:spcBef>
            <a:spcAft>
              <a:spcPct val="35000"/>
            </a:spcAft>
          </a:pPr>
          <a:r>
            <a:rPr lang="hu-HU" sz="1600" dirty="0">
              <a:solidFill>
                <a:schemeClr val="tx1"/>
              </a:solidFill>
            </a:rPr>
            <a:t>- </a:t>
          </a:r>
          <a:r>
            <a:rPr lang="en-US" sz="1600" dirty="0">
              <a:solidFill>
                <a:schemeClr val="tx1"/>
              </a:solidFill>
            </a:rPr>
            <a:t>includes the service of sports facilities, the spa industry and events, informing and providing information to customers during reception activities, as well as responding to their unique needs (</a:t>
          </a:r>
          <a:r>
            <a:rPr lang="en-US" sz="1600" dirty="0" err="1">
              <a:solidFill>
                <a:schemeClr val="tx1"/>
              </a:solidFill>
            </a:rPr>
            <a:t>Bagdan</a:t>
          </a:r>
          <a:r>
            <a:rPr lang="en-US" sz="1600" dirty="0">
              <a:solidFill>
                <a:schemeClr val="tx1"/>
              </a:solidFill>
            </a:rPr>
            <a:t>, 2012).</a:t>
          </a:r>
          <a:endParaRPr lang="en-US" sz="1600" dirty="0">
            <a:solidFill>
              <a:schemeClr val="tx1"/>
            </a:solidFill>
          </a:endParaRPr>
        </a:p>
        <a:p>
          <a:pPr lvl="0">
            <a:lnSpc>
              <a:spcPct val="100000"/>
            </a:lnSpc>
            <a:spcBef>
              <a:spcPct val="0"/>
            </a:spcBef>
            <a:spcAft>
              <a:spcPct val="35000"/>
            </a:spcAft>
          </a:pPr>
          <a:r>
            <a:rPr lang="hu-HU" sz="1600" b="1" dirty="0">
              <a:solidFill>
                <a:schemeClr val="tx1"/>
              </a:solidFill>
            </a:rPr>
            <a:t>- </a:t>
          </a:r>
          <a:r>
            <a:rPr lang="en-US" sz="1600" b="1" dirty="0">
              <a:solidFill>
                <a:schemeClr val="tx1"/>
              </a:solidFill>
            </a:rPr>
            <a:t>exceed the expectations </a:t>
          </a:r>
          <a:r>
            <a:rPr lang="en-US" sz="1600" dirty="0">
              <a:solidFill>
                <a:schemeClr val="tx1"/>
              </a:solidFill>
            </a:rPr>
            <a:t>of the guests (</a:t>
          </a:r>
          <a:r>
            <a:rPr lang="en-US" sz="1600" dirty="0" err="1">
              <a:solidFill>
                <a:schemeClr val="tx1"/>
              </a:solidFill>
            </a:rPr>
            <a:t>Thirumaran</a:t>
          </a:r>
          <a:r>
            <a:rPr lang="en-US" sz="1600" dirty="0">
              <a:solidFill>
                <a:schemeClr val="tx1"/>
              </a:solidFill>
            </a:rPr>
            <a:t> et al., 2021).</a:t>
          </a:r>
          <a:endParaRPr lang="hu-HU" sz="1600" dirty="0">
            <a:solidFill>
              <a:schemeClr val="tx1"/>
            </a:solidFill>
          </a:endParaRPr>
        </a:p>
      </dsp:txBody>
      <dsp:txXfrm>
        <a:off x="2295663" y="1431861"/>
        <a:ext cx="8381840" cy="1313586"/>
      </dsp:txXfrm>
    </dsp:sp>
    <dsp:sp modelId="{8FFA2448-3386-4275-BB65-6324B020A372}">
      <dsp:nvSpPr>
        <dsp:cNvPr id="8" name="Straight Connector 7"/>
        <dsp:cNvSpPr/>
      </dsp:nvSpPr>
      <dsp:spPr bwMode="white">
        <a:xfrm>
          <a:off x="2135501" y="2758530"/>
          <a:ext cx="8542002" cy="0"/>
        </a:xfrm>
        <a:prstGeom prst="line">
          <a:avLst/>
        </a:prstGeom>
      </dsp:spPr>
      <dsp:style>
        <a:lnRef idx="2">
          <a:schemeClr val="accent1">
            <a:tint val="50000"/>
          </a:schemeClr>
        </a:lnRef>
        <a:fillRef idx="1">
          <a:schemeClr val="accent1"/>
        </a:fillRef>
        <a:effectRef idx="0">
          <a:scrgbClr r="0" g="0" b="0"/>
        </a:effectRef>
        <a:fontRef idx="minor"/>
      </dsp:style>
      <dsp:txXfrm>
        <a:off x="2135501" y="2758530"/>
        <a:ext cx="8542002" cy="0"/>
      </dsp:txXfrm>
    </dsp:sp>
    <dsp:sp modelId="{0C666CD7-226F-4B36-A9A7-5E2550863A16}">
      <dsp:nvSpPr>
        <dsp:cNvPr id="9" name="Rectangles 8"/>
        <dsp:cNvSpPr/>
      </dsp:nvSpPr>
      <dsp:spPr bwMode="white">
        <a:xfrm>
          <a:off x="2295663" y="2757952"/>
          <a:ext cx="8381840" cy="1313586"/>
        </a:xfrm>
        <a:prstGeom prst="rect">
          <a:avLst/>
        </a:prstGeom>
      </dsp:spPr>
      <dsp:style>
        <a:lnRef idx="0">
          <a:schemeClr val="dk1">
            <a:alpha val="0"/>
          </a:schemeClr>
        </a:lnRef>
        <a:fillRef idx="0">
          <a:schemeClr val="lt1">
            <a:alpha val="0"/>
          </a:schemeClr>
        </a:fillRef>
        <a:effectRef idx="0">
          <a:scrgbClr r="0" g="0" b="0"/>
        </a:effectRef>
        <a:fontRef idx="minor"/>
      </dsp:style>
      <dsp:txBody>
        <a:bodyPr lIns="60960" tIns="60960" rIns="60960" bIns="60960" anchor="t"/>
        <a:lstStyle>
          <a:lvl1pPr algn="l">
            <a:defRPr sz="6500"/>
          </a:lvl1pPr>
          <a:lvl2pPr marL="285750" indent="-285750" algn="l">
            <a:defRPr sz="5000"/>
          </a:lvl2pPr>
          <a:lvl3pPr marL="571500" indent="-285750" algn="l">
            <a:defRPr sz="5000"/>
          </a:lvl3pPr>
          <a:lvl4pPr marL="857250" indent="-285750" algn="l">
            <a:defRPr sz="5000"/>
          </a:lvl4pPr>
          <a:lvl5pPr marL="1143000" indent="-285750" algn="l">
            <a:defRPr sz="5000"/>
          </a:lvl5pPr>
          <a:lvl6pPr marL="1428750" indent="-285750" algn="l">
            <a:defRPr sz="5000"/>
          </a:lvl6pPr>
          <a:lvl7pPr marL="1714500" indent="-285750" algn="l">
            <a:defRPr sz="5000"/>
          </a:lvl7pPr>
          <a:lvl8pPr marL="2000250" indent="-285750" algn="l">
            <a:defRPr sz="5000"/>
          </a:lvl8pPr>
          <a:lvl9pPr marL="2286000" indent="-285750" algn="l">
            <a:defRPr sz="5000"/>
          </a:lvl9pPr>
        </a:lstStyle>
        <a:p>
          <a:pPr lvl="0">
            <a:lnSpc>
              <a:spcPct val="100000"/>
            </a:lnSpc>
            <a:spcBef>
              <a:spcPct val="0"/>
            </a:spcBef>
            <a:spcAft>
              <a:spcPct val="35000"/>
            </a:spcAft>
          </a:pPr>
          <a:r>
            <a:rPr lang="hu-HU" sz="1600" dirty="0">
              <a:solidFill>
                <a:schemeClr val="tx1"/>
              </a:solidFill>
            </a:rPr>
            <a:t>- </a:t>
          </a:r>
          <a:r>
            <a:rPr lang="en-US" sz="1600" b="1" dirty="0">
              <a:solidFill>
                <a:schemeClr val="tx1"/>
              </a:solidFill>
            </a:rPr>
            <a:t>WOW factor</a:t>
          </a:r>
          <a:r>
            <a:rPr lang="hu-HU" sz="1600" dirty="0">
              <a:solidFill>
                <a:schemeClr val="tx1"/>
              </a:solidFill>
            </a:rPr>
            <a:t>: </a:t>
          </a:r>
          <a:r>
            <a:rPr lang="en-US" sz="1600" dirty="0">
              <a:solidFill>
                <a:schemeClr val="tx1"/>
              </a:solidFill>
            </a:rPr>
            <a:t>tangible products turn into intangible feelings</a:t>
          </a:r>
          <a:r>
            <a:rPr lang="hu-HU" sz="1600" dirty="0">
              <a:solidFill>
                <a:schemeClr val="tx1"/>
              </a:solidFill>
            </a:rPr>
            <a:t>. </a:t>
          </a:r>
          <a:r>
            <a:rPr lang="en-US" sz="1600" i="1" dirty="0">
              <a:solidFill>
                <a:schemeClr val="tx1"/>
              </a:solidFill>
            </a:rPr>
            <a:t>'The Hospitality Industry transforms essentials like a bed, a room, a meal into an experience that is warm, comforting, memorable and even magical' </a:t>
          </a:r>
          <a:r>
            <a:rPr lang="en-US" sz="1600" dirty="0">
              <a:solidFill>
                <a:schemeClr val="tx1"/>
              </a:solidFill>
            </a:rPr>
            <a:t>(Solomon, 2019).</a:t>
          </a:r>
          <a:endParaRPr lang="hu-HU" sz="1600" dirty="0">
            <a:solidFill>
              <a:schemeClr val="tx1"/>
            </a:solidFill>
          </a:endParaRPr>
        </a:p>
        <a:p>
          <a:pPr lvl="0">
            <a:lnSpc>
              <a:spcPct val="100000"/>
            </a:lnSpc>
            <a:spcBef>
              <a:spcPct val="0"/>
            </a:spcBef>
            <a:spcAft>
              <a:spcPct val="35000"/>
            </a:spcAft>
          </a:pPr>
          <a:r>
            <a:rPr lang="hu-HU" sz="1600" dirty="0">
              <a:solidFill>
                <a:schemeClr val="tx1"/>
              </a:solidFill>
            </a:rPr>
            <a:t>- </a:t>
          </a:r>
          <a:r>
            <a:rPr lang="en-US" sz="1600" b="1" dirty="0">
              <a:solidFill>
                <a:schemeClr val="tx1"/>
              </a:solidFill>
            </a:rPr>
            <a:t>special focus on the guest experience</a:t>
          </a:r>
          <a:r>
            <a:rPr lang="en-US" sz="1600" dirty="0">
              <a:solidFill>
                <a:schemeClr val="tx1"/>
              </a:solidFill>
            </a:rPr>
            <a:t>, the identification and analysis of the experience, the recognition and understanding of the needs with the fulfillment of the organization's commitment.</a:t>
          </a:r>
          <a:endParaRPr lang="hu-HU" sz="1600" dirty="0">
            <a:solidFill>
              <a:schemeClr val="tx1"/>
            </a:solidFill>
          </a:endParaRPr>
        </a:p>
      </dsp:txBody>
      <dsp:txXfrm>
        <a:off x="2295663" y="2757952"/>
        <a:ext cx="8381840" cy="1313586"/>
      </dsp:txXfrm>
    </dsp:sp>
    <dsp:sp modelId="{EF6D877A-46A2-4788-9308-59883CC729A6}">
      <dsp:nvSpPr>
        <dsp:cNvPr id="10" name="Straight Connector 9"/>
        <dsp:cNvSpPr/>
      </dsp:nvSpPr>
      <dsp:spPr bwMode="white">
        <a:xfrm>
          <a:off x="2135501" y="4137795"/>
          <a:ext cx="8542002" cy="0"/>
        </a:xfrm>
        <a:prstGeom prst="line">
          <a:avLst/>
        </a:prstGeom>
      </dsp:spPr>
      <dsp:style>
        <a:lnRef idx="2">
          <a:schemeClr val="accent1">
            <a:tint val="50000"/>
          </a:schemeClr>
        </a:lnRef>
        <a:fillRef idx="1">
          <a:schemeClr val="accent1"/>
        </a:fillRef>
        <a:effectRef idx="0">
          <a:scrgbClr r="0" g="0" b="0"/>
        </a:effectRef>
        <a:fontRef idx="minor"/>
      </dsp:style>
      <dsp:txXfrm>
        <a:off x="2135501" y="4137795"/>
        <a:ext cx="8542002" cy="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49922E-7780-4C89-9867-B892566CAAF6}">
      <dsp:nvSpPr>
        <dsp:cNvPr id="0" name=""/>
        <dsp:cNvSpPr/>
      </dsp:nvSpPr>
      <dsp:spPr>
        <a:xfrm>
          <a:off x="0" y="1240"/>
          <a:ext cx="1134638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0EB0D3B-2BA4-4F21-9A69-EE9691448E45}">
      <dsp:nvSpPr>
        <dsp:cNvPr id="0" name=""/>
        <dsp:cNvSpPr/>
      </dsp:nvSpPr>
      <dsp:spPr>
        <a:xfrm flipH="1">
          <a:off x="0" y="1240"/>
          <a:ext cx="513237" cy="25385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hu-HU" sz="6500" kern="1200" dirty="0"/>
            <a:t> </a:t>
          </a:r>
        </a:p>
      </dsp:txBody>
      <dsp:txXfrm>
        <a:off x="0" y="1240"/>
        <a:ext cx="513237" cy="2538597"/>
      </dsp:txXfrm>
    </dsp:sp>
    <dsp:sp modelId="{CD890554-E3DB-4198-8504-156EE10725C1}">
      <dsp:nvSpPr>
        <dsp:cNvPr id="0" name=""/>
        <dsp:cNvSpPr/>
      </dsp:nvSpPr>
      <dsp:spPr>
        <a:xfrm>
          <a:off x="615453" y="0"/>
          <a:ext cx="10730935" cy="8306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Font typeface="Wingdings" panose="05000000000000000000" pitchFamily="2" charset="2"/>
            <a:buNone/>
          </a:pPr>
          <a:r>
            <a:rPr lang="hu-HU" sz="1600" kern="1200" dirty="0"/>
            <a:t> - </a:t>
          </a:r>
          <a:r>
            <a:rPr lang="en-US" sz="1600" kern="1200" dirty="0"/>
            <a:t>all organizations must realize that customers are the </a:t>
          </a:r>
          <a:r>
            <a:rPr lang="en-US" sz="1600" b="1" kern="1200" dirty="0"/>
            <a:t>key</a:t>
          </a:r>
          <a:r>
            <a:rPr lang="hu-HU" sz="1600" kern="1200" dirty="0"/>
            <a:t>;</a:t>
          </a:r>
        </a:p>
        <a:p>
          <a:pPr marL="0" lvl="0" indent="0" algn="l" defTabSz="711200">
            <a:lnSpc>
              <a:spcPct val="90000"/>
            </a:lnSpc>
            <a:spcBef>
              <a:spcPct val="0"/>
            </a:spcBef>
            <a:spcAft>
              <a:spcPct val="35000"/>
            </a:spcAft>
            <a:buFont typeface="Wingdings" panose="05000000000000000000" pitchFamily="2" charset="2"/>
            <a:buNone/>
          </a:pPr>
          <a:r>
            <a:rPr lang="hu-HU" sz="1600" kern="1200" dirty="0"/>
            <a:t> - </a:t>
          </a:r>
          <a:r>
            <a:rPr lang="en-US" sz="1600" kern="1200" dirty="0"/>
            <a:t>it is necessary to satisfy customer satisfaction to the maximum, and if possible, </a:t>
          </a:r>
          <a:r>
            <a:rPr lang="en-US" sz="1600" b="1" kern="1200" dirty="0"/>
            <a:t>exceed </a:t>
          </a:r>
          <a:r>
            <a:rPr lang="en-US" sz="1600" kern="1200" dirty="0"/>
            <a:t>it</a:t>
          </a:r>
          <a:r>
            <a:rPr lang="hu-HU" sz="1600" kern="1200" dirty="0"/>
            <a:t>.</a:t>
          </a:r>
        </a:p>
        <a:p>
          <a:pPr marL="0" lvl="0" indent="0" algn="l" defTabSz="711200">
            <a:lnSpc>
              <a:spcPct val="90000"/>
            </a:lnSpc>
            <a:spcBef>
              <a:spcPct val="0"/>
            </a:spcBef>
            <a:spcAft>
              <a:spcPct val="35000"/>
            </a:spcAft>
            <a:buFont typeface="Wingdings" panose="05000000000000000000" pitchFamily="2" charset="2"/>
            <a:buNone/>
          </a:pPr>
          <a:r>
            <a:rPr lang="hu-HU" sz="1600" kern="1200" noProof="0" dirty="0"/>
            <a:t> - </a:t>
          </a:r>
          <a:r>
            <a:rPr lang="en-US" sz="1600" kern="1200" noProof="0" dirty="0"/>
            <a:t>guest</a:t>
          </a:r>
          <a:r>
            <a:rPr lang="hu-HU" sz="1600" kern="1200" dirty="0"/>
            <a:t> </a:t>
          </a:r>
          <a:r>
            <a:rPr lang="en-US" sz="1600" kern="1200" noProof="0" dirty="0"/>
            <a:t>services</a:t>
          </a:r>
          <a:r>
            <a:rPr lang="hu-HU" sz="1600" kern="1200" dirty="0"/>
            <a:t> </a:t>
          </a:r>
          <a:r>
            <a:rPr lang="en-US" sz="1600" kern="1200" noProof="0" dirty="0"/>
            <a:t>are</a:t>
          </a:r>
          <a:r>
            <a:rPr lang="en-US" sz="1600" kern="1200" dirty="0"/>
            <a:t> not only inimitable by other organizations, but </a:t>
          </a:r>
          <a:r>
            <a:rPr lang="en-US" sz="1600" b="1" kern="1200" dirty="0"/>
            <a:t>also creates value for guests </a:t>
          </a:r>
          <a:r>
            <a:rPr lang="en-US" sz="1600" kern="1200" dirty="0"/>
            <a:t>(Hermans et al., 2009).</a:t>
          </a:r>
          <a:endParaRPr lang="hu-HU" sz="1600" kern="1200" dirty="0"/>
        </a:p>
      </dsp:txBody>
      <dsp:txXfrm>
        <a:off x="615453" y="0"/>
        <a:ext cx="10730935" cy="830698"/>
      </dsp:txXfrm>
    </dsp:sp>
    <dsp:sp modelId="{A4B85E1F-775C-4A9F-A780-76DB33E8D13A}">
      <dsp:nvSpPr>
        <dsp:cNvPr id="0" name=""/>
        <dsp:cNvSpPr/>
      </dsp:nvSpPr>
      <dsp:spPr>
        <a:xfrm>
          <a:off x="513237" y="906187"/>
          <a:ext cx="4866537" cy="0"/>
        </a:xfrm>
        <a:prstGeom prst="line">
          <a:avLst/>
        </a:prstGeom>
        <a:solidFill>
          <a:schemeClr val="accent1">
            <a:hueOff val="0"/>
            <a:satOff val="0"/>
            <a:lumOff val="0"/>
            <a:alphaOff val="0"/>
          </a:schemeClr>
        </a:solidFill>
        <a:ln w="15875"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EF83137-22B2-4BC4-AF02-44DADCFB8C9C}">
      <dsp:nvSpPr>
        <dsp:cNvPr id="0" name=""/>
        <dsp:cNvSpPr/>
      </dsp:nvSpPr>
      <dsp:spPr>
        <a:xfrm>
          <a:off x="605010" y="1056098"/>
          <a:ext cx="10478752" cy="14849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Font typeface="Wingdings" panose="05000000000000000000" pitchFamily="2" charset="2"/>
            <a:buNone/>
          </a:pPr>
          <a:r>
            <a:rPr lang="hu-HU" sz="1600" kern="1200" dirty="0"/>
            <a:t> - </a:t>
          </a:r>
          <a:r>
            <a:rPr lang="en-US" sz="1600" kern="1200" dirty="0"/>
            <a:t>a </a:t>
          </a:r>
          <a:r>
            <a:rPr lang="en-US" sz="1600" b="1" kern="1200" dirty="0"/>
            <a:t>relationship</a:t>
          </a:r>
          <a:r>
            <a:rPr lang="en-US" sz="1600" kern="1200" dirty="0"/>
            <a:t> can be established between the guest and the hotel,</a:t>
          </a:r>
          <a:r>
            <a:rPr lang="hu-HU" sz="1600" kern="1200" dirty="0"/>
            <a:t>;</a:t>
          </a:r>
        </a:p>
        <a:p>
          <a:pPr marL="0" lvl="0" indent="0" algn="l" defTabSz="711200">
            <a:lnSpc>
              <a:spcPct val="90000"/>
            </a:lnSpc>
            <a:spcBef>
              <a:spcPct val="0"/>
            </a:spcBef>
            <a:spcAft>
              <a:spcPct val="35000"/>
            </a:spcAft>
            <a:buFont typeface="Wingdings" panose="05000000000000000000" pitchFamily="2" charset="2"/>
            <a:buNone/>
          </a:pPr>
          <a:r>
            <a:rPr lang="hu-HU" sz="1600" kern="1200" dirty="0"/>
            <a:t> - </a:t>
          </a:r>
          <a:r>
            <a:rPr lang="en-US" sz="1600" kern="1200" noProof="0" dirty="0"/>
            <a:t>management</a:t>
          </a:r>
          <a:r>
            <a:rPr lang="en-US" sz="1600" kern="1200" dirty="0"/>
            <a:t> </a:t>
          </a:r>
          <a:r>
            <a:rPr lang="en-US" sz="1600" b="0" kern="1200" dirty="0"/>
            <a:t>of</a:t>
          </a:r>
          <a:r>
            <a:rPr lang="en-US" sz="1600" b="1" kern="1200" dirty="0"/>
            <a:t> critical soft skills </a:t>
          </a:r>
          <a:r>
            <a:rPr lang="en-US" sz="1600" kern="1200" dirty="0"/>
            <a:t>is expected from the staff in order to nurture further guest relations</a:t>
          </a:r>
          <a:r>
            <a:rPr lang="hu-HU" sz="1600" kern="1200" dirty="0"/>
            <a:t>. </a:t>
          </a:r>
        </a:p>
        <a:p>
          <a:pPr marL="0" lvl="0" indent="0" algn="l" defTabSz="711200">
            <a:lnSpc>
              <a:spcPct val="90000"/>
            </a:lnSpc>
            <a:spcBef>
              <a:spcPct val="0"/>
            </a:spcBef>
            <a:spcAft>
              <a:spcPct val="35000"/>
            </a:spcAft>
            <a:buFont typeface="Wingdings" panose="05000000000000000000" pitchFamily="2" charset="2"/>
            <a:buNone/>
          </a:pPr>
          <a:r>
            <a:rPr lang="hu-HU" sz="1600" kern="1200" dirty="0"/>
            <a:t>  -</a:t>
          </a:r>
          <a:r>
            <a:rPr lang="en-US" sz="1600" kern="1200" dirty="0"/>
            <a:t> basic </a:t>
          </a:r>
          <a:r>
            <a:rPr lang="en-US" sz="1600" b="1" kern="1200" dirty="0"/>
            <a:t>duties</a:t>
          </a:r>
          <a:r>
            <a:rPr lang="en-US" sz="1600" kern="1200" dirty="0"/>
            <a:t> of those involved reception services, appropriate customer management and information, solutions to individual requests and problems in an attentive and polite manner (Wozniak and </a:t>
          </a:r>
          <a:r>
            <a:rPr lang="en-US" sz="1600" kern="1200" dirty="0" err="1"/>
            <a:t>Miesiak-Wójeik</a:t>
          </a:r>
          <a:r>
            <a:rPr lang="en-US" sz="1600" kern="1200" dirty="0"/>
            <a:t>, 2017).</a:t>
          </a:r>
          <a:endParaRPr lang="hu-HU" sz="1600" kern="1200" dirty="0"/>
        </a:p>
      </dsp:txBody>
      <dsp:txXfrm>
        <a:off x="605010" y="1056098"/>
        <a:ext cx="10478752" cy="1484980"/>
      </dsp:txXfrm>
    </dsp:sp>
    <dsp:sp modelId="{8A24F720-49B0-4266-BF36-0584F27EFFA4}">
      <dsp:nvSpPr>
        <dsp:cNvPr id="0" name=""/>
        <dsp:cNvSpPr/>
      </dsp:nvSpPr>
      <dsp:spPr>
        <a:xfrm>
          <a:off x="513237" y="2465417"/>
          <a:ext cx="4866537" cy="0"/>
        </a:xfrm>
        <a:prstGeom prst="line">
          <a:avLst/>
        </a:prstGeom>
        <a:solidFill>
          <a:schemeClr val="accent1">
            <a:hueOff val="0"/>
            <a:satOff val="0"/>
            <a:lumOff val="0"/>
            <a:alphaOff val="0"/>
          </a:schemeClr>
        </a:solidFill>
        <a:ln w="15875"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6AEA71-AC80-4D3D-9A62-7FA3962CF0AC}">
      <dsp:nvSpPr>
        <dsp:cNvPr id="0" name=""/>
        <dsp:cNvSpPr/>
      </dsp:nvSpPr>
      <dsp:spPr>
        <a:xfrm>
          <a:off x="5041849" y="0"/>
          <a:ext cx="5933444" cy="4022723"/>
        </a:xfrm>
        <a:prstGeom prst="roundRect">
          <a:avLst/>
        </a:prstGeom>
        <a:solidFill>
          <a:schemeClr val="bg1"/>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24253" tIns="60960" rIns="60960" bIns="60960" numCol="1" spcCol="1270" anchor="ctr" anchorCtr="0">
          <a:noAutofit/>
        </a:bodyPr>
        <a:lstStyle/>
        <a:p>
          <a:pPr marL="0" lvl="0" indent="0" algn="l" defTabSz="711200">
            <a:lnSpc>
              <a:spcPct val="90000"/>
            </a:lnSpc>
            <a:spcBef>
              <a:spcPct val="0"/>
            </a:spcBef>
            <a:spcAft>
              <a:spcPct val="35000"/>
            </a:spcAft>
            <a:buNone/>
          </a:pPr>
          <a:r>
            <a:rPr lang="hu-HU" sz="1600" kern="1200" dirty="0">
              <a:solidFill>
                <a:schemeClr val="tx1"/>
              </a:solidFill>
            </a:rPr>
            <a:t>- </a:t>
          </a:r>
          <a:r>
            <a:rPr lang="en-US" sz="1600" kern="1200" dirty="0">
              <a:solidFill>
                <a:schemeClr val="tx1"/>
              </a:solidFill>
            </a:rPr>
            <a:t>Hospitality has gone through a </a:t>
          </a:r>
          <a:r>
            <a:rPr lang="en-US" sz="1600" b="1" kern="1200" dirty="0">
              <a:solidFill>
                <a:schemeClr val="tx1"/>
              </a:solidFill>
            </a:rPr>
            <a:t>long development </a:t>
          </a:r>
          <a:r>
            <a:rPr lang="en-US" sz="1600" kern="1200" dirty="0">
              <a:solidFill>
                <a:schemeClr val="tx1"/>
              </a:solidFill>
            </a:rPr>
            <a:t>process. 700,000 hotels and resorts globally, of which 187,000 are hotels (</a:t>
          </a:r>
          <a:r>
            <a:rPr lang="en-US" sz="1600" kern="1200" dirty="0" err="1">
              <a:solidFill>
                <a:schemeClr val="tx1"/>
              </a:solidFill>
            </a:rPr>
            <a:t>Travelpedia</a:t>
          </a:r>
          <a:r>
            <a:rPr lang="en-US" sz="1600" kern="1200" dirty="0">
              <a:solidFill>
                <a:schemeClr val="tx1"/>
              </a:solidFill>
            </a:rPr>
            <a:t>, 2023</a:t>
          </a:r>
          <a:r>
            <a:rPr lang="hu-HU" sz="1600" kern="1200" dirty="0">
              <a:solidFill>
                <a:schemeClr val="tx1"/>
              </a:solidFill>
            </a:rPr>
            <a:t>)</a:t>
          </a:r>
        </a:p>
        <a:p>
          <a:pPr marL="0" lvl="0" indent="0" algn="l" defTabSz="711200">
            <a:lnSpc>
              <a:spcPct val="90000"/>
            </a:lnSpc>
            <a:spcBef>
              <a:spcPct val="0"/>
            </a:spcBef>
            <a:spcAft>
              <a:spcPct val="35000"/>
            </a:spcAft>
            <a:buNone/>
          </a:pPr>
          <a:r>
            <a:rPr lang="hu-HU" sz="1600" kern="1200" dirty="0">
              <a:solidFill>
                <a:schemeClr val="tx1"/>
              </a:solidFill>
            </a:rPr>
            <a:t>- </a:t>
          </a:r>
          <a:r>
            <a:rPr lang="en-US" sz="1600" kern="1200" noProof="0" dirty="0">
              <a:solidFill>
                <a:schemeClr val="tx1"/>
              </a:solidFill>
            </a:rPr>
            <a:t>According</a:t>
          </a:r>
          <a:r>
            <a:rPr lang="hu-HU" sz="1600" kern="1200" dirty="0">
              <a:solidFill>
                <a:schemeClr val="tx1"/>
              </a:solidFill>
            </a:rPr>
            <a:t> </a:t>
          </a:r>
          <a:r>
            <a:rPr lang="en-US" sz="1600" kern="1200" dirty="0">
              <a:solidFill>
                <a:schemeClr val="tx1"/>
              </a:solidFill>
            </a:rPr>
            <a:t>to 2023 forecasts, the turnover of the hotel industry will approach 1.21 trillion dollars (Statista, 2023).</a:t>
          </a:r>
          <a:endParaRPr lang="hu-HU" sz="1600" kern="1200" dirty="0">
            <a:solidFill>
              <a:schemeClr val="tx1"/>
            </a:solidFill>
          </a:endParaRPr>
        </a:p>
        <a:p>
          <a:pPr marL="0" lvl="0" indent="0" algn="l" defTabSz="711200">
            <a:lnSpc>
              <a:spcPct val="90000"/>
            </a:lnSpc>
            <a:spcBef>
              <a:spcPct val="0"/>
            </a:spcBef>
            <a:spcAft>
              <a:spcPct val="35000"/>
            </a:spcAft>
            <a:buNone/>
          </a:pPr>
          <a:r>
            <a:rPr lang="hu-HU" sz="1600" kern="1200" dirty="0">
              <a:solidFill>
                <a:schemeClr val="tx1"/>
              </a:solidFill>
            </a:rPr>
            <a:t>- The </a:t>
          </a:r>
          <a:r>
            <a:rPr lang="en-US" sz="1600" b="1" kern="1200" dirty="0">
              <a:solidFill>
                <a:schemeClr val="tx1"/>
              </a:solidFill>
            </a:rPr>
            <a:t>hospitality concept</a:t>
          </a:r>
          <a:r>
            <a:rPr lang="hu-HU" sz="1600" kern="1200" dirty="0">
              <a:solidFill>
                <a:schemeClr val="tx1"/>
              </a:solidFill>
            </a:rPr>
            <a:t>: </a:t>
          </a:r>
          <a:r>
            <a:rPr lang="en-US" sz="1600" kern="1200" dirty="0">
              <a:solidFill>
                <a:schemeClr val="tx1"/>
              </a:solidFill>
            </a:rPr>
            <a:t> it is a set of two broad areas</a:t>
          </a:r>
          <a:r>
            <a:rPr lang="hu-HU" sz="1600" kern="1200" dirty="0">
              <a:solidFill>
                <a:schemeClr val="tx1"/>
              </a:solidFill>
            </a:rPr>
            <a:t>:</a:t>
          </a:r>
        </a:p>
        <a:p>
          <a:pPr marL="0" lvl="0" indent="0" algn="l" defTabSz="711200">
            <a:lnSpc>
              <a:spcPct val="90000"/>
            </a:lnSpc>
            <a:spcBef>
              <a:spcPct val="0"/>
            </a:spcBef>
            <a:spcAft>
              <a:spcPct val="35000"/>
            </a:spcAft>
            <a:buNone/>
          </a:pPr>
          <a:r>
            <a:rPr lang="hu-HU" sz="1400" kern="1200" dirty="0">
              <a:solidFill>
                <a:schemeClr val="tx1"/>
              </a:solidFill>
            </a:rPr>
            <a:t>1) </a:t>
          </a:r>
          <a:r>
            <a:rPr lang="en-US" sz="1400" kern="1200" dirty="0">
              <a:solidFill>
                <a:schemeClr val="tx1"/>
              </a:solidFill>
            </a:rPr>
            <a:t>generous and friendly behavior with people and guests</a:t>
          </a:r>
          <a:r>
            <a:rPr lang="hu-HU" sz="1400" kern="1200" dirty="0">
              <a:solidFill>
                <a:schemeClr val="tx1"/>
              </a:solidFill>
            </a:rPr>
            <a:t>;</a:t>
          </a:r>
        </a:p>
        <a:p>
          <a:pPr marL="0" lvl="0" indent="0" algn="l" defTabSz="711200">
            <a:lnSpc>
              <a:spcPct val="90000"/>
            </a:lnSpc>
            <a:spcBef>
              <a:spcPct val="0"/>
            </a:spcBef>
            <a:spcAft>
              <a:spcPct val="35000"/>
            </a:spcAft>
            <a:buNone/>
          </a:pPr>
          <a:r>
            <a:rPr lang="hu-HU" sz="1400" kern="1200" dirty="0">
              <a:solidFill>
                <a:schemeClr val="tx1"/>
              </a:solidFill>
            </a:rPr>
            <a:t>2) </a:t>
          </a:r>
          <a:r>
            <a:rPr lang="en-US" sz="1400" kern="1200" dirty="0">
              <a:solidFill>
                <a:schemeClr val="tx1"/>
              </a:solidFill>
            </a:rPr>
            <a:t>from a business point of view, an activity that </a:t>
          </a:r>
          <a:r>
            <a:rPr lang="hu-HU" sz="1400" kern="1200" dirty="0">
              <a:solidFill>
                <a:schemeClr val="tx1"/>
              </a:solidFill>
            </a:rPr>
            <a:t>	</a:t>
          </a:r>
          <a:r>
            <a:rPr lang="en-US" sz="1400" kern="1200" dirty="0">
              <a:solidFill>
                <a:schemeClr val="tx1"/>
              </a:solidFill>
            </a:rPr>
            <a:t>satisfies the needs of customers by providing </a:t>
          </a:r>
          <a:r>
            <a:rPr lang="hu-HU" sz="1400" kern="1200" dirty="0">
              <a:solidFill>
                <a:schemeClr val="tx1"/>
              </a:solidFill>
            </a:rPr>
            <a:t>	</a:t>
          </a:r>
          <a:r>
            <a:rPr lang="en-US" sz="1400" kern="1200" dirty="0">
              <a:solidFill>
                <a:schemeClr val="tx1"/>
              </a:solidFill>
            </a:rPr>
            <a:t>services, </a:t>
          </a:r>
          <a:endParaRPr lang="hu-HU" sz="1400" kern="1200" dirty="0">
            <a:solidFill>
              <a:schemeClr val="tx1"/>
            </a:solidFill>
          </a:endParaRPr>
        </a:p>
        <a:p>
          <a:pPr marL="0" lvl="0" indent="0" algn="l" defTabSz="711200">
            <a:lnSpc>
              <a:spcPct val="90000"/>
            </a:lnSpc>
            <a:spcBef>
              <a:spcPct val="0"/>
            </a:spcBef>
            <a:spcAft>
              <a:spcPct val="35000"/>
            </a:spcAft>
            <a:buNone/>
          </a:pPr>
          <a:r>
            <a:rPr lang="hu-HU" sz="1600" kern="1200" dirty="0">
              <a:solidFill>
                <a:schemeClr val="tx1"/>
              </a:solidFill>
            </a:rPr>
            <a:t>- </a:t>
          </a:r>
          <a:r>
            <a:rPr lang="en-US" sz="1600" kern="1200" noProof="0" dirty="0">
              <a:solidFill>
                <a:schemeClr val="tx1"/>
              </a:solidFill>
            </a:rPr>
            <a:t>Activity</a:t>
          </a:r>
          <a:r>
            <a:rPr lang="en-US" sz="1600" kern="1200" dirty="0">
              <a:solidFill>
                <a:schemeClr val="tx1"/>
              </a:solidFill>
            </a:rPr>
            <a:t> based on </a:t>
          </a:r>
          <a:r>
            <a:rPr lang="en-US" sz="1600" b="1" kern="1200" dirty="0">
              <a:solidFill>
                <a:schemeClr val="tx1"/>
              </a:solidFill>
            </a:rPr>
            <a:t>mutual cooperation and agreement</a:t>
          </a:r>
          <a:r>
            <a:rPr lang="en-US" sz="1600" kern="1200" dirty="0">
              <a:solidFill>
                <a:schemeClr val="tx1"/>
              </a:solidFill>
            </a:rPr>
            <a:t> between the provider and user of the service (Garces, 2021)</a:t>
          </a:r>
          <a:endParaRPr lang="hu-HU" sz="1600" kern="1200" dirty="0">
            <a:solidFill>
              <a:schemeClr val="tx1"/>
            </a:solidFill>
          </a:endParaRPr>
        </a:p>
      </dsp:txBody>
      <dsp:txXfrm>
        <a:off x="5238222" y="196373"/>
        <a:ext cx="5540698" cy="3629977"/>
      </dsp:txXfrm>
    </dsp:sp>
    <dsp:sp modelId="{D7D890BE-2C53-406A-92F2-D15A5CA59E94}">
      <dsp:nvSpPr>
        <dsp:cNvPr id="0" name=""/>
        <dsp:cNvSpPr/>
      </dsp:nvSpPr>
      <dsp:spPr>
        <a:xfrm>
          <a:off x="563634" y="0"/>
          <a:ext cx="2068975" cy="1942215"/>
        </a:xfrm>
        <a:prstGeom prst="ellipse">
          <a:avLst/>
        </a:prstGeom>
        <a:solidFill>
          <a:schemeClr val="accent1">
            <a:tint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017826-41B2-4E6C-A893-10DCEA79BF35}">
      <dsp:nvSpPr>
        <dsp:cNvPr id="0" name=""/>
        <dsp:cNvSpPr/>
      </dsp:nvSpPr>
      <dsp:spPr>
        <a:xfrm>
          <a:off x="0" y="678844"/>
          <a:ext cx="10058399" cy="12600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92A7639-6572-40A4-9ACC-D496164CF5E1}">
      <dsp:nvSpPr>
        <dsp:cNvPr id="0" name=""/>
        <dsp:cNvSpPr/>
      </dsp:nvSpPr>
      <dsp:spPr>
        <a:xfrm>
          <a:off x="77886" y="43544"/>
          <a:ext cx="7973395" cy="66231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129" tIns="0" rIns="266129" bIns="0" numCol="1" spcCol="1270" anchor="ctr" anchorCtr="0">
          <a:noAutofit/>
        </a:bodyPr>
        <a:lstStyle/>
        <a:p>
          <a:pPr marL="0" lvl="0" indent="0" algn="l" defTabSz="889000">
            <a:lnSpc>
              <a:spcPct val="90000"/>
            </a:lnSpc>
            <a:spcBef>
              <a:spcPct val="0"/>
            </a:spcBef>
            <a:spcAft>
              <a:spcPct val="35000"/>
            </a:spcAft>
            <a:buNone/>
          </a:pPr>
          <a:r>
            <a:rPr lang="en-US" sz="2000" kern="1200" dirty="0"/>
            <a:t>hospitality is the execution of a very broad and complex work process</a:t>
          </a:r>
          <a:endParaRPr lang="hu-HU" sz="2000" kern="1200" dirty="0"/>
        </a:p>
      </dsp:txBody>
      <dsp:txXfrm>
        <a:off x="110217" y="75875"/>
        <a:ext cx="7908733" cy="597648"/>
      </dsp:txXfrm>
    </dsp:sp>
    <dsp:sp modelId="{A41C6A06-6DC4-4341-A6BF-C62487ADA47C}">
      <dsp:nvSpPr>
        <dsp:cNvPr id="0" name=""/>
        <dsp:cNvSpPr/>
      </dsp:nvSpPr>
      <dsp:spPr>
        <a:xfrm>
          <a:off x="0" y="1468046"/>
          <a:ext cx="10058399" cy="12600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7C70220-3C76-4A5B-AD87-E474BD30405B}">
      <dsp:nvSpPr>
        <dsp:cNvPr id="0" name=""/>
        <dsp:cNvSpPr/>
      </dsp:nvSpPr>
      <dsp:spPr>
        <a:xfrm>
          <a:off x="755296" y="693330"/>
          <a:ext cx="9303103" cy="71000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129" tIns="0" rIns="266129" bIns="0" numCol="1" spcCol="1270" anchor="ctr" anchorCtr="0">
          <a:noAutofit/>
        </a:bodyPr>
        <a:lstStyle/>
        <a:p>
          <a:pPr marL="0" lvl="0" indent="0" algn="l" defTabSz="889000">
            <a:lnSpc>
              <a:spcPct val="90000"/>
            </a:lnSpc>
            <a:spcBef>
              <a:spcPct val="0"/>
            </a:spcBef>
            <a:spcAft>
              <a:spcPct val="35000"/>
            </a:spcAft>
            <a:buNone/>
          </a:pPr>
          <a:r>
            <a:rPr lang="en-US" sz="2000" kern="1200" dirty="0"/>
            <a:t>the Sofitel Hotel </a:t>
          </a:r>
          <a:r>
            <a:rPr lang="hu-HU" sz="2000" kern="1200" dirty="0"/>
            <a:t> </a:t>
          </a:r>
          <a:r>
            <a:rPr lang="en-US" sz="2000" kern="1200" noProof="0" dirty="0"/>
            <a:t>has</a:t>
          </a:r>
          <a:r>
            <a:rPr lang="hu-HU" sz="2000" kern="1200" dirty="0"/>
            <a:t> </a:t>
          </a:r>
          <a:r>
            <a:rPr lang="en-US" sz="2000" kern="1200" dirty="0"/>
            <a:t>already proven their high-quality services to their guests, have been able to gain recognition on a global </a:t>
          </a:r>
          <a:r>
            <a:rPr lang="en-US" sz="2000" kern="1200" noProof="0" dirty="0"/>
            <a:t>level</a:t>
          </a:r>
        </a:p>
      </dsp:txBody>
      <dsp:txXfrm>
        <a:off x="789955" y="727989"/>
        <a:ext cx="9233785" cy="640683"/>
      </dsp:txXfrm>
    </dsp:sp>
    <dsp:sp modelId="{3C57BA6D-826C-4882-B8B3-CFE250A97EC9}">
      <dsp:nvSpPr>
        <dsp:cNvPr id="0" name=""/>
        <dsp:cNvSpPr/>
      </dsp:nvSpPr>
      <dsp:spPr>
        <a:xfrm>
          <a:off x="0" y="2099989"/>
          <a:ext cx="10058399" cy="12600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21A1F83-D471-4F20-A646-CC5625095017}">
      <dsp:nvSpPr>
        <dsp:cNvPr id="0" name=""/>
        <dsp:cNvSpPr/>
      </dsp:nvSpPr>
      <dsp:spPr>
        <a:xfrm>
          <a:off x="110544" y="1486076"/>
          <a:ext cx="5836605" cy="596286"/>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129" tIns="0" rIns="266129" bIns="0" numCol="1" spcCol="1270" anchor="ctr" anchorCtr="0">
          <a:noAutofit/>
        </a:bodyPr>
        <a:lstStyle/>
        <a:p>
          <a:pPr marL="0" lvl="0" indent="0" algn="l" defTabSz="889000">
            <a:lnSpc>
              <a:spcPct val="90000"/>
            </a:lnSpc>
            <a:spcBef>
              <a:spcPct val="0"/>
            </a:spcBef>
            <a:spcAft>
              <a:spcPct val="35000"/>
            </a:spcAft>
            <a:buNone/>
          </a:pPr>
          <a:r>
            <a:rPr lang="en-US" sz="2000" kern="1200" dirty="0"/>
            <a:t>high-level execution of the guest services </a:t>
          </a:r>
          <a:endParaRPr lang="hu-HU" sz="2000" kern="1200" dirty="0"/>
        </a:p>
      </dsp:txBody>
      <dsp:txXfrm>
        <a:off x="139652" y="1515184"/>
        <a:ext cx="5778389" cy="538070"/>
      </dsp:txXfrm>
    </dsp:sp>
    <dsp:sp modelId="{04EDD859-954D-47CF-96B1-55CD165EFFD1}">
      <dsp:nvSpPr>
        <dsp:cNvPr id="0" name=""/>
        <dsp:cNvSpPr/>
      </dsp:nvSpPr>
      <dsp:spPr>
        <a:xfrm>
          <a:off x="0" y="3167193"/>
          <a:ext cx="10058399" cy="12600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DF1451D-7DB7-4881-A170-83257A652A23}">
      <dsp:nvSpPr>
        <dsp:cNvPr id="0" name=""/>
        <dsp:cNvSpPr/>
      </dsp:nvSpPr>
      <dsp:spPr>
        <a:xfrm>
          <a:off x="1644530" y="2249362"/>
          <a:ext cx="8126455" cy="94446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129" tIns="0" rIns="266129" bIns="0" numCol="1" spcCol="1270" anchor="ctr" anchorCtr="0">
          <a:noAutofit/>
        </a:bodyPr>
        <a:lstStyle/>
        <a:p>
          <a:pPr marL="0" lvl="0" indent="0" algn="l" defTabSz="800100">
            <a:lnSpc>
              <a:spcPct val="90000"/>
            </a:lnSpc>
            <a:spcBef>
              <a:spcPct val="0"/>
            </a:spcBef>
            <a:spcAft>
              <a:spcPct val="35000"/>
            </a:spcAft>
            <a:buNone/>
          </a:pPr>
          <a:r>
            <a:rPr lang="en-US" sz="1800" kern="1200" dirty="0"/>
            <a:t>Sofitel Hotel chain, the hotel is able to meet the needs of the guests, moreover, the luxurious and elegant conditions and the polite staff enable the organization to operate in the spirit of excellence</a:t>
          </a:r>
          <a:endParaRPr lang="hu-HU" sz="1800" kern="1200" dirty="0"/>
        </a:p>
      </dsp:txBody>
      <dsp:txXfrm>
        <a:off x="1690635" y="2295467"/>
        <a:ext cx="8034245" cy="852251"/>
      </dsp:txXfrm>
    </dsp:sp>
    <dsp:sp modelId="{C059642D-41C3-4C2B-A9AD-11B37AEAB173}">
      <dsp:nvSpPr>
        <dsp:cNvPr id="0" name=""/>
        <dsp:cNvSpPr/>
      </dsp:nvSpPr>
      <dsp:spPr>
        <a:xfrm>
          <a:off x="0" y="3806391"/>
          <a:ext cx="10058399" cy="12600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B5EF66A-0DEE-4B83-B378-57137649217E}">
      <dsp:nvSpPr>
        <dsp:cNvPr id="0" name=""/>
        <dsp:cNvSpPr/>
      </dsp:nvSpPr>
      <dsp:spPr>
        <a:xfrm>
          <a:off x="317369" y="3287535"/>
          <a:ext cx="7034004" cy="559997"/>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129" tIns="0" rIns="266129" bIns="0" numCol="1" spcCol="1270" anchor="ctr" anchorCtr="0">
          <a:noAutofit/>
        </a:bodyPr>
        <a:lstStyle/>
        <a:p>
          <a:pPr marL="0" lvl="0" indent="0" algn="l" defTabSz="800100">
            <a:lnSpc>
              <a:spcPct val="90000"/>
            </a:lnSpc>
            <a:spcBef>
              <a:spcPct val="0"/>
            </a:spcBef>
            <a:spcAft>
              <a:spcPct val="35000"/>
            </a:spcAft>
            <a:buNone/>
          </a:pPr>
          <a:r>
            <a:rPr lang="en-US" sz="1800" kern="1200" dirty="0"/>
            <a:t>create value for them through unforgettable experiences </a:t>
          </a:r>
          <a:endParaRPr lang="hu-HU" sz="1800" kern="1200" dirty="0"/>
        </a:p>
      </dsp:txBody>
      <dsp:txXfrm>
        <a:off x="344706" y="3314872"/>
        <a:ext cx="6979330" cy="50532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List7#1">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stBulletLvl" val="2"/>
              <dgm:param type="txAnchorHorzCh" val="ctr"/>
              <dgm:param type="txAnchorVert" val="mid"/>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AscendingPictureAccentProcess">
  <dgm:title val=""/>
  <dgm:desc val=""/>
  <dgm:catLst>
    <dgm:cat type="process" pri="22500"/>
    <dgm:cat type="picture" pri="16000"/>
    <dgm:cat type="pictureconvert" pri="16000"/>
  </dgm:catLst>
  <dgm:samp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shape xmlns:r="http://schemas.openxmlformats.org/officeDocument/2006/relationships" r:blip="">
      <dgm:adjLst/>
    </dgm:shape>
    <dgm:choose name="Name1">
      <dgm:if name="Name2" axis="ch" ptType="node" func="cnt" op="equ" val="1">
        <dgm:choose name="Name3">
          <dgm:if name="Name4" func="var" arg="dir" op="equ" val="norm">
            <dgm:choose name="Name5">
              <dgm:if name="Name6" axis="des" func="maxDepth" op="gt" val="1">
                <dgm:alg type="composite">
                  <dgm:param type="ar" val="2.7"/>
                </dgm:alg>
                <dgm:constrLst>
                  <dgm:constr type="primFontSz" for="ch" forName="parTx1" op="equ" val="65"/>
                  <dgm:constr type="primFontSz" for="ch" forName="desTx1" op="equ" val="65"/>
                  <dgm:constr type="userD" refType="w" fact="0.0247"/>
                  <dgm:constr type="l" for="ch" forName="parTx1" refType="w" fact="0.2711"/>
                  <dgm:constr type="t" for="ch" forName="parTx1" refType="h" fact="0.9603"/>
                  <dgm:constr type="w" for="ch" forName="parTx1" refType="w" fact="0.5325"/>
                  <dgm:constr type="h" for="ch" forName="parTx1" refType="h" fact="0.3856"/>
                  <dgm:constr type="ctrX" for="ch" forName="picture1" refType="w" fact="0.2469"/>
                  <dgm:constr type="ctrY" for="ch" forName="picture1" refType="h" fact="0.9"/>
                  <dgm:constr type="w" for="ch" forName="picture1" refType="w" fact="0.2469"/>
                  <dgm:constr type="h" for="ch" forName="picture1" refType="h" fact="0.6667"/>
                  <dgm:constr type="l" for="ch" forName="desTx1" refType="r" refFor="ch" refForName="parTx1"/>
                  <dgm:constr type="r" for="ch" forName="desTx1" refType="w"/>
                  <dgm:constr type="t" for="ch" forName="desTx1" refType="t" refFor="ch" refForName="parTx1"/>
                  <dgm:constr type="h" for="ch" forName="desTx1" refType="h" refFor="ch" refForName="parTx1"/>
                </dgm:constrLst>
              </dgm:if>
              <dgm:else name="Name7">
                <dgm:alg type="composite">
                  <dgm:param type="ar" val="2"/>
                </dgm:alg>
                <dgm:constrLst>
                  <dgm:constr type="primFontSz" for="ch" forName="parTx1" op="equ" val="65"/>
                  <dgm:constr type="userD" refType="w" fact="0.0333"/>
                  <dgm:constr type="l" for="ch" forName="parTx1" refType="w" fact="0.366"/>
                  <dgm:constr type="t" for="ch" forName="parTx1" refType="h" fact="0.7113"/>
                  <dgm:constr type="w" for="ch" forName="parTx1" refType="w" fact="0.7189"/>
                  <dgm:constr type="h" for="ch" forName="parTx1" refType="h" fact="0.3856"/>
                  <dgm:constr type="ctrX" for="ch" forName="picture1" refType="w" fact="0.3333"/>
                  <dgm:constr type="ctrY" for="ch" forName="picture1" refType="h" fact="0.6667"/>
                  <dgm:constr type="w" for="ch" forName="picture1" refType="w" fact="0.3333"/>
                  <dgm:constr type="h" for="ch" forName="picture1" refType="h" fact="0.6667"/>
                </dgm:constrLst>
              </dgm:else>
            </dgm:choose>
          </dgm:if>
          <dgm:else name="Name8">
            <dgm:choose name="Name9">
              <dgm:if name="Name10" axis="des" func="maxDepth" op="gt" val="1">
                <dgm:alg type="composite">
                  <dgm:param type="ar" val="2.7"/>
                </dgm:alg>
                <dgm:constrLst>
                  <dgm:constr type="primFontSz" for="ch" forName="parTx1" op="equ" val="65"/>
                  <dgm:constr type="primFontSz" for="ch" forName="desTx1" op="equ" val="65"/>
                  <dgm:constr type="userD" refType="w" fact="0.0247"/>
                  <dgm:constr type="r" for="ch" forName="parTx1" refType="w" fact="0.7289"/>
                  <dgm:constr type="t" for="ch" forName="parTx1" refType="h" fact="0.9603"/>
                  <dgm:constr type="w" for="ch" forName="parTx1" refType="w" fact="0.5325"/>
                  <dgm:constr type="h" for="ch" forName="parTx1" refType="h" fact="0.3856"/>
                  <dgm:constr type="ctrX" for="ch" forName="picture1" refType="w" fact="0.7531"/>
                  <dgm:constr type="ctrY" for="ch" forName="picture1" refType="h" fact="0.9"/>
                  <dgm:constr type="w" for="ch" forName="picture1" refType="w" fact="0.2469"/>
                  <dgm:constr type="h" for="ch" forName="picture1" refType="h" fact="0.6667"/>
                  <dgm:constr type="r" for="ch" forName="desTx1" refType="l" refFor="ch" refForName="parTx1"/>
                  <dgm:constr type="l" for="ch" forName="desTx1"/>
                  <dgm:constr type="t" for="ch" forName="desTx1" refType="t" refFor="ch" refForName="parTx1"/>
                  <dgm:constr type="h" for="ch" forName="desTx1" refType="h" refFor="ch" refForName="parTx1"/>
                </dgm:constrLst>
              </dgm:if>
              <dgm:else name="Name11">
                <dgm:alg type="composite">
                  <dgm:param type="ar" val="2"/>
                </dgm:alg>
                <dgm:constrLst>
                  <dgm:constr type="primFontSz" for="ch" forName="parTx1" op="equ" val="65"/>
                  <dgm:constr type="userD" refType="w" fact="0.0333"/>
                  <dgm:constr type="r" for="ch" forName="parTx1" refType="w" fact="0.634"/>
                  <dgm:constr type="t" for="ch" forName="parTx1" refType="h" fact="0.7113"/>
                  <dgm:constr type="w" for="ch" forName="parTx1" refType="w" fact="0.7189"/>
                  <dgm:constr type="h" for="ch" forName="parTx1" refType="h" fact="0.3856"/>
                  <dgm:constr type="ctrX" for="ch" forName="picture1" refType="w" fact="0.6667"/>
                  <dgm:constr type="ctrY" for="ch" forName="picture1" refType="h" fact="0.6667"/>
                  <dgm:constr type="w" for="ch" forName="picture1" refType="w" fact="0.3333"/>
                  <dgm:constr type="h" for="ch" forName="picture1" refType="h" fact="0.6667"/>
                </dgm:constrLst>
              </dgm:else>
            </dgm:choose>
          </dgm:else>
        </dgm:choose>
      </dgm:if>
      <dgm:if name="Name12" axis="ch" ptType="node" func="cnt" op="equ" val="2">
        <dgm:choose name="Name13">
          <dgm:if name="Name14" func="var" arg="dir" op="equ" val="norm">
            <dgm:choose name="Name15">
              <dgm:if name="Name16" axis="des" func="maxDepth" op="gt" val="1">
                <dgm:alg type="composite">
                  <dgm:param type="ar" val="2"/>
                </dgm:alg>
                <dgm:constrLst>
                  <dgm:constr type="primFontSz" for="ch" forName="parTx1" op="equ" val="65"/>
                  <dgm:constr type="primFontSz" for="ch" forName="parTx2" refType="primFontSz" refFor="ch" refForName="parTx1" op="equ"/>
                  <dgm:constr type="primFontSz" for="ch" forName="desTx1" op="equ" val="65"/>
                  <dgm:constr type="primFontSz" for="ch" forName="desTx2" refType="primFontSz" refFor="ch" refForName="desTx1" op="equ"/>
                  <dgm:constr type="userD" refType="w" fact="0.0188"/>
                  <dgm:constr type="ctrX" for="ch" forName="dot1" refType="w" fact="0.3221"/>
                  <dgm:constr type="ctrY" for="ch" forName="dot1" refType="h" fact="0.5911"/>
                  <dgm:constr type="w" for="ch" forName="dot1" refType="userD"/>
                  <dgm:constr type="h" for="ch" forName="dot1" refType="userD"/>
                  <dgm:constr type="ctrX" for="ch" forName="dot2" refType="w" fact="0.3056"/>
                  <dgm:constr type="ctrY" for="ch" forName="dot2" refType="h" fact="0.644"/>
                  <dgm:constr type="w" for="ch" forName="dot2" refType="userD"/>
                  <dgm:constr type="h" for="ch" forName="dot2" refType="userD"/>
                  <dgm:constr type="ctrX" for="ch" forName="dot3" refType="w" fact="0.2859"/>
                  <dgm:constr type="ctrY" for="ch" forName="dot3" refType="h" fact="0.6898"/>
                  <dgm:constr type="w" for="ch" forName="dot3" refType="userD"/>
                  <dgm:constr type="h" for="ch" forName="dot3" refType="userD"/>
                  <dgm:constr type="ctrX" for="ch" forName="dotArrow1" refType="w" fact="0.3095"/>
                  <dgm:constr type="ctrY" for="ch" forName="dotArrow1" refType="h" fact="0.0587"/>
                  <dgm:constr type="w" for="ch" forName="dotArrow1" refType="userD"/>
                  <dgm:constr type="h" for="ch" forName="dotArrow1" refType="userD"/>
                  <dgm:constr type="ctrX" for="ch" forName="dotArrow2" refType="w" fact="0.3346"/>
                  <dgm:constr type="ctrY" for="ch" forName="dotArrow2" refType="h" fact="0.0287"/>
                  <dgm:constr type="w" for="ch" forName="dotArrow2" refType="userD"/>
                  <dgm:constr type="h" for="ch" forName="dotArrow2" refType="userD"/>
                  <dgm:constr type="ctrX" for="ch" forName="dotArrow3" refType="w" fact="0.3597"/>
                  <dgm:constr type="ctrY" for="ch" forName="dotArrow3" refType="h" fact="-0.0013"/>
                  <dgm:constr type="w" for="ch" forName="dotArrow3" refType="userD"/>
                  <dgm:constr type="h" for="ch" forName="dotArrow3" refType="userD"/>
                  <dgm:constr type="ctrX" for="ch" forName="dotArrow4" refType="w" fact="0.3848"/>
                  <dgm:constr type="ctrY" for="ch" forName="dotArrow4" refType="h" fact="0.0287"/>
                  <dgm:constr type="w" for="ch" forName="dotArrow4" refType="userD"/>
                  <dgm:constr type="h" for="ch" forName="dotArrow4" refType="userD"/>
                  <dgm:constr type="ctrX" for="ch" forName="dotArrow5" refType="w" fact="0.41"/>
                  <dgm:constr type="ctrY" for="ch" forName="dotArrow5" refType="h" fact="0.0587"/>
                  <dgm:constr type="w" for="ch" forName="dotArrow5" refType="userD"/>
                  <dgm:constr type="h" for="ch" forName="dotArrow5" refType="userD"/>
                  <dgm:constr type="ctrX" for="ch" forName="dotArrow6" refType="w" fact="0.3597"/>
                  <dgm:constr type="ctrY" for="ch" forName="dotArrow6" refType="h" fact="0.062"/>
                  <dgm:constr type="w" for="ch" forName="dotArrow6" refType="userD"/>
                  <dgm:constr type="h" for="ch" forName="dotArrow6" refType="userD"/>
                  <dgm:constr type="ctrX" for="ch" forName="dotArrow7" refType="w" fact="0.3597"/>
                  <dgm:constr type="ctrY" for="ch" forName="dotArrow7" refType="h" fact="0.1253"/>
                  <dgm:constr type="w" for="ch" forName="dotArrow7" refType="userD"/>
                  <dgm:constr type="h" for="ch" forName="dotArrow7" refType="userD"/>
                  <dgm:constr type="l" for="ch" forName="parTx1" refType="w" fact="0.197"/>
                  <dgm:constr type="t" for="ch" forName="parTx1" refType="h" fact="0.8169"/>
                  <dgm:constr type="w" for="ch" forName="parTx1" refType="w" fact="0.4064"/>
                  <dgm:constr type="h" for="ch" forName="parTx1" refType="h" fact="0.218"/>
                  <dgm:constr type="ctrX" for="ch" forName="picture1" refType="w" fact="0.1785"/>
                  <dgm:constr type="ctrY" for="ch" forName="picture1" refType="h" fact="0.7834"/>
                  <dgm:constr type="w" for="ch" forName="picture1" refType="w" fact="0.1884"/>
                  <dgm:constr type="h" for="ch" forName="picture1" refType="h" fact="0.3768"/>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3688"/>
                  <dgm:constr type="t" for="ch" forName="parTx2" refType="h" fact="0.3905"/>
                  <dgm:constr type="w" for="ch" forName="parTx2" refType="w" fact="0.4064"/>
                  <dgm:constr type="h" for="ch" forName="parTx2" refType="h" fact="0.218"/>
                  <dgm:constr type="ctrX" for="ch" forName="picture2" refType="w" fact="0.3503"/>
                  <dgm:constr type="ctrY" for="ch" forName="picture2" refType="h" fact="0.357"/>
                  <dgm:constr type="w" for="ch" forName="picture2" refType="w" fact="0.1884"/>
                  <dgm:constr type="h" for="ch" forName="picture2" refType="h" fact="0.3768"/>
                  <dgm:constr type="l" for="ch" forName="desTx2" refType="r" refFor="ch" refForName="parTx2"/>
                  <dgm:constr type="r" for="ch" forName="desTx2" refType="w"/>
                  <dgm:constr type="t" for="ch" forName="desTx2" refType="t" refFor="ch" refForName="parTx2"/>
                  <dgm:constr type="h" for="ch" forName="desTx2" refType="h" refFor="ch" refForName="parTx2"/>
                </dgm:constrLst>
              </dgm:if>
              <dgm:else name="Name17">
                <dgm:alg type="composite">
                  <dgm:param type="ar" val="1.5073"/>
                </dgm:alg>
                <dgm:constrLst>
                  <dgm:constr type="primFontSz" for="ch" forName="parTx1" op="equ" val="65"/>
                  <dgm:constr type="primFontSz" for="ch" forName="parTx2" refType="primFontSz" refFor="ch" refForName="parTx1" op="equ"/>
                  <dgm:constr type="userD" refType="w" fact="0.025"/>
                  <dgm:constr type="ctrX" for="ch" forName="dot1" refType="w" fact="0.4274"/>
                  <dgm:constr type="ctrY" for="ch" forName="dot1" refType="h" fact="0.5911"/>
                  <dgm:constr type="w" for="ch" forName="dot1" refType="userD"/>
                  <dgm:constr type="h" for="ch" forName="dot1" refType="userD"/>
                  <dgm:constr type="ctrX" for="ch" forName="dot2" refType="w" fact="0.4055"/>
                  <dgm:constr type="ctrY" for="ch" forName="dot2" refType="h" fact="0.644"/>
                  <dgm:constr type="w" for="ch" forName="dot2" refType="userD"/>
                  <dgm:constr type="h" for="ch" forName="dot2" refType="userD"/>
                  <dgm:constr type="ctrX" for="ch" forName="dot3" refType="w" fact="0.3794"/>
                  <dgm:constr type="ctrY" for="ch" forName="dot3" refType="h" fact="0.6898"/>
                  <dgm:constr type="w" for="ch" forName="dot3" refType="userD"/>
                  <dgm:constr type="h" for="ch" forName="dot3" refType="userD"/>
                  <dgm:constr type="ctrX" for="ch" forName="dotArrow1" refType="w" fact="0.4106"/>
                  <dgm:constr type="ctrY" for="ch" forName="dotArrow1" refType="h" fact="0.0587"/>
                  <dgm:constr type="w" for="ch" forName="dotArrow1" refType="userD"/>
                  <dgm:constr type="h" for="ch" forName="dotArrow1" refType="userD"/>
                  <dgm:constr type="ctrX" for="ch" forName="dotArrow2" refType="w" fact="0.444"/>
                  <dgm:constr type="ctrY" for="ch" forName="dotArrow2" refType="h" fact="0.0287"/>
                  <dgm:constr type="w" for="ch" forName="dotArrow2" refType="userD"/>
                  <dgm:constr type="h" for="ch" forName="dotArrow2" refType="userD"/>
                  <dgm:constr type="ctrX" for="ch" forName="dotArrow3" refType="w" fact="0.4773"/>
                  <dgm:constr type="ctrY" for="ch" forName="dotArrow3" refType="h" fact="-0.0013"/>
                  <dgm:constr type="w" for="ch" forName="dotArrow3" refType="userD"/>
                  <dgm:constr type="h" for="ch" forName="dotArrow3" refType="userD"/>
                  <dgm:constr type="ctrX" for="ch" forName="dotArrow4" refType="w" fact="0.5106"/>
                  <dgm:constr type="ctrY" for="ch" forName="dotArrow4" refType="h" fact="0.0287"/>
                  <dgm:constr type="w" for="ch" forName="dotArrow4" refType="userD"/>
                  <dgm:constr type="h" for="ch" forName="dotArrow4" refType="userD"/>
                  <dgm:constr type="ctrX" for="ch" forName="dotArrow5" refType="w" fact="0.544"/>
                  <dgm:constr type="ctrY" for="ch" forName="dotArrow5" refType="h" fact="0.0587"/>
                  <dgm:constr type="w" for="ch" forName="dotArrow5" refType="userD"/>
                  <dgm:constr type="h" for="ch" forName="dotArrow5" refType="userD"/>
                  <dgm:constr type="ctrX" for="ch" forName="dotArrow6" refType="w" fact="0.4773"/>
                  <dgm:constr type="ctrY" for="ch" forName="dotArrow6" refType="h" fact="0.062"/>
                  <dgm:constr type="w" for="ch" forName="dotArrow6" refType="userD"/>
                  <dgm:constr type="h" for="ch" forName="dotArrow6" refType="userD"/>
                  <dgm:constr type="ctrX" for="ch" forName="dotArrow7" refType="w" fact="0.4773"/>
                  <dgm:constr type="ctrY" for="ch" forName="dotArrow7" refType="h" fact="0.1253"/>
                  <dgm:constr type="w" for="ch" forName="dotArrow7" refType="userD"/>
                  <dgm:constr type="h" for="ch" forName="dotArrow7" refType="userD"/>
                  <dgm:constr type="l" for="ch" forName="parTx1" refType="w" fact="0.2614"/>
                  <dgm:constr type="t" for="ch" forName="parTx1" refType="h" fact="0.8086"/>
                  <dgm:constr type="w" for="ch" forName="parTx1" refType="w" fact="0.5392"/>
                  <dgm:constr type="h" for="ch" forName="parTx1" refType="h" fact="0.218"/>
                  <dgm:constr type="ctrX" for="ch" forName="picture1" refType="w" fact="0.2369"/>
                  <dgm:constr type="ctrY" for="ch" forName="picture1" refType="h" fact="0.7834"/>
                  <dgm:constr type="w" for="ch" forName="picture1" refType="w" fact="0.25"/>
                  <dgm:constr type="h" for="ch" forName="picture1" refType="h" fact="0.3768"/>
                  <dgm:constr type="l" for="ch" forName="parTx2" refType="w" fact="0.4893"/>
                  <dgm:constr type="t" for="ch" forName="parTx2" refType="h" fact="0.3822"/>
                  <dgm:constr type="w" for="ch" forName="parTx2" refType="w" fact="0.5392"/>
                  <dgm:constr type="h" for="ch" forName="parTx2" refType="h" fact="0.218"/>
                  <dgm:constr type="ctrX" for="ch" forName="picture2" refType="w" fact="0.4648"/>
                  <dgm:constr type="ctrY" for="ch" forName="picture2" refType="h" fact="0.357"/>
                  <dgm:constr type="w" for="ch" forName="picture2" refType="w" fact="0.25"/>
                  <dgm:constr type="h" for="ch" forName="picture2" refType="h" fact="0.3768"/>
                </dgm:constrLst>
              </dgm:else>
            </dgm:choose>
          </dgm:if>
          <dgm:else name="Name18">
            <dgm:choose name="Name19">
              <dgm:if name="Name20" axis="des" func="maxDepth" op="gt" val="1">
                <dgm:alg type="composite">
                  <dgm:param type="ar" val="2"/>
                </dgm:alg>
                <dgm:constrLst>
                  <dgm:constr type="primFontSz" for="ch" forName="parTx1" op="equ" val="65"/>
                  <dgm:constr type="primFontSz" for="ch" forName="parTx2" refType="primFontSz" refFor="ch" refForName="parTx1" op="equ"/>
                  <dgm:constr type="primFontSz" for="ch" forName="desTx1" op="equ" val="65"/>
                  <dgm:constr type="primFontSz" for="ch" forName="desTx2" refType="primFontSz" refFor="ch" refForName="desTx1" op="equ"/>
                  <dgm:constr type="userD" refType="w" fact="0.0188"/>
                  <dgm:constr type="ctrX" for="ch" forName="dot1" refType="w" fact="0.6779"/>
                  <dgm:constr type="ctrY" for="ch" forName="dot1" refType="h" fact="0.5911"/>
                  <dgm:constr type="w" for="ch" forName="dot1" refType="userD"/>
                  <dgm:constr type="h" for="ch" forName="dot1" refType="userD"/>
                  <dgm:constr type="ctrX" for="ch" forName="dot2" refType="w" fact="0.6944"/>
                  <dgm:constr type="ctrY" for="ch" forName="dot2" refType="h" fact="0.644"/>
                  <dgm:constr type="w" for="ch" forName="dot2" refType="userD"/>
                  <dgm:constr type="h" for="ch" forName="dot2" refType="userD"/>
                  <dgm:constr type="ctrX" for="ch" forName="dot3" refType="w" fact="0.7141"/>
                  <dgm:constr type="ctrY" for="ch" forName="dot3" refType="h" fact="0.6898"/>
                  <dgm:constr type="w" for="ch" forName="dot3" refType="userD"/>
                  <dgm:constr type="h" for="ch" forName="dot3" refType="userD"/>
                  <dgm:constr type="ctrX" for="ch" forName="dotArrow1" refType="w" fact="0.6905"/>
                  <dgm:constr type="ctrY" for="ch" forName="dotArrow1" refType="h" fact="0.0587"/>
                  <dgm:constr type="w" for="ch" forName="dotArrow1" refType="userD"/>
                  <dgm:constr type="h" for="ch" forName="dotArrow1" refType="userD"/>
                  <dgm:constr type="ctrX" for="ch" forName="dotArrow2" refType="w" fact="0.6654"/>
                  <dgm:constr type="ctrY" for="ch" forName="dotArrow2" refType="h" fact="0.0287"/>
                  <dgm:constr type="w" for="ch" forName="dotArrow2" refType="userD"/>
                  <dgm:constr type="h" for="ch" forName="dotArrow2" refType="userD"/>
                  <dgm:constr type="ctrX" for="ch" forName="dotArrow3" refType="w" fact="0.6403"/>
                  <dgm:constr type="ctrY" for="ch" forName="dotArrow3" refType="h" fact="-0.0013"/>
                  <dgm:constr type="w" for="ch" forName="dotArrow3" refType="userD"/>
                  <dgm:constr type="h" for="ch" forName="dotArrow3" refType="userD"/>
                  <dgm:constr type="ctrX" for="ch" forName="dotArrow4" refType="w" fact="0.6152"/>
                  <dgm:constr type="ctrY" for="ch" forName="dotArrow4" refType="h" fact="0.0287"/>
                  <dgm:constr type="w" for="ch" forName="dotArrow4" refType="userD"/>
                  <dgm:constr type="h" for="ch" forName="dotArrow4" refType="userD"/>
                  <dgm:constr type="ctrX" for="ch" forName="dotArrow5" refType="w" fact="0.59"/>
                  <dgm:constr type="ctrY" for="ch" forName="dotArrow5" refType="h" fact="0.0587"/>
                  <dgm:constr type="w" for="ch" forName="dotArrow5" refType="userD"/>
                  <dgm:constr type="h" for="ch" forName="dotArrow5" refType="userD"/>
                  <dgm:constr type="ctrX" for="ch" forName="dotArrow6" refType="w" fact="0.6403"/>
                  <dgm:constr type="ctrY" for="ch" forName="dotArrow6" refType="h" fact="0.062"/>
                  <dgm:constr type="w" for="ch" forName="dotArrow6" refType="userD"/>
                  <dgm:constr type="h" for="ch" forName="dotArrow6" refType="userD"/>
                  <dgm:constr type="ctrX" for="ch" forName="dotArrow7" refType="w" fact="0.6403"/>
                  <dgm:constr type="ctrY" for="ch" forName="dotArrow7" refType="h" fact="0.1253"/>
                  <dgm:constr type="w" for="ch" forName="dotArrow7" refType="userD"/>
                  <dgm:constr type="h" for="ch" forName="dotArrow7" refType="userD"/>
                  <dgm:constr type="r" for="ch" forName="parTx1" refType="w" fact="0.803"/>
                  <dgm:constr type="t" for="ch" forName="parTx1" refType="h" fact="0.8169"/>
                  <dgm:constr type="w" for="ch" forName="parTx1" refType="w" fact="0.4064"/>
                  <dgm:constr type="h" for="ch" forName="parTx1" refType="h" fact="0.218"/>
                  <dgm:constr type="ctrX" for="ch" forName="picture1" refType="w" fact="0.8215"/>
                  <dgm:constr type="ctrY" for="ch" forName="picture1" refType="h" fact="0.7834"/>
                  <dgm:constr type="w" for="ch" forName="picture1" refType="w" fact="0.1884"/>
                  <dgm:constr type="h" for="ch" forName="picture1" refType="h" fact="0.3768"/>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6312"/>
                  <dgm:constr type="t" for="ch" forName="parTx2" refType="h" fact="0.3905"/>
                  <dgm:constr type="w" for="ch" forName="parTx2" refType="w" fact="0.4064"/>
                  <dgm:constr type="h" for="ch" forName="parTx2" refType="h" fact="0.218"/>
                  <dgm:constr type="ctrX" for="ch" forName="picture2" refType="w" fact="0.6497"/>
                  <dgm:constr type="ctrY" for="ch" forName="picture2" refType="h" fact="0.357"/>
                  <dgm:constr type="w" for="ch" forName="picture2" refType="w" fact="0.1884"/>
                  <dgm:constr type="h" for="ch" forName="picture2" refType="h" fact="0.3768"/>
                  <dgm:constr type="r" for="ch" forName="desTx2" refType="l" refFor="ch" refForName="parTx2"/>
                  <dgm:constr type="l" for="ch" forName="desTx2"/>
                  <dgm:constr type="t" for="ch" forName="desTx2" refType="t" refFor="ch" refForName="parTx2"/>
                  <dgm:constr type="h" for="ch" forName="desTx2" refType="h" refFor="ch" refForName="parTx2"/>
                </dgm:constrLst>
              </dgm:if>
              <dgm:else name="Name21">
                <dgm:alg type="composite">
                  <dgm:param type="ar" val="1.5073"/>
                </dgm:alg>
                <dgm:constrLst>
                  <dgm:constr type="primFontSz" for="ch" forName="parTx1" op="equ" val="65"/>
                  <dgm:constr type="primFontSz" for="ch" forName="parTx2" refType="primFontSz" refFor="ch" refForName="parTx1" op="equ"/>
                  <dgm:constr type="userD" refType="w" fact="0.025"/>
                  <dgm:constr type="ctrX" for="ch" forName="dot1" refType="w" fact="0.5726"/>
                  <dgm:constr type="ctrY" for="ch" forName="dot1" refType="h" fact="0.5911"/>
                  <dgm:constr type="w" for="ch" forName="dot1" refType="userD"/>
                  <dgm:constr type="h" for="ch" forName="dot1" refType="userD"/>
                  <dgm:constr type="ctrX" for="ch" forName="dot2" refType="w" fact="0.5945"/>
                  <dgm:constr type="ctrY" for="ch" forName="dot2" refType="h" fact="0.644"/>
                  <dgm:constr type="w" for="ch" forName="dot2" refType="userD"/>
                  <dgm:constr type="h" for="ch" forName="dot2" refType="userD"/>
                  <dgm:constr type="ctrX" for="ch" forName="dot3" refType="w" fact="0.6206"/>
                  <dgm:constr type="ctrY" for="ch" forName="dot3" refType="h" fact="0.6898"/>
                  <dgm:constr type="w" for="ch" forName="dot3" refType="userD"/>
                  <dgm:constr type="h" for="ch" forName="dot3" refType="userD"/>
                  <dgm:constr type="ctrX" for="ch" forName="dotArrow1" refType="w" fact="0.5894"/>
                  <dgm:constr type="ctrY" for="ch" forName="dotArrow1" refType="h" fact="0.0587"/>
                  <dgm:constr type="w" for="ch" forName="dotArrow1" refType="userD"/>
                  <dgm:constr type="h" for="ch" forName="dotArrow1" refType="userD"/>
                  <dgm:constr type="ctrX" for="ch" forName="dotArrow2" refType="w" fact="0.556"/>
                  <dgm:constr type="ctrY" for="ch" forName="dotArrow2" refType="h" fact="0.0287"/>
                  <dgm:constr type="w" for="ch" forName="dotArrow2" refType="userD"/>
                  <dgm:constr type="h" for="ch" forName="dotArrow2" refType="userD"/>
                  <dgm:constr type="ctrX" for="ch" forName="dotArrow3" refType="w" fact="0.5227"/>
                  <dgm:constr type="ctrY" for="ch" forName="dotArrow3" refType="h" fact="-0.0013"/>
                  <dgm:constr type="w" for="ch" forName="dotArrow3" refType="userD"/>
                  <dgm:constr type="h" for="ch" forName="dotArrow3" refType="userD"/>
                  <dgm:constr type="ctrX" for="ch" forName="dotArrow4" refType="w" fact="0.4894"/>
                  <dgm:constr type="ctrY" for="ch" forName="dotArrow4" refType="h" fact="0.0287"/>
                  <dgm:constr type="w" for="ch" forName="dotArrow4" refType="userD"/>
                  <dgm:constr type="h" for="ch" forName="dotArrow4" refType="userD"/>
                  <dgm:constr type="ctrX" for="ch" forName="dotArrow5" refType="w" fact="0.456"/>
                  <dgm:constr type="ctrY" for="ch" forName="dotArrow5" refType="h" fact="0.0587"/>
                  <dgm:constr type="w" for="ch" forName="dotArrow5" refType="userD"/>
                  <dgm:constr type="h" for="ch" forName="dotArrow5" refType="userD"/>
                  <dgm:constr type="ctrX" for="ch" forName="dotArrow6" refType="w" fact="0.5227"/>
                  <dgm:constr type="ctrY" for="ch" forName="dotArrow6" refType="h" fact="0.062"/>
                  <dgm:constr type="w" for="ch" forName="dotArrow6" refType="userD"/>
                  <dgm:constr type="h" for="ch" forName="dotArrow6" refType="userD"/>
                  <dgm:constr type="ctrX" for="ch" forName="dotArrow7" refType="w" fact="0.5227"/>
                  <dgm:constr type="ctrY" for="ch" forName="dotArrow7" refType="h" fact="0.1253"/>
                  <dgm:constr type="w" for="ch" forName="dotArrow7" refType="userD"/>
                  <dgm:constr type="h" for="ch" forName="dotArrow7" refType="userD"/>
                  <dgm:constr type="r" for="ch" forName="parTx1" refType="w" fact="0.7386"/>
                  <dgm:constr type="t" for="ch" forName="parTx1" refType="h" fact="0.8086"/>
                  <dgm:constr type="w" for="ch" forName="parTx1" refType="w" fact="0.5392"/>
                  <dgm:constr type="h" for="ch" forName="parTx1" refType="h" fact="0.218"/>
                  <dgm:constr type="ctrX" for="ch" forName="picture1" refType="w" fact="0.7631"/>
                  <dgm:constr type="ctrY" for="ch" forName="picture1" refType="h" fact="0.7834"/>
                  <dgm:constr type="w" for="ch" forName="picture1" refType="w" fact="0.25"/>
                  <dgm:constr type="h" for="ch" forName="picture1" refType="h" fact="0.3768"/>
                  <dgm:constr type="r" for="ch" forName="parTx2" refType="w" fact="0.5107"/>
                  <dgm:constr type="t" for="ch" forName="parTx2" refType="h" fact="0.3822"/>
                  <dgm:constr type="w" for="ch" forName="parTx2" refType="w" fact="0.5392"/>
                  <dgm:constr type="h" for="ch" forName="parTx2" refType="h" fact="0.218"/>
                  <dgm:constr type="ctrX" for="ch" forName="picture2" refType="w" fact="0.5352"/>
                  <dgm:constr type="ctrY" for="ch" forName="picture2" refType="h" fact="0.357"/>
                  <dgm:constr type="w" for="ch" forName="picture2" refType="w" fact="0.25"/>
                  <dgm:constr type="h" for="ch" forName="picture2" refType="h" fact="0.3768"/>
                </dgm:constrLst>
              </dgm:else>
            </dgm:choose>
          </dgm:else>
        </dgm:choose>
      </dgm:if>
      <dgm:if name="Name22" axis="ch" ptType="node" func="cnt" op="equ" val="3">
        <dgm:choose name="Name23">
          <dgm:if name="Name24" func="var" arg="dir" op="equ" val="norm">
            <dgm:choose name="Name25">
              <dgm:if name="Name26" axis="des" func="maxDepth" op="gt" val="1">
                <dgm:alg type="composite">
                  <dgm:param type="ar" val="1.7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userD" refType="w" fact="0.0162"/>
                  <dgm:constr type="ctrX" for="ch" forName="dot1" refType="w" fact="0.2981"/>
                  <dgm:constr type="ctrY" for="ch" forName="dot1" refType="h" fact="0.763"/>
                  <dgm:constr type="w" for="ch" forName="dot1" refType="userD"/>
                  <dgm:constr type="h" for="ch" forName="dot1" refType="userD"/>
                  <dgm:constr type="ctrX" for="ch" forName="dot2" refType="w" fact="0.2676"/>
                  <dgm:constr type="ctrY" for="ch" forName="dot2" refType="h" fact="0.7887"/>
                  <dgm:constr type="w" for="ch" forName="dot2" refType="userD"/>
                  <dgm:constr type="h" for="ch" forName="dot2" refType="userD"/>
                  <dgm:constr type="ctrX" for="ch" forName="dot3" refType="w" fact="0.2357"/>
                  <dgm:constr type="ctrY" for="ch" forName="dot3" refType="h" fact="0.809"/>
                  <dgm:constr type="w" for="ch" forName="dot3" refType="userD"/>
                  <dgm:constr type="h" for="ch" forName="dot3" refType="userD"/>
                  <dgm:constr type="ctrX" for="ch" forName="dot4" refType="w" fact="0.4445"/>
                  <dgm:constr type="ctrY" for="ch" forName="dot4" refType="h" fact="0.4655"/>
                  <dgm:constr type="w" for="ch" forName="dot4" refType="userD"/>
                  <dgm:constr type="h" for="ch" forName="dot4" refType="userD"/>
                  <dgm:constr type="ctrX" for="ch" forName="dot5" refType="w" fact="0.4323"/>
                  <dgm:constr type="ctrY" for="ch" forName="dot5" refType="h" fact="0.5178"/>
                  <dgm:constr type="w" for="ch" forName="dot5" refType="userD"/>
                  <dgm:constr type="h" for="ch" forName="dot5" refType="userD"/>
                  <dgm:constr type="ctrX" for="ch" forName="dotArrow1" refType="w" fact="0.4236"/>
                  <dgm:constr type="ctrY" for="ch" forName="dotArrow1" refType="h" fact="0.0718"/>
                  <dgm:constr type="w" for="ch" forName="dotArrow1" refType="userD"/>
                  <dgm:constr type="h" for="ch" forName="dotArrow1" refType="userD"/>
                  <dgm:constr type="ctrX" for="ch" forName="dotArrow2" refType="w" fact="0.446"/>
                  <dgm:constr type="ctrY" for="ch" forName="dotArrow2" refType="h" fact="0.0468"/>
                  <dgm:constr type="w" for="ch" forName="dotArrow2" refType="userD"/>
                  <dgm:constr type="h" for="ch" forName="dotArrow2" refType="userD"/>
                  <dgm:constr type="ctrX" for="ch" forName="dotArrow3" refType="w" fact="0.4685"/>
                  <dgm:constr type="ctrY" for="ch" forName="dotArrow3" refType="h" fact="0.0218"/>
                  <dgm:constr type="w" for="ch" forName="dotArrow3" refType="userD"/>
                  <dgm:constr type="h" for="ch" forName="dotArrow3" refType="userD"/>
                  <dgm:constr type="ctrX" for="ch" forName="dotArrow4" refType="w" fact="0.491"/>
                  <dgm:constr type="ctrY" for="ch" forName="dotArrow4" refType="h" fact="0.0468"/>
                  <dgm:constr type="w" for="ch" forName="dotArrow4" refType="userD"/>
                  <dgm:constr type="h" for="ch" forName="dotArrow4" refType="userD"/>
                  <dgm:constr type="ctrX" for="ch" forName="dotArrow5" refType="w" fact="0.5135"/>
                  <dgm:constr type="ctrY" for="ch" forName="dotArrow5" refType="h" fact="0.0718"/>
                  <dgm:constr type="w" for="ch" forName="dotArrow5" refType="userD"/>
                  <dgm:constr type="h" for="ch" forName="dotArrow5" refType="userD"/>
                  <dgm:constr type="ctrX" for="ch" forName="dotArrow6" refType="w" fact="0.4685"/>
                  <dgm:constr type="ctrY" for="ch" forName="dotArrow6" refType="h" fact="0.0745"/>
                  <dgm:constr type="w" for="ch" forName="dotArrow6" refType="userD"/>
                  <dgm:constr type="h" for="ch" forName="dotArrow6" refType="userD"/>
                  <dgm:constr type="ctrX" for="ch" forName="dotArrow7" refType="w" fact="0.4685"/>
                  <dgm:constr type="ctrY" for="ch" forName="dotArrow7" refType="h" fact="0.1273"/>
                  <dgm:constr type="w" for="ch" forName="dotArrow7" refType="userD"/>
                  <dgm:constr type="h" for="ch" forName="dotArrow7" refType="userD"/>
                  <dgm:constr type="l" for="ch" forName="parTx1" refType="w" fact="0.1487"/>
                  <dgm:constr type="t" for="ch" forName="parTx1" refType="h" fact="0.8596"/>
                  <dgm:constr type="w" for="ch" forName="parTx1" refType="w" fact="0.3491"/>
                  <dgm:constr type="h" for="ch" forName="parTx1" refType="h" fact="0.1638"/>
                  <dgm:constr type="ctrX" for="ch" forName="picture1" refType="w" fact="0.1328"/>
                  <dgm:constr type="ctrY" for="ch" forName="picture1" refType="h" fact="0.8361"/>
                  <dgm:constr type="w" for="ch" forName="picture1" refType="w" fact="0.1618"/>
                  <dgm:constr type="h" for="ch" forName="picture1" refType="h" fact="0.2832"/>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3732"/>
                  <dgm:constr type="t" for="ch" forName="parTx2" refType="h" fact="0.6469"/>
                  <dgm:constr type="w" for="ch" forName="parTx2" refType="w" fact="0.3491"/>
                  <dgm:constr type="h" for="ch" forName="parTx2" refType="h" fact="0.1638"/>
                  <dgm:constr type="ctrX" for="ch" forName="picture2" refType="w" fact="0.3573"/>
                  <dgm:constr type="ctrY" for="ch" forName="picture2" refType="h" fact="0.6234"/>
                  <dgm:constr type="w" for="ch" forName="picture2" refType="w" fact="0.1618"/>
                  <dgm:constr type="h" for="ch" forName="picture2" refType="h" fact="0.2832"/>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4763"/>
                  <dgm:constr type="t" for="ch" forName="parTx3" refType="h" fact="0.3243"/>
                  <dgm:constr type="w" for="ch" forName="parTx3" refType="w" fact="0.3491"/>
                  <dgm:constr type="h" for="ch" forName="parTx3" refType="h" fact="0.1638"/>
                  <dgm:constr type="ctrX" for="ch" forName="picture3" refType="w" fact="0.4604"/>
                  <dgm:constr type="ctrY" for="ch" forName="picture3" refType="h" fact="0.3008"/>
                  <dgm:constr type="w" for="ch" forName="picture3" refType="w" fact="0.1618"/>
                  <dgm:constr type="h" for="ch" forName="picture3" refType="h" fact="0.2832"/>
                  <dgm:constr type="l" for="ch" forName="desTx3" refType="r" refFor="ch" refForName="parTx3"/>
                  <dgm:constr type="r" for="ch" forName="desTx3" refType="w"/>
                  <dgm:constr type="t" for="ch" forName="desTx3" refType="t" refFor="ch" refForName="parTx3"/>
                  <dgm:constr type="h" for="ch" forName="desTx3" refType="h" refFor="ch" refForName="parTx3"/>
                </dgm:constrLst>
              </dgm:if>
              <dgm:else name="Name27">
                <dgm:alg type="composite">
                  <dgm:param type="ar" val="1.4161"/>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userD" refType="w" fact="0.02"/>
                  <dgm:constr type="ctrX" for="ch" forName="dot1" refType="w" fact="0.3684"/>
                  <dgm:constr type="ctrY" for="ch" forName="dot1" refType="h" fact="0.763"/>
                  <dgm:constr type="w" for="ch" forName="dot1" refType="userD"/>
                  <dgm:constr type="h" for="ch" forName="dot1" refType="userD"/>
                  <dgm:constr type="ctrX" for="ch" forName="dot2" refType="w" fact="0.3307"/>
                  <dgm:constr type="ctrY" for="ch" forName="dot2" refType="h" fact="0.7887"/>
                  <dgm:constr type="w" for="ch" forName="dot2" refType="userD"/>
                  <dgm:constr type="h" for="ch" forName="dot2" refType="userD"/>
                  <dgm:constr type="ctrX" for="ch" forName="dot3" refType="w" fact="0.2912"/>
                  <dgm:constr type="ctrY" for="ch" forName="dot3" refType="h" fact="0.809"/>
                  <dgm:constr type="w" for="ch" forName="dot3" refType="userD"/>
                  <dgm:constr type="h" for="ch" forName="dot3" refType="userD"/>
                  <dgm:constr type="ctrX" for="ch" forName="dot4" refType="w" fact="0.5494"/>
                  <dgm:constr type="ctrY" for="ch" forName="dot4" refType="h" fact="0.4655"/>
                  <dgm:constr type="w" for="ch" forName="dot4" refType="userD"/>
                  <dgm:constr type="h" for="ch" forName="dot4" refType="userD"/>
                  <dgm:constr type="ctrX" for="ch" forName="dot5" refType="w" fact="0.5342"/>
                  <dgm:constr type="ctrY" for="ch" forName="dot5" refType="h" fact="0.5178"/>
                  <dgm:constr type="w" for="ch" forName="dot5" refType="userD"/>
                  <dgm:constr type="h" for="ch" forName="dot5" refType="userD"/>
                  <dgm:constr type="ctrX" for="ch" forName="dotArrow1" refType="w" fact="0.5234"/>
                  <dgm:constr type="ctrY" for="ch" forName="dotArrow1" refType="h" fact="0.0718"/>
                  <dgm:constr type="w" for="ch" forName="dotArrow1" refType="userD"/>
                  <dgm:constr type="h" for="ch" forName="dotArrow1" refType="userD"/>
                  <dgm:constr type="ctrX" for="ch" forName="dotArrow2" refType="w" fact="0.5512"/>
                  <dgm:constr type="ctrY" for="ch" forName="dotArrow2" refType="h" fact="0.0468"/>
                  <dgm:constr type="w" for="ch" forName="dotArrow2" refType="userD"/>
                  <dgm:constr type="h" for="ch" forName="dotArrow2" refType="userD"/>
                  <dgm:constr type="ctrX" for="ch" forName="dotArrow3" refType="w" fact="0.579"/>
                  <dgm:constr type="ctrY" for="ch" forName="dotArrow3" refType="h" fact="0.0218"/>
                  <dgm:constr type="w" for="ch" forName="dotArrow3" refType="userD"/>
                  <dgm:constr type="h" for="ch" forName="dotArrow3" refType="userD"/>
                  <dgm:constr type="ctrX" for="ch" forName="dotArrow4" refType="w" fact="0.6068"/>
                  <dgm:constr type="ctrY" for="ch" forName="dotArrow4" refType="h" fact="0.0468"/>
                  <dgm:constr type="w" for="ch" forName="dotArrow4" refType="userD"/>
                  <dgm:constr type="h" for="ch" forName="dotArrow4" refType="userD"/>
                  <dgm:constr type="ctrX" for="ch" forName="dotArrow5" refType="w" fact="0.6346"/>
                  <dgm:constr type="ctrY" for="ch" forName="dotArrow5" refType="h" fact="0.0718"/>
                  <dgm:constr type="w" for="ch" forName="dotArrow5" refType="userD"/>
                  <dgm:constr type="h" for="ch" forName="dotArrow5" refType="userD"/>
                  <dgm:constr type="ctrX" for="ch" forName="dotArrow6" refType="w" fact="0.579"/>
                  <dgm:constr type="ctrY" for="ch" forName="dotArrow6" refType="h" fact="0.0745"/>
                  <dgm:constr type="w" for="ch" forName="dotArrow6" refType="userD"/>
                  <dgm:constr type="h" for="ch" forName="dotArrow6" refType="userD"/>
                  <dgm:constr type="ctrX" for="ch" forName="dotArrow7" refType="w" fact="0.579"/>
                  <dgm:constr type="ctrY" for="ch" forName="dotArrow7" refType="h" fact="0.1273"/>
                  <dgm:constr type="w" for="ch" forName="dotArrow7" refType="userD"/>
                  <dgm:constr type="h" for="ch" forName="dotArrow7" refType="userD"/>
                  <dgm:constr type="l" for="ch" forName="parTx1" refType="w" fact="0.1837"/>
                  <dgm:constr type="t" for="ch" forName="parTx1" refType="h" fact="0.8551"/>
                  <dgm:constr type="w" for="ch" forName="parTx1" refType="w" fact="0.4314"/>
                  <dgm:constr type="h" for="ch" forName="parTx1" refType="h" fact="0.1638"/>
                  <dgm:constr type="ctrX" for="ch" forName="picture1" refType="w" fact="0.1641"/>
                  <dgm:constr type="ctrY" for="ch" forName="picture1" refType="h" fact="0.8361"/>
                  <dgm:constr type="w" for="ch" forName="picture1" refType="w" fact="0.2"/>
                  <dgm:constr type="h" for="ch" forName="picture1" refType="h" fact="0.2832"/>
                  <dgm:constr type="l" for="ch" forName="parTx2" refType="w" fact="0.4612"/>
                  <dgm:constr type="t" for="ch" forName="parTx2" refType="h" fact="0.6424"/>
                  <dgm:constr type="w" for="ch" forName="parTx2" refType="w" fact="0.4314"/>
                  <dgm:constr type="h" for="ch" forName="parTx2" refType="h" fact="0.1638"/>
                  <dgm:constr type="ctrX" for="ch" forName="picture2" refType="w" fact="0.4416"/>
                  <dgm:constr type="ctrY" for="ch" forName="picture2" refType="h" fact="0.6234"/>
                  <dgm:constr type="w" for="ch" forName="picture2" refType="w" fact="0.2"/>
                  <dgm:constr type="h" for="ch" forName="picture2" refType="h" fact="0.2832"/>
                  <dgm:constr type="l" for="ch" forName="parTx3" refType="w" fact="0.5886"/>
                  <dgm:constr type="t" for="ch" forName="parTx3" refType="h" fact="0.3198"/>
                  <dgm:constr type="w" for="ch" forName="parTx3" refType="w" fact="0.4314"/>
                  <dgm:constr type="h" for="ch" forName="parTx3" refType="h" fact="0.1638"/>
                  <dgm:constr type="ctrX" for="ch" forName="picture3" refType="w" fact="0.569"/>
                  <dgm:constr type="ctrY" for="ch" forName="picture3" refType="h" fact="0.3008"/>
                  <dgm:constr type="w" for="ch" forName="picture3" refType="w" fact="0.2"/>
                  <dgm:constr type="h" for="ch" forName="picture3" refType="h" fact="0.2832"/>
                </dgm:constrLst>
              </dgm:else>
            </dgm:choose>
          </dgm:if>
          <dgm:else name="Name28">
            <dgm:choose name="Name29">
              <dgm:if name="Name30" axis="des" func="maxDepth" op="gt" val="1">
                <dgm:alg type="composite">
                  <dgm:param type="ar" val="1.7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userD" refType="w" fact="0.0162"/>
                  <dgm:constr type="ctrX" for="ch" forName="dot1" refType="w" fact="0.7019"/>
                  <dgm:constr type="ctrY" for="ch" forName="dot1" refType="h" fact="0.763"/>
                  <dgm:constr type="w" for="ch" forName="dot1" refType="userD"/>
                  <dgm:constr type="h" for="ch" forName="dot1" refType="userD"/>
                  <dgm:constr type="ctrX" for="ch" forName="dot2" refType="w" fact="0.7324"/>
                  <dgm:constr type="ctrY" for="ch" forName="dot2" refType="h" fact="0.7887"/>
                  <dgm:constr type="w" for="ch" forName="dot2" refType="userD"/>
                  <dgm:constr type="h" for="ch" forName="dot2" refType="userD"/>
                  <dgm:constr type="ctrX" for="ch" forName="dot3" refType="w" fact="0.7643"/>
                  <dgm:constr type="ctrY" for="ch" forName="dot3" refType="h" fact="0.809"/>
                  <dgm:constr type="w" for="ch" forName="dot3" refType="userD"/>
                  <dgm:constr type="h" for="ch" forName="dot3" refType="userD"/>
                  <dgm:constr type="ctrX" for="ch" forName="dot4" refType="w" fact="0.5555"/>
                  <dgm:constr type="ctrY" for="ch" forName="dot4" refType="h" fact="0.4655"/>
                  <dgm:constr type="w" for="ch" forName="dot4" refType="userD"/>
                  <dgm:constr type="h" for="ch" forName="dot4" refType="userD"/>
                  <dgm:constr type="ctrX" for="ch" forName="dot5" refType="w" fact="0.5677"/>
                  <dgm:constr type="ctrY" for="ch" forName="dot5" refType="h" fact="0.5178"/>
                  <dgm:constr type="w" for="ch" forName="dot5" refType="userD"/>
                  <dgm:constr type="h" for="ch" forName="dot5" refType="userD"/>
                  <dgm:constr type="ctrX" for="ch" forName="dotArrow1" refType="w" fact="0.5764"/>
                  <dgm:constr type="ctrY" for="ch" forName="dotArrow1" refType="h" fact="0.0718"/>
                  <dgm:constr type="w" for="ch" forName="dotArrow1" refType="userD"/>
                  <dgm:constr type="h" for="ch" forName="dotArrow1" refType="userD"/>
                  <dgm:constr type="ctrX" for="ch" forName="dotArrow2" refType="w" fact="0.554"/>
                  <dgm:constr type="ctrY" for="ch" forName="dotArrow2" refType="h" fact="0.0468"/>
                  <dgm:constr type="w" for="ch" forName="dotArrow2" refType="userD"/>
                  <dgm:constr type="h" for="ch" forName="dotArrow2" refType="userD"/>
                  <dgm:constr type="ctrX" for="ch" forName="dotArrow3" refType="w" fact="0.5315"/>
                  <dgm:constr type="ctrY" for="ch" forName="dotArrow3" refType="h" fact="0.0218"/>
                  <dgm:constr type="w" for="ch" forName="dotArrow3" refType="userD"/>
                  <dgm:constr type="h" for="ch" forName="dotArrow3" refType="userD"/>
                  <dgm:constr type="ctrX" for="ch" forName="dotArrow4" refType="w" fact="0.509"/>
                  <dgm:constr type="ctrY" for="ch" forName="dotArrow4" refType="h" fact="0.0468"/>
                  <dgm:constr type="w" for="ch" forName="dotArrow4" refType="userD"/>
                  <dgm:constr type="h" for="ch" forName="dotArrow4" refType="userD"/>
                  <dgm:constr type="ctrX" for="ch" forName="dotArrow5" refType="w" fact="0.4865"/>
                  <dgm:constr type="ctrY" for="ch" forName="dotArrow5" refType="h" fact="0.0718"/>
                  <dgm:constr type="w" for="ch" forName="dotArrow5" refType="userD"/>
                  <dgm:constr type="h" for="ch" forName="dotArrow5" refType="userD"/>
                  <dgm:constr type="ctrX" for="ch" forName="dotArrow6" refType="w" fact="0.5315"/>
                  <dgm:constr type="ctrY" for="ch" forName="dotArrow6" refType="h" fact="0.0745"/>
                  <dgm:constr type="w" for="ch" forName="dotArrow6" refType="userD"/>
                  <dgm:constr type="h" for="ch" forName="dotArrow6" refType="userD"/>
                  <dgm:constr type="ctrX" for="ch" forName="dotArrow7" refType="w" fact="0.5315"/>
                  <dgm:constr type="ctrY" for="ch" forName="dotArrow7" refType="h" fact="0.1273"/>
                  <dgm:constr type="w" for="ch" forName="dotArrow7" refType="userD"/>
                  <dgm:constr type="h" for="ch" forName="dotArrow7" refType="userD"/>
                  <dgm:constr type="r" for="ch" forName="parTx1" refType="w" fact="0.8513"/>
                  <dgm:constr type="t" for="ch" forName="parTx1" refType="h" fact="0.8596"/>
                  <dgm:constr type="w" for="ch" forName="parTx1" refType="w" fact="0.3491"/>
                  <dgm:constr type="h" for="ch" forName="parTx1" refType="h" fact="0.1638"/>
                  <dgm:constr type="ctrX" for="ch" forName="picture1" refType="w" fact="0.8672"/>
                  <dgm:constr type="ctrY" for="ch" forName="picture1" refType="h" fact="0.8361"/>
                  <dgm:constr type="w" for="ch" forName="picture1" refType="w" fact="0.1618"/>
                  <dgm:constr type="h" for="ch" forName="picture1" refType="h" fact="0.2832"/>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6268"/>
                  <dgm:constr type="t" for="ch" forName="parTx2" refType="h" fact="0.6469"/>
                  <dgm:constr type="w" for="ch" forName="parTx2" refType="w" fact="0.3491"/>
                  <dgm:constr type="h" for="ch" forName="parTx2" refType="h" fact="0.1638"/>
                  <dgm:constr type="ctrX" for="ch" forName="picture2" refType="w" fact="0.6427"/>
                  <dgm:constr type="ctrY" for="ch" forName="picture2" refType="h" fact="0.6234"/>
                  <dgm:constr type="w" for="ch" forName="picture2" refType="w" fact="0.1618"/>
                  <dgm:constr type="h" for="ch" forName="picture2" refType="h" fact="0.2832"/>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5237"/>
                  <dgm:constr type="t" for="ch" forName="parTx3" refType="h" fact="0.3243"/>
                  <dgm:constr type="w" for="ch" forName="parTx3" refType="w" fact="0.3491"/>
                  <dgm:constr type="h" for="ch" forName="parTx3" refType="h" fact="0.1638"/>
                  <dgm:constr type="ctrX" for="ch" forName="picture3" refType="w" fact="0.5396"/>
                  <dgm:constr type="ctrY" for="ch" forName="picture3" refType="h" fact="0.3008"/>
                  <dgm:constr type="w" for="ch" forName="picture3" refType="w" fact="0.1618"/>
                  <dgm:constr type="h" for="ch" forName="picture3" refType="h" fact="0.2832"/>
                  <dgm:constr type="r" for="ch" forName="desTx3" refType="l" refFor="ch" refForName="parTx3"/>
                  <dgm:constr type="l" for="ch" forName="desTx3"/>
                  <dgm:constr type="t" for="ch" forName="desTx3" refType="t" refFor="ch" refForName="parTx3"/>
                  <dgm:constr type="h" for="ch" forName="desTx3" refType="h" refFor="ch" refForName="parTx3"/>
                </dgm:constrLst>
              </dgm:if>
              <dgm:else name="Name31">
                <dgm:alg type="composite">
                  <dgm:param type="ar" val="1.4161"/>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userD" refType="w" fact="0.02"/>
                  <dgm:constr type="ctrX" for="ch" forName="dot1" refType="w" fact="0.6316"/>
                  <dgm:constr type="ctrY" for="ch" forName="dot1" refType="h" fact="0.763"/>
                  <dgm:constr type="w" for="ch" forName="dot1" refType="userD"/>
                  <dgm:constr type="h" for="ch" forName="dot1" refType="userD"/>
                  <dgm:constr type="ctrX" for="ch" forName="dot2" refType="w" fact="0.6693"/>
                  <dgm:constr type="ctrY" for="ch" forName="dot2" refType="h" fact="0.7887"/>
                  <dgm:constr type="w" for="ch" forName="dot2" refType="userD"/>
                  <dgm:constr type="h" for="ch" forName="dot2" refType="userD"/>
                  <dgm:constr type="ctrX" for="ch" forName="dot3" refType="w" fact="0.7088"/>
                  <dgm:constr type="ctrY" for="ch" forName="dot3" refType="h" fact="0.809"/>
                  <dgm:constr type="w" for="ch" forName="dot3" refType="userD"/>
                  <dgm:constr type="h" for="ch" forName="dot3" refType="userD"/>
                  <dgm:constr type="ctrX" for="ch" forName="dot4" refType="w" fact="0.4506"/>
                  <dgm:constr type="ctrY" for="ch" forName="dot4" refType="h" fact="0.4655"/>
                  <dgm:constr type="w" for="ch" forName="dot4" refType="userD"/>
                  <dgm:constr type="h" for="ch" forName="dot4" refType="userD"/>
                  <dgm:constr type="ctrX" for="ch" forName="dot5" refType="w" fact="0.4658"/>
                  <dgm:constr type="ctrY" for="ch" forName="dot5" refType="h" fact="0.5178"/>
                  <dgm:constr type="w" for="ch" forName="dot5" refType="userD"/>
                  <dgm:constr type="h" for="ch" forName="dot5" refType="userD"/>
                  <dgm:constr type="ctrX" for="ch" forName="dotArrow1" refType="w" fact="0.4766"/>
                  <dgm:constr type="ctrY" for="ch" forName="dotArrow1" refType="h" fact="0.0718"/>
                  <dgm:constr type="w" for="ch" forName="dotArrow1" refType="userD"/>
                  <dgm:constr type="h" for="ch" forName="dotArrow1" refType="userD"/>
                  <dgm:constr type="ctrX" for="ch" forName="dotArrow2" refType="w" fact="0.4488"/>
                  <dgm:constr type="ctrY" for="ch" forName="dotArrow2" refType="h" fact="0.0468"/>
                  <dgm:constr type="w" for="ch" forName="dotArrow2" refType="userD"/>
                  <dgm:constr type="h" for="ch" forName="dotArrow2" refType="userD"/>
                  <dgm:constr type="ctrX" for="ch" forName="dotArrow3" refType="w" fact="0.421"/>
                  <dgm:constr type="ctrY" for="ch" forName="dotArrow3" refType="h" fact="0.0218"/>
                  <dgm:constr type="w" for="ch" forName="dotArrow3" refType="userD"/>
                  <dgm:constr type="h" for="ch" forName="dotArrow3" refType="userD"/>
                  <dgm:constr type="ctrX" for="ch" forName="dotArrow4" refType="w" fact="0.3932"/>
                  <dgm:constr type="ctrY" for="ch" forName="dotArrow4" refType="h" fact="0.0468"/>
                  <dgm:constr type="w" for="ch" forName="dotArrow4" refType="userD"/>
                  <dgm:constr type="h" for="ch" forName="dotArrow4" refType="userD"/>
                  <dgm:constr type="ctrX" for="ch" forName="dotArrow5" refType="w" fact="0.3654"/>
                  <dgm:constr type="ctrY" for="ch" forName="dotArrow5" refType="h" fact="0.0718"/>
                  <dgm:constr type="w" for="ch" forName="dotArrow5" refType="userD"/>
                  <dgm:constr type="h" for="ch" forName="dotArrow5" refType="userD"/>
                  <dgm:constr type="ctrX" for="ch" forName="dotArrow6" refType="w" fact="0.421"/>
                  <dgm:constr type="ctrY" for="ch" forName="dotArrow6" refType="h" fact="0.0745"/>
                  <dgm:constr type="w" for="ch" forName="dotArrow6" refType="userD"/>
                  <dgm:constr type="h" for="ch" forName="dotArrow6" refType="userD"/>
                  <dgm:constr type="ctrX" for="ch" forName="dotArrow7" refType="w" fact="0.421"/>
                  <dgm:constr type="ctrY" for="ch" forName="dotArrow7" refType="h" fact="0.1273"/>
                  <dgm:constr type="w" for="ch" forName="dotArrow7" refType="userD"/>
                  <dgm:constr type="h" for="ch" forName="dotArrow7" refType="userD"/>
                  <dgm:constr type="r" for="ch" forName="parTx1" refType="w" fact="0.8163"/>
                  <dgm:constr type="t" for="ch" forName="parTx1" refType="h" fact="0.8551"/>
                  <dgm:constr type="w" for="ch" forName="parTx1" refType="w" fact="0.4314"/>
                  <dgm:constr type="h" for="ch" forName="parTx1" refType="h" fact="0.1638"/>
                  <dgm:constr type="ctrX" for="ch" forName="picture1" refType="w" fact="0.8359"/>
                  <dgm:constr type="ctrY" for="ch" forName="picture1" refType="h" fact="0.8361"/>
                  <dgm:constr type="w" for="ch" forName="picture1" refType="w" fact="0.2"/>
                  <dgm:constr type="h" for="ch" forName="picture1" refType="h" fact="0.2832"/>
                  <dgm:constr type="r" for="ch" forName="parTx2" refType="w" fact="0.5388"/>
                  <dgm:constr type="t" for="ch" forName="parTx2" refType="h" fact="0.6424"/>
                  <dgm:constr type="w" for="ch" forName="parTx2" refType="w" fact="0.4314"/>
                  <dgm:constr type="h" for="ch" forName="parTx2" refType="h" fact="0.1638"/>
                  <dgm:constr type="ctrX" for="ch" forName="picture2" refType="w" fact="0.5584"/>
                  <dgm:constr type="ctrY" for="ch" forName="picture2" refType="h" fact="0.6234"/>
                  <dgm:constr type="w" for="ch" forName="picture2" refType="w" fact="0.2"/>
                  <dgm:constr type="h" for="ch" forName="picture2" refType="h" fact="0.2832"/>
                  <dgm:constr type="r" for="ch" forName="parTx3" refType="w" fact="0.4114"/>
                  <dgm:constr type="t" for="ch" forName="parTx3" refType="h" fact="0.3198"/>
                  <dgm:constr type="w" for="ch" forName="parTx3" refType="w" fact="0.4314"/>
                  <dgm:constr type="h" for="ch" forName="parTx3" refType="h" fact="0.1638"/>
                  <dgm:constr type="ctrX" for="ch" forName="picture3" refType="w" fact="0.431"/>
                  <dgm:constr type="ctrY" for="ch" forName="picture3" refType="h" fact="0.3008"/>
                  <dgm:constr type="w" for="ch" forName="picture3" refType="w" fact="0.2"/>
                  <dgm:constr type="h" for="ch" forName="picture3" refType="h" fact="0.2832"/>
                </dgm:constrLst>
              </dgm:else>
            </dgm:choose>
          </dgm:else>
        </dgm:choose>
      </dgm:if>
      <dgm:if name="Name32" axis="ch" ptType="node" func="cnt" op="equ" val="4">
        <dgm:choose name="Name33">
          <dgm:if name="Name34" func="var" arg="dir" op="equ" val="norm">
            <dgm:choose name="Name35">
              <dgm:if name="Name36" axis="des" func="maxDepth" op="gt" val="1">
                <dgm:alg type="composite">
                  <dgm:param type="ar" val="1.5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userD" refType="w" fact="0.0136"/>
                  <dgm:constr type="ctrX" for="ch" forName="dot1" refType="w" fact="0.3253"/>
                  <dgm:constr type="ctrY" for="ch" forName="dot1" refType="h" fact="0.8215"/>
                  <dgm:constr type="w" for="ch" forName="dot1" refType="userD"/>
                  <dgm:constr type="h" for="ch" forName="dot1" refType="userD"/>
                  <dgm:constr type="ctrX" for="ch" forName="dot2" refType="w" fact="0.2949"/>
                  <dgm:constr type="ctrY" for="ch" forName="dot2" refType="h" fact="0.843"/>
                  <dgm:constr type="w" for="ch" forName="dot2" refType="userD"/>
                  <dgm:constr type="h" for="ch" forName="dot2" refType="userD"/>
                  <dgm:constr type="ctrX" for="ch" forName="dot3" refType="w" fact="0.2635"/>
                  <dgm:constr type="ctrY" for="ch" forName="dot3" refType="h" fact="0.8607"/>
                  <dgm:constr type="w" for="ch" forName="dot3" refType="userD"/>
                  <dgm:constr type="h" for="ch" forName="dot3" refType="userD"/>
                  <dgm:constr type="ctrX" for="ch" forName="dot4" refType="w" fact="0.2313"/>
                  <dgm:constr type="ctrY" for="ch" forName="dot4" refType="h" fact="0.8745"/>
                  <dgm:constr type="w" for="ch" forName="dot4" refType="userD"/>
                  <dgm:constr type="h" for="ch" forName="dot4" refType="userD"/>
                  <dgm:constr type="ctrX" for="ch" forName="dot5" refType="w" fact="0.4675"/>
                  <dgm:constr type="ctrY" for="ch" forName="dot5" refType="h" fact="0.6419"/>
                  <dgm:constr type="w" for="ch" forName="dot5" refType="userD"/>
                  <dgm:constr type="h" for="ch" forName="dot5" refType="userD"/>
                  <dgm:constr type="ctrX" for="ch" forName="dot6" refType="w" fact="0.5486"/>
                  <dgm:constr type="ctrY" for="ch" forName="dot6" refType="h" fact="0.3784"/>
                  <dgm:constr type="w" for="ch" forName="dot6" refType="userD"/>
                  <dgm:constr type="h" for="ch" forName="dot6" refType="userD"/>
                  <dgm:constr type="ctrX" for="ch" forName="dotArrow1" refType="w" fact="0.5267"/>
                  <dgm:constr type="ctrY" for="ch" forName="dotArrow1" refType="h" fact="0.0496"/>
                  <dgm:constr type="w" for="ch" forName="dotArrow1" refType="userD"/>
                  <dgm:constr type="h" for="ch" forName="dotArrow1" refType="userD"/>
                  <dgm:constr type="ctrX" for="ch" forName="dotArrow2" refType="w" fact="0.5462"/>
                  <dgm:constr type="ctrY" for="ch" forName="dotArrow2" refType="h" fact="0.0282"/>
                  <dgm:constr type="w" for="ch" forName="dotArrow2" refType="userD"/>
                  <dgm:constr type="h" for="ch" forName="dotArrow2" refType="userD"/>
                  <dgm:constr type="ctrX" for="ch" forName="dotArrow3" refType="w" fact="0.5657"/>
                  <dgm:constr type="ctrY" for="ch" forName="dotArrow3" refType="h" fact="0.0068"/>
                  <dgm:constr type="w" for="ch" forName="dotArrow3" refType="userD"/>
                  <dgm:constr type="h" for="ch" forName="dotArrow3" refType="userD"/>
                  <dgm:constr type="ctrX" for="ch" forName="dotArrow4" refType="w" fact="0.5851"/>
                  <dgm:constr type="ctrY" for="ch" forName="dotArrow4" refType="h" fact="0.0282"/>
                  <dgm:constr type="w" for="ch" forName="dotArrow4" refType="userD"/>
                  <dgm:constr type="h" for="ch" forName="dotArrow4" refType="userD"/>
                  <dgm:constr type="ctrX" for="ch" forName="dotArrow5" refType="w" fact="0.6046"/>
                  <dgm:constr type="ctrY" for="ch" forName="dotArrow5" refType="h" fact="0.0496"/>
                  <dgm:constr type="w" for="ch" forName="dotArrow5" refType="userD"/>
                  <dgm:constr type="h" for="ch" forName="dotArrow5" refType="userD"/>
                  <dgm:constr type="ctrX" for="ch" forName="dotArrow6" refType="w" fact="0.5657"/>
                  <dgm:constr type="ctrY" for="ch" forName="dotArrow6" refType="h" fact="0.052"/>
                  <dgm:constr type="w" for="ch" forName="dotArrow6" refType="userD"/>
                  <dgm:constr type="h" for="ch" forName="dotArrow6" refType="userD"/>
                  <dgm:constr type="ctrX" for="ch" forName="dotArrow7" refType="w" fact="0.5657"/>
                  <dgm:constr type="ctrY" for="ch" forName="dotArrow7" refType="h" fact="0.0972"/>
                  <dgm:constr type="w" for="ch" forName="dotArrow7" refType="userD"/>
                  <dgm:constr type="h" for="ch" forName="dotArrow7" refType="userD"/>
                  <dgm:constr type="l" for="ch" forName="parTx1" refType="w" fact="0.1466"/>
                  <dgm:constr type="t" for="ch" forName="parTx1" refType="h" fact="0.9095"/>
                  <dgm:constr type="w" for="ch" forName="parTx1" refType="w" fact="0.294"/>
                  <dgm:constr type="h" for="ch" forName="parTx1" refType="h" fact="0.1222"/>
                  <dgm:constr type="ctrX" for="ch" forName="picture1" refType="w" fact="0.1333"/>
                  <dgm:constr type="ctrY" for="ch" forName="picture1" refType="h" fact="0.8922"/>
                  <dgm:constr type="w" for="ch" forName="picture1" refType="w" fact="0.1363"/>
                  <dgm:constr type="h" for="ch" forName="picture1" refType="h" fact="0.2113"/>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4105"/>
                  <dgm:constr type="t" for="ch" forName="parTx2" refType="h" fact="0.762"/>
                  <dgm:constr type="w" for="ch" forName="parTx2" refType="w" fact="0.294"/>
                  <dgm:constr type="h" for="ch" forName="parTx2" refType="h" fact="0.1222"/>
                  <dgm:constr type="ctrX" for="ch" forName="picture2" refType="w" fact="0.3972"/>
                  <dgm:constr type="ctrY" for="ch" forName="picture2" refType="h" fact="0.7447"/>
                  <dgm:constr type="w" for="ch" forName="picture2" refType="w" fact="0.1363"/>
                  <dgm:constr type="h" for="ch" forName="picture2" refType="h" fact="0.2113"/>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5229"/>
                  <dgm:constr type="t" for="ch" forName="parTx3" refType="h" fact="0.5294"/>
                  <dgm:constr type="w" for="ch" forName="parTx3" refType="w" fact="0.294"/>
                  <dgm:constr type="h" for="ch" forName="parTx3" refType="h" fact="0.1222"/>
                  <dgm:constr type="ctrX" for="ch" forName="picture3" refType="w" fact="0.5095"/>
                  <dgm:constr type="ctrY" for="ch" forName="picture3" refType="h" fact="0.5121"/>
                  <dgm:constr type="w" for="ch" forName="picture3" refType="w" fact="0.1363"/>
                  <dgm:constr type="h" for="ch" forName="picture3" refType="h" fact="0.2113"/>
                  <dgm:constr type="l" for="ch" forName="desTx3" refType="r" refFor="ch" refForName="parTx3"/>
                  <dgm:constr type="r" for="ch" forName="desTx3" refType="w"/>
                  <dgm:constr type="t" for="ch" forName="desTx3" refType="t" refFor="ch" refForName="parTx3"/>
                  <dgm:constr type="h" for="ch" forName="desTx3" refType="h" refFor="ch" refForName="parTx3"/>
                  <dgm:constr type="l" for="ch" forName="parTx4" refType="w" fact="0.5722"/>
                  <dgm:constr type="t" for="ch" forName="parTx4" refType="h" fact="0.2523"/>
                  <dgm:constr type="w" for="ch" forName="parTx4" refType="w" fact="0.294"/>
                  <dgm:constr type="h" for="ch" forName="parTx4" refType="h" fact="0.1222"/>
                  <dgm:constr type="ctrX" for="ch" forName="picture4" refType="w" fact="0.5588"/>
                  <dgm:constr type="ctrY" for="ch" forName="picture4" refType="h" fact="0.235"/>
                  <dgm:constr type="w" for="ch" forName="picture4" refType="w" fact="0.1363"/>
                  <dgm:constr type="h" for="ch" forName="picture4" refType="h" fact="0.2113"/>
                  <dgm:constr type="l" for="ch" forName="desTx4" refType="r" refFor="ch" refForName="parTx4"/>
                  <dgm:constr type="r" for="ch" forName="desTx4" refType="w"/>
                  <dgm:constr type="t" for="ch" forName="desTx4" refType="t" refFor="ch" refForName="parTx4"/>
                  <dgm:constr type="h" for="ch" forName="desTx4" refType="h" refFor="ch" refForName="parTx4"/>
                </dgm:constrLst>
              </dgm:if>
              <dgm:else name="Name37">
                <dgm:alg type="composite">
                  <dgm:param type="ar" val="1.267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userD" refType="w" fact="0.0167"/>
                  <dgm:constr type="ctrX" for="ch" forName="dot1" refType="w" fact="0.3978"/>
                  <dgm:constr type="ctrY" for="ch" forName="dot1" refType="h" fact="0.8215"/>
                  <dgm:constr type="w" for="ch" forName="dot1" refType="userD"/>
                  <dgm:constr type="h" for="ch" forName="dot1" refType="userD"/>
                  <dgm:constr type="ctrX" for="ch" forName="dot2" refType="w" fact="0.3606"/>
                  <dgm:constr type="ctrY" for="ch" forName="dot2" refType="h" fact="0.843"/>
                  <dgm:constr type="w" for="ch" forName="dot2" refType="userD"/>
                  <dgm:constr type="h" for="ch" forName="dot2" refType="userD"/>
                  <dgm:constr type="ctrX" for="ch" forName="dot3" refType="w" fact="0.3223"/>
                  <dgm:constr type="ctrY" for="ch" forName="dot3" refType="h" fact="0.8607"/>
                  <dgm:constr type="w" for="ch" forName="dot3" refType="userD"/>
                  <dgm:constr type="h" for="ch" forName="dot3" refType="userD"/>
                  <dgm:constr type="ctrX" for="ch" forName="dot4" refType="w" fact="0.2829"/>
                  <dgm:constr type="ctrY" for="ch" forName="dot4" refType="h" fact="0.8745"/>
                  <dgm:constr type="w" for="ch" forName="dot4" refType="userD"/>
                  <dgm:constr type="h" for="ch" forName="dot4" refType="userD"/>
                  <dgm:constr type="ctrX" for="ch" forName="dot5" refType="w" fact="0.5717"/>
                  <dgm:constr type="ctrY" for="ch" forName="dot5" refType="h" fact="0.6419"/>
                  <dgm:constr type="w" for="ch" forName="dot5" refType="userD"/>
                  <dgm:constr type="h" for="ch" forName="dot5" refType="userD"/>
                  <dgm:constr type="ctrX" for="ch" forName="dot6" refType="w" fact="0.6709"/>
                  <dgm:constr type="ctrY" for="ch" forName="dot6" refType="h" fact="0.3784"/>
                  <dgm:constr type="w" for="ch" forName="dot6" refType="userD"/>
                  <dgm:constr type="h" for="ch" forName="dot6" refType="userD"/>
                  <dgm:constr type="ctrX" for="ch" forName="dotArrow1" refType="w" fact="0.6441"/>
                  <dgm:constr type="ctrY" for="ch" forName="dotArrow1" refType="h" fact="0.0496"/>
                  <dgm:constr type="w" for="ch" forName="dotArrow1" refType="userD"/>
                  <dgm:constr type="h" for="ch" forName="dotArrow1" refType="userD"/>
                  <dgm:constr type="ctrX" for="ch" forName="dotArrow2" refType="w" fact="0.6679"/>
                  <dgm:constr type="ctrY" for="ch" forName="dotArrow2" refType="h" fact="0.0282"/>
                  <dgm:constr type="w" for="ch" forName="dotArrow2" refType="userD"/>
                  <dgm:constr type="h" for="ch" forName="dotArrow2" refType="userD"/>
                  <dgm:constr type="ctrX" for="ch" forName="dotArrow3" refType="w" fact="0.6917"/>
                  <dgm:constr type="ctrY" for="ch" forName="dotArrow3" refType="h" fact="0.0068"/>
                  <dgm:constr type="w" for="ch" forName="dotArrow3" refType="userD"/>
                  <dgm:constr type="h" for="ch" forName="dotArrow3" refType="userD"/>
                  <dgm:constr type="ctrX" for="ch" forName="dotArrow4" refType="w" fact="0.7155"/>
                  <dgm:constr type="ctrY" for="ch" forName="dotArrow4" refType="h" fact="0.0282"/>
                  <dgm:constr type="w" for="ch" forName="dotArrow4" refType="userD"/>
                  <dgm:constr type="h" for="ch" forName="dotArrow4" refType="userD"/>
                  <dgm:constr type="ctrX" for="ch" forName="dotArrow5" refType="w" fact="0.7394"/>
                  <dgm:constr type="ctrY" for="ch" forName="dotArrow5" refType="h" fact="0.0496"/>
                  <dgm:constr type="w" for="ch" forName="dotArrow5" refType="userD"/>
                  <dgm:constr type="h" for="ch" forName="dotArrow5" refType="userD"/>
                  <dgm:constr type="ctrX" for="ch" forName="dotArrow6" refType="w" fact="0.6917"/>
                  <dgm:constr type="ctrY" for="ch" forName="dotArrow6" refType="h" fact="0.052"/>
                  <dgm:constr type="w" for="ch" forName="dotArrow6" refType="userD"/>
                  <dgm:constr type="h" for="ch" forName="dotArrow6" refType="userD"/>
                  <dgm:constr type="ctrX" for="ch" forName="dotArrow7" refType="w" fact="0.6917"/>
                  <dgm:constr type="ctrY" for="ch" forName="dotArrow7" refType="h" fact="0.0972"/>
                  <dgm:constr type="w" for="ch" forName="dotArrow7" refType="userD"/>
                  <dgm:constr type="h" for="ch" forName="dotArrow7" refType="userD"/>
                  <dgm:constr type="l" for="ch" forName="parTx1" refType="w" fact="0.1793"/>
                  <dgm:constr type="t" for="ch" forName="parTx1" refType="h" fact="0.9064"/>
                  <dgm:constr type="w" for="ch" forName="parTx1" refType="w" fact="0.3595"/>
                  <dgm:constr type="h" for="ch" forName="parTx1" refType="h" fact="0.1222"/>
                  <dgm:constr type="ctrX" for="ch" forName="picture1" refType="w" fact="0.163"/>
                  <dgm:constr type="ctrY" for="ch" forName="picture1" refType="h" fact="0.8922"/>
                  <dgm:constr type="w" for="ch" forName="picture1" refType="w" fact="0.1667"/>
                  <dgm:constr type="h" for="ch" forName="picture1" refType="h" fact="0.2113"/>
                  <dgm:constr type="l" for="ch" forName="parTx2" refType="w" fact="0.502"/>
                  <dgm:constr type="t" for="ch" forName="parTx2" refType="h" fact="0.7589"/>
                  <dgm:constr type="w" for="ch" forName="parTx2" refType="w" fact="0.3595"/>
                  <dgm:constr type="h" for="ch" forName="parTx2" refType="h" fact="0.1222"/>
                  <dgm:constr type="ctrX" for="ch" forName="picture2" refType="w" fact="0.4857"/>
                  <dgm:constr type="ctrY" for="ch" forName="picture2" refType="h" fact="0.7447"/>
                  <dgm:constr type="w" for="ch" forName="picture2" refType="w" fact="0.1667"/>
                  <dgm:constr type="h" for="ch" forName="picture2" refType="h" fact="0.2113"/>
                  <dgm:constr type="l" for="ch" forName="parTx3" refType="w" fact="0.6394"/>
                  <dgm:constr type="t" for="ch" forName="parTx3" refType="h" fact="0.5263"/>
                  <dgm:constr type="w" for="ch" forName="parTx3" refType="w" fact="0.3595"/>
                  <dgm:constr type="h" for="ch" forName="parTx3" refType="h" fact="0.1222"/>
                  <dgm:constr type="ctrX" for="ch" forName="picture3" refType="w" fact="0.6231"/>
                  <dgm:constr type="ctrY" for="ch" forName="picture3" refType="h" fact="0.5121"/>
                  <dgm:constr type="w" for="ch" forName="picture3" refType="w" fact="0.1667"/>
                  <dgm:constr type="h" for="ch" forName="picture3" refType="h" fact="0.2113"/>
                  <dgm:constr type="l" for="ch" forName="parTx4" refType="w" fact="0.6997"/>
                  <dgm:constr type="t" for="ch" forName="parTx4" refType="h" fact="0.2492"/>
                  <dgm:constr type="w" for="ch" forName="parTx4" refType="w" fact="0.3595"/>
                  <dgm:constr type="h" for="ch" forName="parTx4" refType="h" fact="0.1222"/>
                  <dgm:constr type="ctrX" for="ch" forName="picture4" refType="w" fact="0.6834"/>
                  <dgm:constr type="ctrY" for="ch" forName="picture4" refType="h" fact="0.235"/>
                  <dgm:constr type="w" for="ch" forName="picture4" refType="w" fact="0.1667"/>
                  <dgm:constr type="h" for="ch" forName="picture4" refType="h" fact="0.2113"/>
                </dgm:constrLst>
              </dgm:else>
            </dgm:choose>
          </dgm:if>
          <dgm:else name="Name38">
            <dgm:choose name="Name39">
              <dgm:if name="Name40" axis="des" func="maxDepth" op="gt" val="1">
                <dgm:alg type="composite">
                  <dgm:param type="ar" val="1.5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userD" refType="w" fact="0.0136"/>
                  <dgm:constr type="ctrX" for="ch" forName="dot1" refType="w" fact="0.6747"/>
                  <dgm:constr type="ctrY" for="ch" forName="dot1" refType="h" fact="0.8215"/>
                  <dgm:constr type="w" for="ch" forName="dot1" refType="userD"/>
                  <dgm:constr type="h" for="ch" forName="dot1" refType="userD"/>
                  <dgm:constr type="ctrX" for="ch" forName="dot2" refType="w" fact="0.7051"/>
                  <dgm:constr type="ctrY" for="ch" forName="dot2" refType="h" fact="0.843"/>
                  <dgm:constr type="w" for="ch" forName="dot2" refType="userD"/>
                  <dgm:constr type="h" for="ch" forName="dot2" refType="userD"/>
                  <dgm:constr type="ctrX" for="ch" forName="dot3" refType="w" fact="0.7365"/>
                  <dgm:constr type="ctrY" for="ch" forName="dot3" refType="h" fact="0.8607"/>
                  <dgm:constr type="w" for="ch" forName="dot3" refType="userD"/>
                  <dgm:constr type="h" for="ch" forName="dot3" refType="userD"/>
                  <dgm:constr type="ctrX" for="ch" forName="dot4" refType="w" fact="0.7687"/>
                  <dgm:constr type="ctrY" for="ch" forName="dot4" refType="h" fact="0.8745"/>
                  <dgm:constr type="w" for="ch" forName="dot4" refType="userD"/>
                  <dgm:constr type="h" for="ch" forName="dot4" refType="userD"/>
                  <dgm:constr type="ctrX" for="ch" forName="dot5" refType="w" fact="0.5325"/>
                  <dgm:constr type="ctrY" for="ch" forName="dot5" refType="h" fact="0.6419"/>
                  <dgm:constr type="w" for="ch" forName="dot5" refType="userD"/>
                  <dgm:constr type="h" for="ch" forName="dot5" refType="userD"/>
                  <dgm:constr type="ctrX" for="ch" forName="dot6" refType="w" fact="0.4514"/>
                  <dgm:constr type="ctrY" for="ch" forName="dot6" refType="h" fact="0.3784"/>
                  <dgm:constr type="w" for="ch" forName="dot6" refType="userD"/>
                  <dgm:constr type="h" for="ch" forName="dot6" refType="userD"/>
                  <dgm:constr type="ctrX" for="ch" forName="dotArrow1" refType="w" fact="0.4733"/>
                  <dgm:constr type="ctrY" for="ch" forName="dotArrow1" refType="h" fact="0.0496"/>
                  <dgm:constr type="w" for="ch" forName="dotArrow1" refType="userD"/>
                  <dgm:constr type="h" for="ch" forName="dotArrow1" refType="userD"/>
                  <dgm:constr type="ctrX" for="ch" forName="dotArrow2" refType="w" fact="0.4538"/>
                  <dgm:constr type="ctrY" for="ch" forName="dotArrow2" refType="h" fact="0.0282"/>
                  <dgm:constr type="w" for="ch" forName="dotArrow2" refType="userD"/>
                  <dgm:constr type="h" for="ch" forName="dotArrow2" refType="userD"/>
                  <dgm:constr type="ctrX" for="ch" forName="dotArrow3" refType="w" fact="0.4343"/>
                  <dgm:constr type="ctrY" for="ch" forName="dotArrow3" refType="h" fact="0.0068"/>
                  <dgm:constr type="w" for="ch" forName="dotArrow3" refType="userD"/>
                  <dgm:constr type="h" for="ch" forName="dotArrow3" refType="userD"/>
                  <dgm:constr type="ctrX" for="ch" forName="dotArrow4" refType="w" fact="0.4149"/>
                  <dgm:constr type="ctrY" for="ch" forName="dotArrow4" refType="h" fact="0.0282"/>
                  <dgm:constr type="w" for="ch" forName="dotArrow4" refType="userD"/>
                  <dgm:constr type="h" for="ch" forName="dotArrow4" refType="userD"/>
                  <dgm:constr type="ctrX" for="ch" forName="dotArrow5" refType="w" fact="0.3954"/>
                  <dgm:constr type="ctrY" for="ch" forName="dotArrow5" refType="h" fact="0.0496"/>
                  <dgm:constr type="w" for="ch" forName="dotArrow5" refType="userD"/>
                  <dgm:constr type="h" for="ch" forName="dotArrow5" refType="userD"/>
                  <dgm:constr type="ctrX" for="ch" forName="dotArrow6" refType="w" fact="0.4343"/>
                  <dgm:constr type="ctrY" for="ch" forName="dotArrow6" refType="h" fact="0.052"/>
                  <dgm:constr type="w" for="ch" forName="dotArrow6" refType="userD"/>
                  <dgm:constr type="h" for="ch" forName="dotArrow6" refType="userD"/>
                  <dgm:constr type="ctrX" for="ch" forName="dotArrow7" refType="w" fact="0.4343"/>
                  <dgm:constr type="ctrY" for="ch" forName="dotArrow7" refType="h" fact="0.0972"/>
                  <dgm:constr type="w" for="ch" forName="dotArrow7" refType="userD"/>
                  <dgm:constr type="h" for="ch" forName="dotArrow7" refType="userD"/>
                  <dgm:constr type="r" for="ch" forName="parTx1" refType="w" fact="0.8534"/>
                  <dgm:constr type="t" for="ch" forName="parTx1" refType="h" fact="0.9095"/>
                  <dgm:constr type="w" for="ch" forName="parTx1" refType="w" fact="0.294"/>
                  <dgm:constr type="h" for="ch" forName="parTx1" refType="h" fact="0.1222"/>
                  <dgm:constr type="ctrX" for="ch" forName="picture1" refType="w" fact="0.8667"/>
                  <dgm:constr type="ctrY" for="ch" forName="picture1" refType="h" fact="0.8922"/>
                  <dgm:constr type="w" for="ch" forName="picture1" refType="w" fact="0.1363"/>
                  <dgm:constr type="h" for="ch" forName="picture1" refType="h" fact="0.2113"/>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5895"/>
                  <dgm:constr type="t" for="ch" forName="parTx2" refType="h" fact="0.762"/>
                  <dgm:constr type="w" for="ch" forName="parTx2" refType="w" fact="0.294"/>
                  <dgm:constr type="h" for="ch" forName="parTx2" refType="h" fact="0.1222"/>
                  <dgm:constr type="ctrX" for="ch" forName="picture2" refType="w" fact="0.6028"/>
                  <dgm:constr type="ctrY" for="ch" forName="picture2" refType="h" fact="0.7447"/>
                  <dgm:constr type="w" for="ch" forName="picture2" refType="w" fact="0.1363"/>
                  <dgm:constr type="h" for="ch" forName="picture2" refType="h" fact="0.2113"/>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4771"/>
                  <dgm:constr type="t" for="ch" forName="parTx3" refType="h" fact="0.5294"/>
                  <dgm:constr type="w" for="ch" forName="parTx3" refType="w" fact="0.294"/>
                  <dgm:constr type="h" for="ch" forName="parTx3" refType="h" fact="0.1222"/>
                  <dgm:constr type="ctrX" for="ch" forName="picture3" refType="w" fact="0.4905"/>
                  <dgm:constr type="ctrY" for="ch" forName="picture3" refType="h" fact="0.5121"/>
                  <dgm:constr type="w" for="ch" forName="picture3" refType="w" fact="0.1363"/>
                  <dgm:constr type="h" for="ch" forName="picture3" refType="h" fact="0.2113"/>
                  <dgm:constr type="r" for="ch" forName="desTx3" refType="l" refFor="ch" refForName="parTx3"/>
                  <dgm:constr type="l" for="ch" forName="desTx3"/>
                  <dgm:constr type="t" for="ch" forName="desTx3" refType="t" refFor="ch" refForName="parTx3"/>
                  <dgm:constr type="h" for="ch" forName="desTx3" refType="h" refFor="ch" refForName="parTx3"/>
                  <dgm:constr type="r" for="ch" forName="parTx4" refType="w" fact="0.4278"/>
                  <dgm:constr type="t" for="ch" forName="parTx4" refType="h" fact="0.2523"/>
                  <dgm:constr type="w" for="ch" forName="parTx4" refType="w" fact="0.294"/>
                  <dgm:constr type="h" for="ch" forName="parTx4" refType="h" fact="0.1222"/>
                  <dgm:constr type="ctrX" for="ch" forName="picture4" refType="w" fact="0.4412"/>
                  <dgm:constr type="ctrY" for="ch" forName="picture4" refType="h" fact="0.235"/>
                  <dgm:constr type="w" for="ch" forName="picture4" refType="w" fact="0.1363"/>
                  <dgm:constr type="h" for="ch" forName="picture4" refType="h" fact="0.2113"/>
                  <dgm:constr type="r" for="ch" forName="desTx4" refType="l" refFor="ch" refForName="parTx4"/>
                  <dgm:constr type="l" for="ch" forName="desTx4"/>
                  <dgm:constr type="t" for="ch" forName="desTx4" refType="t" refFor="ch" refForName="parTx4"/>
                  <dgm:constr type="h" for="ch" forName="desTx4" refType="h" refFor="ch" refForName="parTx4"/>
                </dgm:constrLst>
              </dgm:if>
              <dgm:else name="Name41">
                <dgm:alg type="composite">
                  <dgm:param type="ar" val="1.267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userD" refType="w" fact="0.0167"/>
                  <dgm:constr type="ctrX" for="ch" forName="dot1" refType="w" fact="0.6022"/>
                  <dgm:constr type="ctrY" for="ch" forName="dot1" refType="h" fact="0.8215"/>
                  <dgm:constr type="w" for="ch" forName="dot1" refType="userD"/>
                  <dgm:constr type="h" for="ch" forName="dot1" refType="userD"/>
                  <dgm:constr type="ctrX" for="ch" forName="dot2" refType="w" fact="0.6394"/>
                  <dgm:constr type="ctrY" for="ch" forName="dot2" refType="h" fact="0.843"/>
                  <dgm:constr type="w" for="ch" forName="dot2" refType="userD"/>
                  <dgm:constr type="h" for="ch" forName="dot2" refType="userD"/>
                  <dgm:constr type="ctrX" for="ch" forName="dot3" refType="w" fact="0.6777"/>
                  <dgm:constr type="ctrY" for="ch" forName="dot3" refType="h" fact="0.8607"/>
                  <dgm:constr type="w" for="ch" forName="dot3" refType="userD"/>
                  <dgm:constr type="h" for="ch" forName="dot3" refType="userD"/>
                  <dgm:constr type="ctrX" for="ch" forName="dot4" refType="w" fact="0.7171"/>
                  <dgm:constr type="ctrY" for="ch" forName="dot4" refType="h" fact="0.8745"/>
                  <dgm:constr type="w" for="ch" forName="dot4" refType="userD"/>
                  <dgm:constr type="h" for="ch" forName="dot4" refType="userD"/>
                  <dgm:constr type="ctrX" for="ch" forName="dot5" refType="w" fact="0.4283"/>
                  <dgm:constr type="ctrY" for="ch" forName="dot5" refType="h" fact="0.6419"/>
                  <dgm:constr type="w" for="ch" forName="dot5" refType="userD"/>
                  <dgm:constr type="h" for="ch" forName="dot5" refType="userD"/>
                  <dgm:constr type="ctrX" for="ch" forName="dot6" refType="w" fact="0.3291"/>
                  <dgm:constr type="ctrY" for="ch" forName="dot6" refType="h" fact="0.3784"/>
                  <dgm:constr type="w" for="ch" forName="dot6" refType="userD"/>
                  <dgm:constr type="h" for="ch" forName="dot6" refType="userD"/>
                  <dgm:constr type="ctrX" for="ch" forName="dotArrow1" refType="w" fact="0.3559"/>
                  <dgm:constr type="ctrY" for="ch" forName="dotArrow1" refType="h" fact="0.0496"/>
                  <dgm:constr type="w" for="ch" forName="dotArrow1" refType="userD"/>
                  <dgm:constr type="h" for="ch" forName="dotArrow1" refType="userD"/>
                  <dgm:constr type="ctrX" for="ch" forName="dotArrow2" refType="w" fact="0.3321"/>
                  <dgm:constr type="ctrY" for="ch" forName="dotArrow2" refType="h" fact="0.0282"/>
                  <dgm:constr type="w" for="ch" forName="dotArrow2" refType="userD"/>
                  <dgm:constr type="h" for="ch" forName="dotArrow2" refType="userD"/>
                  <dgm:constr type="ctrX" for="ch" forName="dotArrow3" refType="w" fact="0.3083"/>
                  <dgm:constr type="ctrY" for="ch" forName="dotArrow3" refType="h" fact="0.0068"/>
                  <dgm:constr type="w" for="ch" forName="dotArrow3" refType="userD"/>
                  <dgm:constr type="h" for="ch" forName="dotArrow3" refType="userD"/>
                  <dgm:constr type="ctrX" for="ch" forName="dotArrow4" refType="w" fact="0.2845"/>
                  <dgm:constr type="ctrY" for="ch" forName="dotArrow4" refType="h" fact="0.0282"/>
                  <dgm:constr type="w" for="ch" forName="dotArrow4" refType="userD"/>
                  <dgm:constr type="h" for="ch" forName="dotArrow4" refType="userD"/>
                  <dgm:constr type="ctrX" for="ch" forName="dotArrow5" refType="w" fact="0.2606"/>
                  <dgm:constr type="ctrY" for="ch" forName="dotArrow5" refType="h" fact="0.0496"/>
                  <dgm:constr type="w" for="ch" forName="dotArrow5" refType="userD"/>
                  <dgm:constr type="h" for="ch" forName="dotArrow5" refType="userD"/>
                  <dgm:constr type="ctrX" for="ch" forName="dotArrow6" refType="w" fact="0.3083"/>
                  <dgm:constr type="ctrY" for="ch" forName="dotArrow6" refType="h" fact="0.052"/>
                  <dgm:constr type="w" for="ch" forName="dotArrow6" refType="userD"/>
                  <dgm:constr type="h" for="ch" forName="dotArrow6" refType="userD"/>
                  <dgm:constr type="ctrX" for="ch" forName="dotArrow7" refType="w" fact="0.3083"/>
                  <dgm:constr type="ctrY" for="ch" forName="dotArrow7" refType="h" fact="0.0972"/>
                  <dgm:constr type="w" for="ch" forName="dotArrow7" refType="userD"/>
                  <dgm:constr type="h" for="ch" forName="dotArrow7" refType="userD"/>
                  <dgm:constr type="r" for="ch" forName="parTx1" refType="w" fact="0.8207"/>
                  <dgm:constr type="t" for="ch" forName="parTx1" refType="h" fact="0.9064"/>
                  <dgm:constr type="w" for="ch" forName="parTx1" refType="w" fact="0.3595"/>
                  <dgm:constr type="h" for="ch" forName="parTx1" refType="h" fact="0.1222"/>
                  <dgm:constr type="ctrX" for="ch" forName="picture1" refType="w" fact="0.837"/>
                  <dgm:constr type="ctrY" for="ch" forName="picture1" refType="h" fact="0.8922"/>
                  <dgm:constr type="w" for="ch" forName="picture1" refType="w" fact="0.1667"/>
                  <dgm:constr type="h" for="ch" forName="picture1" refType="h" fact="0.2113"/>
                  <dgm:constr type="r" for="ch" forName="parTx2" refType="w" fact="0.498"/>
                  <dgm:constr type="t" for="ch" forName="parTx2" refType="h" fact="0.7589"/>
                  <dgm:constr type="w" for="ch" forName="parTx2" refType="w" fact="0.3595"/>
                  <dgm:constr type="h" for="ch" forName="parTx2" refType="h" fact="0.1222"/>
                  <dgm:constr type="ctrX" for="ch" forName="picture2" refType="w" fact="0.5143"/>
                  <dgm:constr type="ctrY" for="ch" forName="picture2" refType="h" fact="0.7447"/>
                  <dgm:constr type="w" for="ch" forName="picture2" refType="w" fact="0.1667"/>
                  <dgm:constr type="h" for="ch" forName="picture2" refType="h" fact="0.2113"/>
                  <dgm:constr type="r" for="ch" forName="parTx3" refType="w" fact="0.3606"/>
                  <dgm:constr type="t" for="ch" forName="parTx3" refType="h" fact="0.5263"/>
                  <dgm:constr type="w" for="ch" forName="parTx3" refType="w" fact="0.3595"/>
                  <dgm:constr type="h" for="ch" forName="parTx3" refType="h" fact="0.1222"/>
                  <dgm:constr type="ctrX" for="ch" forName="picture3" refType="w" fact="0.3769"/>
                  <dgm:constr type="ctrY" for="ch" forName="picture3" refType="h" fact="0.5121"/>
                  <dgm:constr type="w" for="ch" forName="picture3" refType="w" fact="0.1667"/>
                  <dgm:constr type="h" for="ch" forName="picture3" refType="h" fact="0.2113"/>
                  <dgm:constr type="r" for="ch" forName="parTx4" refType="w" fact="0.3003"/>
                  <dgm:constr type="t" for="ch" forName="parTx4" refType="h" fact="0.2492"/>
                  <dgm:constr type="w" for="ch" forName="parTx4" refType="w" fact="0.3595"/>
                  <dgm:constr type="h" for="ch" forName="parTx4" refType="h" fact="0.1222"/>
                  <dgm:constr type="ctrX" for="ch" forName="picture4" refType="w" fact="0.3166"/>
                  <dgm:constr type="ctrY" for="ch" forName="picture4" refType="h" fact="0.235"/>
                  <dgm:constr type="w" for="ch" forName="picture4" refType="w" fact="0.1667"/>
                  <dgm:constr type="h" for="ch" forName="picture4" refType="h" fact="0.2113"/>
                </dgm:constrLst>
              </dgm:else>
            </dgm:choose>
          </dgm:else>
        </dgm:choose>
      </dgm:if>
      <dgm:if name="Name42" axis="ch" ptType="node" func="cnt" op="equ" val="5">
        <dgm:choose name="Name43">
          <dgm:if name="Name44" func="var" arg="dir" op="equ" val="norm">
            <dgm:choose name="Name45">
              <dgm:if name="Name46" axis="des" func="maxDepth" op="gt" val="1">
                <dgm:alg type="composite">
                  <dgm:param type="ar" val="1.41"/>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userD" refType="w" fact="0.0118"/>
                  <dgm:constr type="ctrX" for="ch" forName="dot1" refType="w" fact="0.3263"/>
                  <dgm:constr type="ctrY" for="ch" forName="dot1" refType="h" fact="0.8674"/>
                  <dgm:constr type="w" for="ch" forName="dot1" refType="userD"/>
                  <dgm:constr type="h" for="ch" forName="dot1" refType="userD"/>
                  <dgm:constr type="ctrX" for="ch" forName="dot2" refType="w" fact="0.3001"/>
                  <dgm:constr type="ctrY" for="ch" forName="dot2" refType="h" fact="0.8824"/>
                  <dgm:constr type="w" for="ch" forName="dot2" refType="userD"/>
                  <dgm:constr type="h" for="ch" forName="dot2" refType="userD"/>
                  <dgm:constr type="ctrX" for="ch" forName="dot3" refType="w" fact="0.2733"/>
                  <dgm:constr type="ctrY" for="ch" forName="dot3" refType="h" fact="0.8948"/>
                  <dgm:constr type="w" for="ch" forName="dot3" refType="userD"/>
                  <dgm:constr type="h" for="ch" forName="dot3" refType="userD"/>
                  <dgm:constr type="ctrX" for="ch" forName="dot4" refType="w" fact="0.2462"/>
                  <dgm:constr type="ctrY" for="ch" forName="dot4" refType="h" fact="0.9044"/>
                  <dgm:constr type="w" for="ch" forName="dot4" refType="userD"/>
                  <dgm:constr type="h" for="ch" forName="dot4" refType="userD"/>
                  <dgm:constr type="ctrX" for="ch" forName="dot5" refType="w" fact="0.4691"/>
                  <dgm:constr type="ctrY" for="ch" forName="dot5" refType="h" fact="0.7222"/>
                  <dgm:constr type="w" for="ch" forName="dot5" refType="userD"/>
                  <dgm:constr type="h" for="ch" forName="dot5" refType="userD"/>
                  <dgm:constr type="ctrX" for="ch" forName="dot6" refType="w" fact="0.4484"/>
                  <dgm:constr type="ctrY" for="ch" forName="dot6" refType="h" fact="0.7518"/>
                  <dgm:constr type="w" for="ch" forName="dot6" refType="userD"/>
                  <dgm:constr type="h" for="ch" forName="dot6" refType="userD"/>
                  <dgm:constr type="ctrX" for="ch" forName="dot7" refType="w" fact="0.5549"/>
                  <dgm:constr type="ctrY" for="ch" forName="dot7" refType="h" fact="0.5422"/>
                  <dgm:constr type="w" for="ch" forName="dot7" refType="userD"/>
                  <dgm:constr type="h" for="ch" forName="dot7" refType="userD"/>
                  <dgm:constr type="ctrX" for="ch" forName="dot8" refType="w" fact="0.601"/>
                  <dgm:constr type="ctrY" for="ch" forName="dot8" refType="h" fact="0.3229"/>
                  <dgm:constr type="w" for="ch" forName="dot8" refType="userD"/>
                  <dgm:constr type="h" for="ch" forName="dot8" refType="userD"/>
                  <dgm:constr type="ctrX" for="ch" forName="dotArrow1" refType="w" fact="0.5779"/>
                  <dgm:constr type="ctrY" for="ch" forName="dotArrow1" refType="h" fact="0.0635"/>
                  <dgm:constr type="w" for="ch" forName="dotArrow1" refType="userD"/>
                  <dgm:constr type="h" for="ch" forName="dotArrow1" refType="userD"/>
                  <dgm:constr type="ctrX" for="ch" forName="dotArrow2" refType="w" fact="0.5951"/>
                  <dgm:constr type="ctrY" for="ch" forName="dotArrow2" refType="h" fact="0.0448"/>
                  <dgm:constr type="w" for="ch" forName="dotArrow2" refType="userD"/>
                  <dgm:constr type="h" for="ch" forName="dotArrow2" refType="userD"/>
                  <dgm:constr type="ctrX" for="ch" forName="dotArrow3" refType="w" fact="0.6123"/>
                  <dgm:constr type="ctrY" for="ch" forName="dotArrow3" refType="h" fact="0.026"/>
                  <dgm:constr type="w" for="ch" forName="dotArrow3" refType="userD"/>
                  <dgm:constr type="h" for="ch" forName="dotArrow3" refType="userD"/>
                  <dgm:constr type="ctrX" for="ch" forName="dotArrow4" refType="w" fact="0.6295"/>
                  <dgm:constr type="ctrY" for="ch" forName="dotArrow4" refType="h" fact="0.0448"/>
                  <dgm:constr type="w" for="ch" forName="dotArrow4" refType="userD"/>
                  <dgm:constr type="h" for="ch" forName="dotArrow4" refType="userD"/>
                  <dgm:constr type="ctrX" for="ch" forName="dotArrow5" refType="w" fact="0.6467"/>
                  <dgm:constr type="ctrY" for="ch" forName="dotArrow5" refType="h" fact="0.0635"/>
                  <dgm:constr type="w" for="ch" forName="dotArrow5" refType="userD"/>
                  <dgm:constr type="h" for="ch" forName="dotArrow5" refType="userD"/>
                  <dgm:constr type="ctrX" for="ch" forName="dotArrow6" refType="w" fact="0.6123"/>
                  <dgm:constr type="ctrY" for="ch" forName="dotArrow6" refType="h" fact="0.0656"/>
                  <dgm:constr type="w" for="ch" forName="dotArrow6" refType="userD"/>
                  <dgm:constr type="h" for="ch" forName="dotArrow6" refType="userD"/>
                  <dgm:constr type="ctrX" for="ch" forName="dotArrow7" refType="w" fact="0.6123"/>
                  <dgm:constr type="ctrY" for="ch" forName="dotArrow7" refType="h" fact="0.1052"/>
                  <dgm:constr type="w" for="ch" forName="dotArrow7" refType="userD"/>
                  <dgm:constr type="h" for="ch" forName="dotArrow7" refType="userD"/>
                  <dgm:constr type="l" for="ch" forName="parTx1" refType="w" fact="0.1746"/>
                  <dgm:constr type="t" for="ch" forName="parTx1" refType="h" fact="0.9304"/>
                  <dgm:constr type="w" for="ch" forName="parTx1" refType="w" fact="0.2544"/>
                  <dgm:constr type="h" for="ch" forName="parTx1" refType="h" fact="0.0962"/>
                  <dgm:constr type="ctrX" for="ch" forName="picture1" refType="w" fact="0.1631"/>
                  <dgm:constr type="ctrY" for="ch" forName="picture1" refType="h" fact="0.9169"/>
                  <dgm:constr type="w" for="ch" forName="picture1" refType="w" fact="0.118"/>
                  <dgm:constr type="h" for="ch" forName="picture1" refType="h" fact="0.1663"/>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3982"/>
                  <dgm:constr type="t" for="ch" forName="parTx2" refType="h" fact="0.8167"/>
                  <dgm:constr type="w" for="ch" forName="parTx2" refType="w" fact="0.2544"/>
                  <dgm:constr type="h" for="ch" forName="parTx2" refType="h" fact="0.0962"/>
                  <dgm:constr type="ctrX" for="ch" forName="picture2" refType="w" fact="0.3866"/>
                  <dgm:constr type="ctrY" for="ch" forName="picture2" refType="h" fact="0.8032"/>
                  <dgm:constr type="w" for="ch" forName="picture2" refType="w" fact="0.118"/>
                  <dgm:constr type="h" for="ch" forName="picture2" refType="h" fact="0.1663"/>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5194"/>
                  <dgm:constr type="t" for="ch" forName="parTx3" refType="h" fact="0.6524"/>
                  <dgm:constr type="w" for="ch" forName="parTx3" refType="w" fact="0.2544"/>
                  <dgm:constr type="h" for="ch" forName="parTx3" refType="h" fact="0.0962"/>
                  <dgm:constr type="ctrX" for="ch" forName="picture3" refType="w" fact="0.5078"/>
                  <dgm:constr type="ctrY" for="ch" forName="picture3" refType="h" fact="0.6389"/>
                  <dgm:constr type="w" for="ch" forName="picture3" refType="w" fact="0.118"/>
                  <dgm:constr type="h" for="ch" forName="picture3" refType="h" fact="0.1663"/>
                  <dgm:constr type="l" for="ch" forName="desTx3" refType="r" refFor="ch" refForName="parTx3"/>
                  <dgm:constr type="r" for="ch" forName="desTx3" refType="w"/>
                  <dgm:constr type="t" for="ch" forName="desTx3" refType="t" refFor="ch" refForName="parTx3"/>
                  <dgm:constr type="h" for="ch" forName="desTx3" refType="h" refFor="ch" refForName="parTx3"/>
                  <dgm:constr type="l" for="ch" forName="parTx4" refType="w" fact="0.5827"/>
                  <dgm:constr type="t" for="ch" forName="parTx4" refType="h" fact="0.4412"/>
                  <dgm:constr type="w" for="ch" forName="parTx4" refType="w" fact="0.2544"/>
                  <dgm:constr type="h" for="ch" forName="parTx4" refType="h" fact="0.0962"/>
                  <dgm:constr type="ctrX" for="ch" forName="picture4" refType="w" fact="0.5712"/>
                  <dgm:constr type="ctrY" for="ch" forName="picture4" refType="h" fact="0.4277"/>
                  <dgm:constr type="w" for="ch" forName="picture4" refType="w" fact="0.118"/>
                  <dgm:constr type="h" for="ch" forName="picture4" refType="h" fact="0.1663"/>
                  <dgm:constr type="l" for="ch" forName="desTx4" refType="r" refFor="ch" refForName="parTx4"/>
                  <dgm:constr type="r" for="ch" forName="desTx4" refType="w"/>
                  <dgm:constr type="t" for="ch" forName="desTx4" refType="t" refFor="ch" refForName="parTx4"/>
                  <dgm:constr type="h" for="ch" forName="desTx4" refType="h" refFor="ch" refForName="parTx4"/>
                  <dgm:constr type="l" for="ch" forName="parTx5" refType="w" fact="0.618"/>
                  <dgm:constr type="t" for="ch" forName="parTx5" refType="h" fact="0.2262"/>
                  <dgm:constr type="w" for="ch" forName="parTx5" refType="w" fact="0.2544"/>
                  <dgm:constr type="h" for="ch" forName="parTx5" refType="h" fact="0.0962"/>
                  <dgm:constr type="ctrX" for="ch" forName="picture5" refType="w" fact="0.6064"/>
                  <dgm:constr type="ctrY" for="ch" forName="picture5" refType="h" fact="0.2127"/>
                  <dgm:constr type="w" for="ch" forName="picture5" refType="w" fact="0.118"/>
                  <dgm:constr type="h" for="ch" forName="picture5" refType="h" fact="0.1663"/>
                  <dgm:constr type="l" for="ch" forName="desTx5" refType="r" refFor="ch" refForName="parTx5"/>
                  <dgm:constr type="r" for="ch" forName="desTx5" refType="w"/>
                  <dgm:constr type="t" for="ch" forName="desTx5" refType="t" refFor="ch" refForName="parTx5"/>
                  <dgm:constr type="h" for="ch" forName="desTx5" refType="h" refFor="ch" refForName="parTx5"/>
                </dgm:constrLst>
              </dgm:if>
              <dgm:else name="Name47">
                <dgm:alg type="composite">
                  <dgm:param type="ar" val="1.164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userD" refType="w" fact="0.0143"/>
                  <dgm:constr type="ctrX" for="ch" forName="dot1" refType="w" fact="0.3951"/>
                  <dgm:constr type="ctrY" for="ch" forName="dot1" refType="h" fact="0.8674"/>
                  <dgm:constr type="w" for="ch" forName="dot1" refType="userD"/>
                  <dgm:constr type="h" for="ch" forName="dot1" refType="userD"/>
                  <dgm:constr type="ctrX" for="ch" forName="dot2" refType="w" fact="0.3634"/>
                  <dgm:constr type="ctrY" for="ch" forName="dot2" refType="h" fact="0.8824"/>
                  <dgm:constr type="w" for="ch" forName="dot2" refType="userD"/>
                  <dgm:constr type="h" for="ch" forName="dot2" refType="userD"/>
                  <dgm:constr type="ctrX" for="ch" forName="dot3" refType="w" fact="0.331"/>
                  <dgm:constr type="ctrY" for="ch" forName="dot3" refType="h" fact="0.8948"/>
                  <dgm:constr type="w" for="ch" forName="dot3" refType="userD"/>
                  <dgm:constr type="h" for="ch" forName="dot3" refType="userD"/>
                  <dgm:constr type="ctrX" for="ch" forName="dot4" refType="w" fact="0.2981"/>
                  <dgm:constr type="ctrY" for="ch" forName="dot4" refType="h" fact="0.9044"/>
                  <dgm:constr type="w" for="ch" forName="dot4" refType="userD"/>
                  <dgm:constr type="h" for="ch" forName="dot4" refType="userD"/>
                  <dgm:constr type="ctrX" for="ch" forName="dot5" refType="w" fact="0.5681"/>
                  <dgm:constr type="ctrY" for="ch" forName="dot5" refType="h" fact="0.7222"/>
                  <dgm:constr type="w" for="ch" forName="dot5" refType="userD"/>
                  <dgm:constr type="h" for="ch" forName="dot5" refType="userD"/>
                  <dgm:constr type="ctrX" for="ch" forName="dot6" refType="w" fact="0.543"/>
                  <dgm:constr type="ctrY" for="ch" forName="dot6" refType="h" fact="0.7518"/>
                  <dgm:constr type="w" for="ch" forName="dot6" refType="userD"/>
                  <dgm:constr type="h" for="ch" forName="dot6" refType="userD"/>
                  <dgm:constr type="ctrX" for="ch" forName="dot7" refType="w" fact="0.672"/>
                  <dgm:constr type="ctrY" for="ch" forName="dot7" refType="h" fact="0.5422"/>
                  <dgm:constr type="w" for="ch" forName="dot7" refType="userD"/>
                  <dgm:constr type="h" for="ch" forName="dot7" refType="userD"/>
                  <dgm:constr type="ctrX" for="ch" forName="dot8" refType="w" fact="0.7278"/>
                  <dgm:constr type="ctrY" for="ch" forName="dot8" refType="h" fact="0.3229"/>
                  <dgm:constr type="w" for="ch" forName="dot8" refType="userD"/>
                  <dgm:constr type="h" for="ch" forName="dot8" refType="userD"/>
                  <dgm:constr type="ctrX" for="ch" forName="dotArrow1" refType="w" fact="0.6999"/>
                  <dgm:constr type="ctrY" for="ch" forName="dotArrow1" refType="h" fact="0.0635"/>
                  <dgm:constr type="w" for="ch" forName="dotArrow1" refType="userD"/>
                  <dgm:constr type="h" for="ch" forName="dotArrow1" refType="userD"/>
                  <dgm:constr type="ctrX" for="ch" forName="dotArrow2" refType="w" fact="0.7207"/>
                  <dgm:constr type="ctrY" for="ch" forName="dotArrow2" refType="h" fact="0.0448"/>
                  <dgm:constr type="w" for="ch" forName="dotArrow2" refType="userD"/>
                  <dgm:constr type="h" for="ch" forName="dotArrow2" refType="userD"/>
                  <dgm:constr type="ctrX" for="ch" forName="dotArrow3" refType="w" fact="0.7415"/>
                  <dgm:constr type="ctrY" for="ch" forName="dotArrow3" refType="h" fact="0.026"/>
                  <dgm:constr type="w" for="ch" forName="dotArrow3" refType="userD"/>
                  <dgm:constr type="h" for="ch" forName="dotArrow3" refType="userD"/>
                  <dgm:constr type="ctrX" for="ch" forName="dotArrow4" refType="w" fact="0.7624"/>
                  <dgm:constr type="ctrY" for="ch" forName="dotArrow4" refType="h" fact="0.0448"/>
                  <dgm:constr type="w" for="ch" forName="dotArrow4" refType="userD"/>
                  <dgm:constr type="h" for="ch" forName="dotArrow4" refType="userD"/>
                  <dgm:constr type="ctrX" for="ch" forName="dotArrow5" refType="w" fact="0.7832"/>
                  <dgm:constr type="ctrY" for="ch" forName="dotArrow5" refType="h" fact="0.0635"/>
                  <dgm:constr type="w" for="ch" forName="dotArrow5" refType="userD"/>
                  <dgm:constr type="h" for="ch" forName="dotArrow5" refType="userD"/>
                  <dgm:constr type="ctrX" for="ch" forName="dotArrow6" refType="w" fact="0.7415"/>
                  <dgm:constr type="ctrY" for="ch" forName="dotArrow6" refType="h" fact="0.0656"/>
                  <dgm:constr type="w" for="ch" forName="dotArrow6" refType="userD"/>
                  <dgm:constr type="h" for="ch" forName="dotArrow6" refType="userD"/>
                  <dgm:constr type="ctrX" for="ch" forName="dotArrow7" refType="w" fact="0.7415"/>
                  <dgm:constr type="ctrY" for="ch" forName="dotArrow7" refType="h" fact="0.1052"/>
                  <dgm:constr type="w" for="ch" forName="dotArrow7" refType="userD"/>
                  <dgm:constr type="h" for="ch" forName="dotArrow7" refType="userD"/>
                  <dgm:constr type="l" for="ch" forName="parTx1" refType="w" fact="0.2115"/>
                  <dgm:constr type="t" for="ch" forName="parTx1" refType="h" fact="0.928"/>
                  <dgm:constr type="w" for="ch" forName="parTx1" refType="w" fact="0.3081"/>
                  <dgm:constr type="h" for="ch" forName="parTx1" refType="h" fact="0.0962"/>
                  <dgm:constr type="ctrX" for="ch" forName="picture1" refType="w" fact="0.1975"/>
                  <dgm:constr type="ctrY" for="ch" forName="picture1" refType="h" fact="0.9169"/>
                  <dgm:constr type="w" for="ch" forName="picture1" refType="w" fact="0.1429"/>
                  <dgm:constr type="h" for="ch" forName="picture1" refType="h" fact="0.1663"/>
                  <dgm:constr type="l" for="ch" forName="parTx2" refType="w" fact="0.4822"/>
                  <dgm:constr type="t" for="ch" forName="parTx2" refType="h" fact="0.8143"/>
                  <dgm:constr type="w" for="ch" forName="parTx2" refType="w" fact="0.3081"/>
                  <dgm:constr type="h" for="ch" forName="parTx2" refType="h" fact="0.0962"/>
                  <dgm:constr type="ctrX" for="ch" forName="picture2" refType="w" fact="0.4682"/>
                  <dgm:constr type="ctrY" for="ch" forName="picture2" refType="h" fact="0.8032"/>
                  <dgm:constr type="w" for="ch" forName="picture2" refType="w" fact="0.1429"/>
                  <dgm:constr type="h" for="ch" forName="picture2" refType="h" fact="0.1663"/>
                  <dgm:constr type="l" for="ch" forName="parTx3" refType="w" fact="0.629"/>
                  <dgm:constr type="t" for="ch" forName="parTx3" refType="h" fact="0.65"/>
                  <dgm:constr type="w" for="ch" forName="parTx3" refType="w" fact="0.3081"/>
                  <dgm:constr type="h" for="ch" forName="parTx3" refType="h" fact="0.0962"/>
                  <dgm:constr type="ctrX" for="ch" forName="picture3" refType="w" fact="0.615"/>
                  <dgm:constr type="ctrY" for="ch" forName="picture3" refType="h" fact="0.6389"/>
                  <dgm:constr type="w" for="ch" forName="picture3" refType="w" fact="0.1429"/>
                  <dgm:constr type="h" for="ch" forName="picture3" refType="h" fact="0.1663"/>
                  <dgm:constr type="l" for="ch" forName="parTx4" refType="w" fact="0.7057"/>
                  <dgm:constr type="t" for="ch" forName="parTx4" refType="h" fact="0.4388"/>
                  <dgm:constr type="w" for="ch" forName="parTx4" refType="w" fact="0.3081"/>
                  <dgm:constr type="h" for="ch" forName="parTx4" refType="h" fact="0.0962"/>
                  <dgm:constr type="ctrX" for="ch" forName="picture4" refType="w" fact="0.6917"/>
                  <dgm:constr type="ctrY" for="ch" forName="picture4" refType="h" fact="0.4277"/>
                  <dgm:constr type="w" for="ch" forName="picture4" refType="w" fact="0.1429"/>
                  <dgm:constr type="h" for="ch" forName="picture4" refType="h" fact="0.1663"/>
                  <dgm:constr type="l" for="ch" forName="parTx5" refType="w" fact="0.7484"/>
                  <dgm:constr type="t" for="ch" forName="parTx5" refType="h" fact="0.2238"/>
                  <dgm:constr type="w" for="ch" forName="parTx5" refType="w" fact="0.3081"/>
                  <dgm:constr type="h" for="ch" forName="parTx5" refType="h" fact="0.0962"/>
                  <dgm:constr type="ctrX" for="ch" forName="picture5" refType="w" fact="0.7344"/>
                  <dgm:constr type="ctrY" for="ch" forName="picture5" refType="h" fact="0.2127"/>
                  <dgm:constr type="w" for="ch" forName="picture5" refType="w" fact="0.1429"/>
                  <dgm:constr type="h" for="ch" forName="picture5" refType="h" fact="0.1663"/>
                </dgm:constrLst>
              </dgm:else>
            </dgm:choose>
          </dgm:if>
          <dgm:else name="Name48">
            <dgm:choose name="Name49">
              <dgm:if name="Name50" axis="des" func="maxDepth" op="gt" val="1">
                <dgm:alg type="composite">
                  <dgm:param type="ar" val="1.41"/>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userD" refType="w" fact="0.0118"/>
                  <dgm:constr type="ctrX" for="ch" forName="dot1" refType="w" fact="0.6737"/>
                  <dgm:constr type="ctrY" for="ch" forName="dot1" refType="h" fact="0.8674"/>
                  <dgm:constr type="w" for="ch" forName="dot1" refType="userD"/>
                  <dgm:constr type="h" for="ch" forName="dot1" refType="userD"/>
                  <dgm:constr type="ctrX" for="ch" forName="dot2" refType="w" fact="0.6999"/>
                  <dgm:constr type="ctrY" for="ch" forName="dot2" refType="h" fact="0.8824"/>
                  <dgm:constr type="w" for="ch" forName="dot2" refType="userD"/>
                  <dgm:constr type="h" for="ch" forName="dot2" refType="userD"/>
                  <dgm:constr type="ctrX" for="ch" forName="dot3" refType="w" fact="0.7267"/>
                  <dgm:constr type="ctrY" for="ch" forName="dot3" refType="h" fact="0.8948"/>
                  <dgm:constr type="w" for="ch" forName="dot3" refType="userD"/>
                  <dgm:constr type="h" for="ch" forName="dot3" refType="userD"/>
                  <dgm:constr type="ctrX" for="ch" forName="dot4" refType="w" fact="0.7538"/>
                  <dgm:constr type="ctrY" for="ch" forName="dot4" refType="h" fact="0.9044"/>
                  <dgm:constr type="w" for="ch" forName="dot4" refType="userD"/>
                  <dgm:constr type="h" for="ch" forName="dot4" refType="userD"/>
                  <dgm:constr type="ctrX" for="ch" forName="dot5" refType="w" fact="0.5309"/>
                  <dgm:constr type="ctrY" for="ch" forName="dot5" refType="h" fact="0.7222"/>
                  <dgm:constr type="w" for="ch" forName="dot5" refType="userD"/>
                  <dgm:constr type="h" for="ch" forName="dot5" refType="userD"/>
                  <dgm:constr type="ctrX" for="ch" forName="dot6" refType="w" fact="0.5516"/>
                  <dgm:constr type="ctrY" for="ch" forName="dot6" refType="h" fact="0.7518"/>
                  <dgm:constr type="w" for="ch" forName="dot6" refType="userD"/>
                  <dgm:constr type="h" for="ch" forName="dot6" refType="userD"/>
                  <dgm:constr type="ctrX" for="ch" forName="dot7" refType="w" fact="0.4451"/>
                  <dgm:constr type="ctrY" for="ch" forName="dot7" refType="h" fact="0.5422"/>
                  <dgm:constr type="w" for="ch" forName="dot7" refType="userD"/>
                  <dgm:constr type="h" for="ch" forName="dot7" refType="userD"/>
                  <dgm:constr type="ctrX" for="ch" forName="dot8" refType="w" fact="0.399"/>
                  <dgm:constr type="ctrY" for="ch" forName="dot8" refType="h" fact="0.3229"/>
                  <dgm:constr type="w" for="ch" forName="dot8" refType="userD"/>
                  <dgm:constr type="h" for="ch" forName="dot8" refType="userD"/>
                  <dgm:constr type="ctrX" for="ch" forName="dotArrow1" refType="w" fact="0.4221"/>
                  <dgm:constr type="ctrY" for="ch" forName="dotArrow1" refType="h" fact="0.0635"/>
                  <dgm:constr type="w" for="ch" forName="dotArrow1" refType="userD"/>
                  <dgm:constr type="h" for="ch" forName="dotArrow1" refType="userD"/>
                  <dgm:constr type="ctrX" for="ch" forName="dotArrow2" refType="w" fact="0.4049"/>
                  <dgm:constr type="ctrY" for="ch" forName="dotArrow2" refType="h" fact="0.0448"/>
                  <dgm:constr type="w" for="ch" forName="dotArrow2" refType="userD"/>
                  <dgm:constr type="h" for="ch" forName="dotArrow2" refType="userD"/>
                  <dgm:constr type="ctrX" for="ch" forName="dotArrow3" refType="w" fact="0.3877"/>
                  <dgm:constr type="ctrY" for="ch" forName="dotArrow3" refType="h" fact="0.026"/>
                  <dgm:constr type="w" for="ch" forName="dotArrow3" refType="userD"/>
                  <dgm:constr type="h" for="ch" forName="dotArrow3" refType="userD"/>
                  <dgm:constr type="ctrX" for="ch" forName="dotArrow4" refType="w" fact="0.3705"/>
                  <dgm:constr type="ctrY" for="ch" forName="dotArrow4" refType="h" fact="0.0448"/>
                  <dgm:constr type="w" for="ch" forName="dotArrow4" refType="userD"/>
                  <dgm:constr type="h" for="ch" forName="dotArrow4" refType="userD"/>
                  <dgm:constr type="ctrX" for="ch" forName="dotArrow5" refType="w" fact="0.3533"/>
                  <dgm:constr type="ctrY" for="ch" forName="dotArrow5" refType="h" fact="0.0635"/>
                  <dgm:constr type="w" for="ch" forName="dotArrow5" refType="userD"/>
                  <dgm:constr type="h" for="ch" forName="dotArrow5" refType="userD"/>
                  <dgm:constr type="ctrX" for="ch" forName="dotArrow6" refType="w" fact="0.3877"/>
                  <dgm:constr type="ctrY" for="ch" forName="dotArrow6" refType="h" fact="0.0656"/>
                  <dgm:constr type="w" for="ch" forName="dotArrow6" refType="userD"/>
                  <dgm:constr type="h" for="ch" forName="dotArrow6" refType="userD"/>
                  <dgm:constr type="ctrX" for="ch" forName="dotArrow7" refType="w" fact="0.3877"/>
                  <dgm:constr type="ctrY" for="ch" forName="dotArrow7" refType="h" fact="0.1052"/>
                  <dgm:constr type="w" for="ch" forName="dotArrow7" refType="userD"/>
                  <dgm:constr type="h" for="ch" forName="dotArrow7" refType="userD"/>
                  <dgm:constr type="r" for="ch" forName="parTx1" refType="w" fact="0.8254"/>
                  <dgm:constr type="t" for="ch" forName="parTx1" refType="h" fact="0.9304"/>
                  <dgm:constr type="w" for="ch" forName="parTx1" refType="w" fact="0.2544"/>
                  <dgm:constr type="h" for="ch" forName="parTx1" refType="h" fact="0.0962"/>
                  <dgm:constr type="ctrX" for="ch" forName="picture1" refType="w" fact="0.8369"/>
                  <dgm:constr type="ctrY" for="ch" forName="picture1" refType="h" fact="0.9169"/>
                  <dgm:constr type="w" for="ch" forName="picture1" refType="w" fact="0.118"/>
                  <dgm:constr type="h" for="ch" forName="picture1" refType="h" fact="0.1663"/>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6018"/>
                  <dgm:constr type="t" for="ch" forName="parTx2" refType="h" fact="0.8167"/>
                  <dgm:constr type="w" for="ch" forName="parTx2" refType="w" fact="0.2544"/>
                  <dgm:constr type="h" for="ch" forName="parTx2" refType="h" fact="0.0962"/>
                  <dgm:constr type="ctrX" for="ch" forName="picture2" refType="w" fact="0.6134"/>
                  <dgm:constr type="ctrY" for="ch" forName="picture2" refType="h" fact="0.8032"/>
                  <dgm:constr type="w" for="ch" forName="picture2" refType="w" fact="0.118"/>
                  <dgm:constr type="h" for="ch" forName="picture2" refType="h" fact="0.1663"/>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4806"/>
                  <dgm:constr type="t" for="ch" forName="parTx3" refType="h" fact="0.6524"/>
                  <dgm:constr type="w" for="ch" forName="parTx3" refType="w" fact="0.2544"/>
                  <dgm:constr type="h" for="ch" forName="parTx3" refType="h" fact="0.0962"/>
                  <dgm:constr type="ctrX" for="ch" forName="picture3" refType="w" fact="0.4922"/>
                  <dgm:constr type="ctrY" for="ch" forName="picture3" refType="h" fact="0.6389"/>
                  <dgm:constr type="w" for="ch" forName="picture3" refType="w" fact="0.118"/>
                  <dgm:constr type="h" for="ch" forName="picture3" refType="h" fact="0.1663"/>
                  <dgm:constr type="r" for="ch" forName="desTx3" refType="l" refFor="ch" refForName="parTx3"/>
                  <dgm:constr type="l" for="ch" forName="desTx3"/>
                  <dgm:constr type="t" for="ch" forName="desTx3" refType="t" refFor="ch" refForName="parTx3"/>
                  <dgm:constr type="h" for="ch" forName="desTx3" refType="h" refFor="ch" refForName="parTx3"/>
                  <dgm:constr type="r" for="ch" forName="parTx4" refType="w" fact="0.4173"/>
                  <dgm:constr type="t" for="ch" forName="parTx4" refType="h" fact="0.4412"/>
                  <dgm:constr type="w" for="ch" forName="parTx4" refType="w" fact="0.2544"/>
                  <dgm:constr type="h" for="ch" forName="parTx4" refType="h" fact="0.0962"/>
                  <dgm:constr type="ctrX" for="ch" forName="picture4" refType="w" fact="0.4288"/>
                  <dgm:constr type="ctrY" for="ch" forName="picture4" refType="h" fact="0.4277"/>
                  <dgm:constr type="w" for="ch" forName="picture4" refType="w" fact="0.118"/>
                  <dgm:constr type="h" for="ch" forName="picture4" refType="h" fact="0.1663"/>
                  <dgm:constr type="r" for="ch" forName="desTx4" refType="l" refFor="ch" refForName="parTx4"/>
                  <dgm:constr type="l" for="ch" forName="desTx4"/>
                  <dgm:constr type="t" for="ch" forName="desTx4" refType="t" refFor="ch" refForName="parTx4"/>
                  <dgm:constr type="h" for="ch" forName="desTx4" refType="h" refFor="ch" refForName="parTx4"/>
                  <dgm:constr type="r" for="ch" forName="parTx5" refType="w" fact="0.382"/>
                  <dgm:constr type="t" for="ch" forName="parTx5" refType="h" fact="0.2262"/>
                  <dgm:constr type="w" for="ch" forName="parTx5" refType="w" fact="0.2544"/>
                  <dgm:constr type="h" for="ch" forName="parTx5" refType="h" fact="0.0962"/>
                  <dgm:constr type="ctrX" for="ch" forName="picture5" refType="w" fact="0.3936"/>
                  <dgm:constr type="ctrY" for="ch" forName="picture5" refType="h" fact="0.2127"/>
                  <dgm:constr type="w" for="ch" forName="picture5" refType="w" fact="0.118"/>
                  <dgm:constr type="h" for="ch" forName="picture5" refType="h" fact="0.1663"/>
                  <dgm:constr type="r" for="ch" forName="desTx5" refType="l" refFor="ch" refForName="parTx5"/>
                  <dgm:constr type="l" for="ch" forName="desTx5"/>
                  <dgm:constr type="t" for="ch" forName="desTx5" refType="t" refFor="ch" refForName="parTx5"/>
                  <dgm:constr type="h" for="ch" forName="desTx5" refType="h" refFor="ch" refForName="parTx5"/>
                </dgm:constrLst>
              </dgm:if>
              <dgm:else name="Name51">
                <dgm:alg type="composite">
                  <dgm:param type="ar" val="1.164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userD" refType="w" fact="0.0143"/>
                  <dgm:constr type="ctrX" for="ch" forName="dot1" refType="w" fact="0.6049"/>
                  <dgm:constr type="ctrY" for="ch" forName="dot1" refType="h" fact="0.8674"/>
                  <dgm:constr type="w" for="ch" forName="dot1" refType="userD"/>
                  <dgm:constr type="h" for="ch" forName="dot1" refType="userD"/>
                  <dgm:constr type="ctrX" for="ch" forName="dot2" refType="w" fact="0.6366"/>
                  <dgm:constr type="ctrY" for="ch" forName="dot2" refType="h" fact="0.8824"/>
                  <dgm:constr type="w" for="ch" forName="dot2" refType="userD"/>
                  <dgm:constr type="h" for="ch" forName="dot2" refType="userD"/>
                  <dgm:constr type="ctrX" for="ch" forName="dot3" refType="w" fact="0.669"/>
                  <dgm:constr type="ctrY" for="ch" forName="dot3" refType="h" fact="0.8948"/>
                  <dgm:constr type="w" for="ch" forName="dot3" refType="userD"/>
                  <dgm:constr type="h" for="ch" forName="dot3" refType="userD"/>
                  <dgm:constr type="ctrX" for="ch" forName="dot4" refType="w" fact="0.7019"/>
                  <dgm:constr type="ctrY" for="ch" forName="dot4" refType="h" fact="0.9044"/>
                  <dgm:constr type="w" for="ch" forName="dot4" refType="userD"/>
                  <dgm:constr type="h" for="ch" forName="dot4" refType="userD"/>
                  <dgm:constr type="ctrX" for="ch" forName="dot5" refType="w" fact="0.4319"/>
                  <dgm:constr type="ctrY" for="ch" forName="dot5" refType="h" fact="0.7222"/>
                  <dgm:constr type="w" for="ch" forName="dot5" refType="userD"/>
                  <dgm:constr type="h" for="ch" forName="dot5" refType="userD"/>
                  <dgm:constr type="ctrX" for="ch" forName="dot6" refType="w" fact="0.457"/>
                  <dgm:constr type="ctrY" for="ch" forName="dot6" refType="h" fact="0.7518"/>
                  <dgm:constr type="w" for="ch" forName="dot6" refType="userD"/>
                  <dgm:constr type="h" for="ch" forName="dot6" refType="userD"/>
                  <dgm:constr type="ctrX" for="ch" forName="dot7" refType="w" fact="0.328"/>
                  <dgm:constr type="ctrY" for="ch" forName="dot7" refType="h" fact="0.5422"/>
                  <dgm:constr type="w" for="ch" forName="dot7" refType="userD"/>
                  <dgm:constr type="h" for="ch" forName="dot7" refType="userD"/>
                  <dgm:constr type="ctrX" for="ch" forName="dot8" refType="w" fact="0.2722"/>
                  <dgm:constr type="ctrY" for="ch" forName="dot8" refType="h" fact="0.3229"/>
                  <dgm:constr type="w" for="ch" forName="dot8" refType="userD"/>
                  <dgm:constr type="h" for="ch" forName="dot8" refType="userD"/>
                  <dgm:constr type="ctrX" for="ch" forName="dotArrow1" refType="w" fact="0.3001"/>
                  <dgm:constr type="ctrY" for="ch" forName="dotArrow1" refType="h" fact="0.0635"/>
                  <dgm:constr type="w" for="ch" forName="dotArrow1" refType="userD"/>
                  <dgm:constr type="h" for="ch" forName="dotArrow1" refType="userD"/>
                  <dgm:constr type="ctrX" for="ch" forName="dotArrow2" refType="w" fact="0.2793"/>
                  <dgm:constr type="ctrY" for="ch" forName="dotArrow2" refType="h" fact="0.0448"/>
                  <dgm:constr type="w" for="ch" forName="dotArrow2" refType="userD"/>
                  <dgm:constr type="h" for="ch" forName="dotArrow2" refType="userD"/>
                  <dgm:constr type="ctrX" for="ch" forName="dotArrow3" refType="w" fact="0.2585"/>
                  <dgm:constr type="ctrY" for="ch" forName="dotArrow3" refType="h" fact="0.026"/>
                  <dgm:constr type="w" for="ch" forName="dotArrow3" refType="userD"/>
                  <dgm:constr type="h" for="ch" forName="dotArrow3" refType="userD"/>
                  <dgm:constr type="ctrX" for="ch" forName="dotArrow4" refType="w" fact="0.2376"/>
                  <dgm:constr type="ctrY" for="ch" forName="dotArrow4" refType="h" fact="0.0448"/>
                  <dgm:constr type="w" for="ch" forName="dotArrow4" refType="userD"/>
                  <dgm:constr type="h" for="ch" forName="dotArrow4" refType="userD"/>
                  <dgm:constr type="ctrX" for="ch" forName="dotArrow5" refType="w" fact="0.2168"/>
                  <dgm:constr type="ctrY" for="ch" forName="dotArrow5" refType="h" fact="0.0635"/>
                  <dgm:constr type="w" for="ch" forName="dotArrow5" refType="userD"/>
                  <dgm:constr type="h" for="ch" forName="dotArrow5" refType="userD"/>
                  <dgm:constr type="ctrX" for="ch" forName="dotArrow6" refType="w" fact="0.2585"/>
                  <dgm:constr type="ctrY" for="ch" forName="dotArrow6" refType="h" fact="0.0656"/>
                  <dgm:constr type="w" for="ch" forName="dotArrow6" refType="userD"/>
                  <dgm:constr type="h" for="ch" forName="dotArrow6" refType="userD"/>
                  <dgm:constr type="ctrX" for="ch" forName="dotArrow7" refType="w" fact="0.2585"/>
                  <dgm:constr type="ctrY" for="ch" forName="dotArrow7" refType="h" fact="0.1052"/>
                  <dgm:constr type="w" for="ch" forName="dotArrow7" refType="userD"/>
                  <dgm:constr type="h" for="ch" forName="dotArrow7" refType="userD"/>
                  <dgm:constr type="r" for="ch" forName="parTx1" refType="w" fact="0.7885"/>
                  <dgm:constr type="t" for="ch" forName="parTx1" refType="h" fact="0.928"/>
                  <dgm:constr type="w" for="ch" forName="parTx1" refType="w" fact="0.3081"/>
                  <dgm:constr type="h" for="ch" forName="parTx1" refType="h" fact="0.0962"/>
                  <dgm:constr type="ctrX" for="ch" forName="picture1" refType="w" fact="0.8025"/>
                  <dgm:constr type="ctrY" for="ch" forName="picture1" refType="h" fact="0.9169"/>
                  <dgm:constr type="w" for="ch" forName="picture1" refType="w" fact="0.1429"/>
                  <dgm:constr type="h" for="ch" forName="picture1" refType="h" fact="0.1663"/>
                  <dgm:constr type="r" for="ch" forName="parTx2" refType="w" fact="0.5178"/>
                  <dgm:constr type="t" for="ch" forName="parTx2" refType="h" fact="0.8143"/>
                  <dgm:constr type="w" for="ch" forName="parTx2" refType="w" fact="0.3081"/>
                  <dgm:constr type="h" for="ch" forName="parTx2" refType="h" fact="0.0962"/>
                  <dgm:constr type="ctrX" for="ch" forName="picture2" refType="w" fact="0.5318"/>
                  <dgm:constr type="ctrY" for="ch" forName="picture2" refType="h" fact="0.8032"/>
                  <dgm:constr type="w" for="ch" forName="picture2" refType="w" fact="0.1429"/>
                  <dgm:constr type="h" for="ch" forName="picture2" refType="h" fact="0.1663"/>
                  <dgm:constr type="r" for="ch" forName="parTx3" refType="w" fact="0.371"/>
                  <dgm:constr type="t" for="ch" forName="parTx3" refType="h" fact="0.65"/>
                  <dgm:constr type="w" for="ch" forName="parTx3" refType="w" fact="0.3081"/>
                  <dgm:constr type="h" for="ch" forName="parTx3" refType="h" fact="0.0962"/>
                  <dgm:constr type="ctrX" for="ch" forName="picture3" refType="w" fact="0.385"/>
                  <dgm:constr type="ctrY" for="ch" forName="picture3" refType="h" fact="0.6389"/>
                  <dgm:constr type="w" for="ch" forName="picture3" refType="w" fact="0.1429"/>
                  <dgm:constr type="h" for="ch" forName="picture3" refType="h" fact="0.1663"/>
                  <dgm:constr type="r" for="ch" forName="parTx4" refType="w" fact="0.2943"/>
                  <dgm:constr type="t" for="ch" forName="parTx4" refType="h" fact="0.4388"/>
                  <dgm:constr type="w" for="ch" forName="parTx4" refType="w" fact="0.3081"/>
                  <dgm:constr type="h" for="ch" forName="parTx4" refType="h" fact="0.0962"/>
                  <dgm:constr type="ctrX" for="ch" forName="picture4" refType="w" fact="0.3083"/>
                  <dgm:constr type="ctrY" for="ch" forName="picture4" refType="h" fact="0.4277"/>
                  <dgm:constr type="w" for="ch" forName="picture4" refType="w" fact="0.1429"/>
                  <dgm:constr type="h" for="ch" forName="picture4" refType="h" fact="0.1663"/>
                  <dgm:constr type="r" for="ch" forName="parTx5" refType="w" fact="0.2516"/>
                  <dgm:constr type="t" for="ch" forName="parTx5" refType="h" fact="0.2238"/>
                  <dgm:constr type="w" for="ch" forName="parTx5" refType="w" fact="0.3081"/>
                  <dgm:constr type="h" for="ch" forName="parTx5" refType="h" fact="0.0962"/>
                  <dgm:constr type="ctrX" for="ch" forName="picture5" refType="w" fact="0.2656"/>
                  <dgm:constr type="ctrY" for="ch" forName="picture5" refType="h" fact="0.2127"/>
                  <dgm:constr type="w" for="ch" forName="picture5" refType="w" fact="0.1429"/>
                  <dgm:constr type="h" for="ch" forName="picture5" refType="h" fact="0.1663"/>
                </dgm:constrLst>
              </dgm:else>
            </dgm:choose>
          </dgm:else>
        </dgm:choose>
      </dgm:if>
      <dgm:if name="Name52" axis="ch" ptType="node" func="cnt" op="equ" val="6">
        <dgm:choose name="Name53">
          <dgm:if name="Name54" func="var" arg="dir" op="equ" val="norm">
            <dgm:choose name="Name55">
              <dgm:if name="Name56" axis="des" func="maxDepth" op="gt" val="1">
                <dgm:alg type="composite">
                  <dgm:param type="ar" val="1.3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primFontSz" for="ch" forName="desTx6" refType="primFontSz" refFor="ch" refForName="desTx1" op="equ"/>
                  <dgm:constr type="userD" refType="w" fact="0.0105"/>
                  <dgm:constr type="ctrX" for="ch" forName="dot1" refType="w" fact="0.3608"/>
                  <dgm:constr type="ctrY" for="ch" forName="dot1" refType="h" fact="0.8839"/>
                  <dgm:constr type="w" for="ch" forName="dot1" refType="userD"/>
                  <dgm:constr type="h" for="ch" forName="dot1" refType="userD"/>
                  <dgm:constr type="ctrX" for="ch" forName="dot2" refType="w" fact="0.3384"/>
                  <dgm:constr type="ctrY" for="ch" forName="dot2" refType="h" fact="0.8967"/>
                  <dgm:constr type="w" for="ch" forName="dot2" refType="userD"/>
                  <dgm:constr type="h" for="ch" forName="dot2" refType="userD"/>
                  <dgm:constr type="ctrX" for="ch" forName="dot3" refType="w" fact="0.3155"/>
                  <dgm:constr type="ctrY" for="ch" forName="dot3" refType="h" fact="0.9076"/>
                  <dgm:constr type="w" for="ch" forName="dot3" refType="userD"/>
                  <dgm:constr type="h" for="ch" forName="dot3" refType="userD"/>
                  <dgm:constr type="ctrX" for="ch" forName="dot4" refType="w" fact="0.2923"/>
                  <dgm:constr type="ctrY" for="ch" forName="dot4" refType="h" fact="0.9165"/>
                  <dgm:constr type="w" for="ch" forName="dot4" refType="userD"/>
                  <dgm:constr type="h" for="ch" forName="dot4" refType="userD"/>
                  <dgm:constr type="ctrX" for="ch" forName="dot5" refType="w" fact="0.2688"/>
                  <dgm:constr type="ctrY" for="ch" forName="dot5" refType="h" fact="0.9234"/>
                  <dgm:constr type="w" for="ch" forName="dot5" refType="userD"/>
                  <dgm:constr type="h" for="ch" forName="dot5" refType="userD"/>
                  <dgm:constr type="ctrX" for="ch" forName="dot6" refType="w" fact="0.4883"/>
                  <dgm:constr type="ctrY" for="ch" forName="dot6" refType="h" fact="0.764"/>
                  <dgm:constr type="w" for="ch" forName="dot6" refType="userD"/>
                  <dgm:constr type="h" for="ch" forName="dot6" refType="userD"/>
                  <dgm:constr type="ctrX" for="ch" forName="dot7" refType="w" fact="0.4695"/>
                  <dgm:constr type="ctrY" for="ch" forName="dot7" refType="h" fact="0.7878"/>
                  <dgm:constr type="w" for="ch" forName="dot7" refType="userD"/>
                  <dgm:constr type="h" for="ch" forName="dot7" refType="userD"/>
                  <dgm:constr type="ctrX" for="ch" forName="dot8" refType="w" fact="0.5696"/>
                  <dgm:constr type="ctrY" for="ch" forName="dot8" refType="h" fact="0.6227"/>
                  <dgm:constr type="w" for="ch" forName="dot8" refType="userD"/>
                  <dgm:constr type="h" for="ch" forName="dot8" refType="userD"/>
                  <dgm:constr type="ctrX" for="ch" forName="dot9" refType="w" fact="0.6247"/>
                  <dgm:constr type="ctrY" for="ch" forName="dot9" refType="h" fact="0.4556"/>
                  <dgm:constr type="w" for="ch" forName="dot9" refType="userD"/>
                  <dgm:constr type="h" for="ch" forName="dot9" refType="userD"/>
                  <dgm:constr type="ctrX" for="ch" forName="dot10" refType="w" fact="0.6509"/>
                  <dgm:constr type="ctrY" for="ch" forName="dot10" refType="h" fact="0.2816"/>
                  <dgm:constr type="w" for="ch" forName="dot10" refType="userD"/>
                  <dgm:constr type="h" for="ch" forName="dot10" refType="userD"/>
                  <dgm:constr type="ctrX" for="ch" forName="dotArrow1" refType="w" fact="0.6281"/>
                  <dgm:constr type="ctrY" for="ch" forName="dotArrow1" refType="h" fact="0.0748"/>
                  <dgm:constr type="w" for="ch" forName="dotArrow1" refType="userD"/>
                  <dgm:constr type="h" for="ch" forName="dotArrow1" refType="userD"/>
                  <dgm:constr type="ctrX" for="ch" forName="dotArrow2" refType="w" fact="0.6437"/>
                  <dgm:constr type="ctrY" for="ch" forName="dotArrow2" refType="h" fact="0.0581"/>
                  <dgm:constr type="w" for="ch" forName="dotArrow2" refType="userD"/>
                  <dgm:constr type="h" for="ch" forName="dotArrow2" refType="userD"/>
                  <dgm:constr type="ctrX" for="ch" forName="dotArrow3" refType="w" fact="0.6593"/>
                  <dgm:constr type="ctrY" for="ch" forName="dotArrow3" refType="h" fact="0.0414"/>
                  <dgm:constr type="w" for="ch" forName="dotArrow3" refType="userD"/>
                  <dgm:constr type="h" for="ch" forName="dotArrow3" refType="userD"/>
                  <dgm:constr type="ctrX" for="ch" forName="dotArrow4" refType="w" fact="0.675"/>
                  <dgm:constr type="ctrY" for="ch" forName="dotArrow4" refType="h" fact="0.0581"/>
                  <dgm:constr type="w" for="ch" forName="dotArrow4" refType="userD"/>
                  <dgm:constr type="h" for="ch" forName="dotArrow4" refType="userD"/>
                  <dgm:constr type="ctrX" for="ch" forName="dotArrow5" refType="w" fact="0.6906"/>
                  <dgm:constr type="ctrY" for="ch" forName="dotArrow5" refType="h" fact="0.0748"/>
                  <dgm:constr type="w" for="ch" forName="dotArrow5" refType="userD"/>
                  <dgm:constr type="h" for="ch" forName="dotArrow5" refType="userD"/>
                  <dgm:constr type="ctrX" for="ch" forName="dotArrow6" refType="w" fact="0.6593"/>
                  <dgm:constr type="ctrY" for="ch" forName="dotArrow6" refType="h" fact="0.0766"/>
                  <dgm:constr type="w" for="ch" forName="dotArrow6" refType="userD"/>
                  <dgm:constr type="h" for="ch" forName="dotArrow6" refType="userD"/>
                  <dgm:constr type="ctrX" for="ch" forName="dotArrow7" refType="w" fact="0.6593"/>
                  <dgm:constr type="ctrY" for="ch" forName="dotArrow7" refType="h" fact="0.1118"/>
                  <dgm:constr type="w" for="ch" forName="dotArrow7" refType="userD"/>
                  <dgm:constr type="h" for="ch" forName="dotArrow7" refType="userD"/>
                  <dgm:constr type="l" for="ch" forName="parTx1" refType="w" fact="0.2091"/>
                  <dgm:constr type="t" for="ch" forName="parTx1" refType="h" fact="0.9433"/>
                  <dgm:constr type="w" for="ch" forName="parTx1" refType="w" fact="0.2275"/>
                  <dgm:constr type="h" for="ch" forName="parTx1" refType="h" fact="0.0811"/>
                  <dgm:constr type="ctrX" for="ch" forName="picture1" refType="w" fact="0.1988"/>
                  <dgm:constr type="ctrY" for="ch" forName="picture1" refType="h" fact="0.9322"/>
                  <dgm:constr type="w" for="ch" forName="picture1" refType="w" fact="0.1055"/>
                  <dgm:constr type="h" for="ch" forName="picture1" refType="h" fact="0.1403"/>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4273"/>
                  <dgm:constr type="t" for="ch" forName="parTx2" refType="h" fact="0.8468"/>
                  <dgm:constr type="w" for="ch" forName="parTx2" refType="w" fact="0.2275"/>
                  <dgm:constr type="h" for="ch" forName="parTx2" refType="h" fact="0.0811"/>
                  <dgm:constr type="ctrX" for="ch" forName="picture2" refType="w" fact="0.4169"/>
                  <dgm:constr type="ctrY" for="ch" forName="picture2" refType="h" fact="0.8357"/>
                  <dgm:constr type="w" for="ch" forName="picture2" refType="w" fact="0.1055"/>
                  <dgm:constr type="h" for="ch" forName="picture2" refType="h" fact="0.1403"/>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5349"/>
                  <dgm:constr type="t" for="ch" forName="parTx3" refType="h" fact="0.7023"/>
                  <dgm:constr type="w" for="ch" forName="parTx3" refType="w" fact="0.2275"/>
                  <dgm:constr type="h" for="ch" forName="parTx3" refType="h" fact="0.0811"/>
                  <dgm:constr type="ctrX" for="ch" forName="picture3" refType="w" fact="0.5245"/>
                  <dgm:constr type="ctrY" for="ch" forName="picture3" refType="h" fact="0.6912"/>
                  <dgm:constr type="w" for="ch" forName="picture3" refType="w" fact="0.1055"/>
                  <dgm:constr type="h" for="ch" forName="picture3" refType="h" fact="0.1403"/>
                  <dgm:constr type="l" for="ch" forName="desTx3" refType="r" refFor="ch" refForName="parTx3"/>
                  <dgm:constr type="r" for="ch" forName="desTx3" refType="w"/>
                  <dgm:constr type="t" for="ch" forName="desTx3" refType="t" refFor="ch" refForName="parTx3"/>
                  <dgm:constr type="h" for="ch" forName="desTx3" refType="h" refFor="ch" refForName="parTx3"/>
                  <dgm:constr type="l" for="ch" forName="parTx4" refType="w" fact="0.5998"/>
                  <dgm:constr type="t" for="ch" forName="parTx4" refType="h" fact="0.5441"/>
                  <dgm:constr type="w" for="ch" forName="parTx4" refType="w" fact="0.2275"/>
                  <dgm:constr type="h" for="ch" forName="parTx4" refType="h" fact="0.0811"/>
                  <dgm:constr type="ctrX" for="ch" forName="picture4" refType="w" fact="0.5894"/>
                  <dgm:constr type="ctrY" for="ch" forName="picture4" refType="h" fact="0.533"/>
                  <dgm:constr type="w" for="ch" forName="picture4" refType="w" fact="0.1055"/>
                  <dgm:constr type="h" for="ch" forName="picture4" refType="h" fact="0.1403"/>
                  <dgm:constr type="l" for="ch" forName="desTx4" refType="r" refFor="ch" refForName="parTx4"/>
                  <dgm:constr type="r" for="ch" forName="desTx4" refType="w"/>
                  <dgm:constr type="t" for="ch" forName="desTx4" refType="t" refFor="ch" refForName="parTx4"/>
                  <dgm:constr type="h" for="ch" forName="desTx4" refType="h" refFor="ch" refForName="parTx4"/>
                  <dgm:constr type="l" for="ch" forName="parTx5" refType="w" fact="0.6416"/>
                  <dgm:constr type="t" for="ch" forName="parTx5" refType="h" fact="0.3737"/>
                  <dgm:constr type="w" for="ch" forName="parTx5" refType="w" fact="0.2275"/>
                  <dgm:constr type="h" for="ch" forName="parTx5" refType="h" fact="0.0811"/>
                  <dgm:constr type="ctrX" for="ch" forName="picture5" refType="w" fact="0.6313"/>
                  <dgm:constr type="ctrY" for="ch" forName="picture5" refType="h" fact="0.3626"/>
                  <dgm:constr type="w" for="ch" forName="picture5" refType="w" fact="0.1055"/>
                  <dgm:constr type="h" for="ch" forName="picture5" refType="h" fact="0.1403"/>
                  <dgm:constr type="l" for="ch" forName="desTx5" refType="r" refFor="ch" refForName="parTx5"/>
                  <dgm:constr type="r" for="ch" forName="desTx5" refType="w"/>
                  <dgm:constr type="t" for="ch" forName="desTx5" refType="t" refFor="ch" refForName="parTx5"/>
                  <dgm:constr type="h" for="ch" forName="desTx5" refType="h" refFor="ch" refForName="parTx5"/>
                  <dgm:constr type="l" for="ch" forName="parTx6" refType="w" fact="0.6644"/>
                  <dgm:constr type="t" for="ch" forName="parTx6" refType="h" fact="0.2061"/>
                  <dgm:constr type="w" for="ch" forName="parTx6" refType="w" fact="0.2275"/>
                  <dgm:constr type="h" for="ch" forName="parTx6" refType="h" fact="0.0811"/>
                  <dgm:constr type="ctrX" for="ch" forName="picture6" refType="w" fact="0.6541"/>
                  <dgm:constr type="ctrY" for="ch" forName="picture6" refType="h" fact="0.195"/>
                  <dgm:constr type="w" for="ch" forName="picture6" refType="w" fact="0.1055"/>
                  <dgm:constr type="h" for="ch" forName="picture6" refType="h" fact="0.1403"/>
                  <dgm:constr type="l" for="ch" forName="desTx6" refType="r" refFor="ch" refForName="parTx6"/>
                  <dgm:constr type="r" for="ch" forName="desTx6" refType="w"/>
                  <dgm:constr type="t" for="ch" forName="desTx6" refType="t" refFor="ch" refForName="parTx6"/>
                  <dgm:constr type="h" for="ch" forName="desTx6" refType="h" refFor="ch" refForName="parTx6"/>
                </dgm:constrLst>
              </dgm:if>
              <dgm:else name="Name57">
                <dgm:alg type="composite">
                  <dgm:param type="ar" val="1.122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userD" refType="w" fact="0.0125"/>
                  <dgm:constr type="ctrX" for="ch" forName="dot1" refType="w" fact="0.4276"/>
                  <dgm:constr type="ctrY" for="ch" forName="dot1" refType="h" fact="0.8839"/>
                  <dgm:constr type="w" for="ch" forName="dot1" refType="userD"/>
                  <dgm:constr type="h" for="ch" forName="dot1" refType="userD"/>
                  <dgm:constr type="ctrX" for="ch" forName="dot2" refType="w" fact="0.401"/>
                  <dgm:constr type="ctrY" for="ch" forName="dot2" refType="h" fact="0.8967"/>
                  <dgm:constr type="w" for="ch" forName="dot2" refType="userD"/>
                  <dgm:constr type="h" for="ch" forName="dot2" refType="userD"/>
                  <dgm:constr type="ctrX" for="ch" forName="dot3" refType="w" fact="0.3739"/>
                  <dgm:constr type="ctrY" for="ch" forName="dot3" refType="h" fact="0.9076"/>
                  <dgm:constr type="w" for="ch" forName="dot3" refType="userD"/>
                  <dgm:constr type="h" for="ch" forName="dot3" refType="userD"/>
                  <dgm:constr type="ctrX" for="ch" forName="dot4" refType="w" fact="0.3464"/>
                  <dgm:constr type="ctrY" for="ch" forName="dot4" refType="h" fact="0.9165"/>
                  <dgm:constr type="w" for="ch" forName="dot4" refType="userD"/>
                  <dgm:constr type="h" for="ch" forName="dot4" refType="userD"/>
                  <dgm:constr type="ctrX" for="ch" forName="dot5" refType="w" fact="0.3186"/>
                  <dgm:constr type="ctrY" for="ch" forName="dot5" refType="h" fact="0.9234"/>
                  <dgm:constr type="w" for="ch" forName="dot5" refType="userD"/>
                  <dgm:constr type="h" for="ch" forName="dot5" refType="userD"/>
                  <dgm:constr type="ctrX" for="ch" forName="dot6" refType="w" fact="0.5786"/>
                  <dgm:constr type="ctrY" for="ch" forName="dot6" refType="h" fact="0.764"/>
                  <dgm:constr type="w" for="ch" forName="dot6" refType="userD"/>
                  <dgm:constr type="h" for="ch" forName="dot6" refType="userD"/>
                  <dgm:constr type="ctrX" for="ch" forName="dot7" refType="w" fact="0.5564"/>
                  <dgm:constr type="ctrY" for="ch" forName="dot7" refType="h" fact="0.7878"/>
                  <dgm:constr type="w" for="ch" forName="dot7" refType="userD"/>
                  <dgm:constr type="h" for="ch" forName="dot7" refType="userD"/>
                  <dgm:constr type="ctrX" for="ch" forName="dot8" refType="w" fact="0.675"/>
                  <dgm:constr type="ctrY" for="ch" forName="dot8" refType="h" fact="0.6227"/>
                  <dgm:constr type="w" for="ch" forName="dot8" refType="userD"/>
                  <dgm:constr type="h" for="ch" forName="dot8" refType="userD"/>
                  <dgm:constr type="ctrX" for="ch" forName="dot9" refType="w" fact="0.7403"/>
                  <dgm:constr type="ctrY" for="ch" forName="dot9" refType="h" fact="0.4556"/>
                  <dgm:constr type="w" for="ch" forName="dot9" refType="userD"/>
                  <dgm:constr type="h" for="ch" forName="dot9" refType="userD"/>
                  <dgm:constr type="ctrX" for="ch" forName="dot10" refType="w" fact="0.7714"/>
                  <dgm:constr type="ctrY" for="ch" forName="dot10" refType="h" fact="0.2816"/>
                  <dgm:constr type="w" for="ch" forName="dot10" refType="userD"/>
                  <dgm:constr type="h" for="ch" forName="dot10" refType="userD"/>
                  <dgm:constr type="ctrX" for="ch" forName="dotArrow1" refType="w" fact="0.7443"/>
                  <dgm:constr type="ctrY" for="ch" forName="dotArrow1" refType="h" fact="0.0748"/>
                  <dgm:constr type="w" for="ch" forName="dotArrow1" refType="userD"/>
                  <dgm:constr type="h" for="ch" forName="dotArrow1" refType="userD"/>
                  <dgm:constr type="ctrX" for="ch" forName="dotArrow2" refType="w" fact="0.7628"/>
                  <dgm:constr type="ctrY" for="ch" forName="dotArrow2" refType="h" fact="0.0581"/>
                  <dgm:constr type="w" for="ch" forName="dotArrow2" refType="userD"/>
                  <dgm:constr type="h" for="ch" forName="dotArrow2" refType="userD"/>
                  <dgm:constr type="ctrX" for="ch" forName="dotArrow3" refType="w" fact="0.7814"/>
                  <dgm:constr type="ctrY" for="ch" forName="dotArrow3" refType="h" fact="0.0414"/>
                  <dgm:constr type="w" for="ch" forName="dotArrow3" refType="userD"/>
                  <dgm:constr type="h" for="ch" forName="dotArrow3" refType="userD"/>
                  <dgm:constr type="ctrX" for="ch" forName="dotArrow4" refType="w" fact="0.7999"/>
                  <dgm:constr type="ctrY" for="ch" forName="dotArrow4" refType="h" fact="0.0581"/>
                  <dgm:constr type="w" for="ch" forName="dotArrow4" refType="userD"/>
                  <dgm:constr type="h" for="ch" forName="dotArrow4" refType="userD"/>
                  <dgm:constr type="ctrX" for="ch" forName="dotArrow5" refType="w" fact="0.8184"/>
                  <dgm:constr type="ctrY" for="ch" forName="dotArrow5" refType="h" fact="0.0748"/>
                  <dgm:constr type="w" for="ch" forName="dotArrow5" refType="userD"/>
                  <dgm:constr type="h" for="ch" forName="dotArrow5" refType="userD"/>
                  <dgm:constr type="ctrX" for="ch" forName="dotArrow6" refType="w" fact="0.7814"/>
                  <dgm:constr type="ctrY" for="ch" forName="dotArrow6" refType="h" fact="0.0766"/>
                  <dgm:constr type="w" for="ch" forName="dotArrow6" refType="userD"/>
                  <dgm:constr type="h" for="ch" forName="dotArrow6" refType="userD"/>
                  <dgm:constr type="ctrX" for="ch" forName="dotArrow7" refType="w" fact="0.7814"/>
                  <dgm:constr type="ctrY" for="ch" forName="dotArrow7" refType="h" fact="0.1118"/>
                  <dgm:constr type="w" for="ch" forName="dotArrow7" refType="userD"/>
                  <dgm:constr type="h" for="ch" forName="dotArrow7" refType="userD"/>
                  <dgm:constr type="l" for="ch" forName="parTx1" refType="w" fact="0.2479"/>
                  <dgm:constr type="t" for="ch" forName="parTx1" refType="h" fact="0.9416"/>
                  <dgm:constr type="w" for="ch" forName="parTx1" refType="w" fact="0.2696"/>
                  <dgm:constr type="h" for="ch" forName="parTx1" refType="h" fact="0.0811"/>
                  <dgm:constr type="ctrX" for="ch" forName="picture1" refType="w" fact="0.2356"/>
                  <dgm:constr type="ctrY" for="ch" forName="picture1" refType="h" fact="0.9322"/>
                  <dgm:constr type="w" for="ch" forName="picture1" refType="w" fact="0.125"/>
                  <dgm:constr type="h" for="ch" forName="picture1" refType="h" fact="0.1403"/>
                  <dgm:constr type="l" for="ch" forName="parTx2" refType="w" fact="0.5064"/>
                  <dgm:constr type="t" for="ch" forName="parTx2" refType="h" fact="0.8451"/>
                  <dgm:constr type="w" for="ch" forName="parTx2" refType="w" fact="0.2696"/>
                  <dgm:constr type="h" for="ch" forName="parTx2" refType="h" fact="0.0811"/>
                  <dgm:constr type="ctrX" for="ch" forName="picture2" refType="w" fact="0.4941"/>
                  <dgm:constr type="ctrY" for="ch" forName="picture2" refType="h" fact="0.8357"/>
                  <dgm:constr type="w" for="ch" forName="picture2" refType="w" fact="0.125"/>
                  <dgm:constr type="h" for="ch" forName="picture2" refType="h" fact="0.1403"/>
                  <dgm:constr type="l" for="ch" forName="parTx3" refType="w" fact="0.6339"/>
                  <dgm:constr type="t" for="ch" forName="parTx3" refType="h" fact="0.7006"/>
                  <dgm:constr type="w" for="ch" forName="parTx3" refType="w" fact="0.2696"/>
                  <dgm:constr type="h" for="ch" forName="parTx3" refType="h" fact="0.0811"/>
                  <dgm:constr type="ctrX" for="ch" forName="picture3" refType="w" fact="0.6216"/>
                  <dgm:constr type="ctrY" for="ch" forName="picture3" refType="h" fact="0.6912"/>
                  <dgm:constr type="w" for="ch" forName="picture3" refType="w" fact="0.125"/>
                  <dgm:constr type="h" for="ch" forName="picture3" refType="h" fact="0.1403"/>
                  <dgm:constr type="l" for="ch" forName="parTx4" refType="w" fact="0.7108"/>
                  <dgm:constr type="t" for="ch" forName="parTx4" refType="h" fact="0.5424"/>
                  <dgm:constr type="w" for="ch" forName="parTx4" refType="w" fact="0.2696"/>
                  <dgm:constr type="h" for="ch" forName="parTx4" refType="h" fact="0.0811"/>
                  <dgm:constr type="ctrX" for="ch" forName="picture4" refType="w" fact="0.6985"/>
                  <dgm:constr type="ctrY" for="ch" forName="picture4" refType="h" fact="0.533"/>
                  <dgm:constr type="w" for="ch" forName="picture4" refType="w" fact="0.125"/>
                  <dgm:constr type="h" for="ch" forName="picture4" refType="h" fact="0.1403"/>
                  <dgm:constr type="l" for="ch" forName="parTx5" refType="w" fact="0.7604"/>
                  <dgm:constr type="t" for="ch" forName="parTx5" refType="h" fact="0.372"/>
                  <dgm:constr type="w" for="ch" forName="parTx5" refType="w" fact="0.2696"/>
                  <dgm:constr type="h" for="ch" forName="parTx5" refType="h" fact="0.0811"/>
                  <dgm:constr type="ctrX" for="ch" forName="picture5" refType="w" fact="0.7481"/>
                  <dgm:constr type="ctrY" for="ch" forName="picture5" refType="h" fact="0.3626"/>
                  <dgm:constr type="w" for="ch" forName="picture5" refType="w" fact="0.125"/>
                  <dgm:constr type="h" for="ch" forName="picture5" refType="h" fact="0.1403"/>
                  <dgm:constr type="l" for="ch" forName="parTx6" refType="w" fact="0.7874"/>
                  <dgm:constr type="t" for="ch" forName="parTx6" refType="h" fact="0.2044"/>
                  <dgm:constr type="w" for="ch" forName="parTx6" refType="w" fact="0.2696"/>
                  <dgm:constr type="h" for="ch" forName="parTx6" refType="h" fact="0.0811"/>
                  <dgm:constr type="ctrX" for="ch" forName="picture6" refType="w" fact="0.7751"/>
                  <dgm:constr type="ctrY" for="ch" forName="picture6" refType="h" fact="0.195"/>
                  <dgm:constr type="w" for="ch" forName="picture6" refType="w" fact="0.125"/>
                  <dgm:constr type="h" for="ch" forName="picture6" refType="h" fact="0.1403"/>
                </dgm:constrLst>
              </dgm:else>
            </dgm:choose>
          </dgm:if>
          <dgm:else name="Name58">
            <dgm:choose name="Name59">
              <dgm:if name="Name60" axis="des" func="maxDepth" op="gt" val="1">
                <dgm:alg type="composite">
                  <dgm:param type="ar" val="1.3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primFontSz" for="ch" forName="desTx6" refType="primFontSz" refFor="ch" refForName="desTx1" op="equ"/>
                  <dgm:constr type="userD" refType="w" fact="0.0105"/>
                  <dgm:constr type="ctrX" for="ch" forName="dot1" refType="w" fact="0.6392"/>
                  <dgm:constr type="ctrY" for="ch" forName="dot1" refType="h" fact="0.8839"/>
                  <dgm:constr type="w" for="ch" forName="dot1" refType="userD"/>
                  <dgm:constr type="h" for="ch" forName="dot1" refType="userD"/>
                  <dgm:constr type="ctrX" for="ch" forName="dot2" refType="w" fact="0.6616"/>
                  <dgm:constr type="ctrY" for="ch" forName="dot2" refType="h" fact="0.8967"/>
                  <dgm:constr type="w" for="ch" forName="dot2" refType="userD"/>
                  <dgm:constr type="h" for="ch" forName="dot2" refType="userD"/>
                  <dgm:constr type="ctrX" for="ch" forName="dot3" refType="w" fact="0.6845"/>
                  <dgm:constr type="ctrY" for="ch" forName="dot3" refType="h" fact="0.9076"/>
                  <dgm:constr type="w" for="ch" forName="dot3" refType="userD"/>
                  <dgm:constr type="h" for="ch" forName="dot3" refType="userD"/>
                  <dgm:constr type="ctrX" for="ch" forName="dot4" refType="w" fact="0.7077"/>
                  <dgm:constr type="ctrY" for="ch" forName="dot4" refType="h" fact="0.9165"/>
                  <dgm:constr type="w" for="ch" forName="dot4" refType="userD"/>
                  <dgm:constr type="h" for="ch" forName="dot4" refType="userD"/>
                  <dgm:constr type="ctrX" for="ch" forName="dot5" refType="w" fact="0.7312"/>
                  <dgm:constr type="ctrY" for="ch" forName="dot5" refType="h" fact="0.9234"/>
                  <dgm:constr type="w" for="ch" forName="dot5" refType="userD"/>
                  <dgm:constr type="h" for="ch" forName="dot5" refType="userD"/>
                  <dgm:constr type="ctrX" for="ch" forName="dot6" refType="w" fact="0.5117"/>
                  <dgm:constr type="ctrY" for="ch" forName="dot6" refType="h" fact="0.764"/>
                  <dgm:constr type="w" for="ch" forName="dot6" refType="userD"/>
                  <dgm:constr type="h" for="ch" forName="dot6" refType="userD"/>
                  <dgm:constr type="ctrX" for="ch" forName="dot7" refType="w" fact="0.5305"/>
                  <dgm:constr type="ctrY" for="ch" forName="dot7" refType="h" fact="0.7878"/>
                  <dgm:constr type="w" for="ch" forName="dot7" refType="userD"/>
                  <dgm:constr type="h" for="ch" forName="dot7" refType="userD"/>
                  <dgm:constr type="ctrX" for="ch" forName="dot8" refType="w" fact="0.4304"/>
                  <dgm:constr type="ctrY" for="ch" forName="dot8" refType="h" fact="0.6227"/>
                  <dgm:constr type="w" for="ch" forName="dot8" refType="userD"/>
                  <dgm:constr type="h" for="ch" forName="dot8" refType="userD"/>
                  <dgm:constr type="ctrX" for="ch" forName="dot9" refType="w" fact="0.3753"/>
                  <dgm:constr type="ctrY" for="ch" forName="dot9" refType="h" fact="0.4556"/>
                  <dgm:constr type="w" for="ch" forName="dot9" refType="userD"/>
                  <dgm:constr type="h" for="ch" forName="dot9" refType="userD"/>
                  <dgm:constr type="ctrX" for="ch" forName="dot10" refType="w" fact="0.3491"/>
                  <dgm:constr type="ctrY" for="ch" forName="dot10" refType="h" fact="0.2816"/>
                  <dgm:constr type="w" for="ch" forName="dot10" refType="userD"/>
                  <dgm:constr type="h" for="ch" forName="dot10" refType="userD"/>
                  <dgm:constr type="ctrX" for="ch" forName="dotArrow1" refType="w" fact="0.3719"/>
                  <dgm:constr type="ctrY" for="ch" forName="dotArrow1" refType="h" fact="0.0748"/>
                  <dgm:constr type="w" for="ch" forName="dotArrow1" refType="userD"/>
                  <dgm:constr type="h" for="ch" forName="dotArrow1" refType="userD"/>
                  <dgm:constr type="ctrX" for="ch" forName="dotArrow2" refType="w" fact="0.3563"/>
                  <dgm:constr type="ctrY" for="ch" forName="dotArrow2" refType="h" fact="0.0581"/>
                  <dgm:constr type="w" for="ch" forName="dotArrow2" refType="userD"/>
                  <dgm:constr type="h" for="ch" forName="dotArrow2" refType="userD"/>
                  <dgm:constr type="ctrX" for="ch" forName="dotArrow3" refType="w" fact="0.3407"/>
                  <dgm:constr type="ctrY" for="ch" forName="dotArrow3" refType="h" fact="0.0414"/>
                  <dgm:constr type="w" for="ch" forName="dotArrow3" refType="userD"/>
                  <dgm:constr type="h" for="ch" forName="dotArrow3" refType="userD"/>
                  <dgm:constr type="ctrX" for="ch" forName="dotArrow4" refType="w" fact="0.325"/>
                  <dgm:constr type="ctrY" for="ch" forName="dotArrow4" refType="h" fact="0.0581"/>
                  <dgm:constr type="w" for="ch" forName="dotArrow4" refType="userD"/>
                  <dgm:constr type="h" for="ch" forName="dotArrow4" refType="userD"/>
                  <dgm:constr type="ctrX" for="ch" forName="dotArrow5" refType="w" fact="0.3094"/>
                  <dgm:constr type="ctrY" for="ch" forName="dotArrow5" refType="h" fact="0.0748"/>
                  <dgm:constr type="w" for="ch" forName="dotArrow5" refType="userD"/>
                  <dgm:constr type="h" for="ch" forName="dotArrow5" refType="userD"/>
                  <dgm:constr type="ctrX" for="ch" forName="dotArrow6" refType="w" fact="0.3407"/>
                  <dgm:constr type="ctrY" for="ch" forName="dotArrow6" refType="h" fact="0.0766"/>
                  <dgm:constr type="w" for="ch" forName="dotArrow6" refType="userD"/>
                  <dgm:constr type="h" for="ch" forName="dotArrow6" refType="userD"/>
                  <dgm:constr type="ctrX" for="ch" forName="dotArrow7" refType="w" fact="0.3407"/>
                  <dgm:constr type="ctrY" for="ch" forName="dotArrow7" refType="h" fact="0.1118"/>
                  <dgm:constr type="w" for="ch" forName="dotArrow7" refType="userD"/>
                  <dgm:constr type="h" for="ch" forName="dotArrow7" refType="userD"/>
                  <dgm:constr type="r" for="ch" forName="parTx1" refType="w" fact="0.7909"/>
                  <dgm:constr type="t" for="ch" forName="parTx1" refType="h" fact="0.9433"/>
                  <dgm:constr type="w" for="ch" forName="parTx1" refType="w" fact="0.2275"/>
                  <dgm:constr type="h" for="ch" forName="parTx1" refType="h" fact="0.0811"/>
                  <dgm:constr type="ctrX" for="ch" forName="picture1" refType="w" fact="0.8012"/>
                  <dgm:constr type="ctrY" for="ch" forName="picture1" refType="h" fact="0.9322"/>
                  <dgm:constr type="w" for="ch" forName="picture1" refType="w" fact="0.1055"/>
                  <dgm:constr type="h" for="ch" forName="picture1" refType="h" fact="0.1403"/>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5727"/>
                  <dgm:constr type="t" for="ch" forName="parTx2" refType="h" fact="0.8468"/>
                  <dgm:constr type="w" for="ch" forName="parTx2" refType="w" fact="0.2275"/>
                  <dgm:constr type="h" for="ch" forName="parTx2" refType="h" fact="0.0811"/>
                  <dgm:constr type="ctrX" for="ch" forName="picture2" refType="w" fact="0.5831"/>
                  <dgm:constr type="ctrY" for="ch" forName="picture2" refType="h" fact="0.8357"/>
                  <dgm:constr type="w" for="ch" forName="picture2" refType="w" fact="0.1055"/>
                  <dgm:constr type="h" for="ch" forName="picture2" refType="h" fact="0.1403"/>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4651"/>
                  <dgm:constr type="t" for="ch" forName="parTx3" refType="h" fact="0.7023"/>
                  <dgm:constr type="w" for="ch" forName="parTx3" refType="w" fact="0.2275"/>
                  <dgm:constr type="h" for="ch" forName="parTx3" refType="h" fact="0.0811"/>
                  <dgm:constr type="ctrX" for="ch" forName="picture3" refType="w" fact="0.4755"/>
                  <dgm:constr type="ctrY" for="ch" forName="picture3" refType="h" fact="0.6912"/>
                  <dgm:constr type="w" for="ch" forName="picture3" refType="w" fact="0.1055"/>
                  <dgm:constr type="h" for="ch" forName="picture3" refType="h" fact="0.1403"/>
                  <dgm:constr type="r" for="ch" forName="desTx3" refType="l" refFor="ch" refForName="parTx3"/>
                  <dgm:constr type="l" for="ch" forName="desTx3"/>
                  <dgm:constr type="t" for="ch" forName="desTx3" refType="t" refFor="ch" refForName="parTx3"/>
                  <dgm:constr type="h" for="ch" forName="desTx3" refType="h" refFor="ch" refForName="parTx3"/>
                  <dgm:constr type="r" for="ch" forName="parTx4" refType="w" fact="0.4002"/>
                  <dgm:constr type="t" for="ch" forName="parTx4" refType="h" fact="0.5441"/>
                  <dgm:constr type="w" for="ch" forName="parTx4" refType="w" fact="0.2275"/>
                  <dgm:constr type="h" for="ch" forName="parTx4" refType="h" fact="0.0811"/>
                  <dgm:constr type="ctrX" for="ch" forName="picture4" refType="w" fact="0.4106"/>
                  <dgm:constr type="ctrY" for="ch" forName="picture4" refType="h" fact="0.533"/>
                  <dgm:constr type="w" for="ch" forName="picture4" refType="w" fact="0.1055"/>
                  <dgm:constr type="h" for="ch" forName="picture4" refType="h" fact="0.1403"/>
                  <dgm:constr type="r" for="ch" forName="desTx4" refType="l" refFor="ch" refForName="parTx4"/>
                  <dgm:constr type="l" for="ch" forName="desTx4"/>
                  <dgm:constr type="t" for="ch" forName="desTx4" refType="t" refFor="ch" refForName="parTx4"/>
                  <dgm:constr type="h" for="ch" forName="desTx4" refType="h" refFor="ch" refForName="parTx4"/>
                  <dgm:constr type="r" for="ch" forName="parTx5" refType="w" fact="0.3584"/>
                  <dgm:constr type="t" for="ch" forName="parTx5" refType="h" fact="0.3737"/>
                  <dgm:constr type="w" for="ch" forName="parTx5" refType="w" fact="0.2275"/>
                  <dgm:constr type="h" for="ch" forName="parTx5" refType="h" fact="0.0811"/>
                  <dgm:constr type="ctrX" for="ch" forName="picture5" refType="w" fact="0.3687"/>
                  <dgm:constr type="ctrY" for="ch" forName="picture5" refType="h" fact="0.3626"/>
                  <dgm:constr type="w" for="ch" forName="picture5" refType="w" fact="0.1055"/>
                  <dgm:constr type="h" for="ch" forName="picture5" refType="h" fact="0.1403"/>
                  <dgm:constr type="r" for="ch" forName="desTx5" refType="l" refFor="ch" refForName="parTx5"/>
                  <dgm:constr type="l" for="ch" forName="desTx5"/>
                  <dgm:constr type="t" for="ch" forName="desTx5" refType="t" refFor="ch" refForName="parTx5"/>
                  <dgm:constr type="h" for="ch" forName="desTx5" refType="h" refFor="ch" refForName="parTx5"/>
                  <dgm:constr type="r" for="ch" forName="parTx6" refType="w" fact="0.3356"/>
                  <dgm:constr type="t" for="ch" forName="parTx6" refType="h" fact="0.2061"/>
                  <dgm:constr type="w" for="ch" forName="parTx6" refType="w" fact="0.2275"/>
                  <dgm:constr type="h" for="ch" forName="parTx6" refType="h" fact="0.0811"/>
                  <dgm:constr type="ctrX" for="ch" forName="picture6" refType="w" fact="0.3459"/>
                  <dgm:constr type="ctrY" for="ch" forName="picture6" refType="h" fact="0.195"/>
                  <dgm:constr type="w" for="ch" forName="picture6" refType="w" fact="0.1055"/>
                  <dgm:constr type="h" for="ch" forName="picture6" refType="h" fact="0.1403"/>
                  <dgm:constr type="r" for="ch" forName="desTx6" refType="l" refFor="ch" refForName="parTx6"/>
                  <dgm:constr type="l" for="ch" forName="desTx6"/>
                  <dgm:constr type="t" for="ch" forName="desTx6" refType="t" refFor="ch" refForName="parTx6"/>
                  <dgm:constr type="h" for="ch" forName="desTx6" refType="h" refFor="ch" refForName="parTx6"/>
                </dgm:constrLst>
              </dgm:if>
              <dgm:else name="Name61">
                <dgm:alg type="composite">
                  <dgm:param type="ar" val="1.122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userD" refType="w" fact="0.0125"/>
                  <dgm:constr type="ctrX" for="ch" forName="dot1" refType="w" fact="0.5724"/>
                  <dgm:constr type="ctrY" for="ch" forName="dot1" refType="h" fact="0.8839"/>
                  <dgm:constr type="w" for="ch" forName="dot1" refType="userD"/>
                  <dgm:constr type="h" for="ch" forName="dot1" refType="userD"/>
                  <dgm:constr type="ctrX" for="ch" forName="dot2" refType="w" fact="0.599"/>
                  <dgm:constr type="ctrY" for="ch" forName="dot2" refType="h" fact="0.8967"/>
                  <dgm:constr type="w" for="ch" forName="dot2" refType="userD"/>
                  <dgm:constr type="h" for="ch" forName="dot2" refType="userD"/>
                  <dgm:constr type="ctrX" for="ch" forName="dot3" refType="w" fact="0.6261"/>
                  <dgm:constr type="ctrY" for="ch" forName="dot3" refType="h" fact="0.9076"/>
                  <dgm:constr type="w" for="ch" forName="dot3" refType="userD"/>
                  <dgm:constr type="h" for="ch" forName="dot3" refType="userD"/>
                  <dgm:constr type="ctrX" for="ch" forName="dot4" refType="w" fact="0.6536"/>
                  <dgm:constr type="ctrY" for="ch" forName="dot4" refType="h" fact="0.9165"/>
                  <dgm:constr type="w" for="ch" forName="dot4" refType="userD"/>
                  <dgm:constr type="h" for="ch" forName="dot4" refType="userD"/>
                  <dgm:constr type="ctrX" for="ch" forName="dot5" refType="w" fact="0.6814"/>
                  <dgm:constr type="ctrY" for="ch" forName="dot5" refType="h" fact="0.9234"/>
                  <dgm:constr type="w" for="ch" forName="dot5" refType="userD"/>
                  <dgm:constr type="h" for="ch" forName="dot5" refType="userD"/>
                  <dgm:constr type="ctrX" for="ch" forName="dot6" refType="w" fact="0.4214"/>
                  <dgm:constr type="ctrY" for="ch" forName="dot6" refType="h" fact="0.764"/>
                  <dgm:constr type="w" for="ch" forName="dot6" refType="userD"/>
                  <dgm:constr type="h" for="ch" forName="dot6" refType="userD"/>
                  <dgm:constr type="ctrX" for="ch" forName="dot7" refType="w" fact="0.4436"/>
                  <dgm:constr type="ctrY" for="ch" forName="dot7" refType="h" fact="0.7878"/>
                  <dgm:constr type="w" for="ch" forName="dot7" refType="userD"/>
                  <dgm:constr type="h" for="ch" forName="dot7" refType="userD"/>
                  <dgm:constr type="ctrX" for="ch" forName="dot8" refType="w" fact="0.325"/>
                  <dgm:constr type="ctrY" for="ch" forName="dot8" refType="h" fact="0.6227"/>
                  <dgm:constr type="w" for="ch" forName="dot8" refType="userD"/>
                  <dgm:constr type="h" for="ch" forName="dot8" refType="userD"/>
                  <dgm:constr type="ctrX" for="ch" forName="dot9" refType="w" fact="0.2597"/>
                  <dgm:constr type="ctrY" for="ch" forName="dot9" refType="h" fact="0.4556"/>
                  <dgm:constr type="w" for="ch" forName="dot9" refType="userD"/>
                  <dgm:constr type="h" for="ch" forName="dot9" refType="userD"/>
                  <dgm:constr type="ctrX" for="ch" forName="dot10" refType="w" fact="0.2286"/>
                  <dgm:constr type="ctrY" for="ch" forName="dot10" refType="h" fact="0.2816"/>
                  <dgm:constr type="w" for="ch" forName="dot10" refType="userD"/>
                  <dgm:constr type="h" for="ch" forName="dot10" refType="userD"/>
                  <dgm:constr type="ctrX" for="ch" forName="dotArrow1" refType="w" fact="0.2557"/>
                  <dgm:constr type="ctrY" for="ch" forName="dotArrow1" refType="h" fact="0.0748"/>
                  <dgm:constr type="w" for="ch" forName="dotArrow1" refType="userD"/>
                  <dgm:constr type="h" for="ch" forName="dotArrow1" refType="userD"/>
                  <dgm:constr type="ctrX" for="ch" forName="dotArrow2" refType="w" fact="0.2372"/>
                  <dgm:constr type="ctrY" for="ch" forName="dotArrow2" refType="h" fact="0.0581"/>
                  <dgm:constr type="w" for="ch" forName="dotArrow2" refType="userD"/>
                  <dgm:constr type="h" for="ch" forName="dotArrow2" refType="userD"/>
                  <dgm:constr type="ctrX" for="ch" forName="dotArrow3" refType="w" fact="0.2187"/>
                  <dgm:constr type="ctrY" for="ch" forName="dotArrow3" refType="h" fact="0.0414"/>
                  <dgm:constr type="w" for="ch" forName="dotArrow3" refType="userD"/>
                  <dgm:constr type="h" for="ch" forName="dotArrow3" refType="userD"/>
                  <dgm:constr type="ctrX" for="ch" forName="dotArrow4" refType="w" fact="0.2001"/>
                  <dgm:constr type="ctrY" for="ch" forName="dotArrow4" refType="h" fact="0.0581"/>
                  <dgm:constr type="w" for="ch" forName="dotArrow4" refType="userD"/>
                  <dgm:constr type="h" for="ch" forName="dotArrow4" refType="userD"/>
                  <dgm:constr type="ctrX" for="ch" forName="dotArrow5" refType="w" fact="0.1816"/>
                  <dgm:constr type="ctrY" for="ch" forName="dotArrow5" refType="h" fact="0.0748"/>
                  <dgm:constr type="w" for="ch" forName="dotArrow5" refType="userD"/>
                  <dgm:constr type="h" for="ch" forName="dotArrow5" refType="userD"/>
                  <dgm:constr type="ctrX" for="ch" forName="dotArrow6" refType="w" fact="0.2187"/>
                  <dgm:constr type="ctrY" for="ch" forName="dotArrow6" refType="h" fact="0.0766"/>
                  <dgm:constr type="w" for="ch" forName="dotArrow6" refType="userD"/>
                  <dgm:constr type="h" for="ch" forName="dotArrow6" refType="userD"/>
                  <dgm:constr type="ctrX" for="ch" forName="dotArrow7" refType="w" fact="0.2187"/>
                  <dgm:constr type="ctrY" for="ch" forName="dotArrow7" refType="h" fact="0.1118"/>
                  <dgm:constr type="w" for="ch" forName="dotArrow7" refType="userD"/>
                  <dgm:constr type="h" for="ch" forName="dotArrow7" refType="userD"/>
                  <dgm:constr type="r" for="ch" forName="parTx1" refType="w" fact="0.7522"/>
                  <dgm:constr type="t" for="ch" forName="parTx1" refType="h" fact="0.9416"/>
                  <dgm:constr type="w" for="ch" forName="parTx1" refType="w" fact="0.2696"/>
                  <dgm:constr type="h" for="ch" forName="parTx1" refType="h" fact="0.0811"/>
                  <dgm:constr type="ctrX" for="ch" forName="picture1" refType="w" fact="0.7644"/>
                  <dgm:constr type="ctrY" for="ch" forName="picture1" refType="h" fact="0.9322"/>
                  <dgm:constr type="w" for="ch" forName="picture1" refType="w" fact="0.125"/>
                  <dgm:constr type="h" for="ch" forName="picture1" refType="h" fact="0.1403"/>
                  <dgm:constr type="r" for="ch" forName="parTx2" refType="w" fact="0.4937"/>
                  <dgm:constr type="t" for="ch" forName="parTx2" refType="h" fact="0.8451"/>
                  <dgm:constr type="w" for="ch" forName="parTx2" refType="w" fact="0.2696"/>
                  <dgm:constr type="h" for="ch" forName="parTx2" refType="h" fact="0.0811"/>
                  <dgm:constr type="ctrX" for="ch" forName="picture2" refType="w" fact="0.5059"/>
                  <dgm:constr type="ctrY" for="ch" forName="picture2" refType="h" fact="0.8357"/>
                  <dgm:constr type="w" for="ch" forName="picture2" refType="w" fact="0.125"/>
                  <dgm:constr type="h" for="ch" forName="picture2" refType="h" fact="0.1403"/>
                  <dgm:constr type="r" for="ch" forName="parTx3" refType="w" fact="0.3662"/>
                  <dgm:constr type="t" for="ch" forName="parTx3" refType="h" fact="0.7006"/>
                  <dgm:constr type="w" for="ch" forName="parTx3" refType="w" fact="0.2696"/>
                  <dgm:constr type="h" for="ch" forName="parTx3" refType="h" fact="0.0811"/>
                  <dgm:constr type="ctrX" for="ch" forName="picture3" refType="w" fact="0.3784"/>
                  <dgm:constr type="ctrY" for="ch" forName="picture3" refType="h" fact="0.6912"/>
                  <dgm:constr type="w" for="ch" forName="picture3" refType="w" fact="0.125"/>
                  <dgm:constr type="h" for="ch" forName="picture3" refType="h" fact="0.1403"/>
                  <dgm:constr type="r" for="ch" forName="parTx4" refType="w" fact="0.2893"/>
                  <dgm:constr type="t" for="ch" forName="parTx4" refType="h" fact="0.5424"/>
                  <dgm:constr type="w" for="ch" forName="parTx4" refType="w" fact="0.2696"/>
                  <dgm:constr type="h" for="ch" forName="parTx4" refType="h" fact="0.0811"/>
                  <dgm:constr type="ctrX" for="ch" forName="picture4" refType="w" fact="0.3015"/>
                  <dgm:constr type="ctrY" for="ch" forName="picture4" refType="h" fact="0.533"/>
                  <dgm:constr type="w" for="ch" forName="picture4" refType="w" fact="0.125"/>
                  <dgm:constr type="h" for="ch" forName="picture4" refType="h" fact="0.1403"/>
                  <dgm:constr type="r" for="ch" forName="parTx5" refType="w" fact="0.2397"/>
                  <dgm:constr type="t" for="ch" forName="parTx5" refType="h" fact="0.372"/>
                  <dgm:constr type="w" for="ch" forName="parTx5" refType="w" fact="0.2696"/>
                  <dgm:constr type="h" for="ch" forName="parTx5" refType="h" fact="0.0811"/>
                  <dgm:constr type="ctrX" for="ch" forName="picture5" refType="w" fact="0.2519"/>
                  <dgm:constr type="ctrY" for="ch" forName="picture5" refType="h" fact="0.3626"/>
                  <dgm:constr type="w" for="ch" forName="picture5" refType="w" fact="0.125"/>
                  <dgm:constr type="h" for="ch" forName="picture5" refType="h" fact="0.1403"/>
                  <dgm:constr type="r" for="ch" forName="parTx6" refType="w" fact="0.2127"/>
                  <dgm:constr type="t" for="ch" forName="parTx6" refType="h" fact="0.2044"/>
                  <dgm:constr type="w" for="ch" forName="parTx6" refType="w" fact="0.2696"/>
                  <dgm:constr type="h" for="ch" forName="parTx6" refType="h" fact="0.0811"/>
                  <dgm:constr type="ctrX" for="ch" forName="picture6" refType="w" fact="0.2249"/>
                  <dgm:constr type="ctrY" for="ch" forName="picture6" refType="h" fact="0.195"/>
                  <dgm:constr type="w" for="ch" forName="picture6" refType="w" fact="0.125"/>
                  <dgm:constr type="h" for="ch" forName="picture6" refType="h" fact="0.1403"/>
                </dgm:constrLst>
              </dgm:else>
            </dgm:choose>
          </dgm:else>
        </dgm:choose>
      </dgm:if>
      <dgm:else name="Name62">
        <dgm:choose name="Name63">
          <dgm:if name="Name64" func="var" arg="dir" op="equ" val="norm">
            <dgm:choose name="Name65">
              <dgm:if name="Name66" axis="des" func="maxDepth" op="gt" val="1">
                <dgm:alg type="composite">
                  <dgm:param type="ar" val="1.2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parTx7"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primFontSz" for="ch" forName="desTx6" refType="primFontSz" refFor="ch" refForName="desTx1" op="equ"/>
                  <dgm:constr type="primFontSz" for="ch" forName="desTx7" refType="primFontSz" refFor="ch" refForName="desTx1" op="equ"/>
                  <dgm:constr type="userD" refType="w" fact="0.0097"/>
                  <dgm:constr type="ctrX" for="ch" forName="dot1" refType="w" fact="0.3909"/>
                  <dgm:constr type="ctrY" for="ch" forName="dot1" refType="h" fact="0.8342"/>
                  <dgm:constr type="w" for="ch" forName="dot1" refType="userD"/>
                  <dgm:constr type="h" for="ch" forName="dot1" refType="userD"/>
                  <dgm:constr type="ctrX" for="ch" forName="dot2" refType="w" fact="0.3721"/>
                  <dgm:constr type="ctrY" for="ch" forName="dot2" refType="h" fact="0.8448"/>
                  <dgm:constr type="w" for="ch" forName="dot2" refType="userD"/>
                  <dgm:constr type="h" for="ch" forName="dot2" refType="userD"/>
                  <dgm:constr type="ctrX" for="ch" forName="dot3" refType="w" fact="0.353"/>
                  <dgm:constr type="ctrY" for="ch" forName="dot3" refType="h" fact="0.8539"/>
                  <dgm:constr type="w" for="ch" forName="dot3" refType="userD"/>
                  <dgm:constr type="h" for="ch" forName="dot3" refType="userD"/>
                  <dgm:constr type="ctrX" for="ch" forName="dot4" refType="w" fact="0.3337"/>
                  <dgm:constr type="ctrY" for="ch" forName="dot4" refType="h" fact="0.8615"/>
                  <dgm:constr type="w" for="ch" forName="dot4" refType="userD"/>
                  <dgm:constr type="h" for="ch" forName="dot4" refType="userD"/>
                  <dgm:constr type="ctrX" for="ch" forName="dot5" refType="w" fact="0.3142"/>
                  <dgm:constr type="ctrY" for="ch" forName="dot5" refType="h" fact="0.8676"/>
                  <dgm:constr type="w" for="ch" forName="dot5" refType="userD"/>
                  <dgm:constr type="h" for="ch" forName="dot5" refType="userD"/>
                  <dgm:constr type="ctrX" for="ch" forName="dot6" refType="w" fact="0.5088"/>
                  <dgm:constr type="ctrY" for="ch" forName="dot6" refType="h" fact="0.7255"/>
                  <dgm:constr type="w" for="ch" forName="dot6" refType="userD"/>
                  <dgm:constr type="h" for="ch" forName="dot6" refType="userD"/>
                  <dgm:constr type="ctrX" for="ch" forName="dot7" refType="w" fact="0.4926"/>
                  <dgm:constr type="ctrY" for="ch" forName="dot7" refType="h" fact="0.7454"/>
                  <dgm:constr type="w" for="ch" forName="dot7" refType="userD"/>
                  <dgm:constr type="h" for="ch" forName="dot7" refType="userD"/>
                  <dgm:constr type="ctrX" for="ch" forName="dot8" refType="w" fact="0.5836"/>
                  <dgm:constr type="ctrY" for="ch" forName="dot8" refType="h" fact="0.6026"/>
                  <dgm:constr type="w" for="ch" forName="dot8" refType="userD"/>
                  <dgm:constr type="h" for="ch" forName="dot8" refType="userD"/>
                  <dgm:constr type="ctrX" for="ch" forName="dot9" refType="w" fact="0.6371"/>
                  <dgm:constr type="ctrY" for="ch" forName="dot9" refType="h" fact="0.4632"/>
                  <dgm:constr type="w" for="ch" forName="dot9" refType="userD"/>
                  <dgm:constr type="h" for="ch" forName="dot9" refType="userD"/>
                  <dgm:constr type="ctrX" for="ch" forName="dot10" refType="w" fact="0.6701"/>
                  <dgm:constr type="ctrY" for="ch" forName="dot10" refType="h" fact="0.3187"/>
                  <dgm:constr type="w" for="ch" forName="dot10" refType="userD"/>
                  <dgm:constr type="h" for="ch" forName="dot10" refType="userD"/>
                  <dgm:constr type="ctrX" for="ch" forName="dot11" refType="w" fact="0.6853"/>
                  <dgm:constr type="ctrY" for="ch" forName="dot11" refType="h" fact="0.1763"/>
                  <dgm:constr type="w" for="ch" forName="dot11" refType="userD"/>
                  <dgm:constr type="h" for="ch" forName="dot11" refType="userD"/>
                  <dgm:constr type="ctrX" for="ch" forName="dotArrow1" refType="w" fact="0.6627"/>
                  <dgm:constr type="ctrY" for="ch" forName="dotArrow1" refType="h" fact="-0.0099"/>
                  <dgm:constr type="w" for="ch" forName="dotArrow1" refType="userD"/>
                  <dgm:constr type="h" for="ch" forName="dotArrow1" refType="userD"/>
                  <dgm:constr type="ctrX" for="ch" forName="dotArrow2" refType="w" fact="0.6773"/>
                  <dgm:constr type="ctrY" for="ch" forName="dotArrow2" refType="h" fact="-0.0239"/>
                  <dgm:constr type="w" for="ch" forName="dotArrow2" refType="userD"/>
                  <dgm:constr type="h" for="ch" forName="dotArrow2" refType="userD"/>
                  <dgm:constr type="ctrX" for="ch" forName="dotArrow3" refType="w" fact="0.6919"/>
                  <dgm:constr type="ctrY" for="ch" forName="dotArrow3" refType="h" fact="-0.0378"/>
                  <dgm:constr type="w" for="ch" forName="dotArrow3" refType="userD"/>
                  <dgm:constr type="h" for="ch" forName="dotArrow3" refType="userD"/>
                  <dgm:constr type="ctrX" for="ch" forName="dotArrow4" refType="w" fact="0.7065"/>
                  <dgm:constr type="ctrY" for="ch" forName="dotArrow4" refType="h" fact="-0.0239"/>
                  <dgm:constr type="w" for="ch" forName="dotArrow4" refType="userD"/>
                  <dgm:constr type="h" for="ch" forName="dotArrow4" refType="userD"/>
                  <dgm:constr type="ctrX" for="ch" forName="dotArrow5" refType="w" fact="0.7212"/>
                  <dgm:constr type="ctrY" for="ch" forName="dotArrow5" refType="h" fact="-0.0099"/>
                  <dgm:constr type="w" for="ch" forName="dotArrow5" refType="userD"/>
                  <dgm:constr type="h" for="ch" forName="dotArrow5" refType="userD"/>
                  <dgm:constr type="ctrX" for="ch" forName="dotArrow6" refType="w" fact="0.6919"/>
                  <dgm:constr type="ctrY" for="ch" forName="dotArrow6" refType="h" fact="-0.0084"/>
                  <dgm:constr type="w" for="ch" forName="dotArrow6" refType="userD"/>
                  <dgm:constr type="h" for="ch" forName="dotArrow6" refType="userD"/>
                  <dgm:constr type="ctrX" for="ch" forName="dotArrow7" refType="w" fact="0.6919"/>
                  <dgm:constr type="ctrY" for="ch" forName="dotArrow7" refType="h" fact="0.0211"/>
                  <dgm:constr type="w" for="ch" forName="dotArrow7" refType="userD"/>
                  <dgm:constr type="h" for="ch" forName="dotArrow7" refType="userD"/>
                  <dgm:constr type="l" for="ch" forName="parTx1" refType="w" fact="0.2556"/>
                  <dgm:constr type="t" for="ch" forName="parTx1" refType="h" fact="0.8856"/>
                  <dgm:constr type="w" for="ch" forName="parTx1" refType="w" fact="0.2101"/>
                  <dgm:constr type="h" for="ch" forName="parTx1" refType="h" fact="0.0704"/>
                  <dgm:constr type="ctrX" for="ch" forName="picture1" refType="w" fact="0.246"/>
                  <dgm:constr type="ctrY" for="ch" forName="picture1" refType="h" fact="0.8769"/>
                  <dgm:constr type="w" for="ch" forName="picture1" refType="w" fact="0.0974"/>
                  <dgm:constr type="h" for="ch" forName="picture1" refType="h" fact="0.1218"/>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4535"/>
                  <dgm:constr type="t" for="ch" forName="parTx2" refType="h" fact="0.7956"/>
                  <dgm:constr type="w" for="ch" forName="parTx2" refType="w" fact="0.2101"/>
                  <dgm:constr type="h" for="ch" forName="parTx2" refType="h" fact="0.0704"/>
                  <dgm:constr type="ctrX" for="ch" forName="picture2" refType="w" fact="0.4439"/>
                  <dgm:constr type="ctrY" for="ch" forName="picture2" refType="h" fact="0.787"/>
                  <dgm:constr type="w" for="ch" forName="picture2" refType="w" fact="0.0974"/>
                  <dgm:constr type="h" for="ch" forName="picture2" refType="h" fact="0.1218"/>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5511"/>
                  <dgm:constr type="t" for="ch" forName="parTx3" refType="h" fact="0.673"/>
                  <dgm:constr type="w" for="ch" forName="parTx3" refType="w" fact="0.2101"/>
                  <dgm:constr type="h" for="ch" forName="parTx3" refType="h" fact="0.0704"/>
                  <dgm:constr type="ctrX" for="ch" forName="picture3" refType="w" fact="0.5415"/>
                  <dgm:constr type="ctrY" for="ch" forName="picture3" refType="h" fact="0.6644"/>
                  <dgm:constr type="w" for="ch" forName="picture3" refType="w" fact="0.0974"/>
                  <dgm:constr type="h" for="ch" forName="picture3" refType="h" fact="0.1218"/>
                  <dgm:constr type="l" for="ch" forName="desTx3" refType="r" refFor="ch" refForName="parTx3"/>
                  <dgm:constr type="r" for="ch" forName="desTx3" refType="w"/>
                  <dgm:constr type="t" for="ch" forName="desTx3" refType="t" refFor="ch" refForName="parTx3"/>
                  <dgm:constr type="h" for="ch" forName="desTx3" refType="h" refFor="ch" refForName="parTx3"/>
                  <dgm:constr type="l" for="ch" forName="parTx4" refType="w" fact="0.6132"/>
                  <dgm:constr type="t" for="ch" forName="parTx4" refType="h" fact="0.538"/>
                  <dgm:constr type="w" for="ch" forName="parTx4" refType="w" fact="0.2101"/>
                  <dgm:constr type="h" for="ch" forName="parTx4" refType="h" fact="0.0704"/>
                  <dgm:constr type="ctrX" for="ch" forName="picture4" refType="w" fact="0.6037"/>
                  <dgm:constr type="ctrY" for="ch" forName="picture4" refType="h" fact="0.5294"/>
                  <dgm:constr type="w" for="ch" forName="picture4" refType="w" fact="0.0974"/>
                  <dgm:constr type="h" for="ch" forName="picture4" refType="h" fact="0.1218"/>
                  <dgm:constr type="l" for="ch" forName="desTx4" refType="r" refFor="ch" refForName="parTx4"/>
                  <dgm:constr type="r" for="ch" forName="desTx4" refType="w"/>
                  <dgm:constr type="t" for="ch" forName="desTx4" refType="t" refFor="ch" refForName="parTx4"/>
                  <dgm:constr type="h" for="ch" forName="desTx4" refType="h" refFor="ch" refForName="parTx4"/>
                  <dgm:constr type="l" for="ch" forName="parTx5" refType="w" fact="0.6576"/>
                  <dgm:constr type="t" for="ch" forName="parTx5" refType="h" fact="0.3951"/>
                  <dgm:constr type="w" for="ch" forName="parTx5" refType="w" fact="0.2101"/>
                  <dgm:constr type="h" for="ch" forName="parTx5" refType="h" fact="0.0704"/>
                  <dgm:constr type="ctrX" for="ch" forName="picture5" refType="w" fact="0.648"/>
                  <dgm:constr type="ctrY" for="ch" forName="picture5" refType="h" fact="0.3864"/>
                  <dgm:constr type="w" for="ch" forName="picture5" refType="w" fact="0.0974"/>
                  <dgm:constr type="h" for="ch" forName="picture5" refType="h" fact="0.1218"/>
                  <dgm:constr type="l" for="ch" forName="desTx5" refType="r" refFor="ch" refForName="parTx5"/>
                  <dgm:constr type="r" for="ch" forName="desTx5" refType="w"/>
                  <dgm:constr type="t" for="ch" forName="desTx5" refType="t" refFor="ch" refForName="parTx5"/>
                  <dgm:constr type="h" for="ch" forName="desTx5" refType="h" refFor="ch" refForName="parTx5"/>
                  <dgm:constr type="l" for="ch" forName="parTx6" refType="w" fact="0.6828"/>
                  <dgm:constr type="t" for="ch" forName="parTx6" refType="h" fact="0.2531"/>
                  <dgm:constr type="w" for="ch" forName="parTx6" refType="w" fact="0.2101"/>
                  <dgm:constr type="h" for="ch" forName="parTx6" refType="h" fact="0.0704"/>
                  <dgm:constr type="ctrX" for="ch" forName="picture6" refType="w" fact="0.6733"/>
                  <dgm:constr type="ctrY" for="ch" forName="picture6" refType="h" fact="0.2444"/>
                  <dgm:constr type="w" for="ch" forName="picture6" refType="w" fact="0.0974"/>
                  <dgm:constr type="h" for="ch" forName="picture6" refType="h" fact="0.1218"/>
                  <dgm:constr type="l" for="ch" forName="desTx6" refType="r" refFor="ch" refForName="parTx6"/>
                  <dgm:constr type="r" for="ch" forName="desTx6" refType="w"/>
                  <dgm:constr type="t" for="ch" forName="desTx6" refType="t" refFor="ch" refForName="parTx6"/>
                  <dgm:constr type="h" for="ch" forName="desTx6" refType="h" refFor="ch" refForName="parTx6"/>
                  <dgm:constr type="l" for="ch" forName="parTx7" refType="w" fact="0.6966"/>
                  <dgm:constr type="t" for="ch" forName="parTx7" refType="h" fact="0.1162"/>
                  <dgm:constr type="w" for="ch" forName="parTx7" refType="w" fact="0.2101"/>
                  <dgm:constr type="h" for="ch" forName="parTx7" refType="h" fact="0.0704"/>
                  <dgm:constr type="ctrX" for="ch" forName="picture7" refType="w" fact="0.6871"/>
                  <dgm:constr type="ctrY" for="ch" forName="picture7" refType="h" fact="0.1075"/>
                  <dgm:constr type="w" for="ch" forName="picture7" refType="w" fact="0.0974"/>
                  <dgm:constr type="h" for="ch" forName="picture7" refType="h" fact="0.1218"/>
                  <dgm:constr type="l" for="ch" forName="desTx7" refType="r" refFor="ch" refForName="parTx7"/>
                  <dgm:constr type="r" for="ch" forName="desTx7" refType="w"/>
                  <dgm:constr type="t" for="ch" forName="desTx7" refType="t" refFor="ch" refForName="parTx7"/>
                  <dgm:constr type="h" for="ch" forName="desTx7" refType="h" refFor="ch" refForName="parTx7"/>
                </dgm:constrLst>
              </dgm:if>
              <dgm:else name="Name67">
                <dgm:alg type="composite">
                  <dgm:param type="ar" val="1.096"/>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parTx7" refType="primFontSz" refFor="ch" refForName="parTx1" op="equ"/>
                  <dgm:constr type="userD" refType="w" fact="0.0111"/>
                  <dgm:constr type="ctrX" for="ch" forName="dot1" refType="w" fact="0.4459"/>
                  <dgm:constr type="ctrY" for="ch" forName="dot1" refType="h" fact="0.8342"/>
                  <dgm:constr type="w" for="ch" forName="dot1" refType="userD"/>
                  <dgm:constr type="h" for="ch" forName="dot1" refType="userD"/>
                  <dgm:constr type="ctrX" for="ch" forName="dot2" refType="w" fact="0.4244"/>
                  <dgm:constr type="ctrY" for="ch" forName="dot2" refType="h" fact="0.8448"/>
                  <dgm:constr type="w" for="ch" forName="dot2" refType="userD"/>
                  <dgm:constr type="h" for="ch" forName="dot2" refType="userD"/>
                  <dgm:constr type="ctrX" for="ch" forName="dot3" refType="w" fact="0.4026"/>
                  <dgm:constr type="ctrY" for="ch" forName="dot3" refType="h" fact="0.8539"/>
                  <dgm:constr type="w" for="ch" forName="dot3" refType="userD"/>
                  <dgm:constr type="h" for="ch" forName="dot3" refType="userD"/>
                  <dgm:constr type="ctrX" for="ch" forName="dot4" refType="w" fact="0.3806"/>
                  <dgm:constr type="ctrY" for="ch" forName="dot4" refType="h" fact="0.8615"/>
                  <dgm:constr type="w" for="ch" forName="dot4" refType="userD"/>
                  <dgm:constr type="h" for="ch" forName="dot4" refType="userD"/>
                  <dgm:constr type="ctrX" for="ch" forName="dot5" refType="w" fact="0.3584"/>
                  <dgm:constr type="ctrY" for="ch" forName="dot5" refType="h" fact="0.8676"/>
                  <dgm:constr type="w" for="ch" forName="dot5" refType="userD"/>
                  <dgm:constr type="h" for="ch" forName="dot5" refType="userD"/>
                  <dgm:constr type="ctrX" for="ch" forName="dot6" refType="w" fact="0.5803"/>
                  <dgm:constr type="ctrY" for="ch" forName="dot6" refType="h" fact="0.7255"/>
                  <dgm:constr type="w" for="ch" forName="dot6" refType="userD"/>
                  <dgm:constr type="h" for="ch" forName="dot6" refType="userD"/>
                  <dgm:constr type="ctrX" for="ch" forName="dot7" refType="w" fact="0.5618"/>
                  <dgm:constr type="ctrY" for="ch" forName="dot7" refType="h" fact="0.7454"/>
                  <dgm:constr type="w" for="ch" forName="dot7" refType="userD"/>
                  <dgm:constr type="h" for="ch" forName="dot7" refType="userD"/>
                  <dgm:constr type="ctrX" for="ch" forName="dot8" refType="w" fact="0.6656"/>
                  <dgm:constr type="ctrY" for="ch" forName="dot8" refType="h" fact="0.6026"/>
                  <dgm:constr type="w" for="ch" forName="dot8" refType="userD"/>
                  <dgm:constr type="h" for="ch" forName="dot8" refType="userD"/>
                  <dgm:constr type="ctrX" for="ch" forName="dot9" refType="w" fact="0.7266"/>
                  <dgm:constr type="ctrY" for="ch" forName="dot9" refType="h" fact="0.4632"/>
                  <dgm:constr type="w" for="ch" forName="dot9" refType="userD"/>
                  <dgm:constr type="h" for="ch" forName="dot9" refType="userD"/>
                  <dgm:constr type="ctrX" for="ch" forName="dot10" refType="w" fact="0.7643"/>
                  <dgm:constr type="ctrY" for="ch" forName="dot10" refType="h" fact="0.3187"/>
                  <dgm:constr type="w" for="ch" forName="dot10" refType="userD"/>
                  <dgm:constr type="h" for="ch" forName="dot10" refType="userD"/>
                  <dgm:constr type="ctrX" for="ch" forName="dot11" refType="w" fact="0.7816"/>
                  <dgm:constr type="ctrY" for="ch" forName="dot11" refType="h" fact="0.1763"/>
                  <dgm:constr type="w" for="ch" forName="dot11" refType="userD"/>
                  <dgm:constr type="h" for="ch" forName="dot11" refType="userD"/>
                  <dgm:constr type="ctrX" for="ch" forName="dotArrow1" refType="w" fact="0.7558"/>
                  <dgm:constr type="ctrY" for="ch" forName="dotArrow1" refType="h" fact="-0.0099"/>
                  <dgm:constr type="w" for="ch" forName="dotArrow1" refType="userD"/>
                  <dgm:constr type="h" for="ch" forName="dotArrow1" refType="userD"/>
                  <dgm:constr type="ctrX" for="ch" forName="dotArrow2" refType="w" fact="0.7725"/>
                  <dgm:constr type="ctrY" for="ch" forName="dotArrow2" refType="h" fact="-0.0239"/>
                  <dgm:constr type="w" for="ch" forName="dotArrow2" refType="userD"/>
                  <dgm:constr type="h" for="ch" forName="dotArrow2" refType="userD"/>
                  <dgm:constr type="ctrX" for="ch" forName="dotArrow3" refType="w" fact="0.7892"/>
                  <dgm:constr type="ctrY" for="ch" forName="dotArrow3" refType="h" fact="-0.0378"/>
                  <dgm:constr type="w" for="ch" forName="dotArrow3" refType="userD"/>
                  <dgm:constr type="h" for="ch" forName="dotArrow3" refType="userD"/>
                  <dgm:constr type="ctrX" for="ch" forName="dotArrow4" refType="w" fact="0.8058"/>
                  <dgm:constr type="ctrY" for="ch" forName="dotArrow4" refType="h" fact="-0.0239"/>
                  <dgm:constr type="w" for="ch" forName="dotArrow4" refType="userD"/>
                  <dgm:constr type="h" for="ch" forName="dotArrow4" refType="userD"/>
                  <dgm:constr type="ctrX" for="ch" forName="dotArrow5" refType="w" fact="0.8225"/>
                  <dgm:constr type="ctrY" for="ch" forName="dotArrow5" refType="h" fact="-0.0099"/>
                  <dgm:constr type="w" for="ch" forName="dotArrow5" refType="userD"/>
                  <dgm:constr type="h" for="ch" forName="dotArrow5" refType="userD"/>
                  <dgm:constr type="ctrX" for="ch" forName="dotArrow6" refType="w" fact="0.7892"/>
                  <dgm:constr type="ctrY" for="ch" forName="dotArrow6" refType="h" fact="-0.0084"/>
                  <dgm:constr type="w" for="ch" forName="dotArrow6" refType="userD"/>
                  <dgm:constr type="h" for="ch" forName="dotArrow6" refType="userD"/>
                  <dgm:constr type="ctrX" for="ch" forName="dotArrow7" refType="w" fact="0.7892"/>
                  <dgm:constr type="ctrY" for="ch" forName="dotArrow7" refType="h" fact="0.0211"/>
                  <dgm:constr type="w" for="ch" forName="dotArrow7" refType="userD"/>
                  <dgm:constr type="h" for="ch" forName="dotArrow7" refType="userD"/>
                  <dgm:constr type="l" for="ch" forName="parTx1" refType="w" fact="0.2915"/>
                  <dgm:constr type="t" for="ch" forName="parTx1" refType="h" fact="0.8845"/>
                  <dgm:constr type="w" for="ch" forName="parTx1" refType="w" fact="0.2396"/>
                  <dgm:constr type="h" for="ch" forName="parTx1" refType="h" fact="0.0704"/>
                  <dgm:constr type="ctrX" for="ch" forName="picture1" refType="w" fact="0.2806"/>
                  <dgm:constr type="ctrY" for="ch" forName="picture1" refType="h" fact="0.8769"/>
                  <dgm:constr type="w" for="ch" forName="picture1" refType="w" fact="0.1111"/>
                  <dgm:constr type="h" for="ch" forName="picture1" refType="h" fact="0.1218"/>
                  <dgm:constr type="l" for="ch" forName="parTx2" refType="w" fact="0.5172"/>
                  <dgm:constr type="t" for="ch" forName="parTx2" refType="h" fact="0.7946"/>
                  <dgm:constr type="w" for="ch" forName="parTx2" refType="w" fact="0.2396"/>
                  <dgm:constr type="h" for="ch" forName="parTx2" refType="h" fact="0.0704"/>
                  <dgm:constr type="ctrX" for="ch" forName="picture2" refType="w" fact="0.5063"/>
                  <dgm:constr type="ctrY" for="ch" forName="picture2" refType="h" fact="0.787"/>
                  <dgm:constr type="w" for="ch" forName="picture2" refType="w" fact="0.1111"/>
                  <dgm:constr type="h" for="ch" forName="picture2" refType="h" fact="0.1218"/>
                  <dgm:constr type="l" for="ch" forName="parTx3" refType="w" fact="0.6285"/>
                  <dgm:constr type="t" for="ch" forName="parTx3" refType="h" fact="0.672"/>
                  <dgm:constr type="w" for="ch" forName="parTx3" refType="w" fact="0.2396"/>
                  <dgm:constr type="h" for="ch" forName="parTx3" refType="h" fact="0.0704"/>
                  <dgm:constr type="ctrX" for="ch" forName="picture3" refType="w" fact="0.6176"/>
                  <dgm:constr type="ctrY" for="ch" forName="picture3" refType="h" fact="0.6644"/>
                  <dgm:constr type="w" for="ch" forName="picture3" refType="w" fact="0.1111"/>
                  <dgm:constr type="h" for="ch" forName="picture3" refType="h" fact="0.1218"/>
                  <dgm:constr type="l" for="ch" forName="parTx4" refType="w" fact="0.6994"/>
                  <dgm:constr type="t" for="ch" forName="parTx4" refType="h" fact="0.5369"/>
                  <dgm:constr type="w" for="ch" forName="parTx4" refType="w" fact="0.2396"/>
                  <dgm:constr type="h" for="ch" forName="parTx4" refType="h" fact="0.0704"/>
                  <dgm:constr type="ctrX" for="ch" forName="picture4" refType="w" fact="0.6885"/>
                  <dgm:constr type="ctrY" for="ch" forName="picture4" refType="h" fact="0.5294"/>
                  <dgm:constr type="w" for="ch" forName="picture4" refType="w" fact="0.1111"/>
                  <dgm:constr type="h" for="ch" forName="picture4" refType="h" fact="0.1218"/>
                  <dgm:constr type="l" for="ch" forName="parTx5" refType="w" fact="0.75"/>
                  <dgm:constr type="t" for="ch" forName="parTx5" refType="h" fact="0.394"/>
                  <dgm:constr type="w" for="ch" forName="parTx5" refType="w" fact="0.2396"/>
                  <dgm:constr type="h" for="ch" forName="parTx5" refType="h" fact="0.0704"/>
                  <dgm:constr type="ctrX" for="ch" forName="picture5" refType="w" fact="0.7391"/>
                  <dgm:constr type="ctrY" for="ch" forName="picture5" refType="h" fact="0.3864"/>
                  <dgm:constr type="w" for="ch" forName="picture5" refType="w" fact="0.1111"/>
                  <dgm:constr type="h" for="ch" forName="picture5" refType="h" fact="0.1218"/>
                  <dgm:constr type="l" for="ch" forName="parTx6" refType="w" fact="0.7788"/>
                  <dgm:constr type="t" for="ch" forName="parTx6" refType="h" fact="0.252"/>
                  <dgm:constr type="w" for="ch" forName="parTx6" refType="w" fact="0.2396"/>
                  <dgm:constr type="h" for="ch" forName="parTx6" refType="h" fact="0.0704"/>
                  <dgm:constr type="ctrX" for="ch" forName="picture6" refType="w" fact="0.7679"/>
                  <dgm:constr type="ctrY" for="ch" forName="picture6" refType="h" fact="0.2444"/>
                  <dgm:constr type="w" for="ch" forName="picture6" refType="w" fact="0.1111"/>
                  <dgm:constr type="h" for="ch" forName="picture6" refType="h" fact="0.1218"/>
                  <dgm:constr type="l" for="ch" forName="parTx7" refType="w" fact="0.7945"/>
                  <dgm:constr type="t" for="ch" forName="parTx7" refType="h" fact="0.1151"/>
                  <dgm:constr type="w" for="ch" forName="parTx7" refType="w" fact="0.2396"/>
                  <dgm:constr type="h" for="ch" forName="parTx7" refType="h" fact="0.0704"/>
                  <dgm:constr type="ctrX" for="ch" forName="picture7" refType="w" fact="0.7836"/>
                  <dgm:constr type="ctrY" for="ch" forName="picture7" refType="h" fact="0.1075"/>
                  <dgm:constr type="w" for="ch" forName="picture7" refType="w" fact="0.1111"/>
                  <dgm:constr type="h" for="ch" forName="picture7" refType="h" fact="0.1218"/>
                </dgm:constrLst>
              </dgm:else>
            </dgm:choose>
          </dgm:if>
          <dgm:else name="Name68">
            <dgm:choose name="Name69">
              <dgm:if name="Name70" axis="des" func="maxDepth" op="gt" val="1">
                <dgm:alg type="composite">
                  <dgm:param type="ar" val="1.2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parTx7"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primFontSz" for="ch" forName="desTx6" refType="primFontSz" refFor="ch" refForName="desTx1" op="equ"/>
                  <dgm:constr type="primFontSz" for="ch" forName="desTx7" refType="primFontSz" refFor="ch" refForName="desTx1" op="equ"/>
                  <dgm:constr type="userD" refType="w" fact="0.0097"/>
                  <dgm:constr type="ctrX" for="ch" forName="dot1" refType="w" fact="0.6091"/>
                  <dgm:constr type="ctrY" for="ch" forName="dot1" refType="h" fact="0.8342"/>
                  <dgm:constr type="w" for="ch" forName="dot1" refType="userD"/>
                  <dgm:constr type="h" for="ch" forName="dot1" refType="userD"/>
                  <dgm:constr type="ctrX" for="ch" forName="dot2" refType="w" fact="0.6279"/>
                  <dgm:constr type="ctrY" for="ch" forName="dot2" refType="h" fact="0.8448"/>
                  <dgm:constr type="w" for="ch" forName="dot2" refType="userD"/>
                  <dgm:constr type="h" for="ch" forName="dot2" refType="userD"/>
                  <dgm:constr type="ctrX" for="ch" forName="dot3" refType="w" fact="0.647"/>
                  <dgm:constr type="ctrY" for="ch" forName="dot3" refType="h" fact="0.8539"/>
                  <dgm:constr type="w" for="ch" forName="dot3" refType="userD"/>
                  <dgm:constr type="h" for="ch" forName="dot3" refType="userD"/>
                  <dgm:constr type="ctrX" for="ch" forName="dot4" refType="w" fact="0.6663"/>
                  <dgm:constr type="ctrY" for="ch" forName="dot4" refType="h" fact="0.8615"/>
                  <dgm:constr type="w" for="ch" forName="dot4" refType="userD"/>
                  <dgm:constr type="h" for="ch" forName="dot4" refType="userD"/>
                  <dgm:constr type="ctrX" for="ch" forName="dot5" refType="w" fact="0.6858"/>
                  <dgm:constr type="ctrY" for="ch" forName="dot5" refType="h" fact="0.8676"/>
                  <dgm:constr type="w" for="ch" forName="dot5" refType="userD"/>
                  <dgm:constr type="h" for="ch" forName="dot5" refType="userD"/>
                  <dgm:constr type="ctrX" for="ch" forName="dot6" refType="w" fact="0.4912"/>
                  <dgm:constr type="ctrY" for="ch" forName="dot6" refType="h" fact="0.7255"/>
                  <dgm:constr type="w" for="ch" forName="dot6" refType="userD"/>
                  <dgm:constr type="h" for="ch" forName="dot6" refType="userD"/>
                  <dgm:constr type="ctrX" for="ch" forName="dot7" refType="w" fact="0.5074"/>
                  <dgm:constr type="ctrY" for="ch" forName="dot7" refType="h" fact="0.7454"/>
                  <dgm:constr type="w" for="ch" forName="dot7" refType="userD"/>
                  <dgm:constr type="h" for="ch" forName="dot7" refType="userD"/>
                  <dgm:constr type="ctrX" for="ch" forName="dot8" refType="w" fact="0.4164"/>
                  <dgm:constr type="ctrY" for="ch" forName="dot8" refType="h" fact="0.6026"/>
                  <dgm:constr type="w" for="ch" forName="dot8" refType="userD"/>
                  <dgm:constr type="h" for="ch" forName="dot8" refType="userD"/>
                  <dgm:constr type="ctrX" for="ch" forName="dot9" refType="w" fact="0.3629"/>
                  <dgm:constr type="ctrY" for="ch" forName="dot9" refType="h" fact="0.4632"/>
                  <dgm:constr type="w" for="ch" forName="dot9" refType="userD"/>
                  <dgm:constr type="h" for="ch" forName="dot9" refType="userD"/>
                  <dgm:constr type="ctrX" for="ch" forName="dot10" refType="w" fact="0.3299"/>
                  <dgm:constr type="ctrY" for="ch" forName="dot10" refType="h" fact="0.3187"/>
                  <dgm:constr type="w" for="ch" forName="dot10" refType="userD"/>
                  <dgm:constr type="h" for="ch" forName="dot10" refType="userD"/>
                  <dgm:constr type="ctrX" for="ch" forName="dot11" refType="w" fact="0.3147"/>
                  <dgm:constr type="ctrY" for="ch" forName="dot11" refType="h" fact="0.1763"/>
                  <dgm:constr type="w" for="ch" forName="dot11" refType="userD"/>
                  <dgm:constr type="h" for="ch" forName="dot11" refType="userD"/>
                  <dgm:constr type="ctrX" for="ch" forName="dotArrow1" refType="w" fact="0.3373"/>
                  <dgm:constr type="ctrY" for="ch" forName="dotArrow1" refType="h" fact="-0.0099"/>
                  <dgm:constr type="w" for="ch" forName="dotArrow1" refType="userD"/>
                  <dgm:constr type="h" for="ch" forName="dotArrow1" refType="userD"/>
                  <dgm:constr type="ctrX" for="ch" forName="dotArrow2" refType="w" fact="0.3227"/>
                  <dgm:constr type="ctrY" for="ch" forName="dotArrow2" refType="h" fact="-0.0239"/>
                  <dgm:constr type="w" for="ch" forName="dotArrow2" refType="userD"/>
                  <dgm:constr type="h" for="ch" forName="dotArrow2" refType="userD"/>
                  <dgm:constr type="ctrX" for="ch" forName="dotArrow3" refType="w" fact="0.3081"/>
                  <dgm:constr type="ctrY" for="ch" forName="dotArrow3" refType="h" fact="-0.0378"/>
                  <dgm:constr type="w" for="ch" forName="dotArrow3" refType="userD"/>
                  <dgm:constr type="h" for="ch" forName="dotArrow3" refType="userD"/>
                  <dgm:constr type="ctrX" for="ch" forName="dotArrow4" refType="w" fact="0.2935"/>
                  <dgm:constr type="ctrY" for="ch" forName="dotArrow4" refType="h" fact="-0.0239"/>
                  <dgm:constr type="w" for="ch" forName="dotArrow4" refType="userD"/>
                  <dgm:constr type="h" for="ch" forName="dotArrow4" refType="userD"/>
                  <dgm:constr type="ctrX" for="ch" forName="dotArrow5" refType="w" fact="0.2788"/>
                  <dgm:constr type="ctrY" for="ch" forName="dotArrow5" refType="h" fact="-0.0099"/>
                  <dgm:constr type="w" for="ch" forName="dotArrow5" refType="userD"/>
                  <dgm:constr type="h" for="ch" forName="dotArrow5" refType="userD"/>
                  <dgm:constr type="ctrX" for="ch" forName="dotArrow6" refType="w" fact="0.3081"/>
                  <dgm:constr type="ctrY" for="ch" forName="dotArrow6" refType="h" fact="-0.0084"/>
                  <dgm:constr type="w" for="ch" forName="dotArrow6" refType="userD"/>
                  <dgm:constr type="h" for="ch" forName="dotArrow6" refType="userD"/>
                  <dgm:constr type="ctrX" for="ch" forName="dotArrow7" refType="w" fact="0.3081"/>
                  <dgm:constr type="ctrY" for="ch" forName="dotArrow7" refType="h" fact="0.0211"/>
                  <dgm:constr type="w" for="ch" forName="dotArrow7" refType="userD"/>
                  <dgm:constr type="h" for="ch" forName="dotArrow7" refType="userD"/>
                  <dgm:constr type="r" for="ch" forName="parTx1" refType="w" fact="0.7444"/>
                  <dgm:constr type="t" for="ch" forName="parTx1" refType="h" fact="0.8856"/>
                  <dgm:constr type="w" for="ch" forName="parTx1" refType="w" fact="0.2101"/>
                  <dgm:constr type="h" for="ch" forName="parTx1" refType="h" fact="0.0704"/>
                  <dgm:constr type="ctrX" for="ch" forName="picture1" refType="w" fact="0.754"/>
                  <dgm:constr type="ctrY" for="ch" forName="picture1" refType="h" fact="0.8769"/>
                  <dgm:constr type="w" for="ch" forName="picture1" refType="w" fact="0.0974"/>
                  <dgm:constr type="h" for="ch" forName="picture1" refType="h" fact="0.1218"/>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5465"/>
                  <dgm:constr type="t" for="ch" forName="parTx2" refType="h" fact="0.7956"/>
                  <dgm:constr type="w" for="ch" forName="parTx2" refType="w" fact="0.2101"/>
                  <dgm:constr type="h" for="ch" forName="parTx2" refType="h" fact="0.0704"/>
                  <dgm:constr type="ctrX" for="ch" forName="picture2" refType="w" fact="0.5561"/>
                  <dgm:constr type="ctrY" for="ch" forName="picture2" refType="h" fact="0.787"/>
                  <dgm:constr type="w" for="ch" forName="picture2" refType="w" fact="0.0974"/>
                  <dgm:constr type="h" for="ch" forName="picture2" refType="h" fact="0.1218"/>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4489"/>
                  <dgm:constr type="t" for="ch" forName="parTx3" refType="h" fact="0.673"/>
                  <dgm:constr type="w" for="ch" forName="parTx3" refType="w" fact="0.2101"/>
                  <dgm:constr type="h" for="ch" forName="parTx3" refType="h" fact="0.0704"/>
                  <dgm:constr type="ctrX" for="ch" forName="picture3" refType="w" fact="0.4585"/>
                  <dgm:constr type="ctrY" for="ch" forName="picture3" refType="h" fact="0.6644"/>
                  <dgm:constr type="w" for="ch" forName="picture3" refType="w" fact="0.0974"/>
                  <dgm:constr type="h" for="ch" forName="picture3" refType="h" fact="0.1218"/>
                  <dgm:constr type="r" for="ch" forName="desTx3" refType="l" refFor="ch" refForName="parTx3"/>
                  <dgm:constr type="l" for="ch" forName="desTx3"/>
                  <dgm:constr type="t" for="ch" forName="desTx3" refType="t" refFor="ch" refForName="parTx3"/>
                  <dgm:constr type="h" for="ch" forName="desTx3" refType="h" refFor="ch" refForName="parTx3"/>
                  <dgm:constr type="r" for="ch" forName="parTx4" refType="w" fact="0.3868"/>
                  <dgm:constr type="t" for="ch" forName="parTx4" refType="h" fact="0.538"/>
                  <dgm:constr type="w" for="ch" forName="parTx4" refType="w" fact="0.2101"/>
                  <dgm:constr type="h" for="ch" forName="parTx4" refType="h" fact="0.0704"/>
                  <dgm:constr type="ctrX" for="ch" forName="picture4" refType="w" fact="0.3963"/>
                  <dgm:constr type="ctrY" for="ch" forName="picture4" refType="h" fact="0.5294"/>
                  <dgm:constr type="w" for="ch" forName="picture4" refType="w" fact="0.0974"/>
                  <dgm:constr type="h" for="ch" forName="picture4" refType="h" fact="0.1218"/>
                  <dgm:constr type="r" for="ch" forName="desTx4" refType="l" refFor="ch" refForName="parTx4"/>
                  <dgm:constr type="l" for="ch" forName="desTx4"/>
                  <dgm:constr type="t" for="ch" forName="desTx4" refType="t" refFor="ch" refForName="parTx4"/>
                  <dgm:constr type="h" for="ch" forName="desTx4" refType="h" refFor="ch" refForName="parTx4"/>
                  <dgm:constr type="r" for="ch" forName="parTx5" refType="w" fact="0.3424"/>
                  <dgm:constr type="t" for="ch" forName="parTx5" refType="h" fact="0.3951"/>
                  <dgm:constr type="w" for="ch" forName="parTx5" refType="w" fact="0.2101"/>
                  <dgm:constr type="h" for="ch" forName="parTx5" refType="h" fact="0.0704"/>
                  <dgm:constr type="ctrX" for="ch" forName="picture5" refType="w" fact="0.352"/>
                  <dgm:constr type="ctrY" for="ch" forName="picture5" refType="h" fact="0.3864"/>
                  <dgm:constr type="w" for="ch" forName="picture5" refType="w" fact="0.0974"/>
                  <dgm:constr type="h" for="ch" forName="picture5" refType="h" fact="0.1218"/>
                  <dgm:constr type="r" for="ch" forName="desTx5" refType="l" refFor="ch" refForName="parTx5"/>
                  <dgm:constr type="l" for="ch" forName="desTx5"/>
                  <dgm:constr type="t" for="ch" forName="desTx5" refType="t" refFor="ch" refForName="parTx5"/>
                  <dgm:constr type="h" for="ch" forName="desTx5" refType="h" refFor="ch" refForName="parTx5"/>
                  <dgm:constr type="r" for="ch" forName="parTx6" refType="w" fact="0.3172"/>
                  <dgm:constr type="t" for="ch" forName="parTx6" refType="h" fact="0.2531"/>
                  <dgm:constr type="w" for="ch" forName="parTx6" refType="w" fact="0.2101"/>
                  <dgm:constr type="h" for="ch" forName="parTx6" refType="h" fact="0.0704"/>
                  <dgm:constr type="ctrX" for="ch" forName="picture6" refType="w" fact="0.3267"/>
                  <dgm:constr type="ctrY" for="ch" forName="picture6" refType="h" fact="0.2444"/>
                  <dgm:constr type="w" for="ch" forName="picture6" refType="w" fact="0.0974"/>
                  <dgm:constr type="h" for="ch" forName="picture6" refType="h" fact="0.1218"/>
                  <dgm:constr type="r" for="ch" forName="desTx6" refType="l" refFor="ch" refForName="parTx6"/>
                  <dgm:constr type="l" for="ch" forName="desTx6"/>
                  <dgm:constr type="t" for="ch" forName="desTx6" refType="t" refFor="ch" refForName="parTx6"/>
                  <dgm:constr type="h" for="ch" forName="desTx6" refType="h" refFor="ch" refForName="parTx6"/>
                  <dgm:constr type="r" for="ch" forName="parTx7" refType="w" fact="0.3034"/>
                  <dgm:constr type="t" for="ch" forName="parTx7" refType="h" fact="0.1162"/>
                  <dgm:constr type="w" for="ch" forName="parTx7" refType="w" fact="0.2101"/>
                  <dgm:constr type="h" for="ch" forName="parTx7" refType="h" fact="0.0704"/>
                  <dgm:constr type="ctrX" for="ch" forName="picture7" refType="w" fact="0.3129"/>
                  <dgm:constr type="ctrY" for="ch" forName="picture7" refType="h" fact="0.1075"/>
                  <dgm:constr type="w" for="ch" forName="picture7" refType="w" fact="0.0974"/>
                  <dgm:constr type="h" for="ch" forName="picture7" refType="h" fact="0.1218"/>
                  <dgm:constr type="r" for="ch" forName="desTx7" refType="l" refFor="ch" refForName="parTx7"/>
                  <dgm:constr type="l" for="ch" forName="desTx7"/>
                  <dgm:constr type="t" for="ch" forName="desTx7" refType="t" refFor="ch" refForName="parTx7"/>
                  <dgm:constr type="h" for="ch" forName="desTx7" refType="h" refFor="ch" refForName="parTx7"/>
                </dgm:constrLst>
              </dgm:if>
              <dgm:else name="Name71">
                <dgm:alg type="composite">
                  <dgm:param type="ar" val="1.096"/>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parTx7" refType="primFontSz" refFor="ch" refForName="parTx1" op="equ"/>
                  <dgm:constr type="userD" refType="w" fact="0.0111"/>
                  <dgm:constr type="ctrX" for="ch" forName="dot1" refType="w" fact="0.5541"/>
                  <dgm:constr type="ctrY" for="ch" forName="dot1" refType="h" fact="0.8342"/>
                  <dgm:constr type="w" for="ch" forName="dot1" refType="userD"/>
                  <dgm:constr type="h" for="ch" forName="dot1" refType="userD"/>
                  <dgm:constr type="ctrX" for="ch" forName="dot2" refType="w" fact="0.5756"/>
                  <dgm:constr type="ctrY" for="ch" forName="dot2" refType="h" fact="0.8448"/>
                  <dgm:constr type="w" for="ch" forName="dot2" refType="userD"/>
                  <dgm:constr type="h" for="ch" forName="dot2" refType="userD"/>
                  <dgm:constr type="ctrX" for="ch" forName="dot3" refType="w" fact="0.5974"/>
                  <dgm:constr type="ctrY" for="ch" forName="dot3" refType="h" fact="0.8539"/>
                  <dgm:constr type="w" for="ch" forName="dot3" refType="userD"/>
                  <dgm:constr type="h" for="ch" forName="dot3" refType="userD"/>
                  <dgm:constr type="ctrX" for="ch" forName="dot4" refType="w" fact="0.6194"/>
                  <dgm:constr type="ctrY" for="ch" forName="dot4" refType="h" fact="0.8615"/>
                  <dgm:constr type="w" for="ch" forName="dot4" refType="userD"/>
                  <dgm:constr type="h" for="ch" forName="dot4" refType="userD"/>
                  <dgm:constr type="ctrX" for="ch" forName="dot5" refType="w" fact="0.6416"/>
                  <dgm:constr type="ctrY" for="ch" forName="dot5" refType="h" fact="0.8676"/>
                  <dgm:constr type="w" for="ch" forName="dot5" refType="userD"/>
                  <dgm:constr type="h" for="ch" forName="dot5" refType="userD"/>
                  <dgm:constr type="ctrX" for="ch" forName="dot6" refType="w" fact="0.4197"/>
                  <dgm:constr type="ctrY" for="ch" forName="dot6" refType="h" fact="0.7255"/>
                  <dgm:constr type="w" for="ch" forName="dot6" refType="userD"/>
                  <dgm:constr type="h" for="ch" forName="dot6" refType="userD"/>
                  <dgm:constr type="ctrX" for="ch" forName="dot7" refType="w" fact="0.4382"/>
                  <dgm:constr type="ctrY" for="ch" forName="dot7" refType="h" fact="0.7454"/>
                  <dgm:constr type="w" for="ch" forName="dot7" refType="userD"/>
                  <dgm:constr type="h" for="ch" forName="dot7" refType="userD"/>
                  <dgm:constr type="ctrX" for="ch" forName="dot8" refType="w" fact="0.3344"/>
                  <dgm:constr type="ctrY" for="ch" forName="dot8" refType="h" fact="0.6026"/>
                  <dgm:constr type="w" for="ch" forName="dot8" refType="userD"/>
                  <dgm:constr type="h" for="ch" forName="dot8" refType="userD"/>
                  <dgm:constr type="ctrX" for="ch" forName="dot9" refType="w" fact="0.2734"/>
                  <dgm:constr type="ctrY" for="ch" forName="dot9" refType="h" fact="0.4632"/>
                  <dgm:constr type="w" for="ch" forName="dot9" refType="userD"/>
                  <dgm:constr type="h" for="ch" forName="dot9" refType="userD"/>
                  <dgm:constr type="ctrX" for="ch" forName="dot10" refType="w" fact="0.2357"/>
                  <dgm:constr type="ctrY" for="ch" forName="dot10" refType="h" fact="0.3187"/>
                  <dgm:constr type="w" for="ch" forName="dot10" refType="userD"/>
                  <dgm:constr type="h" for="ch" forName="dot10" refType="userD"/>
                  <dgm:constr type="ctrX" for="ch" forName="dot11" refType="w" fact="0.2184"/>
                  <dgm:constr type="ctrY" for="ch" forName="dot11" refType="h" fact="0.1763"/>
                  <dgm:constr type="w" for="ch" forName="dot11" refType="userD"/>
                  <dgm:constr type="h" for="ch" forName="dot11" refType="userD"/>
                  <dgm:constr type="ctrX" for="ch" forName="dotArrow1" refType="w" fact="0.2442"/>
                  <dgm:constr type="ctrY" for="ch" forName="dotArrow1" refType="h" fact="-0.0099"/>
                  <dgm:constr type="w" for="ch" forName="dotArrow1" refType="userD"/>
                  <dgm:constr type="h" for="ch" forName="dotArrow1" refType="userD"/>
                  <dgm:constr type="ctrX" for="ch" forName="dotArrow2" refType="w" fact="0.2275"/>
                  <dgm:constr type="ctrY" for="ch" forName="dotArrow2" refType="h" fact="-0.0239"/>
                  <dgm:constr type="w" for="ch" forName="dotArrow2" refType="userD"/>
                  <dgm:constr type="h" for="ch" forName="dotArrow2" refType="userD"/>
                  <dgm:constr type="ctrX" for="ch" forName="dotArrow3" refType="w" fact="0.2108"/>
                  <dgm:constr type="ctrY" for="ch" forName="dotArrow3" refType="h" fact="-0.0378"/>
                  <dgm:constr type="w" for="ch" forName="dotArrow3" refType="userD"/>
                  <dgm:constr type="h" for="ch" forName="dotArrow3" refType="userD"/>
                  <dgm:constr type="ctrX" for="ch" forName="dotArrow4" refType="w" fact="0.1942"/>
                  <dgm:constr type="ctrY" for="ch" forName="dotArrow4" refType="h" fact="-0.0239"/>
                  <dgm:constr type="w" for="ch" forName="dotArrow4" refType="userD"/>
                  <dgm:constr type="h" for="ch" forName="dotArrow4" refType="userD"/>
                  <dgm:constr type="ctrX" for="ch" forName="dotArrow5" refType="w" fact="0.1775"/>
                  <dgm:constr type="ctrY" for="ch" forName="dotArrow5" refType="h" fact="-0.0099"/>
                  <dgm:constr type="w" for="ch" forName="dotArrow5" refType="userD"/>
                  <dgm:constr type="h" for="ch" forName="dotArrow5" refType="userD"/>
                  <dgm:constr type="ctrX" for="ch" forName="dotArrow6" refType="w" fact="0.2108"/>
                  <dgm:constr type="ctrY" for="ch" forName="dotArrow6" refType="h" fact="-0.0084"/>
                  <dgm:constr type="w" for="ch" forName="dotArrow6" refType="userD"/>
                  <dgm:constr type="h" for="ch" forName="dotArrow6" refType="userD"/>
                  <dgm:constr type="ctrX" for="ch" forName="dotArrow7" refType="w" fact="0.2108"/>
                  <dgm:constr type="ctrY" for="ch" forName="dotArrow7" refType="h" fact="0.0211"/>
                  <dgm:constr type="w" for="ch" forName="dotArrow7" refType="userD"/>
                  <dgm:constr type="h" for="ch" forName="dotArrow7" refType="userD"/>
                  <dgm:constr type="r" for="ch" forName="parTx1" refType="w" fact="0.7085"/>
                  <dgm:constr type="t" for="ch" forName="parTx1" refType="h" fact="0.8845"/>
                  <dgm:constr type="w" for="ch" forName="parTx1" refType="w" fact="0.2396"/>
                  <dgm:constr type="h" for="ch" forName="parTx1" refType="h" fact="0.0704"/>
                  <dgm:constr type="ctrX" for="ch" forName="picture1" refType="w" fact="0.7194"/>
                  <dgm:constr type="ctrY" for="ch" forName="picture1" refType="h" fact="0.8769"/>
                  <dgm:constr type="w" for="ch" forName="picture1" refType="w" fact="0.1111"/>
                  <dgm:constr type="h" for="ch" forName="picture1" refType="h" fact="0.1218"/>
                  <dgm:constr type="r" for="ch" forName="parTx2" refType="w" fact="0.4828"/>
                  <dgm:constr type="t" for="ch" forName="parTx2" refType="h" fact="0.7946"/>
                  <dgm:constr type="w" for="ch" forName="parTx2" refType="w" fact="0.2396"/>
                  <dgm:constr type="h" for="ch" forName="parTx2" refType="h" fact="0.0704"/>
                  <dgm:constr type="ctrX" for="ch" forName="picture2" refType="w" fact="0.4937"/>
                  <dgm:constr type="ctrY" for="ch" forName="picture2" refType="h" fact="0.787"/>
                  <dgm:constr type="w" for="ch" forName="picture2" refType="w" fact="0.1111"/>
                  <dgm:constr type="h" for="ch" forName="picture2" refType="h" fact="0.1218"/>
                  <dgm:constr type="r" for="ch" forName="parTx3" refType="w" fact="0.3715"/>
                  <dgm:constr type="t" for="ch" forName="parTx3" refType="h" fact="0.672"/>
                  <dgm:constr type="w" for="ch" forName="parTx3" refType="w" fact="0.2396"/>
                  <dgm:constr type="h" for="ch" forName="parTx3" refType="h" fact="0.0704"/>
                  <dgm:constr type="ctrX" for="ch" forName="picture3" refType="w" fact="0.3824"/>
                  <dgm:constr type="ctrY" for="ch" forName="picture3" refType="h" fact="0.6644"/>
                  <dgm:constr type="w" for="ch" forName="picture3" refType="w" fact="0.1111"/>
                  <dgm:constr type="h" for="ch" forName="picture3" refType="h" fact="0.1218"/>
                  <dgm:constr type="r" for="ch" forName="parTx4" refType="w" fact="0.3006"/>
                  <dgm:constr type="t" for="ch" forName="parTx4" refType="h" fact="0.5369"/>
                  <dgm:constr type="w" for="ch" forName="parTx4" refType="w" fact="0.2396"/>
                  <dgm:constr type="h" for="ch" forName="parTx4" refType="h" fact="0.0704"/>
                  <dgm:constr type="ctrX" for="ch" forName="picture4" refType="w" fact="0.3115"/>
                  <dgm:constr type="ctrY" for="ch" forName="picture4" refType="h" fact="0.5294"/>
                  <dgm:constr type="w" for="ch" forName="picture4" refType="w" fact="0.1111"/>
                  <dgm:constr type="h" for="ch" forName="picture4" refType="h" fact="0.1218"/>
                  <dgm:constr type="r" for="ch" forName="parTx5" refType="w" fact="0.25"/>
                  <dgm:constr type="t" for="ch" forName="parTx5" refType="h" fact="0.394"/>
                  <dgm:constr type="w" for="ch" forName="parTx5" refType="w" fact="0.2396"/>
                  <dgm:constr type="h" for="ch" forName="parTx5" refType="h" fact="0.0704"/>
                  <dgm:constr type="ctrX" for="ch" forName="picture5" refType="w" fact="0.2609"/>
                  <dgm:constr type="ctrY" for="ch" forName="picture5" refType="h" fact="0.3864"/>
                  <dgm:constr type="w" for="ch" forName="picture5" refType="w" fact="0.1111"/>
                  <dgm:constr type="h" for="ch" forName="picture5" refType="h" fact="0.1218"/>
                  <dgm:constr type="r" for="ch" forName="parTx6" refType="w" fact="0.2212"/>
                  <dgm:constr type="t" for="ch" forName="parTx6" refType="h" fact="0.252"/>
                  <dgm:constr type="w" for="ch" forName="parTx6" refType="w" fact="0.2396"/>
                  <dgm:constr type="h" for="ch" forName="parTx6" refType="h" fact="0.0704"/>
                  <dgm:constr type="ctrX" for="ch" forName="picture6" refType="w" fact="0.2321"/>
                  <dgm:constr type="ctrY" for="ch" forName="picture6" refType="h" fact="0.2444"/>
                  <dgm:constr type="w" for="ch" forName="picture6" refType="w" fact="0.1111"/>
                  <dgm:constr type="h" for="ch" forName="picture6" refType="h" fact="0.1218"/>
                  <dgm:constr type="r" for="ch" forName="parTx7" refType="w" fact="0.2055"/>
                  <dgm:constr type="t" for="ch" forName="parTx7" refType="h" fact="0.1151"/>
                  <dgm:constr type="w" for="ch" forName="parTx7" refType="w" fact="0.2396"/>
                  <dgm:constr type="h" for="ch" forName="parTx7" refType="h" fact="0.0704"/>
                  <dgm:constr type="ctrX" for="ch" forName="picture7" refType="w" fact="0.2164"/>
                  <dgm:constr type="ctrY" for="ch" forName="picture7" refType="h" fact="0.1075"/>
                  <dgm:constr type="w" for="ch" forName="picture7" refType="w" fact="0.1111"/>
                  <dgm:constr type="h" for="ch" forName="picture7" refType="h" fact="0.1218"/>
                </dgm:constrLst>
              </dgm:else>
            </dgm:choose>
          </dgm:else>
        </dgm:choose>
      </dgm:else>
    </dgm:choose>
    <dgm:forEach name="wrapper" axis="self" ptType="parTrans">
      <dgm:forEach name="wrapper2" axis="self" ptType="sibTrans" st="2">
        <dgm:forEach name="imageRepeat" axis="self">
          <dgm:layoutNode name="imageRepeatNode" styleLbl="fgImgPlace1">
            <dgm:alg type="sp"/>
            <dgm:shape xmlns:r="http://schemas.openxmlformats.org/officeDocument/2006/relationships" type="ellipse" r:blip="" blipPhldr="1">
              <dgm:adjLst/>
            </dgm:shape>
            <dgm:presOf axis="self"/>
          </dgm:layoutNode>
        </dgm:forEach>
      </dgm:forEach>
    </dgm:forEach>
    <dgm:choose name="Name72">
      <dgm:if name="Name73" axis="ch" ptType="node" func="cnt" op="gte" val="2">
        <dgm:layoutNode name="dot1" styleLbl="alignNode1">
          <dgm:alg type="sp"/>
          <dgm:shape xmlns:r="http://schemas.openxmlformats.org/officeDocument/2006/relationships" type="ellipse" r:blip="">
            <dgm:adjLst/>
          </dgm:shape>
          <dgm:presOf/>
        </dgm:layoutNode>
        <dgm:layoutNode name="dot2" styleLbl="alignNode1">
          <dgm:alg type="sp"/>
          <dgm:shape xmlns:r="http://schemas.openxmlformats.org/officeDocument/2006/relationships" type="ellipse" r:blip="">
            <dgm:adjLst/>
          </dgm:shape>
          <dgm:presOf/>
        </dgm:layoutNode>
        <dgm:layoutNode name="dot3" styleLbl="alignNode1">
          <dgm:alg type="sp"/>
          <dgm:shape xmlns:r="http://schemas.openxmlformats.org/officeDocument/2006/relationships" type="ellipse" r:blip="">
            <dgm:adjLst/>
          </dgm:shape>
          <dgm:presOf/>
        </dgm:layoutNode>
      </dgm:if>
      <dgm:else name="Name74"/>
    </dgm:choose>
    <dgm:choose name="Name75">
      <dgm:if name="Name76" axis="ch" ptType="node" func="cnt" op="gte" val="3">
        <dgm:layoutNode name="dot4" styleLbl="alignNode1">
          <dgm:alg type="sp"/>
          <dgm:shape xmlns:r="http://schemas.openxmlformats.org/officeDocument/2006/relationships" type="ellipse" r:blip="">
            <dgm:adjLst/>
          </dgm:shape>
          <dgm:presOf/>
        </dgm:layoutNode>
        <dgm:layoutNode name="dot5" styleLbl="alignNode1">
          <dgm:alg type="sp"/>
          <dgm:shape xmlns:r="http://schemas.openxmlformats.org/officeDocument/2006/relationships" type="ellipse" r:blip="">
            <dgm:adjLst/>
          </dgm:shape>
          <dgm:presOf/>
        </dgm:layoutNode>
      </dgm:if>
      <dgm:else name="Name77"/>
    </dgm:choose>
    <dgm:choose name="Name78">
      <dgm:if name="Name79" axis="ch" ptType="node" func="cnt" op="gte" val="4">
        <dgm:layoutNode name="dot6" styleLbl="alignNode1">
          <dgm:alg type="sp"/>
          <dgm:shape xmlns:r="http://schemas.openxmlformats.org/officeDocument/2006/relationships" type="ellipse" r:blip="">
            <dgm:adjLst/>
          </dgm:shape>
          <dgm:presOf/>
        </dgm:layoutNode>
      </dgm:if>
      <dgm:else name="Name80"/>
    </dgm:choose>
    <dgm:choose name="Name81">
      <dgm:if name="Name82" axis="ch" ptType="node" func="cnt" op="gte" val="5">
        <dgm:layoutNode name="dot7" styleLbl="alignNode1">
          <dgm:alg type="sp"/>
          <dgm:shape xmlns:r="http://schemas.openxmlformats.org/officeDocument/2006/relationships" type="ellipse" r:blip="">
            <dgm:adjLst/>
          </dgm:shape>
          <dgm:presOf/>
        </dgm:layoutNode>
        <dgm:layoutNode name="dot8" styleLbl="alignNode1">
          <dgm:alg type="sp"/>
          <dgm:shape xmlns:r="http://schemas.openxmlformats.org/officeDocument/2006/relationships" type="ellipse" r:blip="">
            <dgm:adjLst/>
          </dgm:shape>
          <dgm:presOf/>
        </dgm:layoutNode>
      </dgm:if>
      <dgm:else name="Name83"/>
    </dgm:choose>
    <dgm:choose name="Name84">
      <dgm:if name="Name85" axis="ch" ptType="node" func="cnt" op="gte" val="6">
        <dgm:layoutNode name="dot9" styleLbl="alignNode1">
          <dgm:alg type="sp"/>
          <dgm:shape xmlns:r="http://schemas.openxmlformats.org/officeDocument/2006/relationships" type="ellipse" r:blip="">
            <dgm:adjLst/>
          </dgm:shape>
          <dgm:presOf/>
        </dgm:layoutNode>
        <dgm:layoutNode name="dot10" styleLbl="alignNode1">
          <dgm:alg type="sp"/>
          <dgm:shape xmlns:r="http://schemas.openxmlformats.org/officeDocument/2006/relationships" type="ellipse" r:blip="">
            <dgm:adjLst/>
          </dgm:shape>
          <dgm:presOf/>
        </dgm:layoutNode>
      </dgm:if>
      <dgm:else name="Name86"/>
    </dgm:choose>
    <dgm:choose name="Name87">
      <dgm:if name="Name88" axis="ch" ptType="node" func="cnt" op="gte" val="7">
        <dgm:layoutNode name="dot11" styleLbl="alignNode1">
          <dgm:alg type="sp"/>
          <dgm:shape xmlns:r="http://schemas.openxmlformats.org/officeDocument/2006/relationships" type="ellipse" r:blip="">
            <dgm:adjLst/>
          </dgm:shape>
          <dgm:presOf/>
        </dgm:layoutNode>
      </dgm:if>
      <dgm:else name="Name89"/>
    </dgm:choose>
    <dgm:choose name="Name90">
      <dgm:if name="Name91" axis="ch" ptType="node" func="cnt" op="gte" val="2">
        <dgm:layoutNode name="dotArrow1" styleLbl="alignNode1">
          <dgm:alg type="sp"/>
          <dgm:shape xmlns:r="http://schemas.openxmlformats.org/officeDocument/2006/relationships" type="ellipse" r:blip="">
            <dgm:adjLst/>
          </dgm:shape>
          <dgm:presOf/>
        </dgm:layoutNode>
        <dgm:layoutNode name="dotArrow2" styleLbl="alignNode1">
          <dgm:alg type="sp"/>
          <dgm:shape xmlns:r="http://schemas.openxmlformats.org/officeDocument/2006/relationships" type="ellipse" r:blip="">
            <dgm:adjLst/>
          </dgm:shape>
          <dgm:presOf/>
        </dgm:layoutNode>
        <dgm:layoutNode name="dotArrow3" styleLbl="alignNode1">
          <dgm:alg type="sp"/>
          <dgm:shape xmlns:r="http://schemas.openxmlformats.org/officeDocument/2006/relationships" type="ellipse" r:blip="">
            <dgm:adjLst/>
          </dgm:shape>
          <dgm:presOf/>
        </dgm:layoutNode>
        <dgm:layoutNode name="dotArrow4" styleLbl="alignNode1">
          <dgm:alg type="sp"/>
          <dgm:shape xmlns:r="http://schemas.openxmlformats.org/officeDocument/2006/relationships" type="ellipse" r:blip="">
            <dgm:adjLst/>
          </dgm:shape>
          <dgm:presOf/>
        </dgm:layoutNode>
        <dgm:layoutNode name="dotArrow5" styleLbl="alignNode1">
          <dgm:alg type="sp"/>
          <dgm:shape xmlns:r="http://schemas.openxmlformats.org/officeDocument/2006/relationships" type="ellipse" r:blip="">
            <dgm:adjLst/>
          </dgm:shape>
          <dgm:presOf/>
        </dgm:layoutNode>
        <dgm:layoutNode name="dotArrow6" styleLbl="alignNode1">
          <dgm:alg type="sp"/>
          <dgm:shape xmlns:r="http://schemas.openxmlformats.org/officeDocument/2006/relationships" type="ellipse" r:blip="">
            <dgm:adjLst/>
          </dgm:shape>
          <dgm:presOf/>
        </dgm:layoutNode>
        <dgm:layoutNode name="dotArrow7" styleLbl="alignNode1">
          <dgm:alg type="sp"/>
          <dgm:shape xmlns:r="http://schemas.openxmlformats.org/officeDocument/2006/relationships" type="ellipse" r:blip="">
            <dgm:adjLst/>
          </dgm:shape>
          <dgm:presOf/>
        </dgm:layoutNode>
      </dgm:if>
      <dgm:else name="Name92"/>
    </dgm:choose>
    <dgm:forEach name="Name93" axis="ch" ptType="node" cnt="1">
      <dgm:layoutNode name="parTx1">
        <dgm:choose name="Name94">
          <dgm:if name="Name95" func="var" arg="dir" op="equ" val="norm">
            <dgm:alg type="tx">
              <dgm:param type="parTxLTRAlign" val="l"/>
              <dgm:param type="parTxRTLAlign" val="r"/>
            </dgm:alg>
          </dgm:if>
          <dgm:else name="Name96">
            <dgm:alg type="tx">
              <dgm:param type="parTxLTRAlign" val="r"/>
              <dgm:param type="parTxRTLAlign" val="l"/>
            </dgm:alg>
          </dgm:else>
        </dgm:choose>
        <dgm:shape xmlns:r="http://schemas.openxmlformats.org/officeDocument/2006/relationships" type="roundRect" r:blip="">
          <dgm:adjLst/>
        </dgm:shape>
        <dgm:presOf axis="self" ptType="node"/>
        <dgm:choose name="Name97">
          <dgm:if name="Name98" func="var" arg="dir" op="equ" val="norm">
            <dgm:constrLst>
              <dgm:constr type="lMarg" refType="w" fact="0.6"/>
              <dgm:constr type="rMarg" refType="primFontSz" fact="0.3"/>
              <dgm:constr type="tMarg" refType="primFontSz" fact="0.3"/>
              <dgm:constr type="bMarg" refType="primFontSz" fact="0.3"/>
            </dgm:constrLst>
          </dgm:if>
          <dgm:else name="Name99">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00">
        <dgm:if name="Name101" axis="ch" ptType="node" func="cnt" op="gte" val="1">
          <dgm:layoutNode name="desTx1" styleLbl="revTx">
            <dgm:varLst>
              <dgm:bulletEnabled val="1"/>
            </dgm:varLst>
            <dgm:choose name="Name102">
              <dgm:if name="Name103" func="var" arg="dir" op="equ" val="norm">
                <dgm:choose name="Name104">
                  <dgm:if name="Name105" axis="ch" ptType="node" func="cnt" op="gte" val="2">
                    <dgm:alg type="tx">
                      <dgm:param type="parTxLTRAlign" val="l"/>
                      <dgm:param type="parTxRTLAlign" val="l"/>
                      <dgm:param type="stBulletLvl" val="1"/>
                    </dgm:alg>
                  </dgm:if>
                  <dgm:else name="Name106">
                    <dgm:alg type="tx">
                      <dgm:param type="parTxLTRAlign" val="l"/>
                      <dgm:param type="parTxRTLAlign" val="l"/>
                    </dgm:alg>
                  </dgm:else>
                </dgm:choose>
              </dgm:if>
              <dgm:else name="Name107">
                <dgm:choose name="Name108">
                  <dgm:if name="Name109" axis="ch" ptType="node" func="cnt" op="gte" val="2">
                    <dgm:alg type="tx">
                      <dgm:param type="parTxLTRAlign" val="r"/>
                      <dgm:param type="parTxRTLAlign" val="r"/>
                      <dgm:param type="shpTxLTRAlignCh" val="r"/>
                      <dgm:param type="shpTxRTLAlignCh" val="r"/>
                      <dgm:param type="stBulletLvl" val="1"/>
                    </dgm:alg>
                  </dgm:if>
                  <dgm:else name="Name110">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11"/>
      </dgm:choose>
    </dgm:forEach>
    <dgm:forEach name="Name112" axis="ch" ptType="sibTrans" hideLastTrans="0" cnt="1">
      <dgm:layoutNode name="picture1">
        <dgm:alg type="sp"/>
        <dgm:shape xmlns:r="http://schemas.openxmlformats.org/officeDocument/2006/relationships" r:blip="">
          <dgm:adjLst/>
        </dgm:shape>
        <dgm:presOf/>
        <dgm:constrLst/>
        <dgm:forEach name="Name113" ref="imageRepeat"/>
      </dgm:layoutNode>
    </dgm:forEach>
    <dgm:forEach name="Name114" axis="ch" ptType="node" st="2" cnt="1">
      <dgm:layoutNode name="parTx2">
        <dgm:choose name="Name115">
          <dgm:if name="Name116" func="var" arg="dir" op="equ" val="norm">
            <dgm:alg type="tx">
              <dgm:param type="parTxLTRAlign" val="l"/>
              <dgm:param type="parTxRTLAlign" val="r"/>
            </dgm:alg>
          </dgm:if>
          <dgm:else name="Name117">
            <dgm:alg type="tx">
              <dgm:param type="parTxLTRAlign" val="r"/>
              <dgm:param type="parTxRTLAlign" val="l"/>
            </dgm:alg>
          </dgm:else>
        </dgm:choose>
        <dgm:shape xmlns:r="http://schemas.openxmlformats.org/officeDocument/2006/relationships" type="roundRect" r:blip="">
          <dgm:adjLst/>
        </dgm:shape>
        <dgm:presOf axis="self" ptType="node"/>
        <dgm:choose name="Name118">
          <dgm:if name="Name119" func="var" arg="dir" op="equ" val="norm">
            <dgm:constrLst>
              <dgm:constr type="lMarg" refType="w" fact="0.6"/>
              <dgm:constr type="rMarg" refType="primFontSz" fact="0.3"/>
              <dgm:constr type="tMarg" refType="primFontSz" fact="0.3"/>
              <dgm:constr type="bMarg" refType="primFontSz" fact="0.3"/>
            </dgm:constrLst>
          </dgm:if>
          <dgm:else name="Name120">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21">
        <dgm:if name="Name122" axis="ch" ptType="node" func="cnt" op="gte" val="1">
          <dgm:layoutNode name="desTx2" styleLbl="revTx">
            <dgm:varLst>
              <dgm:bulletEnabled val="1"/>
            </dgm:varLst>
            <dgm:choose name="Name123">
              <dgm:if name="Name124" func="var" arg="dir" op="equ" val="norm">
                <dgm:choose name="Name125">
                  <dgm:if name="Name126" axis="ch" ptType="node" func="cnt" op="gte" val="2">
                    <dgm:alg type="tx">
                      <dgm:param type="parTxLTRAlign" val="l"/>
                      <dgm:param type="parTxRTLAlign" val="l"/>
                      <dgm:param type="stBulletLvl" val="1"/>
                    </dgm:alg>
                  </dgm:if>
                  <dgm:else name="Name127">
                    <dgm:alg type="tx">
                      <dgm:param type="parTxLTRAlign" val="l"/>
                      <dgm:param type="parTxRTLAlign" val="l"/>
                    </dgm:alg>
                  </dgm:else>
                </dgm:choose>
              </dgm:if>
              <dgm:else name="Name128">
                <dgm:choose name="Name129">
                  <dgm:if name="Name130" axis="ch" ptType="node" func="cnt" op="gte" val="2">
                    <dgm:alg type="tx">
                      <dgm:param type="parTxLTRAlign" val="r"/>
                      <dgm:param type="parTxRTLAlign" val="r"/>
                      <dgm:param type="shpTxLTRAlignCh" val="r"/>
                      <dgm:param type="shpTxRTLAlignCh" val="r"/>
                      <dgm:param type="stBulletLvl" val="1"/>
                    </dgm:alg>
                  </dgm:if>
                  <dgm:else name="Name131">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32"/>
      </dgm:choose>
    </dgm:forEach>
    <dgm:forEach name="Name133" axis="ch" ptType="sibTrans" hideLastTrans="0" st="2" cnt="1">
      <dgm:layoutNode name="picture2">
        <dgm:alg type="sp"/>
        <dgm:shape xmlns:r="http://schemas.openxmlformats.org/officeDocument/2006/relationships" r:blip="">
          <dgm:adjLst/>
        </dgm:shape>
        <dgm:presOf/>
        <dgm:constrLst/>
        <dgm:forEach name="Name134" ref="imageRepeat"/>
      </dgm:layoutNode>
    </dgm:forEach>
    <dgm:forEach name="Name135" axis="ch" ptType="node" st="3" cnt="1">
      <dgm:layoutNode name="parTx3">
        <dgm:choose name="Name136">
          <dgm:if name="Name137" func="var" arg="dir" op="equ" val="norm">
            <dgm:alg type="tx">
              <dgm:param type="parTxLTRAlign" val="l"/>
              <dgm:param type="parTxRTLAlign" val="r"/>
            </dgm:alg>
          </dgm:if>
          <dgm:else name="Name138">
            <dgm:alg type="tx">
              <dgm:param type="parTxLTRAlign" val="r"/>
              <dgm:param type="parTxRTLAlign" val="l"/>
            </dgm:alg>
          </dgm:else>
        </dgm:choose>
        <dgm:shape xmlns:r="http://schemas.openxmlformats.org/officeDocument/2006/relationships" type="roundRect" r:blip="">
          <dgm:adjLst/>
        </dgm:shape>
        <dgm:presOf axis="self" ptType="node"/>
        <dgm:choose name="Name139">
          <dgm:if name="Name140" func="var" arg="dir" op="equ" val="norm">
            <dgm:constrLst>
              <dgm:constr type="lMarg" refType="w" fact="0.6"/>
              <dgm:constr type="rMarg" refType="primFontSz" fact="0.3"/>
              <dgm:constr type="tMarg" refType="primFontSz" fact="0.3"/>
              <dgm:constr type="bMarg" refType="primFontSz" fact="0.3"/>
            </dgm:constrLst>
          </dgm:if>
          <dgm:else name="Name141">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42">
        <dgm:if name="Name143" axis="ch" ptType="node" func="cnt" op="gte" val="1">
          <dgm:layoutNode name="desTx3" styleLbl="revTx">
            <dgm:varLst>
              <dgm:bulletEnabled val="1"/>
            </dgm:varLst>
            <dgm:choose name="Name144">
              <dgm:if name="Name145" func="var" arg="dir" op="equ" val="norm">
                <dgm:choose name="Name146">
                  <dgm:if name="Name147" axis="ch" ptType="node" func="cnt" op="gte" val="2">
                    <dgm:alg type="tx">
                      <dgm:param type="parTxLTRAlign" val="l"/>
                      <dgm:param type="parTxRTLAlign" val="l"/>
                      <dgm:param type="stBulletLvl" val="1"/>
                    </dgm:alg>
                  </dgm:if>
                  <dgm:else name="Name148">
                    <dgm:alg type="tx">
                      <dgm:param type="parTxLTRAlign" val="l"/>
                      <dgm:param type="parTxRTLAlign" val="l"/>
                    </dgm:alg>
                  </dgm:else>
                </dgm:choose>
              </dgm:if>
              <dgm:else name="Name149">
                <dgm:choose name="Name150">
                  <dgm:if name="Name151" axis="ch" ptType="node" func="cnt" op="gte" val="2">
                    <dgm:alg type="tx">
                      <dgm:param type="parTxLTRAlign" val="r"/>
                      <dgm:param type="parTxRTLAlign" val="r"/>
                      <dgm:param type="shpTxLTRAlignCh" val="r"/>
                      <dgm:param type="shpTxRTLAlignCh" val="r"/>
                      <dgm:param type="stBulletLvl" val="1"/>
                    </dgm:alg>
                  </dgm:if>
                  <dgm:else name="Name152">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53"/>
      </dgm:choose>
    </dgm:forEach>
    <dgm:forEach name="Name154" axis="ch" ptType="sibTrans" hideLastTrans="0" st="3" cnt="1">
      <dgm:layoutNode name="picture3">
        <dgm:alg type="sp"/>
        <dgm:shape xmlns:r="http://schemas.openxmlformats.org/officeDocument/2006/relationships" r:blip="">
          <dgm:adjLst/>
        </dgm:shape>
        <dgm:presOf/>
        <dgm:constrLst/>
        <dgm:forEach name="Name155" ref="imageRepeat"/>
      </dgm:layoutNode>
    </dgm:forEach>
    <dgm:forEach name="Name156" axis="ch" ptType="node" st="4" cnt="1">
      <dgm:layoutNode name="parTx4">
        <dgm:choose name="Name157">
          <dgm:if name="Name158" func="var" arg="dir" op="equ" val="norm">
            <dgm:alg type="tx">
              <dgm:param type="parTxLTRAlign" val="l"/>
              <dgm:param type="parTxRTLAlign" val="r"/>
            </dgm:alg>
          </dgm:if>
          <dgm:else name="Name159">
            <dgm:alg type="tx">
              <dgm:param type="parTxLTRAlign" val="r"/>
              <dgm:param type="parTxRTLAlign" val="l"/>
            </dgm:alg>
          </dgm:else>
        </dgm:choose>
        <dgm:shape xmlns:r="http://schemas.openxmlformats.org/officeDocument/2006/relationships" type="roundRect" r:blip="">
          <dgm:adjLst/>
        </dgm:shape>
        <dgm:presOf axis="self" ptType="node"/>
        <dgm:choose name="Name160">
          <dgm:if name="Name161" func="var" arg="dir" op="equ" val="norm">
            <dgm:constrLst>
              <dgm:constr type="lMarg" refType="w" fact="0.6"/>
              <dgm:constr type="rMarg" refType="primFontSz" fact="0.3"/>
              <dgm:constr type="tMarg" refType="primFontSz" fact="0.3"/>
              <dgm:constr type="bMarg" refType="primFontSz" fact="0.3"/>
            </dgm:constrLst>
          </dgm:if>
          <dgm:else name="Name162">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63">
        <dgm:if name="Name164" axis="ch" ptType="node" func="cnt" op="gte" val="1">
          <dgm:layoutNode name="desTx4" styleLbl="revTx">
            <dgm:varLst>
              <dgm:bulletEnabled val="1"/>
            </dgm:varLst>
            <dgm:choose name="Name165">
              <dgm:if name="Name166" func="var" arg="dir" op="equ" val="norm">
                <dgm:choose name="Name167">
                  <dgm:if name="Name168" axis="ch" ptType="node" func="cnt" op="gte" val="2">
                    <dgm:alg type="tx">
                      <dgm:param type="parTxLTRAlign" val="l"/>
                      <dgm:param type="parTxRTLAlign" val="l"/>
                      <dgm:param type="stBulletLvl" val="1"/>
                    </dgm:alg>
                  </dgm:if>
                  <dgm:else name="Name169">
                    <dgm:alg type="tx">
                      <dgm:param type="parTxLTRAlign" val="l"/>
                      <dgm:param type="parTxRTLAlign" val="l"/>
                    </dgm:alg>
                  </dgm:else>
                </dgm:choose>
              </dgm:if>
              <dgm:else name="Name170">
                <dgm:choose name="Name171">
                  <dgm:if name="Name172" axis="ch" ptType="node" func="cnt" op="gte" val="2">
                    <dgm:alg type="tx">
                      <dgm:param type="parTxLTRAlign" val="r"/>
                      <dgm:param type="parTxRTLAlign" val="r"/>
                      <dgm:param type="shpTxLTRAlignCh" val="r"/>
                      <dgm:param type="shpTxRTLAlignCh" val="r"/>
                      <dgm:param type="stBulletLvl" val="1"/>
                    </dgm:alg>
                  </dgm:if>
                  <dgm:else name="Name173">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74"/>
      </dgm:choose>
    </dgm:forEach>
    <dgm:forEach name="Name175" axis="ch" ptType="sibTrans" hideLastTrans="0" st="4" cnt="1">
      <dgm:layoutNode name="picture4">
        <dgm:alg type="sp"/>
        <dgm:shape xmlns:r="http://schemas.openxmlformats.org/officeDocument/2006/relationships" r:blip="">
          <dgm:adjLst/>
        </dgm:shape>
        <dgm:presOf/>
        <dgm:constrLst/>
        <dgm:forEach name="Name176" ref="imageRepeat"/>
      </dgm:layoutNode>
    </dgm:forEach>
    <dgm:forEach name="Name177" axis="ch" ptType="node" st="5" cnt="1">
      <dgm:layoutNode name="parTx5">
        <dgm:choose name="Name178">
          <dgm:if name="Name179" func="var" arg="dir" op="equ" val="norm">
            <dgm:alg type="tx">
              <dgm:param type="parTxLTRAlign" val="l"/>
              <dgm:param type="parTxRTLAlign" val="r"/>
            </dgm:alg>
          </dgm:if>
          <dgm:else name="Name180">
            <dgm:alg type="tx">
              <dgm:param type="parTxLTRAlign" val="r"/>
              <dgm:param type="parTxRTLAlign" val="l"/>
            </dgm:alg>
          </dgm:else>
        </dgm:choose>
        <dgm:shape xmlns:r="http://schemas.openxmlformats.org/officeDocument/2006/relationships" type="roundRect" r:blip="">
          <dgm:adjLst/>
        </dgm:shape>
        <dgm:presOf axis="self" ptType="node"/>
        <dgm:choose name="Name181">
          <dgm:if name="Name182" func="var" arg="dir" op="equ" val="norm">
            <dgm:constrLst>
              <dgm:constr type="lMarg" refType="w" fact="0.6"/>
              <dgm:constr type="rMarg" refType="primFontSz" fact="0.3"/>
              <dgm:constr type="tMarg" refType="primFontSz" fact="0.3"/>
              <dgm:constr type="bMarg" refType="primFontSz" fact="0.3"/>
            </dgm:constrLst>
          </dgm:if>
          <dgm:else name="Name183">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84">
        <dgm:if name="Name185" axis="ch" ptType="node" func="cnt" op="gte" val="1">
          <dgm:layoutNode name="desTx5" styleLbl="revTx">
            <dgm:varLst>
              <dgm:bulletEnabled val="1"/>
            </dgm:varLst>
            <dgm:choose name="Name186">
              <dgm:if name="Name187" func="var" arg="dir" op="equ" val="norm">
                <dgm:choose name="Name188">
                  <dgm:if name="Name189" axis="ch" ptType="node" func="cnt" op="gte" val="2">
                    <dgm:alg type="tx">
                      <dgm:param type="parTxLTRAlign" val="l"/>
                      <dgm:param type="parTxRTLAlign" val="l"/>
                      <dgm:param type="stBulletLvl" val="1"/>
                    </dgm:alg>
                  </dgm:if>
                  <dgm:else name="Name190">
                    <dgm:alg type="tx">
                      <dgm:param type="parTxLTRAlign" val="l"/>
                      <dgm:param type="parTxRTLAlign" val="l"/>
                    </dgm:alg>
                  </dgm:else>
                </dgm:choose>
              </dgm:if>
              <dgm:else name="Name191">
                <dgm:choose name="Name192">
                  <dgm:if name="Name193" axis="ch" ptType="node" func="cnt" op="gte" val="2">
                    <dgm:alg type="tx">
                      <dgm:param type="parTxLTRAlign" val="r"/>
                      <dgm:param type="parTxRTLAlign" val="r"/>
                      <dgm:param type="shpTxLTRAlignCh" val="r"/>
                      <dgm:param type="shpTxRTLAlignCh" val="r"/>
                      <dgm:param type="stBulletLvl" val="1"/>
                    </dgm:alg>
                  </dgm:if>
                  <dgm:else name="Name194">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95"/>
      </dgm:choose>
    </dgm:forEach>
    <dgm:forEach name="Name196" axis="ch" ptType="sibTrans" hideLastTrans="0" st="5" cnt="1">
      <dgm:layoutNode name="picture5">
        <dgm:alg type="sp"/>
        <dgm:shape xmlns:r="http://schemas.openxmlformats.org/officeDocument/2006/relationships" r:blip="">
          <dgm:adjLst/>
        </dgm:shape>
        <dgm:presOf/>
        <dgm:constrLst/>
        <dgm:forEach name="Name197" ref="imageRepeat"/>
      </dgm:layoutNode>
    </dgm:forEach>
    <dgm:forEach name="Name198" axis="ch" ptType="node" st="6" cnt="1">
      <dgm:layoutNode name="parTx6">
        <dgm:choose name="Name199">
          <dgm:if name="Name200" func="var" arg="dir" op="equ" val="norm">
            <dgm:alg type="tx">
              <dgm:param type="parTxLTRAlign" val="l"/>
              <dgm:param type="parTxRTLAlign" val="r"/>
            </dgm:alg>
          </dgm:if>
          <dgm:else name="Name201">
            <dgm:alg type="tx">
              <dgm:param type="parTxLTRAlign" val="r"/>
              <dgm:param type="parTxRTLAlign" val="l"/>
            </dgm:alg>
          </dgm:else>
        </dgm:choose>
        <dgm:shape xmlns:r="http://schemas.openxmlformats.org/officeDocument/2006/relationships" type="roundRect" r:blip="">
          <dgm:adjLst/>
        </dgm:shape>
        <dgm:presOf axis="self" ptType="node"/>
        <dgm:choose name="Name202">
          <dgm:if name="Name203" func="var" arg="dir" op="equ" val="norm">
            <dgm:constrLst>
              <dgm:constr type="lMarg" refType="w" fact="0.6"/>
              <dgm:constr type="rMarg" refType="primFontSz" fact="0.3"/>
              <dgm:constr type="tMarg" refType="primFontSz" fact="0.3"/>
              <dgm:constr type="bMarg" refType="primFontSz" fact="0.3"/>
            </dgm:constrLst>
          </dgm:if>
          <dgm:else name="Name204">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205">
        <dgm:if name="Name206" axis="ch" ptType="node" func="cnt" op="gte" val="1">
          <dgm:layoutNode name="desTx6" styleLbl="revTx">
            <dgm:varLst>
              <dgm:bulletEnabled val="1"/>
            </dgm:varLst>
            <dgm:choose name="Name207">
              <dgm:if name="Name208" func="var" arg="dir" op="equ" val="norm">
                <dgm:choose name="Name209">
                  <dgm:if name="Name210" axis="ch" ptType="node" func="cnt" op="gte" val="2">
                    <dgm:alg type="tx">
                      <dgm:param type="parTxLTRAlign" val="l"/>
                      <dgm:param type="parTxRTLAlign" val="l"/>
                      <dgm:param type="stBulletLvl" val="1"/>
                    </dgm:alg>
                  </dgm:if>
                  <dgm:else name="Name211">
                    <dgm:alg type="tx">
                      <dgm:param type="parTxLTRAlign" val="l"/>
                      <dgm:param type="parTxRTLAlign" val="l"/>
                    </dgm:alg>
                  </dgm:else>
                </dgm:choose>
              </dgm:if>
              <dgm:else name="Name212">
                <dgm:choose name="Name213">
                  <dgm:if name="Name214" axis="ch" ptType="node" func="cnt" op="gte" val="2">
                    <dgm:alg type="tx">
                      <dgm:param type="parTxLTRAlign" val="r"/>
                      <dgm:param type="parTxRTLAlign" val="r"/>
                      <dgm:param type="shpTxLTRAlignCh" val="r"/>
                      <dgm:param type="shpTxRTLAlignCh" val="r"/>
                      <dgm:param type="stBulletLvl" val="1"/>
                    </dgm:alg>
                  </dgm:if>
                  <dgm:else name="Name215">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216"/>
      </dgm:choose>
    </dgm:forEach>
    <dgm:forEach name="Name217" axis="ch" ptType="sibTrans" hideLastTrans="0" st="6" cnt="1">
      <dgm:layoutNode name="picture6">
        <dgm:alg type="sp"/>
        <dgm:shape xmlns:r="http://schemas.openxmlformats.org/officeDocument/2006/relationships" r:blip="">
          <dgm:adjLst/>
        </dgm:shape>
        <dgm:presOf/>
        <dgm:constrLst/>
        <dgm:forEach name="Name218" ref="imageRepeat"/>
      </dgm:layoutNode>
    </dgm:forEach>
    <dgm:forEach name="Name219" axis="ch" ptType="node" st="7" cnt="1">
      <dgm:layoutNode name="parTx7">
        <dgm:choose name="Name220">
          <dgm:if name="Name221" func="var" arg="dir" op="equ" val="norm">
            <dgm:alg type="tx">
              <dgm:param type="parTxLTRAlign" val="l"/>
              <dgm:param type="parTxRTLAlign" val="r"/>
            </dgm:alg>
          </dgm:if>
          <dgm:else name="Name222">
            <dgm:alg type="tx">
              <dgm:param type="parTxLTRAlign" val="r"/>
              <dgm:param type="parTxRTLAlign" val="l"/>
            </dgm:alg>
          </dgm:else>
        </dgm:choose>
        <dgm:shape xmlns:r="http://schemas.openxmlformats.org/officeDocument/2006/relationships" type="roundRect" r:blip="">
          <dgm:adjLst/>
        </dgm:shape>
        <dgm:presOf axis="self" ptType="node"/>
        <dgm:choose name="Name223">
          <dgm:if name="Name224" func="var" arg="dir" op="equ" val="norm">
            <dgm:constrLst>
              <dgm:constr type="lMarg" refType="w" fact="0.6"/>
              <dgm:constr type="rMarg" refType="primFontSz" fact="0.3"/>
              <dgm:constr type="tMarg" refType="primFontSz" fact="0.3"/>
              <dgm:constr type="bMarg" refType="primFontSz" fact="0.3"/>
            </dgm:constrLst>
          </dgm:if>
          <dgm:else name="Name225">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226">
        <dgm:if name="Name227" axis="ch" ptType="node" func="cnt" op="gte" val="1">
          <dgm:layoutNode name="desTx7" styleLbl="revTx">
            <dgm:varLst>
              <dgm:bulletEnabled val="1"/>
            </dgm:varLst>
            <dgm:choose name="Name228">
              <dgm:if name="Name229" func="var" arg="dir" op="equ" val="norm">
                <dgm:choose name="Name230">
                  <dgm:if name="Name231" axis="ch" ptType="node" func="cnt" op="gte" val="2">
                    <dgm:alg type="tx">
                      <dgm:param type="parTxLTRAlign" val="l"/>
                      <dgm:param type="parTxRTLAlign" val="l"/>
                      <dgm:param type="stBulletLvl" val="1"/>
                    </dgm:alg>
                  </dgm:if>
                  <dgm:else name="Name232">
                    <dgm:alg type="tx">
                      <dgm:param type="parTxLTRAlign" val="l"/>
                      <dgm:param type="parTxRTLAlign" val="l"/>
                    </dgm:alg>
                  </dgm:else>
                </dgm:choose>
              </dgm:if>
              <dgm:else name="Name233">
                <dgm:choose name="Name234">
                  <dgm:if name="Name235" axis="ch" ptType="node" func="cnt" op="gte" val="2">
                    <dgm:alg type="tx">
                      <dgm:param type="parTxLTRAlign" val="r"/>
                      <dgm:param type="parTxRTLAlign" val="r"/>
                      <dgm:param type="shpTxLTRAlignCh" val="r"/>
                      <dgm:param type="shpTxRTLAlignCh" val="r"/>
                      <dgm:param type="stBulletLvl" val="1"/>
                    </dgm:alg>
                  </dgm:if>
                  <dgm:else name="Name236">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237"/>
      </dgm:choose>
    </dgm:forEach>
    <dgm:forEach name="Name238" axis="ch" ptType="sibTrans" hideLastTrans="0" st="7" cnt="1">
      <dgm:layoutNode name="picture7">
        <dgm:alg type="sp"/>
        <dgm:shape xmlns:r="http://schemas.openxmlformats.org/officeDocument/2006/relationships" r:blip="">
          <dgm:adjLst/>
        </dgm:shape>
        <dgm:presOf/>
        <dgm:constrLst/>
        <dgm:forEach name="Name239" ref="imageRepeat"/>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list1#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nodeHorzAlign" val="l"/>
          <dgm:param type="horzAlign" val="l"/>
        </dgm:alg>
      </dgm:if>
      <dgm:else name="Name2">
        <dgm:alg type="lin">
          <dgm:param type="linDir" val="fromT"/>
          <dgm:param type="vertAlign" val="mid"/>
          <dgm:param type="nodeHorzAlign" val="r"/>
          <dgm:param typ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nodeHorzAlign" val="l"/>
              <dgm:param type="horzAlign" val="l"/>
            </dgm:alg>
          </dgm:if>
          <dgm:else name="Name6">
            <dgm:alg type="lin">
              <dgm:param type="linDir" val="fromR"/>
              <dgm:param type="nodeHorzAlign" val="r"/>
              <dgm:param typ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6">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Élőfej helye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hu-HU"/>
          </a:p>
        </p:txBody>
      </p:sp>
      <p:sp>
        <p:nvSpPr>
          <p:cNvPr id="3" name="Dátum helye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1EC7F8-A583-4AB5-8ACD-2DC582FE145E}" type="datetimeFigureOut">
              <a:rPr lang="hu-HU" smtClean="0"/>
              <a:pPr/>
              <a:t>2023. 10. 19.</a:t>
            </a:fld>
            <a:endParaRPr lang="hu-HU"/>
          </a:p>
        </p:txBody>
      </p:sp>
      <p:sp>
        <p:nvSpPr>
          <p:cNvPr id="4" name="Diakép helye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hu-HU"/>
          </a:p>
        </p:txBody>
      </p:sp>
      <p:sp>
        <p:nvSpPr>
          <p:cNvPr id="5" name="Jegyzetek helye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hu-HU"/>
              <a:t>Mintaszöveg szerkesztése</a:t>
            </a:r>
          </a:p>
          <a:p>
            <a:pPr lvl="1"/>
            <a:r>
              <a:rPr lang="hu-HU"/>
              <a:t>Második szint</a:t>
            </a:r>
          </a:p>
          <a:p>
            <a:pPr lvl="2"/>
            <a:r>
              <a:rPr lang="hu-HU"/>
              <a:t>Harmadik szint</a:t>
            </a:r>
          </a:p>
          <a:p>
            <a:pPr lvl="3"/>
            <a:r>
              <a:rPr lang="hu-HU"/>
              <a:t>Negyedik szint</a:t>
            </a:r>
          </a:p>
          <a:p>
            <a:pPr lvl="4"/>
            <a:r>
              <a:rPr lang="hu-HU"/>
              <a:t>Ötödik szint</a:t>
            </a:r>
          </a:p>
        </p:txBody>
      </p:sp>
      <p:sp>
        <p:nvSpPr>
          <p:cNvPr id="6" name="Élőláb helye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hu-HU"/>
          </a:p>
        </p:txBody>
      </p:sp>
      <p:sp>
        <p:nvSpPr>
          <p:cNvPr id="7" name="Dia számának helye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41955D-ED85-4F3F-925E-B0B3DDBA7A86}" type="slidenum">
              <a:rPr lang="hu-HU" smtClean="0"/>
              <a:pPr/>
              <a:t>‹#›</a:t>
            </a:fld>
            <a:endParaRPr lang="hu-HU"/>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kép helye 1"/>
          <p:cNvSpPr>
            <a:spLocks noGrp="1" noRot="1" noChangeAspect="1"/>
          </p:cNvSpPr>
          <p:nvPr>
            <p:ph type="sldImg"/>
          </p:nvPr>
        </p:nvSpPr>
        <p:spPr/>
      </p:sp>
      <p:sp>
        <p:nvSpPr>
          <p:cNvPr id="3" name="Jegyzetek helye 2"/>
          <p:cNvSpPr>
            <a:spLocks noGrp="1"/>
          </p:cNvSpPr>
          <p:nvPr>
            <p:ph type="body" idx="1"/>
          </p:nvPr>
        </p:nvSpPr>
        <p:spPr/>
        <p:txBody>
          <a:bodyPr/>
          <a:lstStyle/>
          <a:p>
            <a:endParaRPr lang="hu-HU" dirty="0"/>
          </a:p>
        </p:txBody>
      </p:sp>
      <p:sp>
        <p:nvSpPr>
          <p:cNvPr id="4" name="Dia számának helye 3"/>
          <p:cNvSpPr>
            <a:spLocks noGrp="1"/>
          </p:cNvSpPr>
          <p:nvPr>
            <p:ph type="sldNum" sz="quarter" idx="5"/>
          </p:nvPr>
        </p:nvSpPr>
        <p:spPr/>
        <p:txBody>
          <a:bodyPr/>
          <a:lstStyle/>
          <a:p>
            <a:fld id="{C641955D-ED85-4F3F-925E-B0B3DDBA7A86}" type="slidenum">
              <a:rPr lang="hu-HU" smtClean="0"/>
              <a:pPr/>
              <a:t>3</a:t>
            </a:fld>
            <a:endParaRPr lang="hu-HU"/>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kép helye 1"/>
          <p:cNvSpPr>
            <a:spLocks noGrp="1" noRot="1" noChangeAspect="1"/>
          </p:cNvSpPr>
          <p:nvPr>
            <p:ph type="sldImg"/>
          </p:nvPr>
        </p:nvSpPr>
        <p:spPr/>
      </p:sp>
      <p:sp>
        <p:nvSpPr>
          <p:cNvPr id="3" name="Jegyzetek helye 2"/>
          <p:cNvSpPr>
            <a:spLocks noGrp="1"/>
          </p:cNvSpPr>
          <p:nvPr>
            <p:ph type="body" idx="1"/>
          </p:nvPr>
        </p:nvSpPr>
        <p:spPr/>
        <p:txBody>
          <a:bodyPr/>
          <a:lstStyle/>
          <a:p>
            <a:endParaRPr lang="hu-HU" dirty="0"/>
          </a:p>
        </p:txBody>
      </p:sp>
      <p:sp>
        <p:nvSpPr>
          <p:cNvPr id="4" name="Dia számának helye 3"/>
          <p:cNvSpPr>
            <a:spLocks noGrp="1"/>
          </p:cNvSpPr>
          <p:nvPr>
            <p:ph type="sldNum" sz="quarter" idx="5"/>
          </p:nvPr>
        </p:nvSpPr>
        <p:spPr/>
        <p:txBody>
          <a:bodyPr/>
          <a:lstStyle/>
          <a:p>
            <a:fld id="{C641955D-ED85-4F3F-925E-B0B3DDBA7A86}" type="slidenum">
              <a:rPr lang="hu-HU" smtClean="0"/>
              <a:pPr/>
              <a:t>4</a:t>
            </a:fld>
            <a:endParaRPr lang="hu-HU"/>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kép helye 1"/>
          <p:cNvSpPr>
            <a:spLocks noGrp="1" noRot="1" noChangeAspect="1"/>
          </p:cNvSpPr>
          <p:nvPr>
            <p:ph type="sldImg"/>
          </p:nvPr>
        </p:nvSpPr>
        <p:spPr/>
      </p:sp>
      <p:sp>
        <p:nvSpPr>
          <p:cNvPr id="3" name="Jegyzetek helye 2"/>
          <p:cNvSpPr>
            <a:spLocks noGrp="1"/>
          </p:cNvSpPr>
          <p:nvPr>
            <p:ph type="body" idx="1"/>
          </p:nvPr>
        </p:nvSpPr>
        <p:spPr/>
        <p:txBody>
          <a:bodyPr/>
          <a:lstStyle/>
          <a:p>
            <a:endParaRPr lang="hu-HU" dirty="0"/>
          </a:p>
        </p:txBody>
      </p:sp>
      <p:sp>
        <p:nvSpPr>
          <p:cNvPr id="4" name="Dia számának helye 3"/>
          <p:cNvSpPr>
            <a:spLocks noGrp="1"/>
          </p:cNvSpPr>
          <p:nvPr>
            <p:ph type="sldNum" sz="quarter" idx="5"/>
          </p:nvPr>
        </p:nvSpPr>
        <p:spPr/>
        <p:txBody>
          <a:bodyPr/>
          <a:lstStyle/>
          <a:p>
            <a:fld id="{C641955D-ED85-4F3F-925E-B0B3DDBA7A86}" type="slidenum">
              <a:rPr lang="hu-HU" smtClean="0"/>
              <a:pPr/>
              <a:t>5</a:t>
            </a:fld>
            <a:endParaRPr lang="hu-HU"/>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kép helye 1"/>
          <p:cNvSpPr>
            <a:spLocks noGrp="1" noRot="1" noChangeAspect="1"/>
          </p:cNvSpPr>
          <p:nvPr>
            <p:ph type="sldImg"/>
          </p:nvPr>
        </p:nvSpPr>
        <p:spPr/>
      </p:sp>
      <p:sp>
        <p:nvSpPr>
          <p:cNvPr id="3" name="Jegyzetek helye 2"/>
          <p:cNvSpPr>
            <a:spLocks noGrp="1"/>
          </p:cNvSpPr>
          <p:nvPr>
            <p:ph type="body" idx="1"/>
          </p:nvPr>
        </p:nvSpPr>
        <p:spPr/>
        <p:txBody>
          <a:bodyPr/>
          <a:lstStyle/>
          <a:p>
            <a:endParaRPr lang="hu-HU" dirty="0"/>
          </a:p>
        </p:txBody>
      </p:sp>
      <p:sp>
        <p:nvSpPr>
          <p:cNvPr id="4" name="Dia számának helye 3"/>
          <p:cNvSpPr>
            <a:spLocks noGrp="1"/>
          </p:cNvSpPr>
          <p:nvPr>
            <p:ph type="sldNum" sz="quarter" idx="5"/>
          </p:nvPr>
        </p:nvSpPr>
        <p:spPr/>
        <p:txBody>
          <a:bodyPr/>
          <a:lstStyle/>
          <a:p>
            <a:fld id="{C641955D-ED85-4F3F-925E-B0B3DDBA7A86}" type="slidenum">
              <a:rPr lang="hu-HU" smtClean="0"/>
              <a:pPr/>
              <a:t>6</a:t>
            </a:fld>
            <a:endParaRPr lang="hu-HU"/>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kép helye 1"/>
          <p:cNvSpPr>
            <a:spLocks noGrp="1" noRot="1" noChangeAspect="1"/>
          </p:cNvSpPr>
          <p:nvPr>
            <p:ph type="sldImg"/>
          </p:nvPr>
        </p:nvSpPr>
        <p:spPr/>
      </p:sp>
      <p:sp>
        <p:nvSpPr>
          <p:cNvPr id="3" name="Jegyzetek helye 2"/>
          <p:cNvSpPr>
            <a:spLocks noGrp="1"/>
          </p:cNvSpPr>
          <p:nvPr>
            <p:ph type="body" idx="1"/>
          </p:nvPr>
        </p:nvSpPr>
        <p:spPr/>
        <p:txBody>
          <a:bodyPr/>
          <a:lstStyle/>
          <a:p>
            <a:endParaRPr lang="hu-HU" dirty="0"/>
          </a:p>
        </p:txBody>
      </p:sp>
      <p:sp>
        <p:nvSpPr>
          <p:cNvPr id="4" name="Dia számának helye 3"/>
          <p:cNvSpPr>
            <a:spLocks noGrp="1"/>
          </p:cNvSpPr>
          <p:nvPr>
            <p:ph type="sldNum" sz="quarter" idx="5"/>
          </p:nvPr>
        </p:nvSpPr>
        <p:spPr/>
        <p:txBody>
          <a:bodyPr/>
          <a:lstStyle/>
          <a:p>
            <a:fld id="{C641955D-ED85-4F3F-925E-B0B3DDBA7A86}" type="slidenum">
              <a:rPr lang="hu-HU" smtClean="0"/>
              <a:pPr/>
              <a:t>7</a:t>
            </a:fld>
            <a:endParaRPr lang="hu-HU"/>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kép helye 1"/>
          <p:cNvSpPr>
            <a:spLocks noGrp="1" noRot="1" noChangeAspect="1"/>
          </p:cNvSpPr>
          <p:nvPr>
            <p:ph type="sldImg"/>
          </p:nvPr>
        </p:nvSpPr>
        <p:spPr/>
      </p:sp>
      <p:sp>
        <p:nvSpPr>
          <p:cNvPr id="3" name="Jegyzetek helye 2"/>
          <p:cNvSpPr>
            <a:spLocks noGrp="1"/>
          </p:cNvSpPr>
          <p:nvPr>
            <p:ph type="body" idx="1"/>
          </p:nvPr>
        </p:nvSpPr>
        <p:spPr/>
        <p:txBody>
          <a:bodyPr/>
          <a:lstStyle/>
          <a:p>
            <a:endParaRPr lang="hu-HU" dirty="0"/>
          </a:p>
        </p:txBody>
      </p:sp>
      <p:sp>
        <p:nvSpPr>
          <p:cNvPr id="4" name="Dia számának helye 3"/>
          <p:cNvSpPr>
            <a:spLocks noGrp="1"/>
          </p:cNvSpPr>
          <p:nvPr>
            <p:ph type="sldNum" sz="quarter" idx="5"/>
          </p:nvPr>
        </p:nvSpPr>
        <p:spPr/>
        <p:txBody>
          <a:bodyPr/>
          <a:lstStyle/>
          <a:p>
            <a:fld id="{C641955D-ED85-4F3F-925E-B0B3DDBA7A86}" type="slidenum">
              <a:rPr lang="hu-HU" smtClean="0"/>
              <a:pPr/>
              <a:t>8</a:t>
            </a:fld>
            <a:endParaRPr lang="hu-HU"/>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kép helye 1"/>
          <p:cNvSpPr>
            <a:spLocks noGrp="1" noRot="1" noChangeAspect="1"/>
          </p:cNvSpPr>
          <p:nvPr>
            <p:ph type="sldImg"/>
          </p:nvPr>
        </p:nvSpPr>
        <p:spPr/>
      </p:sp>
      <p:sp>
        <p:nvSpPr>
          <p:cNvPr id="3" name="Jegyzetek helye 2"/>
          <p:cNvSpPr>
            <a:spLocks noGrp="1"/>
          </p:cNvSpPr>
          <p:nvPr>
            <p:ph type="body" idx="1"/>
          </p:nvPr>
        </p:nvSpPr>
        <p:spPr/>
        <p:txBody>
          <a:bodyPr/>
          <a:lstStyle/>
          <a:p>
            <a:endParaRPr lang="hu-HU" dirty="0"/>
          </a:p>
        </p:txBody>
      </p:sp>
      <p:sp>
        <p:nvSpPr>
          <p:cNvPr id="4" name="Dia számának helye 3"/>
          <p:cNvSpPr>
            <a:spLocks noGrp="1"/>
          </p:cNvSpPr>
          <p:nvPr>
            <p:ph type="sldNum" sz="quarter" idx="5"/>
          </p:nvPr>
        </p:nvSpPr>
        <p:spPr/>
        <p:txBody>
          <a:bodyPr/>
          <a:lstStyle/>
          <a:p>
            <a:fld id="{C641955D-ED85-4F3F-925E-B0B3DDBA7A86}" type="slidenum">
              <a:rPr lang="hu-HU" smtClean="0"/>
              <a:pPr/>
              <a:t>9</a:t>
            </a:fld>
            <a:endParaRPr lang="hu-HU"/>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kép helye 1"/>
          <p:cNvSpPr>
            <a:spLocks noGrp="1" noRot="1" noChangeAspect="1"/>
          </p:cNvSpPr>
          <p:nvPr>
            <p:ph type="sldImg"/>
          </p:nvPr>
        </p:nvSpPr>
        <p:spPr/>
      </p:sp>
      <p:sp>
        <p:nvSpPr>
          <p:cNvPr id="3" name="Jegyzetek helye 2"/>
          <p:cNvSpPr>
            <a:spLocks noGrp="1"/>
          </p:cNvSpPr>
          <p:nvPr>
            <p:ph type="body" idx="1"/>
          </p:nvPr>
        </p:nvSpPr>
        <p:spPr/>
        <p:txBody>
          <a:bodyPr/>
          <a:lstStyle/>
          <a:p>
            <a:endParaRPr lang="hu-HU" dirty="0"/>
          </a:p>
        </p:txBody>
      </p:sp>
      <p:sp>
        <p:nvSpPr>
          <p:cNvPr id="4" name="Dia számának helye 3"/>
          <p:cNvSpPr>
            <a:spLocks noGrp="1"/>
          </p:cNvSpPr>
          <p:nvPr>
            <p:ph type="sldNum" sz="quarter" idx="5"/>
          </p:nvPr>
        </p:nvSpPr>
        <p:spPr/>
        <p:txBody>
          <a:bodyPr/>
          <a:lstStyle/>
          <a:p>
            <a:fld id="{C641955D-ED85-4F3F-925E-B0B3DDBA7A86}" type="slidenum">
              <a:rPr lang="hu-HU" smtClean="0"/>
              <a:pPr/>
              <a:t>10</a:t>
            </a:fld>
            <a:endParaRPr lang="hu-HU"/>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iakép helye 1"/>
          <p:cNvSpPr>
            <a:spLocks noGrp="1" noRot="1" noChangeAspect="1"/>
          </p:cNvSpPr>
          <p:nvPr>
            <p:ph type="sldImg"/>
          </p:nvPr>
        </p:nvSpPr>
        <p:spPr/>
      </p:sp>
      <p:sp>
        <p:nvSpPr>
          <p:cNvPr id="3" name="Jegyzetek helye 2"/>
          <p:cNvSpPr>
            <a:spLocks noGrp="1"/>
          </p:cNvSpPr>
          <p:nvPr>
            <p:ph type="body" idx="1"/>
          </p:nvPr>
        </p:nvSpPr>
        <p:spPr/>
        <p:txBody>
          <a:bodyPr/>
          <a:lstStyle/>
          <a:p>
            <a:endParaRPr lang="hu-HU" dirty="0"/>
          </a:p>
        </p:txBody>
      </p:sp>
      <p:sp>
        <p:nvSpPr>
          <p:cNvPr id="4" name="Dia számának helye 3"/>
          <p:cNvSpPr>
            <a:spLocks noGrp="1"/>
          </p:cNvSpPr>
          <p:nvPr>
            <p:ph type="sldNum" sz="quarter" idx="5"/>
          </p:nvPr>
        </p:nvSpPr>
        <p:spPr/>
        <p:txBody>
          <a:bodyPr/>
          <a:lstStyle/>
          <a:p>
            <a:fld id="{C641955D-ED85-4F3F-925E-B0B3DDBA7A86}" type="slidenum">
              <a:rPr lang="hu-HU" smtClean="0"/>
              <a:pPr/>
              <a:t>11</a:t>
            </a:fld>
            <a:endParaRPr lang="hu-HU"/>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Címdia">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hasCustomPrompt="1"/>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hu-HU"/>
              <a:t>Mintacím szerkesztése</a:t>
            </a:r>
            <a:endParaRPr lang="en-US" dirty="0"/>
          </a:p>
        </p:txBody>
      </p:sp>
      <p:sp>
        <p:nvSpPr>
          <p:cNvPr id="3" name="Subtitle 2"/>
          <p:cNvSpPr>
            <a:spLocks noGrp="1"/>
          </p:cNvSpPr>
          <p:nvPr>
            <p:ph type="subTitle" idx="1" hasCustomPrompt="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hu-HU"/>
              <a:t>Kattintson ide az alcím mintájának szerkesztéséhez</a:t>
            </a:r>
            <a:endParaRPr lang="en-US" dirty="0"/>
          </a:p>
        </p:txBody>
      </p:sp>
      <p:sp>
        <p:nvSpPr>
          <p:cNvPr id="4" name="Date Placeholder 3"/>
          <p:cNvSpPr>
            <a:spLocks noGrp="1"/>
          </p:cNvSpPr>
          <p:nvPr>
            <p:ph type="dt" sz="half" idx="10"/>
          </p:nvPr>
        </p:nvSpPr>
        <p:spPr/>
        <p:txBody>
          <a:bodyPr/>
          <a:lstStyle/>
          <a:p>
            <a:fld id="{17EE1716-7B2D-461C-97DE-6B0B62CAF408}" type="datetimeFigureOut">
              <a:rPr lang="hu-HU" smtClean="0"/>
              <a:pPr/>
              <a:t>2023. 10. 19.</a:t>
            </a:fld>
            <a:endParaRPr lang="hu-HU"/>
          </a:p>
        </p:txBody>
      </p:sp>
      <p:sp>
        <p:nvSpPr>
          <p:cNvPr id="5" name="Footer Placeholder 4"/>
          <p:cNvSpPr>
            <a:spLocks noGrp="1"/>
          </p:cNvSpPr>
          <p:nvPr>
            <p:ph type="ftr" sz="quarter" idx="11"/>
          </p:nvPr>
        </p:nvSpPr>
        <p:spPr/>
        <p:txBody>
          <a:bodyPr/>
          <a:lstStyle/>
          <a:p>
            <a:endParaRPr lang="hu-HU"/>
          </a:p>
        </p:txBody>
      </p:sp>
      <p:sp>
        <p:nvSpPr>
          <p:cNvPr id="6" name="Slide Number Placeholder 5"/>
          <p:cNvSpPr>
            <a:spLocks noGrp="1"/>
          </p:cNvSpPr>
          <p:nvPr>
            <p:ph type="sldNum" sz="quarter" idx="12"/>
          </p:nvPr>
        </p:nvSpPr>
        <p:spPr/>
        <p:txBody>
          <a:bodyPr/>
          <a:lstStyle/>
          <a:p>
            <a:fld id="{38206A2D-98B0-4C54-917A-67E3DEEB0B6A}" type="slidenum">
              <a:rPr lang="hu-HU" smtClean="0"/>
              <a:pPr/>
              <a:t>‹#›</a:t>
            </a:fld>
            <a:endParaRPr lang="hu-HU"/>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ím és tartalom">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marL="0">
              <a:defRPr/>
            </a:lvl1pPr>
          </a:lstStyle>
          <a:p>
            <a:r>
              <a:rPr lang="hu-HU"/>
              <a:t>Mintacím szerkesztése</a:t>
            </a:r>
            <a:endParaRPr lang="en-US" dirty="0"/>
          </a:p>
        </p:txBody>
      </p:sp>
      <p:sp>
        <p:nvSpPr>
          <p:cNvPr id="3" name="Content Placeholder 2"/>
          <p:cNvSpPr>
            <a:spLocks noGrp="1"/>
          </p:cNvSpPr>
          <p:nvPr>
            <p:ph idx="1" hasCustomPrompt="1"/>
          </p:nvPr>
        </p:nvSpPr>
        <p:spPr/>
        <p:txBody>
          <a:bodyPr/>
          <a:lstStyle/>
          <a:p>
            <a:pPr lvl="0"/>
            <a:r>
              <a:rPr lang="hu-HU"/>
              <a:t>Mintaszöveg szerkesztése</a:t>
            </a:r>
          </a:p>
          <a:p>
            <a:pPr lvl="1"/>
            <a:r>
              <a:rPr lang="hu-HU"/>
              <a:t>Második szint</a:t>
            </a:r>
          </a:p>
          <a:p>
            <a:pPr lvl="2"/>
            <a:r>
              <a:rPr lang="hu-HU"/>
              <a:t>Harmadik szint</a:t>
            </a:r>
          </a:p>
          <a:p>
            <a:pPr lvl="3"/>
            <a:r>
              <a:rPr lang="hu-HU"/>
              <a:t>Negyedik szint</a:t>
            </a:r>
          </a:p>
          <a:p>
            <a:pPr lvl="4"/>
            <a:r>
              <a:rPr lang="hu-HU"/>
              <a:t>Ötödik szint</a:t>
            </a:r>
            <a:endParaRPr lang="en-US" dirty="0"/>
          </a:p>
        </p:txBody>
      </p:sp>
      <p:sp>
        <p:nvSpPr>
          <p:cNvPr id="4" name="Date Placeholder 3"/>
          <p:cNvSpPr>
            <a:spLocks noGrp="1"/>
          </p:cNvSpPr>
          <p:nvPr>
            <p:ph type="dt" sz="half" idx="10"/>
          </p:nvPr>
        </p:nvSpPr>
        <p:spPr/>
        <p:txBody>
          <a:bodyPr/>
          <a:lstStyle/>
          <a:p>
            <a:fld id="{17EE1716-7B2D-461C-97DE-6B0B62CAF408}" type="datetimeFigureOut">
              <a:rPr lang="hu-HU" smtClean="0"/>
              <a:pPr/>
              <a:t>2023. 10. 19.</a:t>
            </a:fld>
            <a:endParaRPr lang="hu-HU"/>
          </a:p>
        </p:txBody>
      </p:sp>
      <p:sp>
        <p:nvSpPr>
          <p:cNvPr id="5" name="Footer Placeholder 4"/>
          <p:cNvSpPr>
            <a:spLocks noGrp="1"/>
          </p:cNvSpPr>
          <p:nvPr>
            <p:ph type="ftr" sz="quarter" idx="11"/>
          </p:nvPr>
        </p:nvSpPr>
        <p:spPr/>
        <p:txBody>
          <a:bodyPr/>
          <a:lstStyle/>
          <a:p>
            <a:endParaRPr lang="hu-HU"/>
          </a:p>
        </p:txBody>
      </p:sp>
      <p:sp>
        <p:nvSpPr>
          <p:cNvPr id="6" name="Slide Number Placeholder 5"/>
          <p:cNvSpPr>
            <a:spLocks noGrp="1"/>
          </p:cNvSpPr>
          <p:nvPr>
            <p:ph type="sldNum" sz="quarter" idx="12"/>
          </p:nvPr>
        </p:nvSpPr>
        <p:spPr/>
        <p:txBody>
          <a:bodyPr/>
          <a:lstStyle/>
          <a:p>
            <a:fld id="{38206A2D-98B0-4C54-917A-67E3DEEB0B6A}" type="slidenum">
              <a:rPr lang="hu-HU" smtClean="0"/>
              <a:pPr/>
              <a:t>‹#›</a:t>
            </a:fld>
            <a:endParaRPr lang="hu-HU"/>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zakaszfejléc">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hasCustomPrompt="1"/>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hu-HU"/>
              <a:t>Mintacím szerkesztése</a:t>
            </a:r>
            <a:endParaRPr lang="en-US" dirty="0"/>
          </a:p>
        </p:txBody>
      </p:sp>
      <p:sp>
        <p:nvSpPr>
          <p:cNvPr id="3" name="Text Placeholder 2"/>
          <p:cNvSpPr>
            <a:spLocks noGrp="1"/>
          </p:cNvSpPr>
          <p:nvPr>
            <p:ph type="body" idx="1" hasCustomPrompt="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hu-HU"/>
              <a:t>Mintaszöveg szerkesztése</a:t>
            </a:r>
          </a:p>
        </p:txBody>
      </p:sp>
      <p:sp>
        <p:nvSpPr>
          <p:cNvPr id="4" name="Date Placeholder 3"/>
          <p:cNvSpPr>
            <a:spLocks noGrp="1"/>
          </p:cNvSpPr>
          <p:nvPr>
            <p:ph type="dt" sz="half" idx="10"/>
          </p:nvPr>
        </p:nvSpPr>
        <p:spPr/>
        <p:txBody>
          <a:bodyPr/>
          <a:lstStyle/>
          <a:p>
            <a:fld id="{17EE1716-7B2D-461C-97DE-6B0B62CAF408}" type="datetimeFigureOut">
              <a:rPr lang="hu-HU" smtClean="0"/>
              <a:pPr/>
              <a:t>2023. 10. 19.</a:t>
            </a:fld>
            <a:endParaRPr lang="hu-HU"/>
          </a:p>
        </p:txBody>
      </p:sp>
      <p:sp>
        <p:nvSpPr>
          <p:cNvPr id="5" name="Footer Placeholder 4"/>
          <p:cNvSpPr>
            <a:spLocks noGrp="1"/>
          </p:cNvSpPr>
          <p:nvPr>
            <p:ph type="ftr" sz="quarter" idx="11"/>
          </p:nvPr>
        </p:nvSpPr>
        <p:spPr/>
        <p:txBody>
          <a:bodyPr/>
          <a:lstStyle/>
          <a:p>
            <a:endParaRPr lang="hu-HU"/>
          </a:p>
        </p:txBody>
      </p:sp>
      <p:sp>
        <p:nvSpPr>
          <p:cNvPr id="6" name="Slide Number Placeholder 5"/>
          <p:cNvSpPr>
            <a:spLocks noGrp="1"/>
          </p:cNvSpPr>
          <p:nvPr>
            <p:ph type="sldNum" sz="quarter" idx="12"/>
          </p:nvPr>
        </p:nvSpPr>
        <p:spPr/>
        <p:txBody>
          <a:bodyPr/>
          <a:lstStyle/>
          <a:p>
            <a:fld id="{38206A2D-98B0-4C54-917A-67E3DEEB0B6A}" type="slidenum">
              <a:rPr lang="hu-HU" smtClean="0"/>
              <a:pPr/>
              <a:t>‹#›</a:t>
            </a:fld>
            <a:endParaRPr lang="hu-HU"/>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2 tartalomrész">
    <p:spTree>
      <p:nvGrpSpPr>
        <p:cNvPr id="1" name=""/>
        <p:cNvGrpSpPr/>
        <p:nvPr/>
      </p:nvGrpSpPr>
      <p:grpSpPr>
        <a:xfrm>
          <a:off x="0" y="0"/>
          <a:ext cx="0" cy="0"/>
          <a:chOff x="0" y="0"/>
          <a:chExt cx="0" cy="0"/>
        </a:xfrm>
      </p:grpSpPr>
      <p:sp>
        <p:nvSpPr>
          <p:cNvPr id="8" name="Title 7"/>
          <p:cNvSpPr>
            <a:spLocks noGrp="1"/>
          </p:cNvSpPr>
          <p:nvPr>
            <p:ph type="title" hasCustomPrompt="1"/>
          </p:nvPr>
        </p:nvSpPr>
        <p:spPr>
          <a:xfrm>
            <a:off x="1097280" y="286603"/>
            <a:ext cx="10058400" cy="1450757"/>
          </a:xfrm>
        </p:spPr>
        <p:txBody>
          <a:bodyPr/>
          <a:lstStyle/>
          <a:p>
            <a:r>
              <a:rPr lang="hu-HU"/>
              <a:t>Mintacím szerkesztése</a:t>
            </a:r>
            <a:endParaRPr lang="en-US" dirty="0"/>
          </a:p>
        </p:txBody>
      </p:sp>
      <p:sp>
        <p:nvSpPr>
          <p:cNvPr id="3" name="Content Placeholder 2"/>
          <p:cNvSpPr>
            <a:spLocks noGrp="1"/>
          </p:cNvSpPr>
          <p:nvPr>
            <p:ph sz="half" idx="1" hasCustomPrompt="1"/>
          </p:nvPr>
        </p:nvSpPr>
        <p:spPr>
          <a:xfrm>
            <a:off x="1097279" y="1845734"/>
            <a:ext cx="4937760" cy="4023360"/>
          </a:xfrm>
        </p:spPr>
        <p:txBody>
          <a:bodyPr/>
          <a:lstStyle/>
          <a:p>
            <a:pPr lvl="0"/>
            <a:r>
              <a:rPr lang="hu-HU"/>
              <a:t>Mintaszöveg szerkesztése</a:t>
            </a:r>
          </a:p>
          <a:p>
            <a:pPr lvl="1"/>
            <a:r>
              <a:rPr lang="hu-HU"/>
              <a:t>Második szint</a:t>
            </a:r>
          </a:p>
          <a:p>
            <a:pPr lvl="2"/>
            <a:r>
              <a:rPr lang="hu-HU"/>
              <a:t>Harmadik szint</a:t>
            </a:r>
          </a:p>
          <a:p>
            <a:pPr lvl="3"/>
            <a:r>
              <a:rPr lang="hu-HU"/>
              <a:t>Negyedik szint</a:t>
            </a:r>
          </a:p>
          <a:p>
            <a:pPr lvl="4"/>
            <a:r>
              <a:rPr lang="hu-HU"/>
              <a:t>Ötödik szint</a:t>
            </a:r>
            <a:endParaRPr lang="en-US" dirty="0"/>
          </a:p>
        </p:txBody>
      </p:sp>
      <p:sp>
        <p:nvSpPr>
          <p:cNvPr id="4" name="Content Placeholder 3"/>
          <p:cNvSpPr>
            <a:spLocks noGrp="1"/>
          </p:cNvSpPr>
          <p:nvPr>
            <p:ph sz="half" idx="2" hasCustomPrompt="1"/>
          </p:nvPr>
        </p:nvSpPr>
        <p:spPr>
          <a:xfrm>
            <a:off x="6217920" y="1845735"/>
            <a:ext cx="4937760" cy="4023360"/>
          </a:xfrm>
        </p:spPr>
        <p:txBody>
          <a:bodyPr/>
          <a:lstStyle/>
          <a:p>
            <a:pPr lvl="0"/>
            <a:r>
              <a:rPr lang="hu-HU"/>
              <a:t>Mintaszöveg szerkesztése</a:t>
            </a:r>
          </a:p>
          <a:p>
            <a:pPr lvl="1"/>
            <a:r>
              <a:rPr lang="hu-HU"/>
              <a:t>Második szint</a:t>
            </a:r>
          </a:p>
          <a:p>
            <a:pPr lvl="2"/>
            <a:r>
              <a:rPr lang="hu-HU"/>
              <a:t>Harmadik szint</a:t>
            </a:r>
          </a:p>
          <a:p>
            <a:pPr lvl="3"/>
            <a:r>
              <a:rPr lang="hu-HU"/>
              <a:t>Negyedik szint</a:t>
            </a:r>
          </a:p>
          <a:p>
            <a:pPr lvl="4"/>
            <a:r>
              <a:rPr lang="hu-HU"/>
              <a:t>Ötödik szint</a:t>
            </a:r>
            <a:endParaRPr lang="en-US" dirty="0"/>
          </a:p>
        </p:txBody>
      </p:sp>
      <p:sp>
        <p:nvSpPr>
          <p:cNvPr id="5" name="Date Placeholder 4"/>
          <p:cNvSpPr>
            <a:spLocks noGrp="1"/>
          </p:cNvSpPr>
          <p:nvPr>
            <p:ph type="dt" sz="half" idx="10"/>
          </p:nvPr>
        </p:nvSpPr>
        <p:spPr/>
        <p:txBody>
          <a:bodyPr/>
          <a:lstStyle/>
          <a:p>
            <a:fld id="{17EE1716-7B2D-461C-97DE-6B0B62CAF408}" type="datetimeFigureOut">
              <a:rPr lang="hu-HU" smtClean="0"/>
              <a:pPr/>
              <a:t>2023. 10. 19.</a:t>
            </a:fld>
            <a:endParaRPr lang="hu-HU"/>
          </a:p>
        </p:txBody>
      </p:sp>
      <p:sp>
        <p:nvSpPr>
          <p:cNvPr id="6" name="Footer Placeholder 5"/>
          <p:cNvSpPr>
            <a:spLocks noGrp="1"/>
          </p:cNvSpPr>
          <p:nvPr>
            <p:ph type="ftr" sz="quarter" idx="11"/>
          </p:nvPr>
        </p:nvSpPr>
        <p:spPr/>
        <p:txBody>
          <a:bodyPr/>
          <a:lstStyle/>
          <a:p>
            <a:endParaRPr lang="hu-HU"/>
          </a:p>
        </p:txBody>
      </p:sp>
      <p:sp>
        <p:nvSpPr>
          <p:cNvPr id="7" name="Slide Number Placeholder 6"/>
          <p:cNvSpPr>
            <a:spLocks noGrp="1"/>
          </p:cNvSpPr>
          <p:nvPr>
            <p:ph type="sldNum" sz="quarter" idx="12"/>
          </p:nvPr>
        </p:nvSpPr>
        <p:spPr/>
        <p:txBody>
          <a:bodyPr/>
          <a:lstStyle/>
          <a:p>
            <a:fld id="{38206A2D-98B0-4C54-917A-67E3DEEB0B6A}" type="slidenum">
              <a:rPr lang="hu-HU" smtClean="0"/>
              <a:pPr/>
              <a:t>‹#›</a:t>
            </a:fld>
            <a:endParaRPr lang="hu-HU"/>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Összehasonlítás">
    <p:spTree>
      <p:nvGrpSpPr>
        <p:cNvPr id="1" name=""/>
        <p:cNvGrpSpPr/>
        <p:nvPr/>
      </p:nvGrpSpPr>
      <p:grpSpPr>
        <a:xfrm>
          <a:off x="0" y="0"/>
          <a:ext cx="0" cy="0"/>
          <a:chOff x="0" y="0"/>
          <a:chExt cx="0" cy="0"/>
        </a:xfrm>
      </p:grpSpPr>
      <p:sp>
        <p:nvSpPr>
          <p:cNvPr id="10" name="Title 9"/>
          <p:cNvSpPr>
            <a:spLocks noGrp="1"/>
          </p:cNvSpPr>
          <p:nvPr>
            <p:ph type="title" hasCustomPrompt="1"/>
          </p:nvPr>
        </p:nvSpPr>
        <p:spPr>
          <a:xfrm>
            <a:off x="1097280" y="286603"/>
            <a:ext cx="10058400" cy="1450757"/>
          </a:xfrm>
        </p:spPr>
        <p:txBody>
          <a:bodyPr/>
          <a:lstStyle/>
          <a:p>
            <a:r>
              <a:rPr lang="hu-HU"/>
              <a:t>Mintacím szerkesztése</a:t>
            </a:r>
            <a:endParaRPr lang="en-US" dirty="0"/>
          </a:p>
        </p:txBody>
      </p:sp>
      <p:sp>
        <p:nvSpPr>
          <p:cNvPr id="3" name="Text Placeholder 2"/>
          <p:cNvSpPr>
            <a:spLocks noGrp="1"/>
          </p:cNvSpPr>
          <p:nvPr>
            <p:ph type="body" idx="1" hasCustomPrompt="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hu-HU"/>
              <a:t>Mintaszöveg szerkesztése</a:t>
            </a:r>
          </a:p>
        </p:txBody>
      </p:sp>
      <p:sp>
        <p:nvSpPr>
          <p:cNvPr id="4" name="Content Placeholder 3"/>
          <p:cNvSpPr>
            <a:spLocks noGrp="1"/>
          </p:cNvSpPr>
          <p:nvPr>
            <p:ph sz="half" idx="2" hasCustomPrompt="1"/>
          </p:nvPr>
        </p:nvSpPr>
        <p:spPr>
          <a:xfrm>
            <a:off x="1097280" y="2582334"/>
            <a:ext cx="4937760" cy="3378200"/>
          </a:xfrm>
        </p:spPr>
        <p:txBody>
          <a:bodyPr/>
          <a:lstStyle/>
          <a:p>
            <a:pPr lvl="0"/>
            <a:r>
              <a:rPr lang="hu-HU"/>
              <a:t>Mintaszöveg szerkesztése</a:t>
            </a:r>
          </a:p>
          <a:p>
            <a:pPr lvl="1"/>
            <a:r>
              <a:rPr lang="hu-HU"/>
              <a:t>Második szint</a:t>
            </a:r>
          </a:p>
          <a:p>
            <a:pPr lvl="2"/>
            <a:r>
              <a:rPr lang="hu-HU"/>
              <a:t>Harmadik szint</a:t>
            </a:r>
          </a:p>
          <a:p>
            <a:pPr lvl="3"/>
            <a:r>
              <a:rPr lang="hu-HU"/>
              <a:t>Negyedik szint</a:t>
            </a:r>
          </a:p>
          <a:p>
            <a:pPr lvl="4"/>
            <a:r>
              <a:rPr lang="hu-HU"/>
              <a:t>Ötödik szint</a:t>
            </a:r>
            <a:endParaRPr lang="en-US" dirty="0"/>
          </a:p>
        </p:txBody>
      </p:sp>
      <p:sp>
        <p:nvSpPr>
          <p:cNvPr id="5" name="Text Placeholder 4"/>
          <p:cNvSpPr>
            <a:spLocks noGrp="1"/>
          </p:cNvSpPr>
          <p:nvPr>
            <p:ph type="body" sz="quarter" idx="3" hasCustomPrompt="1"/>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hu-HU"/>
              <a:t>Mintaszöveg szerkesztése</a:t>
            </a:r>
          </a:p>
        </p:txBody>
      </p:sp>
      <p:sp>
        <p:nvSpPr>
          <p:cNvPr id="6" name="Content Placeholder 5"/>
          <p:cNvSpPr>
            <a:spLocks noGrp="1"/>
          </p:cNvSpPr>
          <p:nvPr>
            <p:ph sz="quarter" idx="4" hasCustomPrompt="1"/>
          </p:nvPr>
        </p:nvSpPr>
        <p:spPr>
          <a:xfrm>
            <a:off x="6217920" y="2582334"/>
            <a:ext cx="4937760" cy="3378200"/>
          </a:xfrm>
        </p:spPr>
        <p:txBody>
          <a:bodyPr/>
          <a:lstStyle/>
          <a:p>
            <a:pPr lvl="0"/>
            <a:r>
              <a:rPr lang="hu-HU"/>
              <a:t>Mintaszöveg szerkesztése</a:t>
            </a:r>
          </a:p>
          <a:p>
            <a:pPr lvl="1"/>
            <a:r>
              <a:rPr lang="hu-HU"/>
              <a:t>Második szint</a:t>
            </a:r>
          </a:p>
          <a:p>
            <a:pPr lvl="2"/>
            <a:r>
              <a:rPr lang="hu-HU"/>
              <a:t>Harmadik szint</a:t>
            </a:r>
          </a:p>
          <a:p>
            <a:pPr lvl="3"/>
            <a:r>
              <a:rPr lang="hu-HU"/>
              <a:t>Negyedik szint</a:t>
            </a:r>
          </a:p>
          <a:p>
            <a:pPr lvl="4"/>
            <a:r>
              <a:rPr lang="hu-HU"/>
              <a:t>Ötödik szint</a:t>
            </a:r>
            <a:endParaRPr lang="en-US" dirty="0"/>
          </a:p>
        </p:txBody>
      </p:sp>
      <p:sp>
        <p:nvSpPr>
          <p:cNvPr id="7" name="Date Placeholder 6"/>
          <p:cNvSpPr>
            <a:spLocks noGrp="1"/>
          </p:cNvSpPr>
          <p:nvPr>
            <p:ph type="dt" sz="half" idx="10"/>
          </p:nvPr>
        </p:nvSpPr>
        <p:spPr/>
        <p:txBody>
          <a:bodyPr/>
          <a:lstStyle/>
          <a:p>
            <a:fld id="{17EE1716-7B2D-461C-97DE-6B0B62CAF408}" type="datetimeFigureOut">
              <a:rPr lang="hu-HU" smtClean="0"/>
              <a:pPr/>
              <a:t>2023. 10. 19.</a:t>
            </a:fld>
            <a:endParaRPr lang="hu-HU"/>
          </a:p>
        </p:txBody>
      </p:sp>
      <p:sp>
        <p:nvSpPr>
          <p:cNvPr id="8" name="Footer Placeholder 7"/>
          <p:cNvSpPr>
            <a:spLocks noGrp="1"/>
          </p:cNvSpPr>
          <p:nvPr>
            <p:ph type="ftr" sz="quarter" idx="11"/>
          </p:nvPr>
        </p:nvSpPr>
        <p:spPr/>
        <p:txBody>
          <a:bodyPr/>
          <a:lstStyle/>
          <a:p>
            <a:endParaRPr lang="hu-HU"/>
          </a:p>
        </p:txBody>
      </p:sp>
      <p:sp>
        <p:nvSpPr>
          <p:cNvPr id="9" name="Slide Number Placeholder 8"/>
          <p:cNvSpPr>
            <a:spLocks noGrp="1"/>
          </p:cNvSpPr>
          <p:nvPr>
            <p:ph type="sldNum" sz="quarter" idx="12"/>
          </p:nvPr>
        </p:nvSpPr>
        <p:spPr/>
        <p:txBody>
          <a:bodyPr/>
          <a:lstStyle/>
          <a:p>
            <a:fld id="{38206A2D-98B0-4C54-917A-67E3DEEB0B6A}" type="slidenum">
              <a:rPr lang="hu-HU" smtClean="0"/>
              <a:pPr/>
              <a:t>‹#›</a:t>
            </a:fld>
            <a:endParaRPr lang="hu-HU"/>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Csak cím">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p>
            <a:r>
              <a:rPr lang="hu-HU"/>
              <a:t>Mintacím szerkesztése</a:t>
            </a:r>
            <a:endParaRPr lang="en-US" dirty="0"/>
          </a:p>
        </p:txBody>
      </p:sp>
      <p:sp>
        <p:nvSpPr>
          <p:cNvPr id="3" name="Date Placeholder 2"/>
          <p:cNvSpPr>
            <a:spLocks noGrp="1"/>
          </p:cNvSpPr>
          <p:nvPr>
            <p:ph type="dt" sz="half" idx="10"/>
          </p:nvPr>
        </p:nvSpPr>
        <p:spPr/>
        <p:txBody>
          <a:bodyPr/>
          <a:lstStyle/>
          <a:p>
            <a:fld id="{17EE1716-7B2D-461C-97DE-6B0B62CAF408}" type="datetimeFigureOut">
              <a:rPr lang="hu-HU" smtClean="0"/>
              <a:pPr/>
              <a:t>2023. 10. 19.</a:t>
            </a:fld>
            <a:endParaRPr lang="hu-HU"/>
          </a:p>
        </p:txBody>
      </p:sp>
      <p:sp>
        <p:nvSpPr>
          <p:cNvPr id="4" name="Footer Placeholder 3"/>
          <p:cNvSpPr>
            <a:spLocks noGrp="1"/>
          </p:cNvSpPr>
          <p:nvPr>
            <p:ph type="ftr" sz="quarter" idx="11"/>
          </p:nvPr>
        </p:nvSpPr>
        <p:spPr/>
        <p:txBody>
          <a:bodyPr/>
          <a:lstStyle/>
          <a:p>
            <a:endParaRPr lang="hu-HU"/>
          </a:p>
        </p:txBody>
      </p:sp>
      <p:sp>
        <p:nvSpPr>
          <p:cNvPr id="5" name="Slide Number Placeholder 4"/>
          <p:cNvSpPr>
            <a:spLocks noGrp="1"/>
          </p:cNvSpPr>
          <p:nvPr>
            <p:ph type="sldNum" sz="quarter" idx="12"/>
          </p:nvPr>
        </p:nvSpPr>
        <p:spPr/>
        <p:txBody>
          <a:bodyPr/>
          <a:lstStyle/>
          <a:p>
            <a:fld id="{38206A2D-98B0-4C54-917A-67E3DEEB0B6A}" type="slidenum">
              <a:rPr lang="hu-HU" smtClean="0"/>
              <a:pPr/>
              <a:t>‹#›</a:t>
            </a:fld>
            <a:endParaRPr lang="hu-HU"/>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Üres">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17EE1716-7B2D-461C-97DE-6B0B62CAF408}" type="datetimeFigureOut">
              <a:rPr lang="hu-HU" smtClean="0"/>
              <a:pPr/>
              <a:t>2023. 10. 19.</a:t>
            </a:fld>
            <a:endParaRPr lang="hu-HU"/>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hu-HU"/>
          </a:p>
        </p:txBody>
      </p:sp>
      <p:sp>
        <p:nvSpPr>
          <p:cNvPr id="9" name="Slide Number Placeholder 8"/>
          <p:cNvSpPr>
            <a:spLocks noGrp="1"/>
          </p:cNvSpPr>
          <p:nvPr>
            <p:ph type="sldNum" sz="quarter" idx="12"/>
          </p:nvPr>
        </p:nvSpPr>
        <p:spPr/>
        <p:txBody>
          <a:bodyPr/>
          <a:lstStyle/>
          <a:p>
            <a:fld id="{38206A2D-98B0-4C54-917A-67E3DEEB0B6A}" type="slidenum">
              <a:rPr lang="hu-HU" smtClean="0"/>
              <a:pPr/>
              <a:t>‹#›</a:t>
            </a:fld>
            <a:endParaRPr lang="hu-HU"/>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Tartalomrész képaláírással">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hasCustomPrompt="1"/>
          </p:nvPr>
        </p:nvSpPr>
        <p:spPr>
          <a:xfrm>
            <a:off x="457200" y="594359"/>
            <a:ext cx="3200400" cy="2286000"/>
          </a:xfrm>
        </p:spPr>
        <p:txBody>
          <a:bodyPr anchor="b">
            <a:normAutofit/>
          </a:bodyPr>
          <a:lstStyle>
            <a:lvl1pPr>
              <a:defRPr sz="3600" b="0">
                <a:solidFill>
                  <a:srgbClr val="FFFFFF"/>
                </a:solidFill>
              </a:defRPr>
            </a:lvl1pPr>
          </a:lstStyle>
          <a:p>
            <a:r>
              <a:rPr lang="hu-HU"/>
              <a:t>Mintacím szerkesztése</a:t>
            </a:r>
            <a:endParaRPr lang="en-US" dirty="0"/>
          </a:p>
        </p:txBody>
      </p:sp>
      <p:sp>
        <p:nvSpPr>
          <p:cNvPr id="3" name="Content Placeholder 2"/>
          <p:cNvSpPr>
            <a:spLocks noGrp="1"/>
          </p:cNvSpPr>
          <p:nvPr>
            <p:ph idx="1" hasCustomPrompt="1"/>
          </p:nvPr>
        </p:nvSpPr>
        <p:spPr>
          <a:xfrm>
            <a:off x="4800600" y="731520"/>
            <a:ext cx="6492240" cy="5257800"/>
          </a:xfrm>
        </p:spPr>
        <p:txBody>
          <a:bodyPr/>
          <a:lstStyle/>
          <a:p>
            <a:pPr lvl="0"/>
            <a:r>
              <a:rPr lang="hu-HU"/>
              <a:t>Mintaszöveg szerkesztése</a:t>
            </a:r>
          </a:p>
          <a:p>
            <a:pPr lvl="1"/>
            <a:r>
              <a:rPr lang="hu-HU"/>
              <a:t>Második szint</a:t>
            </a:r>
          </a:p>
          <a:p>
            <a:pPr lvl="2"/>
            <a:r>
              <a:rPr lang="hu-HU"/>
              <a:t>Harmadik szint</a:t>
            </a:r>
          </a:p>
          <a:p>
            <a:pPr lvl="3"/>
            <a:r>
              <a:rPr lang="hu-HU"/>
              <a:t>Negyedik szint</a:t>
            </a:r>
          </a:p>
          <a:p>
            <a:pPr lvl="4"/>
            <a:r>
              <a:rPr lang="hu-HU"/>
              <a:t>Ötödik szint</a:t>
            </a:r>
            <a:endParaRPr lang="en-US" dirty="0"/>
          </a:p>
        </p:txBody>
      </p:sp>
      <p:sp>
        <p:nvSpPr>
          <p:cNvPr id="4" name="Text Placeholder 3"/>
          <p:cNvSpPr>
            <a:spLocks noGrp="1"/>
          </p:cNvSpPr>
          <p:nvPr>
            <p:ph type="body" sz="half" idx="2" hasCustomPrompt="1"/>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hu-HU"/>
              <a:t>Mintaszöveg szerkesztése</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17EE1716-7B2D-461C-97DE-6B0B62CAF408}" type="datetimeFigureOut">
              <a:rPr lang="hu-HU" smtClean="0"/>
              <a:pPr/>
              <a:t>2023. 10. 19.</a:t>
            </a:fld>
            <a:endParaRPr lang="hu-HU"/>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hu-HU"/>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8206A2D-98B0-4C54-917A-67E3DEEB0B6A}" type="slidenum">
              <a:rPr lang="hu-HU" smtClean="0"/>
              <a:pPr/>
              <a:t>‹#›</a:t>
            </a:fld>
            <a:endParaRPr lang="hu-HU"/>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Kép képaláírással">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hasCustomPrompt="1"/>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hu-HU"/>
              <a:t>Mintacím szerkesztése</a:t>
            </a:r>
            <a:endParaRPr lang="en-US" dirty="0"/>
          </a:p>
        </p:txBody>
      </p:sp>
      <p:sp>
        <p:nvSpPr>
          <p:cNvPr id="3" name="Picture Placeholder 2"/>
          <p:cNvSpPr>
            <a:spLocks noGrp="1" noChangeAspect="1"/>
          </p:cNvSpPr>
          <p:nvPr>
            <p:ph type="pic" idx="1" hasCustomPrompt="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hu-HU"/>
              <a:t>Kép beszúrásához kattintson az ikonra</a:t>
            </a:r>
            <a:endParaRPr lang="en-US" dirty="0"/>
          </a:p>
        </p:txBody>
      </p:sp>
      <p:sp>
        <p:nvSpPr>
          <p:cNvPr id="4" name="Text Placeholder 3"/>
          <p:cNvSpPr>
            <a:spLocks noGrp="1"/>
          </p:cNvSpPr>
          <p:nvPr>
            <p:ph type="body" sz="half" idx="2" hasCustomPrompt="1"/>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hu-HU"/>
              <a:t>Mintaszöveg szerkesztése</a:t>
            </a:r>
          </a:p>
        </p:txBody>
      </p:sp>
      <p:sp>
        <p:nvSpPr>
          <p:cNvPr id="5" name="Date Placeholder 4"/>
          <p:cNvSpPr>
            <a:spLocks noGrp="1"/>
          </p:cNvSpPr>
          <p:nvPr>
            <p:ph type="dt" sz="half" idx="10"/>
          </p:nvPr>
        </p:nvSpPr>
        <p:spPr/>
        <p:txBody>
          <a:bodyPr/>
          <a:lstStyle/>
          <a:p>
            <a:fld id="{17EE1716-7B2D-461C-97DE-6B0B62CAF408}" type="datetimeFigureOut">
              <a:rPr lang="hu-HU" smtClean="0"/>
              <a:pPr/>
              <a:t>2023. 10. 19.</a:t>
            </a:fld>
            <a:endParaRPr lang="hu-HU"/>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8206A2D-98B0-4C54-917A-67E3DEEB0B6A}" type="slidenum">
              <a:rPr lang="hu-HU" smtClean="0"/>
              <a:pPr/>
              <a:t>‹#›</a:t>
            </a:fld>
            <a:endParaRPr lang="hu-HU"/>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Cím és függőleges szöveg">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p>
            <a:r>
              <a:rPr lang="hu-HU"/>
              <a:t>Mintacím szerkesztése</a:t>
            </a:r>
            <a:endParaRPr lang="en-US" dirty="0"/>
          </a:p>
        </p:txBody>
      </p:sp>
      <p:sp>
        <p:nvSpPr>
          <p:cNvPr id="3" name="Vertical Text Placeholder 2"/>
          <p:cNvSpPr>
            <a:spLocks noGrp="1"/>
          </p:cNvSpPr>
          <p:nvPr>
            <p:ph type="body" orient="vert" idx="1" hasCustomPrompt="1"/>
          </p:nvPr>
        </p:nvSpPr>
        <p:spPr/>
        <p:txBody>
          <a:bodyPr vert="eaVert" lIns="45720" tIns="0" rIns="45720" bIns="0"/>
          <a:lstStyle/>
          <a:p>
            <a:pPr lvl="0"/>
            <a:r>
              <a:rPr lang="hu-HU"/>
              <a:t>Mintaszöveg szerkesztése</a:t>
            </a:r>
          </a:p>
          <a:p>
            <a:pPr lvl="1"/>
            <a:r>
              <a:rPr lang="hu-HU"/>
              <a:t>Második szint</a:t>
            </a:r>
          </a:p>
          <a:p>
            <a:pPr lvl="2"/>
            <a:r>
              <a:rPr lang="hu-HU"/>
              <a:t>Harmadik szint</a:t>
            </a:r>
          </a:p>
          <a:p>
            <a:pPr lvl="3"/>
            <a:r>
              <a:rPr lang="hu-HU"/>
              <a:t>Negyedik szint</a:t>
            </a:r>
          </a:p>
          <a:p>
            <a:pPr lvl="4"/>
            <a:r>
              <a:rPr lang="hu-HU"/>
              <a:t>Ötödik szint</a:t>
            </a:r>
            <a:endParaRPr lang="en-US" dirty="0"/>
          </a:p>
        </p:txBody>
      </p:sp>
      <p:sp>
        <p:nvSpPr>
          <p:cNvPr id="4" name="Date Placeholder 3"/>
          <p:cNvSpPr>
            <a:spLocks noGrp="1"/>
          </p:cNvSpPr>
          <p:nvPr>
            <p:ph type="dt" sz="half" idx="10"/>
          </p:nvPr>
        </p:nvSpPr>
        <p:spPr/>
        <p:txBody>
          <a:bodyPr/>
          <a:lstStyle/>
          <a:p>
            <a:fld id="{17EE1716-7B2D-461C-97DE-6B0B62CAF408}" type="datetimeFigureOut">
              <a:rPr lang="hu-HU" smtClean="0"/>
              <a:pPr/>
              <a:t>2023. 10. 19.</a:t>
            </a:fld>
            <a:endParaRPr lang="hu-HU"/>
          </a:p>
        </p:txBody>
      </p:sp>
      <p:sp>
        <p:nvSpPr>
          <p:cNvPr id="5" name="Footer Placeholder 4"/>
          <p:cNvSpPr>
            <a:spLocks noGrp="1"/>
          </p:cNvSpPr>
          <p:nvPr>
            <p:ph type="ftr" sz="quarter" idx="11"/>
          </p:nvPr>
        </p:nvSpPr>
        <p:spPr/>
        <p:txBody>
          <a:bodyPr/>
          <a:lstStyle/>
          <a:p>
            <a:endParaRPr lang="hu-HU"/>
          </a:p>
        </p:txBody>
      </p:sp>
      <p:sp>
        <p:nvSpPr>
          <p:cNvPr id="6" name="Slide Number Placeholder 5"/>
          <p:cNvSpPr>
            <a:spLocks noGrp="1"/>
          </p:cNvSpPr>
          <p:nvPr>
            <p:ph type="sldNum" sz="quarter" idx="12"/>
          </p:nvPr>
        </p:nvSpPr>
        <p:spPr/>
        <p:txBody>
          <a:bodyPr/>
          <a:lstStyle/>
          <a:p>
            <a:fld id="{38206A2D-98B0-4C54-917A-67E3DEEB0B6A}" type="slidenum">
              <a:rPr lang="hu-HU" smtClean="0"/>
              <a:pPr/>
              <a:t>‹#›</a:t>
            </a:fld>
            <a:endParaRPr lang="hu-HU"/>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Függőleges cím és szöve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hasCustomPrompt="1"/>
          </p:nvPr>
        </p:nvSpPr>
        <p:spPr>
          <a:xfrm>
            <a:off x="8724900" y="414778"/>
            <a:ext cx="2628900" cy="5757421"/>
          </a:xfrm>
        </p:spPr>
        <p:txBody>
          <a:bodyPr vert="eaVert"/>
          <a:lstStyle/>
          <a:p>
            <a:r>
              <a:rPr lang="hu-HU"/>
              <a:t>Mintacím szerkesztése</a:t>
            </a:r>
            <a:endParaRPr lang="en-US" dirty="0"/>
          </a:p>
        </p:txBody>
      </p:sp>
      <p:sp>
        <p:nvSpPr>
          <p:cNvPr id="3" name="Vertical Text Placeholder 2"/>
          <p:cNvSpPr>
            <a:spLocks noGrp="1"/>
          </p:cNvSpPr>
          <p:nvPr>
            <p:ph type="body" orient="vert" idx="1" hasCustomPrompt="1"/>
          </p:nvPr>
        </p:nvSpPr>
        <p:spPr>
          <a:xfrm>
            <a:off x="838200" y="414778"/>
            <a:ext cx="7734300" cy="5757422"/>
          </a:xfrm>
        </p:spPr>
        <p:txBody>
          <a:bodyPr vert="eaVert" lIns="45720" tIns="0" rIns="45720" bIns="0"/>
          <a:lstStyle/>
          <a:p>
            <a:pPr lvl="0"/>
            <a:r>
              <a:rPr lang="hu-HU"/>
              <a:t>Mintaszöveg szerkesztése</a:t>
            </a:r>
          </a:p>
          <a:p>
            <a:pPr lvl="1"/>
            <a:r>
              <a:rPr lang="hu-HU"/>
              <a:t>Második szint</a:t>
            </a:r>
          </a:p>
          <a:p>
            <a:pPr lvl="2"/>
            <a:r>
              <a:rPr lang="hu-HU"/>
              <a:t>Harmadik szint</a:t>
            </a:r>
          </a:p>
          <a:p>
            <a:pPr lvl="3"/>
            <a:r>
              <a:rPr lang="hu-HU"/>
              <a:t>Negyedik szint</a:t>
            </a:r>
          </a:p>
          <a:p>
            <a:pPr lvl="4"/>
            <a:r>
              <a:rPr lang="hu-HU"/>
              <a:t>Ötödik szint</a:t>
            </a:r>
            <a:endParaRPr lang="en-US" dirty="0"/>
          </a:p>
        </p:txBody>
      </p:sp>
      <p:sp>
        <p:nvSpPr>
          <p:cNvPr id="4" name="Date Placeholder 3"/>
          <p:cNvSpPr>
            <a:spLocks noGrp="1"/>
          </p:cNvSpPr>
          <p:nvPr>
            <p:ph type="dt" sz="half" idx="10"/>
          </p:nvPr>
        </p:nvSpPr>
        <p:spPr/>
        <p:txBody>
          <a:bodyPr/>
          <a:lstStyle/>
          <a:p>
            <a:fld id="{17EE1716-7B2D-461C-97DE-6B0B62CAF408}" type="datetimeFigureOut">
              <a:rPr lang="hu-HU" smtClean="0"/>
              <a:pPr/>
              <a:t>2023. 10. 19.</a:t>
            </a:fld>
            <a:endParaRPr lang="hu-HU"/>
          </a:p>
        </p:txBody>
      </p:sp>
      <p:sp>
        <p:nvSpPr>
          <p:cNvPr id="5" name="Footer Placeholder 4"/>
          <p:cNvSpPr>
            <a:spLocks noGrp="1"/>
          </p:cNvSpPr>
          <p:nvPr>
            <p:ph type="ftr" sz="quarter" idx="11"/>
          </p:nvPr>
        </p:nvSpPr>
        <p:spPr/>
        <p:txBody>
          <a:bodyPr/>
          <a:lstStyle/>
          <a:p>
            <a:endParaRPr lang="hu-HU"/>
          </a:p>
        </p:txBody>
      </p:sp>
      <p:sp>
        <p:nvSpPr>
          <p:cNvPr id="6" name="Slide Number Placeholder 5"/>
          <p:cNvSpPr>
            <a:spLocks noGrp="1"/>
          </p:cNvSpPr>
          <p:nvPr>
            <p:ph type="sldNum" sz="quarter" idx="12"/>
          </p:nvPr>
        </p:nvSpPr>
        <p:spPr/>
        <p:txBody>
          <a:bodyPr/>
          <a:lstStyle/>
          <a:p>
            <a:fld id="{38206A2D-98B0-4C54-917A-67E3DEEB0B6A}" type="slidenum">
              <a:rPr lang="hu-HU" smtClean="0"/>
              <a:pPr/>
              <a:t>‹#›</a:t>
            </a:fld>
            <a:endParaRPr lang="hu-HU"/>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hu-HU"/>
              <a:t>Mintacím szerkesztése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hu-HU"/>
              <a:t>Mintaszöveg szerkesztése</a:t>
            </a:r>
          </a:p>
          <a:p>
            <a:pPr lvl="1"/>
            <a:r>
              <a:rPr lang="hu-HU"/>
              <a:t>Második szint</a:t>
            </a:r>
          </a:p>
          <a:p>
            <a:pPr lvl="2"/>
            <a:r>
              <a:rPr lang="hu-HU"/>
              <a:t>Harmadik szint</a:t>
            </a:r>
          </a:p>
          <a:p>
            <a:pPr lvl="3"/>
            <a:r>
              <a:rPr lang="hu-HU"/>
              <a:t>Negyedik szint</a:t>
            </a:r>
          </a:p>
          <a:p>
            <a:pPr lvl="4"/>
            <a:r>
              <a:rPr lang="hu-HU"/>
              <a:t>Ötödik szint</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17EE1716-7B2D-461C-97DE-6B0B62CAF408}" type="datetimeFigureOut">
              <a:rPr lang="hu-HU" smtClean="0"/>
              <a:pPr/>
              <a:t>2023. 10. 19.</a:t>
            </a:fld>
            <a:endParaRPr lang="hu-HU"/>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hu-HU"/>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38206A2D-98B0-4C54-917A-67E3DEEB0B6A}" type="slidenum">
              <a:rPr lang="hu-HU" smtClean="0"/>
              <a:pPr/>
              <a:t>‹#›</a:t>
            </a:fld>
            <a:endParaRPr lang="hu-HU"/>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175" indent="-18288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800" kern="1200">
          <a:solidFill>
            <a:schemeClr val="tx1">
              <a:lumMod val="75000"/>
              <a:lumOff val="25000"/>
            </a:schemeClr>
          </a:solidFill>
          <a:latin typeface="+mn-lt"/>
          <a:ea typeface="+mn-ea"/>
          <a:cs typeface="+mn-cs"/>
        </a:defRPr>
      </a:lvl2pPr>
      <a:lvl3pPr marL="567055" indent="-18288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3pPr>
      <a:lvl4pPr marL="749935" indent="-18288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4pPr>
      <a:lvl5pPr marL="932815" indent="-18288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5pPr>
      <a:lvl6pPr marL="1099820" indent="-22860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6pPr>
      <a:lvl7pPr marL="1299845" indent="-22860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7pPr>
      <a:lvl8pPr marL="1499870" indent="-22860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8pPr>
      <a:lvl9pPr marL="1699895" indent="-22860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diagramData" Target="../diagrams/data1.xml"/><Relationship Id="rId7"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openxmlformats.org/officeDocument/2006/relationships/image" Target="../media/image4.emf"/><Relationship Id="rId3" Type="http://schemas.openxmlformats.org/officeDocument/2006/relationships/diagramData" Target="../diagrams/data2.xml"/><Relationship Id="rId7" Type="http://schemas.openxmlformats.org/officeDocument/2006/relationships/image" Target="../media/image3.emf"/><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10" Type="http://schemas.microsoft.com/office/2007/relationships/diagramDrawing" Target="../diagrams/drawing2.xml"/><Relationship Id="rId4" Type="http://schemas.openxmlformats.org/officeDocument/2006/relationships/diagramLayout" Target="../diagrams/layout2.xml"/><Relationship Id="rId9" Type="http://schemas.openxmlformats.org/officeDocument/2006/relationships/image" Target="../media/image5.emf"/></Relationships>
</file>

<file path=ppt/slides/_rels/slide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diagramData" Target="../diagrams/data3.xml"/><Relationship Id="rId7" Type="http://schemas.openxmlformats.org/officeDocument/2006/relationships/image" Target="../media/image6.emf"/><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diagramData" Target="../diagrams/data4.xml"/><Relationship Id="rId7" Type="http://schemas.openxmlformats.org/officeDocument/2006/relationships/image" Target="../media/image7.emf"/><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notesSlide" Target="../notesSlides/notesSlide5.xml"/><Relationship Id="rId1" Type="http://schemas.openxmlformats.org/officeDocument/2006/relationships/slideLayout" Target="../slideLayouts/slideLayout8.xml"/><Relationship Id="rId6" Type="http://schemas.openxmlformats.org/officeDocument/2006/relationships/image" Target="../media/image11.emf"/><Relationship Id="rId5" Type="http://schemas.openxmlformats.org/officeDocument/2006/relationships/image" Target="../media/image10.png"/><Relationship Id="rId4" Type="http://schemas.openxmlformats.org/officeDocument/2006/relationships/image" Target="../media/image9.emf"/></Relationships>
</file>

<file path=ppt/slides/_rels/slide8.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diagramData" Target="../diagrams/data5.xml"/><Relationship Id="rId7" Type="http://schemas.openxmlformats.org/officeDocument/2006/relationships/image" Target="../media/image13.emf"/><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7.emf"/><Relationship Id="rId5" Type="http://schemas.openxmlformats.org/officeDocument/2006/relationships/image" Target="../media/image16.emf"/><Relationship Id="rId4" Type="http://schemas.openxmlformats.org/officeDocument/2006/relationships/image" Target="../media/image15.emf"/></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ím 1"/>
          <p:cNvSpPr>
            <a:spLocks noGrp="1"/>
          </p:cNvSpPr>
          <p:nvPr>
            <p:ph type="ctrTitle"/>
          </p:nvPr>
        </p:nvSpPr>
        <p:spPr/>
        <p:txBody>
          <a:bodyPr>
            <a:normAutofit fontScale="90000"/>
          </a:bodyPr>
          <a:lstStyle/>
          <a:p>
            <a:r>
              <a:rPr lang="en-US" dirty="0" smtClean="0"/>
              <a:t>The role and importance of Hospitality &amp; Guest Services within the hotel industry</a:t>
            </a:r>
            <a:endParaRPr lang="hu-HU" dirty="0"/>
          </a:p>
        </p:txBody>
      </p:sp>
      <p:sp>
        <p:nvSpPr>
          <p:cNvPr id="6" name="Alcím 5"/>
          <p:cNvSpPr>
            <a:spLocks noGrp="1"/>
          </p:cNvSpPr>
          <p:nvPr>
            <p:ph type="subTitle" idx="1"/>
          </p:nvPr>
        </p:nvSpPr>
        <p:spPr/>
        <p:txBody>
          <a:bodyPr/>
          <a:lstStyle/>
          <a:p>
            <a:r>
              <a:rPr lang="en-US" b="1" dirty="0" smtClean="0"/>
              <a:t>Sofitel hotel</a:t>
            </a:r>
            <a:endParaRPr lang="en-US" b="1" dirty="0"/>
          </a:p>
        </p:txBody>
      </p:sp>
      <p:sp>
        <p:nvSpPr>
          <p:cNvPr id="7" name="Alcím 5"/>
          <p:cNvSpPr txBox="1"/>
          <p:nvPr/>
        </p:nvSpPr>
        <p:spPr>
          <a:xfrm>
            <a:off x="1727200" y="5098474"/>
            <a:ext cx="9513547" cy="681018"/>
          </a:xfrm>
          <a:prstGeom prst="rect">
            <a:avLst/>
          </a:prstGeom>
        </p:spPr>
        <p:txBody>
          <a:bodyPr vert="horz" lIns="91440" tIns="45720" rIns="91440" bIns="45720" rtlCol="0">
            <a:normAutofit fontScale="77500" lnSpcReduction="20000"/>
          </a:bodyPr>
          <a:lstStyle>
            <a:lvl1pPr marL="0" indent="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None/>
              <a:defRPr sz="2400" kern="1200" cap="all" spc="200" baseline="0">
                <a:solidFill>
                  <a:schemeClr val="tx2"/>
                </a:solidFill>
                <a:latin typeface="+mj-lt"/>
                <a:ea typeface="+mn-ea"/>
                <a:cs typeface="+mn-cs"/>
              </a:defRPr>
            </a:lvl1pPr>
            <a:lvl2pPr marL="457200" indent="0" algn="ctr" defTabSz="914400" rtl="0" eaLnBrk="1" latinLnBrk="0" hangingPunct="1">
              <a:lnSpc>
                <a:spcPct val="90000"/>
              </a:lnSpc>
              <a:spcBef>
                <a:spcPts val="200"/>
              </a:spcBef>
              <a:spcAft>
                <a:spcPts val="400"/>
              </a:spcAft>
              <a:buClr>
                <a:schemeClr val="accent1"/>
              </a:buClr>
              <a:buFont typeface="Calibri" panose="020F0502020204030204" pitchFamily="34" charset="0"/>
              <a:buNone/>
              <a:defRPr sz="2400" kern="1200">
                <a:solidFill>
                  <a:schemeClr val="tx1">
                    <a:lumMod val="75000"/>
                    <a:lumOff val="25000"/>
                  </a:schemeClr>
                </a:solidFill>
                <a:latin typeface="+mn-lt"/>
                <a:ea typeface="+mn-ea"/>
                <a:cs typeface="+mn-cs"/>
              </a:defRPr>
            </a:lvl2pPr>
            <a:lvl3pPr marL="914400" indent="0" algn="ctr" defTabSz="914400" rtl="0" eaLnBrk="1" latinLnBrk="0" hangingPunct="1">
              <a:lnSpc>
                <a:spcPct val="90000"/>
              </a:lnSpc>
              <a:spcBef>
                <a:spcPts val="200"/>
              </a:spcBef>
              <a:spcAft>
                <a:spcPts val="400"/>
              </a:spcAft>
              <a:buClr>
                <a:schemeClr val="accent1"/>
              </a:buClr>
              <a:buFont typeface="Calibri" panose="020F0502020204030204" pitchFamily="34" charset="0"/>
              <a:buNone/>
              <a:defRPr sz="2400" kern="1200">
                <a:solidFill>
                  <a:schemeClr val="tx1">
                    <a:lumMod val="75000"/>
                    <a:lumOff val="25000"/>
                  </a:schemeClr>
                </a:solidFill>
                <a:latin typeface="+mn-lt"/>
                <a:ea typeface="+mn-ea"/>
                <a:cs typeface="+mn-cs"/>
              </a:defRPr>
            </a:lvl3pPr>
            <a:lvl4pPr marL="1371600" indent="0" algn="ctr" defTabSz="914400" rtl="0" eaLnBrk="1" latinLnBrk="0" hangingPunct="1">
              <a:lnSpc>
                <a:spcPct val="90000"/>
              </a:lnSpc>
              <a:spcBef>
                <a:spcPts val="200"/>
              </a:spcBef>
              <a:spcAft>
                <a:spcPts val="400"/>
              </a:spcAft>
              <a:buClr>
                <a:schemeClr val="accent1"/>
              </a:buClr>
              <a:buFont typeface="Calibri" panose="020F0502020204030204" pitchFamily="34" charset="0"/>
              <a:buNone/>
              <a:defRPr sz="2000" kern="1200">
                <a:solidFill>
                  <a:schemeClr val="tx1">
                    <a:lumMod val="75000"/>
                    <a:lumOff val="25000"/>
                  </a:schemeClr>
                </a:solidFill>
                <a:latin typeface="+mn-lt"/>
                <a:ea typeface="+mn-ea"/>
                <a:cs typeface="+mn-cs"/>
              </a:defRPr>
            </a:lvl4pPr>
            <a:lvl5pPr marL="1828800" indent="0" algn="ctr" defTabSz="914400" rtl="0" eaLnBrk="1" latinLnBrk="0" hangingPunct="1">
              <a:lnSpc>
                <a:spcPct val="90000"/>
              </a:lnSpc>
              <a:spcBef>
                <a:spcPts val="200"/>
              </a:spcBef>
              <a:spcAft>
                <a:spcPts val="400"/>
              </a:spcAft>
              <a:buClr>
                <a:schemeClr val="accent1"/>
              </a:buClr>
              <a:buFont typeface="Calibri" panose="020F0502020204030204" pitchFamily="34" charset="0"/>
              <a:buNone/>
              <a:defRPr sz="2000" kern="1200">
                <a:solidFill>
                  <a:schemeClr val="tx1">
                    <a:lumMod val="75000"/>
                    <a:lumOff val="25000"/>
                  </a:schemeClr>
                </a:solidFill>
                <a:latin typeface="+mn-lt"/>
                <a:ea typeface="+mn-ea"/>
                <a:cs typeface="+mn-cs"/>
              </a:defRPr>
            </a:lvl5pPr>
            <a:lvl6pPr marL="2286000" indent="0" algn="ctr" defTabSz="914400" rtl="0" eaLnBrk="1" latinLnBrk="0" hangingPunct="1">
              <a:lnSpc>
                <a:spcPct val="90000"/>
              </a:lnSpc>
              <a:spcBef>
                <a:spcPts val="200"/>
              </a:spcBef>
              <a:spcAft>
                <a:spcPts val="400"/>
              </a:spcAft>
              <a:buClr>
                <a:schemeClr val="accent1"/>
              </a:buClr>
              <a:buFont typeface="Calibri" panose="020F0502020204030204" pitchFamily="34" charset="0"/>
              <a:buNone/>
              <a:defRPr sz="2000" kern="1200">
                <a:solidFill>
                  <a:schemeClr val="tx1">
                    <a:lumMod val="75000"/>
                    <a:lumOff val="25000"/>
                  </a:schemeClr>
                </a:solidFill>
                <a:latin typeface="+mn-lt"/>
                <a:ea typeface="+mn-ea"/>
                <a:cs typeface="+mn-cs"/>
              </a:defRPr>
            </a:lvl6pPr>
            <a:lvl7pPr marL="2743200" indent="0" algn="ctr" defTabSz="914400" rtl="0" eaLnBrk="1" latinLnBrk="0" hangingPunct="1">
              <a:lnSpc>
                <a:spcPct val="90000"/>
              </a:lnSpc>
              <a:spcBef>
                <a:spcPts val="200"/>
              </a:spcBef>
              <a:spcAft>
                <a:spcPts val="400"/>
              </a:spcAft>
              <a:buClr>
                <a:schemeClr val="accent1"/>
              </a:buClr>
              <a:buFont typeface="Calibri" panose="020F0502020204030204" pitchFamily="34" charset="0"/>
              <a:buNone/>
              <a:defRPr sz="2000" kern="1200">
                <a:solidFill>
                  <a:schemeClr val="tx1">
                    <a:lumMod val="75000"/>
                    <a:lumOff val="25000"/>
                  </a:schemeClr>
                </a:solidFill>
                <a:latin typeface="+mn-lt"/>
                <a:ea typeface="+mn-ea"/>
                <a:cs typeface="+mn-cs"/>
              </a:defRPr>
            </a:lvl7pPr>
            <a:lvl8pPr marL="3200400" indent="0" algn="ctr" defTabSz="914400" rtl="0" eaLnBrk="1" latinLnBrk="0" hangingPunct="1">
              <a:lnSpc>
                <a:spcPct val="90000"/>
              </a:lnSpc>
              <a:spcBef>
                <a:spcPts val="200"/>
              </a:spcBef>
              <a:spcAft>
                <a:spcPts val="400"/>
              </a:spcAft>
              <a:buClr>
                <a:schemeClr val="accent1"/>
              </a:buClr>
              <a:buFont typeface="Calibri" panose="020F0502020204030204" pitchFamily="34" charset="0"/>
              <a:buNone/>
              <a:defRPr sz="2000" kern="1200">
                <a:solidFill>
                  <a:schemeClr val="tx1">
                    <a:lumMod val="75000"/>
                    <a:lumOff val="25000"/>
                  </a:schemeClr>
                </a:solidFill>
                <a:latin typeface="+mn-lt"/>
                <a:ea typeface="+mn-ea"/>
                <a:cs typeface="+mn-cs"/>
              </a:defRPr>
            </a:lvl8pPr>
            <a:lvl9pPr marL="3657600" indent="0" algn="ctr" defTabSz="914400" rtl="0" eaLnBrk="1" latinLnBrk="0" hangingPunct="1">
              <a:lnSpc>
                <a:spcPct val="90000"/>
              </a:lnSpc>
              <a:spcBef>
                <a:spcPts val="200"/>
              </a:spcBef>
              <a:spcAft>
                <a:spcPts val="400"/>
              </a:spcAft>
              <a:buClr>
                <a:schemeClr val="accent1"/>
              </a:buClr>
              <a:buFont typeface="Calibri" panose="020F0502020204030204" pitchFamily="34" charset="0"/>
              <a:buNone/>
              <a:defRPr sz="2000" kern="1200">
                <a:solidFill>
                  <a:schemeClr val="tx1">
                    <a:lumMod val="75000"/>
                    <a:lumOff val="25000"/>
                  </a:schemeClr>
                </a:solidFill>
                <a:latin typeface="+mn-lt"/>
                <a:ea typeface="+mn-ea"/>
                <a:cs typeface="+mn-cs"/>
              </a:defRPr>
            </a:lvl9pPr>
          </a:lstStyle>
          <a:p>
            <a:r>
              <a:rPr lang="en-US" b="1" dirty="0"/>
              <a:t>Prepared </a:t>
            </a:r>
            <a:r>
              <a:rPr lang="en-US" b="1" dirty="0" smtClean="0"/>
              <a:t>by:</a:t>
            </a:r>
            <a:r>
              <a:rPr lang="hu-HU" b="1" dirty="0" smtClean="0"/>
              <a:t>Aniko Takacsne feher</a:t>
            </a:r>
            <a:r>
              <a:rPr lang="en-US" b="1" dirty="0" smtClean="0"/>
              <a:t> 2245369</a:t>
            </a:r>
            <a:endParaRPr lang="hu-HU" b="1" dirty="0"/>
          </a:p>
          <a:p>
            <a:r>
              <a:rPr lang="en-US" b="1" dirty="0"/>
              <a:t>Date</a:t>
            </a:r>
            <a:r>
              <a:rPr lang="hu-HU" b="1" dirty="0" smtClean="0"/>
              <a:t>:</a:t>
            </a:r>
            <a:r>
              <a:rPr lang="en-US" b="1" dirty="0" smtClean="0"/>
              <a:t>19</a:t>
            </a:r>
            <a:r>
              <a:rPr lang="hu-HU" b="1" dirty="0" smtClean="0"/>
              <a:t>.10.2023.</a:t>
            </a:r>
            <a:endParaRPr lang="en-US" b="1" dirty="0"/>
          </a:p>
        </p:txBody>
      </p:sp>
    </p:spTree>
  </p:cSld>
  <p:clrMapOvr>
    <a:masterClrMapping/>
  </p:clrMapOvr>
  <mc:AlternateContent xmlns:mc="http://schemas.openxmlformats.org/markup-compatibility/2006">
    <mc:Choice xmlns:p14="http://schemas.microsoft.com/office/powerpoint/2010/main" xmlns="" Requires="p14">
      <p:transition spd="slow" p14:dur="1500">
        <p:random/>
      </p:transition>
    </mc:Choice>
    <mc:Fallback>
      <p:transition spd="slow">
        <p:random/>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ím 1"/>
          <p:cNvSpPr>
            <a:spLocks noGrp="1"/>
          </p:cNvSpPr>
          <p:nvPr>
            <p:ph type="title"/>
          </p:nvPr>
        </p:nvSpPr>
        <p:spPr>
          <a:xfrm>
            <a:off x="1097280" y="612648"/>
            <a:ext cx="10058400" cy="804672"/>
          </a:xfrm>
        </p:spPr>
        <p:txBody>
          <a:bodyPr>
            <a:normAutofit/>
          </a:bodyPr>
          <a:lstStyle/>
          <a:p>
            <a:r>
              <a:rPr lang="en-US" sz="3600" dirty="0"/>
              <a:t>Table of Content</a:t>
            </a:r>
          </a:p>
        </p:txBody>
      </p:sp>
      <p:sp>
        <p:nvSpPr>
          <p:cNvPr id="3" name="Tartalom helye 2"/>
          <p:cNvSpPr>
            <a:spLocks noGrp="1"/>
          </p:cNvSpPr>
          <p:nvPr>
            <p:ph idx="1"/>
          </p:nvPr>
        </p:nvSpPr>
        <p:spPr/>
        <p:txBody>
          <a:bodyPr/>
          <a:lstStyle/>
          <a:p>
            <a:r>
              <a:rPr lang="en-US" dirty="0"/>
              <a:t>Slide 3. Introduction of the Sofitel Hotel</a:t>
            </a:r>
          </a:p>
          <a:p>
            <a:r>
              <a:rPr lang="en-US" dirty="0"/>
              <a:t>Slide 4. The main consumers of Sofitel Hotel</a:t>
            </a:r>
          </a:p>
          <a:p>
            <a:r>
              <a:rPr lang="en-US" dirty="0"/>
              <a:t>Slide 5. Guest </a:t>
            </a:r>
            <a:r>
              <a:rPr lang="hu-HU" dirty="0" smtClean="0"/>
              <a:t>amenities and on-site offerings</a:t>
            </a:r>
            <a:endParaRPr lang="en-US" dirty="0"/>
          </a:p>
          <a:p>
            <a:r>
              <a:rPr lang="en-US" dirty="0"/>
              <a:t>Slide 6. The </a:t>
            </a:r>
            <a:r>
              <a:rPr lang="hu-HU" dirty="0" smtClean="0"/>
              <a:t>responsibiletes and purpose </a:t>
            </a:r>
            <a:r>
              <a:rPr lang="en-US" dirty="0" smtClean="0"/>
              <a:t>of </a:t>
            </a:r>
            <a:r>
              <a:rPr lang="en-US" dirty="0"/>
              <a:t>guest services </a:t>
            </a:r>
          </a:p>
          <a:p>
            <a:r>
              <a:rPr lang="en-US" dirty="0"/>
              <a:t>Slide 7. Guest services in Sofitel Hotel</a:t>
            </a:r>
          </a:p>
          <a:p>
            <a:r>
              <a:rPr lang="en-US" dirty="0"/>
              <a:t>Slide 8. </a:t>
            </a:r>
            <a:r>
              <a:rPr lang="hu-HU" dirty="0" smtClean="0"/>
              <a:t>The significance of the hospitality industry</a:t>
            </a:r>
            <a:endParaRPr lang="en-US" dirty="0"/>
          </a:p>
          <a:p>
            <a:r>
              <a:rPr lang="en-US" dirty="0"/>
              <a:t>Slide 9. </a:t>
            </a:r>
            <a:r>
              <a:rPr lang="hu-HU" dirty="0" smtClean="0"/>
              <a:t>The ways in which the hotel fulfills</a:t>
            </a:r>
            <a:r>
              <a:rPr lang="en-US" dirty="0" smtClean="0"/>
              <a:t>/exceeds </a:t>
            </a:r>
            <a:r>
              <a:rPr lang="en-US" dirty="0"/>
              <a:t>guest expectation</a:t>
            </a:r>
          </a:p>
          <a:p>
            <a:r>
              <a:rPr lang="en-US" dirty="0"/>
              <a:t>Slide 10. Summary and Conclusion</a:t>
            </a:r>
          </a:p>
          <a:p>
            <a:r>
              <a:rPr lang="en-US" dirty="0"/>
              <a:t>Slide 11. References</a:t>
            </a:r>
          </a:p>
          <a:p>
            <a:endParaRPr lang="hu-HU" dirty="0"/>
          </a:p>
        </p:txBody>
      </p:sp>
    </p:spTree>
  </p:cSld>
  <p:clrMapOvr>
    <a:masterClrMapping/>
  </p:clrMapOvr>
  <mc:AlternateContent xmlns:mc="http://schemas.openxmlformats.org/markup-compatibility/2006">
    <mc:Choice xmlns:p14="http://schemas.microsoft.com/office/powerpoint/2010/main" xmlns="" Requires="p14">
      <p:transition spd="slow" p14:dur="1500">
        <p:random/>
      </p:transition>
    </mc:Choice>
    <mc:Fallback>
      <p:transition spd="slow">
        <p:random/>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ím 1"/>
          <p:cNvSpPr>
            <a:spLocks noGrp="1"/>
          </p:cNvSpPr>
          <p:nvPr>
            <p:ph type="title"/>
          </p:nvPr>
        </p:nvSpPr>
        <p:spPr>
          <a:xfrm>
            <a:off x="1097280" y="473839"/>
            <a:ext cx="10058400" cy="1030133"/>
          </a:xfrm>
        </p:spPr>
        <p:txBody>
          <a:bodyPr>
            <a:normAutofit/>
          </a:bodyPr>
          <a:lstStyle/>
          <a:p>
            <a:r>
              <a:rPr lang="en-US" sz="3600" dirty="0"/>
              <a:t>Introduction of the Sofitel Hotel</a:t>
            </a:r>
            <a:endParaRPr lang="hu-HU" sz="3600" dirty="0"/>
          </a:p>
        </p:txBody>
      </p:sp>
      <p:graphicFrame>
        <p:nvGraphicFramePr>
          <p:cNvPr id="18" name="Tartalom helye 17"/>
          <p:cNvGraphicFramePr>
            <a:graphicFrameLocks noGrp="1"/>
          </p:cNvGraphicFramePr>
          <p:nvPr>
            <p:ph idx="1"/>
          </p:nvPr>
        </p:nvGraphicFramePr>
        <p:xfrm>
          <a:off x="1260249" y="1979936"/>
          <a:ext cx="10058400" cy="44042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5" name="Táblázat 14"/>
          <p:cNvGraphicFramePr>
            <a:graphicFrameLocks noGrp="1"/>
          </p:cNvGraphicFramePr>
          <p:nvPr/>
        </p:nvGraphicFramePr>
        <p:xfrm>
          <a:off x="80905" y="2082196"/>
          <a:ext cx="2582434" cy="1239138"/>
        </p:xfrm>
        <a:graphic>
          <a:graphicData uri="http://schemas.openxmlformats.org/drawingml/2006/table">
            <a:tbl>
              <a:tblPr firstRow="1" bandRow="1">
                <a:tableStyleId>{5C22544A-7EE6-4342-B048-85BDC9FD1C3A}</a:tableStyleId>
              </a:tblPr>
              <a:tblGrid>
                <a:gridCol w="2582434"/>
              </a:tblGrid>
              <a:tr h="1239138">
                <a:tc>
                  <a:txBody>
                    <a:bodyPr/>
                    <a:lstStyle/>
                    <a:p>
                      <a:endParaRPr lang="hu-HU" dirty="0"/>
                    </a:p>
                    <a:p>
                      <a:endParaRPr lang="hu-HU" dirty="0"/>
                    </a:p>
                    <a:p>
                      <a:endParaRPr lang="hu-HU" dirty="0"/>
                    </a:p>
                    <a:p>
                      <a:pPr algn="ctr"/>
                      <a:r>
                        <a:rPr lang="en-US" sz="1600" b="0" noProof="0" dirty="0">
                          <a:solidFill>
                            <a:schemeClr val="tx1"/>
                          </a:solidFill>
                        </a:rPr>
                        <a:t>(Source: Accor, 2023)</a:t>
                      </a:r>
                    </a:p>
                  </a:txBody>
                  <a:tcPr>
                    <a:noFill/>
                  </a:tcPr>
                </a:tc>
              </a:tr>
            </a:tbl>
          </a:graphicData>
        </a:graphic>
      </p:graphicFrame>
      <p:pic>
        <p:nvPicPr>
          <p:cNvPr id="19" name="Kép 18"/>
          <p:cNvPicPr>
            <a:picLocks noChangeAspect="1"/>
          </p:cNvPicPr>
          <p:nvPr/>
        </p:nvPicPr>
        <p:blipFill>
          <a:blip r:embed="rId7"/>
          <a:stretch>
            <a:fillRect/>
          </a:stretch>
        </p:blipFill>
        <p:spPr>
          <a:xfrm>
            <a:off x="484353" y="2005906"/>
            <a:ext cx="2647072" cy="813494"/>
          </a:xfrm>
          <a:prstGeom prst="rect">
            <a:avLst/>
          </a:prstGeom>
        </p:spPr>
      </p:pic>
    </p:spTree>
  </p:cSld>
  <p:clrMapOvr>
    <a:masterClrMapping/>
  </p:clrMapOvr>
  <mc:AlternateContent xmlns:mc="http://schemas.openxmlformats.org/markup-compatibility/2006">
    <mc:Choice xmlns:p14="http://schemas.microsoft.com/office/powerpoint/2010/main" xmlns="" Requires="p14">
      <p:transition spd="slow" p14:dur="1500">
        <p:random/>
      </p:transition>
    </mc:Choice>
    <mc:Fallback>
      <p:transition spd="slow">
        <p:random/>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ím 1"/>
          <p:cNvSpPr>
            <a:spLocks noGrp="1"/>
          </p:cNvSpPr>
          <p:nvPr>
            <p:ph type="title"/>
          </p:nvPr>
        </p:nvSpPr>
        <p:spPr>
          <a:xfrm>
            <a:off x="1097280" y="286603"/>
            <a:ext cx="10058400" cy="1176437"/>
          </a:xfrm>
        </p:spPr>
        <p:txBody>
          <a:bodyPr>
            <a:normAutofit/>
          </a:bodyPr>
          <a:lstStyle/>
          <a:p>
            <a:r>
              <a:rPr lang="en-US" sz="3600" dirty="0"/>
              <a:t>The main consumers of Sofitel Hotel</a:t>
            </a:r>
            <a:endParaRPr lang="hu-HU" sz="3600" dirty="0"/>
          </a:p>
        </p:txBody>
      </p:sp>
      <p:graphicFrame>
        <p:nvGraphicFramePr>
          <p:cNvPr id="6" name="Tartalom helye 5"/>
          <p:cNvGraphicFramePr>
            <a:graphicFrameLocks noGrp="1"/>
          </p:cNvGraphicFramePr>
          <p:nvPr>
            <p:ph idx="1"/>
          </p:nvPr>
        </p:nvGraphicFramePr>
        <p:xfrm>
          <a:off x="1096963" y="1846263"/>
          <a:ext cx="10058400" cy="40227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 name="Kép 9"/>
          <p:cNvPicPr>
            <a:picLocks noChangeAspect="1"/>
          </p:cNvPicPr>
          <p:nvPr/>
        </p:nvPicPr>
        <p:blipFill>
          <a:blip r:embed="rId7"/>
          <a:stretch>
            <a:fillRect/>
          </a:stretch>
        </p:blipFill>
        <p:spPr>
          <a:xfrm>
            <a:off x="1665961" y="1991638"/>
            <a:ext cx="2301825" cy="1665962"/>
          </a:xfrm>
          <a:prstGeom prst="rect">
            <a:avLst/>
          </a:prstGeom>
        </p:spPr>
      </p:pic>
      <p:pic>
        <p:nvPicPr>
          <p:cNvPr id="12" name="Kép 11"/>
          <p:cNvPicPr>
            <a:picLocks noChangeAspect="1"/>
          </p:cNvPicPr>
          <p:nvPr/>
        </p:nvPicPr>
        <p:blipFill>
          <a:blip r:embed="rId8"/>
          <a:stretch>
            <a:fillRect/>
          </a:stretch>
        </p:blipFill>
        <p:spPr>
          <a:xfrm>
            <a:off x="4809994" y="1991638"/>
            <a:ext cx="2761383" cy="1491442"/>
          </a:xfrm>
          <a:prstGeom prst="rect">
            <a:avLst/>
          </a:prstGeom>
        </p:spPr>
      </p:pic>
      <p:pic>
        <p:nvPicPr>
          <p:cNvPr id="14" name="Kép 13"/>
          <p:cNvPicPr>
            <a:picLocks noChangeAspect="1"/>
          </p:cNvPicPr>
          <p:nvPr/>
        </p:nvPicPr>
        <p:blipFill>
          <a:blip r:embed="rId9"/>
          <a:stretch>
            <a:fillRect/>
          </a:stretch>
        </p:blipFill>
        <p:spPr>
          <a:xfrm>
            <a:off x="7966221" y="1991638"/>
            <a:ext cx="2981527" cy="1665962"/>
          </a:xfrm>
          <a:prstGeom prst="rect">
            <a:avLst/>
          </a:prstGeom>
        </p:spPr>
      </p:pic>
    </p:spTree>
  </p:cSld>
  <p:clrMapOvr>
    <a:masterClrMapping/>
  </p:clrMapOvr>
  <mc:AlternateContent xmlns:mc="http://schemas.openxmlformats.org/markup-compatibility/2006">
    <mc:Choice xmlns:p14="http://schemas.microsoft.com/office/powerpoint/2010/main" xmlns="" Requires="p14">
      <p:transition spd="slow" p14:dur="1500">
        <p:random/>
      </p:transition>
    </mc:Choice>
    <mc:Fallback>
      <p:transition spd="slow">
        <p:random/>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ím 1"/>
          <p:cNvSpPr>
            <a:spLocks noGrp="1"/>
          </p:cNvSpPr>
          <p:nvPr>
            <p:ph type="title"/>
          </p:nvPr>
        </p:nvSpPr>
        <p:spPr>
          <a:xfrm>
            <a:off x="1097280" y="286603"/>
            <a:ext cx="10058400" cy="1213013"/>
          </a:xfrm>
        </p:spPr>
        <p:txBody>
          <a:bodyPr>
            <a:normAutofit/>
          </a:bodyPr>
          <a:lstStyle/>
          <a:p>
            <a:r>
              <a:rPr lang="en-US" sz="3600" dirty="0"/>
              <a:t>Guest services and facilities</a:t>
            </a:r>
          </a:p>
        </p:txBody>
      </p:sp>
      <p:graphicFrame>
        <p:nvGraphicFramePr>
          <p:cNvPr id="4" name="Tartalom helye 3"/>
          <p:cNvGraphicFramePr>
            <a:graphicFrameLocks noGrp="1"/>
          </p:cNvGraphicFramePr>
          <p:nvPr>
            <p:ph idx="1"/>
          </p:nvPr>
        </p:nvGraphicFramePr>
        <p:xfrm>
          <a:off x="1096962" y="1665514"/>
          <a:ext cx="10677503" cy="42034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 name="Kép 7"/>
          <p:cNvPicPr>
            <a:picLocks noChangeAspect="1"/>
          </p:cNvPicPr>
          <p:nvPr/>
        </p:nvPicPr>
        <p:blipFill>
          <a:blip r:embed="rId7"/>
          <a:stretch>
            <a:fillRect/>
          </a:stretch>
        </p:blipFill>
        <p:spPr>
          <a:xfrm>
            <a:off x="417535" y="2209026"/>
            <a:ext cx="3340835" cy="1989010"/>
          </a:xfrm>
          <a:prstGeom prst="rect">
            <a:avLst/>
          </a:prstGeom>
        </p:spPr>
      </p:pic>
    </p:spTree>
  </p:cSld>
  <p:clrMapOvr>
    <a:masterClrMapping/>
  </p:clrMapOvr>
  <mc:AlternateContent xmlns:mc="http://schemas.openxmlformats.org/markup-compatibility/2006">
    <mc:Choice xmlns:p14="http://schemas.microsoft.com/office/powerpoint/2010/main" xmlns="" Requires="p14">
      <p:transition spd="slow" p14:dur="1500">
        <p:random/>
      </p:transition>
    </mc:Choice>
    <mc:Fallback>
      <p:transition spd="slow">
        <p:random/>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ím 1"/>
          <p:cNvSpPr>
            <a:spLocks noGrp="1"/>
          </p:cNvSpPr>
          <p:nvPr>
            <p:ph type="title"/>
          </p:nvPr>
        </p:nvSpPr>
        <p:spPr>
          <a:xfrm>
            <a:off x="1097280" y="286603"/>
            <a:ext cx="10058400" cy="1176437"/>
          </a:xfrm>
        </p:spPr>
        <p:txBody>
          <a:bodyPr>
            <a:normAutofit/>
          </a:bodyPr>
          <a:lstStyle/>
          <a:p>
            <a:r>
              <a:rPr lang="en-US" sz="3600" dirty="0"/>
              <a:t>The role and function of guest services </a:t>
            </a:r>
            <a:endParaRPr lang="hu-HU" sz="3600" dirty="0"/>
          </a:p>
        </p:txBody>
      </p:sp>
      <p:graphicFrame>
        <p:nvGraphicFramePr>
          <p:cNvPr id="4" name="Tartalom helye 3"/>
          <p:cNvGraphicFramePr>
            <a:graphicFrameLocks noGrp="1"/>
          </p:cNvGraphicFramePr>
          <p:nvPr>
            <p:ph idx="1"/>
          </p:nvPr>
        </p:nvGraphicFramePr>
        <p:xfrm>
          <a:off x="422805" y="1730828"/>
          <a:ext cx="11346389" cy="25410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Kép 5"/>
          <p:cNvPicPr>
            <a:picLocks noChangeAspect="1"/>
          </p:cNvPicPr>
          <p:nvPr/>
        </p:nvPicPr>
        <p:blipFill>
          <a:blip r:embed="rId7"/>
          <a:stretch>
            <a:fillRect/>
          </a:stretch>
        </p:blipFill>
        <p:spPr>
          <a:xfrm>
            <a:off x="1890530" y="4153874"/>
            <a:ext cx="6847718" cy="2417523"/>
          </a:xfrm>
          <a:prstGeom prst="rect">
            <a:avLst/>
          </a:prstGeom>
        </p:spPr>
      </p:pic>
      <p:graphicFrame>
        <p:nvGraphicFramePr>
          <p:cNvPr id="7" name="Táblázat 6"/>
          <p:cNvGraphicFramePr>
            <a:graphicFrameLocks noGrp="1"/>
          </p:cNvGraphicFramePr>
          <p:nvPr/>
        </p:nvGraphicFramePr>
        <p:xfrm>
          <a:off x="9496431" y="5826255"/>
          <a:ext cx="2567834" cy="357573"/>
        </p:xfrm>
        <a:graphic>
          <a:graphicData uri="http://schemas.openxmlformats.org/drawingml/2006/table">
            <a:tbl>
              <a:tblPr firstRow="1" bandRow="1">
                <a:tableStyleId>{5C22544A-7EE6-4342-B048-85BDC9FD1C3A}</a:tableStyleId>
              </a:tblPr>
              <a:tblGrid>
                <a:gridCol w="2567834"/>
              </a:tblGrid>
              <a:tr h="357573">
                <a:tc>
                  <a:txBody>
                    <a:bodyPr/>
                    <a:lstStyle/>
                    <a:p>
                      <a:r>
                        <a:rPr lang="en-US" sz="1400" b="0" noProof="0" dirty="0">
                          <a:solidFill>
                            <a:schemeClr val="tx1"/>
                          </a:solidFill>
                        </a:rPr>
                        <a:t>(Source:  Stephens, 2021)</a:t>
                      </a:r>
                    </a:p>
                  </a:txBody>
                  <a:tcPr>
                    <a:lnL w="12700" cmpd="sng">
                      <a:noFill/>
                    </a:lnL>
                    <a:lnR w="12700" cmpd="sng">
                      <a:noFill/>
                    </a:lnR>
                    <a:lnT w="12700" cmpd="sng">
                      <a:noFill/>
                    </a:lnT>
                    <a:lnB w="38100" cmpd="sng">
                      <a:noFill/>
                    </a:lnB>
                    <a:lnTlToBr w="12700" cmpd="sng">
                      <a:noFill/>
                      <a:prstDash val="solid"/>
                    </a:lnTlToBr>
                    <a:lnBlToTr w="12700" cmpd="sng">
                      <a:noFill/>
                      <a:prstDash val="solid"/>
                    </a:lnBlToTr>
                    <a:solidFill>
                      <a:schemeClr val="bg1"/>
                    </a:solidFill>
                  </a:tcPr>
                </a:tc>
              </a:tr>
            </a:tbl>
          </a:graphicData>
        </a:graphic>
      </p:graphicFrame>
    </p:spTree>
  </p:cSld>
  <p:clrMapOvr>
    <a:masterClrMapping/>
  </p:clrMapOvr>
  <mc:AlternateContent xmlns:mc="http://schemas.openxmlformats.org/markup-compatibility/2006">
    <mc:Choice xmlns:p14="http://schemas.microsoft.com/office/powerpoint/2010/main" xmlns="" Requires="p14">
      <p:transition spd="slow" p14:dur="1500">
        <p:random/>
      </p:transition>
    </mc:Choice>
    <mc:Fallback>
      <p:transition spd="slow">
        <p:random/>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ím 1"/>
          <p:cNvSpPr>
            <a:spLocks noGrp="1"/>
          </p:cNvSpPr>
          <p:nvPr>
            <p:ph type="title"/>
          </p:nvPr>
        </p:nvSpPr>
        <p:spPr>
          <a:xfrm>
            <a:off x="457200" y="594359"/>
            <a:ext cx="3200400" cy="1408612"/>
          </a:xfrm>
        </p:spPr>
        <p:txBody>
          <a:bodyPr>
            <a:normAutofit/>
          </a:bodyPr>
          <a:lstStyle/>
          <a:p>
            <a:r>
              <a:rPr lang="en-US" sz="3600" dirty="0"/>
              <a:t>Guest services in Sofitel Hotel</a:t>
            </a:r>
            <a:endParaRPr lang="hu-HU" sz="3600" dirty="0"/>
          </a:p>
        </p:txBody>
      </p:sp>
      <p:pic>
        <p:nvPicPr>
          <p:cNvPr id="9" name="Tartalom helye 8"/>
          <p:cNvPicPr>
            <a:picLocks noGrp="1" noChangeAspect="1"/>
          </p:cNvPicPr>
          <p:nvPr>
            <p:ph idx="1"/>
          </p:nvPr>
        </p:nvPicPr>
        <p:blipFill>
          <a:blip r:embed="rId3"/>
          <a:stretch>
            <a:fillRect/>
          </a:stretch>
        </p:blipFill>
        <p:spPr>
          <a:xfrm>
            <a:off x="5241801" y="3922333"/>
            <a:ext cx="2016233" cy="2016233"/>
          </a:xfrm>
        </p:spPr>
      </p:pic>
      <p:sp>
        <p:nvSpPr>
          <p:cNvPr id="10" name="Szöveg helye 9"/>
          <p:cNvSpPr>
            <a:spLocks noGrp="1"/>
          </p:cNvSpPr>
          <p:nvPr>
            <p:ph type="body" sz="half" idx="2"/>
          </p:nvPr>
        </p:nvSpPr>
        <p:spPr>
          <a:xfrm>
            <a:off x="457199" y="2264229"/>
            <a:ext cx="3352801" cy="4040975"/>
          </a:xfrm>
        </p:spPr>
        <p:txBody>
          <a:bodyPr>
            <a:normAutofit lnSpcReduction="10000"/>
          </a:bodyPr>
          <a:lstStyle/>
          <a:p>
            <a:r>
              <a:rPr lang="en-US" sz="1800" dirty="0"/>
              <a:t>Mobile shopping and applications</a:t>
            </a:r>
          </a:p>
          <a:p>
            <a:r>
              <a:rPr lang="en-US" sz="1800" dirty="0"/>
              <a:t>Personalization, digital technology and smart devices</a:t>
            </a:r>
          </a:p>
          <a:p>
            <a:r>
              <a:rPr lang="en-US" sz="1800" dirty="0"/>
              <a:t>Adjustment of temperature, lights, music etc. by smart devices</a:t>
            </a:r>
          </a:p>
          <a:p>
            <a:r>
              <a:rPr lang="en-US" sz="1800" dirty="0"/>
              <a:t>Multiple touchpoints</a:t>
            </a:r>
          </a:p>
          <a:p>
            <a:r>
              <a:rPr lang="en-US" sz="1800" dirty="0"/>
              <a:t>Quick connection, high-quality services</a:t>
            </a:r>
          </a:p>
          <a:p>
            <a:pPr marL="285750" indent="-285750">
              <a:buFont typeface="Wingdings" panose="05000000000000000000" pitchFamily="2" charset="2"/>
              <a:buChar char="à"/>
            </a:pPr>
            <a:r>
              <a:rPr lang="en-US" sz="1800" b="1" dirty="0">
                <a:sym typeface="Wingdings" panose="05000000000000000000" pitchFamily="2" charset="2"/>
              </a:rPr>
              <a:t>Fulfilling travelers’ unique and unusual requests ensures brand excellence </a:t>
            </a:r>
            <a:endParaRPr lang="hu-HU" sz="1800" b="1" dirty="0">
              <a:sym typeface="Wingdings" panose="05000000000000000000" pitchFamily="2" charset="2"/>
            </a:endParaRPr>
          </a:p>
          <a:p>
            <a:r>
              <a:rPr lang="en-US" sz="1800" dirty="0"/>
              <a:t>luxurious sports facilities </a:t>
            </a:r>
          </a:p>
        </p:txBody>
      </p:sp>
      <p:pic>
        <p:nvPicPr>
          <p:cNvPr id="5" name="Kép 4"/>
          <p:cNvPicPr>
            <a:picLocks noChangeAspect="1"/>
          </p:cNvPicPr>
          <p:nvPr/>
        </p:nvPicPr>
        <p:blipFill>
          <a:blip r:embed="rId4"/>
          <a:stretch>
            <a:fillRect/>
          </a:stretch>
        </p:blipFill>
        <p:spPr>
          <a:xfrm>
            <a:off x="4930714" y="402068"/>
            <a:ext cx="2251587" cy="2831690"/>
          </a:xfrm>
          <a:prstGeom prst="rect">
            <a:avLst/>
          </a:prstGeom>
        </p:spPr>
      </p:pic>
      <p:pic>
        <p:nvPicPr>
          <p:cNvPr id="12" name="Kép 11"/>
          <p:cNvPicPr>
            <a:picLocks noChangeAspect="1"/>
          </p:cNvPicPr>
          <p:nvPr/>
        </p:nvPicPr>
        <p:blipFill>
          <a:blip r:embed="rId5"/>
          <a:stretch>
            <a:fillRect/>
          </a:stretch>
        </p:blipFill>
        <p:spPr>
          <a:xfrm>
            <a:off x="9295361" y="252150"/>
            <a:ext cx="2518835" cy="2348479"/>
          </a:xfrm>
          <a:prstGeom prst="rect">
            <a:avLst/>
          </a:prstGeom>
        </p:spPr>
      </p:pic>
      <p:pic>
        <p:nvPicPr>
          <p:cNvPr id="14" name="Kép 13"/>
          <p:cNvPicPr>
            <a:picLocks noChangeAspect="1"/>
          </p:cNvPicPr>
          <p:nvPr/>
        </p:nvPicPr>
        <p:blipFill>
          <a:blip r:embed="rId6"/>
          <a:stretch>
            <a:fillRect/>
          </a:stretch>
        </p:blipFill>
        <p:spPr>
          <a:xfrm>
            <a:off x="7487267" y="2600629"/>
            <a:ext cx="2405135" cy="2125639"/>
          </a:xfrm>
          <a:prstGeom prst="rect">
            <a:avLst/>
          </a:prstGeom>
        </p:spPr>
      </p:pic>
      <p:graphicFrame>
        <p:nvGraphicFramePr>
          <p:cNvPr id="15" name="Táblázat 14"/>
          <p:cNvGraphicFramePr>
            <a:graphicFrameLocks noGrp="1"/>
          </p:cNvGraphicFramePr>
          <p:nvPr/>
        </p:nvGraphicFramePr>
        <p:xfrm>
          <a:off x="6912430" y="6002868"/>
          <a:ext cx="4822372" cy="317620"/>
        </p:xfrm>
        <a:graphic>
          <a:graphicData uri="http://schemas.openxmlformats.org/drawingml/2006/table">
            <a:tbl>
              <a:tblPr firstRow="1" bandRow="1">
                <a:tableStyleId>{5C22544A-7EE6-4342-B048-85BDC9FD1C3A}</a:tableStyleId>
              </a:tblPr>
              <a:tblGrid>
                <a:gridCol w="4822372"/>
              </a:tblGrid>
              <a:tr h="317620">
                <a:tc>
                  <a:txBody>
                    <a:bodyPr/>
                    <a:lstStyle/>
                    <a:p>
                      <a:r>
                        <a:rPr lang="hu-HU" sz="1400" b="0" noProof="0" dirty="0">
                          <a:solidFill>
                            <a:schemeClr val="tx1"/>
                          </a:solidFill>
                        </a:rPr>
                        <a:t>(</a:t>
                      </a:r>
                      <a:r>
                        <a:rPr lang="en-US" sz="1400" b="0" noProof="0" dirty="0">
                          <a:solidFill>
                            <a:schemeClr val="tx1"/>
                          </a:solidFill>
                        </a:rPr>
                        <a:t>Source of the images: Touchify, 2023</a:t>
                      </a:r>
                      <a:r>
                        <a:rPr lang="hu-HU" sz="1400" b="0" noProof="0" dirty="0">
                          <a:solidFill>
                            <a:schemeClr val="tx1"/>
                          </a:solidFill>
                        </a:rPr>
                        <a:t>; </a:t>
                      </a:r>
                      <a:r>
                        <a:rPr lang="hu-HU" sz="1400" b="0" noProof="0" dirty="0" err="1">
                          <a:solidFill>
                            <a:schemeClr val="tx1"/>
                          </a:solidFill>
                        </a:rPr>
                        <a:t>Sofitel</a:t>
                      </a:r>
                      <a:r>
                        <a:rPr lang="hu-HU" sz="1400" b="0" noProof="0" dirty="0">
                          <a:solidFill>
                            <a:schemeClr val="tx1"/>
                          </a:solidFill>
                        </a:rPr>
                        <a:t> Angkor, 2023)</a:t>
                      </a:r>
                      <a:r>
                        <a:rPr lang="en-US" sz="1400" b="0" noProof="0" dirty="0">
                          <a:solidFill>
                            <a:schemeClr val="tx1"/>
                          </a:solidFill>
                        </a:rPr>
                        <a:t> </a:t>
                      </a:r>
                    </a:p>
                  </a:txBody>
                  <a:tcPr>
                    <a:solidFill>
                      <a:schemeClr val="bg1"/>
                    </a:solidFill>
                  </a:tcPr>
                </a:tc>
              </a:tr>
            </a:tbl>
          </a:graphicData>
        </a:graphic>
      </p:graphicFrame>
      <p:pic>
        <p:nvPicPr>
          <p:cNvPr id="21" name="Kép 20"/>
          <p:cNvPicPr>
            <a:picLocks noChangeAspect="1"/>
          </p:cNvPicPr>
          <p:nvPr/>
        </p:nvPicPr>
        <p:blipFill>
          <a:blip r:embed="rId7"/>
          <a:stretch>
            <a:fillRect/>
          </a:stretch>
        </p:blipFill>
        <p:spPr>
          <a:xfrm>
            <a:off x="8560316" y="4769347"/>
            <a:ext cx="3333556" cy="859749"/>
          </a:xfrm>
          <a:prstGeom prst="rect">
            <a:avLst/>
          </a:prstGeom>
        </p:spPr>
      </p:pic>
    </p:spTree>
  </p:cSld>
  <p:clrMapOvr>
    <a:masterClrMapping/>
  </p:clrMapOvr>
  <mc:AlternateContent xmlns:mc="http://schemas.openxmlformats.org/markup-compatibility/2006">
    <mc:Choice xmlns:p14="http://schemas.microsoft.com/office/powerpoint/2010/main" xmlns="" Requires="p14">
      <p:transition spd="slow" p14:dur="1500">
        <p:random/>
      </p:transition>
    </mc:Choice>
    <mc:Fallback>
      <p:transition spd="slow">
        <p:random/>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ím 1"/>
          <p:cNvSpPr>
            <a:spLocks noGrp="1"/>
          </p:cNvSpPr>
          <p:nvPr>
            <p:ph type="title"/>
          </p:nvPr>
        </p:nvSpPr>
        <p:spPr>
          <a:xfrm>
            <a:off x="1097280" y="286603"/>
            <a:ext cx="10058400" cy="1130717"/>
          </a:xfrm>
        </p:spPr>
        <p:txBody>
          <a:bodyPr>
            <a:normAutofit/>
          </a:bodyPr>
          <a:lstStyle/>
          <a:p>
            <a:r>
              <a:rPr lang="en-US" sz="3600" dirty="0"/>
              <a:t>The importance of hospitality</a:t>
            </a:r>
          </a:p>
        </p:txBody>
      </p:sp>
      <p:graphicFrame>
        <p:nvGraphicFramePr>
          <p:cNvPr id="6" name="Tartalom helye 5"/>
          <p:cNvGraphicFramePr>
            <a:graphicFrameLocks noGrp="1"/>
          </p:cNvGraphicFramePr>
          <p:nvPr>
            <p:ph idx="1"/>
          </p:nvPr>
        </p:nvGraphicFramePr>
        <p:xfrm>
          <a:off x="1096963" y="1846263"/>
          <a:ext cx="10975294" cy="40227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 name="Kép 7"/>
          <p:cNvPicPr>
            <a:picLocks noChangeAspect="1"/>
          </p:cNvPicPr>
          <p:nvPr/>
        </p:nvPicPr>
        <p:blipFill>
          <a:blip r:embed="rId7"/>
          <a:stretch>
            <a:fillRect/>
          </a:stretch>
        </p:blipFill>
        <p:spPr>
          <a:xfrm>
            <a:off x="246237" y="1708355"/>
            <a:ext cx="6970991" cy="4160633"/>
          </a:xfrm>
          <a:prstGeom prst="rect">
            <a:avLst/>
          </a:prstGeom>
        </p:spPr>
      </p:pic>
      <p:graphicFrame>
        <p:nvGraphicFramePr>
          <p:cNvPr id="12" name="Táblázat 11"/>
          <p:cNvGraphicFramePr>
            <a:graphicFrameLocks noGrp="1"/>
          </p:cNvGraphicFramePr>
          <p:nvPr/>
        </p:nvGraphicFramePr>
        <p:xfrm>
          <a:off x="246237" y="5927091"/>
          <a:ext cx="3530600" cy="370840"/>
        </p:xfrm>
        <a:graphic>
          <a:graphicData uri="http://schemas.openxmlformats.org/drawingml/2006/table">
            <a:tbl>
              <a:tblPr firstRow="1" bandRow="1">
                <a:tableStyleId>{5C22544A-7EE6-4342-B048-85BDC9FD1C3A}</a:tableStyleId>
              </a:tblPr>
              <a:tblGrid>
                <a:gridCol w="3530600"/>
              </a:tblGrid>
              <a:tr h="370840">
                <a:tc>
                  <a:txBody>
                    <a:bodyPr/>
                    <a:lstStyle/>
                    <a:p>
                      <a:r>
                        <a:rPr lang="hu-HU" sz="1400" b="0" noProof="0" dirty="0">
                          <a:solidFill>
                            <a:schemeClr val="tx1"/>
                          </a:solidFill>
                        </a:rPr>
                        <a:t>(</a:t>
                      </a:r>
                      <a:r>
                        <a:rPr lang="en-US" sz="1400" b="0" noProof="0" dirty="0">
                          <a:solidFill>
                            <a:schemeClr val="tx1"/>
                          </a:solidFill>
                        </a:rPr>
                        <a:t>Source of image: Radical Storage, 2023)</a:t>
                      </a:r>
                    </a:p>
                  </a:txBody>
                  <a:tcPr>
                    <a:solidFill>
                      <a:schemeClr val="bg1"/>
                    </a:solidFill>
                  </a:tcPr>
                </a:tc>
              </a:tr>
            </a:tbl>
          </a:graphicData>
        </a:graphic>
      </p:graphicFrame>
    </p:spTree>
  </p:cSld>
  <p:clrMapOvr>
    <a:masterClrMapping/>
  </p:clrMapOvr>
  <mc:AlternateContent xmlns:mc="http://schemas.openxmlformats.org/markup-compatibility/2006">
    <mc:Choice xmlns:p14="http://schemas.microsoft.com/office/powerpoint/2010/main" xmlns="" Requires="p14">
      <p:transition spd="slow" p14:dur="1500">
        <p:random/>
      </p:transition>
    </mc:Choice>
    <mc:Fallback>
      <p:transition spd="slow">
        <p:random/>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ím 1"/>
          <p:cNvSpPr>
            <a:spLocks noGrp="1"/>
          </p:cNvSpPr>
          <p:nvPr>
            <p:ph type="title"/>
          </p:nvPr>
        </p:nvSpPr>
        <p:spPr>
          <a:xfrm>
            <a:off x="1097280" y="286603"/>
            <a:ext cx="10058400" cy="1112429"/>
          </a:xfrm>
        </p:spPr>
        <p:txBody>
          <a:bodyPr>
            <a:normAutofit/>
          </a:bodyPr>
          <a:lstStyle/>
          <a:p>
            <a:r>
              <a:rPr lang="en-US" sz="3600" dirty="0"/>
              <a:t>How the hotel meets/exceeds guest expectation</a:t>
            </a:r>
            <a:endParaRPr lang="hu-HU" sz="3600" dirty="0"/>
          </a:p>
        </p:txBody>
      </p:sp>
      <p:graphicFrame>
        <p:nvGraphicFramePr>
          <p:cNvPr id="6" name="Táblázat 5"/>
          <p:cNvGraphicFramePr>
            <a:graphicFrameLocks noGrp="1"/>
          </p:cNvGraphicFramePr>
          <p:nvPr/>
        </p:nvGraphicFramePr>
        <p:xfrm>
          <a:off x="3125820" y="1955724"/>
          <a:ext cx="2637972" cy="822960"/>
        </p:xfrm>
        <a:graphic>
          <a:graphicData uri="http://schemas.openxmlformats.org/drawingml/2006/table">
            <a:tbl>
              <a:tblPr firstRow="1" bandRow="1">
                <a:tableStyleId>{5C22544A-7EE6-4342-B048-85BDC9FD1C3A}</a:tableStyleId>
              </a:tblPr>
              <a:tblGrid>
                <a:gridCol w="2637972"/>
              </a:tblGrid>
              <a:tr h="522515">
                <a:tc>
                  <a:txBody>
                    <a:bodyPr/>
                    <a:lstStyle/>
                    <a:p>
                      <a:r>
                        <a:rPr lang="en-US" sz="1600" b="1" dirty="0">
                          <a:solidFill>
                            <a:schemeClr val="tx1"/>
                          </a:solidFill>
                        </a:rPr>
                        <a:t>renovated and modernized </a:t>
                      </a:r>
                      <a:r>
                        <a:rPr lang="en-US" sz="1600" b="0" dirty="0">
                          <a:solidFill>
                            <a:schemeClr val="tx1"/>
                          </a:solidFill>
                        </a:rPr>
                        <a:t>in French-style</a:t>
                      </a:r>
                      <a:r>
                        <a:rPr lang="hu-HU" sz="1600" b="0" dirty="0">
                          <a:solidFill>
                            <a:schemeClr val="tx1"/>
                          </a:solidFill>
                        </a:rPr>
                        <a:t> </a:t>
                      </a:r>
                      <a:r>
                        <a:rPr lang="en-US" sz="1600" b="0" noProof="0" dirty="0">
                          <a:solidFill>
                            <a:schemeClr val="tx1"/>
                          </a:solidFill>
                        </a:rPr>
                        <a:t>rooms</a:t>
                      </a:r>
                      <a:r>
                        <a:rPr lang="hu-HU" sz="1600" b="0" dirty="0">
                          <a:solidFill>
                            <a:schemeClr val="tx1"/>
                          </a:solidFill>
                        </a:rPr>
                        <a:t> (</a:t>
                      </a:r>
                      <a:r>
                        <a:rPr lang="hu-HU" sz="1600" b="0" dirty="0" err="1">
                          <a:solidFill>
                            <a:schemeClr val="tx1"/>
                          </a:solidFill>
                        </a:rPr>
                        <a:t>Sofitel</a:t>
                      </a:r>
                      <a:r>
                        <a:rPr lang="hu-HU" sz="1600" b="0" dirty="0">
                          <a:solidFill>
                            <a:schemeClr val="tx1"/>
                          </a:solidFill>
                        </a:rPr>
                        <a:t>, 2023)</a:t>
                      </a:r>
                    </a:p>
                  </a:txBody>
                  <a:tcPr>
                    <a:solidFill>
                      <a:schemeClr val="bg1"/>
                    </a:solidFill>
                  </a:tcPr>
                </a:tc>
              </a:tr>
            </a:tbl>
          </a:graphicData>
        </a:graphic>
      </p:graphicFrame>
      <p:pic>
        <p:nvPicPr>
          <p:cNvPr id="10" name="Tartalom helye 9"/>
          <p:cNvPicPr>
            <a:picLocks noGrp="1" noChangeAspect="1"/>
          </p:cNvPicPr>
          <p:nvPr>
            <p:ph idx="1"/>
          </p:nvPr>
        </p:nvPicPr>
        <p:blipFill>
          <a:blip r:embed="rId3"/>
          <a:stretch>
            <a:fillRect/>
          </a:stretch>
        </p:blipFill>
        <p:spPr>
          <a:xfrm>
            <a:off x="284297" y="1862666"/>
            <a:ext cx="2841523" cy="1816936"/>
          </a:xfrm>
        </p:spPr>
      </p:pic>
      <p:graphicFrame>
        <p:nvGraphicFramePr>
          <p:cNvPr id="11" name="Táblázat 10"/>
          <p:cNvGraphicFramePr>
            <a:graphicFrameLocks noGrp="1"/>
          </p:cNvGraphicFramePr>
          <p:nvPr/>
        </p:nvGraphicFramePr>
        <p:xfrm>
          <a:off x="5910361" y="2572486"/>
          <a:ext cx="2637972" cy="822960"/>
        </p:xfrm>
        <a:graphic>
          <a:graphicData uri="http://schemas.openxmlformats.org/drawingml/2006/table">
            <a:tbl>
              <a:tblPr firstRow="1" bandRow="1">
                <a:tableStyleId>{5C22544A-7EE6-4342-B048-85BDC9FD1C3A}</a:tableStyleId>
              </a:tblPr>
              <a:tblGrid>
                <a:gridCol w="2637972"/>
              </a:tblGrid>
              <a:tr h="609660">
                <a:tc>
                  <a:txBody>
                    <a:bodyPr/>
                    <a:lstStyle/>
                    <a:p>
                      <a:r>
                        <a:rPr lang="en-US" sz="1600" b="0" dirty="0">
                          <a:solidFill>
                            <a:schemeClr val="tx1"/>
                          </a:solidFill>
                        </a:rPr>
                        <a:t>hotels' menus are adapted to the </a:t>
                      </a:r>
                      <a:r>
                        <a:rPr lang="en-US" sz="1600" b="1" dirty="0">
                          <a:solidFill>
                            <a:schemeClr val="tx1"/>
                          </a:solidFill>
                        </a:rPr>
                        <a:t>tastes of millennials</a:t>
                      </a:r>
                      <a:r>
                        <a:rPr lang="hu-HU" sz="1600" b="1" dirty="0">
                          <a:solidFill>
                            <a:schemeClr val="tx1"/>
                          </a:solidFill>
                        </a:rPr>
                        <a:t> </a:t>
                      </a:r>
                      <a:r>
                        <a:rPr lang="hu-HU" sz="1600" b="0" dirty="0">
                          <a:solidFill>
                            <a:schemeClr val="tx1"/>
                          </a:solidFill>
                        </a:rPr>
                        <a:t>(</a:t>
                      </a:r>
                      <a:r>
                        <a:rPr lang="hu-HU" sz="1600" b="0" dirty="0" err="1">
                          <a:solidFill>
                            <a:schemeClr val="tx1"/>
                          </a:solidFill>
                        </a:rPr>
                        <a:t>Sofitel</a:t>
                      </a:r>
                      <a:r>
                        <a:rPr lang="hu-HU" sz="1600" b="0" dirty="0">
                          <a:solidFill>
                            <a:schemeClr val="tx1"/>
                          </a:solidFill>
                        </a:rPr>
                        <a:t>, 2023)</a:t>
                      </a:r>
                    </a:p>
                  </a:txBody>
                  <a:tcPr>
                    <a:solidFill>
                      <a:schemeClr val="bg1"/>
                    </a:solidFill>
                  </a:tcPr>
                </a:tc>
              </a:tr>
            </a:tbl>
          </a:graphicData>
        </a:graphic>
      </p:graphicFrame>
      <p:pic>
        <p:nvPicPr>
          <p:cNvPr id="13" name="Kép 12"/>
          <p:cNvPicPr>
            <a:picLocks noChangeAspect="1"/>
          </p:cNvPicPr>
          <p:nvPr/>
        </p:nvPicPr>
        <p:blipFill>
          <a:blip r:embed="rId4"/>
          <a:stretch>
            <a:fillRect/>
          </a:stretch>
        </p:blipFill>
        <p:spPr>
          <a:xfrm>
            <a:off x="8603525" y="1985380"/>
            <a:ext cx="2652654" cy="1816936"/>
          </a:xfrm>
          <a:prstGeom prst="rect">
            <a:avLst/>
          </a:prstGeom>
        </p:spPr>
      </p:pic>
      <p:pic>
        <p:nvPicPr>
          <p:cNvPr id="15" name="Kép 14"/>
          <p:cNvPicPr>
            <a:picLocks noChangeAspect="1"/>
          </p:cNvPicPr>
          <p:nvPr/>
        </p:nvPicPr>
        <p:blipFill>
          <a:blip r:embed="rId5"/>
          <a:stretch>
            <a:fillRect/>
          </a:stretch>
        </p:blipFill>
        <p:spPr>
          <a:xfrm>
            <a:off x="548854" y="3802316"/>
            <a:ext cx="2723535" cy="1799303"/>
          </a:xfrm>
          <a:prstGeom prst="rect">
            <a:avLst/>
          </a:prstGeom>
        </p:spPr>
      </p:pic>
      <p:graphicFrame>
        <p:nvGraphicFramePr>
          <p:cNvPr id="16" name="Táblázat 15"/>
          <p:cNvGraphicFramePr>
            <a:graphicFrameLocks noGrp="1"/>
          </p:cNvGraphicFramePr>
          <p:nvPr/>
        </p:nvGraphicFramePr>
        <p:xfrm>
          <a:off x="3272389" y="3679602"/>
          <a:ext cx="2637972" cy="822960"/>
        </p:xfrm>
        <a:graphic>
          <a:graphicData uri="http://schemas.openxmlformats.org/drawingml/2006/table">
            <a:tbl>
              <a:tblPr firstRow="1" bandRow="1">
                <a:tableStyleId>{5C22544A-7EE6-4342-B048-85BDC9FD1C3A}</a:tableStyleId>
              </a:tblPr>
              <a:tblGrid>
                <a:gridCol w="2637972"/>
              </a:tblGrid>
              <a:tr h="586620">
                <a:tc>
                  <a:txBody>
                    <a:bodyPr/>
                    <a:lstStyle/>
                    <a:p>
                      <a:r>
                        <a:rPr lang="en-US" sz="1600" b="1" dirty="0">
                          <a:solidFill>
                            <a:schemeClr val="tx1"/>
                          </a:solidFill>
                        </a:rPr>
                        <a:t>partnerships </a:t>
                      </a:r>
                      <a:r>
                        <a:rPr lang="en-US" sz="1600" b="0" dirty="0">
                          <a:solidFill>
                            <a:schemeClr val="tx1"/>
                          </a:solidFill>
                        </a:rPr>
                        <a:t>are established with local initiatives </a:t>
                      </a:r>
                      <a:r>
                        <a:rPr lang="hu-HU" sz="1600" b="0" dirty="0">
                          <a:solidFill>
                            <a:schemeClr val="tx1"/>
                          </a:solidFill>
                        </a:rPr>
                        <a:t>(</a:t>
                      </a:r>
                      <a:r>
                        <a:rPr lang="hu-HU" sz="1600" b="0" dirty="0" err="1">
                          <a:solidFill>
                            <a:schemeClr val="tx1"/>
                          </a:solidFill>
                        </a:rPr>
                        <a:t>Sofitel</a:t>
                      </a:r>
                      <a:r>
                        <a:rPr lang="hu-HU" sz="1600" b="0" dirty="0">
                          <a:solidFill>
                            <a:schemeClr val="tx1"/>
                          </a:solidFill>
                        </a:rPr>
                        <a:t>, 2023)</a:t>
                      </a:r>
                    </a:p>
                  </a:txBody>
                  <a:tcPr>
                    <a:solidFill>
                      <a:schemeClr val="bg1"/>
                    </a:solidFill>
                  </a:tcPr>
                </a:tc>
              </a:tr>
            </a:tbl>
          </a:graphicData>
        </a:graphic>
      </p:graphicFrame>
      <p:pic>
        <p:nvPicPr>
          <p:cNvPr id="18" name="Kép 17"/>
          <p:cNvPicPr>
            <a:picLocks noChangeAspect="1"/>
          </p:cNvPicPr>
          <p:nvPr/>
        </p:nvPicPr>
        <p:blipFill>
          <a:blip r:embed="rId6"/>
          <a:stretch>
            <a:fillRect/>
          </a:stretch>
        </p:blipFill>
        <p:spPr>
          <a:xfrm>
            <a:off x="7956984" y="4091082"/>
            <a:ext cx="3686162" cy="2096252"/>
          </a:xfrm>
          <a:prstGeom prst="rect">
            <a:avLst/>
          </a:prstGeom>
        </p:spPr>
      </p:pic>
      <p:graphicFrame>
        <p:nvGraphicFramePr>
          <p:cNvPr id="19" name="Táblázat 18"/>
          <p:cNvGraphicFramePr>
            <a:graphicFrameLocks noGrp="1"/>
          </p:cNvGraphicFramePr>
          <p:nvPr/>
        </p:nvGraphicFramePr>
        <p:xfrm>
          <a:off x="5044710" y="4679534"/>
          <a:ext cx="2637972" cy="1112429"/>
        </p:xfrm>
        <a:graphic>
          <a:graphicData uri="http://schemas.openxmlformats.org/drawingml/2006/table">
            <a:tbl>
              <a:tblPr firstRow="1" bandRow="1">
                <a:tableStyleId>{5C22544A-7EE6-4342-B048-85BDC9FD1C3A}</a:tableStyleId>
              </a:tblPr>
              <a:tblGrid>
                <a:gridCol w="2637972"/>
              </a:tblGrid>
              <a:tr h="1112429">
                <a:tc>
                  <a:txBody>
                    <a:bodyPr/>
                    <a:lstStyle/>
                    <a:p>
                      <a:r>
                        <a:rPr lang="en-US" sz="1600" b="1" dirty="0">
                          <a:solidFill>
                            <a:schemeClr val="tx1"/>
                          </a:solidFill>
                        </a:rPr>
                        <a:t>non-stop</a:t>
                      </a:r>
                      <a:r>
                        <a:rPr lang="en-US" sz="1600" b="0" dirty="0">
                          <a:solidFill>
                            <a:schemeClr val="tx1"/>
                          </a:solidFill>
                        </a:rPr>
                        <a:t> customer service</a:t>
                      </a:r>
                      <a:r>
                        <a:rPr lang="hu-HU" sz="1600" b="0" dirty="0">
                          <a:solidFill>
                            <a:schemeClr val="tx1"/>
                          </a:solidFill>
                        </a:rPr>
                        <a:t>; </a:t>
                      </a:r>
                      <a:r>
                        <a:rPr lang="en-US" sz="1600" b="0" dirty="0">
                          <a:solidFill>
                            <a:schemeClr val="tx1"/>
                          </a:solidFill>
                        </a:rPr>
                        <a:t>a wide range of sports, spa and wellness options</a:t>
                      </a:r>
                      <a:r>
                        <a:rPr lang="hu-HU" sz="1600" b="0" dirty="0">
                          <a:solidFill>
                            <a:schemeClr val="tx1"/>
                          </a:solidFill>
                        </a:rPr>
                        <a:t>;</a:t>
                      </a:r>
                      <a:r>
                        <a:rPr lang="hu-HU" sz="1600" b="1" dirty="0">
                          <a:solidFill>
                            <a:schemeClr val="tx1"/>
                          </a:solidFill>
                        </a:rPr>
                        <a:t> </a:t>
                      </a:r>
                      <a:r>
                        <a:rPr lang="en-US" sz="1600" b="1" dirty="0">
                          <a:solidFill>
                            <a:schemeClr val="tx1"/>
                          </a:solidFill>
                        </a:rPr>
                        <a:t>thermal facilities</a:t>
                      </a:r>
                      <a:r>
                        <a:rPr lang="hu-HU" sz="1600" b="1" dirty="0">
                          <a:solidFill>
                            <a:schemeClr val="tx1"/>
                          </a:solidFill>
                        </a:rPr>
                        <a:t> </a:t>
                      </a:r>
                      <a:r>
                        <a:rPr lang="hu-HU" sz="1600" b="0" dirty="0">
                          <a:solidFill>
                            <a:schemeClr val="tx1"/>
                          </a:solidFill>
                        </a:rPr>
                        <a:t>(</a:t>
                      </a:r>
                      <a:r>
                        <a:rPr lang="hu-HU" sz="1600" b="0" dirty="0" err="1">
                          <a:solidFill>
                            <a:schemeClr val="tx1"/>
                          </a:solidFill>
                        </a:rPr>
                        <a:t>Verboz</a:t>
                      </a:r>
                      <a:r>
                        <a:rPr lang="hu-HU" sz="1600" b="0" dirty="0">
                          <a:solidFill>
                            <a:schemeClr val="tx1"/>
                          </a:solidFill>
                        </a:rPr>
                        <a:t> </a:t>
                      </a:r>
                      <a:r>
                        <a:rPr lang="hu-HU" sz="1600" b="0" dirty="0" err="1">
                          <a:solidFill>
                            <a:schemeClr val="tx1"/>
                          </a:solidFill>
                        </a:rPr>
                        <a:t>et</a:t>
                      </a:r>
                      <a:r>
                        <a:rPr lang="hu-HU" sz="1600" b="0" dirty="0">
                          <a:solidFill>
                            <a:schemeClr val="tx1"/>
                          </a:solidFill>
                        </a:rPr>
                        <a:t> </a:t>
                      </a:r>
                      <a:r>
                        <a:rPr lang="hu-HU" sz="1600" b="0" dirty="0" err="1">
                          <a:solidFill>
                            <a:schemeClr val="tx1"/>
                          </a:solidFill>
                        </a:rPr>
                        <a:t>al</a:t>
                      </a:r>
                      <a:r>
                        <a:rPr lang="hu-HU" sz="1600" b="0" dirty="0">
                          <a:solidFill>
                            <a:schemeClr val="tx1"/>
                          </a:solidFill>
                        </a:rPr>
                        <a:t>., 2013)</a:t>
                      </a:r>
                    </a:p>
                  </a:txBody>
                  <a:tcPr>
                    <a:solidFill>
                      <a:schemeClr val="bg1"/>
                    </a:solidFill>
                  </a:tcPr>
                </a:tc>
              </a:tr>
            </a:tbl>
          </a:graphicData>
        </a:graphic>
      </p:graphicFrame>
    </p:spTree>
  </p:cSld>
  <p:clrMapOvr>
    <a:masterClrMapping/>
  </p:clrMapOvr>
  <mc:AlternateContent xmlns:mc="http://schemas.openxmlformats.org/markup-compatibility/2006">
    <mc:Choice xmlns:p14="http://schemas.microsoft.com/office/powerpoint/2010/main" xmlns="" Requires="p14">
      <p:transition spd="slow" p14:dur="1500">
        <p:random/>
      </p:transition>
    </mc:Choice>
    <mc:Fallback>
      <p:transition spd="slow">
        <p:random/>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ím 1"/>
          <p:cNvSpPr>
            <a:spLocks noGrp="1"/>
          </p:cNvSpPr>
          <p:nvPr>
            <p:ph type="title"/>
          </p:nvPr>
        </p:nvSpPr>
        <p:spPr>
          <a:xfrm>
            <a:off x="1097280" y="286603"/>
            <a:ext cx="10058400" cy="1167293"/>
          </a:xfrm>
        </p:spPr>
        <p:txBody>
          <a:bodyPr>
            <a:normAutofit/>
          </a:bodyPr>
          <a:lstStyle/>
          <a:p>
            <a:r>
              <a:rPr lang="en-US" sz="3600" dirty="0"/>
              <a:t>Summary and Conclusion</a:t>
            </a:r>
          </a:p>
        </p:txBody>
      </p:sp>
      <p:graphicFrame>
        <p:nvGraphicFramePr>
          <p:cNvPr id="4" name="Tartalom helye 3"/>
          <p:cNvGraphicFramePr>
            <a:graphicFrameLocks noGrp="1"/>
          </p:cNvGraphicFramePr>
          <p:nvPr>
            <p:ph idx="1"/>
          </p:nvPr>
        </p:nvGraphicFramePr>
        <p:xfrm>
          <a:off x="1096963" y="1846263"/>
          <a:ext cx="10058400" cy="40227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mc:AlternateContent xmlns:mc="http://schemas.openxmlformats.org/markup-compatibility/2006">
    <mc:Choice xmlns:p14="http://schemas.microsoft.com/office/powerpoint/2010/main" xmlns="" Requires="p14">
      <p:transition spd="slow" p14:dur="1500">
        <p:random/>
      </p:transition>
    </mc:Choice>
    <mc:Fallback>
      <p:transition spd="slow">
        <p:random/>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ím 1"/>
          <p:cNvSpPr>
            <a:spLocks noGrp="1"/>
          </p:cNvSpPr>
          <p:nvPr>
            <p:ph type="title"/>
          </p:nvPr>
        </p:nvSpPr>
        <p:spPr>
          <a:xfrm>
            <a:off x="141514" y="76201"/>
            <a:ext cx="10058400" cy="598714"/>
          </a:xfrm>
        </p:spPr>
        <p:txBody>
          <a:bodyPr>
            <a:normAutofit/>
          </a:bodyPr>
          <a:lstStyle/>
          <a:p>
            <a:r>
              <a:rPr lang="en-US" sz="3600" dirty="0"/>
              <a:t>References</a:t>
            </a:r>
          </a:p>
        </p:txBody>
      </p:sp>
      <p:sp>
        <p:nvSpPr>
          <p:cNvPr id="3" name="Tartalom helye 2"/>
          <p:cNvSpPr>
            <a:spLocks noGrp="1"/>
          </p:cNvSpPr>
          <p:nvPr>
            <p:ph idx="1"/>
          </p:nvPr>
        </p:nvSpPr>
        <p:spPr>
          <a:xfrm>
            <a:off x="0" y="574408"/>
            <a:ext cx="11908971" cy="5709184"/>
          </a:xfrm>
        </p:spPr>
        <p:txBody>
          <a:bodyPr>
            <a:normAutofit fontScale="25000" lnSpcReduction="20000"/>
          </a:bodyPr>
          <a:lstStyle/>
          <a:p>
            <a:pPr>
              <a:lnSpc>
                <a:spcPct val="120000"/>
              </a:lnSpc>
              <a:spcBef>
                <a:spcPts val="0"/>
              </a:spcBef>
              <a:spcAft>
                <a:spcPts val="0"/>
              </a:spcAft>
            </a:pPr>
            <a:r>
              <a:rPr lang="en-US" sz="4800" dirty="0">
                <a:latin typeface="Times New Roman" panose="02020603050405020304" pitchFamily="18" charset="0"/>
                <a:cs typeface="Times New Roman" panose="02020603050405020304" pitchFamily="18" charset="0"/>
              </a:rPr>
              <a:t>Accor (2019) Sofitel – Live the French way [Online] Available at: https://all.accor.com/brands/sofitel.en.shtml (Accessed: 03 October 2023)</a:t>
            </a:r>
          </a:p>
          <a:p>
            <a:pPr>
              <a:lnSpc>
                <a:spcPct val="120000"/>
              </a:lnSpc>
              <a:spcBef>
                <a:spcPts val="0"/>
              </a:spcBef>
              <a:spcAft>
                <a:spcPts val="0"/>
              </a:spcAft>
            </a:pPr>
            <a:r>
              <a:rPr lang="en-US" sz="4800" dirty="0">
                <a:latin typeface="Times New Roman" panose="02020603050405020304" pitchFamily="18" charset="0"/>
                <a:cs typeface="Times New Roman" panose="02020603050405020304" pitchFamily="18" charset="0"/>
              </a:rPr>
              <a:t>Accor (2021) Sustainability report – Sofitel [Online] Available at: https://www.sofitel-los-angeles.com/wp-content/uploads/sites/8/2021/12/Accor-Sustainability-Sofitel-LA.pdf (Accessed: 03 October 2023)</a:t>
            </a:r>
          </a:p>
          <a:p>
            <a:pPr>
              <a:lnSpc>
                <a:spcPct val="120000"/>
              </a:lnSpc>
              <a:spcBef>
                <a:spcPts val="0"/>
              </a:spcBef>
              <a:spcAft>
                <a:spcPts val="0"/>
              </a:spcAft>
            </a:pPr>
            <a:r>
              <a:rPr lang="en-US" sz="4800" dirty="0">
                <a:latin typeface="Times New Roman" panose="02020603050405020304" pitchFamily="18" charset="0"/>
                <a:cs typeface="Times New Roman" panose="02020603050405020304" pitchFamily="18" charset="0"/>
              </a:rPr>
              <a:t>Accor (2023) Sofitel Hotels and Resorts [Online] Available at: https://group.accor.com/en/brands/Luxury/sofitel (Accessed: 03 October 2023)</a:t>
            </a:r>
          </a:p>
          <a:p>
            <a:pPr>
              <a:lnSpc>
                <a:spcPct val="120000"/>
              </a:lnSpc>
              <a:spcBef>
                <a:spcPts val="0"/>
              </a:spcBef>
              <a:spcAft>
                <a:spcPts val="0"/>
              </a:spcAft>
            </a:pPr>
            <a:r>
              <a:rPr lang="en-US" sz="4800" dirty="0">
                <a:latin typeface="Times New Roman" panose="02020603050405020304" pitchFamily="18" charset="0"/>
                <a:cs typeface="Times New Roman" panose="02020603050405020304" pitchFamily="18" charset="0"/>
              </a:rPr>
              <a:t>Bagdan, P.J. (2012) Guest Service in the Hospitality Industry. Kendall Hunt Publishing</a:t>
            </a:r>
          </a:p>
          <a:p>
            <a:pPr>
              <a:lnSpc>
                <a:spcPct val="120000"/>
              </a:lnSpc>
              <a:spcBef>
                <a:spcPts val="0"/>
              </a:spcBef>
              <a:spcAft>
                <a:spcPts val="0"/>
              </a:spcAft>
            </a:pPr>
            <a:r>
              <a:rPr lang="en-US" sz="4800" dirty="0">
                <a:latin typeface="Times New Roman" panose="02020603050405020304" pitchFamily="18" charset="0"/>
                <a:cs typeface="Times New Roman" panose="02020603050405020304" pitchFamily="18" charset="0"/>
              </a:rPr>
              <a:t>Collins Dictionary (n.d.) Guest Services [Online] Available at: https://www.collinsdictionary.com/dictionary/english/guest-services (Accessed: 03 October 2023)</a:t>
            </a:r>
          </a:p>
          <a:p>
            <a:pPr>
              <a:lnSpc>
                <a:spcPct val="120000"/>
              </a:lnSpc>
              <a:spcBef>
                <a:spcPts val="0"/>
              </a:spcBef>
              <a:spcAft>
                <a:spcPts val="0"/>
              </a:spcAft>
            </a:pPr>
            <a:r>
              <a:rPr lang="en-US" sz="4800" dirty="0">
                <a:latin typeface="Times New Roman" panose="02020603050405020304" pitchFamily="18" charset="0"/>
                <a:cs typeface="Times New Roman" panose="02020603050405020304" pitchFamily="18" charset="0"/>
              </a:rPr>
              <a:t>Ford, R.C. and Sturman, M.C. (2019) Managing Hospitality Organizations: Achieving Excellence in the Guest Experience. Sage Publication</a:t>
            </a:r>
          </a:p>
          <a:p>
            <a:pPr>
              <a:lnSpc>
                <a:spcPct val="120000"/>
              </a:lnSpc>
              <a:spcBef>
                <a:spcPts val="0"/>
              </a:spcBef>
              <a:spcAft>
                <a:spcPts val="0"/>
              </a:spcAft>
            </a:pPr>
            <a:r>
              <a:rPr lang="en-US" sz="4800" dirty="0">
                <a:latin typeface="Times New Roman" panose="02020603050405020304" pitchFamily="18" charset="0"/>
                <a:cs typeface="Times New Roman" panose="02020603050405020304" pitchFamily="18" charset="0"/>
              </a:rPr>
              <a:t>Garces, A.R.M. (2021) Guest relations position in the hospitality industry – The guests’ points of view, Master dissertation, Universidade Do Porto</a:t>
            </a:r>
          </a:p>
          <a:p>
            <a:pPr>
              <a:lnSpc>
                <a:spcPct val="120000"/>
              </a:lnSpc>
              <a:spcBef>
                <a:spcPts val="0"/>
              </a:spcBef>
              <a:spcAft>
                <a:spcPts val="0"/>
              </a:spcAft>
            </a:pPr>
            <a:r>
              <a:rPr lang="en-US" sz="4800" dirty="0">
                <a:latin typeface="Times New Roman" panose="02020603050405020304" pitchFamily="18" charset="0"/>
                <a:cs typeface="Times New Roman" panose="02020603050405020304" pitchFamily="18" charset="0"/>
              </a:rPr>
              <a:t>Hermans, O., Mutsaerts, H. and Olyslager, L. (2009) Guest Relationship Management Principles as a Reference Point for building a Brand: The Case a Hospitality Group's Brand-building Process. An International Multidisciplinary Journal of Tourism, Vol. 4. No. 3. pp. 15-34</a:t>
            </a:r>
          </a:p>
          <a:p>
            <a:pPr>
              <a:lnSpc>
                <a:spcPct val="120000"/>
              </a:lnSpc>
              <a:spcBef>
                <a:spcPts val="0"/>
              </a:spcBef>
              <a:spcAft>
                <a:spcPts val="0"/>
              </a:spcAft>
            </a:pPr>
            <a:r>
              <a:rPr lang="en-US" sz="4800" dirty="0">
                <a:latin typeface="Times New Roman" panose="02020603050405020304" pitchFamily="18" charset="0"/>
                <a:cs typeface="Times New Roman" panose="02020603050405020304" pitchFamily="18" charset="0"/>
              </a:rPr>
              <a:t>Hollensen, S. (2019) Marketing management: A relationship approach. 4th ed. Amsterdam: Pearson Education.</a:t>
            </a:r>
          </a:p>
          <a:p>
            <a:pPr>
              <a:lnSpc>
                <a:spcPct val="120000"/>
              </a:lnSpc>
              <a:spcBef>
                <a:spcPts val="0"/>
              </a:spcBef>
              <a:spcAft>
                <a:spcPts val="0"/>
              </a:spcAft>
            </a:pPr>
            <a:r>
              <a:rPr lang="en-US" sz="4800" dirty="0">
                <a:latin typeface="Times New Roman" panose="02020603050405020304" pitchFamily="18" charset="0"/>
                <a:cs typeface="Times New Roman" panose="02020603050405020304" pitchFamily="18" charset="0"/>
              </a:rPr>
              <a:t>Hospitalitynet (n.d.) Sofitel [Online] Available at: https://www.hospitalitynet.org/brand/23000066/sofitel.html (Accessed: 03 October 2023)</a:t>
            </a:r>
          </a:p>
          <a:p>
            <a:pPr>
              <a:lnSpc>
                <a:spcPct val="120000"/>
              </a:lnSpc>
              <a:spcBef>
                <a:spcPts val="0"/>
              </a:spcBef>
              <a:spcAft>
                <a:spcPts val="0"/>
              </a:spcAft>
            </a:pPr>
            <a:r>
              <a:rPr lang="en-US" sz="4800" dirty="0">
                <a:latin typeface="Times New Roman" panose="02020603050405020304" pitchFamily="18" charset="0"/>
                <a:cs typeface="Times New Roman" panose="02020603050405020304" pitchFamily="18" charset="0"/>
              </a:rPr>
              <a:t>Kirner, A. (2017) Sofitel brand revitalization: A case study [Online] Available at: https://www.slideshare.net/AlosKirner/sofitel-brand-revitalization-a-case-study (Accessed: 03 October 2023)</a:t>
            </a:r>
          </a:p>
          <a:p>
            <a:pPr>
              <a:lnSpc>
                <a:spcPct val="120000"/>
              </a:lnSpc>
              <a:spcBef>
                <a:spcPts val="0"/>
              </a:spcBef>
              <a:spcAft>
                <a:spcPts val="0"/>
              </a:spcAft>
            </a:pPr>
            <a:r>
              <a:rPr lang="en-US" sz="4800" dirty="0">
                <a:latin typeface="Times New Roman" panose="02020603050405020304" pitchFamily="18" charset="0"/>
                <a:cs typeface="Times New Roman" panose="02020603050405020304" pitchFamily="18" charset="0"/>
              </a:rPr>
              <a:t>Property Australia (2023) Event wrap: Property Council of Australia’s 2023 Queensland Golf Challenge [Online] Available at: https://www.propertycouncil.com.au/qld/event-wrap-property-council-of-australias-2023-queensland-golf-challenge (Accessed: 03 October 2023)</a:t>
            </a:r>
          </a:p>
          <a:p>
            <a:pPr>
              <a:lnSpc>
                <a:spcPct val="120000"/>
              </a:lnSpc>
              <a:spcBef>
                <a:spcPts val="0"/>
              </a:spcBef>
              <a:spcAft>
                <a:spcPts val="0"/>
              </a:spcAft>
            </a:pPr>
            <a:r>
              <a:rPr lang="en-US" sz="4800" dirty="0">
                <a:latin typeface="Times New Roman" panose="02020603050405020304" pitchFamily="18" charset="0"/>
                <a:cs typeface="Times New Roman" panose="02020603050405020304" pitchFamily="18" charset="0"/>
              </a:rPr>
              <a:t>Radical Storage (2023) Hotel Industry Statistics 2023 [Online] Available at: https://travel.radicalstorage.com/hotel-industry-statistics/ (Accessed: 04 October 2023)</a:t>
            </a:r>
          </a:p>
          <a:p>
            <a:pPr>
              <a:lnSpc>
                <a:spcPct val="120000"/>
              </a:lnSpc>
              <a:spcBef>
                <a:spcPts val="0"/>
              </a:spcBef>
              <a:spcAft>
                <a:spcPts val="0"/>
              </a:spcAft>
            </a:pPr>
            <a:r>
              <a:rPr lang="en-US" sz="4800" dirty="0">
                <a:latin typeface="Times New Roman" panose="02020603050405020304" pitchFamily="18" charset="0"/>
                <a:cs typeface="Times New Roman" panose="02020603050405020304" pitchFamily="18" charset="0"/>
              </a:rPr>
              <a:t>Sofitel (2023) Live the French way [Online] Available at: https://www.sofitel-melbourne.com.au/ (Accessed: 03 October 2023)</a:t>
            </a:r>
          </a:p>
          <a:p>
            <a:pPr>
              <a:lnSpc>
                <a:spcPct val="120000"/>
              </a:lnSpc>
              <a:spcBef>
                <a:spcPts val="0"/>
              </a:spcBef>
              <a:spcAft>
                <a:spcPts val="0"/>
              </a:spcAft>
            </a:pPr>
            <a:r>
              <a:rPr lang="en-US" sz="4800" dirty="0">
                <a:latin typeface="Times New Roman" panose="02020603050405020304" pitchFamily="18" charset="0"/>
                <a:cs typeface="Times New Roman" panose="02020603050405020304" pitchFamily="18" charset="0"/>
              </a:rPr>
              <a:t>Sofitel Angkor (2023) Golf Tournament [Online] Available at: https://www.facebook.com/SofitelAngkorSiemReap/photos/p.6479603988791778/6479603988791778?type=3&amp;locale=cs_CZ (Accessed: 04 October 2023)</a:t>
            </a:r>
          </a:p>
          <a:p>
            <a:pPr>
              <a:lnSpc>
                <a:spcPct val="120000"/>
              </a:lnSpc>
              <a:spcBef>
                <a:spcPts val="0"/>
              </a:spcBef>
              <a:spcAft>
                <a:spcPts val="0"/>
              </a:spcAft>
            </a:pPr>
            <a:r>
              <a:rPr lang="en-US" sz="4800" dirty="0">
                <a:latin typeface="Times New Roman" panose="02020603050405020304" pitchFamily="18" charset="0"/>
                <a:cs typeface="Times New Roman" panose="02020603050405020304" pitchFamily="18" charset="0"/>
              </a:rPr>
              <a:t>Solomon, M. (2019) Great Hotel and Restaurant Leaders Share Their Secrets. New York: SelectBooks</a:t>
            </a:r>
          </a:p>
          <a:p>
            <a:pPr>
              <a:lnSpc>
                <a:spcPct val="120000"/>
              </a:lnSpc>
              <a:spcBef>
                <a:spcPts val="0"/>
              </a:spcBef>
              <a:spcAft>
                <a:spcPts val="0"/>
              </a:spcAft>
            </a:pPr>
            <a:r>
              <a:rPr lang="en-US" sz="4800" dirty="0">
                <a:latin typeface="Times New Roman" panose="02020603050405020304" pitchFamily="18" charset="0"/>
                <a:cs typeface="Times New Roman" panose="02020603050405020304" pitchFamily="18" charset="0"/>
              </a:rPr>
              <a:t>Statista (2023) Hotel industry worldwide – statistics &amp; facts [Online] Available at: https://www.statista.com/topics/1102/hotels/#topicOverview (Accessed: 03 October 2023)</a:t>
            </a:r>
          </a:p>
          <a:p>
            <a:pPr>
              <a:lnSpc>
                <a:spcPct val="120000"/>
              </a:lnSpc>
              <a:spcBef>
                <a:spcPts val="0"/>
              </a:spcBef>
              <a:spcAft>
                <a:spcPts val="0"/>
              </a:spcAft>
            </a:pPr>
            <a:r>
              <a:rPr lang="en-US" sz="4800" dirty="0">
                <a:latin typeface="Times New Roman" panose="02020603050405020304" pitchFamily="18" charset="0"/>
                <a:cs typeface="Times New Roman" panose="02020603050405020304" pitchFamily="18" charset="0"/>
              </a:rPr>
              <a:t>Stephens, R. (2021) 9 Facilities That Hotel Management Must Offer To Its Guests [Online] Available at: https://www.cloudapper.ai/facility-management/facilities-that-hotel-management-must-offer-to-guests/ (Accessed: 03 October 2023)</a:t>
            </a:r>
          </a:p>
          <a:p>
            <a:pPr>
              <a:lnSpc>
                <a:spcPct val="120000"/>
              </a:lnSpc>
              <a:spcBef>
                <a:spcPts val="0"/>
              </a:spcBef>
              <a:spcAft>
                <a:spcPts val="0"/>
              </a:spcAft>
            </a:pPr>
            <a:r>
              <a:rPr lang="en-US" sz="4800" dirty="0">
                <a:latin typeface="Times New Roman" panose="02020603050405020304" pitchFamily="18" charset="0"/>
                <a:cs typeface="Times New Roman" panose="02020603050405020304" pitchFamily="18" charset="0"/>
              </a:rPr>
              <a:t>Thirumaran, K., Klimkeit, D. and Tang, C. M. (2021) Service Excellence in Tourism and Hospitality: Insights from Asia. Springer Professional</a:t>
            </a:r>
          </a:p>
          <a:p>
            <a:pPr>
              <a:lnSpc>
                <a:spcPct val="120000"/>
              </a:lnSpc>
              <a:spcBef>
                <a:spcPts val="0"/>
              </a:spcBef>
              <a:spcAft>
                <a:spcPts val="0"/>
              </a:spcAft>
            </a:pPr>
            <a:r>
              <a:rPr lang="en-US" sz="4800" dirty="0">
                <a:latin typeface="Times New Roman" panose="02020603050405020304" pitchFamily="18" charset="0"/>
                <a:cs typeface="Times New Roman" panose="02020603050405020304" pitchFamily="18" charset="0"/>
              </a:rPr>
              <a:t>Touchify (2023) Provide a successful customer experience with interactive digital signage [Online] Available at: https://www.touchify.io/en/solutions/hotels (Accessed: 04 October 2023)</a:t>
            </a:r>
          </a:p>
          <a:p>
            <a:pPr>
              <a:lnSpc>
                <a:spcPct val="120000"/>
              </a:lnSpc>
              <a:spcBef>
                <a:spcPts val="0"/>
              </a:spcBef>
              <a:spcAft>
                <a:spcPts val="0"/>
              </a:spcAft>
            </a:pPr>
            <a:r>
              <a:rPr lang="en-US" sz="4800" dirty="0">
                <a:latin typeface="Times New Roman" panose="02020603050405020304" pitchFamily="18" charset="0"/>
                <a:cs typeface="Times New Roman" panose="02020603050405020304" pitchFamily="18" charset="0"/>
              </a:rPr>
              <a:t>Travelpedia (2023) How many hotels and resorts are there in the world? [Online] Available at: https://lovethemaldives.com/faq/how-many-hotels-and-resorts-are-there-in-the-world (Accessed: 03 October 2023)</a:t>
            </a:r>
          </a:p>
          <a:p>
            <a:pPr>
              <a:lnSpc>
                <a:spcPct val="120000"/>
              </a:lnSpc>
              <a:spcBef>
                <a:spcPts val="0"/>
              </a:spcBef>
              <a:spcAft>
                <a:spcPts val="0"/>
              </a:spcAft>
            </a:pPr>
            <a:r>
              <a:rPr lang="en-US" sz="4800" dirty="0">
                <a:latin typeface="Times New Roman" panose="02020603050405020304" pitchFamily="18" charset="0"/>
                <a:cs typeface="Times New Roman" panose="02020603050405020304" pitchFamily="18" charset="0"/>
              </a:rPr>
              <a:t>Verboz, S., Bucak, T. and Atay, L. (2013) Product differentiation in international accommodation establishments: The case of Accor Hotels, International Journal of Education and Research, Vol. 1. No. 7. pp. 1-14.</a:t>
            </a:r>
          </a:p>
          <a:p>
            <a:pPr>
              <a:lnSpc>
                <a:spcPct val="120000"/>
              </a:lnSpc>
              <a:spcBef>
                <a:spcPts val="0"/>
              </a:spcBef>
              <a:spcAft>
                <a:spcPts val="0"/>
              </a:spcAft>
            </a:pPr>
            <a:r>
              <a:rPr lang="en-US" sz="4800" dirty="0">
                <a:latin typeface="Times New Roman" panose="02020603050405020304" pitchFamily="18" charset="0"/>
                <a:cs typeface="Times New Roman" panose="02020603050405020304" pitchFamily="18" charset="0"/>
              </a:rPr>
              <a:t>Wozniak, J. and Miesiak-Wójeik, K. (2017) Guest Relations Position Specificity in Tourist Services on the Example of Selected Hotels in Egypt. Dissertation, Wroclaw University of Economics</a:t>
            </a:r>
          </a:p>
          <a:p>
            <a:endParaRPr lang="hu-HU" dirty="0"/>
          </a:p>
        </p:txBody>
      </p:sp>
    </p:spTree>
  </p:cSld>
  <p:clrMapOvr>
    <a:masterClrMapping/>
  </p:clrMapOvr>
  <mc:AlternateContent xmlns:mc="http://schemas.openxmlformats.org/markup-compatibility/2006">
    <mc:Choice xmlns:p14="http://schemas.microsoft.com/office/powerpoint/2010/main" xmlns="" Requires="p14">
      <p:transition spd="slow" p14:dur="1500">
        <p:random/>
      </p:transition>
    </mc:Choice>
    <mc:Fallback>
      <p:transition spd="slow">
        <p:random/>
      </p:transition>
    </mc:Fallback>
  </mc:AlternateContent>
</p:sld>
</file>

<file path=ppt/theme/theme1.xml><?xml version="1.0" encoding="utf-8"?>
<a:theme xmlns:a="http://schemas.openxmlformats.org/drawingml/2006/main" name="Retrospektív">
  <a:themeElements>
    <a:clrScheme name="Retrospektív">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ktív">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ktív">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téma">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20</TotalTime>
  <Words>1314</Words>
  <Application>WPS Presentation</Application>
  <PresentationFormat>Custom</PresentationFormat>
  <Paragraphs>107</Paragraphs>
  <Slides>11</Slides>
  <Notes>9</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Retrospektív</vt:lpstr>
      <vt:lpstr>The role and importance of Hospitality &amp; Guest Services within the hotel industry</vt:lpstr>
      <vt:lpstr>Table of Content</vt:lpstr>
      <vt:lpstr>Introduction of the Sofitel Hotel</vt:lpstr>
      <vt:lpstr>The main consumers of Sofitel Hotel</vt:lpstr>
      <vt:lpstr>Guest services and facilities</vt:lpstr>
      <vt:lpstr>The role and function of guest services </vt:lpstr>
      <vt:lpstr>Guest services in Sofitel Hotel</vt:lpstr>
      <vt:lpstr>The importance of hospitality</vt:lpstr>
      <vt:lpstr>How the hotel meets/exceeds guest expectation</vt:lpstr>
      <vt:lpstr>Summary and Conclusion</vt:lpstr>
      <vt:lpstr>References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and importance of Hospitality &amp; Guest Services within the hotel industry</dc:title>
  <dc:creator>Aniko</dc:creator>
  <cp:lastModifiedBy>jaysonlubagalaxy@googlemail.com</cp:lastModifiedBy>
  <cp:revision>35</cp:revision>
  <dcterms:created xsi:type="dcterms:W3CDTF">2023-10-02T15:41:00Z</dcterms:created>
  <dcterms:modified xsi:type="dcterms:W3CDTF">2023-10-19T16:34:20Z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6FF7AD29FF264014B29DC7D07D90B26E_13</vt:lpwstr>
  </property>
  <property fmtid="{D5CDD505-2E9C-101B-9397-08002B2CF9AE}" pid="3" name="KSOProductBuildVer">
    <vt:lpwstr>1033-12.2.0.13215</vt:lpwstr>
  </property>
</Properties>
</file>