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26284-6C7E-47CA-93EE-E669FA5967D7}" v="22" dt="2025-04-11T08:52:26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135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Grahame" userId="27f18f0ecb2a406a" providerId="LiveId" clId="{5C226284-6C7E-47CA-93EE-E669FA5967D7}"/>
    <pc:docChg chg="undo custSel modSld">
      <pc:chgData name="Jess Grahame" userId="27f18f0ecb2a406a" providerId="LiveId" clId="{5C226284-6C7E-47CA-93EE-E669FA5967D7}" dt="2025-04-11T09:08:32.561" v="2745" actId="20577"/>
      <pc:docMkLst>
        <pc:docMk/>
      </pc:docMkLst>
      <pc:sldChg chg="addSp delSp modSp mod setBg delDesignElem">
        <pc:chgData name="Jess Grahame" userId="27f18f0ecb2a406a" providerId="LiveId" clId="{5C226284-6C7E-47CA-93EE-E669FA5967D7}" dt="2025-04-09T16:00:30.502" v="949" actId="26606"/>
        <pc:sldMkLst>
          <pc:docMk/>
          <pc:sldMk cId="986238961" sldId="256"/>
        </pc:sldMkLst>
        <pc:spChg chg="mod ord">
          <ac:chgData name="Jess Grahame" userId="27f18f0ecb2a406a" providerId="LiveId" clId="{5C226284-6C7E-47CA-93EE-E669FA5967D7}" dt="2025-04-09T16:00:30.502" v="949" actId="26606"/>
          <ac:spMkLst>
            <pc:docMk/>
            <pc:sldMk cId="986238961" sldId="256"/>
            <ac:spMk id="2" creationId="{519CE180-85AF-97E8-6F9B-2D4CD92DD667}"/>
          </ac:spMkLst>
        </pc:spChg>
        <pc:spChg chg="mod ord">
          <ac:chgData name="Jess Grahame" userId="27f18f0ecb2a406a" providerId="LiveId" clId="{5C226284-6C7E-47CA-93EE-E669FA5967D7}" dt="2025-04-09T16:00:30.502" v="949" actId="26606"/>
          <ac:spMkLst>
            <pc:docMk/>
            <pc:sldMk cId="986238961" sldId="256"/>
            <ac:spMk id="3" creationId="{286C4082-E896-5FE9-BE92-F3240E1D00E3}"/>
          </ac:spMkLst>
        </pc:spChg>
        <pc:spChg chg="add">
          <ac:chgData name="Jess Grahame" userId="27f18f0ecb2a406a" providerId="LiveId" clId="{5C226284-6C7E-47CA-93EE-E669FA5967D7}" dt="2025-04-09T16:00:30.502" v="949" actId="26606"/>
          <ac:spMkLst>
            <pc:docMk/>
            <pc:sldMk cId="986238961" sldId="256"/>
            <ac:spMk id="9" creationId="{E4F17063-EDA4-417B-946F-BA357F3B390D}"/>
          </ac:spMkLst>
        </pc:spChg>
        <pc:spChg chg="add">
          <ac:chgData name="Jess Grahame" userId="27f18f0ecb2a406a" providerId="LiveId" clId="{5C226284-6C7E-47CA-93EE-E669FA5967D7}" dt="2025-04-09T16:00:30.502" v="949" actId="26606"/>
          <ac:spMkLst>
            <pc:docMk/>
            <pc:sldMk cId="986238961" sldId="256"/>
            <ac:spMk id="10" creationId="{D36F3EEA-55D4-4677-80E7-92D00B8F343B}"/>
          </ac:spMkLst>
        </pc:spChg>
        <pc:picChg chg="mod">
          <ac:chgData name="Jess Grahame" userId="27f18f0ecb2a406a" providerId="LiveId" clId="{5C226284-6C7E-47CA-93EE-E669FA5967D7}" dt="2025-04-09T16:00:30.502" v="949" actId="26606"/>
          <ac:picMkLst>
            <pc:docMk/>
            <pc:sldMk cId="986238961" sldId="256"/>
            <ac:picMk id="4" creationId="{3FC6B867-5C30-CFC8-7C37-0B992F52740A}"/>
          </ac:picMkLst>
        </pc:picChg>
        <pc:picChg chg="mod">
          <ac:chgData name="Jess Grahame" userId="27f18f0ecb2a406a" providerId="LiveId" clId="{5C226284-6C7E-47CA-93EE-E669FA5967D7}" dt="2025-04-09T16:00:30.502" v="949" actId="26606"/>
          <ac:picMkLst>
            <pc:docMk/>
            <pc:sldMk cId="986238961" sldId="256"/>
            <ac:picMk id="5" creationId="{53281706-5DAA-40EB-68E6-B836BEFBD00C}"/>
          </ac:picMkLst>
        </pc:picChg>
        <pc:picChg chg="mod ord">
          <ac:chgData name="Jess Grahame" userId="27f18f0ecb2a406a" providerId="LiveId" clId="{5C226284-6C7E-47CA-93EE-E669FA5967D7}" dt="2025-04-09T16:00:30.502" v="949" actId="26606"/>
          <ac:picMkLst>
            <pc:docMk/>
            <pc:sldMk cId="986238961" sldId="256"/>
            <ac:picMk id="6" creationId="{CC6243C6-22F1-407A-997D-30B432133C5D}"/>
          </ac:picMkLst>
        </pc:picChg>
        <pc:picChg chg="mod ord">
          <ac:chgData name="Jess Grahame" userId="27f18f0ecb2a406a" providerId="LiveId" clId="{5C226284-6C7E-47CA-93EE-E669FA5967D7}" dt="2025-04-09T16:00:30.502" v="949" actId="26606"/>
          <ac:picMkLst>
            <pc:docMk/>
            <pc:sldMk cId="986238961" sldId="256"/>
            <ac:picMk id="7" creationId="{B62590E7-75F8-C9AF-661A-DDFFE3C4A31D}"/>
          </ac:picMkLst>
        </pc:picChg>
      </pc:sldChg>
      <pc:sldChg chg="addSp delSp modSp mod delAnim">
        <pc:chgData name="Jess Grahame" userId="27f18f0ecb2a406a" providerId="LiveId" clId="{5C226284-6C7E-47CA-93EE-E669FA5967D7}" dt="2025-04-09T16:07:59.747" v="953" actId="14100"/>
        <pc:sldMkLst>
          <pc:docMk/>
          <pc:sldMk cId="3086447757" sldId="257"/>
        </pc:sldMkLst>
        <pc:spChg chg="mod">
          <ac:chgData name="Jess Grahame" userId="27f18f0ecb2a406a" providerId="LiveId" clId="{5C226284-6C7E-47CA-93EE-E669FA5967D7}" dt="2025-04-09T15:58:13.169" v="943" actId="5793"/>
          <ac:spMkLst>
            <pc:docMk/>
            <pc:sldMk cId="3086447757" sldId="257"/>
            <ac:spMk id="3" creationId="{8A0B2EA7-4D1F-053D-FB46-B2763AB000C5}"/>
          </ac:spMkLst>
        </pc:spChg>
        <pc:picChg chg="mod">
          <ac:chgData name="Jess Grahame" userId="27f18f0ecb2a406a" providerId="LiveId" clId="{5C226284-6C7E-47CA-93EE-E669FA5967D7}" dt="2025-04-09T15:57:59.264" v="759" actId="1076"/>
          <ac:picMkLst>
            <pc:docMk/>
            <pc:sldMk cId="3086447757" sldId="257"/>
            <ac:picMk id="6" creationId="{D933C8D8-9905-A5FB-E3D3-E4196C79DA5F}"/>
          </ac:picMkLst>
        </pc:picChg>
        <pc:picChg chg="add mod">
          <ac:chgData name="Jess Grahame" userId="27f18f0ecb2a406a" providerId="LiveId" clId="{5C226284-6C7E-47CA-93EE-E669FA5967D7}" dt="2025-04-09T16:07:59.747" v="953" actId="14100"/>
          <ac:picMkLst>
            <pc:docMk/>
            <pc:sldMk cId="3086447757" sldId="257"/>
            <ac:picMk id="7" creationId="{00CA2245-2A7C-0C9B-83D0-A20C1C167C16}"/>
          </ac:picMkLst>
        </pc:picChg>
        <pc:picChg chg="add mod">
          <ac:chgData name="Jess Grahame" userId="27f18f0ecb2a406a" providerId="LiveId" clId="{5C226284-6C7E-47CA-93EE-E669FA5967D7}" dt="2025-04-09T16:07:51.826" v="952" actId="1076"/>
          <ac:picMkLst>
            <pc:docMk/>
            <pc:sldMk cId="3086447757" sldId="257"/>
            <ac:picMk id="8" creationId="{D59B2F32-E99F-41CA-E7E1-07BF21C39DCC}"/>
          </ac:picMkLst>
        </pc:picChg>
      </pc:sldChg>
      <pc:sldChg chg="addSp modSp mod">
        <pc:chgData name="Jess Grahame" userId="27f18f0ecb2a406a" providerId="LiveId" clId="{5C226284-6C7E-47CA-93EE-E669FA5967D7}" dt="2025-04-09T16:42:59.600" v="1152" actId="207"/>
        <pc:sldMkLst>
          <pc:docMk/>
          <pc:sldMk cId="641020323" sldId="258"/>
        </pc:sldMkLst>
        <pc:spChg chg="mod">
          <ac:chgData name="Jess Grahame" userId="27f18f0ecb2a406a" providerId="LiveId" clId="{5C226284-6C7E-47CA-93EE-E669FA5967D7}" dt="2025-04-09T15:59:57.826" v="947"/>
          <ac:spMkLst>
            <pc:docMk/>
            <pc:sldMk cId="641020323" sldId="258"/>
            <ac:spMk id="2" creationId="{D4C5A586-4D2B-A919-EAED-0AF1E2716048}"/>
          </ac:spMkLst>
        </pc:spChg>
        <pc:spChg chg="mod">
          <ac:chgData name="Jess Grahame" userId="27f18f0ecb2a406a" providerId="LiveId" clId="{5C226284-6C7E-47CA-93EE-E669FA5967D7}" dt="2025-04-09T16:42:59.600" v="1152" actId="207"/>
          <ac:spMkLst>
            <pc:docMk/>
            <pc:sldMk cId="641020323" sldId="258"/>
            <ac:spMk id="3" creationId="{80B45F57-2624-F0BD-A1AD-D8EF1586CF61}"/>
          </ac:spMkLst>
        </pc:spChg>
        <pc:picChg chg="mod">
          <ac:chgData name="Jess Grahame" userId="27f18f0ecb2a406a" providerId="LiveId" clId="{5C226284-6C7E-47CA-93EE-E669FA5967D7}" dt="2025-04-09T16:30:22.899" v="955" actId="1076"/>
          <ac:picMkLst>
            <pc:docMk/>
            <pc:sldMk cId="641020323" sldId="258"/>
            <ac:picMk id="4" creationId="{48FB8948-8A86-50BB-252D-2186A6B86EA1}"/>
          </ac:picMkLst>
        </pc:picChg>
        <pc:picChg chg="add mod">
          <ac:chgData name="Jess Grahame" userId="27f18f0ecb2a406a" providerId="LiveId" clId="{5C226284-6C7E-47CA-93EE-E669FA5967D7}" dt="2025-04-09T16:36:24.285" v="1129" actId="1076"/>
          <ac:picMkLst>
            <pc:docMk/>
            <pc:sldMk cId="641020323" sldId="258"/>
            <ac:picMk id="5" creationId="{0AE3DF4D-437E-EDD3-DFE7-13B3BFE1B98D}"/>
          </ac:picMkLst>
        </pc:picChg>
        <pc:picChg chg="add mod">
          <ac:chgData name="Jess Grahame" userId="27f18f0ecb2a406a" providerId="LiveId" clId="{5C226284-6C7E-47CA-93EE-E669FA5967D7}" dt="2025-04-09T16:42:11.484" v="1136" actId="1076"/>
          <ac:picMkLst>
            <pc:docMk/>
            <pc:sldMk cId="641020323" sldId="258"/>
            <ac:picMk id="6" creationId="{19E91A12-C01D-1D05-2135-4B27E5DFA5B6}"/>
          </ac:picMkLst>
        </pc:picChg>
      </pc:sldChg>
      <pc:sldChg chg="modSp mod">
        <pc:chgData name="Jess Grahame" userId="27f18f0ecb2a406a" providerId="LiveId" clId="{5C226284-6C7E-47CA-93EE-E669FA5967D7}" dt="2025-04-09T16:51:47.053" v="1436" actId="20577"/>
        <pc:sldMkLst>
          <pc:docMk/>
          <pc:sldMk cId="2849109101" sldId="259"/>
        </pc:sldMkLst>
        <pc:spChg chg="mod">
          <ac:chgData name="Jess Grahame" userId="27f18f0ecb2a406a" providerId="LiveId" clId="{5C226284-6C7E-47CA-93EE-E669FA5967D7}" dt="2025-04-09T15:59:57.826" v="947"/>
          <ac:spMkLst>
            <pc:docMk/>
            <pc:sldMk cId="2849109101" sldId="259"/>
            <ac:spMk id="2" creationId="{65CFB611-610B-5631-A8F3-94E757F6862B}"/>
          </ac:spMkLst>
        </pc:spChg>
        <pc:spChg chg="mod">
          <ac:chgData name="Jess Grahame" userId="27f18f0ecb2a406a" providerId="LiveId" clId="{5C226284-6C7E-47CA-93EE-E669FA5967D7}" dt="2025-04-09T16:51:47.053" v="1436" actId="20577"/>
          <ac:spMkLst>
            <pc:docMk/>
            <pc:sldMk cId="2849109101" sldId="259"/>
            <ac:spMk id="3" creationId="{998A474F-6695-8F63-B80D-5B99F12D5023}"/>
          </ac:spMkLst>
        </pc:spChg>
        <pc:picChg chg="mod">
          <ac:chgData name="Jess Grahame" userId="27f18f0ecb2a406a" providerId="LiveId" clId="{5C226284-6C7E-47CA-93EE-E669FA5967D7}" dt="2025-04-09T16:48:35.372" v="1155" actId="1076"/>
          <ac:picMkLst>
            <pc:docMk/>
            <pc:sldMk cId="2849109101" sldId="259"/>
            <ac:picMk id="4" creationId="{2B3644D9-5BB6-160E-9B94-D2086E6D99E7}"/>
          </ac:picMkLst>
        </pc:picChg>
      </pc:sldChg>
      <pc:sldChg chg="addSp delSp modSp mod">
        <pc:chgData name="Jess Grahame" userId="27f18f0ecb2a406a" providerId="LiveId" clId="{5C226284-6C7E-47CA-93EE-E669FA5967D7}" dt="2025-04-09T17:05:36.309" v="1443" actId="1076"/>
        <pc:sldMkLst>
          <pc:docMk/>
          <pc:sldMk cId="3726082759" sldId="260"/>
        </pc:sldMkLst>
        <pc:spChg chg="mod">
          <ac:chgData name="Jess Grahame" userId="27f18f0ecb2a406a" providerId="LiveId" clId="{5C226284-6C7E-47CA-93EE-E669FA5967D7}" dt="2025-04-09T15:59:57.826" v="947"/>
          <ac:spMkLst>
            <pc:docMk/>
            <pc:sldMk cId="3726082759" sldId="260"/>
            <ac:spMk id="2" creationId="{1ECDF2A6-565C-7474-D7D3-FEC9350B145D}"/>
          </ac:spMkLst>
        </pc:spChg>
        <pc:picChg chg="mod">
          <ac:chgData name="Jess Grahame" userId="27f18f0ecb2a406a" providerId="LiveId" clId="{5C226284-6C7E-47CA-93EE-E669FA5967D7}" dt="2025-04-09T17:02:41.585" v="1438" actId="1076"/>
          <ac:picMkLst>
            <pc:docMk/>
            <pc:sldMk cId="3726082759" sldId="260"/>
            <ac:picMk id="4" creationId="{C20B608F-CBB5-5AC9-20D0-A07999B2F469}"/>
          </ac:picMkLst>
        </pc:picChg>
        <pc:picChg chg="add mod">
          <ac:chgData name="Jess Grahame" userId="27f18f0ecb2a406a" providerId="LiveId" clId="{5C226284-6C7E-47CA-93EE-E669FA5967D7}" dt="2025-04-09T17:04:24.039" v="1441" actId="1076"/>
          <ac:picMkLst>
            <pc:docMk/>
            <pc:sldMk cId="3726082759" sldId="260"/>
            <ac:picMk id="5" creationId="{B7A74108-7BAA-AF8B-9009-8CD6490FAD9B}"/>
          </ac:picMkLst>
        </pc:picChg>
        <pc:picChg chg="add mod">
          <ac:chgData name="Jess Grahame" userId="27f18f0ecb2a406a" providerId="LiveId" clId="{5C226284-6C7E-47CA-93EE-E669FA5967D7}" dt="2025-04-09T17:05:36.309" v="1443" actId="1076"/>
          <ac:picMkLst>
            <pc:docMk/>
            <pc:sldMk cId="3726082759" sldId="260"/>
            <ac:picMk id="6" creationId="{0EB2B400-DD64-C40D-53EB-D4BA177911EB}"/>
          </ac:picMkLst>
        </pc:picChg>
      </pc:sldChg>
      <pc:sldChg chg="addSp modSp mod">
        <pc:chgData name="Jess Grahame" userId="27f18f0ecb2a406a" providerId="LiveId" clId="{5C226284-6C7E-47CA-93EE-E669FA5967D7}" dt="2025-04-11T08:29:06.208" v="1747" actId="1076"/>
        <pc:sldMkLst>
          <pc:docMk/>
          <pc:sldMk cId="2406021368" sldId="261"/>
        </pc:sldMkLst>
        <pc:spChg chg="mod">
          <ac:chgData name="Jess Grahame" userId="27f18f0ecb2a406a" providerId="LiveId" clId="{5C226284-6C7E-47CA-93EE-E669FA5967D7}" dt="2025-04-11T08:28:53.172" v="1744" actId="20577"/>
          <ac:spMkLst>
            <pc:docMk/>
            <pc:sldMk cId="2406021368" sldId="261"/>
            <ac:spMk id="2" creationId="{46A8E694-8A7B-4E08-90DB-BF6B930766DF}"/>
          </ac:spMkLst>
        </pc:spChg>
        <pc:spChg chg="mod">
          <ac:chgData name="Jess Grahame" userId="27f18f0ecb2a406a" providerId="LiveId" clId="{5C226284-6C7E-47CA-93EE-E669FA5967D7}" dt="2025-04-11T08:26:56.613" v="1738" actId="20577"/>
          <ac:spMkLst>
            <pc:docMk/>
            <pc:sldMk cId="2406021368" sldId="261"/>
            <ac:spMk id="3" creationId="{4D19B7D2-6346-27CD-0A9C-321CAE14E42E}"/>
          </ac:spMkLst>
        </pc:spChg>
        <pc:picChg chg="mod">
          <ac:chgData name="Jess Grahame" userId="27f18f0ecb2a406a" providerId="LiveId" clId="{5C226284-6C7E-47CA-93EE-E669FA5967D7}" dt="2025-04-11T08:23:49.721" v="1445" actId="1076"/>
          <ac:picMkLst>
            <pc:docMk/>
            <pc:sldMk cId="2406021368" sldId="261"/>
            <ac:picMk id="4" creationId="{6F44C960-7297-EC0F-5199-93C3198D15A8}"/>
          </ac:picMkLst>
        </pc:picChg>
        <pc:picChg chg="add mod">
          <ac:chgData name="Jess Grahame" userId="27f18f0ecb2a406a" providerId="LiveId" clId="{5C226284-6C7E-47CA-93EE-E669FA5967D7}" dt="2025-04-11T08:27:57.281" v="1741" actId="14100"/>
          <ac:picMkLst>
            <pc:docMk/>
            <pc:sldMk cId="2406021368" sldId="261"/>
            <ac:picMk id="5" creationId="{D7497931-4119-37EE-5C83-6C2CB28EC2D4}"/>
          </ac:picMkLst>
        </pc:picChg>
        <pc:picChg chg="add mod">
          <ac:chgData name="Jess Grahame" userId="27f18f0ecb2a406a" providerId="LiveId" clId="{5C226284-6C7E-47CA-93EE-E669FA5967D7}" dt="2025-04-11T08:29:06.208" v="1747" actId="1076"/>
          <ac:picMkLst>
            <pc:docMk/>
            <pc:sldMk cId="2406021368" sldId="261"/>
            <ac:picMk id="6" creationId="{7A101D1D-C475-DC97-A8CE-A0D7AA8A0935}"/>
          </ac:picMkLst>
        </pc:picChg>
      </pc:sldChg>
      <pc:sldChg chg="addSp modSp mod">
        <pc:chgData name="Jess Grahame" userId="27f18f0ecb2a406a" providerId="LiveId" clId="{5C226284-6C7E-47CA-93EE-E669FA5967D7}" dt="2025-04-11T08:43:32.843" v="1975" actId="1076"/>
        <pc:sldMkLst>
          <pc:docMk/>
          <pc:sldMk cId="2311766489" sldId="262"/>
        </pc:sldMkLst>
        <pc:spChg chg="mod">
          <ac:chgData name="Jess Grahame" userId="27f18f0ecb2a406a" providerId="LiveId" clId="{5C226284-6C7E-47CA-93EE-E669FA5967D7}" dt="2025-04-09T15:59:57.826" v="947"/>
          <ac:spMkLst>
            <pc:docMk/>
            <pc:sldMk cId="2311766489" sldId="262"/>
            <ac:spMk id="2" creationId="{85C33B36-C5AA-A38D-3C59-59D62F799C7B}"/>
          </ac:spMkLst>
        </pc:spChg>
        <pc:spChg chg="mod">
          <ac:chgData name="Jess Grahame" userId="27f18f0ecb2a406a" providerId="LiveId" clId="{5C226284-6C7E-47CA-93EE-E669FA5967D7}" dt="2025-04-11T08:42:31.824" v="1972" actId="5793"/>
          <ac:spMkLst>
            <pc:docMk/>
            <pc:sldMk cId="2311766489" sldId="262"/>
            <ac:spMk id="3" creationId="{7488CE8F-E82B-BE33-7D3A-93EC731ED9CB}"/>
          </ac:spMkLst>
        </pc:spChg>
        <pc:picChg chg="mod">
          <ac:chgData name="Jess Grahame" userId="27f18f0ecb2a406a" providerId="LiveId" clId="{5C226284-6C7E-47CA-93EE-E669FA5967D7}" dt="2025-04-11T08:36:31.287" v="1749" actId="1076"/>
          <ac:picMkLst>
            <pc:docMk/>
            <pc:sldMk cId="2311766489" sldId="262"/>
            <ac:picMk id="4" creationId="{CF008B4A-73B5-DD5C-A13E-50FB6468BA2E}"/>
          </ac:picMkLst>
        </pc:picChg>
        <pc:picChg chg="add mod">
          <ac:chgData name="Jess Grahame" userId="27f18f0ecb2a406a" providerId="LiveId" clId="{5C226284-6C7E-47CA-93EE-E669FA5967D7}" dt="2025-04-11T08:43:32.843" v="1975" actId="1076"/>
          <ac:picMkLst>
            <pc:docMk/>
            <pc:sldMk cId="2311766489" sldId="262"/>
            <ac:picMk id="5" creationId="{48EBA5DA-376B-4A7F-DE30-188C6B830599}"/>
          </ac:picMkLst>
        </pc:picChg>
      </pc:sldChg>
      <pc:sldChg chg="addSp modSp mod">
        <pc:chgData name="Jess Grahame" userId="27f18f0ecb2a406a" providerId="LiveId" clId="{5C226284-6C7E-47CA-93EE-E669FA5967D7}" dt="2025-04-11T08:53:54.977" v="2099" actId="20577"/>
        <pc:sldMkLst>
          <pc:docMk/>
          <pc:sldMk cId="2144492833" sldId="263"/>
        </pc:sldMkLst>
        <pc:spChg chg="mod">
          <ac:chgData name="Jess Grahame" userId="27f18f0ecb2a406a" providerId="LiveId" clId="{5C226284-6C7E-47CA-93EE-E669FA5967D7}" dt="2025-04-11T08:53:42.778" v="2080" actId="1076"/>
          <ac:spMkLst>
            <pc:docMk/>
            <pc:sldMk cId="2144492833" sldId="263"/>
            <ac:spMk id="2" creationId="{2296D931-8929-E5C6-B1BB-C722DE027F66}"/>
          </ac:spMkLst>
        </pc:spChg>
        <pc:spChg chg="mod">
          <ac:chgData name="Jess Grahame" userId="27f18f0ecb2a406a" providerId="LiveId" clId="{5C226284-6C7E-47CA-93EE-E669FA5967D7}" dt="2025-04-11T08:53:54.977" v="2099" actId="20577"/>
          <ac:spMkLst>
            <pc:docMk/>
            <pc:sldMk cId="2144492833" sldId="263"/>
            <ac:spMk id="3" creationId="{33318CFE-BC3D-4EED-0A63-BD2B41BE215A}"/>
          </ac:spMkLst>
        </pc:spChg>
        <pc:picChg chg="mod">
          <ac:chgData name="Jess Grahame" userId="27f18f0ecb2a406a" providerId="LiveId" clId="{5C226284-6C7E-47CA-93EE-E669FA5967D7}" dt="2025-04-11T08:37:50.141" v="1751" actId="1076"/>
          <ac:picMkLst>
            <pc:docMk/>
            <pc:sldMk cId="2144492833" sldId="263"/>
            <ac:picMk id="4" creationId="{0305AE12-3B40-CF27-AEA8-C9743F81FDC5}"/>
          </ac:picMkLst>
        </pc:picChg>
        <pc:picChg chg="add mod">
          <ac:chgData name="Jess Grahame" userId="27f18f0ecb2a406a" providerId="LiveId" clId="{5C226284-6C7E-47CA-93EE-E669FA5967D7}" dt="2025-04-11T08:51:35.531" v="1979" actId="1076"/>
          <ac:picMkLst>
            <pc:docMk/>
            <pc:sldMk cId="2144492833" sldId="263"/>
            <ac:picMk id="5" creationId="{C5D3DF24-D702-D4DE-7DC4-563357D2ECA0}"/>
          </ac:picMkLst>
        </pc:picChg>
        <pc:picChg chg="add mod">
          <ac:chgData name="Jess Grahame" userId="27f18f0ecb2a406a" providerId="LiveId" clId="{5C226284-6C7E-47CA-93EE-E669FA5967D7}" dt="2025-04-11T08:52:29.577" v="1981" actId="1076"/>
          <ac:picMkLst>
            <pc:docMk/>
            <pc:sldMk cId="2144492833" sldId="263"/>
            <ac:picMk id="6" creationId="{724D00BD-711A-985E-6779-A43AB540BCC4}"/>
          </ac:picMkLst>
        </pc:picChg>
      </pc:sldChg>
      <pc:sldChg chg="addSp delSp modSp mod">
        <pc:chgData name="Jess Grahame" userId="27f18f0ecb2a406a" providerId="LiveId" clId="{5C226284-6C7E-47CA-93EE-E669FA5967D7}" dt="2025-04-11T09:01:24.784" v="2357" actId="33524"/>
        <pc:sldMkLst>
          <pc:docMk/>
          <pc:sldMk cId="1658497131" sldId="264"/>
        </pc:sldMkLst>
        <pc:spChg chg="mod">
          <ac:chgData name="Jess Grahame" userId="27f18f0ecb2a406a" providerId="LiveId" clId="{5C226284-6C7E-47CA-93EE-E669FA5967D7}" dt="2025-04-09T15:59:57.826" v="947"/>
          <ac:spMkLst>
            <pc:docMk/>
            <pc:sldMk cId="1658497131" sldId="264"/>
            <ac:spMk id="2" creationId="{AE57E6A9-2FB9-E0B2-61C1-3AA1A65A730A}"/>
          </ac:spMkLst>
        </pc:spChg>
        <pc:spChg chg="del mod">
          <ac:chgData name="Jess Grahame" userId="27f18f0ecb2a406a" providerId="LiveId" clId="{5C226284-6C7E-47CA-93EE-E669FA5967D7}" dt="2025-04-11T08:58:17.209" v="2105"/>
          <ac:spMkLst>
            <pc:docMk/>
            <pc:sldMk cId="1658497131" sldId="264"/>
            <ac:spMk id="3" creationId="{14B2A43C-0690-E5B7-8BB9-1D844EC84CEA}"/>
          </ac:spMkLst>
        </pc:spChg>
        <pc:spChg chg="add mod">
          <ac:chgData name="Jess Grahame" userId="27f18f0ecb2a406a" providerId="LiveId" clId="{5C226284-6C7E-47CA-93EE-E669FA5967D7}" dt="2025-04-11T09:01:24.784" v="2357" actId="33524"/>
          <ac:spMkLst>
            <pc:docMk/>
            <pc:sldMk cId="1658497131" sldId="264"/>
            <ac:spMk id="7" creationId="{3118A023-B7FC-0CE7-1A2F-551342042C26}"/>
          </ac:spMkLst>
        </pc:spChg>
        <pc:picChg chg="mod">
          <ac:chgData name="Jess Grahame" userId="27f18f0ecb2a406a" providerId="LiveId" clId="{5C226284-6C7E-47CA-93EE-E669FA5967D7}" dt="2025-04-11T08:39:17.805" v="1754" actId="1076"/>
          <ac:picMkLst>
            <pc:docMk/>
            <pc:sldMk cId="1658497131" sldId="264"/>
            <ac:picMk id="4" creationId="{8121BC04-8F6C-EA72-70BA-E2C1388FD5C7}"/>
          </ac:picMkLst>
        </pc:picChg>
        <pc:picChg chg="add mod">
          <ac:chgData name="Jess Grahame" userId="27f18f0ecb2a406a" providerId="LiveId" clId="{5C226284-6C7E-47CA-93EE-E669FA5967D7}" dt="2025-04-11T08:57:31.277" v="2104" actId="1076"/>
          <ac:picMkLst>
            <pc:docMk/>
            <pc:sldMk cId="1658497131" sldId="264"/>
            <ac:picMk id="5" creationId="{81B6F4AD-1D46-F1D1-77A3-4AF57932CEA5}"/>
          </ac:picMkLst>
        </pc:picChg>
        <pc:picChg chg="add mod">
          <ac:chgData name="Jess Grahame" userId="27f18f0ecb2a406a" providerId="LiveId" clId="{5C226284-6C7E-47CA-93EE-E669FA5967D7}" dt="2025-04-11T08:58:24.198" v="2107" actId="14100"/>
          <ac:picMkLst>
            <pc:docMk/>
            <pc:sldMk cId="1658497131" sldId="264"/>
            <ac:picMk id="6" creationId="{7C5FE93F-D3D9-D9ED-8342-1369EEB872D2}"/>
          </ac:picMkLst>
        </pc:picChg>
      </pc:sldChg>
      <pc:sldChg chg="addSp modSp mod">
        <pc:chgData name="Jess Grahame" userId="27f18f0ecb2a406a" providerId="LiveId" clId="{5C226284-6C7E-47CA-93EE-E669FA5967D7}" dt="2025-04-11T09:08:32.561" v="2745" actId="20577"/>
        <pc:sldMkLst>
          <pc:docMk/>
          <pc:sldMk cId="3239662166" sldId="265"/>
        </pc:sldMkLst>
        <pc:spChg chg="mod">
          <ac:chgData name="Jess Grahame" userId="27f18f0ecb2a406a" providerId="LiveId" clId="{5C226284-6C7E-47CA-93EE-E669FA5967D7}" dt="2025-04-11T09:02:48.087" v="2463" actId="113"/>
          <ac:spMkLst>
            <pc:docMk/>
            <pc:sldMk cId="3239662166" sldId="265"/>
            <ac:spMk id="2" creationId="{89814654-BE5A-1BBA-3A6A-E56B8C27C35D}"/>
          </ac:spMkLst>
        </pc:spChg>
        <pc:spChg chg="mod">
          <ac:chgData name="Jess Grahame" userId="27f18f0ecb2a406a" providerId="LiveId" clId="{5C226284-6C7E-47CA-93EE-E669FA5967D7}" dt="2025-04-11T09:02:59.391" v="2470" actId="20577"/>
          <ac:spMkLst>
            <pc:docMk/>
            <pc:sldMk cId="3239662166" sldId="265"/>
            <ac:spMk id="3" creationId="{87BFE3EC-F4AE-9C4C-BB6C-83FD0BF648F0}"/>
          </ac:spMkLst>
        </pc:spChg>
        <pc:spChg chg="add mod">
          <ac:chgData name="Jess Grahame" userId="27f18f0ecb2a406a" providerId="LiveId" clId="{5C226284-6C7E-47CA-93EE-E669FA5967D7}" dt="2025-04-11T09:08:32.561" v="2745" actId="20577"/>
          <ac:spMkLst>
            <pc:docMk/>
            <pc:sldMk cId="3239662166" sldId="265"/>
            <ac:spMk id="6" creationId="{93A51AD7-F334-6D13-C40F-D428367FCD4C}"/>
          </ac:spMkLst>
        </pc:spChg>
        <pc:picChg chg="add mod">
          <ac:chgData name="Jess Grahame" userId="27f18f0ecb2a406a" providerId="LiveId" clId="{5C226284-6C7E-47CA-93EE-E669FA5967D7}" dt="2025-04-11T09:03:35.228" v="2473" actId="1076"/>
          <ac:picMkLst>
            <pc:docMk/>
            <pc:sldMk cId="3239662166" sldId="265"/>
            <ac:picMk id="4" creationId="{CDE889CF-62BC-111C-CC5E-B1A2CECE5D14}"/>
          </ac:picMkLst>
        </pc:picChg>
        <pc:picChg chg="add mod">
          <ac:chgData name="Jess Grahame" userId="27f18f0ecb2a406a" providerId="LiveId" clId="{5C226284-6C7E-47CA-93EE-E669FA5967D7}" dt="2025-04-11T09:06:27.249" v="2475" actId="1076"/>
          <ac:picMkLst>
            <pc:docMk/>
            <pc:sldMk cId="3239662166" sldId="265"/>
            <ac:picMk id="5" creationId="{E7198713-A373-8EDD-40C8-1366CD7B6DA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6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639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4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87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78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72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16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508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18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28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33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4641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18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73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519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516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230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DA212A6-1500-4895-8852-134568D30852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68DF9-53BB-4404-9D5D-33AAFBFD44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6.png"/><Relationship Id="rId5" Type="http://schemas.openxmlformats.org/officeDocument/2006/relationships/image" Target="../media/image10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9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3.png"/><Relationship Id="rId5" Type="http://schemas.openxmlformats.org/officeDocument/2006/relationships/image" Target="../media/image10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sitting in a chair watching a television&#10;&#10;AI-generated content may be incorrect.">
            <a:extLst>
              <a:ext uri="{FF2B5EF4-FFF2-40B4-BE49-F238E27FC236}">
                <a16:creationId xmlns:a16="http://schemas.microsoft.com/office/drawing/2014/main" id="{CC6243C6-22F1-407A-997D-30B432133C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57" r="15357"/>
          <a:stretch/>
        </p:blipFill>
        <p:spPr>
          <a:xfrm>
            <a:off x="20" y="10"/>
            <a:ext cx="3048996" cy="4438518"/>
          </a:xfrm>
          <a:custGeom>
            <a:avLst/>
            <a:gdLst/>
            <a:ahLst/>
            <a:cxnLst/>
            <a:rect l="l" t="t" r="r" b="b"/>
            <a:pathLst>
              <a:path w="3049016" h="4438528">
                <a:moveTo>
                  <a:pt x="0" y="0"/>
                </a:moveTo>
                <a:lnTo>
                  <a:pt x="3049016" y="0"/>
                </a:lnTo>
                <a:lnTo>
                  <a:pt x="3049016" y="4438528"/>
                </a:lnTo>
                <a:lnTo>
                  <a:pt x="2670541" y="4405147"/>
                </a:lnTo>
                <a:lnTo>
                  <a:pt x="2302352" y="4369765"/>
                </a:lnTo>
                <a:lnTo>
                  <a:pt x="1960984" y="4331582"/>
                </a:lnTo>
                <a:lnTo>
                  <a:pt x="1640343" y="4294099"/>
                </a:lnTo>
                <a:lnTo>
                  <a:pt x="1345303" y="4256616"/>
                </a:lnTo>
                <a:lnTo>
                  <a:pt x="1074648" y="4221235"/>
                </a:lnTo>
                <a:lnTo>
                  <a:pt x="834471" y="4187605"/>
                </a:lnTo>
                <a:lnTo>
                  <a:pt x="617459" y="4155727"/>
                </a:lnTo>
                <a:lnTo>
                  <a:pt x="434584" y="4129104"/>
                </a:lnTo>
                <a:lnTo>
                  <a:pt x="280968" y="4103881"/>
                </a:lnTo>
                <a:lnTo>
                  <a:pt x="70052" y="4067800"/>
                </a:lnTo>
                <a:lnTo>
                  <a:pt x="0" y="4055859"/>
                </a:lnTo>
                <a:close/>
              </a:path>
            </a:pathLst>
          </a:custGeom>
        </p:spPr>
      </p:pic>
      <p:pic>
        <p:nvPicPr>
          <p:cNvPr id="4" name="Picture 3" descr="A group of people running on a beach&#10;&#10;AI-generated content may be incorrect.">
            <a:extLst>
              <a:ext uri="{FF2B5EF4-FFF2-40B4-BE49-F238E27FC236}">
                <a16:creationId xmlns:a16="http://schemas.microsoft.com/office/drawing/2014/main" id="{3FC6B867-5C30-CFC8-7C37-0B992F5274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978" r="26555" b="-1"/>
          <a:stretch/>
        </p:blipFill>
        <p:spPr>
          <a:xfrm>
            <a:off x="3051826" y="10"/>
            <a:ext cx="3050799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579627"/>
                </a:lnTo>
                <a:lnTo>
                  <a:pt x="2865557" y="4579627"/>
                </a:lnTo>
                <a:lnTo>
                  <a:pt x="2698152" y="4576798"/>
                </a:lnTo>
                <a:lnTo>
                  <a:pt x="2454318" y="4570492"/>
                </a:lnTo>
                <a:lnTo>
                  <a:pt x="2212923" y="4564537"/>
                </a:lnTo>
                <a:lnTo>
                  <a:pt x="1976404" y="4557881"/>
                </a:lnTo>
                <a:lnTo>
                  <a:pt x="1741103" y="4547722"/>
                </a:lnTo>
                <a:lnTo>
                  <a:pt x="1509462" y="4536862"/>
                </a:lnTo>
                <a:lnTo>
                  <a:pt x="1282695" y="4527054"/>
                </a:lnTo>
                <a:lnTo>
                  <a:pt x="840137" y="4499379"/>
                </a:lnTo>
                <a:lnTo>
                  <a:pt x="415866" y="4469954"/>
                </a:lnTo>
                <a:lnTo>
                  <a:pt x="8663" y="4439126"/>
                </a:lnTo>
                <a:lnTo>
                  <a:pt x="0" y="4438362"/>
                </a:lnTo>
                <a:close/>
              </a:path>
            </a:pathLst>
          </a:custGeom>
        </p:spPr>
      </p:pic>
      <p:pic>
        <p:nvPicPr>
          <p:cNvPr id="7" name="Picture 6" descr="A group of people doing exercises&#10;&#10;AI-generated content may be incorrect.">
            <a:extLst>
              <a:ext uri="{FF2B5EF4-FFF2-40B4-BE49-F238E27FC236}">
                <a16:creationId xmlns:a16="http://schemas.microsoft.com/office/drawing/2014/main" id="{B62590E7-75F8-C9AF-661A-DDFFE3C4A3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912" r="16665" b="-1"/>
          <a:stretch/>
        </p:blipFill>
        <p:spPr>
          <a:xfrm>
            <a:off x="6099590" y="10"/>
            <a:ext cx="3047762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477424"/>
                </a:lnTo>
                <a:lnTo>
                  <a:pt x="2783620" y="4497628"/>
                </a:lnTo>
                <a:lnTo>
                  <a:pt x="2511745" y="4514092"/>
                </a:lnTo>
                <a:lnTo>
                  <a:pt x="2241090" y="4531258"/>
                </a:lnTo>
                <a:lnTo>
                  <a:pt x="1972872" y="4545620"/>
                </a:lnTo>
                <a:lnTo>
                  <a:pt x="1707093" y="4555779"/>
                </a:lnTo>
                <a:lnTo>
                  <a:pt x="1441314" y="4564537"/>
                </a:lnTo>
                <a:lnTo>
                  <a:pt x="1177974" y="4572944"/>
                </a:lnTo>
                <a:lnTo>
                  <a:pt x="918291" y="4576798"/>
                </a:lnTo>
                <a:lnTo>
                  <a:pt x="743501" y="4579627"/>
                </a:lnTo>
                <a:lnTo>
                  <a:pt x="0" y="4579627"/>
                </a:lnTo>
                <a:close/>
              </a:path>
            </a:pathLst>
          </a:custGeom>
        </p:spPr>
      </p:pic>
      <p:pic>
        <p:nvPicPr>
          <p:cNvPr id="5" name="Picture 4" descr="A clock with text around it&#10;&#10;AI-generated content may be incorrect.">
            <a:extLst>
              <a:ext uri="{FF2B5EF4-FFF2-40B4-BE49-F238E27FC236}">
                <a16:creationId xmlns:a16="http://schemas.microsoft.com/office/drawing/2014/main" id="{53281706-5DAA-40EB-68E6-B836BEFBD00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894" r="17993" b="4"/>
          <a:stretch/>
        </p:blipFill>
        <p:spPr>
          <a:xfrm>
            <a:off x="9147352" y="10"/>
            <a:ext cx="3044648" cy="4477100"/>
          </a:xfrm>
          <a:custGeom>
            <a:avLst/>
            <a:gdLst/>
            <a:ahLst/>
            <a:cxnLst/>
            <a:rect l="l" t="t" r="r" b="b"/>
            <a:pathLst>
              <a:path w="3044648" h="4477110">
                <a:moveTo>
                  <a:pt x="0" y="0"/>
                </a:moveTo>
                <a:lnTo>
                  <a:pt x="3044648" y="0"/>
                </a:lnTo>
                <a:lnTo>
                  <a:pt x="3044648" y="4057991"/>
                </a:lnTo>
                <a:lnTo>
                  <a:pt x="2767898" y="4110187"/>
                </a:lnTo>
                <a:lnTo>
                  <a:pt x="2492365" y="4159931"/>
                </a:lnTo>
                <a:lnTo>
                  <a:pt x="2215614" y="4208624"/>
                </a:lnTo>
                <a:lnTo>
                  <a:pt x="1937643" y="4250310"/>
                </a:lnTo>
                <a:lnTo>
                  <a:pt x="1660892" y="4292347"/>
                </a:lnTo>
                <a:lnTo>
                  <a:pt x="1382921" y="4331582"/>
                </a:lnTo>
                <a:lnTo>
                  <a:pt x="1108608" y="4365211"/>
                </a:lnTo>
                <a:lnTo>
                  <a:pt x="830637" y="4397089"/>
                </a:lnTo>
                <a:lnTo>
                  <a:pt x="553886" y="4426165"/>
                </a:lnTo>
                <a:lnTo>
                  <a:pt x="282011" y="4451387"/>
                </a:lnTo>
                <a:lnTo>
                  <a:pt x="6479" y="4476609"/>
                </a:lnTo>
                <a:lnTo>
                  <a:pt x="0" y="4477110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CE180-85AF-97E8-6F9B-2D4CD92DD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b="1" i="1" u="sng">
                <a:solidFill>
                  <a:srgbClr val="EBEBEB"/>
                </a:solidFill>
              </a:rPr>
              <a:t>The barriers of physical activity and exercise around studying and also time management/organization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C4082-E896-5FE9-BE92-F3240E1D0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8792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</a:rPr>
              <a:t>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86238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B4289-64B4-5C84-CDCF-ED1EFCE80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2141537"/>
          </a:xfrm>
        </p:spPr>
        <p:txBody>
          <a:bodyPr>
            <a:normAutofit fontScale="90000"/>
          </a:bodyPr>
          <a:lstStyle/>
          <a:p>
            <a:r>
              <a:rPr lang="en-GB" b="1" i="1" u="sng" dirty="0"/>
              <a:t>Introduction to the types of barriers that come up in physical activity and exercise around study time and time management/organization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B2EA7-4D1F-053D-FB46-B2763AB00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077" y="214153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33C8D8-9905-A5FB-E3D3-E4196C79DA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55551" y="5273234"/>
            <a:ext cx="1396498" cy="13964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CA2245-2A7C-0C9B-83D0-A20C1C167C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83074"/>
            <a:ext cx="5743095" cy="257492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9B2F32-E99F-41CA-E7E1-07BF21C39D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2061" y="1563258"/>
            <a:ext cx="4029808" cy="268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44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05"/>
    </mc:Choice>
    <mc:Fallback xmlns="">
      <p:transition spd="slow" advTm="5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5A586-4D2B-A919-EAED-0AF1E2716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The types of barriers that I’ve had during  these first two semesters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45F57-2624-F0BD-A1AD-D8EF1586C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barriers:</a:t>
            </a:r>
          </a:p>
          <a:p>
            <a:r>
              <a:rPr lang="en-GB" dirty="0"/>
              <a:t>Lack of sleep (sleep schedule not great)</a:t>
            </a:r>
          </a:p>
          <a:p>
            <a:r>
              <a:rPr lang="en-GB" dirty="0"/>
              <a:t>Committing 100% to going to the gym around study time</a:t>
            </a:r>
          </a:p>
          <a:p>
            <a:r>
              <a:rPr lang="en-GB" dirty="0"/>
              <a:t>Lack of motivation to get up early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FB8948-8A86-50BB-252D-2186A6B86E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6379" y="4939838"/>
            <a:ext cx="1764617" cy="17646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E3DF4D-437E-EDD3-DFE7-13B3BFE1B9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812880"/>
            <a:ext cx="2696801" cy="30451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E91A12-C01D-1D05-2135-4B27E5DFA5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57669" y="1815304"/>
            <a:ext cx="3517100" cy="199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02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35"/>
    </mc:Choice>
    <mc:Fallback xmlns="">
      <p:transition spd="slow" advTm="61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FB611-610B-5631-A8F3-94E757F68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Why have these types of barriers have occurred in my university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A474F-6695-8F63-B80D-5B99F12D5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604" y="2428057"/>
            <a:ext cx="8946541" cy="41954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reasons:</a:t>
            </a:r>
          </a:p>
          <a:p>
            <a:r>
              <a:rPr lang="en-GB" dirty="0"/>
              <a:t>New surroundings (moving away from home)</a:t>
            </a:r>
          </a:p>
          <a:p>
            <a:r>
              <a:rPr lang="en-GB" dirty="0"/>
              <a:t>Not using the time to go on walks and so on</a:t>
            </a:r>
          </a:p>
          <a:p>
            <a:r>
              <a:rPr lang="en-GB" dirty="0"/>
              <a:t>Not having a routine throughout the week</a:t>
            </a:r>
          </a:p>
          <a:p>
            <a:r>
              <a:rPr lang="en-GB" dirty="0"/>
              <a:t>Lack of sleep (motivation)</a:t>
            </a:r>
          </a:p>
          <a:p>
            <a:r>
              <a:rPr lang="en-GB" dirty="0"/>
              <a:t>Not looking after mental health as well as I could have done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3644D9-5BB6-160E-9B94-D2086E6D99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93378" y="4144259"/>
            <a:ext cx="2713741" cy="271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10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94"/>
    </mc:Choice>
    <mc:Fallback xmlns="">
      <p:transition spd="slow" advTm="60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DF2A6-565C-7474-D7D3-FEC9350B1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Have these barriers affected my university studies and physical </a:t>
            </a:r>
            <a:r>
              <a:rPr lang="en-GB" b="1" i="1" u="sng" dirty="0" err="1"/>
              <a:t>actvity</a:t>
            </a:r>
            <a:endParaRPr lang="en-GB" b="1" i="1" u="sng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A74108-7BAA-AF8B-9009-8CD6490FA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0" y="4629150"/>
            <a:ext cx="4191000" cy="222885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0B608F-CBB5-5AC9-20D0-A07999B2F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47707" y="4280597"/>
            <a:ext cx="2644293" cy="2644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B2B400-DD64-C40D-53EB-D4BA177911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39325" y="1200150"/>
            <a:ext cx="235267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08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77"/>
    </mc:Choice>
    <mc:Fallback xmlns="">
      <p:transition spd="slow" advTm="61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8E694-8A7B-4E08-90DB-BF6B93076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937"/>
            <a:ext cx="10515600" cy="1690688"/>
          </a:xfrm>
        </p:spPr>
        <p:txBody>
          <a:bodyPr>
            <a:normAutofit fontScale="90000"/>
          </a:bodyPr>
          <a:lstStyle/>
          <a:p>
            <a:r>
              <a:rPr lang="en-GB" b="1" i="1" u="sng" dirty="0"/>
              <a:t>The reasons these barriers have been short, medium or long time problems since starting my university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9B7D2-6346-27CD-0A9C-321CAE14E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The reasons:</a:t>
            </a:r>
          </a:p>
          <a:p>
            <a:r>
              <a:rPr lang="en-GB" dirty="0"/>
              <a:t>New surroundings</a:t>
            </a:r>
          </a:p>
          <a:p>
            <a:r>
              <a:rPr lang="en-GB" dirty="0"/>
              <a:t>Life without parents/living away from home for the first time</a:t>
            </a:r>
          </a:p>
          <a:p>
            <a:r>
              <a:rPr lang="en-GB" dirty="0"/>
              <a:t>Constantly on your mind about the same problems</a:t>
            </a:r>
          </a:p>
          <a:p>
            <a:r>
              <a:rPr lang="en-GB" dirty="0"/>
              <a:t>Lack of motivation can lead to a long time thing, if you’re not doing anything to change it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44C960-7297-EC0F-5199-93C3198D15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51940" y="5233967"/>
            <a:ext cx="1489096" cy="14890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497931-4119-37EE-5C83-6C2CB28EC2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060949"/>
            <a:ext cx="3364523" cy="17970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101D1D-C475-DC97-A8CE-A0D7AA8A09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698" y="1450904"/>
            <a:ext cx="3118338" cy="207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02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23"/>
    </mc:Choice>
    <mc:Fallback xmlns="">
      <p:transition spd="slow" advTm="613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33B36-C5AA-A38D-3C59-59D62F799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Basic strategies to help solve my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8CE8F-E82B-BE33-7D3A-93EC731ED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Basic strategies:</a:t>
            </a:r>
          </a:p>
          <a:p>
            <a:r>
              <a:rPr lang="en-GB" dirty="0"/>
              <a:t>Setting myself a routine</a:t>
            </a:r>
          </a:p>
          <a:p>
            <a:r>
              <a:rPr lang="en-GB" dirty="0"/>
              <a:t>Using a online calendar</a:t>
            </a:r>
          </a:p>
          <a:p>
            <a:r>
              <a:rPr lang="en-GB" dirty="0"/>
              <a:t>A little week schedule for what I'm doing each week</a:t>
            </a:r>
          </a:p>
          <a:p>
            <a:r>
              <a:rPr lang="en-GB" dirty="0"/>
              <a:t>Going to sleep earlier</a:t>
            </a:r>
          </a:p>
          <a:p>
            <a:r>
              <a:rPr lang="en-GB" dirty="0"/>
              <a:t>Eating better foods for more motivation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008B4A-73B5-DD5C-A13E-50FB6468BA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87158" y="5253158"/>
            <a:ext cx="1604842" cy="16048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EBA5DA-376B-4A7F-DE30-188C6B8305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1181" y="1515979"/>
            <a:ext cx="3637344" cy="242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76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27"/>
    </mc:Choice>
    <mc:Fallback xmlns="">
      <p:transition spd="slow" advTm="61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D931-8929-E5C6-B1BB-C722DE027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642" y="222462"/>
            <a:ext cx="9404723" cy="1400530"/>
          </a:xfrm>
        </p:spPr>
        <p:txBody>
          <a:bodyPr/>
          <a:lstStyle/>
          <a:p>
            <a:r>
              <a:rPr lang="en-GB" b="1" i="1" u="sng" dirty="0"/>
              <a:t>The types of solutions to help fix these short , medium and long term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18CFE-BC3D-4EED-0A63-BD2B41BE2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7" y="2440057"/>
            <a:ext cx="8946541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Types of solutions:</a:t>
            </a:r>
          </a:p>
          <a:p>
            <a:r>
              <a:rPr lang="en-GB" dirty="0"/>
              <a:t>Using a diary</a:t>
            </a:r>
          </a:p>
          <a:p>
            <a:r>
              <a:rPr lang="en-GB" dirty="0"/>
              <a:t>Setting weekly planners</a:t>
            </a:r>
          </a:p>
          <a:p>
            <a:r>
              <a:rPr lang="en-GB" dirty="0"/>
              <a:t>Using fitness apps/ watches for daily motivation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05AE12-3B40-CF27-AEA8-C9743F81FD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1798" y="4537798"/>
            <a:ext cx="2320202" cy="23202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D3DF24-D702-D4DE-7DC4-563357D2EC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125450"/>
            <a:ext cx="3726204" cy="27325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4D00BD-711A-985E-6779-A43AB540BC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05875" y="1744702"/>
            <a:ext cx="328612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49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32"/>
    </mc:Choice>
    <mc:Fallback xmlns="">
      <p:transition spd="slow" advTm="61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E6A9-2FB9-E0B2-61C1-3AA1A65A7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I would use these solutions to overcome these barriers for the future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5FE93F-D3D9-D9ED-8342-1369EEB872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0" y="4473364"/>
            <a:ext cx="2812648" cy="238463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21BC04-8F6C-EA72-70BA-E2C1388FD5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29672" y="4595672"/>
            <a:ext cx="2262328" cy="22623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B6F4AD-1D46-F1D1-77A3-4AF57932CE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9562" y="1853248"/>
            <a:ext cx="3486150" cy="2524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18A023-B7FC-0CE7-1A2F-551342042C26}"/>
              </a:ext>
            </a:extLst>
          </p:cNvPr>
          <p:cNvSpPr txBox="1"/>
          <p:nvPr/>
        </p:nvSpPr>
        <p:spPr>
          <a:xfrm>
            <a:off x="775504" y="2708476"/>
            <a:ext cx="65744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 the next term I’d use </a:t>
            </a:r>
            <a:r>
              <a:rPr lang="en-GB" dirty="0" err="1"/>
              <a:t>use</a:t>
            </a:r>
            <a:r>
              <a:rPr lang="en-GB" dirty="0"/>
              <a:t> online calendar/diary from the start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I’d Definitely  invest in some fitness apps and a watch for daily motivation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And definitely use a weekly planner so there is a routine going on</a:t>
            </a:r>
          </a:p>
        </p:txBody>
      </p:sp>
    </p:spTree>
    <p:extLst>
      <p:ext uri="{BB962C8B-B14F-4D97-AF65-F5344CB8AC3E}">
        <p14:creationId xmlns:p14="http://schemas.microsoft.com/office/powerpoint/2010/main" val="165849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42"/>
    </mc:Choice>
    <mc:Fallback xmlns="">
      <p:transition spd="slow" advTm="61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14654-BE5A-1BBA-3A6A-E56B8C27C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Tackling  time management and physical activity around study time the next semester and onwards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FE3EC-F4AE-9C4C-BB6C-83FD0BF64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2463226"/>
            <a:ext cx="8946541" cy="4195481"/>
          </a:xfrm>
        </p:spPr>
        <p:txBody>
          <a:bodyPr/>
          <a:lstStyle/>
          <a:p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E889CF-62BC-111C-CC5E-B1A2CECE5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7463" y="2080113"/>
            <a:ext cx="2981325" cy="2228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198713-A373-8EDD-40C8-1366CD7B6D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943475"/>
            <a:ext cx="3848100" cy="19145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A51AD7-F334-6D13-C40F-D428367FCD4C}"/>
              </a:ext>
            </a:extLst>
          </p:cNvPr>
          <p:cNvSpPr txBox="1"/>
          <p:nvPr/>
        </p:nvSpPr>
        <p:spPr>
          <a:xfrm>
            <a:off x="875201" y="2824223"/>
            <a:ext cx="634740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Structing the weeks and days a lot better using an weekly planner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Take part in more physical activity around study time by investing in fitness apps for daily/weekly motivation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Using an online diary/calendar to fix all of the time </a:t>
            </a:r>
            <a:r>
              <a:rPr lang="en-GB"/>
              <a:t>management problems.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662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216</TotalTime>
  <Words>396</Words>
  <Application>Microsoft Office PowerPoint</Application>
  <PresentationFormat>Widescreen</PresentationFormat>
  <Paragraphs>45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Century Gothic</vt:lpstr>
      <vt:lpstr>Wingdings</vt:lpstr>
      <vt:lpstr>Wingdings 3</vt:lpstr>
      <vt:lpstr>Ion</vt:lpstr>
      <vt:lpstr>The barriers of physical activity and exercise around studying and also time management/organization</vt:lpstr>
      <vt:lpstr>Introduction to the types of barriers that come up in physical activity and exercise around study time and time management/organization</vt:lpstr>
      <vt:lpstr>The types of barriers that I’ve had during  these first two semesters</vt:lpstr>
      <vt:lpstr>Why have these types of barriers have occurred in my university experience</vt:lpstr>
      <vt:lpstr>Have these barriers affected my university studies and physical actvity</vt:lpstr>
      <vt:lpstr>The reasons these barriers have been short, medium or long time problems since starting my university experience</vt:lpstr>
      <vt:lpstr>Basic strategies to help solve my barriers</vt:lpstr>
      <vt:lpstr>The types of solutions to help fix these short , medium and long term barriers</vt:lpstr>
      <vt:lpstr>How I would use these solutions to overcome these barriers for the future</vt:lpstr>
      <vt:lpstr>Tackling  time management and physical activity around study time the next semester and onwards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 Grahame</dc:creator>
  <cp:lastModifiedBy>Jess Grahame</cp:lastModifiedBy>
  <cp:revision>1</cp:revision>
  <dcterms:created xsi:type="dcterms:W3CDTF">2025-04-09T14:02:01Z</dcterms:created>
  <dcterms:modified xsi:type="dcterms:W3CDTF">2025-04-11T09:09:59Z</dcterms:modified>
</cp:coreProperties>
</file>