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3.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4.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5.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6.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3" r:id="rId2"/>
    <p:sldMasterId id="2147483669" r:id="rId3"/>
    <p:sldMasterId id="2147483677" r:id="rId4"/>
    <p:sldMasterId id="2147483680" r:id="rId5"/>
    <p:sldMasterId id="2147483684" r:id="rId6"/>
    <p:sldMasterId id="2147483688" r:id="rId7"/>
  </p:sldMasterIdLst>
  <p:notesMasterIdLst>
    <p:notesMasterId r:id="rId40"/>
  </p:notesMasterIdLst>
  <p:sldIdLst>
    <p:sldId id="257" r:id="rId8"/>
    <p:sldId id="256" r:id="rId9"/>
    <p:sldId id="285" r:id="rId10"/>
    <p:sldId id="296" r:id="rId11"/>
    <p:sldId id="269" r:id="rId12"/>
    <p:sldId id="270" r:id="rId13"/>
    <p:sldId id="297" r:id="rId14"/>
    <p:sldId id="273" r:id="rId15"/>
    <p:sldId id="272" r:id="rId16"/>
    <p:sldId id="293" r:id="rId17"/>
    <p:sldId id="298" r:id="rId18"/>
    <p:sldId id="294" r:id="rId19"/>
    <p:sldId id="299" r:id="rId20"/>
    <p:sldId id="295" r:id="rId21"/>
    <p:sldId id="300" r:id="rId22"/>
    <p:sldId id="258" r:id="rId23"/>
    <p:sldId id="301" r:id="rId24"/>
    <p:sldId id="288" r:id="rId25"/>
    <p:sldId id="302" r:id="rId26"/>
    <p:sldId id="268" r:id="rId27"/>
    <p:sldId id="303" r:id="rId28"/>
    <p:sldId id="259" r:id="rId29"/>
    <p:sldId id="304" r:id="rId30"/>
    <p:sldId id="280" r:id="rId31"/>
    <p:sldId id="282" r:id="rId32"/>
    <p:sldId id="281" r:id="rId33"/>
    <p:sldId id="305" r:id="rId34"/>
    <p:sldId id="271" r:id="rId35"/>
    <p:sldId id="306" r:id="rId36"/>
    <p:sldId id="276" r:id="rId37"/>
    <p:sldId id="307" r:id="rId38"/>
    <p:sldId id="277"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681A6E1-EDF3-4F84-8E79-BF721C0F77DD}" v="33" dt="2024-10-16T15:34:36.06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87" d="100"/>
          <a:sy n="87" d="100"/>
        </p:scale>
        <p:origin x="66" y="69"/>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slide" Target="slides/slide32.xml"/><Relationship Id="rId21" Type="http://schemas.openxmlformats.org/officeDocument/2006/relationships/slide" Target="slides/slide14.xml"/><Relationship Id="rId34" Type="http://schemas.openxmlformats.org/officeDocument/2006/relationships/slide" Target="slides/slide27.xml"/><Relationship Id="rId42" Type="http://schemas.openxmlformats.org/officeDocument/2006/relationships/viewProps" Target="viewProps.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 Target="slides/slide9.xml"/><Relationship Id="rId29" Type="http://schemas.openxmlformats.org/officeDocument/2006/relationships/slide" Target="slides/slide22.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notesMaster" Target="notesMasters/notesMaster1.xml"/><Relationship Id="rId45" Type="http://schemas.microsoft.com/office/2016/11/relationships/changesInfo" Target="changesInfos/changesInfo1.xml"/><Relationship Id="rId5" Type="http://schemas.openxmlformats.org/officeDocument/2006/relationships/slideMaster" Target="slideMasters/slideMaster5.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4" Type="http://schemas.openxmlformats.org/officeDocument/2006/relationships/tableStyles" Target="tableStyles.xml"/><Relationship Id="rId4" Type="http://schemas.openxmlformats.org/officeDocument/2006/relationships/slideMaster" Target="slideMasters/slideMaster4.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theme" Target="theme/theme1.xml"/><Relationship Id="rId8" Type="http://schemas.openxmlformats.org/officeDocument/2006/relationships/slide" Target="slides/slide1.xml"/><Relationship Id="rId3" Type="http://schemas.openxmlformats.org/officeDocument/2006/relationships/slideMaster" Target="slideMasters/slideMaster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46" Type="http://schemas.microsoft.com/office/2015/10/relationships/revisionInfo" Target="revisionInfo.xml"/><Relationship Id="rId20" Type="http://schemas.openxmlformats.org/officeDocument/2006/relationships/slide" Target="slides/slide13.xml"/><Relationship Id="rId4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rren O'Connor" userId="6303f320-515b-428d-9515-1f5db775ab4e" providerId="ADAL" clId="{5681A6E1-EDF3-4F84-8E79-BF721C0F77DD}"/>
    <pc:docChg chg="undo custSel addSld delSld modSld">
      <pc:chgData name="Darren O'Connor" userId="6303f320-515b-428d-9515-1f5db775ab4e" providerId="ADAL" clId="{5681A6E1-EDF3-4F84-8E79-BF721C0F77DD}" dt="2024-10-16T15:41:11.022" v="332" actId="255"/>
      <pc:docMkLst>
        <pc:docMk/>
      </pc:docMkLst>
      <pc:sldChg chg="modSp mod">
        <pc:chgData name="Darren O'Connor" userId="6303f320-515b-428d-9515-1f5db775ab4e" providerId="ADAL" clId="{5681A6E1-EDF3-4F84-8E79-BF721C0F77DD}" dt="2024-10-16T12:00:12.911" v="20" actId="1076"/>
        <pc:sldMkLst>
          <pc:docMk/>
          <pc:sldMk cId="87228156" sldId="259"/>
        </pc:sldMkLst>
        <pc:spChg chg="mod">
          <ac:chgData name="Darren O'Connor" userId="6303f320-515b-428d-9515-1f5db775ab4e" providerId="ADAL" clId="{5681A6E1-EDF3-4F84-8E79-BF721C0F77DD}" dt="2024-10-16T12:00:09.105" v="19" actId="27636"/>
          <ac:spMkLst>
            <pc:docMk/>
            <pc:sldMk cId="87228156" sldId="259"/>
            <ac:spMk id="33796" creationId="{00000000-0000-0000-0000-000000000000}"/>
          </ac:spMkLst>
        </pc:spChg>
        <pc:picChg chg="mod">
          <ac:chgData name="Darren O'Connor" userId="6303f320-515b-428d-9515-1f5db775ab4e" providerId="ADAL" clId="{5681A6E1-EDF3-4F84-8E79-BF721C0F77DD}" dt="2024-10-16T12:00:12.911" v="20" actId="1076"/>
          <ac:picMkLst>
            <pc:docMk/>
            <pc:sldMk cId="87228156" sldId="259"/>
            <ac:picMk id="33797" creationId="{00000000-0000-0000-0000-000000000000}"/>
          </ac:picMkLst>
        </pc:picChg>
      </pc:sldChg>
      <pc:sldChg chg="modSp mod">
        <pc:chgData name="Darren O'Connor" userId="6303f320-515b-428d-9515-1f5db775ab4e" providerId="ADAL" clId="{5681A6E1-EDF3-4F84-8E79-BF721C0F77DD}" dt="2024-10-16T11:59:58.636" v="13" actId="20577"/>
        <pc:sldMkLst>
          <pc:docMk/>
          <pc:sldMk cId="1366896477" sldId="268"/>
        </pc:sldMkLst>
        <pc:spChg chg="mod">
          <ac:chgData name="Darren O'Connor" userId="6303f320-515b-428d-9515-1f5db775ab4e" providerId="ADAL" clId="{5681A6E1-EDF3-4F84-8E79-BF721C0F77DD}" dt="2024-10-16T11:59:58.636" v="13" actId="20577"/>
          <ac:spMkLst>
            <pc:docMk/>
            <pc:sldMk cId="1366896477" sldId="268"/>
            <ac:spMk id="3" creationId="{00000000-0000-0000-0000-000000000000}"/>
          </ac:spMkLst>
        </pc:spChg>
        <pc:picChg chg="mod">
          <ac:chgData name="Darren O'Connor" userId="6303f320-515b-428d-9515-1f5db775ab4e" providerId="ADAL" clId="{5681A6E1-EDF3-4F84-8E79-BF721C0F77DD}" dt="2024-10-16T11:59:54.024" v="10" actId="1076"/>
          <ac:picMkLst>
            <pc:docMk/>
            <pc:sldMk cId="1366896477" sldId="268"/>
            <ac:picMk id="5" creationId="{00000000-0000-0000-0000-000000000000}"/>
          </ac:picMkLst>
        </pc:picChg>
      </pc:sldChg>
      <pc:sldChg chg="modSp mod">
        <pc:chgData name="Darren O'Connor" userId="6303f320-515b-428d-9515-1f5db775ab4e" providerId="ADAL" clId="{5681A6E1-EDF3-4F84-8E79-BF721C0F77DD}" dt="2024-10-16T15:08:08.651" v="77" actId="20577"/>
        <pc:sldMkLst>
          <pc:docMk/>
          <pc:sldMk cId="3967719151" sldId="269"/>
        </pc:sldMkLst>
        <pc:spChg chg="mod">
          <ac:chgData name="Darren O'Connor" userId="6303f320-515b-428d-9515-1f5db775ab4e" providerId="ADAL" clId="{5681A6E1-EDF3-4F84-8E79-BF721C0F77DD}" dt="2024-10-16T15:08:08.651" v="77" actId="20577"/>
          <ac:spMkLst>
            <pc:docMk/>
            <pc:sldMk cId="3967719151" sldId="269"/>
            <ac:spMk id="4098" creationId="{00000000-0000-0000-0000-000000000000}"/>
          </ac:spMkLst>
        </pc:spChg>
        <pc:spChg chg="mod">
          <ac:chgData name="Darren O'Connor" userId="6303f320-515b-428d-9515-1f5db775ab4e" providerId="ADAL" clId="{5681A6E1-EDF3-4F84-8E79-BF721C0F77DD}" dt="2024-10-16T15:03:23.082" v="44"/>
          <ac:spMkLst>
            <pc:docMk/>
            <pc:sldMk cId="3967719151" sldId="269"/>
            <ac:spMk id="4099" creationId="{00000000-0000-0000-0000-000000000000}"/>
          </ac:spMkLst>
        </pc:spChg>
        <pc:picChg chg="mod">
          <ac:chgData name="Darren O'Connor" userId="6303f320-515b-428d-9515-1f5db775ab4e" providerId="ADAL" clId="{5681A6E1-EDF3-4F84-8E79-BF721C0F77DD}" dt="2024-10-16T11:57:46.067" v="1" actId="1076"/>
          <ac:picMkLst>
            <pc:docMk/>
            <pc:sldMk cId="3967719151" sldId="269"/>
            <ac:picMk id="4100" creationId="{00000000-0000-0000-0000-000000000000}"/>
          </ac:picMkLst>
        </pc:picChg>
      </pc:sldChg>
      <pc:sldChg chg="modSp mod">
        <pc:chgData name="Darren O'Connor" userId="6303f320-515b-428d-9515-1f5db775ab4e" providerId="ADAL" clId="{5681A6E1-EDF3-4F84-8E79-BF721C0F77DD}" dt="2024-10-16T15:05:30.909" v="69" actId="20577"/>
        <pc:sldMkLst>
          <pc:docMk/>
          <pc:sldMk cId="1272495187" sldId="270"/>
        </pc:sldMkLst>
        <pc:spChg chg="mod">
          <ac:chgData name="Darren O'Connor" userId="6303f320-515b-428d-9515-1f5db775ab4e" providerId="ADAL" clId="{5681A6E1-EDF3-4F84-8E79-BF721C0F77DD}" dt="2024-10-16T15:05:04.366" v="54" actId="27636"/>
          <ac:spMkLst>
            <pc:docMk/>
            <pc:sldMk cId="1272495187" sldId="270"/>
            <ac:spMk id="5" creationId="{00000000-0000-0000-0000-000000000000}"/>
          </ac:spMkLst>
        </pc:spChg>
        <pc:graphicFrameChg chg="mod">
          <ac:chgData name="Darren O'Connor" userId="6303f320-515b-428d-9515-1f5db775ab4e" providerId="ADAL" clId="{5681A6E1-EDF3-4F84-8E79-BF721C0F77DD}" dt="2024-10-16T15:05:30.909" v="69" actId="20577"/>
          <ac:graphicFrameMkLst>
            <pc:docMk/>
            <pc:sldMk cId="1272495187" sldId="270"/>
            <ac:graphicFrameMk id="4" creationId="{00000000-0000-0000-0000-000000000000}"/>
          </ac:graphicFrameMkLst>
        </pc:graphicFrameChg>
      </pc:sldChg>
      <pc:sldChg chg="modSp mod">
        <pc:chgData name="Darren O'Connor" userId="6303f320-515b-428d-9515-1f5db775ab4e" providerId="ADAL" clId="{5681A6E1-EDF3-4F84-8E79-BF721C0F77DD}" dt="2024-10-16T12:01:23.279" v="21" actId="1076"/>
        <pc:sldMkLst>
          <pc:docMk/>
          <pc:sldMk cId="3987962123" sldId="271"/>
        </pc:sldMkLst>
        <pc:spChg chg="mod">
          <ac:chgData name="Darren O'Connor" userId="6303f320-515b-428d-9515-1f5db775ab4e" providerId="ADAL" clId="{5681A6E1-EDF3-4F84-8E79-BF721C0F77DD}" dt="2024-10-16T12:01:23.279" v="21" actId="1076"/>
          <ac:spMkLst>
            <pc:docMk/>
            <pc:sldMk cId="3987962123" sldId="271"/>
            <ac:spMk id="2" creationId="{00000000-0000-0000-0000-000000000000}"/>
          </ac:spMkLst>
        </pc:spChg>
      </pc:sldChg>
      <pc:sldChg chg="modSp mod">
        <pc:chgData name="Darren O'Connor" userId="6303f320-515b-428d-9515-1f5db775ab4e" providerId="ADAL" clId="{5681A6E1-EDF3-4F84-8E79-BF721C0F77DD}" dt="2024-10-16T15:12:12.673" v="135" actId="1076"/>
        <pc:sldMkLst>
          <pc:docMk/>
          <pc:sldMk cId="3958632297" sldId="272"/>
        </pc:sldMkLst>
        <pc:spChg chg="mod">
          <ac:chgData name="Darren O'Connor" userId="6303f320-515b-428d-9515-1f5db775ab4e" providerId="ADAL" clId="{5681A6E1-EDF3-4F84-8E79-BF721C0F77DD}" dt="2024-10-16T15:11:21.281" v="127" actId="20577"/>
          <ac:spMkLst>
            <pc:docMk/>
            <pc:sldMk cId="3958632297" sldId="272"/>
            <ac:spMk id="7170" creationId="{00000000-0000-0000-0000-000000000000}"/>
          </ac:spMkLst>
        </pc:spChg>
        <pc:spChg chg="mod">
          <ac:chgData name="Darren O'Connor" userId="6303f320-515b-428d-9515-1f5db775ab4e" providerId="ADAL" clId="{5681A6E1-EDF3-4F84-8E79-BF721C0F77DD}" dt="2024-10-16T15:12:07.989" v="134" actId="27636"/>
          <ac:spMkLst>
            <pc:docMk/>
            <pc:sldMk cId="3958632297" sldId="272"/>
            <ac:spMk id="7171" creationId="{00000000-0000-0000-0000-000000000000}"/>
          </ac:spMkLst>
        </pc:spChg>
        <pc:picChg chg="mod">
          <ac:chgData name="Darren O'Connor" userId="6303f320-515b-428d-9515-1f5db775ab4e" providerId="ADAL" clId="{5681A6E1-EDF3-4F84-8E79-BF721C0F77DD}" dt="2024-10-16T15:12:12.673" v="135" actId="1076"/>
          <ac:picMkLst>
            <pc:docMk/>
            <pc:sldMk cId="3958632297" sldId="272"/>
            <ac:picMk id="7172" creationId="{00000000-0000-0000-0000-000000000000}"/>
          </ac:picMkLst>
        </pc:picChg>
      </pc:sldChg>
      <pc:sldChg chg="modSp mod">
        <pc:chgData name="Darren O'Connor" userId="6303f320-515b-428d-9515-1f5db775ab4e" providerId="ADAL" clId="{5681A6E1-EDF3-4F84-8E79-BF721C0F77DD}" dt="2024-10-16T12:02:00.956" v="23" actId="1076"/>
        <pc:sldMkLst>
          <pc:docMk/>
          <pc:sldMk cId="3571903087" sldId="277"/>
        </pc:sldMkLst>
        <pc:spChg chg="mod">
          <ac:chgData name="Darren O'Connor" userId="6303f320-515b-428d-9515-1f5db775ab4e" providerId="ADAL" clId="{5681A6E1-EDF3-4F84-8E79-BF721C0F77DD}" dt="2024-10-16T12:02:00.956" v="23" actId="1076"/>
          <ac:spMkLst>
            <pc:docMk/>
            <pc:sldMk cId="3571903087" sldId="277"/>
            <ac:spMk id="25603" creationId="{00000000-0000-0000-0000-000000000000}"/>
          </ac:spMkLst>
        </pc:spChg>
      </pc:sldChg>
      <pc:sldChg chg="del">
        <pc:chgData name="Darren O'Connor" userId="6303f320-515b-428d-9515-1f5db775ab4e" providerId="ADAL" clId="{5681A6E1-EDF3-4F84-8E79-BF721C0F77DD}" dt="2024-10-16T12:02:22.851" v="24" actId="47"/>
        <pc:sldMkLst>
          <pc:docMk/>
          <pc:sldMk cId="2505759402" sldId="278"/>
        </pc:sldMkLst>
      </pc:sldChg>
      <pc:sldChg chg="modSp mod">
        <pc:chgData name="Darren O'Connor" userId="6303f320-515b-428d-9515-1f5db775ab4e" providerId="ADAL" clId="{5681A6E1-EDF3-4F84-8E79-BF721C0F77DD}" dt="2024-10-16T15:34:36.060" v="313" actId="255"/>
        <pc:sldMkLst>
          <pc:docMk/>
          <pc:sldMk cId="81337074" sldId="281"/>
        </pc:sldMkLst>
        <pc:graphicFrameChg chg="mod">
          <ac:chgData name="Darren O'Connor" userId="6303f320-515b-428d-9515-1f5db775ab4e" providerId="ADAL" clId="{5681A6E1-EDF3-4F84-8E79-BF721C0F77DD}" dt="2024-10-16T15:34:36.060" v="313" actId="255"/>
          <ac:graphicFrameMkLst>
            <pc:docMk/>
            <pc:sldMk cId="81337074" sldId="281"/>
            <ac:graphicFrameMk id="5" creationId="{00000000-0000-0000-0000-000000000000}"/>
          </ac:graphicFrameMkLst>
        </pc:graphicFrameChg>
        <pc:picChg chg="mod">
          <ac:chgData name="Darren O'Connor" userId="6303f320-515b-428d-9515-1f5db775ab4e" providerId="ADAL" clId="{5681A6E1-EDF3-4F84-8E79-BF721C0F77DD}" dt="2024-10-16T15:33:58.281" v="307" actId="1076"/>
          <ac:picMkLst>
            <pc:docMk/>
            <pc:sldMk cId="81337074" sldId="281"/>
            <ac:picMk id="4" creationId="{00000000-0000-0000-0000-000000000000}"/>
          </ac:picMkLst>
        </pc:picChg>
        <pc:picChg chg="mod">
          <ac:chgData name="Darren O'Connor" userId="6303f320-515b-428d-9515-1f5db775ab4e" providerId="ADAL" clId="{5681A6E1-EDF3-4F84-8E79-BF721C0F77DD}" dt="2024-10-16T15:34:04.125" v="309" actId="1076"/>
          <ac:picMkLst>
            <pc:docMk/>
            <pc:sldMk cId="81337074" sldId="281"/>
            <ac:picMk id="8" creationId="{00000000-0000-0000-0000-000000000000}"/>
          </ac:picMkLst>
        </pc:picChg>
        <pc:picChg chg="mod">
          <ac:chgData name="Darren O'Connor" userId="6303f320-515b-428d-9515-1f5db775ab4e" providerId="ADAL" clId="{5681A6E1-EDF3-4F84-8E79-BF721C0F77DD}" dt="2024-10-16T15:34:01.084" v="308" actId="1076"/>
          <ac:picMkLst>
            <pc:docMk/>
            <pc:sldMk cId="81337074" sldId="281"/>
            <ac:picMk id="9" creationId="{00000000-0000-0000-0000-000000000000}"/>
          </ac:picMkLst>
        </pc:picChg>
        <pc:picChg chg="mod">
          <ac:chgData name="Darren O'Connor" userId="6303f320-515b-428d-9515-1f5db775ab4e" providerId="ADAL" clId="{5681A6E1-EDF3-4F84-8E79-BF721C0F77DD}" dt="2024-10-16T15:34:06.444" v="310" actId="1076"/>
          <ac:picMkLst>
            <pc:docMk/>
            <pc:sldMk cId="81337074" sldId="281"/>
            <ac:picMk id="25603" creationId="{00000000-0000-0000-0000-000000000000}"/>
          </ac:picMkLst>
        </pc:picChg>
      </pc:sldChg>
      <pc:sldChg chg="del">
        <pc:chgData name="Darren O'Connor" userId="6303f320-515b-428d-9515-1f5db775ab4e" providerId="ADAL" clId="{5681A6E1-EDF3-4F84-8E79-BF721C0F77DD}" dt="2024-10-16T11:58:07.984" v="2" actId="47"/>
        <pc:sldMkLst>
          <pc:docMk/>
          <pc:sldMk cId="2094253526" sldId="286"/>
        </pc:sldMkLst>
      </pc:sldChg>
      <pc:sldChg chg="del">
        <pc:chgData name="Darren O'Connor" userId="6303f320-515b-428d-9515-1f5db775ab4e" providerId="ADAL" clId="{5681A6E1-EDF3-4F84-8E79-BF721C0F77DD}" dt="2024-10-16T11:58:39.075" v="4" actId="47"/>
        <pc:sldMkLst>
          <pc:docMk/>
          <pc:sldMk cId="982387983" sldId="287"/>
        </pc:sldMkLst>
      </pc:sldChg>
      <pc:sldChg chg="modSp mod">
        <pc:chgData name="Darren O'Connor" userId="6303f320-515b-428d-9515-1f5db775ab4e" providerId="ADAL" clId="{5681A6E1-EDF3-4F84-8E79-BF721C0F77DD}" dt="2024-10-16T11:59:30.682" v="9" actId="1076"/>
        <pc:sldMkLst>
          <pc:docMk/>
          <pc:sldMk cId="993115422" sldId="288"/>
        </pc:sldMkLst>
        <pc:spChg chg="mod">
          <ac:chgData name="Darren O'Connor" userId="6303f320-515b-428d-9515-1f5db775ab4e" providerId="ADAL" clId="{5681A6E1-EDF3-4F84-8E79-BF721C0F77DD}" dt="2024-10-16T11:59:12.266" v="7" actId="1076"/>
          <ac:spMkLst>
            <pc:docMk/>
            <pc:sldMk cId="993115422" sldId="288"/>
            <ac:spMk id="2" creationId="{00000000-0000-0000-0000-000000000000}"/>
          </ac:spMkLst>
        </pc:spChg>
        <pc:spChg chg="mod">
          <ac:chgData name="Darren O'Connor" userId="6303f320-515b-428d-9515-1f5db775ab4e" providerId="ADAL" clId="{5681A6E1-EDF3-4F84-8E79-BF721C0F77DD}" dt="2024-10-16T11:59:30.682" v="9" actId="1076"/>
          <ac:spMkLst>
            <pc:docMk/>
            <pc:sldMk cId="993115422" sldId="288"/>
            <ac:spMk id="3" creationId="{00000000-0000-0000-0000-000000000000}"/>
          </ac:spMkLst>
        </pc:spChg>
        <pc:graphicFrameChg chg="mod">
          <ac:chgData name="Darren O'Connor" userId="6303f320-515b-428d-9515-1f5db775ab4e" providerId="ADAL" clId="{5681A6E1-EDF3-4F84-8E79-BF721C0F77DD}" dt="2024-10-16T11:59:19.321" v="8" actId="1076"/>
          <ac:graphicFrameMkLst>
            <pc:docMk/>
            <pc:sldMk cId="993115422" sldId="288"/>
            <ac:graphicFrameMk id="7" creationId="{00000000-0000-0000-0000-000000000000}"/>
          </ac:graphicFrameMkLst>
        </pc:graphicFrameChg>
      </pc:sldChg>
      <pc:sldChg chg="del">
        <pc:chgData name="Darren O'Connor" userId="6303f320-515b-428d-9515-1f5db775ab4e" providerId="ADAL" clId="{5681A6E1-EDF3-4F84-8E79-BF721C0F77DD}" dt="2024-10-16T12:02:27.495" v="26" actId="47"/>
        <pc:sldMkLst>
          <pc:docMk/>
          <pc:sldMk cId="3017731305" sldId="289"/>
        </pc:sldMkLst>
      </pc:sldChg>
      <pc:sldChg chg="del">
        <pc:chgData name="Darren O'Connor" userId="6303f320-515b-428d-9515-1f5db775ab4e" providerId="ADAL" clId="{5681A6E1-EDF3-4F84-8E79-BF721C0F77DD}" dt="2024-10-16T12:02:24.777" v="25" actId="47"/>
        <pc:sldMkLst>
          <pc:docMk/>
          <pc:sldMk cId="3225549979" sldId="290"/>
        </pc:sldMkLst>
      </pc:sldChg>
      <pc:sldChg chg="del">
        <pc:chgData name="Darren O'Connor" userId="6303f320-515b-428d-9515-1f5db775ab4e" providerId="ADAL" clId="{5681A6E1-EDF3-4F84-8E79-BF721C0F77DD}" dt="2024-10-16T12:02:28.678" v="27" actId="47"/>
        <pc:sldMkLst>
          <pc:docMk/>
          <pc:sldMk cId="2226370183" sldId="291"/>
        </pc:sldMkLst>
      </pc:sldChg>
      <pc:sldChg chg="del">
        <pc:chgData name="Darren O'Connor" userId="6303f320-515b-428d-9515-1f5db775ab4e" providerId="ADAL" clId="{5681A6E1-EDF3-4F84-8E79-BF721C0F77DD}" dt="2024-10-16T12:01:50.497" v="22" actId="47"/>
        <pc:sldMkLst>
          <pc:docMk/>
          <pc:sldMk cId="2773820669" sldId="292"/>
        </pc:sldMkLst>
      </pc:sldChg>
      <pc:sldChg chg="modSp mod">
        <pc:chgData name="Darren O'Connor" userId="6303f320-515b-428d-9515-1f5db775ab4e" providerId="ADAL" clId="{5681A6E1-EDF3-4F84-8E79-BF721C0F77DD}" dt="2024-10-16T15:13:23.286" v="142" actId="20577"/>
        <pc:sldMkLst>
          <pc:docMk/>
          <pc:sldMk cId="3138218974" sldId="293"/>
        </pc:sldMkLst>
        <pc:spChg chg="mod">
          <ac:chgData name="Darren O'Connor" userId="6303f320-515b-428d-9515-1f5db775ab4e" providerId="ADAL" clId="{5681A6E1-EDF3-4F84-8E79-BF721C0F77DD}" dt="2024-10-16T15:13:23.286" v="142" actId="20577"/>
          <ac:spMkLst>
            <pc:docMk/>
            <pc:sldMk cId="3138218974" sldId="293"/>
            <ac:spMk id="7171" creationId="{00000000-0000-0000-0000-000000000000}"/>
          </ac:spMkLst>
        </pc:spChg>
      </pc:sldChg>
      <pc:sldChg chg="modSp new mod">
        <pc:chgData name="Darren O'Connor" userId="6303f320-515b-428d-9515-1f5db775ab4e" providerId="ADAL" clId="{5681A6E1-EDF3-4F84-8E79-BF721C0F77DD}" dt="2024-10-16T15:02:13.902" v="40" actId="255"/>
        <pc:sldMkLst>
          <pc:docMk/>
          <pc:sldMk cId="2414205152" sldId="296"/>
        </pc:sldMkLst>
        <pc:spChg chg="mod">
          <ac:chgData name="Darren O'Connor" userId="6303f320-515b-428d-9515-1f5db775ab4e" providerId="ADAL" clId="{5681A6E1-EDF3-4F84-8E79-BF721C0F77DD}" dt="2024-10-16T15:01:54.326" v="38" actId="20577"/>
          <ac:spMkLst>
            <pc:docMk/>
            <pc:sldMk cId="2414205152" sldId="296"/>
            <ac:spMk id="2" creationId="{FD79D4FC-BA8F-3642-1A05-30E7B2D54392}"/>
          </ac:spMkLst>
        </pc:spChg>
        <pc:spChg chg="mod">
          <ac:chgData name="Darren O'Connor" userId="6303f320-515b-428d-9515-1f5db775ab4e" providerId="ADAL" clId="{5681A6E1-EDF3-4F84-8E79-BF721C0F77DD}" dt="2024-10-16T15:02:13.902" v="40" actId="255"/>
          <ac:spMkLst>
            <pc:docMk/>
            <pc:sldMk cId="2414205152" sldId="296"/>
            <ac:spMk id="3" creationId="{E47DAD7E-77DB-33C2-BDCF-F97DF87130BC}"/>
          </ac:spMkLst>
        </pc:spChg>
      </pc:sldChg>
      <pc:sldChg chg="addSp modSp new mod">
        <pc:chgData name="Darren O'Connor" userId="6303f320-515b-428d-9515-1f5db775ab4e" providerId="ADAL" clId="{5681A6E1-EDF3-4F84-8E79-BF721C0F77DD}" dt="2024-10-16T15:10:42.391" v="88" actId="1076"/>
        <pc:sldMkLst>
          <pc:docMk/>
          <pc:sldMk cId="677147236" sldId="297"/>
        </pc:sldMkLst>
        <pc:spChg chg="add mod">
          <ac:chgData name="Darren O'Connor" userId="6303f320-515b-428d-9515-1f5db775ab4e" providerId="ADAL" clId="{5681A6E1-EDF3-4F84-8E79-BF721C0F77DD}" dt="2024-10-16T15:08:51.409" v="82" actId="1076"/>
          <ac:spMkLst>
            <pc:docMk/>
            <pc:sldMk cId="677147236" sldId="297"/>
            <ac:spMk id="3" creationId="{98AAA612-8F73-6AD1-92DD-81633C4BDE6A}"/>
          </ac:spMkLst>
        </pc:spChg>
        <pc:spChg chg="add mod">
          <ac:chgData name="Darren O'Connor" userId="6303f320-515b-428d-9515-1f5db775ab4e" providerId="ADAL" clId="{5681A6E1-EDF3-4F84-8E79-BF721C0F77DD}" dt="2024-10-16T15:08:44.576" v="81" actId="255"/>
          <ac:spMkLst>
            <pc:docMk/>
            <pc:sldMk cId="677147236" sldId="297"/>
            <ac:spMk id="5" creationId="{817F1274-C1D0-1D4C-101E-714D7668978D}"/>
          </ac:spMkLst>
        </pc:spChg>
        <pc:spChg chg="add mod">
          <ac:chgData name="Darren O'Connor" userId="6303f320-515b-428d-9515-1f5db775ab4e" providerId="ADAL" clId="{5681A6E1-EDF3-4F84-8E79-BF721C0F77DD}" dt="2024-10-16T15:09:26.681" v="84" actId="1076"/>
          <ac:spMkLst>
            <pc:docMk/>
            <pc:sldMk cId="677147236" sldId="297"/>
            <ac:spMk id="7" creationId="{029404CC-0F5A-B053-DFCD-4B5F4777CEF9}"/>
          </ac:spMkLst>
        </pc:spChg>
        <pc:spChg chg="add mod">
          <ac:chgData name="Darren O'Connor" userId="6303f320-515b-428d-9515-1f5db775ab4e" providerId="ADAL" clId="{5681A6E1-EDF3-4F84-8E79-BF721C0F77DD}" dt="2024-10-16T15:10:02.876" v="86" actId="1076"/>
          <ac:spMkLst>
            <pc:docMk/>
            <pc:sldMk cId="677147236" sldId="297"/>
            <ac:spMk id="9" creationId="{EA82C7A8-3C66-4E8E-DE4E-14B6EBDB31A2}"/>
          </ac:spMkLst>
        </pc:spChg>
        <pc:spChg chg="add mod">
          <ac:chgData name="Darren O'Connor" userId="6303f320-515b-428d-9515-1f5db775ab4e" providerId="ADAL" clId="{5681A6E1-EDF3-4F84-8E79-BF721C0F77DD}" dt="2024-10-16T15:10:42.391" v="88" actId="1076"/>
          <ac:spMkLst>
            <pc:docMk/>
            <pc:sldMk cId="677147236" sldId="297"/>
            <ac:spMk id="11" creationId="{8198D2EC-A64E-571B-B202-B1E6C58C26B3}"/>
          </ac:spMkLst>
        </pc:spChg>
      </pc:sldChg>
      <pc:sldChg chg="new del">
        <pc:chgData name="Darren O'Connor" userId="6303f320-515b-428d-9515-1f5db775ab4e" providerId="ADAL" clId="{5681A6E1-EDF3-4F84-8E79-BF721C0F77DD}" dt="2024-10-16T15:04:19.859" v="46" actId="680"/>
        <pc:sldMkLst>
          <pc:docMk/>
          <pc:sldMk cId="1285870243" sldId="297"/>
        </pc:sldMkLst>
      </pc:sldChg>
      <pc:sldChg chg="modSp new mod">
        <pc:chgData name="Darren O'Connor" userId="6303f320-515b-428d-9515-1f5db775ab4e" providerId="ADAL" clId="{5681A6E1-EDF3-4F84-8E79-BF721C0F77DD}" dt="2024-10-16T15:14:44.527" v="158"/>
        <pc:sldMkLst>
          <pc:docMk/>
          <pc:sldMk cId="1855746158" sldId="298"/>
        </pc:sldMkLst>
        <pc:spChg chg="mod">
          <ac:chgData name="Darren O'Connor" userId="6303f320-515b-428d-9515-1f5db775ab4e" providerId="ADAL" clId="{5681A6E1-EDF3-4F84-8E79-BF721C0F77DD}" dt="2024-10-16T15:14:38.076" v="157" actId="20577"/>
          <ac:spMkLst>
            <pc:docMk/>
            <pc:sldMk cId="1855746158" sldId="298"/>
            <ac:spMk id="2" creationId="{1F551E03-4E9A-9E3E-71C1-EFA5403BBC11}"/>
          </ac:spMkLst>
        </pc:spChg>
        <pc:spChg chg="mod">
          <ac:chgData name="Darren O'Connor" userId="6303f320-515b-428d-9515-1f5db775ab4e" providerId="ADAL" clId="{5681A6E1-EDF3-4F84-8E79-BF721C0F77DD}" dt="2024-10-16T15:14:44.527" v="158"/>
          <ac:spMkLst>
            <pc:docMk/>
            <pc:sldMk cId="1855746158" sldId="298"/>
            <ac:spMk id="3" creationId="{03BCA479-9537-3B24-EA23-2CAF94D68897}"/>
          </ac:spMkLst>
        </pc:spChg>
      </pc:sldChg>
      <pc:sldChg chg="modSp new mod">
        <pc:chgData name="Darren O'Connor" userId="6303f320-515b-428d-9515-1f5db775ab4e" providerId="ADAL" clId="{5681A6E1-EDF3-4F84-8E79-BF721C0F77DD}" dt="2024-10-16T15:16:42.514" v="162"/>
        <pc:sldMkLst>
          <pc:docMk/>
          <pc:sldMk cId="1204843710" sldId="299"/>
        </pc:sldMkLst>
        <pc:spChg chg="mod">
          <ac:chgData name="Darren O'Connor" userId="6303f320-515b-428d-9515-1f5db775ab4e" providerId="ADAL" clId="{5681A6E1-EDF3-4F84-8E79-BF721C0F77DD}" dt="2024-10-16T15:16:42.514" v="162"/>
          <ac:spMkLst>
            <pc:docMk/>
            <pc:sldMk cId="1204843710" sldId="299"/>
            <ac:spMk id="2" creationId="{92605AC4-8A6F-DB6A-64F3-B038FF8C86EA}"/>
          </ac:spMkLst>
        </pc:spChg>
        <pc:spChg chg="mod">
          <ac:chgData name="Darren O'Connor" userId="6303f320-515b-428d-9515-1f5db775ab4e" providerId="ADAL" clId="{5681A6E1-EDF3-4F84-8E79-BF721C0F77DD}" dt="2024-10-16T15:16:02.811" v="161" actId="27636"/>
          <ac:spMkLst>
            <pc:docMk/>
            <pc:sldMk cId="1204843710" sldId="299"/>
            <ac:spMk id="3" creationId="{40914EFB-665F-BDC6-A1D6-83F5454FB0FE}"/>
          </ac:spMkLst>
        </pc:spChg>
      </pc:sldChg>
      <pc:sldChg chg="addSp modSp new mod">
        <pc:chgData name="Darren O'Connor" userId="6303f320-515b-428d-9515-1f5db775ab4e" providerId="ADAL" clId="{5681A6E1-EDF3-4F84-8E79-BF721C0F77DD}" dt="2024-10-16T15:20:09.569" v="177" actId="122"/>
        <pc:sldMkLst>
          <pc:docMk/>
          <pc:sldMk cId="2944809387" sldId="300"/>
        </pc:sldMkLst>
        <pc:spChg chg="add mod">
          <ac:chgData name="Darren O'Connor" userId="6303f320-515b-428d-9515-1f5db775ab4e" providerId="ADAL" clId="{5681A6E1-EDF3-4F84-8E79-BF721C0F77DD}" dt="2024-10-16T15:17:43.654" v="166" actId="255"/>
          <ac:spMkLst>
            <pc:docMk/>
            <pc:sldMk cId="2944809387" sldId="300"/>
            <ac:spMk id="3" creationId="{75B3A53B-0510-A94D-6A5D-AAF8E6252397}"/>
          </ac:spMkLst>
        </pc:spChg>
        <pc:spChg chg="add mod">
          <ac:chgData name="Darren O'Connor" userId="6303f320-515b-428d-9515-1f5db775ab4e" providerId="ADAL" clId="{5681A6E1-EDF3-4F84-8E79-BF721C0F77DD}" dt="2024-10-16T15:20:09.569" v="177" actId="122"/>
          <ac:spMkLst>
            <pc:docMk/>
            <pc:sldMk cId="2944809387" sldId="300"/>
            <ac:spMk id="5" creationId="{17F2F813-CD30-43DD-70E7-550B0EB0E3E1}"/>
          </ac:spMkLst>
        </pc:spChg>
        <pc:spChg chg="add mod">
          <ac:chgData name="Darren O'Connor" userId="6303f320-515b-428d-9515-1f5db775ab4e" providerId="ADAL" clId="{5681A6E1-EDF3-4F84-8E79-BF721C0F77DD}" dt="2024-10-16T15:20:03.096" v="176" actId="122"/>
          <ac:spMkLst>
            <pc:docMk/>
            <pc:sldMk cId="2944809387" sldId="300"/>
            <ac:spMk id="7" creationId="{7E80B03F-8187-C387-CFD5-E708658FAFB1}"/>
          </ac:spMkLst>
        </pc:spChg>
        <pc:picChg chg="add mod">
          <ac:chgData name="Darren O'Connor" userId="6303f320-515b-428d-9515-1f5db775ab4e" providerId="ADAL" clId="{5681A6E1-EDF3-4F84-8E79-BF721C0F77DD}" dt="2024-10-16T15:19:40.898" v="173" actId="1076"/>
          <ac:picMkLst>
            <pc:docMk/>
            <pc:sldMk cId="2944809387" sldId="300"/>
            <ac:picMk id="8" creationId="{CF75C0C7-A643-E4F6-4A69-92751F65D792}"/>
          </ac:picMkLst>
        </pc:picChg>
      </pc:sldChg>
      <pc:sldChg chg="modSp new mod">
        <pc:chgData name="Darren O'Connor" userId="6303f320-515b-428d-9515-1f5db775ab4e" providerId="ADAL" clId="{5681A6E1-EDF3-4F84-8E79-BF721C0F77DD}" dt="2024-10-16T15:23:23.895" v="207"/>
        <pc:sldMkLst>
          <pc:docMk/>
          <pc:sldMk cId="813173817" sldId="301"/>
        </pc:sldMkLst>
        <pc:spChg chg="mod">
          <ac:chgData name="Darren O'Connor" userId="6303f320-515b-428d-9515-1f5db775ab4e" providerId="ADAL" clId="{5681A6E1-EDF3-4F84-8E79-BF721C0F77DD}" dt="2024-10-16T15:20:57.563" v="179"/>
          <ac:spMkLst>
            <pc:docMk/>
            <pc:sldMk cId="813173817" sldId="301"/>
            <ac:spMk id="2" creationId="{9D4B8DCC-7E8A-B126-78C9-222EC4EB33B7}"/>
          </ac:spMkLst>
        </pc:spChg>
        <pc:spChg chg="mod">
          <ac:chgData name="Darren O'Connor" userId="6303f320-515b-428d-9515-1f5db775ab4e" providerId="ADAL" clId="{5681A6E1-EDF3-4F84-8E79-BF721C0F77DD}" dt="2024-10-16T15:21:35.316" v="190" actId="5793"/>
          <ac:spMkLst>
            <pc:docMk/>
            <pc:sldMk cId="813173817" sldId="301"/>
            <ac:spMk id="3" creationId="{618D6498-ED80-0A12-EB69-FCB63578FC89}"/>
          </ac:spMkLst>
        </pc:spChg>
        <pc:spChg chg="mod">
          <ac:chgData name="Darren O'Connor" userId="6303f320-515b-428d-9515-1f5db775ab4e" providerId="ADAL" clId="{5681A6E1-EDF3-4F84-8E79-BF721C0F77DD}" dt="2024-10-16T15:23:23.895" v="207"/>
          <ac:spMkLst>
            <pc:docMk/>
            <pc:sldMk cId="813173817" sldId="301"/>
            <ac:spMk id="4" creationId="{7E6AF1E2-2891-96D2-FE22-378B6067DE3C}"/>
          </ac:spMkLst>
        </pc:spChg>
      </pc:sldChg>
      <pc:sldChg chg="addSp delSp modSp new mod">
        <pc:chgData name="Darren O'Connor" userId="6303f320-515b-428d-9515-1f5db775ab4e" providerId="ADAL" clId="{5681A6E1-EDF3-4F84-8E79-BF721C0F77DD}" dt="2024-10-16T15:28:18.786" v="287"/>
        <pc:sldMkLst>
          <pc:docMk/>
          <pc:sldMk cId="3033862299" sldId="302"/>
        </pc:sldMkLst>
        <pc:spChg chg="mod">
          <ac:chgData name="Darren O'Connor" userId="6303f320-515b-428d-9515-1f5db775ab4e" providerId="ADAL" clId="{5681A6E1-EDF3-4F84-8E79-BF721C0F77DD}" dt="2024-10-16T15:24:04.875" v="209"/>
          <ac:spMkLst>
            <pc:docMk/>
            <pc:sldMk cId="3033862299" sldId="302"/>
            <ac:spMk id="2" creationId="{E29523E6-5C9A-EFB4-C146-402786091B63}"/>
          </ac:spMkLst>
        </pc:spChg>
        <pc:spChg chg="del">
          <ac:chgData name="Darren O'Connor" userId="6303f320-515b-428d-9515-1f5db775ab4e" providerId="ADAL" clId="{5681A6E1-EDF3-4F84-8E79-BF721C0F77DD}" dt="2024-10-16T15:28:18.786" v="287"/>
          <ac:spMkLst>
            <pc:docMk/>
            <pc:sldMk cId="3033862299" sldId="302"/>
            <ac:spMk id="4" creationId="{0097C945-EA39-8B7C-E8D3-ECA32ADD6396}"/>
          </ac:spMkLst>
        </pc:spChg>
        <pc:spChg chg="mod">
          <ac:chgData name="Darren O'Connor" userId="6303f320-515b-428d-9515-1f5db775ab4e" providerId="ADAL" clId="{5681A6E1-EDF3-4F84-8E79-BF721C0F77DD}" dt="2024-10-16T15:24:52.722" v="286" actId="20577"/>
          <ac:spMkLst>
            <pc:docMk/>
            <pc:sldMk cId="3033862299" sldId="302"/>
            <ac:spMk id="6" creationId="{CAC28145-AFA9-63A0-82B4-816A172D0B26}"/>
          </ac:spMkLst>
        </pc:spChg>
        <pc:picChg chg="add mod">
          <ac:chgData name="Darren O'Connor" userId="6303f320-515b-428d-9515-1f5db775ab4e" providerId="ADAL" clId="{5681A6E1-EDF3-4F84-8E79-BF721C0F77DD}" dt="2024-10-16T15:28:18.786" v="287"/>
          <ac:picMkLst>
            <pc:docMk/>
            <pc:sldMk cId="3033862299" sldId="302"/>
            <ac:picMk id="7" creationId="{F934F7F8-65D6-10AC-3B7B-F64F5B9BED47}"/>
          </ac:picMkLst>
        </pc:picChg>
      </pc:sldChg>
      <pc:sldChg chg="addSp delSp modSp new mod">
        <pc:chgData name="Darren O'Connor" userId="6303f320-515b-428d-9515-1f5db775ab4e" providerId="ADAL" clId="{5681A6E1-EDF3-4F84-8E79-BF721C0F77DD}" dt="2024-10-16T15:30:19.835" v="291"/>
        <pc:sldMkLst>
          <pc:docMk/>
          <pc:sldMk cId="370490822" sldId="303"/>
        </pc:sldMkLst>
        <pc:spChg chg="mod">
          <ac:chgData name="Darren O'Connor" userId="6303f320-515b-428d-9515-1f5db775ab4e" providerId="ADAL" clId="{5681A6E1-EDF3-4F84-8E79-BF721C0F77DD}" dt="2024-10-16T15:30:04.197" v="290"/>
          <ac:spMkLst>
            <pc:docMk/>
            <pc:sldMk cId="370490822" sldId="303"/>
            <ac:spMk id="2" creationId="{06078E7C-5BC5-4AF1-EF36-B0998D3A61D6}"/>
          </ac:spMkLst>
        </pc:spChg>
        <pc:spChg chg="del">
          <ac:chgData name="Darren O'Connor" userId="6303f320-515b-428d-9515-1f5db775ab4e" providerId="ADAL" clId="{5681A6E1-EDF3-4F84-8E79-BF721C0F77DD}" dt="2024-10-16T15:30:19.835" v="291"/>
          <ac:spMkLst>
            <pc:docMk/>
            <pc:sldMk cId="370490822" sldId="303"/>
            <ac:spMk id="3" creationId="{236406A9-1C9B-86E0-66C8-4CBC65492A87}"/>
          </ac:spMkLst>
        </pc:spChg>
        <pc:spChg chg="mod">
          <ac:chgData name="Darren O'Connor" userId="6303f320-515b-428d-9515-1f5db775ab4e" providerId="ADAL" clId="{5681A6E1-EDF3-4F84-8E79-BF721C0F77DD}" dt="2024-10-16T15:29:14.537" v="289"/>
          <ac:spMkLst>
            <pc:docMk/>
            <pc:sldMk cId="370490822" sldId="303"/>
            <ac:spMk id="4" creationId="{467659F9-67A8-2C49-EE01-A5CCD54A78E2}"/>
          </ac:spMkLst>
        </pc:spChg>
        <pc:picChg chg="add mod">
          <ac:chgData name="Darren O'Connor" userId="6303f320-515b-428d-9515-1f5db775ab4e" providerId="ADAL" clId="{5681A6E1-EDF3-4F84-8E79-BF721C0F77DD}" dt="2024-10-16T15:30:19.835" v="291"/>
          <ac:picMkLst>
            <pc:docMk/>
            <pc:sldMk cId="370490822" sldId="303"/>
            <ac:picMk id="5" creationId="{FC05536E-144C-9EA6-7A5C-4FAD8D53E5EE}"/>
          </ac:picMkLst>
        </pc:picChg>
      </pc:sldChg>
      <pc:sldChg chg="addSp modSp new mod">
        <pc:chgData name="Darren O'Connor" userId="6303f320-515b-428d-9515-1f5db775ab4e" providerId="ADAL" clId="{5681A6E1-EDF3-4F84-8E79-BF721C0F77DD}" dt="2024-10-16T15:32:42.239" v="299"/>
        <pc:sldMkLst>
          <pc:docMk/>
          <pc:sldMk cId="3296498384" sldId="304"/>
        </pc:sldMkLst>
        <pc:spChg chg="mod">
          <ac:chgData name="Darren O'Connor" userId="6303f320-515b-428d-9515-1f5db775ab4e" providerId="ADAL" clId="{5681A6E1-EDF3-4F84-8E79-BF721C0F77DD}" dt="2024-10-16T15:31:08.861" v="294" actId="27636"/>
          <ac:spMkLst>
            <pc:docMk/>
            <pc:sldMk cId="3296498384" sldId="304"/>
            <ac:spMk id="2" creationId="{4B1E6508-41DE-221E-54A2-0859C1715145}"/>
          </ac:spMkLst>
        </pc:spChg>
        <pc:spChg chg="mod">
          <ac:chgData name="Darren O'Connor" userId="6303f320-515b-428d-9515-1f5db775ab4e" providerId="ADAL" clId="{5681A6E1-EDF3-4F84-8E79-BF721C0F77DD}" dt="2024-10-16T15:32:31.643" v="297" actId="27636"/>
          <ac:spMkLst>
            <pc:docMk/>
            <pc:sldMk cId="3296498384" sldId="304"/>
            <ac:spMk id="3" creationId="{DA752283-384D-9C26-4244-59F3C5D34C7E}"/>
          </ac:spMkLst>
        </pc:spChg>
        <pc:spChg chg="mod">
          <ac:chgData name="Darren O'Connor" userId="6303f320-515b-428d-9515-1f5db775ab4e" providerId="ADAL" clId="{5681A6E1-EDF3-4F84-8E79-BF721C0F77DD}" dt="2024-10-16T15:32:31.643" v="298" actId="27636"/>
          <ac:spMkLst>
            <pc:docMk/>
            <pc:sldMk cId="3296498384" sldId="304"/>
            <ac:spMk id="4" creationId="{5B436C7D-8BBE-EF58-57A3-B643EDF75B5B}"/>
          </ac:spMkLst>
        </pc:spChg>
        <pc:picChg chg="add mod">
          <ac:chgData name="Darren O'Connor" userId="6303f320-515b-428d-9515-1f5db775ab4e" providerId="ADAL" clId="{5681A6E1-EDF3-4F84-8E79-BF721C0F77DD}" dt="2024-10-16T15:32:42.239" v="299"/>
          <ac:picMkLst>
            <pc:docMk/>
            <pc:sldMk cId="3296498384" sldId="304"/>
            <ac:picMk id="5" creationId="{944DF1BC-7C80-D7A0-1042-0DF3426464CB}"/>
          </ac:picMkLst>
        </pc:picChg>
      </pc:sldChg>
      <pc:sldChg chg="modSp new mod">
        <pc:chgData name="Darren O'Connor" userId="6303f320-515b-428d-9515-1f5db775ab4e" providerId="ADAL" clId="{5681A6E1-EDF3-4F84-8E79-BF721C0F77DD}" dt="2024-10-16T15:36:37.499" v="318" actId="255"/>
        <pc:sldMkLst>
          <pc:docMk/>
          <pc:sldMk cId="3318093666" sldId="305"/>
        </pc:sldMkLst>
        <pc:spChg chg="mod">
          <ac:chgData name="Darren O'Connor" userId="6303f320-515b-428d-9515-1f5db775ab4e" providerId="ADAL" clId="{5681A6E1-EDF3-4F84-8E79-BF721C0F77DD}" dt="2024-10-16T15:35:34.804" v="315"/>
          <ac:spMkLst>
            <pc:docMk/>
            <pc:sldMk cId="3318093666" sldId="305"/>
            <ac:spMk id="2" creationId="{F808C60A-C6F1-DD49-DCA2-E7A28991D906}"/>
          </ac:spMkLst>
        </pc:spChg>
        <pc:spChg chg="mod">
          <ac:chgData name="Darren O'Connor" userId="6303f320-515b-428d-9515-1f5db775ab4e" providerId="ADAL" clId="{5681A6E1-EDF3-4F84-8E79-BF721C0F77DD}" dt="2024-10-16T15:36:37.499" v="318" actId="255"/>
          <ac:spMkLst>
            <pc:docMk/>
            <pc:sldMk cId="3318093666" sldId="305"/>
            <ac:spMk id="3" creationId="{495E1E41-C6B7-79A8-1DCA-3FF162D74AED}"/>
          </ac:spMkLst>
        </pc:spChg>
      </pc:sldChg>
      <pc:sldChg chg="addSp modSp new mod">
        <pc:chgData name="Darren O'Connor" userId="6303f320-515b-428d-9515-1f5db775ab4e" providerId="ADAL" clId="{5681A6E1-EDF3-4F84-8E79-BF721C0F77DD}" dt="2024-10-16T15:39:08.141" v="325" actId="255"/>
        <pc:sldMkLst>
          <pc:docMk/>
          <pc:sldMk cId="3725963649" sldId="306"/>
        </pc:sldMkLst>
        <pc:spChg chg="add mod">
          <ac:chgData name="Darren O'Connor" userId="6303f320-515b-428d-9515-1f5db775ab4e" providerId="ADAL" clId="{5681A6E1-EDF3-4F84-8E79-BF721C0F77DD}" dt="2024-10-16T15:38:10.599" v="322" actId="255"/>
          <ac:spMkLst>
            <pc:docMk/>
            <pc:sldMk cId="3725963649" sldId="306"/>
            <ac:spMk id="3" creationId="{BB062A39-CD1A-C2B7-7982-5BE5040F4ECA}"/>
          </ac:spMkLst>
        </pc:spChg>
        <pc:spChg chg="add mod">
          <ac:chgData name="Darren O'Connor" userId="6303f320-515b-428d-9515-1f5db775ab4e" providerId="ADAL" clId="{5681A6E1-EDF3-4F84-8E79-BF721C0F77DD}" dt="2024-10-16T15:39:08.141" v="325" actId="255"/>
          <ac:spMkLst>
            <pc:docMk/>
            <pc:sldMk cId="3725963649" sldId="306"/>
            <ac:spMk id="5" creationId="{4E6334F0-34F4-CE59-72F1-D571C3C1B477}"/>
          </ac:spMkLst>
        </pc:spChg>
      </pc:sldChg>
      <pc:sldChg chg="addSp modSp new mod">
        <pc:chgData name="Darren O'Connor" userId="6303f320-515b-428d-9515-1f5db775ab4e" providerId="ADAL" clId="{5681A6E1-EDF3-4F84-8E79-BF721C0F77DD}" dt="2024-10-16T15:41:11.022" v="332" actId="255"/>
        <pc:sldMkLst>
          <pc:docMk/>
          <pc:sldMk cId="2270933326" sldId="307"/>
        </pc:sldMkLst>
        <pc:spChg chg="add mod">
          <ac:chgData name="Darren O'Connor" userId="6303f320-515b-428d-9515-1f5db775ab4e" providerId="ADAL" clId="{5681A6E1-EDF3-4F84-8E79-BF721C0F77DD}" dt="2024-10-16T15:40:23.507" v="329" actId="255"/>
          <ac:spMkLst>
            <pc:docMk/>
            <pc:sldMk cId="2270933326" sldId="307"/>
            <ac:spMk id="3" creationId="{EE490FC8-2942-9EB2-FFDF-91D98802D78D}"/>
          </ac:spMkLst>
        </pc:spChg>
        <pc:spChg chg="add mod">
          <ac:chgData name="Darren O'Connor" userId="6303f320-515b-428d-9515-1f5db775ab4e" providerId="ADAL" clId="{5681A6E1-EDF3-4F84-8E79-BF721C0F77DD}" dt="2024-10-16T15:41:11.022" v="332" actId="255"/>
          <ac:spMkLst>
            <pc:docMk/>
            <pc:sldMk cId="2270933326" sldId="307"/>
            <ac:spMk id="5" creationId="{FB14AE5E-5D7B-175E-1CC2-82CE93E3CCC3}"/>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D21C1F5-A36F-410B-8F0C-E3C1DB71693E}" type="doc">
      <dgm:prSet loTypeId="urn:microsoft.com/office/officeart/2005/8/layout/vList2" loCatId="list" qsTypeId="urn:microsoft.com/office/officeart/2005/8/quickstyle/3d2#1" qsCatId="3D" csTypeId="urn:microsoft.com/office/officeart/2005/8/colors/accent1_2" csCatId="accent1" phldr="1"/>
      <dgm:spPr/>
      <dgm:t>
        <a:bodyPr/>
        <a:lstStyle/>
        <a:p>
          <a:endParaRPr lang="en-GB"/>
        </a:p>
      </dgm:t>
    </dgm:pt>
    <dgm:pt modelId="{3DC0C09F-10DD-4006-8D85-4307579519CF}">
      <dgm:prSet>
        <dgm:style>
          <a:lnRef idx="3">
            <a:schemeClr val="lt1"/>
          </a:lnRef>
          <a:fillRef idx="1">
            <a:schemeClr val="accent2"/>
          </a:fillRef>
          <a:effectRef idx="1">
            <a:schemeClr val="accent2"/>
          </a:effectRef>
          <a:fontRef idx="minor">
            <a:schemeClr val="lt1"/>
          </a:fontRef>
        </dgm:style>
      </dgm:prSet>
      <dgm:spPr/>
      <dgm:t>
        <a:bodyPr/>
        <a:lstStyle/>
        <a:p>
          <a:pPr algn="ctr" rtl="0"/>
          <a:r>
            <a:rPr lang="en-GB" dirty="0" err="1"/>
            <a:t>Cymuned</a:t>
          </a:r>
          <a:r>
            <a:rPr lang="en-GB" dirty="0"/>
            <a:t>  Community</a:t>
          </a:r>
        </a:p>
      </dgm:t>
    </dgm:pt>
    <dgm:pt modelId="{A207040F-F4D0-446A-A443-35ABCBBC7799}" type="parTrans" cxnId="{A60D9948-75E2-44B3-8582-1E2804F726E4}">
      <dgm:prSet/>
      <dgm:spPr/>
      <dgm:t>
        <a:bodyPr/>
        <a:lstStyle/>
        <a:p>
          <a:endParaRPr lang="en-GB"/>
        </a:p>
      </dgm:t>
    </dgm:pt>
    <dgm:pt modelId="{906608CA-4012-41A2-A75C-2A42C2056142}" type="sibTrans" cxnId="{A60D9948-75E2-44B3-8582-1E2804F726E4}">
      <dgm:prSet/>
      <dgm:spPr/>
      <dgm:t>
        <a:bodyPr/>
        <a:lstStyle/>
        <a:p>
          <a:endParaRPr lang="en-GB"/>
        </a:p>
      </dgm:t>
    </dgm:pt>
    <dgm:pt modelId="{ED2DA9FD-FC96-4403-B5FB-7133469D5934}" type="pres">
      <dgm:prSet presAssocID="{8D21C1F5-A36F-410B-8F0C-E3C1DB71693E}" presName="linear" presStyleCnt="0">
        <dgm:presLayoutVars>
          <dgm:animLvl val="lvl"/>
          <dgm:resizeHandles val="exact"/>
        </dgm:presLayoutVars>
      </dgm:prSet>
      <dgm:spPr/>
    </dgm:pt>
    <dgm:pt modelId="{6C1DCFED-5AD1-4A5A-903E-84B596A0F3BF}" type="pres">
      <dgm:prSet presAssocID="{3DC0C09F-10DD-4006-8D85-4307579519CF}" presName="parentText" presStyleLbl="node1" presStyleIdx="0" presStyleCnt="1" custLinFactNeighborX="-19363" custLinFactNeighborY="-53612">
        <dgm:presLayoutVars>
          <dgm:chMax val="0"/>
          <dgm:bulletEnabled val="1"/>
        </dgm:presLayoutVars>
      </dgm:prSet>
      <dgm:spPr/>
    </dgm:pt>
  </dgm:ptLst>
  <dgm:cxnLst>
    <dgm:cxn modelId="{A60D9948-75E2-44B3-8582-1E2804F726E4}" srcId="{8D21C1F5-A36F-410B-8F0C-E3C1DB71693E}" destId="{3DC0C09F-10DD-4006-8D85-4307579519CF}" srcOrd="0" destOrd="0" parTransId="{A207040F-F4D0-446A-A443-35ABCBBC7799}" sibTransId="{906608CA-4012-41A2-A75C-2A42C2056142}"/>
    <dgm:cxn modelId="{56B92089-161E-4DAC-8146-230C9DF67699}" type="presOf" srcId="{3DC0C09F-10DD-4006-8D85-4307579519CF}" destId="{6C1DCFED-5AD1-4A5A-903E-84B596A0F3BF}" srcOrd="0" destOrd="0" presId="urn:microsoft.com/office/officeart/2005/8/layout/vList2"/>
    <dgm:cxn modelId="{E15CC0B7-9533-416D-B219-697FD026830C}" type="presOf" srcId="{8D21C1F5-A36F-410B-8F0C-E3C1DB71693E}" destId="{ED2DA9FD-FC96-4403-B5FB-7133469D5934}" srcOrd="0" destOrd="0" presId="urn:microsoft.com/office/officeart/2005/8/layout/vList2"/>
    <dgm:cxn modelId="{5C613F38-D573-403A-AB32-75EE1130AD17}" type="presParOf" srcId="{ED2DA9FD-FC96-4403-B5FB-7133469D5934}" destId="{6C1DCFED-5AD1-4A5A-903E-84B596A0F3BF}" srcOrd="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10391B9-D509-4B51-BC9B-5183DB47F555}" type="doc">
      <dgm:prSet loTypeId="urn:microsoft.com/office/officeart/2005/8/layout/vList2" loCatId="list" qsTypeId="urn:microsoft.com/office/officeart/2005/8/quickstyle/simple3" qsCatId="simple" csTypeId="urn:microsoft.com/office/officeart/2005/8/colors/colorful2" csCatId="colorful" phldr="1"/>
      <dgm:spPr/>
      <dgm:t>
        <a:bodyPr/>
        <a:lstStyle/>
        <a:p>
          <a:endParaRPr lang="en-GB"/>
        </a:p>
      </dgm:t>
    </dgm:pt>
    <dgm:pt modelId="{D749B7E5-87AF-40F5-B938-97514BEA010E}">
      <dgm:prSet>
        <dgm:style>
          <a:lnRef idx="3">
            <a:schemeClr val="lt1"/>
          </a:lnRef>
          <a:fillRef idx="1">
            <a:schemeClr val="accent5"/>
          </a:fillRef>
          <a:effectRef idx="1">
            <a:schemeClr val="accent5"/>
          </a:effectRef>
          <a:fontRef idx="minor">
            <a:schemeClr val="lt1"/>
          </a:fontRef>
        </dgm:style>
      </dgm:prSet>
      <dgm:spPr/>
      <dgm:t>
        <a:bodyPr/>
        <a:lstStyle/>
        <a:p>
          <a:pPr rtl="0"/>
          <a:r>
            <a:rPr lang="en-GB" dirty="0"/>
            <a:t>Consider the community in which you live what characteristics make it a ‘community‘ </a:t>
          </a:r>
        </a:p>
      </dgm:t>
    </dgm:pt>
    <dgm:pt modelId="{3874BCEC-B9FC-4706-97B7-DE12277E3C3E}" type="parTrans" cxnId="{BF9D579D-F626-4EAC-9608-41F92F0B5E6A}">
      <dgm:prSet/>
      <dgm:spPr/>
      <dgm:t>
        <a:bodyPr/>
        <a:lstStyle/>
        <a:p>
          <a:endParaRPr lang="en-GB"/>
        </a:p>
      </dgm:t>
    </dgm:pt>
    <dgm:pt modelId="{4CAB2657-B7AB-4ABE-A873-768029F142D8}" type="sibTrans" cxnId="{BF9D579D-F626-4EAC-9608-41F92F0B5E6A}">
      <dgm:prSet/>
      <dgm:spPr/>
      <dgm:t>
        <a:bodyPr/>
        <a:lstStyle/>
        <a:p>
          <a:endParaRPr lang="en-GB"/>
        </a:p>
      </dgm:t>
    </dgm:pt>
    <dgm:pt modelId="{F2CDAC7C-570F-481D-BCCA-664DEA2833E4}">
      <dgm:prSet>
        <dgm:style>
          <a:lnRef idx="3">
            <a:schemeClr val="lt1"/>
          </a:lnRef>
          <a:fillRef idx="1">
            <a:schemeClr val="accent4"/>
          </a:fillRef>
          <a:effectRef idx="1">
            <a:schemeClr val="accent4"/>
          </a:effectRef>
          <a:fontRef idx="minor">
            <a:schemeClr val="lt1"/>
          </a:fontRef>
        </dgm:style>
      </dgm:prSet>
      <dgm:spPr/>
      <dgm:t>
        <a:bodyPr/>
        <a:lstStyle/>
        <a:p>
          <a:pPr rtl="0"/>
          <a:r>
            <a:rPr lang="en-GB" dirty="0"/>
            <a:t>What aspects of its culture, values and attitudes identify it as being significant in that community</a:t>
          </a:r>
        </a:p>
      </dgm:t>
    </dgm:pt>
    <dgm:pt modelId="{E03E3E36-C36C-42F5-AE50-292FA0456FDE}" type="parTrans" cxnId="{E3F6FE76-BF5B-4CF5-A4ED-6E2B2D810AF3}">
      <dgm:prSet/>
      <dgm:spPr/>
      <dgm:t>
        <a:bodyPr/>
        <a:lstStyle/>
        <a:p>
          <a:endParaRPr lang="en-GB"/>
        </a:p>
      </dgm:t>
    </dgm:pt>
    <dgm:pt modelId="{69F3DDB5-2DD6-409C-8FE8-BE72C3EAA884}" type="sibTrans" cxnId="{E3F6FE76-BF5B-4CF5-A4ED-6E2B2D810AF3}">
      <dgm:prSet/>
      <dgm:spPr/>
      <dgm:t>
        <a:bodyPr/>
        <a:lstStyle/>
        <a:p>
          <a:endParaRPr lang="en-GB"/>
        </a:p>
      </dgm:t>
    </dgm:pt>
    <dgm:pt modelId="{AB3E3880-3BAF-4936-A553-1340E26F4ABD}">
      <dgm:prSet>
        <dgm:style>
          <a:lnRef idx="3">
            <a:schemeClr val="lt1"/>
          </a:lnRef>
          <a:fillRef idx="1">
            <a:schemeClr val="accent6"/>
          </a:fillRef>
          <a:effectRef idx="1">
            <a:schemeClr val="accent6"/>
          </a:effectRef>
          <a:fontRef idx="minor">
            <a:schemeClr val="lt1"/>
          </a:fontRef>
        </dgm:style>
      </dgm:prSet>
      <dgm:spPr/>
      <dgm:t>
        <a:bodyPr/>
        <a:lstStyle/>
        <a:p>
          <a:pPr rtl="0"/>
          <a:r>
            <a:rPr lang="en-GB" dirty="0"/>
            <a:t>What changes if any have you experienced in that community, what effect have these </a:t>
          </a:r>
          <a:r>
            <a:rPr lang="en-GB" dirty="0">
              <a:latin typeface="Arial" panose="020B0604020202020204" pitchFamily="34" charset="0"/>
              <a:cs typeface="Arial" panose="020B0604020202020204" pitchFamily="34" charset="0"/>
            </a:rPr>
            <a:t>changes</a:t>
          </a:r>
          <a:r>
            <a:rPr lang="en-GB" dirty="0"/>
            <a:t> had on the community (e.g. welsh speakers)</a:t>
          </a:r>
        </a:p>
      </dgm:t>
    </dgm:pt>
    <dgm:pt modelId="{CEEBCA3C-C2BC-421B-BA52-57234192E72E}" type="parTrans" cxnId="{D4DB828D-8CD6-48FC-B8DC-9FBD69C551EB}">
      <dgm:prSet/>
      <dgm:spPr/>
      <dgm:t>
        <a:bodyPr/>
        <a:lstStyle/>
        <a:p>
          <a:endParaRPr lang="en-GB"/>
        </a:p>
      </dgm:t>
    </dgm:pt>
    <dgm:pt modelId="{C101C77F-3BA3-41D9-8A74-3554DF3FA0DA}" type="sibTrans" cxnId="{D4DB828D-8CD6-48FC-B8DC-9FBD69C551EB}">
      <dgm:prSet/>
      <dgm:spPr/>
      <dgm:t>
        <a:bodyPr/>
        <a:lstStyle/>
        <a:p>
          <a:endParaRPr lang="en-GB"/>
        </a:p>
      </dgm:t>
    </dgm:pt>
    <dgm:pt modelId="{59F29E0D-C4DC-41D9-A455-934D9415C768}">
      <dgm:prSet>
        <dgm:style>
          <a:lnRef idx="3">
            <a:schemeClr val="lt1"/>
          </a:lnRef>
          <a:fillRef idx="1">
            <a:schemeClr val="accent1"/>
          </a:fillRef>
          <a:effectRef idx="1">
            <a:schemeClr val="accent1"/>
          </a:effectRef>
          <a:fontRef idx="minor">
            <a:schemeClr val="lt1"/>
          </a:fontRef>
        </dgm:style>
      </dgm:prSet>
      <dgm:spPr/>
      <dgm:t>
        <a:bodyPr/>
        <a:lstStyle/>
        <a:p>
          <a:pPr rtl="0"/>
          <a:r>
            <a:rPr lang="en-GB" dirty="0">
              <a:latin typeface="Arial" panose="020B0604020202020204" pitchFamily="34" charset="0"/>
              <a:cs typeface="Arial" panose="020B0604020202020204" pitchFamily="34" charset="0"/>
            </a:rPr>
            <a:t>What were the key factors that brought about these changes</a:t>
          </a:r>
        </a:p>
      </dgm:t>
    </dgm:pt>
    <dgm:pt modelId="{C832E930-0116-4D27-92A6-7E75934A029B}" type="parTrans" cxnId="{247077E0-4A40-4098-831A-DB0F4B87A35F}">
      <dgm:prSet/>
      <dgm:spPr/>
      <dgm:t>
        <a:bodyPr/>
        <a:lstStyle/>
        <a:p>
          <a:endParaRPr lang="en-GB"/>
        </a:p>
      </dgm:t>
    </dgm:pt>
    <dgm:pt modelId="{F8998632-7A79-49E3-8718-28CD02464265}" type="sibTrans" cxnId="{247077E0-4A40-4098-831A-DB0F4B87A35F}">
      <dgm:prSet/>
      <dgm:spPr/>
      <dgm:t>
        <a:bodyPr/>
        <a:lstStyle/>
        <a:p>
          <a:endParaRPr lang="en-GB"/>
        </a:p>
      </dgm:t>
    </dgm:pt>
    <dgm:pt modelId="{74DA01AE-31E7-4EF1-BEE3-04041E268C39}" type="pres">
      <dgm:prSet presAssocID="{110391B9-D509-4B51-BC9B-5183DB47F555}" presName="linear" presStyleCnt="0">
        <dgm:presLayoutVars>
          <dgm:animLvl val="lvl"/>
          <dgm:resizeHandles val="exact"/>
        </dgm:presLayoutVars>
      </dgm:prSet>
      <dgm:spPr/>
    </dgm:pt>
    <dgm:pt modelId="{55B11872-8AF3-4700-9F2A-4774A1B31E05}" type="pres">
      <dgm:prSet presAssocID="{D749B7E5-87AF-40F5-B938-97514BEA010E}" presName="parentText" presStyleLbl="node1" presStyleIdx="0" presStyleCnt="4">
        <dgm:presLayoutVars>
          <dgm:chMax val="0"/>
          <dgm:bulletEnabled val="1"/>
        </dgm:presLayoutVars>
      </dgm:prSet>
      <dgm:spPr/>
    </dgm:pt>
    <dgm:pt modelId="{2F74508E-C2DE-4CA5-B373-7CA916CC1668}" type="pres">
      <dgm:prSet presAssocID="{4CAB2657-B7AB-4ABE-A873-768029F142D8}" presName="spacer" presStyleCnt="0"/>
      <dgm:spPr/>
    </dgm:pt>
    <dgm:pt modelId="{B4209B7F-8EAB-4FE2-A30F-C22311D983B0}" type="pres">
      <dgm:prSet presAssocID="{F2CDAC7C-570F-481D-BCCA-664DEA2833E4}" presName="parentText" presStyleLbl="node1" presStyleIdx="1" presStyleCnt="4">
        <dgm:presLayoutVars>
          <dgm:chMax val="0"/>
          <dgm:bulletEnabled val="1"/>
        </dgm:presLayoutVars>
      </dgm:prSet>
      <dgm:spPr/>
    </dgm:pt>
    <dgm:pt modelId="{3868C09F-95F7-4816-860D-4ABE5F8FA50A}" type="pres">
      <dgm:prSet presAssocID="{69F3DDB5-2DD6-409C-8FE8-BE72C3EAA884}" presName="spacer" presStyleCnt="0"/>
      <dgm:spPr/>
    </dgm:pt>
    <dgm:pt modelId="{159F3291-3252-45F8-8BA6-FD1655E0FEF1}" type="pres">
      <dgm:prSet presAssocID="{AB3E3880-3BAF-4936-A553-1340E26F4ABD}" presName="parentText" presStyleLbl="node1" presStyleIdx="2" presStyleCnt="4">
        <dgm:presLayoutVars>
          <dgm:chMax val="0"/>
          <dgm:bulletEnabled val="1"/>
        </dgm:presLayoutVars>
      </dgm:prSet>
      <dgm:spPr/>
    </dgm:pt>
    <dgm:pt modelId="{DC26CD50-0E0D-40A1-A908-5CE70036BB79}" type="pres">
      <dgm:prSet presAssocID="{C101C77F-3BA3-41D9-8A74-3554DF3FA0DA}" presName="spacer" presStyleCnt="0"/>
      <dgm:spPr/>
    </dgm:pt>
    <dgm:pt modelId="{64F6C69C-3166-45CE-BB7F-FE775DC89195}" type="pres">
      <dgm:prSet presAssocID="{59F29E0D-C4DC-41D9-A455-934D9415C768}" presName="parentText" presStyleLbl="node1" presStyleIdx="3" presStyleCnt="4" custLinFactNeighborX="-719" custLinFactNeighborY="-77138">
        <dgm:presLayoutVars>
          <dgm:chMax val="0"/>
          <dgm:bulletEnabled val="1"/>
        </dgm:presLayoutVars>
      </dgm:prSet>
      <dgm:spPr/>
    </dgm:pt>
  </dgm:ptLst>
  <dgm:cxnLst>
    <dgm:cxn modelId="{6FC8C718-36F7-4522-8C14-91E381B87CCD}" type="presOf" srcId="{F2CDAC7C-570F-481D-BCCA-664DEA2833E4}" destId="{B4209B7F-8EAB-4FE2-A30F-C22311D983B0}" srcOrd="0" destOrd="0" presId="urn:microsoft.com/office/officeart/2005/8/layout/vList2"/>
    <dgm:cxn modelId="{B7606931-6601-4905-970C-C3C739586A13}" type="presOf" srcId="{59F29E0D-C4DC-41D9-A455-934D9415C768}" destId="{64F6C69C-3166-45CE-BB7F-FE775DC89195}" srcOrd="0" destOrd="0" presId="urn:microsoft.com/office/officeart/2005/8/layout/vList2"/>
    <dgm:cxn modelId="{8AE3264E-9FC5-4109-B644-0595786BC35A}" type="presOf" srcId="{110391B9-D509-4B51-BC9B-5183DB47F555}" destId="{74DA01AE-31E7-4EF1-BEE3-04041E268C39}" srcOrd="0" destOrd="0" presId="urn:microsoft.com/office/officeart/2005/8/layout/vList2"/>
    <dgm:cxn modelId="{E3F6FE76-BF5B-4CF5-A4ED-6E2B2D810AF3}" srcId="{110391B9-D509-4B51-BC9B-5183DB47F555}" destId="{F2CDAC7C-570F-481D-BCCA-664DEA2833E4}" srcOrd="1" destOrd="0" parTransId="{E03E3E36-C36C-42F5-AE50-292FA0456FDE}" sibTransId="{69F3DDB5-2DD6-409C-8FE8-BE72C3EAA884}"/>
    <dgm:cxn modelId="{D4DB828D-8CD6-48FC-B8DC-9FBD69C551EB}" srcId="{110391B9-D509-4B51-BC9B-5183DB47F555}" destId="{AB3E3880-3BAF-4936-A553-1340E26F4ABD}" srcOrd="2" destOrd="0" parTransId="{CEEBCA3C-C2BC-421B-BA52-57234192E72E}" sibTransId="{C101C77F-3BA3-41D9-8A74-3554DF3FA0DA}"/>
    <dgm:cxn modelId="{BF9D579D-F626-4EAC-9608-41F92F0B5E6A}" srcId="{110391B9-D509-4B51-BC9B-5183DB47F555}" destId="{D749B7E5-87AF-40F5-B938-97514BEA010E}" srcOrd="0" destOrd="0" parTransId="{3874BCEC-B9FC-4706-97B7-DE12277E3C3E}" sibTransId="{4CAB2657-B7AB-4ABE-A873-768029F142D8}"/>
    <dgm:cxn modelId="{DBE42CC5-D6A4-4DBA-83CD-AF3D3B893829}" type="presOf" srcId="{D749B7E5-87AF-40F5-B938-97514BEA010E}" destId="{55B11872-8AF3-4700-9F2A-4774A1B31E05}" srcOrd="0" destOrd="0" presId="urn:microsoft.com/office/officeart/2005/8/layout/vList2"/>
    <dgm:cxn modelId="{385ADECD-4DC4-45AC-8CF1-CB0FABB58CE7}" type="presOf" srcId="{AB3E3880-3BAF-4936-A553-1340E26F4ABD}" destId="{159F3291-3252-45F8-8BA6-FD1655E0FEF1}" srcOrd="0" destOrd="0" presId="urn:microsoft.com/office/officeart/2005/8/layout/vList2"/>
    <dgm:cxn modelId="{247077E0-4A40-4098-831A-DB0F4B87A35F}" srcId="{110391B9-D509-4B51-BC9B-5183DB47F555}" destId="{59F29E0D-C4DC-41D9-A455-934D9415C768}" srcOrd="3" destOrd="0" parTransId="{C832E930-0116-4D27-92A6-7E75934A029B}" sibTransId="{F8998632-7A79-49E3-8718-28CD02464265}"/>
    <dgm:cxn modelId="{E4E0117E-8404-49FF-84F3-7A5E288750CF}" type="presParOf" srcId="{74DA01AE-31E7-4EF1-BEE3-04041E268C39}" destId="{55B11872-8AF3-4700-9F2A-4774A1B31E05}" srcOrd="0" destOrd="0" presId="urn:microsoft.com/office/officeart/2005/8/layout/vList2"/>
    <dgm:cxn modelId="{81F4751C-D8DE-4938-B1B8-98B659F965A4}" type="presParOf" srcId="{74DA01AE-31E7-4EF1-BEE3-04041E268C39}" destId="{2F74508E-C2DE-4CA5-B373-7CA916CC1668}" srcOrd="1" destOrd="0" presId="urn:microsoft.com/office/officeart/2005/8/layout/vList2"/>
    <dgm:cxn modelId="{1458ED00-6DC1-4744-943D-418BFAF63FAF}" type="presParOf" srcId="{74DA01AE-31E7-4EF1-BEE3-04041E268C39}" destId="{B4209B7F-8EAB-4FE2-A30F-C22311D983B0}" srcOrd="2" destOrd="0" presId="urn:microsoft.com/office/officeart/2005/8/layout/vList2"/>
    <dgm:cxn modelId="{39523625-A6FE-4F17-8371-649F1CC05B9F}" type="presParOf" srcId="{74DA01AE-31E7-4EF1-BEE3-04041E268C39}" destId="{3868C09F-95F7-4816-860D-4ABE5F8FA50A}" srcOrd="3" destOrd="0" presId="urn:microsoft.com/office/officeart/2005/8/layout/vList2"/>
    <dgm:cxn modelId="{1E653528-9883-4CFF-B740-F63D0A438FD9}" type="presParOf" srcId="{74DA01AE-31E7-4EF1-BEE3-04041E268C39}" destId="{159F3291-3252-45F8-8BA6-FD1655E0FEF1}" srcOrd="4" destOrd="0" presId="urn:microsoft.com/office/officeart/2005/8/layout/vList2"/>
    <dgm:cxn modelId="{48ED7435-BF6C-4D88-8BFD-F1BBE8C2B90C}" type="presParOf" srcId="{74DA01AE-31E7-4EF1-BEE3-04041E268C39}" destId="{DC26CD50-0E0D-40A1-A908-5CE70036BB79}" srcOrd="5" destOrd="0" presId="urn:microsoft.com/office/officeart/2005/8/layout/vList2"/>
    <dgm:cxn modelId="{F60726C7-9410-4F5C-9DDA-C35B2472F018}" type="presParOf" srcId="{74DA01AE-31E7-4EF1-BEE3-04041E268C39}" destId="{64F6C69C-3166-45CE-BB7F-FE775DC89195}"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C0E8C3C-8C83-4E15-A038-5EC2DDE336D5}" type="doc">
      <dgm:prSet loTypeId="urn:microsoft.com/office/officeart/2005/8/layout/vList2" loCatId="list" qsTypeId="urn:microsoft.com/office/officeart/2005/8/quickstyle/3d2#2" qsCatId="3D" csTypeId="urn:microsoft.com/office/officeart/2005/8/colors/accent1_2" csCatId="accent1" phldr="1"/>
      <dgm:spPr/>
      <dgm:t>
        <a:bodyPr/>
        <a:lstStyle/>
        <a:p>
          <a:endParaRPr lang="en-GB"/>
        </a:p>
      </dgm:t>
    </dgm:pt>
    <dgm:pt modelId="{4DB367DD-8B76-4A74-A5BB-02F512797A04}">
      <dgm:prSet>
        <dgm:style>
          <a:lnRef idx="3">
            <a:schemeClr val="lt1"/>
          </a:lnRef>
          <a:fillRef idx="1">
            <a:schemeClr val="accent2"/>
          </a:fillRef>
          <a:effectRef idx="1">
            <a:schemeClr val="accent2"/>
          </a:effectRef>
          <a:fontRef idx="minor">
            <a:schemeClr val="lt1"/>
          </a:fontRef>
        </dgm:style>
      </dgm:prSet>
      <dgm:spPr/>
      <dgm:t>
        <a:bodyPr/>
        <a:lstStyle/>
        <a:p>
          <a:pPr rtl="0"/>
          <a:r>
            <a:rPr lang="en-GB" dirty="0">
              <a:latin typeface="Arial" panose="020B0604020202020204" pitchFamily="34" charset="0"/>
              <a:cs typeface="Arial" panose="020B0604020202020204" pitchFamily="34" charset="0"/>
            </a:rPr>
            <a:t>Community Audit  Activity</a:t>
          </a:r>
        </a:p>
      </dgm:t>
    </dgm:pt>
    <dgm:pt modelId="{AE3A9B79-3FF0-41AF-BF6E-7BBEFDCC1035}" type="parTrans" cxnId="{65A1E18A-ACF5-45A3-B082-B82F930EFE8F}">
      <dgm:prSet/>
      <dgm:spPr/>
      <dgm:t>
        <a:bodyPr/>
        <a:lstStyle/>
        <a:p>
          <a:endParaRPr lang="en-GB"/>
        </a:p>
      </dgm:t>
    </dgm:pt>
    <dgm:pt modelId="{91DDF5FA-15F2-4180-B209-F6A66A90A90C}" type="sibTrans" cxnId="{65A1E18A-ACF5-45A3-B082-B82F930EFE8F}">
      <dgm:prSet/>
      <dgm:spPr/>
      <dgm:t>
        <a:bodyPr/>
        <a:lstStyle/>
        <a:p>
          <a:endParaRPr lang="en-GB"/>
        </a:p>
      </dgm:t>
    </dgm:pt>
    <dgm:pt modelId="{04B60B92-79AC-4DBA-A893-C4DBC490A5F2}" type="pres">
      <dgm:prSet presAssocID="{9C0E8C3C-8C83-4E15-A038-5EC2DDE336D5}" presName="linear" presStyleCnt="0">
        <dgm:presLayoutVars>
          <dgm:animLvl val="lvl"/>
          <dgm:resizeHandles val="exact"/>
        </dgm:presLayoutVars>
      </dgm:prSet>
      <dgm:spPr/>
    </dgm:pt>
    <dgm:pt modelId="{F9F5FA90-9BB0-4B00-9280-875F5A05FE99}" type="pres">
      <dgm:prSet presAssocID="{4DB367DD-8B76-4A74-A5BB-02F512797A04}" presName="parentText" presStyleLbl="node1" presStyleIdx="0" presStyleCnt="1" custLinFactNeighborX="427" custLinFactNeighborY="-3452">
        <dgm:presLayoutVars>
          <dgm:chMax val="0"/>
          <dgm:bulletEnabled val="1"/>
        </dgm:presLayoutVars>
      </dgm:prSet>
      <dgm:spPr/>
    </dgm:pt>
  </dgm:ptLst>
  <dgm:cxnLst>
    <dgm:cxn modelId="{65A1E18A-ACF5-45A3-B082-B82F930EFE8F}" srcId="{9C0E8C3C-8C83-4E15-A038-5EC2DDE336D5}" destId="{4DB367DD-8B76-4A74-A5BB-02F512797A04}" srcOrd="0" destOrd="0" parTransId="{AE3A9B79-3FF0-41AF-BF6E-7BBEFDCC1035}" sibTransId="{91DDF5FA-15F2-4180-B209-F6A66A90A90C}"/>
    <dgm:cxn modelId="{80C4EBA4-3573-4753-BA74-9D0C55159486}" type="presOf" srcId="{9C0E8C3C-8C83-4E15-A038-5EC2DDE336D5}" destId="{04B60B92-79AC-4DBA-A893-C4DBC490A5F2}" srcOrd="0" destOrd="0" presId="urn:microsoft.com/office/officeart/2005/8/layout/vList2"/>
    <dgm:cxn modelId="{1DB1C6CD-67F1-4D1C-97C8-D6BAE246E7C4}" type="presOf" srcId="{4DB367DD-8B76-4A74-A5BB-02F512797A04}" destId="{F9F5FA90-9BB0-4B00-9280-875F5A05FE99}" srcOrd="0" destOrd="0" presId="urn:microsoft.com/office/officeart/2005/8/layout/vList2"/>
    <dgm:cxn modelId="{82AF238B-DE9C-4ED2-8F08-B990A4E8D8DA}" type="presParOf" srcId="{04B60B92-79AC-4DBA-A893-C4DBC490A5F2}" destId="{F9F5FA90-9BB0-4B00-9280-875F5A05FE99}" srcOrd="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98E49A0-B4B8-4E7E-9374-31953D03CA03}" type="doc">
      <dgm:prSet loTypeId="urn:microsoft.com/office/officeart/2005/8/layout/equation2" loCatId="relationship" qsTypeId="urn:microsoft.com/office/officeart/2005/8/quickstyle/simple1" qsCatId="simple" csTypeId="urn:microsoft.com/office/officeart/2005/8/colors/accent1_2" csCatId="accent1" phldr="1"/>
      <dgm:spPr/>
    </dgm:pt>
    <dgm:pt modelId="{71D852F1-C549-40AC-8AB9-836C87E82ECC}">
      <dgm:prSet phldrT="[Text]"/>
      <dgm:spPr>
        <a:solidFill>
          <a:schemeClr val="accent3"/>
        </a:solidFill>
      </dgm:spPr>
      <dgm:t>
        <a:bodyPr/>
        <a:lstStyle/>
        <a:p>
          <a:r>
            <a:rPr lang="en-GB" dirty="0"/>
            <a:t>Community </a:t>
          </a:r>
        </a:p>
      </dgm:t>
    </dgm:pt>
    <dgm:pt modelId="{FA8C8AAE-FFC5-4476-9A2C-B3724AEE803C}" type="parTrans" cxnId="{1CB1429B-1B76-49E7-AC78-B9F6672D9029}">
      <dgm:prSet/>
      <dgm:spPr/>
      <dgm:t>
        <a:bodyPr/>
        <a:lstStyle/>
        <a:p>
          <a:endParaRPr lang="en-GB"/>
        </a:p>
      </dgm:t>
    </dgm:pt>
    <dgm:pt modelId="{2A6F6E55-FA0A-4C39-BF14-9F99E5C04333}" type="sibTrans" cxnId="{1CB1429B-1B76-49E7-AC78-B9F6672D9029}">
      <dgm:prSet/>
      <dgm:spPr/>
      <dgm:t>
        <a:bodyPr/>
        <a:lstStyle/>
        <a:p>
          <a:endParaRPr lang="en-GB" dirty="0"/>
        </a:p>
      </dgm:t>
    </dgm:pt>
    <dgm:pt modelId="{ADE86FBF-8239-4325-8B88-FA83ECCDF3D3}">
      <dgm:prSet phldrT="[Text]"/>
      <dgm:spPr>
        <a:solidFill>
          <a:schemeClr val="accent2"/>
        </a:solidFill>
      </dgm:spPr>
      <dgm:t>
        <a:bodyPr/>
        <a:lstStyle/>
        <a:p>
          <a:r>
            <a:rPr lang="en-GB" dirty="0"/>
            <a:t>Culture</a:t>
          </a:r>
        </a:p>
      </dgm:t>
    </dgm:pt>
    <dgm:pt modelId="{0BA07EF2-022C-4FAD-8031-D610055A7917}" type="parTrans" cxnId="{AAD26545-85B9-4663-840B-6693F9A2FC7A}">
      <dgm:prSet/>
      <dgm:spPr/>
      <dgm:t>
        <a:bodyPr/>
        <a:lstStyle/>
        <a:p>
          <a:endParaRPr lang="en-GB"/>
        </a:p>
      </dgm:t>
    </dgm:pt>
    <dgm:pt modelId="{CFC03CE0-3808-4F8C-BDE1-B373C67814AC}" type="sibTrans" cxnId="{AAD26545-85B9-4663-840B-6693F9A2FC7A}">
      <dgm:prSet/>
      <dgm:spPr/>
      <dgm:t>
        <a:bodyPr/>
        <a:lstStyle/>
        <a:p>
          <a:endParaRPr lang="en-GB" dirty="0"/>
        </a:p>
      </dgm:t>
    </dgm:pt>
    <dgm:pt modelId="{0016903F-D589-4551-A9F3-CD77D3EC1FFF}">
      <dgm:prSet phldrT="[Text]"/>
      <dgm:spPr/>
      <dgm:t>
        <a:bodyPr/>
        <a:lstStyle/>
        <a:p>
          <a:r>
            <a:rPr lang="en-GB" dirty="0"/>
            <a:t>Identity </a:t>
          </a:r>
        </a:p>
      </dgm:t>
    </dgm:pt>
    <dgm:pt modelId="{C3C05BE9-B276-48B2-B55F-16796E878BC2}" type="parTrans" cxnId="{52B95869-3BAD-4FC9-AE25-9566F251627B}">
      <dgm:prSet/>
      <dgm:spPr/>
      <dgm:t>
        <a:bodyPr/>
        <a:lstStyle/>
        <a:p>
          <a:endParaRPr lang="en-GB"/>
        </a:p>
      </dgm:t>
    </dgm:pt>
    <dgm:pt modelId="{45DC2FE8-2F97-49D6-8594-6D08C13C7C63}" type="sibTrans" cxnId="{52B95869-3BAD-4FC9-AE25-9566F251627B}">
      <dgm:prSet/>
      <dgm:spPr/>
      <dgm:t>
        <a:bodyPr/>
        <a:lstStyle/>
        <a:p>
          <a:endParaRPr lang="en-GB"/>
        </a:p>
      </dgm:t>
    </dgm:pt>
    <dgm:pt modelId="{56AF368C-39EF-40CA-9A33-5826783566B4}" type="pres">
      <dgm:prSet presAssocID="{698E49A0-B4B8-4E7E-9374-31953D03CA03}" presName="Name0" presStyleCnt="0">
        <dgm:presLayoutVars>
          <dgm:dir/>
          <dgm:resizeHandles val="exact"/>
        </dgm:presLayoutVars>
      </dgm:prSet>
      <dgm:spPr/>
    </dgm:pt>
    <dgm:pt modelId="{795590A6-EF2D-4B1A-A4E9-CE18133B6124}" type="pres">
      <dgm:prSet presAssocID="{698E49A0-B4B8-4E7E-9374-31953D03CA03}" presName="vNodes" presStyleCnt="0"/>
      <dgm:spPr/>
    </dgm:pt>
    <dgm:pt modelId="{F708BE4B-A534-43BC-99B3-DF7CED588007}" type="pres">
      <dgm:prSet presAssocID="{71D852F1-C549-40AC-8AB9-836C87E82ECC}" presName="node" presStyleLbl="node1" presStyleIdx="0" presStyleCnt="3">
        <dgm:presLayoutVars>
          <dgm:bulletEnabled val="1"/>
        </dgm:presLayoutVars>
      </dgm:prSet>
      <dgm:spPr/>
    </dgm:pt>
    <dgm:pt modelId="{CCA390D4-7773-469F-A296-2F8115E7D960}" type="pres">
      <dgm:prSet presAssocID="{2A6F6E55-FA0A-4C39-BF14-9F99E5C04333}" presName="spacerT" presStyleCnt="0"/>
      <dgm:spPr/>
    </dgm:pt>
    <dgm:pt modelId="{56F17661-CEB1-4724-BB7D-5CD28072FCCE}" type="pres">
      <dgm:prSet presAssocID="{2A6F6E55-FA0A-4C39-BF14-9F99E5C04333}" presName="sibTrans" presStyleLbl="sibTrans2D1" presStyleIdx="0" presStyleCnt="2"/>
      <dgm:spPr/>
    </dgm:pt>
    <dgm:pt modelId="{5B827AD3-7AF2-4029-A88D-305FA74A895C}" type="pres">
      <dgm:prSet presAssocID="{2A6F6E55-FA0A-4C39-BF14-9F99E5C04333}" presName="spacerB" presStyleCnt="0"/>
      <dgm:spPr/>
    </dgm:pt>
    <dgm:pt modelId="{8F4E97D3-80B6-4B1D-9A8B-6AC3B654E18C}" type="pres">
      <dgm:prSet presAssocID="{ADE86FBF-8239-4325-8B88-FA83ECCDF3D3}" presName="node" presStyleLbl="node1" presStyleIdx="1" presStyleCnt="3">
        <dgm:presLayoutVars>
          <dgm:bulletEnabled val="1"/>
        </dgm:presLayoutVars>
      </dgm:prSet>
      <dgm:spPr/>
    </dgm:pt>
    <dgm:pt modelId="{484D9991-6ACA-4A48-A016-D4BD22E381F6}" type="pres">
      <dgm:prSet presAssocID="{698E49A0-B4B8-4E7E-9374-31953D03CA03}" presName="sibTransLast" presStyleLbl="sibTrans2D1" presStyleIdx="1" presStyleCnt="2"/>
      <dgm:spPr/>
    </dgm:pt>
    <dgm:pt modelId="{0231AEF5-F90F-4877-A15B-4CCA22F550B5}" type="pres">
      <dgm:prSet presAssocID="{698E49A0-B4B8-4E7E-9374-31953D03CA03}" presName="connectorText" presStyleLbl="sibTrans2D1" presStyleIdx="1" presStyleCnt="2"/>
      <dgm:spPr/>
    </dgm:pt>
    <dgm:pt modelId="{EB618DEF-0A92-4CFE-9CB6-F00D67E29C9E}" type="pres">
      <dgm:prSet presAssocID="{698E49A0-B4B8-4E7E-9374-31953D03CA03}" presName="lastNode" presStyleLbl="node1" presStyleIdx="2" presStyleCnt="3">
        <dgm:presLayoutVars>
          <dgm:bulletEnabled val="1"/>
        </dgm:presLayoutVars>
      </dgm:prSet>
      <dgm:spPr/>
    </dgm:pt>
  </dgm:ptLst>
  <dgm:cxnLst>
    <dgm:cxn modelId="{F8C9532D-3051-4713-A73F-05551FE17F49}" type="presOf" srcId="{2A6F6E55-FA0A-4C39-BF14-9F99E5C04333}" destId="{56F17661-CEB1-4724-BB7D-5CD28072FCCE}" srcOrd="0" destOrd="0" presId="urn:microsoft.com/office/officeart/2005/8/layout/equation2"/>
    <dgm:cxn modelId="{AAD26545-85B9-4663-840B-6693F9A2FC7A}" srcId="{698E49A0-B4B8-4E7E-9374-31953D03CA03}" destId="{ADE86FBF-8239-4325-8B88-FA83ECCDF3D3}" srcOrd="1" destOrd="0" parTransId="{0BA07EF2-022C-4FAD-8031-D610055A7917}" sibTransId="{CFC03CE0-3808-4F8C-BDE1-B373C67814AC}"/>
    <dgm:cxn modelId="{52B95869-3BAD-4FC9-AE25-9566F251627B}" srcId="{698E49A0-B4B8-4E7E-9374-31953D03CA03}" destId="{0016903F-D589-4551-A9F3-CD77D3EC1FFF}" srcOrd="2" destOrd="0" parTransId="{C3C05BE9-B276-48B2-B55F-16796E878BC2}" sibTransId="{45DC2FE8-2F97-49D6-8594-6D08C13C7C63}"/>
    <dgm:cxn modelId="{63B61B57-BB51-4A06-B18E-034939997A4F}" type="presOf" srcId="{0016903F-D589-4551-A9F3-CD77D3EC1FFF}" destId="{EB618DEF-0A92-4CFE-9CB6-F00D67E29C9E}" srcOrd="0" destOrd="0" presId="urn:microsoft.com/office/officeart/2005/8/layout/equation2"/>
    <dgm:cxn modelId="{1CB1429B-1B76-49E7-AC78-B9F6672D9029}" srcId="{698E49A0-B4B8-4E7E-9374-31953D03CA03}" destId="{71D852F1-C549-40AC-8AB9-836C87E82ECC}" srcOrd="0" destOrd="0" parTransId="{FA8C8AAE-FFC5-4476-9A2C-B3724AEE803C}" sibTransId="{2A6F6E55-FA0A-4C39-BF14-9F99E5C04333}"/>
    <dgm:cxn modelId="{650902A0-FFF3-43C6-80A5-91C9655CE2BC}" type="presOf" srcId="{ADE86FBF-8239-4325-8B88-FA83ECCDF3D3}" destId="{8F4E97D3-80B6-4B1D-9A8B-6AC3B654E18C}" srcOrd="0" destOrd="0" presId="urn:microsoft.com/office/officeart/2005/8/layout/equation2"/>
    <dgm:cxn modelId="{D3751EB9-4F55-401F-83FF-AAB047685DE6}" type="presOf" srcId="{698E49A0-B4B8-4E7E-9374-31953D03CA03}" destId="{56AF368C-39EF-40CA-9A33-5826783566B4}" srcOrd="0" destOrd="0" presId="urn:microsoft.com/office/officeart/2005/8/layout/equation2"/>
    <dgm:cxn modelId="{AFA1FEBA-C5A2-4563-9D5E-95C4CB9B7EE4}" type="presOf" srcId="{CFC03CE0-3808-4F8C-BDE1-B373C67814AC}" destId="{484D9991-6ACA-4A48-A016-D4BD22E381F6}" srcOrd="0" destOrd="0" presId="urn:microsoft.com/office/officeart/2005/8/layout/equation2"/>
    <dgm:cxn modelId="{932CB1BF-C80F-497F-A6C5-FC2E47F4E71D}" type="presOf" srcId="{CFC03CE0-3808-4F8C-BDE1-B373C67814AC}" destId="{0231AEF5-F90F-4877-A15B-4CCA22F550B5}" srcOrd="1" destOrd="0" presId="urn:microsoft.com/office/officeart/2005/8/layout/equation2"/>
    <dgm:cxn modelId="{92028BCC-483D-41C2-AC0A-ED594E91DA5F}" type="presOf" srcId="{71D852F1-C549-40AC-8AB9-836C87E82ECC}" destId="{F708BE4B-A534-43BC-99B3-DF7CED588007}" srcOrd="0" destOrd="0" presId="urn:microsoft.com/office/officeart/2005/8/layout/equation2"/>
    <dgm:cxn modelId="{1E1D5E01-4777-48A6-B616-B3D96228903F}" type="presParOf" srcId="{56AF368C-39EF-40CA-9A33-5826783566B4}" destId="{795590A6-EF2D-4B1A-A4E9-CE18133B6124}" srcOrd="0" destOrd="0" presId="urn:microsoft.com/office/officeart/2005/8/layout/equation2"/>
    <dgm:cxn modelId="{5D0D2258-7874-4937-AFEB-EB2E39B86302}" type="presParOf" srcId="{795590A6-EF2D-4B1A-A4E9-CE18133B6124}" destId="{F708BE4B-A534-43BC-99B3-DF7CED588007}" srcOrd="0" destOrd="0" presId="urn:microsoft.com/office/officeart/2005/8/layout/equation2"/>
    <dgm:cxn modelId="{BD892683-E3A1-4F24-901D-6790E6C4C1A9}" type="presParOf" srcId="{795590A6-EF2D-4B1A-A4E9-CE18133B6124}" destId="{CCA390D4-7773-469F-A296-2F8115E7D960}" srcOrd="1" destOrd="0" presId="urn:microsoft.com/office/officeart/2005/8/layout/equation2"/>
    <dgm:cxn modelId="{F6FB1C01-C946-49B5-87A4-E1FCDFFD3F96}" type="presParOf" srcId="{795590A6-EF2D-4B1A-A4E9-CE18133B6124}" destId="{56F17661-CEB1-4724-BB7D-5CD28072FCCE}" srcOrd="2" destOrd="0" presId="urn:microsoft.com/office/officeart/2005/8/layout/equation2"/>
    <dgm:cxn modelId="{4160F8A0-11DE-4A96-B65B-1DAB98DD49AE}" type="presParOf" srcId="{795590A6-EF2D-4B1A-A4E9-CE18133B6124}" destId="{5B827AD3-7AF2-4029-A88D-305FA74A895C}" srcOrd="3" destOrd="0" presId="urn:microsoft.com/office/officeart/2005/8/layout/equation2"/>
    <dgm:cxn modelId="{CE034EC6-A396-4950-A9E1-9C561F4B70CB}" type="presParOf" srcId="{795590A6-EF2D-4B1A-A4E9-CE18133B6124}" destId="{8F4E97D3-80B6-4B1D-9A8B-6AC3B654E18C}" srcOrd="4" destOrd="0" presId="urn:microsoft.com/office/officeart/2005/8/layout/equation2"/>
    <dgm:cxn modelId="{F6B62EB6-7C78-42F1-AFED-39D76DAD1ECF}" type="presParOf" srcId="{56AF368C-39EF-40CA-9A33-5826783566B4}" destId="{484D9991-6ACA-4A48-A016-D4BD22E381F6}" srcOrd="1" destOrd="0" presId="urn:microsoft.com/office/officeart/2005/8/layout/equation2"/>
    <dgm:cxn modelId="{D4D4BD49-B706-4330-ABB3-CCBCCFF842A2}" type="presParOf" srcId="{484D9991-6ACA-4A48-A016-D4BD22E381F6}" destId="{0231AEF5-F90F-4877-A15B-4CCA22F550B5}" srcOrd="0" destOrd="0" presId="urn:microsoft.com/office/officeart/2005/8/layout/equation2"/>
    <dgm:cxn modelId="{2645FA18-8D2E-48A2-B4FD-205734935738}" type="presParOf" srcId="{56AF368C-39EF-40CA-9A33-5826783566B4}" destId="{EB618DEF-0A92-4CFE-9CB6-F00D67E29C9E}" srcOrd="2" destOrd="0" presId="urn:microsoft.com/office/officeart/2005/8/layout/equati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4525463-E10A-4340-BDAF-4A4F9B299B12}" type="doc">
      <dgm:prSet loTypeId="urn:microsoft.com/office/officeart/2005/8/layout/vList2" loCatId="list" qsTypeId="urn:microsoft.com/office/officeart/2005/8/quickstyle/3d2#3" qsCatId="3D" csTypeId="urn:microsoft.com/office/officeart/2005/8/colors/accent1_2#1" csCatId="accent1" phldr="1"/>
      <dgm:spPr/>
      <dgm:t>
        <a:bodyPr/>
        <a:lstStyle/>
        <a:p>
          <a:endParaRPr lang="en-GB"/>
        </a:p>
      </dgm:t>
    </dgm:pt>
    <dgm:pt modelId="{76FC3FA6-A2CB-433D-BB8B-1837D2287E6F}">
      <dgm:prSet custT="1">
        <dgm:style>
          <a:lnRef idx="3">
            <a:schemeClr val="lt1"/>
          </a:lnRef>
          <a:fillRef idx="1">
            <a:schemeClr val="accent2"/>
          </a:fillRef>
          <a:effectRef idx="1">
            <a:schemeClr val="accent2"/>
          </a:effectRef>
          <a:fontRef idx="minor">
            <a:schemeClr val="lt1"/>
          </a:fontRef>
        </dgm:style>
      </dgm:prSet>
      <dgm:spPr/>
      <dgm:t>
        <a:bodyPr/>
        <a:lstStyle/>
        <a:p>
          <a:pPr rtl="0"/>
          <a:r>
            <a:rPr lang="en-GB" sz="2000" baseline="0" dirty="0" err="1">
              <a:solidFill>
                <a:schemeClr val="bg1"/>
              </a:solidFill>
            </a:rPr>
            <a:t>Parchu</a:t>
          </a:r>
          <a:r>
            <a:rPr lang="en-GB" sz="2000" baseline="0" dirty="0">
              <a:solidFill>
                <a:schemeClr val="bg1"/>
              </a:solidFill>
            </a:rPr>
            <a:t> </a:t>
          </a:r>
          <a:r>
            <a:rPr lang="en-GB" sz="2000" baseline="0" dirty="0" err="1">
              <a:solidFill>
                <a:schemeClr val="bg1"/>
              </a:solidFill>
            </a:rPr>
            <a:t>dulliau</a:t>
          </a:r>
          <a:r>
            <a:rPr lang="en-GB" sz="2000" baseline="0" dirty="0">
              <a:solidFill>
                <a:schemeClr val="bg1"/>
              </a:solidFill>
            </a:rPr>
            <a:t> </a:t>
          </a:r>
          <a:r>
            <a:rPr lang="en-GB" sz="2000" baseline="0" dirty="0" err="1">
              <a:solidFill>
                <a:schemeClr val="bg1"/>
              </a:solidFill>
            </a:rPr>
            <a:t>mynegiant</a:t>
          </a:r>
          <a:r>
            <a:rPr lang="en-GB" sz="2000" baseline="0" dirty="0">
              <a:solidFill>
                <a:schemeClr val="bg1"/>
              </a:solidFill>
            </a:rPr>
            <a:t> </a:t>
          </a:r>
          <a:r>
            <a:rPr lang="en-GB" sz="2000" baseline="0" dirty="0" err="1">
              <a:solidFill>
                <a:schemeClr val="bg1"/>
              </a:solidFill>
            </a:rPr>
            <a:t>pobl</a:t>
          </a:r>
          <a:r>
            <a:rPr lang="en-GB" sz="2000" baseline="0" dirty="0">
              <a:solidFill>
                <a:schemeClr val="bg1"/>
              </a:solidFill>
            </a:rPr>
            <a:t> </a:t>
          </a:r>
          <a:r>
            <a:rPr lang="en-GB" sz="2000" baseline="0" dirty="0" err="1">
              <a:solidFill>
                <a:schemeClr val="bg1"/>
              </a:solidFill>
            </a:rPr>
            <a:t>ifancParchu</a:t>
          </a:r>
          <a:r>
            <a:rPr lang="en-GB" sz="2000" baseline="0" dirty="0">
              <a:solidFill>
                <a:schemeClr val="bg1"/>
              </a:solidFill>
            </a:rPr>
            <a:t> </a:t>
          </a:r>
          <a:r>
            <a:rPr lang="en-GB" sz="2000" baseline="0" dirty="0" err="1">
              <a:solidFill>
                <a:schemeClr val="bg1"/>
              </a:solidFill>
            </a:rPr>
            <a:t>dulliau</a:t>
          </a:r>
          <a:r>
            <a:rPr lang="en-GB" sz="2000" baseline="0" dirty="0">
              <a:solidFill>
                <a:schemeClr val="bg1"/>
              </a:solidFill>
            </a:rPr>
            <a:t> </a:t>
          </a:r>
          <a:r>
            <a:rPr lang="en-GB" sz="2000" baseline="0" dirty="0" err="1">
              <a:solidFill>
                <a:schemeClr val="bg1"/>
              </a:solidFill>
            </a:rPr>
            <a:t>mynegiant</a:t>
          </a:r>
          <a:r>
            <a:rPr lang="en-GB" sz="2000" baseline="0" dirty="0">
              <a:solidFill>
                <a:schemeClr val="bg1"/>
              </a:solidFill>
            </a:rPr>
            <a:t> </a:t>
          </a:r>
          <a:r>
            <a:rPr lang="en-GB" sz="2000" baseline="0" dirty="0" err="1">
              <a:solidFill>
                <a:schemeClr val="bg1"/>
              </a:solidFill>
            </a:rPr>
            <a:t>pobl</a:t>
          </a:r>
          <a:r>
            <a:rPr lang="en-GB" sz="2000" baseline="0" dirty="0">
              <a:solidFill>
                <a:schemeClr val="bg1"/>
              </a:solidFill>
            </a:rPr>
            <a:t> </a:t>
          </a:r>
          <a:r>
            <a:rPr lang="en-GB" sz="2000" baseline="0" dirty="0" err="1">
              <a:solidFill>
                <a:schemeClr val="bg1"/>
              </a:solidFill>
            </a:rPr>
            <a:t>ifanc</a:t>
          </a:r>
          <a:endParaRPr lang="en-GB" sz="2000" baseline="0" dirty="0">
            <a:solidFill>
              <a:schemeClr val="bg1"/>
            </a:solidFill>
          </a:endParaRPr>
        </a:p>
        <a:p>
          <a:pPr rtl="0"/>
          <a:r>
            <a:rPr lang="en-GB" sz="2000" baseline="0" dirty="0">
              <a:solidFill>
                <a:schemeClr val="bg1"/>
              </a:solidFill>
            </a:rPr>
            <a:t>Respecting young people’s methods of expression</a:t>
          </a:r>
        </a:p>
      </dgm:t>
    </dgm:pt>
    <dgm:pt modelId="{DCCBA358-3661-4BDD-B787-A9BCA0988DAB}" type="parTrans" cxnId="{4D311F0A-5326-4423-BB3D-FE91BD8210CC}">
      <dgm:prSet/>
      <dgm:spPr/>
      <dgm:t>
        <a:bodyPr/>
        <a:lstStyle/>
        <a:p>
          <a:endParaRPr lang="en-GB"/>
        </a:p>
      </dgm:t>
    </dgm:pt>
    <dgm:pt modelId="{23DFC99C-6778-43EA-BC68-A4AA0DC79C55}" type="sibTrans" cxnId="{4D311F0A-5326-4423-BB3D-FE91BD8210CC}">
      <dgm:prSet/>
      <dgm:spPr/>
      <dgm:t>
        <a:bodyPr/>
        <a:lstStyle/>
        <a:p>
          <a:endParaRPr lang="en-GB"/>
        </a:p>
      </dgm:t>
    </dgm:pt>
    <dgm:pt modelId="{18A3CAAC-05EC-4CC3-8A1E-66B8140F47EA}" type="pres">
      <dgm:prSet presAssocID="{C4525463-E10A-4340-BDAF-4A4F9B299B12}" presName="linear" presStyleCnt="0">
        <dgm:presLayoutVars>
          <dgm:animLvl val="lvl"/>
          <dgm:resizeHandles val="exact"/>
        </dgm:presLayoutVars>
      </dgm:prSet>
      <dgm:spPr/>
    </dgm:pt>
    <dgm:pt modelId="{614CC7F9-8A7E-45FE-A78D-5A19250702AD}" type="pres">
      <dgm:prSet presAssocID="{76FC3FA6-A2CB-433D-BB8B-1837D2287E6F}" presName="parentText" presStyleLbl="node1" presStyleIdx="0" presStyleCnt="1" custScaleY="185995" custLinFactNeighborX="-661" custLinFactNeighborY="11503">
        <dgm:presLayoutVars>
          <dgm:chMax val="0"/>
          <dgm:bulletEnabled val="1"/>
        </dgm:presLayoutVars>
      </dgm:prSet>
      <dgm:spPr/>
    </dgm:pt>
  </dgm:ptLst>
  <dgm:cxnLst>
    <dgm:cxn modelId="{4D311F0A-5326-4423-BB3D-FE91BD8210CC}" srcId="{C4525463-E10A-4340-BDAF-4A4F9B299B12}" destId="{76FC3FA6-A2CB-433D-BB8B-1837D2287E6F}" srcOrd="0" destOrd="0" parTransId="{DCCBA358-3661-4BDD-B787-A9BCA0988DAB}" sibTransId="{23DFC99C-6778-43EA-BC68-A4AA0DC79C55}"/>
    <dgm:cxn modelId="{6E57A38A-6A79-4599-BD27-5BC69638B12A}" type="presOf" srcId="{76FC3FA6-A2CB-433D-BB8B-1837D2287E6F}" destId="{614CC7F9-8A7E-45FE-A78D-5A19250702AD}" srcOrd="0" destOrd="0" presId="urn:microsoft.com/office/officeart/2005/8/layout/vList2"/>
    <dgm:cxn modelId="{B00BFACB-9C19-4C54-BFA9-AA764B9966E1}" type="presOf" srcId="{C4525463-E10A-4340-BDAF-4A4F9B299B12}" destId="{18A3CAAC-05EC-4CC3-8A1E-66B8140F47EA}" srcOrd="0" destOrd="0" presId="urn:microsoft.com/office/officeart/2005/8/layout/vList2"/>
    <dgm:cxn modelId="{FF4FCD2B-02C8-4FBB-955F-BC54BD5225DB}" type="presParOf" srcId="{18A3CAAC-05EC-4CC3-8A1E-66B8140F47EA}" destId="{614CC7F9-8A7E-45FE-A78D-5A19250702AD}" srcOrd="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9CEF4B1-0357-4E44-AD18-B897E57A9CBF}" type="doc">
      <dgm:prSet loTypeId="urn:microsoft.com/office/officeart/2005/8/layout/vList2" loCatId="list" qsTypeId="urn:microsoft.com/office/officeart/2005/8/quickstyle/simple5" qsCatId="simple" csTypeId="urn:microsoft.com/office/officeart/2005/8/colors/accent1_2" csCatId="accent1"/>
      <dgm:spPr/>
      <dgm:t>
        <a:bodyPr/>
        <a:lstStyle/>
        <a:p>
          <a:endParaRPr lang="en-GB"/>
        </a:p>
      </dgm:t>
    </dgm:pt>
    <dgm:pt modelId="{4FD4C9C7-C97D-4D8F-A0A9-F70D5946CC28}">
      <dgm:prSet/>
      <dgm:spPr/>
      <dgm:t>
        <a:bodyPr/>
        <a:lstStyle/>
        <a:p>
          <a:pPr algn="ctr" rtl="0"/>
          <a:r>
            <a:rPr lang="en-GB" dirty="0"/>
            <a:t>Equality and Diversity</a:t>
          </a:r>
          <a:endParaRPr lang="en-US" dirty="0"/>
        </a:p>
      </dgm:t>
    </dgm:pt>
    <dgm:pt modelId="{86288DCF-BA97-4F8C-8886-94248C4655A3}" type="parTrans" cxnId="{7AA4E465-30C0-45A9-AB12-FE549D059B9C}">
      <dgm:prSet/>
      <dgm:spPr/>
      <dgm:t>
        <a:bodyPr/>
        <a:lstStyle/>
        <a:p>
          <a:endParaRPr lang="en-GB"/>
        </a:p>
      </dgm:t>
    </dgm:pt>
    <dgm:pt modelId="{88018035-7A45-4AAC-8E09-ECE5C5C78771}" type="sibTrans" cxnId="{7AA4E465-30C0-45A9-AB12-FE549D059B9C}">
      <dgm:prSet/>
      <dgm:spPr/>
      <dgm:t>
        <a:bodyPr/>
        <a:lstStyle/>
        <a:p>
          <a:endParaRPr lang="en-GB"/>
        </a:p>
      </dgm:t>
    </dgm:pt>
    <dgm:pt modelId="{17192597-CFBF-4D33-8255-9AE791A21714}" type="pres">
      <dgm:prSet presAssocID="{E9CEF4B1-0357-4E44-AD18-B897E57A9CBF}" presName="linear" presStyleCnt="0">
        <dgm:presLayoutVars>
          <dgm:animLvl val="lvl"/>
          <dgm:resizeHandles val="exact"/>
        </dgm:presLayoutVars>
      </dgm:prSet>
      <dgm:spPr/>
    </dgm:pt>
    <dgm:pt modelId="{A89C50A7-8B1B-43F5-B2E0-B21DA3AEE63F}" type="pres">
      <dgm:prSet presAssocID="{4FD4C9C7-C97D-4D8F-A0A9-F70D5946CC28}" presName="parentText" presStyleLbl="node1" presStyleIdx="0" presStyleCnt="1" custLinFactY="-8547" custLinFactNeighborX="-26871" custLinFactNeighborY="-100000">
        <dgm:presLayoutVars>
          <dgm:chMax val="0"/>
          <dgm:bulletEnabled val="1"/>
        </dgm:presLayoutVars>
      </dgm:prSet>
      <dgm:spPr/>
    </dgm:pt>
  </dgm:ptLst>
  <dgm:cxnLst>
    <dgm:cxn modelId="{67B6C642-AE54-480C-B31E-83005D925C3C}" type="presOf" srcId="{4FD4C9C7-C97D-4D8F-A0A9-F70D5946CC28}" destId="{A89C50A7-8B1B-43F5-B2E0-B21DA3AEE63F}" srcOrd="0" destOrd="0" presId="urn:microsoft.com/office/officeart/2005/8/layout/vList2"/>
    <dgm:cxn modelId="{7AA4E465-30C0-45A9-AB12-FE549D059B9C}" srcId="{E9CEF4B1-0357-4E44-AD18-B897E57A9CBF}" destId="{4FD4C9C7-C97D-4D8F-A0A9-F70D5946CC28}" srcOrd="0" destOrd="0" parTransId="{86288DCF-BA97-4F8C-8886-94248C4655A3}" sibTransId="{88018035-7A45-4AAC-8E09-ECE5C5C78771}"/>
    <dgm:cxn modelId="{79BA1BD7-ADD2-49D6-8088-31752D6C7AA0}" type="presOf" srcId="{E9CEF4B1-0357-4E44-AD18-B897E57A9CBF}" destId="{17192597-CFBF-4D33-8255-9AE791A21714}" srcOrd="0" destOrd="0" presId="urn:microsoft.com/office/officeart/2005/8/layout/vList2"/>
    <dgm:cxn modelId="{8B5A53B1-DF64-4BC6-A088-A3D20E0F87D2}" type="presParOf" srcId="{17192597-CFBF-4D33-8255-9AE791A21714}" destId="{A89C50A7-8B1B-43F5-B2E0-B21DA3AEE63F}" srcOrd="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1DCFED-5AD1-4A5A-903E-84B596A0F3BF}">
      <dsp:nvSpPr>
        <dsp:cNvPr id="0" name=""/>
        <dsp:cNvSpPr/>
      </dsp:nvSpPr>
      <dsp:spPr>
        <a:xfrm>
          <a:off x="0" y="0"/>
          <a:ext cx="7772400" cy="959400"/>
        </a:xfrm>
        <a:prstGeom prst="roundRect">
          <a:avLst/>
        </a:prstGeom>
        <a:solidFill>
          <a:schemeClr val="accent2"/>
        </a:solidFill>
        <a:ln w="19050" cap="flat" cmpd="sng" algn="ctr">
          <a:solidFill>
            <a:schemeClr val="lt1"/>
          </a:solidFill>
          <a:prstDash val="solid"/>
          <a:miter lim="800000"/>
        </a:ln>
        <a:effectLst/>
        <a:scene3d>
          <a:camera prst="orthographicFront"/>
          <a:lightRig rig="threePt" dir="t">
            <a:rot lat="0" lon="0" rev="7500000"/>
          </a:lightRig>
        </a:scene3d>
        <a:sp3d/>
      </dsp:spPr>
      <dsp:style>
        <a:lnRef idx="3">
          <a:schemeClr val="lt1"/>
        </a:lnRef>
        <a:fillRef idx="1">
          <a:schemeClr val="accent2"/>
        </a:fillRef>
        <a:effectRef idx="1">
          <a:schemeClr val="accent2"/>
        </a:effectRef>
        <a:fontRef idx="minor">
          <a:schemeClr val="lt1"/>
        </a:fontRef>
      </dsp:style>
      <dsp:txBody>
        <a:bodyPr spcFirstLastPara="0" vert="horz" wrap="square" lIns="152400" tIns="152400" rIns="152400" bIns="152400" numCol="1" spcCol="1270" anchor="ctr" anchorCtr="0">
          <a:noAutofit/>
        </a:bodyPr>
        <a:lstStyle/>
        <a:p>
          <a:pPr marL="0" lvl="0" indent="0" algn="ctr" defTabSz="1778000" rtl="0">
            <a:lnSpc>
              <a:spcPct val="90000"/>
            </a:lnSpc>
            <a:spcBef>
              <a:spcPct val="0"/>
            </a:spcBef>
            <a:spcAft>
              <a:spcPct val="35000"/>
            </a:spcAft>
            <a:buNone/>
          </a:pPr>
          <a:r>
            <a:rPr lang="en-GB" sz="4000" kern="1200" dirty="0" err="1"/>
            <a:t>Cymuned</a:t>
          </a:r>
          <a:r>
            <a:rPr lang="en-GB" sz="4000" kern="1200" dirty="0"/>
            <a:t>  Community</a:t>
          </a:r>
        </a:p>
      </dsp:txBody>
      <dsp:txXfrm>
        <a:off x="46834" y="46834"/>
        <a:ext cx="7678732" cy="86573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B11872-8AF3-4700-9F2A-4774A1B31E05}">
      <dsp:nvSpPr>
        <dsp:cNvPr id="0" name=""/>
        <dsp:cNvSpPr/>
      </dsp:nvSpPr>
      <dsp:spPr>
        <a:xfrm>
          <a:off x="0" y="48973"/>
          <a:ext cx="7786687" cy="1174753"/>
        </a:xfrm>
        <a:prstGeom prst="roundRect">
          <a:avLst/>
        </a:prstGeom>
        <a:solidFill>
          <a:schemeClr val="accent5"/>
        </a:solidFill>
        <a:ln w="19050" cap="flat" cmpd="sng" algn="ctr">
          <a:solidFill>
            <a:schemeClr val="lt1"/>
          </a:solidFill>
          <a:prstDash val="solid"/>
          <a:miter lim="800000"/>
        </a:ln>
        <a:effectLst/>
        <a:scene3d>
          <a:camera prst="orthographicFront"/>
          <a:lightRig rig="flat" dir="t"/>
        </a:scene3d>
        <a:sp3d/>
      </dsp:spPr>
      <dsp:style>
        <a:lnRef idx="3">
          <a:schemeClr val="lt1"/>
        </a:lnRef>
        <a:fillRef idx="1">
          <a:schemeClr val="accent5"/>
        </a:fillRef>
        <a:effectRef idx="1">
          <a:schemeClr val="accent5"/>
        </a:effectRef>
        <a:fontRef idx="minor">
          <a:schemeClr val="lt1"/>
        </a:fontRef>
      </dsp:style>
      <dsp:txBody>
        <a:bodyPr spcFirstLastPara="0" vert="horz" wrap="square" lIns="80010" tIns="80010" rIns="80010" bIns="80010" numCol="1" spcCol="1270" anchor="ctr" anchorCtr="0">
          <a:noAutofit/>
        </a:bodyPr>
        <a:lstStyle/>
        <a:p>
          <a:pPr marL="0" lvl="0" indent="0" algn="l" defTabSz="933450" rtl="0">
            <a:lnSpc>
              <a:spcPct val="90000"/>
            </a:lnSpc>
            <a:spcBef>
              <a:spcPct val="0"/>
            </a:spcBef>
            <a:spcAft>
              <a:spcPct val="35000"/>
            </a:spcAft>
            <a:buNone/>
          </a:pPr>
          <a:r>
            <a:rPr lang="en-GB" sz="2100" kern="1200" dirty="0"/>
            <a:t>Consider the community in which you live what characteristics make it a ‘community‘ </a:t>
          </a:r>
        </a:p>
      </dsp:txBody>
      <dsp:txXfrm>
        <a:off x="57347" y="106320"/>
        <a:ext cx="7671993" cy="1060059"/>
      </dsp:txXfrm>
    </dsp:sp>
    <dsp:sp modelId="{B4209B7F-8EAB-4FE2-A30F-C22311D983B0}">
      <dsp:nvSpPr>
        <dsp:cNvPr id="0" name=""/>
        <dsp:cNvSpPr/>
      </dsp:nvSpPr>
      <dsp:spPr>
        <a:xfrm>
          <a:off x="0" y="1284206"/>
          <a:ext cx="7786687" cy="1174753"/>
        </a:xfrm>
        <a:prstGeom prst="roundRect">
          <a:avLst/>
        </a:prstGeom>
        <a:solidFill>
          <a:schemeClr val="accent4"/>
        </a:solidFill>
        <a:ln w="19050" cap="flat" cmpd="sng" algn="ctr">
          <a:solidFill>
            <a:schemeClr val="lt1"/>
          </a:solidFill>
          <a:prstDash val="solid"/>
          <a:miter lim="800000"/>
        </a:ln>
        <a:effectLst/>
        <a:scene3d>
          <a:camera prst="orthographicFront"/>
          <a:lightRig rig="flat" dir="t"/>
        </a:scene3d>
        <a:sp3d/>
      </dsp:spPr>
      <dsp:style>
        <a:lnRef idx="3">
          <a:schemeClr val="lt1"/>
        </a:lnRef>
        <a:fillRef idx="1">
          <a:schemeClr val="accent4"/>
        </a:fillRef>
        <a:effectRef idx="1">
          <a:schemeClr val="accent4"/>
        </a:effectRef>
        <a:fontRef idx="minor">
          <a:schemeClr val="lt1"/>
        </a:fontRef>
      </dsp:style>
      <dsp:txBody>
        <a:bodyPr spcFirstLastPara="0" vert="horz" wrap="square" lIns="80010" tIns="80010" rIns="80010" bIns="80010" numCol="1" spcCol="1270" anchor="ctr" anchorCtr="0">
          <a:noAutofit/>
        </a:bodyPr>
        <a:lstStyle/>
        <a:p>
          <a:pPr marL="0" lvl="0" indent="0" algn="l" defTabSz="933450" rtl="0">
            <a:lnSpc>
              <a:spcPct val="90000"/>
            </a:lnSpc>
            <a:spcBef>
              <a:spcPct val="0"/>
            </a:spcBef>
            <a:spcAft>
              <a:spcPct val="35000"/>
            </a:spcAft>
            <a:buNone/>
          </a:pPr>
          <a:r>
            <a:rPr lang="en-GB" sz="2100" kern="1200" dirty="0"/>
            <a:t>What aspects of its culture, values and attitudes identify it as being significant in that community</a:t>
          </a:r>
        </a:p>
      </dsp:txBody>
      <dsp:txXfrm>
        <a:off x="57347" y="1341553"/>
        <a:ext cx="7671993" cy="1060059"/>
      </dsp:txXfrm>
    </dsp:sp>
    <dsp:sp modelId="{159F3291-3252-45F8-8BA6-FD1655E0FEF1}">
      <dsp:nvSpPr>
        <dsp:cNvPr id="0" name=""/>
        <dsp:cNvSpPr/>
      </dsp:nvSpPr>
      <dsp:spPr>
        <a:xfrm>
          <a:off x="0" y="2519439"/>
          <a:ext cx="7786687" cy="1174753"/>
        </a:xfrm>
        <a:prstGeom prst="roundRect">
          <a:avLst/>
        </a:prstGeom>
        <a:solidFill>
          <a:schemeClr val="accent6"/>
        </a:solidFill>
        <a:ln w="19050" cap="flat" cmpd="sng" algn="ctr">
          <a:solidFill>
            <a:schemeClr val="lt1"/>
          </a:solidFill>
          <a:prstDash val="solid"/>
          <a:miter lim="800000"/>
        </a:ln>
        <a:effectLst/>
        <a:scene3d>
          <a:camera prst="orthographicFront"/>
          <a:lightRig rig="flat" dir="t"/>
        </a:scene3d>
        <a:sp3d/>
      </dsp:spPr>
      <dsp:style>
        <a:lnRef idx="3">
          <a:schemeClr val="lt1"/>
        </a:lnRef>
        <a:fillRef idx="1">
          <a:schemeClr val="accent6"/>
        </a:fillRef>
        <a:effectRef idx="1">
          <a:schemeClr val="accent6"/>
        </a:effectRef>
        <a:fontRef idx="minor">
          <a:schemeClr val="lt1"/>
        </a:fontRef>
      </dsp:style>
      <dsp:txBody>
        <a:bodyPr spcFirstLastPara="0" vert="horz" wrap="square" lIns="80010" tIns="80010" rIns="80010" bIns="80010" numCol="1" spcCol="1270" anchor="ctr" anchorCtr="0">
          <a:noAutofit/>
        </a:bodyPr>
        <a:lstStyle/>
        <a:p>
          <a:pPr marL="0" lvl="0" indent="0" algn="l" defTabSz="933450" rtl="0">
            <a:lnSpc>
              <a:spcPct val="90000"/>
            </a:lnSpc>
            <a:spcBef>
              <a:spcPct val="0"/>
            </a:spcBef>
            <a:spcAft>
              <a:spcPct val="35000"/>
            </a:spcAft>
            <a:buNone/>
          </a:pPr>
          <a:r>
            <a:rPr lang="en-GB" sz="2100" kern="1200" dirty="0"/>
            <a:t>What changes if any have you experienced in that community, what effect have these </a:t>
          </a:r>
          <a:r>
            <a:rPr lang="en-GB" sz="2100" kern="1200" dirty="0">
              <a:latin typeface="Arial" panose="020B0604020202020204" pitchFamily="34" charset="0"/>
              <a:cs typeface="Arial" panose="020B0604020202020204" pitchFamily="34" charset="0"/>
            </a:rPr>
            <a:t>changes</a:t>
          </a:r>
          <a:r>
            <a:rPr lang="en-GB" sz="2100" kern="1200" dirty="0"/>
            <a:t> had on the community (e.g. welsh speakers)</a:t>
          </a:r>
        </a:p>
      </dsp:txBody>
      <dsp:txXfrm>
        <a:off x="57347" y="2576786"/>
        <a:ext cx="7671993" cy="1060059"/>
      </dsp:txXfrm>
    </dsp:sp>
    <dsp:sp modelId="{64F6C69C-3166-45CE-BB7F-FE775DC89195}">
      <dsp:nvSpPr>
        <dsp:cNvPr id="0" name=""/>
        <dsp:cNvSpPr/>
      </dsp:nvSpPr>
      <dsp:spPr>
        <a:xfrm>
          <a:off x="0" y="3708020"/>
          <a:ext cx="7786687" cy="1174753"/>
        </a:xfrm>
        <a:prstGeom prst="roundRect">
          <a:avLst/>
        </a:prstGeom>
        <a:solidFill>
          <a:schemeClr val="accent1"/>
        </a:solidFill>
        <a:ln w="19050" cap="flat" cmpd="sng" algn="ctr">
          <a:solidFill>
            <a:schemeClr val="lt1"/>
          </a:solidFill>
          <a:prstDash val="solid"/>
          <a:miter lim="800000"/>
        </a:ln>
        <a:effectLst/>
        <a:scene3d>
          <a:camera prst="orthographicFront"/>
          <a:lightRig rig="flat" dir="t"/>
        </a:scene3d>
        <a:sp3d/>
      </dsp:spPr>
      <dsp:style>
        <a:lnRef idx="3">
          <a:schemeClr val="lt1"/>
        </a:lnRef>
        <a:fillRef idx="1">
          <a:schemeClr val="accent1"/>
        </a:fillRef>
        <a:effectRef idx="1">
          <a:schemeClr val="accent1"/>
        </a:effectRef>
        <a:fontRef idx="minor">
          <a:schemeClr val="lt1"/>
        </a:fontRef>
      </dsp:style>
      <dsp:txBody>
        <a:bodyPr spcFirstLastPara="0" vert="horz" wrap="square" lIns="80010" tIns="80010" rIns="80010" bIns="80010" numCol="1" spcCol="1270" anchor="ctr" anchorCtr="0">
          <a:noAutofit/>
        </a:bodyPr>
        <a:lstStyle/>
        <a:p>
          <a:pPr marL="0" lvl="0" indent="0" algn="l" defTabSz="933450" rtl="0">
            <a:lnSpc>
              <a:spcPct val="90000"/>
            </a:lnSpc>
            <a:spcBef>
              <a:spcPct val="0"/>
            </a:spcBef>
            <a:spcAft>
              <a:spcPct val="35000"/>
            </a:spcAft>
            <a:buNone/>
          </a:pPr>
          <a:r>
            <a:rPr lang="en-GB" sz="2100" kern="1200" dirty="0">
              <a:latin typeface="Arial" panose="020B0604020202020204" pitchFamily="34" charset="0"/>
              <a:cs typeface="Arial" panose="020B0604020202020204" pitchFamily="34" charset="0"/>
            </a:rPr>
            <a:t>What were the key factors that brought about these changes</a:t>
          </a:r>
        </a:p>
      </dsp:txBody>
      <dsp:txXfrm>
        <a:off x="57347" y="3765367"/>
        <a:ext cx="7671993" cy="106005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F5FA90-9BB0-4B00-9280-875F5A05FE99}">
      <dsp:nvSpPr>
        <dsp:cNvPr id="0" name=""/>
        <dsp:cNvSpPr/>
      </dsp:nvSpPr>
      <dsp:spPr>
        <a:xfrm>
          <a:off x="0" y="0"/>
          <a:ext cx="6983061" cy="748800"/>
        </a:xfrm>
        <a:prstGeom prst="roundRect">
          <a:avLst/>
        </a:prstGeom>
        <a:solidFill>
          <a:schemeClr val="accent2"/>
        </a:solidFill>
        <a:ln w="19050" cap="flat" cmpd="sng" algn="ctr">
          <a:solidFill>
            <a:schemeClr val="lt1"/>
          </a:solidFill>
          <a:prstDash val="solid"/>
          <a:miter lim="800000"/>
        </a:ln>
        <a:effectLst/>
        <a:scene3d>
          <a:camera prst="orthographicFront"/>
          <a:lightRig rig="threePt" dir="t">
            <a:rot lat="0" lon="0" rev="7500000"/>
          </a:lightRig>
        </a:scene3d>
        <a:sp3d/>
      </dsp:spPr>
      <dsp:style>
        <a:lnRef idx="3">
          <a:schemeClr val="lt1"/>
        </a:lnRef>
        <a:fillRef idx="1">
          <a:schemeClr val="accent2"/>
        </a:fillRef>
        <a:effectRef idx="1">
          <a:schemeClr val="accent2"/>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rtl="0">
            <a:lnSpc>
              <a:spcPct val="90000"/>
            </a:lnSpc>
            <a:spcBef>
              <a:spcPct val="0"/>
            </a:spcBef>
            <a:spcAft>
              <a:spcPct val="35000"/>
            </a:spcAft>
            <a:buNone/>
          </a:pPr>
          <a:r>
            <a:rPr lang="en-GB" sz="3200" kern="1200" dirty="0">
              <a:latin typeface="Arial" panose="020B0604020202020204" pitchFamily="34" charset="0"/>
              <a:cs typeface="Arial" panose="020B0604020202020204" pitchFamily="34" charset="0"/>
            </a:rPr>
            <a:t>Community Audit  Activity</a:t>
          </a:r>
        </a:p>
      </dsp:txBody>
      <dsp:txXfrm>
        <a:off x="36553" y="36553"/>
        <a:ext cx="6909955" cy="67569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08BE4B-A534-43BC-99B3-DF7CED588007}">
      <dsp:nvSpPr>
        <dsp:cNvPr id="0" name=""/>
        <dsp:cNvSpPr/>
      </dsp:nvSpPr>
      <dsp:spPr>
        <a:xfrm>
          <a:off x="1310068" y="1050"/>
          <a:ext cx="1660147" cy="1660147"/>
        </a:xfrm>
        <a:prstGeom prst="ellipse">
          <a:avLst/>
        </a:prstGeom>
        <a:solidFill>
          <a:schemeClr val="accent3"/>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kern="1200" dirty="0"/>
            <a:t>Community </a:t>
          </a:r>
        </a:p>
      </dsp:txBody>
      <dsp:txXfrm>
        <a:off x="1553191" y="244173"/>
        <a:ext cx="1173901" cy="1173901"/>
      </dsp:txXfrm>
    </dsp:sp>
    <dsp:sp modelId="{56F17661-CEB1-4724-BB7D-5CD28072FCCE}">
      <dsp:nvSpPr>
        <dsp:cNvPr id="0" name=""/>
        <dsp:cNvSpPr/>
      </dsp:nvSpPr>
      <dsp:spPr>
        <a:xfrm>
          <a:off x="1658699" y="1796002"/>
          <a:ext cx="962885" cy="962885"/>
        </a:xfrm>
        <a:prstGeom prst="mathPlus">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dirty="0"/>
        </a:p>
      </dsp:txBody>
      <dsp:txXfrm>
        <a:off x="1786329" y="2164209"/>
        <a:ext cx="707625" cy="226471"/>
      </dsp:txXfrm>
    </dsp:sp>
    <dsp:sp modelId="{8F4E97D3-80B6-4B1D-9A8B-6AC3B654E18C}">
      <dsp:nvSpPr>
        <dsp:cNvPr id="0" name=""/>
        <dsp:cNvSpPr/>
      </dsp:nvSpPr>
      <dsp:spPr>
        <a:xfrm>
          <a:off x="1310068" y="2893691"/>
          <a:ext cx="1660147" cy="1660147"/>
        </a:xfrm>
        <a:prstGeom prst="ellipse">
          <a:avLst/>
        </a:prstGeom>
        <a:solidFill>
          <a:schemeClr val="accent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kern="1200" dirty="0"/>
            <a:t>Culture</a:t>
          </a:r>
        </a:p>
      </dsp:txBody>
      <dsp:txXfrm>
        <a:off x="1553191" y="3136814"/>
        <a:ext cx="1173901" cy="1173901"/>
      </dsp:txXfrm>
    </dsp:sp>
    <dsp:sp modelId="{484D9991-6ACA-4A48-A016-D4BD22E381F6}">
      <dsp:nvSpPr>
        <dsp:cNvPr id="0" name=""/>
        <dsp:cNvSpPr/>
      </dsp:nvSpPr>
      <dsp:spPr>
        <a:xfrm>
          <a:off x="3219238" y="1968657"/>
          <a:ext cx="527926" cy="61757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dirty="0"/>
        </a:p>
      </dsp:txBody>
      <dsp:txXfrm>
        <a:off x="3219238" y="2092172"/>
        <a:ext cx="369548" cy="370544"/>
      </dsp:txXfrm>
    </dsp:sp>
    <dsp:sp modelId="{EB618DEF-0A92-4CFE-9CB6-F00D67E29C9E}">
      <dsp:nvSpPr>
        <dsp:cNvPr id="0" name=""/>
        <dsp:cNvSpPr/>
      </dsp:nvSpPr>
      <dsp:spPr>
        <a:xfrm>
          <a:off x="3966304" y="617297"/>
          <a:ext cx="3320295" cy="3320295"/>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0" tIns="69850" rIns="69850" bIns="69850" numCol="1" spcCol="1270" anchor="ctr" anchorCtr="0">
          <a:noAutofit/>
        </a:bodyPr>
        <a:lstStyle/>
        <a:p>
          <a:pPr marL="0" lvl="0" indent="0" algn="ctr" defTabSz="2444750">
            <a:lnSpc>
              <a:spcPct val="90000"/>
            </a:lnSpc>
            <a:spcBef>
              <a:spcPct val="0"/>
            </a:spcBef>
            <a:spcAft>
              <a:spcPct val="35000"/>
            </a:spcAft>
            <a:buNone/>
          </a:pPr>
          <a:r>
            <a:rPr lang="en-GB" sz="5500" kern="1200" dirty="0"/>
            <a:t>Identity </a:t>
          </a:r>
        </a:p>
      </dsp:txBody>
      <dsp:txXfrm>
        <a:off x="4452550" y="1103543"/>
        <a:ext cx="2347803" cy="234780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4CC7F9-8A7E-45FE-A78D-5A19250702AD}">
      <dsp:nvSpPr>
        <dsp:cNvPr id="0" name=""/>
        <dsp:cNvSpPr/>
      </dsp:nvSpPr>
      <dsp:spPr>
        <a:xfrm>
          <a:off x="0" y="558165"/>
          <a:ext cx="7775575" cy="663074"/>
        </a:xfrm>
        <a:prstGeom prst="roundRect">
          <a:avLst/>
        </a:prstGeom>
        <a:solidFill>
          <a:schemeClr val="accent2"/>
        </a:solidFill>
        <a:ln w="19050" cap="flat" cmpd="sng" algn="ctr">
          <a:solidFill>
            <a:schemeClr val="lt1"/>
          </a:solidFill>
          <a:prstDash val="solid"/>
          <a:miter lim="800000"/>
        </a:ln>
        <a:effectLst/>
        <a:scene3d>
          <a:camera prst="orthographicFront"/>
          <a:lightRig rig="threePt" dir="t">
            <a:rot lat="0" lon="0" rev="7500000"/>
          </a:lightRig>
        </a:scene3d>
        <a:sp3d/>
      </dsp:spPr>
      <dsp:style>
        <a:lnRef idx="3">
          <a:schemeClr val="lt1"/>
        </a:lnRef>
        <a:fillRef idx="1">
          <a:schemeClr val="accent2"/>
        </a:fillRef>
        <a:effectRef idx="1">
          <a:schemeClr val="accent2"/>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GB" sz="2000" kern="1200" baseline="0" dirty="0" err="1">
              <a:solidFill>
                <a:schemeClr val="bg1"/>
              </a:solidFill>
            </a:rPr>
            <a:t>Parchu</a:t>
          </a:r>
          <a:r>
            <a:rPr lang="en-GB" sz="2000" kern="1200" baseline="0" dirty="0">
              <a:solidFill>
                <a:schemeClr val="bg1"/>
              </a:solidFill>
            </a:rPr>
            <a:t> </a:t>
          </a:r>
          <a:r>
            <a:rPr lang="en-GB" sz="2000" kern="1200" baseline="0" dirty="0" err="1">
              <a:solidFill>
                <a:schemeClr val="bg1"/>
              </a:solidFill>
            </a:rPr>
            <a:t>dulliau</a:t>
          </a:r>
          <a:r>
            <a:rPr lang="en-GB" sz="2000" kern="1200" baseline="0" dirty="0">
              <a:solidFill>
                <a:schemeClr val="bg1"/>
              </a:solidFill>
            </a:rPr>
            <a:t> </a:t>
          </a:r>
          <a:r>
            <a:rPr lang="en-GB" sz="2000" kern="1200" baseline="0" dirty="0" err="1">
              <a:solidFill>
                <a:schemeClr val="bg1"/>
              </a:solidFill>
            </a:rPr>
            <a:t>mynegiant</a:t>
          </a:r>
          <a:r>
            <a:rPr lang="en-GB" sz="2000" kern="1200" baseline="0" dirty="0">
              <a:solidFill>
                <a:schemeClr val="bg1"/>
              </a:solidFill>
            </a:rPr>
            <a:t> </a:t>
          </a:r>
          <a:r>
            <a:rPr lang="en-GB" sz="2000" kern="1200" baseline="0" dirty="0" err="1">
              <a:solidFill>
                <a:schemeClr val="bg1"/>
              </a:solidFill>
            </a:rPr>
            <a:t>pobl</a:t>
          </a:r>
          <a:r>
            <a:rPr lang="en-GB" sz="2000" kern="1200" baseline="0" dirty="0">
              <a:solidFill>
                <a:schemeClr val="bg1"/>
              </a:solidFill>
            </a:rPr>
            <a:t> </a:t>
          </a:r>
          <a:r>
            <a:rPr lang="en-GB" sz="2000" kern="1200" baseline="0" dirty="0" err="1">
              <a:solidFill>
                <a:schemeClr val="bg1"/>
              </a:solidFill>
            </a:rPr>
            <a:t>ifancParchu</a:t>
          </a:r>
          <a:r>
            <a:rPr lang="en-GB" sz="2000" kern="1200" baseline="0" dirty="0">
              <a:solidFill>
                <a:schemeClr val="bg1"/>
              </a:solidFill>
            </a:rPr>
            <a:t> </a:t>
          </a:r>
          <a:r>
            <a:rPr lang="en-GB" sz="2000" kern="1200" baseline="0" dirty="0" err="1">
              <a:solidFill>
                <a:schemeClr val="bg1"/>
              </a:solidFill>
            </a:rPr>
            <a:t>dulliau</a:t>
          </a:r>
          <a:r>
            <a:rPr lang="en-GB" sz="2000" kern="1200" baseline="0" dirty="0">
              <a:solidFill>
                <a:schemeClr val="bg1"/>
              </a:solidFill>
            </a:rPr>
            <a:t> </a:t>
          </a:r>
          <a:r>
            <a:rPr lang="en-GB" sz="2000" kern="1200" baseline="0" dirty="0" err="1">
              <a:solidFill>
                <a:schemeClr val="bg1"/>
              </a:solidFill>
            </a:rPr>
            <a:t>mynegiant</a:t>
          </a:r>
          <a:r>
            <a:rPr lang="en-GB" sz="2000" kern="1200" baseline="0" dirty="0">
              <a:solidFill>
                <a:schemeClr val="bg1"/>
              </a:solidFill>
            </a:rPr>
            <a:t> </a:t>
          </a:r>
          <a:r>
            <a:rPr lang="en-GB" sz="2000" kern="1200" baseline="0" dirty="0" err="1">
              <a:solidFill>
                <a:schemeClr val="bg1"/>
              </a:solidFill>
            </a:rPr>
            <a:t>pobl</a:t>
          </a:r>
          <a:r>
            <a:rPr lang="en-GB" sz="2000" kern="1200" baseline="0" dirty="0">
              <a:solidFill>
                <a:schemeClr val="bg1"/>
              </a:solidFill>
            </a:rPr>
            <a:t> </a:t>
          </a:r>
          <a:r>
            <a:rPr lang="en-GB" sz="2000" kern="1200" baseline="0" dirty="0" err="1">
              <a:solidFill>
                <a:schemeClr val="bg1"/>
              </a:solidFill>
            </a:rPr>
            <a:t>ifanc</a:t>
          </a:r>
          <a:endParaRPr lang="en-GB" sz="2000" kern="1200" baseline="0" dirty="0">
            <a:solidFill>
              <a:schemeClr val="bg1"/>
            </a:solidFill>
          </a:endParaRPr>
        </a:p>
        <a:p>
          <a:pPr marL="0" lvl="0" indent="0" algn="l" defTabSz="889000" rtl="0">
            <a:lnSpc>
              <a:spcPct val="90000"/>
            </a:lnSpc>
            <a:spcBef>
              <a:spcPct val="0"/>
            </a:spcBef>
            <a:spcAft>
              <a:spcPct val="35000"/>
            </a:spcAft>
            <a:buNone/>
          </a:pPr>
          <a:r>
            <a:rPr lang="en-GB" sz="2000" kern="1200" baseline="0" dirty="0">
              <a:solidFill>
                <a:schemeClr val="bg1"/>
              </a:solidFill>
            </a:rPr>
            <a:t>Respecting young people’s methods of expression</a:t>
          </a:r>
        </a:p>
      </dsp:txBody>
      <dsp:txXfrm>
        <a:off x="32369" y="590534"/>
        <a:ext cx="7710837" cy="59833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9C50A7-8B1B-43F5-B2E0-B21DA3AEE63F}">
      <dsp:nvSpPr>
        <dsp:cNvPr id="0" name=""/>
        <dsp:cNvSpPr/>
      </dsp:nvSpPr>
      <dsp:spPr>
        <a:xfrm>
          <a:off x="0" y="0"/>
          <a:ext cx="7548161" cy="91143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ctr" defTabSz="1689100" rtl="0">
            <a:lnSpc>
              <a:spcPct val="90000"/>
            </a:lnSpc>
            <a:spcBef>
              <a:spcPct val="0"/>
            </a:spcBef>
            <a:spcAft>
              <a:spcPct val="35000"/>
            </a:spcAft>
            <a:buNone/>
          </a:pPr>
          <a:r>
            <a:rPr lang="en-GB" sz="3800" kern="1200" dirty="0"/>
            <a:t>Equality and Diversity</a:t>
          </a:r>
          <a:endParaRPr lang="en-US" sz="3800" kern="1200" dirty="0"/>
        </a:p>
      </dsp:txBody>
      <dsp:txXfrm>
        <a:off x="44492" y="44492"/>
        <a:ext cx="7459177" cy="82244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equation2">
  <dgm:title val=""/>
  <dgm:desc val=""/>
  <dgm:catLst>
    <dgm:cat type="relationship" pri="18000"/>
    <dgm:cat type="process" pri="26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linDir" val="fromL"/>
          <dgm:param type="fallback" val="2D"/>
        </dgm:alg>
      </dgm:if>
      <dgm:else name="Name3">
        <dgm:alg type="lin">
          <dgm:param type="linDir" val="fromR"/>
          <dgm:param type="fallback" val="2D"/>
        </dgm:alg>
      </dgm:else>
    </dgm:choose>
    <dgm:shape xmlns:r="http://schemas.openxmlformats.org/officeDocument/2006/relationships" r:blip="">
      <dgm:adjLst/>
    </dgm:shape>
    <dgm:presOf/>
    <dgm:choose name="Name4">
      <dgm:if name="Name5" axis="ch" ptType="node" func="cnt" op="gte" val="3">
        <dgm:constrLst>
          <dgm:constr type="h" for="des" forName="node" refType="w" fact="0.5"/>
          <dgm:constr type="w" for="ch" forName="lastNode" refType="w"/>
          <dgm:constr type="w" for="des" forName="node" refType="h" refFor="des" refForName="node"/>
          <dgm:constr type="w" for="ch" forName="sibTransLast" refType="h" refFor="des" refForName="node" fact="0.6"/>
          <dgm:constr type="h" for="des" forName="sibTrans" refType="h" refFor="des" refForName="node" op="equ" fact="0.58"/>
          <dgm:constr type="w" for="des" forName="sibTrans" refType="h" refFor="des" refForName="sibTrans" op="equ"/>
          <dgm:constr type="primFontSz" for="ch" forName="lastNode" op="equ" val="65"/>
          <dgm:constr type="primFontSz" for="des" forName="node" op="equ" val="65"/>
          <dgm:constr type="primFontSz" for="des" forName="sibTrans" val="55"/>
          <dgm:constr type="primFontSz" for="des" forName="sibTrans" refType="primFontSz" refFor="des" refForName="node" op="lte" fact="0.8"/>
          <dgm:constr type="primFontSz" for="des" forName="connectorText" refType="primFontSz" refFor="des" refForName="node" op="lte" fact="0.8"/>
          <dgm:constr type="primFontSz" for="des" forName="connectorText" refType="primFontSz" refFor="des" refForName="sibTrans" op="equ"/>
          <dgm:constr type="h" for="des" forName="spacerT" refType="h" refFor="des" refForName="sibTrans" fact="0.14"/>
          <dgm:constr type="h" for="des" forName="spacerB" refType="h" refFor="des" refForName="sibTrans" fact="0.14"/>
        </dgm:constrLst>
      </dgm:if>
      <dgm:else name="Name6">
        <dgm:constrLst>
          <dgm:constr type="h" for="des" forName="node" refType="w"/>
          <dgm:constr type="w" for="ch" forName="lastNode" refType="w"/>
          <dgm:constr type="w" for="des" forName="node" refType="h" refFor="des" refForName="node"/>
          <dgm:constr type="w" for="ch" forName="sibTransLast" refType="h" refFor="des" refForName="node" fact="0.6"/>
          <dgm:constr type="h" for="des" forName="sibTrans" refType="h" refFor="des" refForName="node" op="equ" fact="0.58"/>
          <dgm:constr type="w" for="des" forName="sibTrans" refType="h" refFor="des" refForName="sibTrans" op="equ"/>
          <dgm:constr type="primFontSz" for="des" forName="node" val="65"/>
          <dgm:constr type="primFontSz" for="ch" forName="lastNode" refType="primFontSz" refFor="des" refForName="node" op="equ"/>
          <dgm:constr type="primFontSz" for="des" forName="sibTrans" val="55"/>
          <dgm:constr type="primFontSz" for="des" forName="connectorText" refType="primFontSz" refFor="des" refForName="node" op="lte" fact="0.8"/>
          <dgm:constr type="primFontSz" for="des" forName="connectorText" refType="primFontSz" refFor="des" refForName="sibTrans" op="equ"/>
          <dgm:constr type="h" for="des" forName="spacerT" refType="h" refFor="des" refForName="sibTrans" fact="0.14"/>
          <dgm:constr type="h" for="des" forName="spacerB" refType="h" refFor="des" refForName="sibTrans" fact="0.14"/>
        </dgm:constrLst>
      </dgm:else>
    </dgm:choose>
    <dgm:ruleLst/>
    <dgm:choose name="Name7">
      <dgm:if name="Name8" axis="ch" ptType="node" func="cnt" op="gte" val="1">
        <dgm:layoutNode name="vNodes">
          <dgm:alg type="lin">
            <dgm:param type="linDir" val="fromT"/>
            <dgm:param type="fallback" val="2D"/>
          </dgm:alg>
          <dgm:shape xmlns:r="http://schemas.openxmlformats.org/officeDocument/2006/relationships" r:blip="">
            <dgm:adjLst/>
          </dgm:shape>
          <dgm:presOf/>
          <dgm:constrLst/>
          <dgm:ruleLst/>
          <dgm:forEach name="Name9" axis="ch" ptType="node">
            <dgm:choose name="Name10">
              <dgm:if name="Name11" axis="self" func="revPos" op="neq" val="1">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choose name="Name12">
                  <dgm:if name="Name13" axis="self" ptType="node" func="revPos" op="gt" val="2">
                    <dgm:forEach name="sibTransForEach" axis="followSib" ptType="sibTrans" cnt="1">
                      <dgm:layoutNode name="spacerT">
                        <dgm:alg type="sp"/>
                        <dgm:shape xmlns:r="http://schemas.openxmlformats.org/officeDocument/2006/relationships" r:blip="">
                          <dgm:adjLst/>
                        </dgm:shape>
                        <dgm:presOf axis="self"/>
                        <dgm:constrLst/>
                        <dgm:ruleLst/>
                      </dgm:layoutNode>
                      <dgm:layoutNode name="sibTrans">
                        <dgm:alg type="tx"/>
                        <dgm:shape xmlns:r="http://schemas.openxmlformats.org/officeDocument/2006/relationships" type="mathPlus" r:blip="">
                          <dgm:adjLst/>
                        </dgm:shape>
                        <dgm:presOf axis="self"/>
                        <dgm:constrLst>
                          <dgm:constr type="h" refType="w"/>
                          <dgm:constr type="lMarg"/>
                          <dgm:constr type="rMarg"/>
                          <dgm:constr type="tMarg"/>
                          <dgm:constr type="bMarg"/>
                        </dgm:constrLst>
                        <dgm:ruleLst>
                          <dgm:rule type="primFontSz" val="5" fact="NaN" max="NaN"/>
                        </dgm:ruleLst>
                      </dgm:layoutNode>
                      <dgm:layoutNode name="spacerB">
                        <dgm:alg type="sp"/>
                        <dgm:shape xmlns:r="http://schemas.openxmlformats.org/officeDocument/2006/relationships" r:blip="">
                          <dgm:adjLst/>
                        </dgm:shape>
                        <dgm:presOf axis="self"/>
                        <dgm:constrLst/>
                        <dgm:ruleLst/>
                      </dgm:layoutNode>
                    </dgm:forEach>
                  </dgm:if>
                  <dgm:else name="Name14"/>
                </dgm:choose>
              </dgm:if>
              <dgm:else name="Name15"/>
            </dgm:choose>
          </dgm:forEach>
        </dgm:layoutNode>
        <dgm:choose name="Name16">
          <dgm:if name="Name17" axis="ch" ptType="node" func="cnt" op="gt" val="1">
            <dgm:layoutNode name="sibTransLast">
              <dgm:alg type="conn">
                <dgm:param type="begPts" val="auto"/>
                <dgm:param type="endPts" val="auto"/>
                <dgm:param type="srcNode" val="vNodes"/>
                <dgm:param type="dstNode" val="lastNode"/>
              </dgm:alg>
              <dgm:shape xmlns:r="http://schemas.openxmlformats.org/officeDocument/2006/relationships" type="conn" r:blip="">
                <dgm:adjLst/>
              </dgm:shape>
              <dgm:presOf axis="ch" ptType="sibTrans" st="-1" cnt="1"/>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ch desOrSelf" ptType="sibTrans sibTrans" st="-1 1" cnt="1 0"/>
                <dgm:constrLst>
                  <dgm:constr type="lMarg"/>
                  <dgm:constr type="rMarg"/>
                  <dgm:constr type="tMarg"/>
                  <dgm:constr type="bMarg"/>
                </dgm:constrLst>
                <dgm:ruleLst>
                  <dgm:rule type="primFontSz" val="5" fact="NaN" max="NaN"/>
                </dgm:ruleLst>
              </dgm:layoutNode>
            </dgm:layoutNode>
          </dgm:if>
          <dgm:else name="Name18"/>
        </dgm:choose>
        <dgm:layoutNode name="lastNode">
          <dgm:varLst>
            <dgm:bulletEnabled val="1"/>
          </dgm:varLst>
          <dgm:alg type="tx">
            <dgm:param type="txAnchorVertCh" val="mid"/>
          </dgm:alg>
          <dgm:shape xmlns:r="http://schemas.openxmlformats.org/officeDocument/2006/relationships" type="ellipse" r:blip="">
            <dgm:adjLst/>
          </dgm:shape>
          <dgm:presOf axis="ch desOrSelf" ptType="node node" st="-1 1" cnt="1 0"/>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else name="Name19"/>
    </dgm:choose>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2#1">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2#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3d2#3">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21E89D4-6094-4551-A5B4-D27CE92AEAD8}" type="datetimeFigureOut">
              <a:rPr lang="en-GB" smtClean="0"/>
              <a:t>16/10/2024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92CD4B5-2B5D-47D0-98E9-D3387C93EA43}" type="slidenum">
              <a:rPr lang="en-GB" smtClean="0"/>
              <a:t>‹#›</a:t>
            </a:fld>
            <a:endParaRPr lang="en-GB"/>
          </a:p>
        </p:txBody>
      </p:sp>
    </p:spTree>
    <p:extLst>
      <p:ext uri="{BB962C8B-B14F-4D97-AF65-F5344CB8AC3E}">
        <p14:creationId xmlns:p14="http://schemas.microsoft.com/office/powerpoint/2010/main" val="33820204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7D0BE41-42B6-4CF4-A3ED-1BB6FF4817F2}" type="slidenum">
              <a:rPr lang="en-GB" smtClean="0"/>
              <a:pPr/>
              <a:t>3</a:t>
            </a:fld>
            <a:endParaRPr lang="en-GB" dirty="0"/>
          </a:p>
        </p:txBody>
      </p:sp>
    </p:spTree>
    <p:extLst>
      <p:ext uri="{BB962C8B-B14F-4D97-AF65-F5344CB8AC3E}">
        <p14:creationId xmlns:p14="http://schemas.microsoft.com/office/powerpoint/2010/main" val="17647241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ctr" defTabSz="915988" eaLnBrk="0" hangingPunct="0">
              <a:defRPr sz="4400">
                <a:solidFill>
                  <a:schemeClr val="tx2"/>
                </a:solidFill>
                <a:latin typeface="Arial" panose="020B0604020202020204" pitchFamily="34" charset="0"/>
              </a:defRPr>
            </a:lvl1pPr>
            <a:lvl2pPr marL="742950" indent="-285750" algn="ctr" defTabSz="915988" eaLnBrk="0" hangingPunct="0">
              <a:defRPr sz="4400">
                <a:solidFill>
                  <a:schemeClr val="tx2"/>
                </a:solidFill>
                <a:latin typeface="Arial" panose="020B0604020202020204" pitchFamily="34" charset="0"/>
              </a:defRPr>
            </a:lvl2pPr>
            <a:lvl3pPr marL="1143000" indent="-228600" algn="ctr" defTabSz="915988" eaLnBrk="0" hangingPunct="0">
              <a:defRPr sz="4400">
                <a:solidFill>
                  <a:schemeClr val="tx2"/>
                </a:solidFill>
                <a:latin typeface="Arial" panose="020B0604020202020204" pitchFamily="34" charset="0"/>
              </a:defRPr>
            </a:lvl3pPr>
            <a:lvl4pPr marL="1600200" indent="-228600" algn="ctr" defTabSz="915988" eaLnBrk="0" hangingPunct="0">
              <a:defRPr sz="4400">
                <a:solidFill>
                  <a:schemeClr val="tx2"/>
                </a:solidFill>
                <a:latin typeface="Arial" panose="020B0604020202020204" pitchFamily="34" charset="0"/>
              </a:defRPr>
            </a:lvl4pPr>
            <a:lvl5pPr marL="2057400" indent="-228600" algn="ctr" defTabSz="915988" eaLnBrk="0" hangingPunct="0">
              <a:defRPr sz="4400">
                <a:solidFill>
                  <a:schemeClr val="tx2"/>
                </a:solidFill>
                <a:latin typeface="Arial" panose="020B0604020202020204" pitchFamily="34" charset="0"/>
              </a:defRPr>
            </a:lvl5pPr>
            <a:lvl6pPr marL="2514600" indent="-228600" algn="ctr" defTabSz="915988" eaLnBrk="0" fontAlgn="base" hangingPunct="0">
              <a:spcBef>
                <a:spcPct val="0"/>
              </a:spcBef>
              <a:spcAft>
                <a:spcPct val="0"/>
              </a:spcAft>
              <a:defRPr sz="4400">
                <a:solidFill>
                  <a:schemeClr val="tx2"/>
                </a:solidFill>
                <a:latin typeface="Arial" panose="020B0604020202020204" pitchFamily="34" charset="0"/>
              </a:defRPr>
            </a:lvl6pPr>
            <a:lvl7pPr marL="2971800" indent="-228600" algn="ctr" defTabSz="915988" eaLnBrk="0" fontAlgn="base" hangingPunct="0">
              <a:spcBef>
                <a:spcPct val="0"/>
              </a:spcBef>
              <a:spcAft>
                <a:spcPct val="0"/>
              </a:spcAft>
              <a:defRPr sz="4400">
                <a:solidFill>
                  <a:schemeClr val="tx2"/>
                </a:solidFill>
                <a:latin typeface="Arial" panose="020B0604020202020204" pitchFamily="34" charset="0"/>
              </a:defRPr>
            </a:lvl7pPr>
            <a:lvl8pPr marL="3429000" indent="-228600" algn="ctr" defTabSz="915988" eaLnBrk="0" fontAlgn="base" hangingPunct="0">
              <a:spcBef>
                <a:spcPct val="0"/>
              </a:spcBef>
              <a:spcAft>
                <a:spcPct val="0"/>
              </a:spcAft>
              <a:defRPr sz="4400">
                <a:solidFill>
                  <a:schemeClr val="tx2"/>
                </a:solidFill>
                <a:latin typeface="Arial" panose="020B0604020202020204" pitchFamily="34" charset="0"/>
              </a:defRPr>
            </a:lvl8pPr>
            <a:lvl9pPr marL="3886200" indent="-228600" algn="ctr" defTabSz="915988" eaLnBrk="0" fontAlgn="base" hangingPunct="0">
              <a:spcBef>
                <a:spcPct val="0"/>
              </a:spcBef>
              <a:spcAft>
                <a:spcPct val="0"/>
              </a:spcAft>
              <a:defRPr sz="4400">
                <a:solidFill>
                  <a:schemeClr val="tx2"/>
                </a:solidFill>
                <a:latin typeface="Arial" panose="020B0604020202020204" pitchFamily="34" charset="0"/>
              </a:defRPr>
            </a:lvl9pPr>
          </a:lstStyle>
          <a:p>
            <a:pPr algn="r" eaLnBrk="1" hangingPunct="1"/>
            <a:fld id="{B655C6E6-705B-412A-AB17-39A581110934}" type="slidenum">
              <a:rPr lang="en-GB" altLang="en-US" sz="1200">
                <a:solidFill>
                  <a:schemeClr val="tx1"/>
                </a:solidFill>
              </a:rPr>
              <a:pPr algn="r" eaLnBrk="1" hangingPunct="1"/>
              <a:t>5</a:t>
            </a:fld>
            <a:endParaRPr lang="en-GB" altLang="en-US" sz="1200" dirty="0">
              <a:solidFill>
                <a:schemeClr val="tx1"/>
              </a:solidFill>
            </a:endParaRPr>
          </a:p>
        </p:txBody>
      </p:sp>
      <p:sp>
        <p:nvSpPr>
          <p:cNvPr id="25603" name="Rectangle 2"/>
          <p:cNvSpPr>
            <a:spLocks noGrp="1" noRot="1" noChangeAspect="1" noChangeArrowheads="1" noTextEdit="1"/>
          </p:cNvSpPr>
          <p:nvPr>
            <p:ph type="sldImg"/>
          </p:nvPr>
        </p:nvSpPr>
        <p:spPr>
          <a:ln/>
        </p:spPr>
      </p:sp>
      <p:sp>
        <p:nvSpPr>
          <p:cNvPr id="25604" name="Rectangle 3"/>
          <p:cNvSpPr>
            <a:spLocks noGrp="1" noChangeArrowheads="1"/>
          </p:cNvSpPr>
          <p:nvPr>
            <p:ph type="body" idx="1"/>
          </p:nvPr>
        </p:nvSpPr>
        <p:spPr>
          <a:xfrm>
            <a:off x="676308" y="5136965"/>
            <a:ext cx="5410465" cy="4862511"/>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t>Ask learners to call out words that they think reflect the term community.</a:t>
            </a:r>
          </a:p>
          <a:p>
            <a:pPr eaLnBrk="1" hangingPunct="1"/>
            <a:r>
              <a:rPr lang="en-GB" altLang="en-US" dirty="0"/>
              <a:t>Write comments on flipchart</a:t>
            </a:r>
            <a:r>
              <a:rPr lang="en-GB" altLang="en-US" baseline="0" dirty="0"/>
              <a:t> in one colour pen. (you will be returning to this later to add further knowledge when teaching has been delivered)</a:t>
            </a:r>
            <a:endParaRPr lang="en-GB" altLang="en-US" dirty="0"/>
          </a:p>
        </p:txBody>
      </p:sp>
    </p:spTree>
    <p:extLst>
      <p:ext uri="{BB962C8B-B14F-4D97-AF65-F5344CB8AC3E}">
        <p14:creationId xmlns:p14="http://schemas.microsoft.com/office/powerpoint/2010/main" val="36913121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ctr" defTabSz="915988" eaLnBrk="0" hangingPunct="0">
              <a:defRPr sz="4400">
                <a:solidFill>
                  <a:schemeClr val="tx2"/>
                </a:solidFill>
                <a:latin typeface="Arial" panose="020B0604020202020204" pitchFamily="34" charset="0"/>
              </a:defRPr>
            </a:lvl1pPr>
            <a:lvl2pPr marL="742950" indent="-285750" algn="ctr" defTabSz="915988" eaLnBrk="0" hangingPunct="0">
              <a:defRPr sz="4400">
                <a:solidFill>
                  <a:schemeClr val="tx2"/>
                </a:solidFill>
                <a:latin typeface="Arial" panose="020B0604020202020204" pitchFamily="34" charset="0"/>
              </a:defRPr>
            </a:lvl2pPr>
            <a:lvl3pPr marL="1143000" indent="-228600" algn="ctr" defTabSz="915988" eaLnBrk="0" hangingPunct="0">
              <a:defRPr sz="4400">
                <a:solidFill>
                  <a:schemeClr val="tx2"/>
                </a:solidFill>
                <a:latin typeface="Arial" panose="020B0604020202020204" pitchFamily="34" charset="0"/>
              </a:defRPr>
            </a:lvl3pPr>
            <a:lvl4pPr marL="1600200" indent="-228600" algn="ctr" defTabSz="915988" eaLnBrk="0" hangingPunct="0">
              <a:defRPr sz="4400">
                <a:solidFill>
                  <a:schemeClr val="tx2"/>
                </a:solidFill>
                <a:latin typeface="Arial" panose="020B0604020202020204" pitchFamily="34" charset="0"/>
              </a:defRPr>
            </a:lvl4pPr>
            <a:lvl5pPr marL="2057400" indent="-228600" algn="ctr" defTabSz="915988" eaLnBrk="0" hangingPunct="0">
              <a:defRPr sz="4400">
                <a:solidFill>
                  <a:schemeClr val="tx2"/>
                </a:solidFill>
                <a:latin typeface="Arial" panose="020B0604020202020204" pitchFamily="34" charset="0"/>
              </a:defRPr>
            </a:lvl5pPr>
            <a:lvl6pPr marL="2514600" indent="-228600" algn="ctr" defTabSz="915988" eaLnBrk="0" fontAlgn="base" hangingPunct="0">
              <a:spcBef>
                <a:spcPct val="0"/>
              </a:spcBef>
              <a:spcAft>
                <a:spcPct val="0"/>
              </a:spcAft>
              <a:defRPr sz="4400">
                <a:solidFill>
                  <a:schemeClr val="tx2"/>
                </a:solidFill>
                <a:latin typeface="Arial" panose="020B0604020202020204" pitchFamily="34" charset="0"/>
              </a:defRPr>
            </a:lvl6pPr>
            <a:lvl7pPr marL="2971800" indent="-228600" algn="ctr" defTabSz="915988" eaLnBrk="0" fontAlgn="base" hangingPunct="0">
              <a:spcBef>
                <a:spcPct val="0"/>
              </a:spcBef>
              <a:spcAft>
                <a:spcPct val="0"/>
              </a:spcAft>
              <a:defRPr sz="4400">
                <a:solidFill>
                  <a:schemeClr val="tx2"/>
                </a:solidFill>
                <a:latin typeface="Arial" panose="020B0604020202020204" pitchFamily="34" charset="0"/>
              </a:defRPr>
            </a:lvl7pPr>
            <a:lvl8pPr marL="3429000" indent="-228600" algn="ctr" defTabSz="915988" eaLnBrk="0" fontAlgn="base" hangingPunct="0">
              <a:spcBef>
                <a:spcPct val="0"/>
              </a:spcBef>
              <a:spcAft>
                <a:spcPct val="0"/>
              </a:spcAft>
              <a:defRPr sz="4400">
                <a:solidFill>
                  <a:schemeClr val="tx2"/>
                </a:solidFill>
                <a:latin typeface="Arial" panose="020B0604020202020204" pitchFamily="34" charset="0"/>
              </a:defRPr>
            </a:lvl8pPr>
            <a:lvl9pPr marL="3886200" indent="-228600" algn="ctr" defTabSz="915988" eaLnBrk="0" fontAlgn="base" hangingPunct="0">
              <a:spcBef>
                <a:spcPct val="0"/>
              </a:spcBef>
              <a:spcAft>
                <a:spcPct val="0"/>
              </a:spcAft>
              <a:defRPr sz="4400">
                <a:solidFill>
                  <a:schemeClr val="tx2"/>
                </a:solidFill>
                <a:latin typeface="Arial" panose="020B0604020202020204" pitchFamily="34" charset="0"/>
              </a:defRPr>
            </a:lvl9pPr>
          </a:lstStyle>
          <a:p>
            <a:pPr algn="r" eaLnBrk="1" hangingPunct="1"/>
            <a:fld id="{9E596DB9-1B1B-4AD3-8F6D-EF37D9FB156F}" type="slidenum">
              <a:rPr lang="en-GB" altLang="en-US" sz="1200">
                <a:solidFill>
                  <a:schemeClr val="tx1"/>
                </a:solidFill>
              </a:rPr>
              <a:pPr algn="r" eaLnBrk="1" hangingPunct="1"/>
              <a:t>6</a:t>
            </a:fld>
            <a:endParaRPr lang="en-GB" altLang="en-US" sz="1200" dirty="0">
              <a:solidFill>
                <a:schemeClr val="tx1"/>
              </a:solidFill>
            </a:endParaRPr>
          </a:p>
        </p:txBody>
      </p:sp>
      <p:sp>
        <p:nvSpPr>
          <p:cNvPr id="26627" name="Rectangle 2"/>
          <p:cNvSpPr>
            <a:spLocks noGrp="1" noRot="1" noChangeAspect="1" noChangeArrowheads="1" noTextEdit="1"/>
          </p:cNvSpPr>
          <p:nvPr>
            <p:ph type="sldImg"/>
          </p:nvPr>
        </p:nvSpPr>
        <p:spPr>
          <a:ln/>
        </p:spPr>
      </p:sp>
      <p:sp>
        <p:nvSpPr>
          <p:cNvPr id="26628" name="Rectangle 3"/>
          <p:cNvSpPr>
            <a:spLocks noGrp="1" noChangeArrowheads="1"/>
          </p:cNvSpPr>
          <p:nvPr>
            <p:ph type="body" idx="1"/>
          </p:nvPr>
        </p:nvSpPr>
        <p:spPr>
          <a:xfrm>
            <a:off x="676308" y="5136965"/>
            <a:ext cx="5410465" cy="4862511"/>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t>Input</a:t>
            </a:r>
            <a:r>
              <a:rPr lang="en-GB" altLang="en-US" baseline="0" dirty="0"/>
              <a:t> on the following:</a:t>
            </a:r>
          </a:p>
          <a:p>
            <a:pPr eaLnBrk="1" hangingPunct="1"/>
            <a:endParaRPr lang="en-GB" altLang="en-US" baseline="0" dirty="0">
              <a:solidFill>
                <a:schemeClr val="accent4"/>
              </a:solidFill>
            </a:endParaRPr>
          </a:p>
          <a:p>
            <a:pPr marL="0" indent="0">
              <a:defRPr/>
            </a:pPr>
            <a:r>
              <a:rPr lang="en-GB" sz="1200" dirty="0">
                <a:solidFill>
                  <a:schemeClr val="accent4"/>
                </a:solidFill>
                <a:latin typeface="Arial" panose="020B0604020202020204" pitchFamily="34" charset="0"/>
                <a:cs typeface="Arial" panose="020B0604020202020204" pitchFamily="34" charset="0"/>
              </a:rPr>
              <a:t>An organised political, social or cultural body </a:t>
            </a:r>
          </a:p>
          <a:p>
            <a:pPr marL="0" indent="0">
              <a:defRPr/>
            </a:pPr>
            <a:endParaRPr lang="en-GB" sz="1200" dirty="0">
              <a:solidFill>
                <a:schemeClr val="accent4"/>
              </a:solidFill>
              <a:latin typeface="Arial" panose="020B0604020202020204" pitchFamily="34" charset="0"/>
              <a:cs typeface="Arial" panose="020B0604020202020204" pitchFamily="34" charset="0"/>
            </a:endParaRPr>
          </a:p>
          <a:p>
            <a:pPr marL="0" indent="0">
              <a:defRPr/>
            </a:pPr>
            <a:r>
              <a:rPr lang="en-GB" sz="1200" dirty="0">
                <a:solidFill>
                  <a:schemeClr val="accent4"/>
                </a:solidFill>
                <a:latin typeface="Arial" panose="020B0604020202020204" pitchFamily="34" charset="0"/>
                <a:cs typeface="Arial" panose="020B0604020202020204" pitchFamily="34" charset="0"/>
              </a:rPr>
              <a:t> A body of people in the same locality</a:t>
            </a:r>
          </a:p>
          <a:p>
            <a:pPr marL="0" indent="0">
              <a:defRPr/>
            </a:pPr>
            <a:endParaRPr lang="en-GB" sz="1200" dirty="0">
              <a:solidFill>
                <a:schemeClr val="accent4"/>
              </a:solidFill>
              <a:latin typeface="Arial" panose="020B0604020202020204" pitchFamily="34" charset="0"/>
              <a:cs typeface="Arial" panose="020B0604020202020204" pitchFamily="34" charset="0"/>
            </a:endParaRPr>
          </a:p>
          <a:p>
            <a:pPr marL="0" indent="0">
              <a:defRPr/>
            </a:pPr>
            <a:r>
              <a:rPr lang="en-GB" sz="1200" dirty="0">
                <a:solidFill>
                  <a:schemeClr val="accent4"/>
                </a:solidFill>
                <a:latin typeface="Arial" panose="020B0604020202020204" pitchFamily="34" charset="0"/>
                <a:cs typeface="Arial" panose="020B0604020202020204" pitchFamily="34" charset="0"/>
              </a:rPr>
              <a:t> Any group having working together or having similar  interests in common (sometimes described as community of interests)</a:t>
            </a:r>
          </a:p>
          <a:p>
            <a:pPr marL="0" indent="0">
              <a:defRPr/>
            </a:pPr>
            <a:endParaRPr lang="en-GB" sz="1200" dirty="0">
              <a:solidFill>
                <a:schemeClr val="accent4"/>
              </a:solidFill>
              <a:latin typeface="Arial" panose="020B0604020202020204" pitchFamily="34" charset="0"/>
              <a:cs typeface="Arial" panose="020B0604020202020204" pitchFamily="34" charset="0"/>
            </a:endParaRPr>
          </a:p>
          <a:p>
            <a:pPr marL="0" indent="0">
              <a:defRPr/>
            </a:pPr>
            <a:r>
              <a:rPr lang="en-GB" sz="1200" dirty="0">
                <a:solidFill>
                  <a:schemeClr val="accent4"/>
                </a:solidFill>
                <a:latin typeface="Arial" panose="020B0604020202020204" pitchFamily="34" charset="0"/>
                <a:cs typeface="Arial" panose="020B0604020202020204" pitchFamily="34" charset="0"/>
              </a:rPr>
              <a:t> Joint ownership (this is needed for people to feel part of the community)</a:t>
            </a:r>
            <a:r>
              <a:rPr lang="en-GB" sz="1200" baseline="0" dirty="0">
                <a:solidFill>
                  <a:schemeClr val="accent4"/>
                </a:solidFill>
                <a:latin typeface="Arial" panose="020B0604020202020204" pitchFamily="34" charset="0"/>
                <a:cs typeface="Arial" panose="020B0604020202020204" pitchFamily="34" charset="0"/>
              </a:rPr>
              <a:t> Do young people feel part of their local communities.</a:t>
            </a:r>
          </a:p>
          <a:p>
            <a:pPr marL="0" indent="0">
              <a:defRPr/>
            </a:pPr>
            <a:r>
              <a:rPr lang="en-GB" sz="1200" baseline="0" dirty="0">
                <a:solidFill>
                  <a:schemeClr val="accent4"/>
                </a:solidFill>
                <a:latin typeface="Arial" panose="020B0604020202020204" pitchFamily="34" charset="0"/>
                <a:cs typeface="Arial" panose="020B0604020202020204" pitchFamily="34" charset="0"/>
              </a:rPr>
              <a:t>What communities do young people belong to?</a:t>
            </a:r>
            <a:endParaRPr lang="en-GB" sz="1200" dirty="0">
              <a:solidFill>
                <a:schemeClr val="accent4"/>
              </a:solidFill>
              <a:latin typeface="Arial" panose="020B0604020202020204" pitchFamily="34" charset="0"/>
              <a:cs typeface="Arial" panose="020B0604020202020204" pitchFamily="34" charset="0"/>
            </a:endParaRPr>
          </a:p>
          <a:p>
            <a:pPr eaLnBrk="1" hangingPunct="1"/>
            <a:endParaRPr lang="en-GB" altLang="en-US" dirty="0"/>
          </a:p>
        </p:txBody>
      </p:sp>
    </p:spTree>
    <p:extLst>
      <p:ext uri="{BB962C8B-B14F-4D97-AF65-F5344CB8AC3E}">
        <p14:creationId xmlns:p14="http://schemas.microsoft.com/office/powerpoint/2010/main" val="5022084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ctr" defTabSz="915988" eaLnBrk="0" hangingPunct="0">
              <a:defRPr sz="4400">
                <a:solidFill>
                  <a:schemeClr val="tx2"/>
                </a:solidFill>
                <a:latin typeface="Arial" panose="020B0604020202020204" pitchFamily="34" charset="0"/>
              </a:defRPr>
            </a:lvl1pPr>
            <a:lvl2pPr marL="742950" indent="-285750" algn="ctr" defTabSz="915988" eaLnBrk="0" hangingPunct="0">
              <a:defRPr sz="4400">
                <a:solidFill>
                  <a:schemeClr val="tx2"/>
                </a:solidFill>
                <a:latin typeface="Arial" panose="020B0604020202020204" pitchFamily="34" charset="0"/>
              </a:defRPr>
            </a:lvl2pPr>
            <a:lvl3pPr marL="1143000" indent="-228600" algn="ctr" defTabSz="915988" eaLnBrk="0" hangingPunct="0">
              <a:defRPr sz="4400">
                <a:solidFill>
                  <a:schemeClr val="tx2"/>
                </a:solidFill>
                <a:latin typeface="Arial" panose="020B0604020202020204" pitchFamily="34" charset="0"/>
              </a:defRPr>
            </a:lvl3pPr>
            <a:lvl4pPr marL="1600200" indent="-228600" algn="ctr" defTabSz="915988" eaLnBrk="0" hangingPunct="0">
              <a:defRPr sz="4400">
                <a:solidFill>
                  <a:schemeClr val="tx2"/>
                </a:solidFill>
                <a:latin typeface="Arial" panose="020B0604020202020204" pitchFamily="34" charset="0"/>
              </a:defRPr>
            </a:lvl4pPr>
            <a:lvl5pPr marL="2057400" indent="-228600" algn="ctr" defTabSz="915988" eaLnBrk="0" hangingPunct="0">
              <a:defRPr sz="4400">
                <a:solidFill>
                  <a:schemeClr val="tx2"/>
                </a:solidFill>
                <a:latin typeface="Arial" panose="020B0604020202020204" pitchFamily="34" charset="0"/>
              </a:defRPr>
            </a:lvl5pPr>
            <a:lvl6pPr marL="2514600" indent="-228600" algn="ctr" defTabSz="915988" eaLnBrk="0" fontAlgn="base" hangingPunct="0">
              <a:spcBef>
                <a:spcPct val="0"/>
              </a:spcBef>
              <a:spcAft>
                <a:spcPct val="0"/>
              </a:spcAft>
              <a:defRPr sz="4400">
                <a:solidFill>
                  <a:schemeClr val="tx2"/>
                </a:solidFill>
                <a:latin typeface="Arial" panose="020B0604020202020204" pitchFamily="34" charset="0"/>
              </a:defRPr>
            </a:lvl6pPr>
            <a:lvl7pPr marL="2971800" indent="-228600" algn="ctr" defTabSz="915988" eaLnBrk="0" fontAlgn="base" hangingPunct="0">
              <a:spcBef>
                <a:spcPct val="0"/>
              </a:spcBef>
              <a:spcAft>
                <a:spcPct val="0"/>
              </a:spcAft>
              <a:defRPr sz="4400">
                <a:solidFill>
                  <a:schemeClr val="tx2"/>
                </a:solidFill>
                <a:latin typeface="Arial" panose="020B0604020202020204" pitchFamily="34" charset="0"/>
              </a:defRPr>
            </a:lvl7pPr>
            <a:lvl8pPr marL="3429000" indent="-228600" algn="ctr" defTabSz="915988" eaLnBrk="0" fontAlgn="base" hangingPunct="0">
              <a:spcBef>
                <a:spcPct val="0"/>
              </a:spcBef>
              <a:spcAft>
                <a:spcPct val="0"/>
              </a:spcAft>
              <a:defRPr sz="4400">
                <a:solidFill>
                  <a:schemeClr val="tx2"/>
                </a:solidFill>
                <a:latin typeface="Arial" panose="020B0604020202020204" pitchFamily="34" charset="0"/>
              </a:defRPr>
            </a:lvl8pPr>
            <a:lvl9pPr marL="3886200" indent="-228600" algn="ctr" defTabSz="915988" eaLnBrk="0" fontAlgn="base" hangingPunct="0">
              <a:spcBef>
                <a:spcPct val="0"/>
              </a:spcBef>
              <a:spcAft>
                <a:spcPct val="0"/>
              </a:spcAft>
              <a:defRPr sz="4400">
                <a:solidFill>
                  <a:schemeClr val="tx2"/>
                </a:solidFill>
                <a:latin typeface="Arial" panose="020B0604020202020204" pitchFamily="34" charset="0"/>
              </a:defRPr>
            </a:lvl9pPr>
          </a:lstStyle>
          <a:p>
            <a:pPr algn="r" eaLnBrk="1" hangingPunct="1"/>
            <a:fld id="{CF452536-C7E2-4E2C-93D2-7C9E6C866682}" type="slidenum">
              <a:rPr lang="en-GB" altLang="en-US" sz="1200">
                <a:solidFill>
                  <a:schemeClr val="tx1"/>
                </a:solidFill>
              </a:rPr>
              <a:pPr algn="r" eaLnBrk="1" hangingPunct="1"/>
              <a:t>8</a:t>
            </a:fld>
            <a:endParaRPr lang="en-GB" altLang="en-US" sz="1200" dirty="0">
              <a:solidFill>
                <a:schemeClr val="tx1"/>
              </a:solidFill>
            </a:endParaRPr>
          </a:p>
        </p:txBody>
      </p:sp>
      <p:sp>
        <p:nvSpPr>
          <p:cNvPr id="29699" name="Rectangle 2"/>
          <p:cNvSpPr>
            <a:spLocks noGrp="1" noRot="1" noChangeAspect="1" noChangeArrowheads="1" noTextEdit="1"/>
          </p:cNvSpPr>
          <p:nvPr>
            <p:ph type="sldImg"/>
          </p:nvPr>
        </p:nvSpPr>
        <p:spPr>
          <a:ln/>
        </p:spPr>
      </p:sp>
      <p:sp>
        <p:nvSpPr>
          <p:cNvPr id="29700" name="Rectangle 3"/>
          <p:cNvSpPr>
            <a:spLocks noGrp="1" noChangeArrowheads="1"/>
          </p:cNvSpPr>
          <p:nvPr>
            <p:ph type="body" idx="1"/>
          </p:nvPr>
        </p:nvSpPr>
        <p:spPr>
          <a:xfrm>
            <a:off x="676308" y="5136965"/>
            <a:ext cx="5410465" cy="4862511"/>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t>Group learners into geographical areas,</a:t>
            </a:r>
            <a:r>
              <a:rPr lang="en-GB" altLang="en-US" baseline="0" dirty="0"/>
              <a:t> ask them to consider the following questions and create a mini profile of the community where they live.</a:t>
            </a:r>
          </a:p>
          <a:p>
            <a:pPr eaLnBrk="1" hangingPunct="1"/>
            <a:r>
              <a:rPr lang="en-GB" altLang="en-US" baseline="0" dirty="0"/>
              <a:t>They should now have the concept of facilities and changes within their community.</a:t>
            </a:r>
            <a:endParaRPr lang="en-GB" altLang="en-US" dirty="0"/>
          </a:p>
        </p:txBody>
      </p:sp>
    </p:spTree>
    <p:extLst>
      <p:ext uri="{BB962C8B-B14F-4D97-AF65-F5344CB8AC3E}">
        <p14:creationId xmlns:p14="http://schemas.microsoft.com/office/powerpoint/2010/main" val="25870746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ctr" defTabSz="915988" eaLnBrk="0" hangingPunct="0">
              <a:defRPr sz="4400">
                <a:solidFill>
                  <a:schemeClr val="tx2"/>
                </a:solidFill>
                <a:latin typeface="Arial" panose="020B0604020202020204" pitchFamily="34" charset="0"/>
              </a:defRPr>
            </a:lvl1pPr>
            <a:lvl2pPr marL="742950" indent="-285750" algn="ctr" defTabSz="915988" eaLnBrk="0" hangingPunct="0">
              <a:defRPr sz="4400">
                <a:solidFill>
                  <a:schemeClr val="tx2"/>
                </a:solidFill>
                <a:latin typeface="Arial" panose="020B0604020202020204" pitchFamily="34" charset="0"/>
              </a:defRPr>
            </a:lvl2pPr>
            <a:lvl3pPr marL="1143000" indent="-228600" algn="ctr" defTabSz="915988" eaLnBrk="0" hangingPunct="0">
              <a:defRPr sz="4400">
                <a:solidFill>
                  <a:schemeClr val="tx2"/>
                </a:solidFill>
                <a:latin typeface="Arial" panose="020B0604020202020204" pitchFamily="34" charset="0"/>
              </a:defRPr>
            </a:lvl3pPr>
            <a:lvl4pPr marL="1600200" indent="-228600" algn="ctr" defTabSz="915988" eaLnBrk="0" hangingPunct="0">
              <a:defRPr sz="4400">
                <a:solidFill>
                  <a:schemeClr val="tx2"/>
                </a:solidFill>
                <a:latin typeface="Arial" panose="020B0604020202020204" pitchFamily="34" charset="0"/>
              </a:defRPr>
            </a:lvl4pPr>
            <a:lvl5pPr marL="2057400" indent="-228600" algn="ctr" defTabSz="915988" eaLnBrk="0" hangingPunct="0">
              <a:defRPr sz="4400">
                <a:solidFill>
                  <a:schemeClr val="tx2"/>
                </a:solidFill>
                <a:latin typeface="Arial" panose="020B0604020202020204" pitchFamily="34" charset="0"/>
              </a:defRPr>
            </a:lvl5pPr>
            <a:lvl6pPr marL="2514600" indent="-228600" algn="ctr" defTabSz="915988" eaLnBrk="0" fontAlgn="base" hangingPunct="0">
              <a:spcBef>
                <a:spcPct val="0"/>
              </a:spcBef>
              <a:spcAft>
                <a:spcPct val="0"/>
              </a:spcAft>
              <a:defRPr sz="4400">
                <a:solidFill>
                  <a:schemeClr val="tx2"/>
                </a:solidFill>
                <a:latin typeface="Arial" panose="020B0604020202020204" pitchFamily="34" charset="0"/>
              </a:defRPr>
            </a:lvl6pPr>
            <a:lvl7pPr marL="2971800" indent="-228600" algn="ctr" defTabSz="915988" eaLnBrk="0" fontAlgn="base" hangingPunct="0">
              <a:spcBef>
                <a:spcPct val="0"/>
              </a:spcBef>
              <a:spcAft>
                <a:spcPct val="0"/>
              </a:spcAft>
              <a:defRPr sz="4400">
                <a:solidFill>
                  <a:schemeClr val="tx2"/>
                </a:solidFill>
                <a:latin typeface="Arial" panose="020B0604020202020204" pitchFamily="34" charset="0"/>
              </a:defRPr>
            </a:lvl7pPr>
            <a:lvl8pPr marL="3429000" indent="-228600" algn="ctr" defTabSz="915988" eaLnBrk="0" fontAlgn="base" hangingPunct="0">
              <a:spcBef>
                <a:spcPct val="0"/>
              </a:spcBef>
              <a:spcAft>
                <a:spcPct val="0"/>
              </a:spcAft>
              <a:defRPr sz="4400">
                <a:solidFill>
                  <a:schemeClr val="tx2"/>
                </a:solidFill>
                <a:latin typeface="Arial" panose="020B0604020202020204" pitchFamily="34" charset="0"/>
              </a:defRPr>
            </a:lvl8pPr>
            <a:lvl9pPr marL="3886200" indent="-228600" algn="ctr" defTabSz="915988" eaLnBrk="0" fontAlgn="base" hangingPunct="0">
              <a:spcBef>
                <a:spcPct val="0"/>
              </a:spcBef>
              <a:spcAft>
                <a:spcPct val="0"/>
              </a:spcAft>
              <a:defRPr sz="4400">
                <a:solidFill>
                  <a:schemeClr val="tx2"/>
                </a:solidFill>
                <a:latin typeface="Arial" panose="020B0604020202020204" pitchFamily="34" charset="0"/>
              </a:defRPr>
            </a:lvl9pPr>
          </a:lstStyle>
          <a:p>
            <a:pPr algn="r" eaLnBrk="1" hangingPunct="1"/>
            <a:fld id="{F1113E0C-7627-4EB6-90AB-D776FD506261}" type="slidenum">
              <a:rPr lang="en-GB" altLang="en-US" sz="1200">
                <a:solidFill>
                  <a:schemeClr val="tx1"/>
                </a:solidFill>
              </a:rPr>
              <a:pPr algn="r" eaLnBrk="1" hangingPunct="1"/>
              <a:t>9</a:t>
            </a:fld>
            <a:endParaRPr lang="en-GB" altLang="en-US" sz="1200" dirty="0">
              <a:solidFill>
                <a:schemeClr val="tx1"/>
              </a:solidFill>
            </a:endParaRPr>
          </a:p>
        </p:txBody>
      </p:sp>
      <p:sp>
        <p:nvSpPr>
          <p:cNvPr id="28675" name="Rectangle 2"/>
          <p:cNvSpPr>
            <a:spLocks noGrp="1" noRot="1" noChangeAspect="1" noChangeArrowheads="1" noTextEdit="1"/>
          </p:cNvSpPr>
          <p:nvPr>
            <p:ph type="sldImg"/>
          </p:nvPr>
        </p:nvSpPr>
        <p:spPr>
          <a:ln/>
        </p:spPr>
      </p:sp>
      <p:sp>
        <p:nvSpPr>
          <p:cNvPr id="28676" name="Rectangle 3"/>
          <p:cNvSpPr>
            <a:spLocks noGrp="1" noChangeArrowheads="1"/>
          </p:cNvSpPr>
          <p:nvPr>
            <p:ph type="body" idx="1"/>
          </p:nvPr>
        </p:nvSpPr>
        <p:spPr>
          <a:xfrm>
            <a:off x="676308" y="5136965"/>
            <a:ext cx="5410465" cy="4862511"/>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t>Ask learners to consider the question and</a:t>
            </a:r>
            <a:r>
              <a:rPr lang="en-GB" altLang="en-US" baseline="0" dirty="0"/>
              <a:t> write their comments to the flipchart</a:t>
            </a:r>
            <a:endParaRPr lang="en-GB" altLang="en-US" dirty="0"/>
          </a:p>
        </p:txBody>
      </p:sp>
    </p:spTree>
    <p:extLst>
      <p:ext uri="{BB962C8B-B14F-4D97-AF65-F5344CB8AC3E}">
        <p14:creationId xmlns:p14="http://schemas.microsoft.com/office/powerpoint/2010/main" val="6769144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ctr" defTabSz="915988" eaLnBrk="0" hangingPunct="0">
              <a:defRPr sz="4400">
                <a:solidFill>
                  <a:schemeClr val="tx2"/>
                </a:solidFill>
                <a:latin typeface="Arial" panose="020B0604020202020204" pitchFamily="34" charset="0"/>
              </a:defRPr>
            </a:lvl1pPr>
            <a:lvl2pPr marL="742950" indent="-285750" algn="ctr" defTabSz="915988" eaLnBrk="0" hangingPunct="0">
              <a:defRPr sz="4400">
                <a:solidFill>
                  <a:schemeClr val="tx2"/>
                </a:solidFill>
                <a:latin typeface="Arial" panose="020B0604020202020204" pitchFamily="34" charset="0"/>
              </a:defRPr>
            </a:lvl2pPr>
            <a:lvl3pPr marL="1143000" indent="-228600" algn="ctr" defTabSz="915988" eaLnBrk="0" hangingPunct="0">
              <a:defRPr sz="4400">
                <a:solidFill>
                  <a:schemeClr val="tx2"/>
                </a:solidFill>
                <a:latin typeface="Arial" panose="020B0604020202020204" pitchFamily="34" charset="0"/>
              </a:defRPr>
            </a:lvl3pPr>
            <a:lvl4pPr marL="1600200" indent="-228600" algn="ctr" defTabSz="915988" eaLnBrk="0" hangingPunct="0">
              <a:defRPr sz="4400">
                <a:solidFill>
                  <a:schemeClr val="tx2"/>
                </a:solidFill>
                <a:latin typeface="Arial" panose="020B0604020202020204" pitchFamily="34" charset="0"/>
              </a:defRPr>
            </a:lvl4pPr>
            <a:lvl5pPr marL="2057400" indent="-228600" algn="ctr" defTabSz="915988" eaLnBrk="0" hangingPunct="0">
              <a:defRPr sz="4400">
                <a:solidFill>
                  <a:schemeClr val="tx2"/>
                </a:solidFill>
                <a:latin typeface="Arial" panose="020B0604020202020204" pitchFamily="34" charset="0"/>
              </a:defRPr>
            </a:lvl5pPr>
            <a:lvl6pPr marL="2514600" indent="-228600" algn="ctr" defTabSz="915988" eaLnBrk="0" fontAlgn="base" hangingPunct="0">
              <a:spcBef>
                <a:spcPct val="0"/>
              </a:spcBef>
              <a:spcAft>
                <a:spcPct val="0"/>
              </a:spcAft>
              <a:defRPr sz="4400">
                <a:solidFill>
                  <a:schemeClr val="tx2"/>
                </a:solidFill>
                <a:latin typeface="Arial" panose="020B0604020202020204" pitchFamily="34" charset="0"/>
              </a:defRPr>
            </a:lvl6pPr>
            <a:lvl7pPr marL="2971800" indent="-228600" algn="ctr" defTabSz="915988" eaLnBrk="0" fontAlgn="base" hangingPunct="0">
              <a:spcBef>
                <a:spcPct val="0"/>
              </a:spcBef>
              <a:spcAft>
                <a:spcPct val="0"/>
              </a:spcAft>
              <a:defRPr sz="4400">
                <a:solidFill>
                  <a:schemeClr val="tx2"/>
                </a:solidFill>
                <a:latin typeface="Arial" panose="020B0604020202020204" pitchFamily="34" charset="0"/>
              </a:defRPr>
            </a:lvl7pPr>
            <a:lvl8pPr marL="3429000" indent="-228600" algn="ctr" defTabSz="915988" eaLnBrk="0" fontAlgn="base" hangingPunct="0">
              <a:spcBef>
                <a:spcPct val="0"/>
              </a:spcBef>
              <a:spcAft>
                <a:spcPct val="0"/>
              </a:spcAft>
              <a:defRPr sz="4400">
                <a:solidFill>
                  <a:schemeClr val="tx2"/>
                </a:solidFill>
                <a:latin typeface="Arial" panose="020B0604020202020204" pitchFamily="34" charset="0"/>
              </a:defRPr>
            </a:lvl8pPr>
            <a:lvl9pPr marL="3886200" indent="-228600" algn="ctr" defTabSz="915988" eaLnBrk="0" fontAlgn="base" hangingPunct="0">
              <a:spcBef>
                <a:spcPct val="0"/>
              </a:spcBef>
              <a:spcAft>
                <a:spcPct val="0"/>
              </a:spcAft>
              <a:defRPr sz="4400">
                <a:solidFill>
                  <a:schemeClr val="tx2"/>
                </a:solidFill>
                <a:latin typeface="Arial" panose="020B0604020202020204" pitchFamily="34" charset="0"/>
              </a:defRPr>
            </a:lvl9pPr>
          </a:lstStyle>
          <a:p>
            <a:pPr algn="r" eaLnBrk="1" hangingPunct="1"/>
            <a:fld id="{F1113E0C-7627-4EB6-90AB-D776FD506261}" type="slidenum">
              <a:rPr lang="en-GB" altLang="en-US" sz="1200">
                <a:solidFill>
                  <a:schemeClr val="tx1"/>
                </a:solidFill>
              </a:rPr>
              <a:pPr algn="r" eaLnBrk="1" hangingPunct="1"/>
              <a:t>10</a:t>
            </a:fld>
            <a:endParaRPr lang="en-GB" altLang="en-US" sz="1200" dirty="0">
              <a:solidFill>
                <a:schemeClr val="tx1"/>
              </a:solidFill>
            </a:endParaRPr>
          </a:p>
        </p:txBody>
      </p:sp>
      <p:sp>
        <p:nvSpPr>
          <p:cNvPr id="28675" name="Rectangle 2"/>
          <p:cNvSpPr>
            <a:spLocks noGrp="1" noRot="1" noChangeAspect="1" noChangeArrowheads="1" noTextEdit="1"/>
          </p:cNvSpPr>
          <p:nvPr>
            <p:ph type="sldImg"/>
          </p:nvPr>
        </p:nvSpPr>
        <p:spPr>
          <a:ln/>
        </p:spPr>
      </p:sp>
      <p:sp>
        <p:nvSpPr>
          <p:cNvPr id="28676" name="Rectangle 3"/>
          <p:cNvSpPr>
            <a:spLocks noGrp="1" noChangeArrowheads="1"/>
          </p:cNvSpPr>
          <p:nvPr>
            <p:ph type="body" idx="1"/>
          </p:nvPr>
        </p:nvSpPr>
        <p:spPr>
          <a:xfrm>
            <a:off x="676308" y="5136965"/>
            <a:ext cx="5410465" cy="4862511"/>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t>Divide</a:t>
            </a:r>
            <a:r>
              <a:rPr lang="en-GB" altLang="en-US" baseline="0" dirty="0"/>
              <a:t> learners into groups and give them activity ‘A Tale of Two Learners’.  Instruct them in their groups to read through the two tales on each side of the resources – one of a teenager living in a city and one of a teenager living in the countryside.  Ask them to consider the question at the top of the resource:</a:t>
            </a:r>
          </a:p>
          <a:p>
            <a:pPr eaLnBrk="1" hangingPunct="1"/>
            <a:r>
              <a:rPr lang="en-GB" altLang="en-US" b="1" baseline="0" dirty="0"/>
              <a:t>How does the life of a young person living in a city of over 1 million people compare with that of a young person living in the countryside?  </a:t>
            </a:r>
          </a:p>
          <a:p>
            <a:pPr eaLnBrk="1" hangingPunct="1"/>
            <a:r>
              <a:rPr lang="en-GB" altLang="en-US" dirty="0"/>
              <a:t>Ask learners to consider the question and</a:t>
            </a:r>
            <a:r>
              <a:rPr lang="en-GB" altLang="en-US" baseline="0" dirty="0"/>
              <a:t> write their comments to the flipchart</a:t>
            </a:r>
          </a:p>
          <a:p>
            <a:pPr eaLnBrk="1" hangingPunct="1"/>
            <a:endParaRPr lang="en-GB" altLang="en-US" baseline="0" dirty="0"/>
          </a:p>
          <a:p>
            <a:pPr eaLnBrk="1" hangingPunct="1"/>
            <a:r>
              <a:rPr lang="en-GB" altLang="en-US" baseline="0" dirty="0"/>
              <a:t>Carousel 3 groups for input on Rural, Urban, and Inner City</a:t>
            </a:r>
            <a:endParaRPr lang="en-GB" altLang="en-US" dirty="0"/>
          </a:p>
        </p:txBody>
      </p:sp>
    </p:spTree>
    <p:extLst>
      <p:ext uri="{BB962C8B-B14F-4D97-AF65-F5344CB8AC3E}">
        <p14:creationId xmlns:p14="http://schemas.microsoft.com/office/powerpoint/2010/main" val="30142974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Learners</a:t>
            </a:r>
            <a:r>
              <a:rPr lang="en-GB" baseline="0" dirty="0"/>
              <a:t> can now answer the questions on this slide with specific focus on young people experiences. If learners are in the same community they can do this together </a:t>
            </a:r>
            <a:endParaRPr lang="en-GB" dirty="0"/>
          </a:p>
        </p:txBody>
      </p:sp>
      <p:sp>
        <p:nvSpPr>
          <p:cNvPr id="4" name="Slide Number Placeholder 3"/>
          <p:cNvSpPr>
            <a:spLocks noGrp="1"/>
          </p:cNvSpPr>
          <p:nvPr>
            <p:ph type="sldNum" sz="quarter" idx="10"/>
          </p:nvPr>
        </p:nvSpPr>
        <p:spPr/>
        <p:txBody>
          <a:bodyPr/>
          <a:lstStyle/>
          <a:p>
            <a:fld id="{87D0BE41-42B6-4CF4-A3ED-1BB6FF4817F2}" type="slidenum">
              <a:rPr lang="en-GB" smtClean="0"/>
              <a:pPr/>
              <a:t>12</a:t>
            </a:fld>
            <a:endParaRPr lang="en-GB" dirty="0"/>
          </a:p>
        </p:txBody>
      </p:sp>
    </p:spTree>
    <p:extLst>
      <p:ext uri="{BB962C8B-B14F-4D97-AF65-F5344CB8AC3E}">
        <p14:creationId xmlns:p14="http://schemas.microsoft.com/office/powerpoint/2010/main" val="18392313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ctr" defTabSz="915988" eaLnBrk="0" hangingPunct="0">
              <a:defRPr sz="4400">
                <a:solidFill>
                  <a:schemeClr val="tx2"/>
                </a:solidFill>
                <a:latin typeface="Arial" panose="020B0604020202020204" pitchFamily="34" charset="0"/>
              </a:defRPr>
            </a:lvl1pPr>
            <a:lvl2pPr marL="742950" indent="-285750" algn="ctr" defTabSz="915988" eaLnBrk="0" hangingPunct="0">
              <a:defRPr sz="4400">
                <a:solidFill>
                  <a:schemeClr val="tx2"/>
                </a:solidFill>
                <a:latin typeface="Arial" panose="020B0604020202020204" pitchFamily="34" charset="0"/>
              </a:defRPr>
            </a:lvl2pPr>
            <a:lvl3pPr marL="1143000" indent="-228600" algn="ctr" defTabSz="915988" eaLnBrk="0" hangingPunct="0">
              <a:defRPr sz="4400">
                <a:solidFill>
                  <a:schemeClr val="tx2"/>
                </a:solidFill>
                <a:latin typeface="Arial" panose="020B0604020202020204" pitchFamily="34" charset="0"/>
              </a:defRPr>
            </a:lvl3pPr>
            <a:lvl4pPr marL="1600200" indent="-228600" algn="ctr" defTabSz="915988" eaLnBrk="0" hangingPunct="0">
              <a:defRPr sz="4400">
                <a:solidFill>
                  <a:schemeClr val="tx2"/>
                </a:solidFill>
                <a:latin typeface="Arial" panose="020B0604020202020204" pitchFamily="34" charset="0"/>
              </a:defRPr>
            </a:lvl4pPr>
            <a:lvl5pPr marL="2057400" indent="-228600" algn="ctr" defTabSz="915988" eaLnBrk="0" hangingPunct="0">
              <a:defRPr sz="4400">
                <a:solidFill>
                  <a:schemeClr val="tx2"/>
                </a:solidFill>
                <a:latin typeface="Arial" panose="020B0604020202020204" pitchFamily="34" charset="0"/>
              </a:defRPr>
            </a:lvl5pPr>
            <a:lvl6pPr marL="2514600" indent="-228600" algn="ctr" defTabSz="915988" eaLnBrk="0" fontAlgn="base" hangingPunct="0">
              <a:spcBef>
                <a:spcPct val="0"/>
              </a:spcBef>
              <a:spcAft>
                <a:spcPct val="0"/>
              </a:spcAft>
              <a:defRPr sz="4400">
                <a:solidFill>
                  <a:schemeClr val="tx2"/>
                </a:solidFill>
                <a:latin typeface="Arial" panose="020B0604020202020204" pitchFamily="34" charset="0"/>
              </a:defRPr>
            </a:lvl6pPr>
            <a:lvl7pPr marL="2971800" indent="-228600" algn="ctr" defTabSz="915988" eaLnBrk="0" fontAlgn="base" hangingPunct="0">
              <a:spcBef>
                <a:spcPct val="0"/>
              </a:spcBef>
              <a:spcAft>
                <a:spcPct val="0"/>
              </a:spcAft>
              <a:defRPr sz="4400">
                <a:solidFill>
                  <a:schemeClr val="tx2"/>
                </a:solidFill>
                <a:latin typeface="Arial" panose="020B0604020202020204" pitchFamily="34" charset="0"/>
              </a:defRPr>
            </a:lvl7pPr>
            <a:lvl8pPr marL="3429000" indent="-228600" algn="ctr" defTabSz="915988" eaLnBrk="0" fontAlgn="base" hangingPunct="0">
              <a:spcBef>
                <a:spcPct val="0"/>
              </a:spcBef>
              <a:spcAft>
                <a:spcPct val="0"/>
              </a:spcAft>
              <a:defRPr sz="4400">
                <a:solidFill>
                  <a:schemeClr val="tx2"/>
                </a:solidFill>
                <a:latin typeface="Arial" panose="020B0604020202020204" pitchFamily="34" charset="0"/>
              </a:defRPr>
            </a:lvl8pPr>
            <a:lvl9pPr marL="3886200" indent="-228600" algn="ctr" defTabSz="915988" eaLnBrk="0" fontAlgn="base" hangingPunct="0">
              <a:spcBef>
                <a:spcPct val="0"/>
              </a:spcBef>
              <a:spcAft>
                <a:spcPct val="0"/>
              </a:spcAft>
              <a:defRPr sz="4400">
                <a:solidFill>
                  <a:schemeClr val="tx2"/>
                </a:solidFill>
                <a:latin typeface="Arial" panose="020B0604020202020204" pitchFamily="34" charset="0"/>
              </a:defRPr>
            </a:lvl9pPr>
          </a:lstStyle>
          <a:p>
            <a:pPr algn="r" eaLnBrk="1" hangingPunct="1"/>
            <a:fld id="{5495C89E-FC63-4D57-A36E-CE311302820C}" type="slidenum">
              <a:rPr lang="en-GB" altLang="en-US" sz="1200">
                <a:solidFill>
                  <a:schemeClr val="tx1"/>
                </a:solidFill>
              </a:rPr>
              <a:pPr algn="r" eaLnBrk="1" hangingPunct="1"/>
              <a:t>14</a:t>
            </a:fld>
            <a:endParaRPr lang="en-GB" altLang="en-US" sz="1200" dirty="0">
              <a:solidFill>
                <a:schemeClr val="tx1"/>
              </a:solidFill>
            </a:endParaRPr>
          </a:p>
        </p:txBody>
      </p:sp>
      <p:sp>
        <p:nvSpPr>
          <p:cNvPr id="39939" name="Rectangle 2"/>
          <p:cNvSpPr>
            <a:spLocks noGrp="1" noRot="1" noChangeAspect="1" noChangeArrowheads="1" noTextEdit="1"/>
          </p:cNvSpPr>
          <p:nvPr>
            <p:ph type="sldImg"/>
          </p:nvPr>
        </p:nvSpPr>
        <p:spPr>
          <a:ln/>
        </p:spPr>
      </p:sp>
      <p:sp>
        <p:nvSpPr>
          <p:cNvPr id="39940" name="Rectangle 3"/>
          <p:cNvSpPr>
            <a:spLocks noGrp="1" noChangeArrowheads="1"/>
          </p:cNvSpPr>
          <p:nvPr>
            <p:ph type="body" idx="1"/>
          </p:nvPr>
        </p:nvSpPr>
        <p:spPr>
          <a:xfrm>
            <a:off x="676308" y="5136965"/>
            <a:ext cx="5410465" cy="4862511"/>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p:txBody>
      </p:sp>
    </p:spTree>
    <p:extLst>
      <p:ext uri="{BB962C8B-B14F-4D97-AF65-F5344CB8AC3E}">
        <p14:creationId xmlns:p14="http://schemas.microsoft.com/office/powerpoint/2010/main" val="22792398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young persons culture will impact on which way and levels of engagement within</a:t>
            </a:r>
            <a:r>
              <a:rPr lang="en-GB" baseline="0" dirty="0"/>
              <a:t> their communities.</a:t>
            </a:r>
            <a:endParaRPr lang="en-GB" dirty="0"/>
          </a:p>
        </p:txBody>
      </p:sp>
      <p:sp>
        <p:nvSpPr>
          <p:cNvPr id="4" name="Slide Number Placeholder 3"/>
          <p:cNvSpPr>
            <a:spLocks noGrp="1"/>
          </p:cNvSpPr>
          <p:nvPr>
            <p:ph type="sldNum" sz="quarter" idx="10"/>
          </p:nvPr>
        </p:nvSpPr>
        <p:spPr/>
        <p:txBody>
          <a:bodyPr/>
          <a:lstStyle/>
          <a:p>
            <a:fld id="{87D0BE41-42B6-4CF4-A3ED-1BB6FF4817F2}" type="slidenum">
              <a:rPr lang="en-GB" smtClean="0"/>
              <a:pPr/>
              <a:t>16</a:t>
            </a:fld>
            <a:endParaRPr lang="en-GB" dirty="0"/>
          </a:p>
        </p:txBody>
      </p:sp>
    </p:spTree>
    <p:extLst>
      <p:ext uri="{BB962C8B-B14F-4D97-AF65-F5344CB8AC3E}">
        <p14:creationId xmlns:p14="http://schemas.microsoft.com/office/powerpoint/2010/main" val="341076832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combination</a:t>
            </a:r>
            <a:r>
              <a:rPr lang="en-GB" baseline="0" dirty="0"/>
              <a:t> of both community and culture can impact on how young people determine who they are as they try to find their own identify.</a:t>
            </a:r>
          </a:p>
          <a:p>
            <a:endParaRPr lang="en-GB" baseline="0" dirty="0"/>
          </a:p>
          <a:p>
            <a:r>
              <a:rPr lang="en-GB" baseline="0" dirty="0"/>
              <a:t>Cultures may include – Music, poverty, sport, fighting, fashion, Alcohol, gangs, drugs, faith, technology etc.</a:t>
            </a:r>
            <a:endParaRPr lang="en-GB" dirty="0"/>
          </a:p>
        </p:txBody>
      </p:sp>
      <p:sp>
        <p:nvSpPr>
          <p:cNvPr id="4" name="Slide Number Placeholder 3"/>
          <p:cNvSpPr>
            <a:spLocks noGrp="1"/>
          </p:cNvSpPr>
          <p:nvPr>
            <p:ph type="sldNum" sz="quarter" idx="10"/>
          </p:nvPr>
        </p:nvSpPr>
        <p:spPr/>
        <p:txBody>
          <a:bodyPr/>
          <a:lstStyle/>
          <a:p>
            <a:fld id="{87D0BE41-42B6-4CF4-A3ED-1BB6FF4817F2}" type="slidenum">
              <a:rPr lang="en-GB" smtClean="0"/>
              <a:pPr/>
              <a:t>18</a:t>
            </a:fld>
            <a:endParaRPr lang="en-GB" dirty="0"/>
          </a:p>
        </p:txBody>
      </p:sp>
    </p:spTree>
    <p:extLst>
      <p:ext uri="{BB962C8B-B14F-4D97-AF65-F5344CB8AC3E}">
        <p14:creationId xmlns:p14="http://schemas.microsoft.com/office/powerpoint/2010/main" val="178138799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the impact</a:t>
            </a:r>
            <a:r>
              <a:rPr lang="en-GB" baseline="0" dirty="0"/>
              <a:t> of community and culture on young people during adolescence </a:t>
            </a:r>
            <a:endParaRPr lang="en-GB" dirty="0"/>
          </a:p>
        </p:txBody>
      </p:sp>
      <p:sp>
        <p:nvSpPr>
          <p:cNvPr id="4" name="Slide Number Placeholder 3"/>
          <p:cNvSpPr>
            <a:spLocks noGrp="1"/>
          </p:cNvSpPr>
          <p:nvPr>
            <p:ph type="sldNum" sz="quarter" idx="10"/>
          </p:nvPr>
        </p:nvSpPr>
        <p:spPr/>
        <p:txBody>
          <a:bodyPr/>
          <a:lstStyle/>
          <a:p>
            <a:fld id="{87D0BE41-42B6-4CF4-A3ED-1BB6FF4817F2}" type="slidenum">
              <a:rPr lang="en-GB" smtClean="0"/>
              <a:pPr/>
              <a:t>20</a:t>
            </a:fld>
            <a:endParaRPr lang="en-GB" dirty="0"/>
          </a:p>
        </p:txBody>
      </p:sp>
    </p:spTree>
    <p:extLst>
      <p:ext uri="{BB962C8B-B14F-4D97-AF65-F5344CB8AC3E}">
        <p14:creationId xmlns:p14="http://schemas.microsoft.com/office/powerpoint/2010/main" val="4852783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7D0BE41-42B6-4CF4-A3ED-1BB6FF4817F2}" type="slidenum">
              <a:rPr lang="en-GB" smtClean="0"/>
              <a:pPr/>
              <a:t>22</a:t>
            </a:fld>
            <a:endParaRPr lang="en-GB" dirty="0"/>
          </a:p>
        </p:txBody>
      </p:sp>
    </p:spTree>
    <p:extLst>
      <p:ext uri="{BB962C8B-B14F-4D97-AF65-F5344CB8AC3E}">
        <p14:creationId xmlns:p14="http://schemas.microsoft.com/office/powerpoint/2010/main" val="196264299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ctr">
              <a:defRPr sz="4400">
                <a:solidFill>
                  <a:schemeClr val="tx2"/>
                </a:solidFill>
                <a:latin typeface="Arial" panose="020B0604020202020204" pitchFamily="34" charset="0"/>
              </a:defRPr>
            </a:lvl1pPr>
            <a:lvl2pPr marL="742950" indent="-285750" algn="ctr">
              <a:defRPr sz="4400">
                <a:solidFill>
                  <a:schemeClr val="tx2"/>
                </a:solidFill>
                <a:latin typeface="Arial" panose="020B0604020202020204" pitchFamily="34" charset="0"/>
              </a:defRPr>
            </a:lvl2pPr>
            <a:lvl3pPr marL="1143000" indent="-228600" algn="ctr">
              <a:defRPr sz="4400">
                <a:solidFill>
                  <a:schemeClr val="tx2"/>
                </a:solidFill>
                <a:latin typeface="Arial" panose="020B0604020202020204" pitchFamily="34" charset="0"/>
              </a:defRPr>
            </a:lvl3pPr>
            <a:lvl4pPr marL="1600200" indent="-228600" algn="ctr">
              <a:defRPr sz="4400">
                <a:solidFill>
                  <a:schemeClr val="tx2"/>
                </a:solidFill>
                <a:latin typeface="Arial" panose="020B0604020202020204" pitchFamily="34" charset="0"/>
              </a:defRPr>
            </a:lvl4pPr>
            <a:lvl5pPr marL="2057400" indent="-228600" algn="ctr">
              <a:defRPr sz="4400">
                <a:solidFill>
                  <a:schemeClr val="tx2"/>
                </a:solidFill>
                <a:latin typeface="Arial" panose="020B0604020202020204" pitchFamily="34" charset="0"/>
              </a:defRPr>
            </a:lvl5pPr>
            <a:lvl6pPr marL="2514600" indent="-228600" algn="ctr" fontAlgn="base">
              <a:spcBef>
                <a:spcPct val="0"/>
              </a:spcBef>
              <a:spcAft>
                <a:spcPct val="0"/>
              </a:spcAft>
              <a:defRPr sz="4400">
                <a:solidFill>
                  <a:schemeClr val="tx2"/>
                </a:solidFill>
                <a:latin typeface="Arial" panose="020B0604020202020204" pitchFamily="34" charset="0"/>
              </a:defRPr>
            </a:lvl6pPr>
            <a:lvl7pPr marL="2971800" indent="-228600" algn="ctr" fontAlgn="base">
              <a:spcBef>
                <a:spcPct val="0"/>
              </a:spcBef>
              <a:spcAft>
                <a:spcPct val="0"/>
              </a:spcAft>
              <a:defRPr sz="4400">
                <a:solidFill>
                  <a:schemeClr val="tx2"/>
                </a:solidFill>
                <a:latin typeface="Arial" panose="020B0604020202020204" pitchFamily="34" charset="0"/>
              </a:defRPr>
            </a:lvl7pPr>
            <a:lvl8pPr marL="3429000" indent="-228600" algn="ctr" fontAlgn="base">
              <a:spcBef>
                <a:spcPct val="0"/>
              </a:spcBef>
              <a:spcAft>
                <a:spcPct val="0"/>
              </a:spcAft>
              <a:defRPr sz="4400">
                <a:solidFill>
                  <a:schemeClr val="tx2"/>
                </a:solidFill>
                <a:latin typeface="Arial" panose="020B0604020202020204" pitchFamily="34" charset="0"/>
              </a:defRPr>
            </a:lvl8pPr>
            <a:lvl9pPr marL="3886200" indent="-228600" algn="ctr" fontAlgn="base">
              <a:spcBef>
                <a:spcPct val="0"/>
              </a:spcBef>
              <a:spcAft>
                <a:spcPct val="0"/>
              </a:spcAft>
              <a:defRPr sz="4400">
                <a:solidFill>
                  <a:schemeClr val="tx2"/>
                </a:solidFill>
                <a:latin typeface="Arial" panose="020B0604020202020204" pitchFamily="34" charset="0"/>
              </a:defRPr>
            </a:lvl9pPr>
          </a:lstStyle>
          <a:p>
            <a:pPr algn="r"/>
            <a:fld id="{913022B1-1901-4181-8244-7842FD91A932}" type="slidenum">
              <a:rPr lang="en-GB" altLang="en-US" sz="1200">
                <a:solidFill>
                  <a:schemeClr val="tx1"/>
                </a:solidFill>
              </a:rPr>
              <a:pPr algn="r"/>
              <a:t>24</a:t>
            </a:fld>
            <a:endParaRPr lang="en-GB" altLang="en-US" sz="1200" dirty="0">
              <a:solidFill>
                <a:schemeClr val="tx1"/>
              </a:solidFill>
            </a:endParaRPr>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latin typeface="Arial" panose="020B0604020202020204" pitchFamily="34" charset="0"/>
            </a:endParaRPr>
          </a:p>
        </p:txBody>
      </p:sp>
    </p:spTree>
    <p:extLst>
      <p:ext uri="{BB962C8B-B14F-4D97-AF65-F5344CB8AC3E}">
        <p14:creationId xmlns:p14="http://schemas.microsoft.com/office/powerpoint/2010/main" val="245607064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ctr">
              <a:defRPr sz="4400">
                <a:solidFill>
                  <a:schemeClr val="tx2"/>
                </a:solidFill>
                <a:latin typeface="Arial" panose="020B0604020202020204" pitchFamily="34" charset="0"/>
              </a:defRPr>
            </a:lvl1pPr>
            <a:lvl2pPr marL="742950" indent="-285750" algn="ctr">
              <a:defRPr sz="4400">
                <a:solidFill>
                  <a:schemeClr val="tx2"/>
                </a:solidFill>
                <a:latin typeface="Arial" panose="020B0604020202020204" pitchFamily="34" charset="0"/>
              </a:defRPr>
            </a:lvl2pPr>
            <a:lvl3pPr marL="1143000" indent="-228600" algn="ctr">
              <a:defRPr sz="4400">
                <a:solidFill>
                  <a:schemeClr val="tx2"/>
                </a:solidFill>
                <a:latin typeface="Arial" panose="020B0604020202020204" pitchFamily="34" charset="0"/>
              </a:defRPr>
            </a:lvl3pPr>
            <a:lvl4pPr marL="1600200" indent="-228600" algn="ctr">
              <a:defRPr sz="4400">
                <a:solidFill>
                  <a:schemeClr val="tx2"/>
                </a:solidFill>
                <a:latin typeface="Arial" panose="020B0604020202020204" pitchFamily="34" charset="0"/>
              </a:defRPr>
            </a:lvl4pPr>
            <a:lvl5pPr marL="2057400" indent="-228600" algn="ctr">
              <a:defRPr sz="4400">
                <a:solidFill>
                  <a:schemeClr val="tx2"/>
                </a:solidFill>
                <a:latin typeface="Arial" panose="020B0604020202020204" pitchFamily="34" charset="0"/>
              </a:defRPr>
            </a:lvl5pPr>
            <a:lvl6pPr marL="2514600" indent="-228600" algn="ctr" fontAlgn="base">
              <a:spcBef>
                <a:spcPct val="0"/>
              </a:spcBef>
              <a:spcAft>
                <a:spcPct val="0"/>
              </a:spcAft>
              <a:defRPr sz="4400">
                <a:solidFill>
                  <a:schemeClr val="tx2"/>
                </a:solidFill>
                <a:latin typeface="Arial" panose="020B0604020202020204" pitchFamily="34" charset="0"/>
              </a:defRPr>
            </a:lvl6pPr>
            <a:lvl7pPr marL="2971800" indent="-228600" algn="ctr" fontAlgn="base">
              <a:spcBef>
                <a:spcPct val="0"/>
              </a:spcBef>
              <a:spcAft>
                <a:spcPct val="0"/>
              </a:spcAft>
              <a:defRPr sz="4400">
                <a:solidFill>
                  <a:schemeClr val="tx2"/>
                </a:solidFill>
                <a:latin typeface="Arial" panose="020B0604020202020204" pitchFamily="34" charset="0"/>
              </a:defRPr>
            </a:lvl7pPr>
            <a:lvl8pPr marL="3429000" indent="-228600" algn="ctr" fontAlgn="base">
              <a:spcBef>
                <a:spcPct val="0"/>
              </a:spcBef>
              <a:spcAft>
                <a:spcPct val="0"/>
              </a:spcAft>
              <a:defRPr sz="4400">
                <a:solidFill>
                  <a:schemeClr val="tx2"/>
                </a:solidFill>
                <a:latin typeface="Arial" panose="020B0604020202020204" pitchFamily="34" charset="0"/>
              </a:defRPr>
            </a:lvl8pPr>
            <a:lvl9pPr marL="3886200" indent="-228600" algn="ctr" fontAlgn="base">
              <a:spcBef>
                <a:spcPct val="0"/>
              </a:spcBef>
              <a:spcAft>
                <a:spcPct val="0"/>
              </a:spcAft>
              <a:defRPr sz="4400">
                <a:solidFill>
                  <a:schemeClr val="tx2"/>
                </a:solidFill>
                <a:latin typeface="Arial" panose="020B0604020202020204" pitchFamily="34" charset="0"/>
              </a:defRPr>
            </a:lvl9pPr>
          </a:lstStyle>
          <a:p>
            <a:pPr algn="r"/>
            <a:fld id="{F3D54D39-834B-4A72-9B92-1DA7A9FF18FD}" type="slidenum">
              <a:rPr lang="en-GB" altLang="en-US" sz="1200">
                <a:solidFill>
                  <a:schemeClr val="tx1"/>
                </a:solidFill>
              </a:rPr>
              <a:pPr algn="r"/>
              <a:t>25</a:t>
            </a:fld>
            <a:endParaRPr lang="en-GB" altLang="en-US" sz="1200" dirty="0">
              <a:solidFill>
                <a:schemeClr val="tx1"/>
              </a:solidFill>
            </a:endParaRPr>
          </a:p>
        </p:txBody>
      </p:sp>
      <p:sp>
        <p:nvSpPr>
          <p:cNvPr id="27650" name="Rectangle 2"/>
          <p:cNvSpPr>
            <a:spLocks noGrp="1" noRot="1" noChangeAspect="1" noChangeArrowheads="1" noTextEdit="1"/>
          </p:cNvSpPr>
          <p:nvPr>
            <p:ph type="sldImg"/>
          </p:nvPr>
        </p:nvSpPr>
        <p:spPr>
          <a:ln/>
        </p:spPr>
      </p:sp>
      <p:sp>
        <p:nvSpPr>
          <p:cNvPr id="2765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latin typeface="Arial" panose="020B0604020202020204" pitchFamily="34" charset="0"/>
              </a:rPr>
              <a:t>Discuss</a:t>
            </a:r>
            <a:r>
              <a:rPr lang="en-GB" altLang="en-US" baseline="0" dirty="0">
                <a:latin typeface="Arial" panose="020B0604020202020204" pitchFamily="34" charset="0"/>
              </a:rPr>
              <a:t> with learners how young people use dress, music, friends, make up to express themselves.  If you have time refer to picture in the centre of girl with ‘goth’ clothes &amp; make up.  Tell story of Sophie Lancaster 20yrs who was walking through a park with her boyfriend Robert </a:t>
            </a:r>
            <a:r>
              <a:rPr lang="en-GB" altLang="en-US" baseline="0" dirty="0" err="1">
                <a:latin typeface="Arial" panose="020B0604020202020204" pitchFamily="34" charset="0"/>
              </a:rPr>
              <a:t>Maltby</a:t>
            </a:r>
            <a:r>
              <a:rPr lang="en-GB" altLang="en-US" baseline="0" dirty="0">
                <a:latin typeface="Arial" panose="020B0604020202020204" pitchFamily="34" charset="0"/>
              </a:rPr>
              <a:t> 21yrs.  They were both Goths and liked the dress style and music.  A gang of young people didn’t like how they were looking so they beat up her boyfriend.  Sophie pleaded with them to stop.  The couple were kicked, stamped on and left unconscious.  Sophie died and her boyfriend still has not recovered from his injuries.</a:t>
            </a:r>
            <a:endParaRPr lang="en-GB" altLang="en-US" dirty="0">
              <a:latin typeface="Arial" panose="020B0604020202020204" pitchFamily="34" charset="0"/>
            </a:endParaRPr>
          </a:p>
        </p:txBody>
      </p:sp>
    </p:spTree>
    <p:extLst>
      <p:ext uri="{BB962C8B-B14F-4D97-AF65-F5344CB8AC3E}">
        <p14:creationId xmlns:p14="http://schemas.microsoft.com/office/powerpoint/2010/main" val="261223578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7D0BE41-42B6-4CF4-A3ED-1BB6FF4817F2}" type="slidenum">
              <a:rPr lang="en-GB" smtClean="0"/>
              <a:pPr/>
              <a:t>26</a:t>
            </a:fld>
            <a:endParaRPr lang="en-GB" dirty="0"/>
          </a:p>
        </p:txBody>
      </p:sp>
    </p:spTree>
    <p:extLst>
      <p:ext uri="{BB962C8B-B14F-4D97-AF65-F5344CB8AC3E}">
        <p14:creationId xmlns:p14="http://schemas.microsoft.com/office/powerpoint/2010/main" val="260105288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ctr" defTabSz="915988" eaLnBrk="0" hangingPunct="0">
              <a:defRPr sz="4400">
                <a:solidFill>
                  <a:schemeClr val="tx2"/>
                </a:solidFill>
                <a:latin typeface="Arial" panose="020B0604020202020204" pitchFamily="34" charset="0"/>
              </a:defRPr>
            </a:lvl1pPr>
            <a:lvl2pPr marL="742950" indent="-285750" algn="ctr" defTabSz="915988" eaLnBrk="0" hangingPunct="0">
              <a:defRPr sz="4400">
                <a:solidFill>
                  <a:schemeClr val="tx2"/>
                </a:solidFill>
                <a:latin typeface="Arial" panose="020B0604020202020204" pitchFamily="34" charset="0"/>
              </a:defRPr>
            </a:lvl2pPr>
            <a:lvl3pPr marL="1143000" indent="-228600" algn="ctr" defTabSz="915988" eaLnBrk="0" hangingPunct="0">
              <a:defRPr sz="4400">
                <a:solidFill>
                  <a:schemeClr val="tx2"/>
                </a:solidFill>
                <a:latin typeface="Arial" panose="020B0604020202020204" pitchFamily="34" charset="0"/>
              </a:defRPr>
            </a:lvl3pPr>
            <a:lvl4pPr marL="1600200" indent="-228600" algn="ctr" defTabSz="915988" eaLnBrk="0" hangingPunct="0">
              <a:defRPr sz="4400">
                <a:solidFill>
                  <a:schemeClr val="tx2"/>
                </a:solidFill>
                <a:latin typeface="Arial" panose="020B0604020202020204" pitchFamily="34" charset="0"/>
              </a:defRPr>
            </a:lvl4pPr>
            <a:lvl5pPr marL="2057400" indent="-228600" algn="ctr" defTabSz="915988" eaLnBrk="0" hangingPunct="0">
              <a:defRPr sz="4400">
                <a:solidFill>
                  <a:schemeClr val="tx2"/>
                </a:solidFill>
                <a:latin typeface="Arial" panose="020B0604020202020204" pitchFamily="34" charset="0"/>
              </a:defRPr>
            </a:lvl5pPr>
            <a:lvl6pPr marL="2514600" indent="-228600" algn="ctr" defTabSz="915988" eaLnBrk="0" fontAlgn="base" hangingPunct="0">
              <a:spcBef>
                <a:spcPct val="0"/>
              </a:spcBef>
              <a:spcAft>
                <a:spcPct val="0"/>
              </a:spcAft>
              <a:defRPr sz="4400">
                <a:solidFill>
                  <a:schemeClr val="tx2"/>
                </a:solidFill>
                <a:latin typeface="Arial" panose="020B0604020202020204" pitchFamily="34" charset="0"/>
              </a:defRPr>
            </a:lvl6pPr>
            <a:lvl7pPr marL="2971800" indent="-228600" algn="ctr" defTabSz="915988" eaLnBrk="0" fontAlgn="base" hangingPunct="0">
              <a:spcBef>
                <a:spcPct val="0"/>
              </a:spcBef>
              <a:spcAft>
                <a:spcPct val="0"/>
              </a:spcAft>
              <a:defRPr sz="4400">
                <a:solidFill>
                  <a:schemeClr val="tx2"/>
                </a:solidFill>
                <a:latin typeface="Arial" panose="020B0604020202020204" pitchFamily="34" charset="0"/>
              </a:defRPr>
            </a:lvl7pPr>
            <a:lvl8pPr marL="3429000" indent="-228600" algn="ctr" defTabSz="915988" eaLnBrk="0" fontAlgn="base" hangingPunct="0">
              <a:spcBef>
                <a:spcPct val="0"/>
              </a:spcBef>
              <a:spcAft>
                <a:spcPct val="0"/>
              </a:spcAft>
              <a:defRPr sz="4400">
                <a:solidFill>
                  <a:schemeClr val="tx2"/>
                </a:solidFill>
                <a:latin typeface="Arial" panose="020B0604020202020204" pitchFamily="34" charset="0"/>
              </a:defRPr>
            </a:lvl8pPr>
            <a:lvl9pPr marL="3886200" indent="-228600" algn="ctr" defTabSz="915988" eaLnBrk="0" fontAlgn="base" hangingPunct="0">
              <a:spcBef>
                <a:spcPct val="0"/>
              </a:spcBef>
              <a:spcAft>
                <a:spcPct val="0"/>
              </a:spcAft>
              <a:defRPr sz="4400">
                <a:solidFill>
                  <a:schemeClr val="tx2"/>
                </a:solidFill>
                <a:latin typeface="Arial" panose="020B0604020202020204" pitchFamily="34" charset="0"/>
              </a:defRPr>
            </a:lvl9pPr>
          </a:lstStyle>
          <a:p>
            <a:pPr algn="r" eaLnBrk="1" hangingPunct="1"/>
            <a:fld id="{3FA83522-36D9-4657-BB31-F415E35179B7}" type="slidenum">
              <a:rPr lang="en-GB" altLang="en-US" sz="1200">
                <a:solidFill>
                  <a:schemeClr val="tx1"/>
                </a:solidFill>
              </a:rPr>
              <a:pPr algn="r" eaLnBrk="1" hangingPunct="1"/>
              <a:t>28</a:t>
            </a:fld>
            <a:endParaRPr lang="en-GB" altLang="en-US" sz="1200" dirty="0">
              <a:solidFill>
                <a:schemeClr val="tx1"/>
              </a:solidFill>
            </a:endParaRPr>
          </a:p>
        </p:txBody>
      </p:sp>
      <p:sp>
        <p:nvSpPr>
          <p:cNvPr id="24579" name="Rectangle 2"/>
          <p:cNvSpPr>
            <a:spLocks noGrp="1" noRot="1" noChangeAspect="1" noChangeArrowheads="1" noTextEdit="1"/>
          </p:cNvSpPr>
          <p:nvPr>
            <p:ph type="sldImg"/>
          </p:nvPr>
        </p:nvSpPr>
        <p:spPr>
          <a:ln/>
        </p:spPr>
      </p:sp>
      <p:sp>
        <p:nvSpPr>
          <p:cNvPr id="2458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t>Discuss with learners the</a:t>
            </a:r>
            <a:r>
              <a:rPr lang="en-GB" altLang="en-US" baseline="0" dirty="0"/>
              <a:t> term stereotyping and how young people are portrayed in the media.</a:t>
            </a:r>
          </a:p>
          <a:p>
            <a:pPr eaLnBrk="1" hangingPunct="1"/>
            <a:r>
              <a:rPr lang="en-GB" altLang="en-US" baseline="0" dirty="0"/>
              <a:t>Divide into groups and ask learners to consider the following questions prepare to feedback to the group</a:t>
            </a:r>
          </a:p>
          <a:p>
            <a:pPr marL="342900" indent="-342900">
              <a:buFont typeface="Arial" panose="020B0604020202020204" pitchFamily="34" charset="0"/>
              <a:buChar char="•"/>
            </a:pPr>
            <a:r>
              <a:rPr lang="en-GB" sz="1200" b="1" dirty="0">
                <a:solidFill>
                  <a:schemeClr val="accent4"/>
                </a:solidFill>
                <a:latin typeface="Arial" panose="020B0604020202020204" pitchFamily="34" charset="0"/>
                <a:cs typeface="Arial" panose="020B0604020202020204" pitchFamily="34" charset="0"/>
              </a:rPr>
              <a:t>How are young people viewed by society?</a:t>
            </a:r>
          </a:p>
          <a:p>
            <a:pPr marL="342900" indent="-342900">
              <a:buFont typeface="Arial" panose="020B0604020202020204" pitchFamily="34" charset="0"/>
              <a:buChar char="•"/>
            </a:pPr>
            <a:r>
              <a:rPr lang="en-GB" sz="1200" b="1" dirty="0">
                <a:solidFill>
                  <a:schemeClr val="accent4"/>
                </a:solidFill>
                <a:latin typeface="Arial" panose="020B0604020202020204" pitchFamily="34" charset="0"/>
                <a:cs typeface="Arial" panose="020B0604020202020204" pitchFamily="34" charset="0"/>
              </a:rPr>
              <a:t>What might be the impact on young people ?</a:t>
            </a:r>
          </a:p>
          <a:p>
            <a:pPr marL="342900" indent="-342900">
              <a:buFont typeface="Arial" panose="020B0604020202020204" pitchFamily="34" charset="0"/>
              <a:buChar char="•"/>
            </a:pPr>
            <a:r>
              <a:rPr lang="en-GB" sz="1200" b="1" dirty="0">
                <a:solidFill>
                  <a:schemeClr val="accent4"/>
                </a:solidFill>
                <a:latin typeface="Arial" panose="020B0604020202020204" pitchFamily="34" charset="0"/>
                <a:cs typeface="Arial" panose="020B0604020202020204" pitchFamily="34" charset="0"/>
              </a:rPr>
              <a:t>How can youth workers help</a:t>
            </a:r>
            <a:r>
              <a:rPr lang="en-GB" sz="1200" dirty="0">
                <a:latin typeface="Arial" panose="020B0604020202020204" pitchFamily="34" charset="0"/>
                <a:cs typeface="Arial" panose="020B0604020202020204" pitchFamily="34" charset="0"/>
              </a:rPr>
              <a:t>?</a:t>
            </a:r>
          </a:p>
          <a:p>
            <a:pPr eaLnBrk="1" hangingPunct="1"/>
            <a:endParaRPr lang="en-GB" altLang="en-US" baseline="0" dirty="0"/>
          </a:p>
          <a:p>
            <a:pPr eaLnBrk="1" hangingPunct="1"/>
            <a:endParaRPr lang="en-GB" altLang="en-US" dirty="0"/>
          </a:p>
        </p:txBody>
      </p:sp>
    </p:spTree>
    <p:extLst>
      <p:ext uri="{BB962C8B-B14F-4D97-AF65-F5344CB8AC3E}">
        <p14:creationId xmlns:p14="http://schemas.microsoft.com/office/powerpoint/2010/main" val="251976167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E2B15BBA-96C7-46B4-A9E5-D9C43D5C37D3}" type="slidenum">
              <a:rPr lang="en-GB" altLang="en-US"/>
              <a:pPr>
                <a:spcBef>
                  <a:spcPct val="0"/>
                </a:spcBef>
              </a:pPr>
              <a:t>30</a:t>
            </a:fld>
            <a:endParaRPr lang="en-GB" altLang="en-US" dirty="0"/>
          </a:p>
        </p:txBody>
      </p:sp>
      <p:sp>
        <p:nvSpPr>
          <p:cNvPr id="24579" name="Rectangle 2"/>
          <p:cNvSpPr>
            <a:spLocks noGrp="1" noRot="1" noChangeAspect="1" noChangeArrowheads="1" noTextEdit="1"/>
          </p:cNvSpPr>
          <p:nvPr>
            <p:ph type="sldImg"/>
          </p:nvPr>
        </p:nvSpPr>
        <p:spPr>
          <a:ln/>
        </p:spPr>
      </p:sp>
      <p:sp>
        <p:nvSpPr>
          <p:cNvPr id="2458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latin typeface="Arial" panose="020B0604020202020204" pitchFamily="34" charset="0"/>
              </a:rPr>
              <a:t>Reflect back on session 3 the Youth Work practitioner and how promoting</a:t>
            </a:r>
            <a:r>
              <a:rPr lang="en-GB" altLang="en-US" baseline="0" dirty="0">
                <a:latin typeface="Arial" panose="020B0604020202020204" pitchFamily="34" charset="0"/>
              </a:rPr>
              <a:t> equality is important within our role.</a:t>
            </a:r>
          </a:p>
          <a:p>
            <a:pPr eaLnBrk="1" hangingPunct="1"/>
            <a:r>
              <a:rPr lang="en-GB" altLang="en-US" baseline="0" dirty="0">
                <a:latin typeface="Arial" panose="020B0604020202020204" pitchFamily="34" charset="0"/>
              </a:rPr>
              <a:t>This also applies to supporting young people within their communities in feeling part of and belonging to that community.</a:t>
            </a:r>
          </a:p>
          <a:p>
            <a:pPr eaLnBrk="1" hangingPunct="1"/>
            <a:r>
              <a:rPr lang="en-GB" altLang="en-US" baseline="0" dirty="0">
                <a:latin typeface="Arial" panose="020B0604020202020204" pitchFamily="34" charset="0"/>
              </a:rPr>
              <a:t>Sometimes lack of understanding on both parts (community and young people) can lead to disengagement and conflict. Youth workers can help with this by breaking down the barriers between these groups and championing young people.</a:t>
            </a:r>
            <a:endParaRPr lang="en-GB" altLang="en-US" dirty="0">
              <a:latin typeface="Arial" panose="020B0604020202020204" pitchFamily="34" charset="0"/>
            </a:endParaRPr>
          </a:p>
        </p:txBody>
      </p:sp>
    </p:spTree>
    <p:extLst>
      <p:ext uri="{BB962C8B-B14F-4D97-AF65-F5344CB8AC3E}">
        <p14:creationId xmlns:p14="http://schemas.microsoft.com/office/powerpoint/2010/main" val="167741835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BBF2F0C-AAC6-4D48-8368-5F5AEC8B4AD8}" type="slidenum">
              <a:rPr lang="en-GB" altLang="en-US"/>
              <a:pPr>
                <a:spcBef>
                  <a:spcPct val="0"/>
                </a:spcBef>
              </a:pPr>
              <a:t>32</a:t>
            </a:fld>
            <a:endParaRPr lang="en-GB" altLang="en-US" dirty="0"/>
          </a:p>
        </p:txBody>
      </p:sp>
      <p:sp>
        <p:nvSpPr>
          <p:cNvPr id="26627" name="Rectangle 2"/>
          <p:cNvSpPr>
            <a:spLocks noGrp="1" noRot="1" noChangeAspect="1" noChangeArrowheads="1" noTextEdit="1"/>
          </p:cNvSpPr>
          <p:nvPr>
            <p:ph type="sldImg"/>
          </p:nvPr>
        </p:nvSpPr>
        <p:spPr>
          <a:ln/>
        </p:spPr>
      </p:sp>
      <p:sp>
        <p:nvSpPr>
          <p:cNvPr id="266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latin typeface="Arial" panose="020B0604020202020204" pitchFamily="34" charset="0"/>
              </a:rPr>
              <a:t>Briefly</a:t>
            </a:r>
            <a:r>
              <a:rPr lang="en-GB" altLang="en-US" baseline="0" dirty="0">
                <a:latin typeface="Arial" panose="020B0604020202020204" pitchFamily="34" charset="0"/>
              </a:rPr>
              <a:t> highlight equality – you may want to sign post the learners to their handouts NOS for youth work Wheel and statement on What Youth Work does – where there is a good statement of equality and equity </a:t>
            </a:r>
            <a:endParaRPr lang="en-GB" altLang="en-US" dirty="0">
              <a:latin typeface="Arial" panose="020B0604020202020204" pitchFamily="34" charset="0"/>
            </a:endParaRPr>
          </a:p>
        </p:txBody>
      </p:sp>
    </p:spTree>
    <p:extLst>
      <p:ext uri="{BB962C8B-B14F-4D97-AF65-F5344CB8AC3E}">
        <p14:creationId xmlns:p14="http://schemas.microsoft.com/office/powerpoint/2010/main" val="31603198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209175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23FF6-4048-9A7C-6027-893A5EFFA71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404399E-4427-2CA4-441D-FC417620DFA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826D69B-285E-48F4-123F-63837F39EAFE}"/>
              </a:ext>
            </a:extLst>
          </p:cNvPr>
          <p:cNvSpPr>
            <a:spLocks noGrp="1"/>
          </p:cNvSpPr>
          <p:nvPr>
            <p:ph type="dt" sz="half" idx="10"/>
          </p:nvPr>
        </p:nvSpPr>
        <p:spPr/>
        <p:txBody>
          <a:bodyPr/>
          <a:lstStyle/>
          <a:p>
            <a:fld id="{99A1C846-AB29-4590-A849-EE7631694EDB}" type="datetimeFigureOut">
              <a:rPr lang="en-GB" smtClean="0"/>
              <a:t>16/10/2024</a:t>
            </a:fld>
            <a:endParaRPr lang="en-GB"/>
          </a:p>
        </p:txBody>
      </p:sp>
      <p:sp>
        <p:nvSpPr>
          <p:cNvPr id="5" name="Footer Placeholder 4">
            <a:extLst>
              <a:ext uri="{FF2B5EF4-FFF2-40B4-BE49-F238E27FC236}">
                <a16:creationId xmlns:a16="http://schemas.microsoft.com/office/drawing/2014/main" id="{4CE285C9-181E-C65C-ED02-DD6E9CDFA0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E5B805-B8B9-44D9-70FF-B64409B8BC25}"/>
              </a:ext>
            </a:extLst>
          </p:cNvPr>
          <p:cNvSpPr>
            <a:spLocks noGrp="1"/>
          </p:cNvSpPr>
          <p:nvPr>
            <p:ph type="sldNum" sz="quarter" idx="12"/>
          </p:nvPr>
        </p:nvSpPr>
        <p:spPr/>
        <p:txBody>
          <a:bodyPr/>
          <a:lstStyle/>
          <a:p>
            <a:fld id="{EAE1DE72-575F-45CB-9CB5-FA4D0F6395D9}" type="slidenum">
              <a:rPr lang="en-GB" smtClean="0"/>
              <a:t>‹#›</a:t>
            </a:fld>
            <a:endParaRPr lang="en-GB"/>
          </a:p>
        </p:txBody>
      </p:sp>
    </p:spTree>
    <p:extLst>
      <p:ext uri="{BB962C8B-B14F-4D97-AF65-F5344CB8AC3E}">
        <p14:creationId xmlns:p14="http://schemas.microsoft.com/office/powerpoint/2010/main" val="41598911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8272771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6804851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7045506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1272754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0547605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10160909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0591528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7624173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1136377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7580619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2146793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42568249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9530433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736329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Rectangle 4">
            <a:extLst>
              <a:ext uri="{FF2B5EF4-FFF2-40B4-BE49-F238E27FC236}">
                <a16:creationId xmlns:a16="http://schemas.microsoft.com/office/drawing/2014/main" id="{129AE6A4-5B04-C351-FD09-FE3A69C8205B}"/>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5" name="Rectangle 5">
            <a:extLst>
              <a:ext uri="{FF2B5EF4-FFF2-40B4-BE49-F238E27FC236}">
                <a16:creationId xmlns:a16="http://schemas.microsoft.com/office/drawing/2014/main" id="{5A9A4791-9D7E-1F0A-0757-1C92BD30039E}"/>
              </a:ext>
            </a:extLst>
          </p:cNvPr>
          <p:cNvSpPr>
            <a:spLocks noGrp="1" noChangeArrowheads="1"/>
          </p:cNvSpPr>
          <p:nvPr>
            <p:ph type="ftr" sz="quarter" idx="11"/>
          </p:nvPr>
        </p:nvSpPr>
        <p:spPr>
          <a:ln/>
        </p:spPr>
        <p:txBody>
          <a:bodyPr/>
          <a:lstStyle>
            <a:lvl1pPr>
              <a:defRPr/>
            </a:lvl1pPr>
          </a:lstStyle>
          <a:p>
            <a:pPr>
              <a:defRPr/>
            </a:pPr>
            <a:endParaRPr lang="en-US" altLang="en-US"/>
          </a:p>
        </p:txBody>
      </p:sp>
      <p:sp>
        <p:nvSpPr>
          <p:cNvPr id="6" name="Rectangle 6">
            <a:extLst>
              <a:ext uri="{FF2B5EF4-FFF2-40B4-BE49-F238E27FC236}">
                <a16:creationId xmlns:a16="http://schemas.microsoft.com/office/drawing/2014/main" id="{392D803B-FCF8-C544-71E0-D01A36AB2A05}"/>
              </a:ext>
            </a:extLst>
          </p:cNvPr>
          <p:cNvSpPr>
            <a:spLocks noGrp="1" noChangeArrowheads="1"/>
          </p:cNvSpPr>
          <p:nvPr>
            <p:ph type="sldNum" sz="quarter" idx="12"/>
          </p:nvPr>
        </p:nvSpPr>
        <p:spPr>
          <a:ln/>
        </p:spPr>
        <p:txBody>
          <a:bodyPr/>
          <a:lstStyle>
            <a:lvl1pPr>
              <a:defRPr/>
            </a:lvl1pPr>
          </a:lstStyle>
          <a:p>
            <a:pPr>
              <a:defRPr/>
            </a:pPr>
            <a:fld id="{CE969655-9361-484B-B590-2DDF385528C0}" type="slidenum">
              <a:rPr lang="en-US" altLang="en-US"/>
              <a:pPr>
                <a:defRPr/>
              </a:pPr>
              <a:t>‹#›</a:t>
            </a:fld>
            <a:endParaRPr lang="en-US" altLang="en-US"/>
          </a:p>
        </p:txBody>
      </p:sp>
    </p:spTree>
    <p:extLst>
      <p:ext uri="{BB962C8B-B14F-4D97-AF65-F5344CB8AC3E}">
        <p14:creationId xmlns:p14="http://schemas.microsoft.com/office/powerpoint/2010/main" val="378748971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8767888-D1B9-4D65-94CC-8AA4E6365033}" type="datetimeFigureOut">
              <a:rPr lang="en-GB" smtClean="0"/>
              <a:pPr/>
              <a:t>16/10/2024</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4C9D93B5-1EB7-45F5-8C03-95592210B18D}" type="slidenum">
              <a:rPr lang="en-GB" smtClean="0"/>
              <a:pPr/>
              <a:t>‹#›</a:t>
            </a:fld>
            <a:endParaRPr lang="en-GB" dirty="0"/>
          </a:p>
        </p:txBody>
      </p:sp>
    </p:spTree>
    <p:extLst>
      <p:ext uri="{BB962C8B-B14F-4D97-AF65-F5344CB8AC3E}">
        <p14:creationId xmlns:p14="http://schemas.microsoft.com/office/powerpoint/2010/main" val="179289569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8767888-D1B9-4D65-94CC-8AA4E6365033}" type="datetimeFigureOut">
              <a:rPr lang="en-GB" smtClean="0"/>
              <a:pPr/>
              <a:t>16/10/2024</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C9D93B5-1EB7-45F5-8C03-95592210B18D}" type="slidenum">
              <a:rPr lang="en-GB" smtClean="0"/>
              <a:pPr/>
              <a:t>‹#›</a:t>
            </a:fld>
            <a:endParaRPr lang="en-GB" dirty="0"/>
          </a:p>
        </p:txBody>
      </p:sp>
    </p:spTree>
    <p:extLst>
      <p:ext uri="{BB962C8B-B14F-4D97-AF65-F5344CB8AC3E}">
        <p14:creationId xmlns:p14="http://schemas.microsoft.com/office/powerpoint/2010/main" val="18221474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8767888-D1B9-4D65-94CC-8AA4E6365033}" type="datetimeFigureOut">
              <a:rPr lang="en-GB" smtClean="0"/>
              <a:pPr/>
              <a:t>16/10/2024</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4C9D93B5-1EB7-45F5-8C03-95592210B18D}" type="slidenum">
              <a:rPr lang="en-GB" smtClean="0"/>
              <a:pPr/>
              <a:t>‹#›</a:t>
            </a:fld>
            <a:endParaRPr lang="en-GB" dirty="0"/>
          </a:p>
        </p:txBody>
      </p:sp>
    </p:spTree>
    <p:extLst>
      <p:ext uri="{BB962C8B-B14F-4D97-AF65-F5344CB8AC3E}">
        <p14:creationId xmlns:p14="http://schemas.microsoft.com/office/powerpoint/2010/main" val="173333121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8767888-D1B9-4D65-94CC-8AA4E6365033}" type="datetimeFigureOut">
              <a:rPr lang="en-GB" smtClean="0"/>
              <a:pPr/>
              <a:t>16/10/2024</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4C9D93B5-1EB7-45F5-8C03-95592210B18D}" type="slidenum">
              <a:rPr lang="en-GB" smtClean="0"/>
              <a:pPr/>
              <a:t>‹#›</a:t>
            </a:fld>
            <a:endParaRPr lang="en-GB" dirty="0"/>
          </a:p>
        </p:txBody>
      </p:sp>
    </p:spTree>
    <p:extLst>
      <p:ext uri="{BB962C8B-B14F-4D97-AF65-F5344CB8AC3E}">
        <p14:creationId xmlns:p14="http://schemas.microsoft.com/office/powerpoint/2010/main" val="340340063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4866652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7948896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1791728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1726951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268573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yellow border&#10;&#10;Description automatically generated with medium confidence">
            <a:extLst>
              <a:ext uri="{FF2B5EF4-FFF2-40B4-BE49-F238E27FC236}">
                <a16:creationId xmlns:a16="http://schemas.microsoft.com/office/drawing/2014/main" id="{7D4F2A6B-7701-15B3-8D63-AE3B9136812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63458363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9670145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02375024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54452585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343688326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274594627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14678975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238236118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19758396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5.xml"/><Relationship Id="rId7" Type="http://schemas.openxmlformats.org/officeDocument/2006/relationships/image" Target="../media/image2.png"/><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theme" Target="../theme/theme2.xml"/><Relationship Id="rId5" Type="http://schemas.openxmlformats.org/officeDocument/2006/relationships/slideLayout" Target="../slideLayouts/slideLayout7.xml"/><Relationship Id="rId4" Type="http://schemas.openxmlformats.org/officeDocument/2006/relationships/slideLayout" Target="../slideLayouts/slideLayout6.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10.xml"/><Relationship Id="rId7" Type="http://schemas.openxmlformats.org/officeDocument/2006/relationships/slideLayout" Target="../slideLayouts/slideLayout14.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5" Type="http://schemas.openxmlformats.org/officeDocument/2006/relationships/slideLayout" Target="../slideLayouts/slideLayout12.xml"/><Relationship Id="rId4" Type="http://schemas.openxmlformats.org/officeDocument/2006/relationships/slideLayout" Target="../slideLayouts/slideLayout11.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8" Type="http://schemas.openxmlformats.org/officeDocument/2006/relationships/theme" Target="../theme/theme4.xml"/><Relationship Id="rId3" Type="http://schemas.openxmlformats.org/officeDocument/2006/relationships/slideLayout" Target="../slideLayouts/slideLayout17.xml"/><Relationship Id="rId7" Type="http://schemas.openxmlformats.org/officeDocument/2006/relationships/slideLayout" Target="../slideLayouts/slideLayout21.xml"/><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slideLayout" Target="../slideLayouts/slideLayout20.xml"/><Relationship Id="rId5" Type="http://schemas.openxmlformats.org/officeDocument/2006/relationships/slideLayout" Target="../slideLayouts/slideLayout19.xml"/><Relationship Id="rId4" Type="http://schemas.openxmlformats.org/officeDocument/2006/relationships/slideLayout" Target="../slideLayouts/slideLayout18.xml"/><Relationship Id="rId9" Type="http://schemas.openxmlformats.org/officeDocument/2006/relationships/image" Target="../media/image14.png"/></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slideLayout" Target="../slideLayouts/slideLayout23.xml"/><Relationship Id="rId1" Type="http://schemas.openxmlformats.org/officeDocument/2006/relationships/slideLayout" Target="../slideLayouts/slideLayout22.xml"/><Relationship Id="rId5" Type="http://schemas.openxmlformats.org/officeDocument/2006/relationships/image" Target="../media/image16.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7.xml"/><Relationship Id="rId2" Type="http://schemas.openxmlformats.org/officeDocument/2006/relationships/slideLayout" Target="../slideLayouts/slideLayout26.xml"/><Relationship Id="rId1" Type="http://schemas.openxmlformats.org/officeDocument/2006/relationships/slideLayout" Target="../slideLayouts/slideLayout25.xml"/><Relationship Id="rId5" Type="http://schemas.openxmlformats.org/officeDocument/2006/relationships/image" Target="../media/image19.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5.xml"/><Relationship Id="rId3" Type="http://schemas.openxmlformats.org/officeDocument/2006/relationships/slideLayout" Target="../slideLayouts/slideLayout30.xml"/><Relationship Id="rId7" Type="http://schemas.openxmlformats.org/officeDocument/2006/relationships/slideLayout" Target="../slideLayouts/slideLayout34.xml"/><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slideLayout" Target="../slideLayouts/slideLayout33.xml"/><Relationship Id="rId5" Type="http://schemas.openxmlformats.org/officeDocument/2006/relationships/slideLayout" Target="../slideLayouts/slideLayout32.xml"/><Relationship Id="rId4" Type="http://schemas.openxmlformats.org/officeDocument/2006/relationships/slideLayout" Target="../slideLayouts/slideLayout31.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9A1C846-AB29-4590-A849-EE7631694EDB}" type="datetimeFigureOut">
              <a:rPr lang="en-GB" smtClean="0"/>
              <a:t>16/10/2024</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AE1DE72-575F-45CB-9CB5-FA4D0F6395D9}"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093947992"/>
      </p:ext>
    </p:extLst>
  </p:cSld>
  <p:clrMap bg1="lt1" tx1="dk1" bg2="lt2" tx2="dk2" accent1="accent1" accent2="accent2" accent3="accent3" accent4="accent4" accent5="accent5" accent6="accent6" hlink="hlink" folHlink="folHlink"/>
  <p:sldLayoutIdLst>
    <p:sldLayoutId id="2147483661" r:id="rId1"/>
    <p:sldLayoutId id="214748366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129312873"/>
      </p:ext>
    </p:extLst>
  </p:cSld>
  <p:clrMap bg1="lt1" tx1="dk1" bg2="lt2" tx2="dk2" accent1="accent1" accent2="accent2" accent3="accent3" accent4="accent4" accent5="accent5" accent6="accent6" hlink="hlink" folHlink="folHlink"/>
  <p:sldLayoutIdLst>
    <p:sldLayoutId id="2147483664" r:id="rId1"/>
    <p:sldLayoutId id="2147483665" r:id="rId2"/>
    <p:sldLayoutId id="2147483666" r:id="rId3"/>
    <p:sldLayoutId id="2147483667" r:id="rId4"/>
    <p:sldLayoutId id="2147483668"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665771932"/>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p:nvPicPr>
        <p:blipFill>
          <a:blip r:embed="rId9"/>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19176302"/>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97" r:id="rId3"/>
    <p:sldLayoutId id="2147483698" r:id="rId4"/>
    <p:sldLayoutId id="2147483699" r:id="rId5"/>
    <p:sldLayoutId id="2147483700" r:id="rId6"/>
    <p:sldLayoutId id="2147483701"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11624223-D0A5-1996-255E-23A2837A1709}"/>
              </a:ext>
            </a:extLst>
          </p:cNvPr>
          <p:cNvSpPr/>
          <p:nvPr/>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Tree>
    <p:extLst>
      <p:ext uri="{BB962C8B-B14F-4D97-AF65-F5344CB8AC3E}">
        <p14:creationId xmlns:p14="http://schemas.microsoft.com/office/powerpoint/2010/main" val="314984539"/>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41720369"/>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55893026"/>
      </p:ext>
    </p:extLst>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5.xml.rels><?xml version="1.0" encoding="UTF-8" standalone="yes"?>
<Relationships xmlns="http://schemas.openxmlformats.org/package/2006/relationships"><Relationship Id="rId3" Type="http://schemas.openxmlformats.org/officeDocument/2006/relationships/image" Target="../media/image29.wmf"/><Relationship Id="rId2" Type="http://schemas.openxmlformats.org/officeDocument/2006/relationships/notesSlide" Target="../notesSlides/notesSlide2.xml"/><Relationship Id="rId1" Type="http://schemas.openxmlformats.org/officeDocument/2006/relationships/slideLayout" Target="../slideLayouts/slideLayout19.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0.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0.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5.xml"/><Relationship Id="rId1" Type="http://schemas.openxmlformats.org/officeDocument/2006/relationships/slideLayout" Target="../slideLayouts/slideLayout19.xml"/></Relationships>
</file>

<file path=ppt/slides/_rels/slide10.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6.xml"/><Relationship Id="rId1" Type="http://schemas.openxmlformats.org/officeDocument/2006/relationships/slideLayout" Target="../slideLayouts/slideLayout19.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2.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7.xml"/><Relationship Id="rId1" Type="http://schemas.openxmlformats.org/officeDocument/2006/relationships/slideLayout" Target="../slideLayouts/slideLayout19.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8.xml"/><Relationship Id="rId1" Type="http://schemas.openxmlformats.org/officeDocument/2006/relationships/slideLayout" Target="../slideLayouts/slideLayout20.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5.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0.xml"/></Relationships>
</file>

<file path=ppt/slides/_rels/slide16.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0.xml"/><Relationship Id="rId1" Type="http://schemas.openxmlformats.org/officeDocument/2006/relationships/slideLayout" Target="../slideLayouts/slideLayout21.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1.xml"/></Relationships>
</file>

<file path=ppt/slides/_rels/slide20.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1.xml"/><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2" Type="http://schemas.openxmlformats.org/officeDocument/2006/relationships/image" Target="../media/image34.wmf"/><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3" Type="http://schemas.openxmlformats.org/officeDocument/2006/relationships/image" Target="../media/image34.wmf"/><Relationship Id="rId2" Type="http://schemas.openxmlformats.org/officeDocument/2006/relationships/notesSlide" Target="../notesSlides/notesSlide12.xml"/><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2" Type="http://schemas.openxmlformats.org/officeDocument/2006/relationships/image" Target="../media/image35.wmf"/><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3" Type="http://schemas.openxmlformats.org/officeDocument/2006/relationships/image" Target="../media/image35.wmf"/><Relationship Id="rId2" Type="http://schemas.openxmlformats.org/officeDocument/2006/relationships/notesSlide" Target="../notesSlides/notesSlide13.xml"/><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8" Type="http://schemas.openxmlformats.org/officeDocument/2006/relationships/image" Target="../media/image39.jpeg"/><Relationship Id="rId3" Type="http://schemas.openxmlformats.org/officeDocument/2006/relationships/hyperlink" Target="http://wallpapers.pixxp.com/r/" TargetMode="External"/><Relationship Id="rId7" Type="http://schemas.openxmlformats.org/officeDocument/2006/relationships/hyperlink" Target="http://en.wikipedia.org/wiki/Image:Trosity2.jpg" TargetMode="External"/><Relationship Id="rId12" Type="http://schemas.openxmlformats.org/officeDocument/2006/relationships/image" Target="../media/image42.jpeg"/><Relationship Id="rId2" Type="http://schemas.openxmlformats.org/officeDocument/2006/relationships/notesSlide" Target="../notesSlides/notesSlide14.xml"/><Relationship Id="rId1" Type="http://schemas.openxmlformats.org/officeDocument/2006/relationships/slideLayout" Target="../slideLayouts/slideLayout20.xml"/><Relationship Id="rId6" Type="http://schemas.openxmlformats.org/officeDocument/2006/relationships/image" Target="../media/image38.jpeg"/><Relationship Id="rId11" Type="http://schemas.openxmlformats.org/officeDocument/2006/relationships/image" Target="../media/image41.jpeg"/><Relationship Id="rId5" Type="http://schemas.openxmlformats.org/officeDocument/2006/relationships/image" Target="../media/image37.jpeg"/><Relationship Id="rId10" Type="http://schemas.openxmlformats.org/officeDocument/2006/relationships/image" Target="../media/image40.jpeg"/><Relationship Id="rId4" Type="http://schemas.openxmlformats.org/officeDocument/2006/relationships/image" Target="../media/image36.jpeg"/><Relationship Id="rId9" Type="http://schemas.openxmlformats.org/officeDocument/2006/relationships/hyperlink" Target="http://en.wikipedia.org/wiki/Image:New_romantic_girl_poster.jpg" TargetMode="External"/></Relationships>
</file>

<file path=ppt/slides/_rels/slide26.xml.rels><?xml version="1.0" encoding="UTF-8" standalone="yes"?>
<Relationships xmlns="http://schemas.openxmlformats.org/package/2006/relationships"><Relationship Id="rId8" Type="http://schemas.openxmlformats.org/officeDocument/2006/relationships/image" Target="../media/image43.jpe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5.xml"/><Relationship Id="rId1" Type="http://schemas.openxmlformats.org/officeDocument/2006/relationships/slideLayout" Target="../slideLayouts/slideLayout19.xml"/><Relationship Id="rId6" Type="http://schemas.openxmlformats.org/officeDocument/2006/relationships/diagramColors" Target="../diagrams/colors5.xml"/><Relationship Id="rId11" Type="http://schemas.openxmlformats.org/officeDocument/2006/relationships/image" Target="../media/image46.jpeg"/><Relationship Id="rId5" Type="http://schemas.openxmlformats.org/officeDocument/2006/relationships/diagramQuickStyle" Target="../diagrams/quickStyle5.xml"/><Relationship Id="rId10" Type="http://schemas.openxmlformats.org/officeDocument/2006/relationships/image" Target="../media/image45.jpeg"/><Relationship Id="rId4" Type="http://schemas.openxmlformats.org/officeDocument/2006/relationships/diagramLayout" Target="../diagrams/layout5.xml"/><Relationship Id="rId9" Type="http://schemas.openxmlformats.org/officeDocument/2006/relationships/image" Target="../media/image44.jpe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8.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16.xml"/><Relationship Id="rId1" Type="http://schemas.openxmlformats.org/officeDocument/2006/relationships/slideLayout" Target="../slideLayouts/slideLayout20.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7.xml"/><Relationship Id="rId1" Type="http://schemas.openxmlformats.org/officeDocument/2006/relationships/slideLayout" Target="../slideLayouts/slideLayout20.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32.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notesSlide" Target="../notesSlides/notesSlide18.xml"/><Relationship Id="rId1" Type="http://schemas.openxmlformats.org/officeDocument/2006/relationships/slideLayout" Target="../slideLayouts/slideLayout2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4701551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00B9C3-BD4F-A3D5-7170-DB45B656CD86}"/>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7A20F181-DF6F-05B8-90CF-0B57D7875107}"/>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17597176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b="1" dirty="0">
                <a:latin typeface="Arial" panose="020B0604020202020204" pitchFamily="34" charset="0"/>
                <a:cs typeface="Arial" panose="020B0604020202020204" pitchFamily="34" charset="0"/>
              </a:rPr>
              <a:t>Session 7</a:t>
            </a:r>
          </a:p>
        </p:txBody>
      </p:sp>
      <p:sp>
        <p:nvSpPr>
          <p:cNvPr id="3" name="Subtitle 2"/>
          <p:cNvSpPr>
            <a:spLocks noGrp="1"/>
          </p:cNvSpPr>
          <p:nvPr>
            <p:ph type="subTitle" idx="1"/>
          </p:nvPr>
        </p:nvSpPr>
        <p:spPr/>
        <p:txBody>
          <a:bodyPr>
            <a:normAutofit/>
          </a:bodyPr>
          <a:lstStyle/>
          <a:p>
            <a:r>
              <a:rPr lang="en-GB" sz="4000" b="1" dirty="0">
                <a:solidFill>
                  <a:schemeClr val="accent4"/>
                </a:solidFill>
                <a:latin typeface="Arial" panose="020B0604020202020204" pitchFamily="34" charset="0"/>
                <a:cs typeface="Arial" panose="020B0604020202020204" pitchFamily="34" charset="0"/>
              </a:rPr>
              <a:t>Community Engagement </a:t>
            </a:r>
          </a:p>
        </p:txBody>
      </p:sp>
    </p:spTree>
    <p:extLst>
      <p:ext uri="{BB962C8B-B14F-4D97-AF65-F5344CB8AC3E}">
        <p14:creationId xmlns:p14="http://schemas.microsoft.com/office/powerpoint/2010/main" val="7648269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79D4FC-BA8F-3642-1A05-30E7B2D54392}"/>
              </a:ext>
            </a:extLst>
          </p:cNvPr>
          <p:cNvSpPr>
            <a:spLocks noGrp="1"/>
          </p:cNvSpPr>
          <p:nvPr>
            <p:ph type="ctrTitle"/>
          </p:nvPr>
        </p:nvSpPr>
        <p:spPr/>
        <p:txBody>
          <a:bodyPr/>
          <a:lstStyle/>
          <a:p>
            <a:r>
              <a:rPr lang="en-GB" dirty="0" err="1"/>
              <a:t>Sesiwn</a:t>
            </a:r>
            <a:r>
              <a:rPr lang="en-GB" dirty="0"/>
              <a:t> 7</a:t>
            </a:r>
          </a:p>
        </p:txBody>
      </p:sp>
      <p:sp>
        <p:nvSpPr>
          <p:cNvPr id="3" name="Subtitle 2">
            <a:extLst>
              <a:ext uri="{FF2B5EF4-FFF2-40B4-BE49-F238E27FC236}">
                <a16:creationId xmlns:a16="http://schemas.microsoft.com/office/drawing/2014/main" id="{E47DAD7E-77DB-33C2-BDCF-F97DF87130BC}"/>
              </a:ext>
            </a:extLst>
          </p:cNvPr>
          <p:cNvSpPr>
            <a:spLocks noGrp="1"/>
          </p:cNvSpPr>
          <p:nvPr>
            <p:ph type="subTitle" idx="1"/>
          </p:nvPr>
        </p:nvSpPr>
        <p:spPr/>
        <p:txBody>
          <a:bodyPr>
            <a:normAutofit/>
          </a:bodyPr>
          <a:lstStyle/>
          <a:p>
            <a:r>
              <a:rPr lang="en-GB" sz="4400" dirty="0" err="1"/>
              <a:t>Ymrwymiad</a:t>
            </a:r>
            <a:r>
              <a:rPr lang="en-GB" sz="4400" dirty="0"/>
              <a:t> </a:t>
            </a:r>
            <a:r>
              <a:rPr lang="en-GB" sz="4400" dirty="0" err="1"/>
              <a:t>Cymunedol</a:t>
            </a:r>
            <a:endParaRPr lang="en-GB" sz="4400" dirty="0"/>
          </a:p>
        </p:txBody>
      </p:sp>
    </p:spTree>
    <p:extLst>
      <p:ext uri="{BB962C8B-B14F-4D97-AF65-F5344CB8AC3E}">
        <p14:creationId xmlns:p14="http://schemas.microsoft.com/office/powerpoint/2010/main" val="24142051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pPr eaLnBrk="1" hangingPunct="1"/>
            <a:r>
              <a:rPr lang="en-GB" altLang="en-US" sz="3600" b="1" dirty="0" err="1">
                <a:latin typeface="Arial" panose="020B0604020202020204" pitchFamily="34" charset="0"/>
                <a:cs typeface="Arial" panose="020B0604020202020204" pitchFamily="34" charset="0"/>
              </a:rPr>
              <a:t>Gweithgaredd</a:t>
            </a:r>
            <a:r>
              <a:rPr lang="en-GB" altLang="en-US" b="1" dirty="0">
                <a:latin typeface="Arial" panose="020B0604020202020204" pitchFamily="34" charset="0"/>
                <a:cs typeface="Arial" panose="020B0604020202020204" pitchFamily="34" charset="0"/>
              </a:rPr>
              <a:t>/</a:t>
            </a:r>
            <a:r>
              <a:rPr lang="en-GB" altLang="en-US" sz="3600" b="1" dirty="0">
                <a:latin typeface="Arial" panose="020B0604020202020204" pitchFamily="34" charset="0"/>
                <a:cs typeface="Arial" panose="020B0604020202020204" pitchFamily="34" charset="0"/>
              </a:rPr>
              <a:t>Activity</a:t>
            </a:r>
            <a:endParaRPr lang="en-US" altLang="en-US" sz="3600" b="1" dirty="0">
              <a:latin typeface="Arial" panose="020B0604020202020204" pitchFamily="34" charset="0"/>
              <a:cs typeface="Arial" panose="020B0604020202020204" pitchFamily="34" charset="0"/>
            </a:endParaRPr>
          </a:p>
        </p:txBody>
      </p:sp>
      <p:sp>
        <p:nvSpPr>
          <p:cNvPr id="4099" name="Rectangle 3"/>
          <p:cNvSpPr>
            <a:spLocks noGrp="1" noChangeArrowheads="1"/>
          </p:cNvSpPr>
          <p:nvPr>
            <p:ph idx="1"/>
          </p:nvPr>
        </p:nvSpPr>
        <p:spPr>
          <a:xfrm>
            <a:off x="846139" y="1461945"/>
            <a:ext cx="7786687" cy="3567255"/>
          </a:xfrm>
        </p:spPr>
        <p:txBody>
          <a:bodyPr/>
          <a:lstStyle/>
          <a:p>
            <a:pPr algn="ctr" eaLnBrk="1" hangingPunct="1">
              <a:buFontTx/>
              <a:buNone/>
            </a:pPr>
            <a:r>
              <a:rPr lang="en-GB" altLang="en-US" dirty="0"/>
              <a:t>Gair storm </a:t>
            </a:r>
            <a:r>
              <a:rPr lang="en-GB" altLang="en-US" dirty="0" err="1"/>
              <a:t>ystyr</a:t>
            </a:r>
            <a:r>
              <a:rPr lang="en-GB" altLang="en-US" dirty="0"/>
              <a:t> y term </a:t>
            </a:r>
            <a:r>
              <a:rPr lang="en-GB" altLang="en-US" dirty="0" err="1"/>
              <a:t>cymuned</a:t>
            </a:r>
            <a:r>
              <a:rPr lang="en-GB" altLang="en-US" dirty="0"/>
              <a:t> 	</a:t>
            </a:r>
          </a:p>
          <a:p>
            <a:pPr algn="ctr" eaLnBrk="1" hangingPunct="1">
              <a:buFontTx/>
              <a:buNone/>
            </a:pPr>
            <a:endParaRPr lang="en-GB" altLang="en-US" sz="2400" dirty="0">
              <a:latin typeface="Arial" panose="020B0604020202020204" pitchFamily="34" charset="0"/>
              <a:cs typeface="Arial" panose="020B0604020202020204" pitchFamily="34" charset="0"/>
            </a:endParaRPr>
          </a:p>
          <a:p>
            <a:pPr algn="ctr" eaLnBrk="1" hangingPunct="1">
              <a:buFontTx/>
              <a:buNone/>
            </a:pPr>
            <a:r>
              <a:rPr lang="en-GB" altLang="en-US" sz="2400" dirty="0">
                <a:latin typeface="Arial" panose="020B0604020202020204" pitchFamily="34" charset="0"/>
                <a:cs typeface="Arial" panose="020B0604020202020204" pitchFamily="34" charset="0"/>
              </a:rPr>
              <a:t>Word storm the meaning of the term community</a:t>
            </a:r>
            <a:endParaRPr lang="en-US" altLang="en-US" sz="2400" dirty="0">
              <a:latin typeface="Arial" panose="020B0604020202020204" pitchFamily="34" charset="0"/>
              <a:cs typeface="Arial" panose="020B0604020202020204" pitchFamily="34" charset="0"/>
            </a:endParaRPr>
          </a:p>
        </p:txBody>
      </p:sp>
      <p:pic>
        <p:nvPicPr>
          <p:cNvPr id="4100" name="Picture 3" descr="community.wmf"/>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477124" y="2959366"/>
            <a:ext cx="6524716" cy="2147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67719151"/>
      </p:ext>
    </p:extLst>
  </p:cSld>
  <p:clrMapOvr>
    <a:masterClrMapping/>
  </p:clrMapOv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4043414636"/>
              </p:ext>
            </p:extLst>
          </p:nvPr>
        </p:nvGraphicFramePr>
        <p:xfrm>
          <a:off x="780883" y="337586"/>
          <a:ext cx="7772400" cy="9693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Subtitle 4"/>
          <p:cNvSpPr>
            <a:spLocks noGrp="1"/>
          </p:cNvSpPr>
          <p:nvPr>
            <p:ph type="subTitle" idx="4294967295"/>
          </p:nvPr>
        </p:nvSpPr>
        <p:spPr>
          <a:xfrm>
            <a:off x="552450" y="1936750"/>
            <a:ext cx="8696325" cy="3806825"/>
          </a:xfrm>
        </p:spPr>
        <p:txBody>
          <a:bodyPr>
            <a:normAutofit fontScale="70000" lnSpcReduction="20000"/>
          </a:bodyPr>
          <a:lstStyle/>
          <a:p>
            <a:pPr marL="0" indent="0">
              <a:buNone/>
              <a:defRPr/>
            </a:pPr>
            <a:r>
              <a:rPr lang="en-GB" b="0" i="0" dirty="0">
                <a:solidFill>
                  <a:srgbClr val="3C4043"/>
                </a:solidFill>
                <a:effectLst/>
                <a:highlight>
                  <a:srgbClr val="F5F5F5"/>
                </a:highlight>
                <a:latin typeface="Roboto" panose="02000000000000000000" pitchFamily="2" charset="0"/>
              </a:rPr>
              <a:t>Beth </a:t>
            </a:r>
            <a:r>
              <a:rPr lang="en-GB" b="0" i="0" dirty="0" err="1">
                <a:solidFill>
                  <a:srgbClr val="3C4043"/>
                </a:solidFill>
                <a:effectLst/>
                <a:highlight>
                  <a:srgbClr val="F5F5F5"/>
                </a:highlight>
                <a:latin typeface="Roboto" panose="02000000000000000000" pitchFamily="2" charset="0"/>
              </a:rPr>
              <a:t>yw</a:t>
            </a:r>
            <a:r>
              <a:rPr lang="en-GB" b="0" i="0" dirty="0">
                <a:solidFill>
                  <a:srgbClr val="3C4043"/>
                </a:solidFill>
                <a:effectLst/>
                <a:highlight>
                  <a:srgbClr val="F5F5F5"/>
                </a:highlight>
                <a:latin typeface="Roboto" panose="02000000000000000000" pitchFamily="2" charset="0"/>
              </a:rPr>
              <a:t> </a:t>
            </a:r>
            <a:r>
              <a:rPr lang="en-GB" b="0" i="0" dirty="0" err="1">
                <a:solidFill>
                  <a:srgbClr val="3C4043"/>
                </a:solidFill>
                <a:effectLst/>
                <a:highlight>
                  <a:srgbClr val="F5F5F5"/>
                </a:highlight>
                <a:latin typeface="Roboto" panose="02000000000000000000" pitchFamily="2" charset="0"/>
              </a:rPr>
              <a:t>cymuned</a:t>
            </a:r>
            <a:r>
              <a:rPr lang="en-GB" b="0" i="0" dirty="0">
                <a:solidFill>
                  <a:srgbClr val="3C4043"/>
                </a:solidFill>
                <a:effectLst/>
                <a:highlight>
                  <a:srgbClr val="F5F5F5"/>
                </a:highlight>
                <a:latin typeface="Roboto" panose="02000000000000000000" pitchFamily="2" charset="0"/>
              </a:rPr>
              <a:t>? </a:t>
            </a:r>
            <a:r>
              <a:rPr lang="en-GB" b="0" i="0" dirty="0" err="1">
                <a:solidFill>
                  <a:srgbClr val="3C4043"/>
                </a:solidFill>
                <a:effectLst/>
                <a:highlight>
                  <a:srgbClr val="F5F5F5"/>
                </a:highlight>
                <a:latin typeface="Roboto" panose="02000000000000000000" pitchFamily="2" charset="0"/>
              </a:rPr>
              <a:t>Corff</a:t>
            </a:r>
            <a:r>
              <a:rPr lang="en-GB" b="0" i="0" dirty="0">
                <a:solidFill>
                  <a:srgbClr val="3C4043"/>
                </a:solidFill>
                <a:effectLst/>
                <a:highlight>
                  <a:srgbClr val="F5F5F5"/>
                </a:highlight>
                <a:latin typeface="Roboto" panose="02000000000000000000" pitchFamily="2" charset="0"/>
              </a:rPr>
              <a:t> </a:t>
            </a:r>
            <a:r>
              <a:rPr lang="en-GB" b="0" i="0" dirty="0" err="1">
                <a:solidFill>
                  <a:srgbClr val="3C4043"/>
                </a:solidFill>
                <a:effectLst/>
                <a:highlight>
                  <a:srgbClr val="F5F5F5"/>
                </a:highlight>
                <a:latin typeface="Roboto" panose="02000000000000000000" pitchFamily="2" charset="0"/>
              </a:rPr>
              <a:t>gwleidyddol</a:t>
            </a:r>
            <a:r>
              <a:rPr lang="en-GB" b="0" i="0" dirty="0">
                <a:solidFill>
                  <a:srgbClr val="3C4043"/>
                </a:solidFill>
                <a:effectLst/>
                <a:highlight>
                  <a:srgbClr val="F5F5F5"/>
                </a:highlight>
                <a:latin typeface="Roboto" panose="02000000000000000000" pitchFamily="2" charset="0"/>
              </a:rPr>
              <a:t>, </a:t>
            </a:r>
            <a:r>
              <a:rPr lang="en-GB" b="0" i="0" dirty="0" err="1">
                <a:solidFill>
                  <a:srgbClr val="3C4043"/>
                </a:solidFill>
                <a:effectLst/>
                <a:highlight>
                  <a:srgbClr val="F5F5F5"/>
                </a:highlight>
                <a:latin typeface="Roboto" panose="02000000000000000000" pitchFamily="2" charset="0"/>
              </a:rPr>
              <a:t>cymdeithasol</a:t>
            </a:r>
            <a:r>
              <a:rPr lang="en-GB" b="0" i="0" dirty="0">
                <a:solidFill>
                  <a:srgbClr val="3C4043"/>
                </a:solidFill>
                <a:effectLst/>
                <a:highlight>
                  <a:srgbClr val="F5F5F5"/>
                </a:highlight>
                <a:latin typeface="Roboto" panose="02000000000000000000" pitchFamily="2" charset="0"/>
              </a:rPr>
              <a:t> neu </a:t>
            </a:r>
            <a:r>
              <a:rPr lang="en-GB" b="0" i="0" dirty="0" err="1">
                <a:solidFill>
                  <a:srgbClr val="3C4043"/>
                </a:solidFill>
                <a:effectLst/>
                <a:highlight>
                  <a:srgbClr val="F5F5F5"/>
                </a:highlight>
                <a:latin typeface="Roboto" panose="02000000000000000000" pitchFamily="2" charset="0"/>
              </a:rPr>
              <a:t>ddiwylliannol</a:t>
            </a:r>
            <a:r>
              <a:rPr lang="en-GB" b="0" i="0" dirty="0">
                <a:solidFill>
                  <a:srgbClr val="3C4043"/>
                </a:solidFill>
                <a:effectLst/>
                <a:highlight>
                  <a:srgbClr val="F5F5F5"/>
                </a:highlight>
                <a:latin typeface="Roboto" panose="02000000000000000000" pitchFamily="2" charset="0"/>
              </a:rPr>
              <a:t> </a:t>
            </a:r>
            <a:r>
              <a:rPr lang="en-GB" b="0" i="0" dirty="0" err="1">
                <a:solidFill>
                  <a:srgbClr val="3C4043"/>
                </a:solidFill>
                <a:effectLst/>
                <a:highlight>
                  <a:srgbClr val="F5F5F5"/>
                </a:highlight>
                <a:latin typeface="Roboto" panose="02000000000000000000" pitchFamily="2" charset="0"/>
              </a:rPr>
              <a:t>trefnus</a:t>
            </a:r>
            <a:r>
              <a:rPr lang="en-GB" b="0" i="0" dirty="0">
                <a:solidFill>
                  <a:srgbClr val="3C4043"/>
                </a:solidFill>
                <a:effectLst/>
                <a:highlight>
                  <a:srgbClr val="F5F5F5"/>
                </a:highlight>
                <a:latin typeface="Roboto" panose="02000000000000000000" pitchFamily="2" charset="0"/>
              </a:rPr>
              <a:t> </a:t>
            </a:r>
            <a:r>
              <a:rPr lang="en-GB" b="0" i="0" dirty="0" err="1">
                <a:solidFill>
                  <a:srgbClr val="3C4043"/>
                </a:solidFill>
                <a:effectLst/>
                <a:highlight>
                  <a:srgbClr val="F5F5F5"/>
                </a:highlight>
                <a:latin typeface="Roboto" panose="02000000000000000000" pitchFamily="2" charset="0"/>
              </a:rPr>
              <a:t>Corff</a:t>
            </a:r>
            <a:r>
              <a:rPr lang="en-GB" b="0" i="0" dirty="0">
                <a:solidFill>
                  <a:srgbClr val="3C4043"/>
                </a:solidFill>
                <a:effectLst/>
                <a:highlight>
                  <a:srgbClr val="F5F5F5"/>
                </a:highlight>
                <a:latin typeface="Roboto" panose="02000000000000000000" pitchFamily="2" charset="0"/>
              </a:rPr>
              <a:t> o </a:t>
            </a:r>
            <a:r>
              <a:rPr lang="en-GB" b="0" i="0" dirty="0" err="1">
                <a:solidFill>
                  <a:srgbClr val="3C4043"/>
                </a:solidFill>
                <a:effectLst/>
                <a:highlight>
                  <a:srgbClr val="F5F5F5"/>
                </a:highlight>
                <a:latin typeface="Roboto" panose="02000000000000000000" pitchFamily="2" charset="0"/>
              </a:rPr>
              <a:t>bobl</a:t>
            </a:r>
            <a:r>
              <a:rPr lang="en-GB" b="0" i="0" dirty="0">
                <a:solidFill>
                  <a:srgbClr val="3C4043"/>
                </a:solidFill>
                <a:effectLst/>
                <a:highlight>
                  <a:srgbClr val="F5F5F5"/>
                </a:highlight>
                <a:latin typeface="Roboto" panose="02000000000000000000" pitchFamily="2" charset="0"/>
              </a:rPr>
              <a:t> </a:t>
            </a:r>
            <a:r>
              <a:rPr lang="en-GB" b="0" i="0" dirty="0" err="1">
                <a:solidFill>
                  <a:srgbClr val="3C4043"/>
                </a:solidFill>
                <a:effectLst/>
                <a:highlight>
                  <a:srgbClr val="F5F5F5"/>
                </a:highlight>
                <a:latin typeface="Roboto" panose="02000000000000000000" pitchFamily="2" charset="0"/>
              </a:rPr>
              <a:t>yn</a:t>
            </a:r>
            <a:r>
              <a:rPr lang="en-GB" b="0" i="0" dirty="0">
                <a:solidFill>
                  <a:srgbClr val="3C4043"/>
                </a:solidFill>
                <a:effectLst/>
                <a:highlight>
                  <a:srgbClr val="F5F5F5"/>
                </a:highlight>
                <a:latin typeface="Roboto" panose="02000000000000000000" pitchFamily="2" charset="0"/>
              </a:rPr>
              <a:t> yr un </a:t>
            </a:r>
            <a:r>
              <a:rPr lang="en-GB" b="0" i="0" dirty="0" err="1">
                <a:solidFill>
                  <a:srgbClr val="3C4043"/>
                </a:solidFill>
                <a:effectLst/>
                <a:highlight>
                  <a:srgbClr val="F5F5F5"/>
                </a:highlight>
                <a:latin typeface="Roboto" panose="02000000000000000000" pitchFamily="2" charset="0"/>
              </a:rPr>
              <a:t>ardal</a:t>
            </a:r>
            <a:r>
              <a:rPr lang="en-GB" b="0" i="0" dirty="0">
                <a:solidFill>
                  <a:srgbClr val="3C4043"/>
                </a:solidFill>
                <a:effectLst/>
                <a:highlight>
                  <a:srgbClr val="F5F5F5"/>
                </a:highlight>
                <a:latin typeface="Roboto" panose="02000000000000000000" pitchFamily="2" charset="0"/>
              </a:rPr>
              <a:t> </a:t>
            </a:r>
            <a:r>
              <a:rPr lang="en-GB" b="0" i="0" dirty="0" err="1">
                <a:solidFill>
                  <a:srgbClr val="3C4043"/>
                </a:solidFill>
                <a:effectLst/>
                <a:highlight>
                  <a:srgbClr val="F5F5F5"/>
                </a:highlight>
                <a:latin typeface="Roboto" panose="02000000000000000000" pitchFamily="2" charset="0"/>
              </a:rPr>
              <a:t>Unrhyw</a:t>
            </a:r>
            <a:r>
              <a:rPr lang="en-GB" b="0" i="0" dirty="0">
                <a:solidFill>
                  <a:srgbClr val="3C4043"/>
                </a:solidFill>
                <a:effectLst/>
                <a:highlight>
                  <a:srgbClr val="F5F5F5"/>
                </a:highlight>
                <a:latin typeface="Roboto" panose="02000000000000000000" pitchFamily="2" charset="0"/>
              </a:rPr>
              <a:t> </a:t>
            </a:r>
            <a:r>
              <a:rPr lang="en-GB" b="0" i="0" dirty="0" err="1">
                <a:solidFill>
                  <a:srgbClr val="3C4043"/>
                </a:solidFill>
                <a:effectLst/>
                <a:highlight>
                  <a:srgbClr val="F5F5F5"/>
                </a:highlight>
                <a:latin typeface="Roboto" panose="02000000000000000000" pitchFamily="2" charset="0"/>
              </a:rPr>
              <a:t>grŵp</a:t>
            </a:r>
            <a:r>
              <a:rPr lang="en-GB" b="0" i="0" dirty="0">
                <a:solidFill>
                  <a:srgbClr val="3C4043"/>
                </a:solidFill>
                <a:effectLst/>
                <a:highlight>
                  <a:srgbClr val="F5F5F5"/>
                </a:highlight>
                <a:latin typeface="Roboto" panose="02000000000000000000" pitchFamily="2" charset="0"/>
              </a:rPr>
              <a:t> </a:t>
            </a:r>
            <a:r>
              <a:rPr lang="en-GB" b="0" i="0" dirty="0" err="1">
                <a:solidFill>
                  <a:srgbClr val="3C4043"/>
                </a:solidFill>
                <a:effectLst/>
                <a:highlight>
                  <a:srgbClr val="F5F5F5"/>
                </a:highlight>
                <a:latin typeface="Roboto" panose="02000000000000000000" pitchFamily="2" charset="0"/>
              </a:rPr>
              <a:t>sydd</a:t>
            </a:r>
            <a:r>
              <a:rPr lang="en-GB" b="0" i="0" dirty="0">
                <a:solidFill>
                  <a:srgbClr val="3C4043"/>
                </a:solidFill>
                <a:effectLst/>
                <a:highlight>
                  <a:srgbClr val="F5F5F5"/>
                </a:highlight>
                <a:latin typeface="Roboto" panose="02000000000000000000" pitchFamily="2" charset="0"/>
              </a:rPr>
              <a:t> â </a:t>
            </a:r>
            <a:r>
              <a:rPr lang="en-GB" b="0" i="0" dirty="0" err="1">
                <a:solidFill>
                  <a:srgbClr val="3C4043"/>
                </a:solidFill>
                <a:effectLst/>
                <a:highlight>
                  <a:srgbClr val="F5F5F5"/>
                </a:highlight>
                <a:latin typeface="Roboto" panose="02000000000000000000" pitchFamily="2" charset="0"/>
              </a:rPr>
              <a:t>chydweithio</a:t>
            </a:r>
            <a:r>
              <a:rPr lang="en-GB" b="0" i="0" dirty="0">
                <a:solidFill>
                  <a:srgbClr val="3C4043"/>
                </a:solidFill>
                <a:effectLst/>
                <a:highlight>
                  <a:srgbClr val="F5F5F5"/>
                </a:highlight>
                <a:latin typeface="Roboto" panose="02000000000000000000" pitchFamily="2" charset="0"/>
              </a:rPr>
              <a:t> neu </a:t>
            </a:r>
            <a:r>
              <a:rPr lang="en-GB" b="0" i="0" dirty="0" err="1">
                <a:solidFill>
                  <a:srgbClr val="3C4043"/>
                </a:solidFill>
                <a:effectLst/>
                <a:highlight>
                  <a:srgbClr val="F5F5F5"/>
                </a:highlight>
                <a:latin typeface="Roboto" panose="02000000000000000000" pitchFamily="2" charset="0"/>
              </a:rPr>
              <a:t>sydd</a:t>
            </a:r>
            <a:r>
              <a:rPr lang="en-GB" b="0" i="0" dirty="0">
                <a:solidFill>
                  <a:srgbClr val="3C4043"/>
                </a:solidFill>
                <a:effectLst/>
                <a:highlight>
                  <a:srgbClr val="F5F5F5"/>
                </a:highlight>
                <a:latin typeface="Roboto" panose="02000000000000000000" pitchFamily="2" charset="0"/>
              </a:rPr>
              <a:t> â </a:t>
            </a:r>
            <a:r>
              <a:rPr lang="en-GB" b="0" i="0" dirty="0" err="1">
                <a:solidFill>
                  <a:srgbClr val="3C4043"/>
                </a:solidFill>
                <a:effectLst/>
                <a:highlight>
                  <a:srgbClr val="F5F5F5"/>
                </a:highlight>
                <a:latin typeface="Roboto" panose="02000000000000000000" pitchFamily="2" charset="0"/>
              </a:rPr>
              <a:t>diddordebau</a:t>
            </a:r>
            <a:r>
              <a:rPr lang="en-GB" b="0" i="0" dirty="0">
                <a:solidFill>
                  <a:srgbClr val="3C4043"/>
                </a:solidFill>
                <a:effectLst/>
                <a:highlight>
                  <a:srgbClr val="F5F5F5"/>
                </a:highlight>
                <a:latin typeface="Roboto" panose="02000000000000000000" pitchFamily="2" charset="0"/>
              </a:rPr>
              <a:t> </a:t>
            </a:r>
            <a:r>
              <a:rPr lang="en-GB" b="0" i="0" dirty="0" err="1">
                <a:solidFill>
                  <a:srgbClr val="3C4043"/>
                </a:solidFill>
                <a:effectLst/>
                <a:highlight>
                  <a:srgbClr val="F5F5F5"/>
                </a:highlight>
                <a:latin typeface="Roboto" panose="02000000000000000000" pitchFamily="2" charset="0"/>
              </a:rPr>
              <a:t>tebyg</a:t>
            </a:r>
            <a:r>
              <a:rPr lang="en-GB" b="0" i="0" dirty="0">
                <a:solidFill>
                  <a:srgbClr val="3C4043"/>
                </a:solidFill>
                <a:effectLst/>
                <a:highlight>
                  <a:srgbClr val="F5F5F5"/>
                </a:highlight>
                <a:latin typeface="Roboto" panose="02000000000000000000" pitchFamily="2" charset="0"/>
              </a:rPr>
              <a:t> </a:t>
            </a:r>
            <a:r>
              <a:rPr lang="en-GB" b="0" i="0" dirty="0" err="1">
                <a:solidFill>
                  <a:srgbClr val="3C4043"/>
                </a:solidFill>
                <a:effectLst/>
                <a:highlight>
                  <a:srgbClr val="F5F5F5"/>
                </a:highlight>
                <a:latin typeface="Roboto" panose="02000000000000000000" pitchFamily="2" charset="0"/>
              </a:rPr>
              <a:t>yn</a:t>
            </a:r>
            <a:r>
              <a:rPr lang="en-GB" b="0" i="0" dirty="0">
                <a:solidFill>
                  <a:srgbClr val="3C4043"/>
                </a:solidFill>
                <a:effectLst/>
                <a:highlight>
                  <a:srgbClr val="F5F5F5"/>
                </a:highlight>
                <a:latin typeface="Roboto" panose="02000000000000000000" pitchFamily="2" charset="0"/>
              </a:rPr>
              <a:t> </a:t>
            </a:r>
            <a:r>
              <a:rPr lang="en-GB" b="0" i="0" dirty="0" err="1">
                <a:solidFill>
                  <a:srgbClr val="3C4043"/>
                </a:solidFill>
                <a:effectLst/>
                <a:highlight>
                  <a:srgbClr val="F5F5F5"/>
                </a:highlight>
                <a:latin typeface="Roboto" panose="02000000000000000000" pitchFamily="2" charset="0"/>
              </a:rPr>
              <a:t>gyffredin</a:t>
            </a:r>
            <a:r>
              <a:rPr lang="en-GB" b="0" i="0" dirty="0">
                <a:solidFill>
                  <a:srgbClr val="3C4043"/>
                </a:solidFill>
                <a:effectLst/>
                <a:highlight>
                  <a:srgbClr val="F5F5F5"/>
                </a:highlight>
                <a:latin typeface="Roboto" panose="02000000000000000000" pitchFamily="2" charset="0"/>
              </a:rPr>
              <a:t> </a:t>
            </a:r>
            <a:r>
              <a:rPr lang="en-GB" b="0" i="0" dirty="0" err="1">
                <a:solidFill>
                  <a:srgbClr val="3C4043"/>
                </a:solidFill>
                <a:effectLst/>
                <a:highlight>
                  <a:srgbClr val="F5F5F5"/>
                </a:highlight>
                <a:latin typeface="Roboto" panose="02000000000000000000" pitchFamily="2" charset="0"/>
              </a:rPr>
              <a:t>Cydberchenogaeth</a:t>
            </a:r>
            <a:endParaRPr lang="en-GB" b="0" i="0" dirty="0">
              <a:solidFill>
                <a:srgbClr val="3C4043"/>
              </a:solidFill>
              <a:effectLst/>
              <a:highlight>
                <a:srgbClr val="F5F5F5"/>
              </a:highlight>
              <a:latin typeface="Roboto" panose="02000000000000000000" pitchFamily="2" charset="0"/>
            </a:endParaRPr>
          </a:p>
          <a:p>
            <a:pPr marL="0" indent="0">
              <a:buNone/>
              <a:defRPr/>
            </a:pPr>
            <a:endParaRPr lang="en-GB" sz="2600" b="1" dirty="0">
              <a:latin typeface="Arial" panose="020B0604020202020204" pitchFamily="34" charset="0"/>
              <a:cs typeface="Arial" panose="020B0604020202020204" pitchFamily="34" charset="0"/>
            </a:endParaRPr>
          </a:p>
          <a:p>
            <a:pPr marL="0" indent="0">
              <a:buNone/>
              <a:defRPr/>
            </a:pPr>
            <a:r>
              <a:rPr lang="en-GB" sz="2600" b="1" dirty="0">
                <a:latin typeface="Arial" panose="020B0604020202020204" pitchFamily="34" charset="0"/>
                <a:cs typeface="Arial" panose="020B0604020202020204" pitchFamily="34" charset="0"/>
              </a:rPr>
              <a:t>What is a community?</a:t>
            </a:r>
          </a:p>
          <a:p>
            <a:pPr marL="0" indent="0">
              <a:defRPr/>
            </a:pPr>
            <a:endParaRPr lang="en-GB" sz="2200" dirty="0">
              <a:latin typeface="Arial" panose="020B0604020202020204" pitchFamily="34" charset="0"/>
              <a:cs typeface="Arial" panose="020B0604020202020204" pitchFamily="34" charset="0"/>
            </a:endParaRPr>
          </a:p>
          <a:p>
            <a:pPr marL="0" indent="0">
              <a:defRPr/>
            </a:pPr>
            <a:r>
              <a:rPr lang="en-GB" sz="2200" dirty="0">
                <a:latin typeface="Arial" panose="020B0604020202020204" pitchFamily="34" charset="0"/>
                <a:cs typeface="Arial" panose="020B0604020202020204" pitchFamily="34" charset="0"/>
              </a:rPr>
              <a:t> An organised political, social or cultural body</a:t>
            </a:r>
          </a:p>
          <a:p>
            <a:pPr marL="0" indent="0">
              <a:defRPr/>
            </a:pPr>
            <a:endParaRPr lang="en-GB" sz="2200" dirty="0">
              <a:latin typeface="Arial" panose="020B0604020202020204" pitchFamily="34" charset="0"/>
              <a:cs typeface="Arial" panose="020B0604020202020204" pitchFamily="34" charset="0"/>
            </a:endParaRPr>
          </a:p>
          <a:p>
            <a:pPr marL="0" indent="0">
              <a:defRPr/>
            </a:pPr>
            <a:r>
              <a:rPr lang="en-GB" sz="2200" dirty="0">
                <a:latin typeface="Arial" panose="020B0604020202020204" pitchFamily="34" charset="0"/>
                <a:cs typeface="Arial" panose="020B0604020202020204" pitchFamily="34" charset="0"/>
              </a:rPr>
              <a:t> A body of people in the same locality</a:t>
            </a:r>
          </a:p>
          <a:p>
            <a:pPr marL="0" indent="0">
              <a:defRPr/>
            </a:pPr>
            <a:endParaRPr lang="en-GB" sz="2200" dirty="0">
              <a:latin typeface="Arial" panose="020B0604020202020204" pitchFamily="34" charset="0"/>
              <a:cs typeface="Arial" panose="020B0604020202020204" pitchFamily="34" charset="0"/>
            </a:endParaRPr>
          </a:p>
          <a:p>
            <a:pPr marL="0" indent="0">
              <a:defRPr/>
            </a:pPr>
            <a:r>
              <a:rPr lang="en-GB" sz="2200" dirty="0">
                <a:latin typeface="Arial" panose="020B0604020202020204" pitchFamily="34" charset="0"/>
                <a:cs typeface="Arial" panose="020B0604020202020204" pitchFamily="34" charset="0"/>
              </a:rPr>
              <a:t> Any group having working together or having similar  interests in common</a:t>
            </a:r>
          </a:p>
          <a:p>
            <a:pPr marL="0" indent="0">
              <a:defRPr/>
            </a:pPr>
            <a:endParaRPr lang="en-GB" sz="2200" dirty="0">
              <a:latin typeface="Arial" panose="020B0604020202020204" pitchFamily="34" charset="0"/>
              <a:cs typeface="Arial" panose="020B0604020202020204" pitchFamily="34" charset="0"/>
            </a:endParaRPr>
          </a:p>
          <a:p>
            <a:pPr marL="0" indent="0">
              <a:defRPr/>
            </a:pPr>
            <a:r>
              <a:rPr lang="en-GB" sz="2200" dirty="0">
                <a:latin typeface="Arial" panose="020B0604020202020204" pitchFamily="34" charset="0"/>
                <a:cs typeface="Arial" panose="020B0604020202020204" pitchFamily="34" charset="0"/>
              </a:rPr>
              <a:t> Joint ownership</a:t>
            </a:r>
          </a:p>
        </p:txBody>
      </p:sp>
    </p:spTree>
    <p:extLst>
      <p:ext uri="{BB962C8B-B14F-4D97-AF65-F5344CB8AC3E}">
        <p14:creationId xmlns:p14="http://schemas.microsoft.com/office/powerpoint/2010/main" val="1272495187"/>
      </p:ext>
    </p:extLst>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8AAA612-8F73-6AD1-92DD-81633C4BDE6A}"/>
              </a:ext>
            </a:extLst>
          </p:cNvPr>
          <p:cNvSpPr txBox="1"/>
          <p:nvPr/>
        </p:nvSpPr>
        <p:spPr>
          <a:xfrm>
            <a:off x="1132049" y="1480995"/>
            <a:ext cx="6096912" cy="646331"/>
          </a:xfrm>
          <a:prstGeom prst="rect">
            <a:avLst/>
          </a:prstGeom>
          <a:noFill/>
        </p:spPr>
        <p:txBody>
          <a:bodyPr wrap="square">
            <a:spAutoFit/>
          </a:bodyPr>
          <a:lstStyle/>
          <a:p>
            <a:r>
              <a:rPr lang="en-GB" dirty="0" err="1"/>
              <a:t>Ystyriwch</a:t>
            </a:r>
            <a:r>
              <a:rPr lang="en-GB" dirty="0"/>
              <a:t> y </a:t>
            </a:r>
            <a:r>
              <a:rPr lang="en-GB" dirty="0" err="1"/>
              <a:t>gymuned</a:t>
            </a:r>
            <a:r>
              <a:rPr lang="en-GB" dirty="0"/>
              <a:t> yr </a:t>
            </a:r>
            <a:r>
              <a:rPr lang="en-GB" dirty="0" err="1"/>
              <a:t>ydych</a:t>
            </a:r>
            <a:r>
              <a:rPr lang="en-GB" dirty="0"/>
              <a:t> </a:t>
            </a:r>
            <a:r>
              <a:rPr lang="en-GB" dirty="0" err="1"/>
              <a:t>yn</a:t>
            </a:r>
            <a:r>
              <a:rPr lang="en-GB" dirty="0"/>
              <a:t> </a:t>
            </a:r>
            <a:r>
              <a:rPr lang="en-GB" dirty="0" err="1"/>
              <a:t>byw</a:t>
            </a:r>
            <a:r>
              <a:rPr lang="en-GB" dirty="0"/>
              <a:t> </a:t>
            </a:r>
            <a:r>
              <a:rPr lang="en-GB" dirty="0" err="1"/>
              <a:t>ynddi</a:t>
            </a:r>
            <a:r>
              <a:rPr lang="en-GB" dirty="0"/>
              <a:t> pa </a:t>
            </a:r>
            <a:r>
              <a:rPr lang="en-GB" dirty="0" err="1"/>
              <a:t>nodweddion</a:t>
            </a:r>
            <a:r>
              <a:rPr lang="en-GB" dirty="0"/>
              <a:t> </a:t>
            </a:r>
            <a:r>
              <a:rPr lang="en-GB" dirty="0" err="1"/>
              <a:t>sy’n</a:t>
            </a:r>
            <a:r>
              <a:rPr lang="en-GB" dirty="0"/>
              <a:t> </a:t>
            </a:r>
            <a:r>
              <a:rPr lang="en-GB" dirty="0" err="1"/>
              <a:t>ei</a:t>
            </a:r>
            <a:r>
              <a:rPr lang="en-GB" dirty="0"/>
              <a:t> </a:t>
            </a:r>
            <a:r>
              <a:rPr lang="en-GB" dirty="0" err="1"/>
              <a:t>gwneud</a:t>
            </a:r>
            <a:r>
              <a:rPr lang="en-GB" dirty="0"/>
              <a:t> </a:t>
            </a:r>
            <a:r>
              <a:rPr lang="en-GB" dirty="0" err="1"/>
              <a:t>yn</a:t>
            </a:r>
            <a:r>
              <a:rPr lang="en-GB" dirty="0"/>
              <a:t> ‘</a:t>
            </a:r>
            <a:r>
              <a:rPr lang="en-GB" dirty="0" err="1"/>
              <a:t>gymuned</a:t>
            </a:r>
            <a:endParaRPr lang="en-GB" dirty="0"/>
          </a:p>
        </p:txBody>
      </p:sp>
      <p:sp>
        <p:nvSpPr>
          <p:cNvPr id="5" name="TextBox 4">
            <a:extLst>
              <a:ext uri="{FF2B5EF4-FFF2-40B4-BE49-F238E27FC236}">
                <a16:creationId xmlns:a16="http://schemas.microsoft.com/office/drawing/2014/main" id="{817F1274-C1D0-1D4C-101E-714D7668978D}"/>
              </a:ext>
            </a:extLst>
          </p:cNvPr>
          <p:cNvSpPr txBox="1"/>
          <p:nvPr/>
        </p:nvSpPr>
        <p:spPr>
          <a:xfrm>
            <a:off x="1000639" y="557258"/>
            <a:ext cx="6096912" cy="646331"/>
          </a:xfrm>
          <a:prstGeom prst="rect">
            <a:avLst/>
          </a:prstGeom>
          <a:noFill/>
        </p:spPr>
        <p:txBody>
          <a:bodyPr wrap="square">
            <a:spAutoFit/>
          </a:bodyPr>
          <a:lstStyle/>
          <a:p>
            <a:r>
              <a:rPr lang="en-GB" sz="3600" dirty="0" err="1"/>
              <a:t>Gweithgaredd</a:t>
            </a:r>
            <a:endParaRPr lang="en-GB" sz="3600" dirty="0"/>
          </a:p>
        </p:txBody>
      </p:sp>
      <p:sp>
        <p:nvSpPr>
          <p:cNvPr id="7" name="TextBox 6">
            <a:extLst>
              <a:ext uri="{FF2B5EF4-FFF2-40B4-BE49-F238E27FC236}">
                <a16:creationId xmlns:a16="http://schemas.microsoft.com/office/drawing/2014/main" id="{029404CC-0F5A-B053-DFCD-4B5F4777CEF9}"/>
              </a:ext>
            </a:extLst>
          </p:cNvPr>
          <p:cNvSpPr txBox="1"/>
          <p:nvPr/>
        </p:nvSpPr>
        <p:spPr>
          <a:xfrm>
            <a:off x="1132049" y="2404732"/>
            <a:ext cx="6096912" cy="646331"/>
          </a:xfrm>
          <a:prstGeom prst="rect">
            <a:avLst/>
          </a:prstGeom>
          <a:noFill/>
        </p:spPr>
        <p:txBody>
          <a:bodyPr wrap="square">
            <a:spAutoFit/>
          </a:bodyPr>
          <a:lstStyle/>
          <a:p>
            <a:r>
              <a:rPr lang="en-GB" dirty="0"/>
              <a:t>Pa </a:t>
            </a:r>
            <a:r>
              <a:rPr lang="en-GB" dirty="0" err="1"/>
              <a:t>agweddau</a:t>
            </a:r>
            <a:r>
              <a:rPr lang="en-GB" dirty="0"/>
              <a:t> </a:t>
            </a:r>
            <a:r>
              <a:rPr lang="en-GB" dirty="0" err="1"/>
              <a:t>ar</a:t>
            </a:r>
            <a:r>
              <a:rPr lang="en-GB" dirty="0"/>
              <a:t> </a:t>
            </a:r>
            <a:r>
              <a:rPr lang="en-GB" dirty="0" err="1"/>
              <a:t>ei</a:t>
            </a:r>
            <a:r>
              <a:rPr lang="en-GB" dirty="0"/>
              <a:t> </a:t>
            </a:r>
            <a:r>
              <a:rPr lang="en-GB" dirty="0" err="1"/>
              <a:t>ddiwylliant</a:t>
            </a:r>
            <a:r>
              <a:rPr lang="en-GB" dirty="0"/>
              <a:t>, </a:t>
            </a:r>
            <a:r>
              <a:rPr lang="en-GB" dirty="0" err="1"/>
              <a:t>ei</a:t>
            </a:r>
            <a:r>
              <a:rPr lang="en-GB" dirty="0"/>
              <a:t> </a:t>
            </a:r>
            <a:r>
              <a:rPr lang="en-GB" dirty="0" err="1"/>
              <a:t>werthoedd</a:t>
            </a:r>
            <a:r>
              <a:rPr lang="en-GB" dirty="0"/>
              <a:t> </a:t>
            </a:r>
            <a:r>
              <a:rPr lang="en-GB" dirty="0" err="1"/>
              <a:t>a'i</a:t>
            </a:r>
            <a:r>
              <a:rPr lang="en-GB" dirty="0"/>
              <a:t> </a:t>
            </a:r>
            <a:r>
              <a:rPr lang="en-GB" dirty="0" err="1"/>
              <a:t>agweddau</a:t>
            </a:r>
            <a:r>
              <a:rPr lang="en-GB" dirty="0"/>
              <a:t> </a:t>
            </a:r>
            <a:r>
              <a:rPr lang="en-GB" dirty="0" err="1"/>
              <a:t>sy'n</a:t>
            </a:r>
            <a:r>
              <a:rPr lang="en-GB" dirty="0"/>
              <a:t> nodi </a:t>
            </a:r>
            <a:r>
              <a:rPr lang="en-GB" dirty="0" err="1"/>
              <a:t>ei</a:t>
            </a:r>
            <a:r>
              <a:rPr lang="en-GB" dirty="0"/>
              <a:t> </a:t>
            </a:r>
            <a:r>
              <a:rPr lang="en-GB" dirty="0" err="1"/>
              <a:t>fod</a:t>
            </a:r>
            <a:r>
              <a:rPr lang="en-GB" dirty="0"/>
              <a:t> </a:t>
            </a:r>
            <a:r>
              <a:rPr lang="en-GB" dirty="0" err="1"/>
              <a:t>yn</a:t>
            </a:r>
            <a:r>
              <a:rPr lang="en-GB" dirty="0"/>
              <a:t> </a:t>
            </a:r>
            <a:r>
              <a:rPr lang="en-GB" dirty="0" err="1"/>
              <a:t>arwyddocaol</a:t>
            </a:r>
            <a:r>
              <a:rPr lang="en-GB" dirty="0"/>
              <a:t> </a:t>
            </a:r>
            <a:r>
              <a:rPr lang="en-GB" dirty="0" err="1"/>
              <a:t>yn</a:t>
            </a:r>
            <a:r>
              <a:rPr lang="en-GB" dirty="0"/>
              <a:t> y </a:t>
            </a:r>
            <a:r>
              <a:rPr lang="en-GB" dirty="0" err="1"/>
              <a:t>gymuned</a:t>
            </a:r>
            <a:r>
              <a:rPr lang="en-GB" dirty="0"/>
              <a:t> </a:t>
            </a:r>
            <a:r>
              <a:rPr lang="en-GB" dirty="0" err="1"/>
              <a:t>honno</a:t>
            </a:r>
            <a:endParaRPr lang="en-GB" dirty="0"/>
          </a:p>
        </p:txBody>
      </p:sp>
      <p:sp>
        <p:nvSpPr>
          <p:cNvPr id="9" name="TextBox 8">
            <a:extLst>
              <a:ext uri="{FF2B5EF4-FFF2-40B4-BE49-F238E27FC236}">
                <a16:creationId xmlns:a16="http://schemas.microsoft.com/office/drawing/2014/main" id="{EA82C7A8-3C66-4E8E-DE4E-14B6EBDB31A2}"/>
              </a:ext>
            </a:extLst>
          </p:cNvPr>
          <p:cNvSpPr txBox="1"/>
          <p:nvPr/>
        </p:nvSpPr>
        <p:spPr>
          <a:xfrm>
            <a:off x="1197754" y="3204148"/>
            <a:ext cx="6096912" cy="923330"/>
          </a:xfrm>
          <a:prstGeom prst="rect">
            <a:avLst/>
          </a:prstGeom>
          <a:noFill/>
        </p:spPr>
        <p:txBody>
          <a:bodyPr wrap="square">
            <a:spAutoFit/>
          </a:bodyPr>
          <a:lstStyle/>
          <a:p>
            <a:r>
              <a:rPr lang="en-GB" dirty="0"/>
              <a:t>Pa </a:t>
            </a:r>
            <a:r>
              <a:rPr lang="en-GB" dirty="0" err="1"/>
              <a:t>newidiadau</a:t>
            </a:r>
            <a:r>
              <a:rPr lang="en-GB" dirty="0"/>
              <a:t>, </a:t>
            </a:r>
            <a:r>
              <a:rPr lang="en-GB" dirty="0" err="1"/>
              <a:t>os</a:t>
            </a:r>
            <a:r>
              <a:rPr lang="en-GB" dirty="0"/>
              <a:t> o </a:t>
            </a:r>
            <a:r>
              <a:rPr lang="en-GB" dirty="0" err="1"/>
              <a:t>gwbl</a:t>
            </a:r>
            <a:r>
              <a:rPr lang="en-GB" dirty="0"/>
              <a:t>, </a:t>
            </a:r>
            <a:r>
              <a:rPr lang="en-GB" dirty="0" err="1"/>
              <a:t>ydych</a:t>
            </a:r>
            <a:r>
              <a:rPr lang="en-GB" dirty="0"/>
              <a:t> chi </a:t>
            </a:r>
            <a:r>
              <a:rPr lang="en-GB" dirty="0" err="1"/>
              <a:t>wedi’u</a:t>
            </a:r>
            <a:r>
              <a:rPr lang="en-GB" dirty="0"/>
              <a:t> </a:t>
            </a:r>
            <a:r>
              <a:rPr lang="en-GB" dirty="0" err="1"/>
              <a:t>profi</a:t>
            </a:r>
            <a:r>
              <a:rPr lang="en-GB" dirty="0"/>
              <a:t> </a:t>
            </a:r>
            <a:r>
              <a:rPr lang="en-GB" dirty="0" err="1"/>
              <a:t>yn</a:t>
            </a:r>
            <a:r>
              <a:rPr lang="en-GB" dirty="0"/>
              <a:t> y </a:t>
            </a:r>
            <a:r>
              <a:rPr lang="en-GB" dirty="0" err="1"/>
              <a:t>gymuned</a:t>
            </a:r>
            <a:r>
              <a:rPr lang="en-GB" dirty="0"/>
              <a:t> </a:t>
            </a:r>
            <a:r>
              <a:rPr lang="en-GB" dirty="0" err="1"/>
              <a:t>honno</a:t>
            </a:r>
            <a:r>
              <a:rPr lang="en-GB" dirty="0"/>
              <a:t>, pa </a:t>
            </a:r>
            <a:r>
              <a:rPr lang="en-GB" dirty="0" err="1"/>
              <a:t>effaith</a:t>
            </a:r>
            <a:r>
              <a:rPr lang="en-GB" dirty="0"/>
              <a:t> </a:t>
            </a:r>
            <a:r>
              <a:rPr lang="en-GB" dirty="0" err="1"/>
              <a:t>mae’r</a:t>
            </a:r>
            <a:r>
              <a:rPr lang="en-GB" dirty="0"/>
              <a:t> </a:t>
            </a:r>
            <a:r>
              <a:rPr lang="en-GB" dirty="0" err="1"/>
              <a:t>newidiadau</a:t>
            </a:r>
            <a:r>
              <a:rPr lang="en-GB" dirty="0"/>
              <a:t> </a:t>
            </a:r>
            <a:r>
              <a:rPr lang="en-GB" dirty="0" err="1"/>
              <a:t>hyn</a:t>
            </a:r>
            <a:r>
              <a:rPr lang="en-GB" dirty="0"/>
              <a:t> </a:t>
            </a:r>
            <a:r>
              <a:rPr lang="en-GB" dirty="0" err="1"/>
              <a:t>wedi’i</a:t>
            </a:r>
            <a:r>
              <a:rPr lang="en-GB" dirty="0"/>
              <a:t> </a:t>
            </a:r>
            <a:r>
              <a:rPr lang="en-GB" dirty="0" err="1"/>
              <a:t>chael</a:t>
            </a:r>
            <a:r>
              <a:rPr lang="en-GB" dirty="0"/>
              <a:t> </a:t>
            </a:r>
            <a:r>
              <a:rPr lang="en-GB" dirty="0" err="1"/>
              <a:t>ar</a:t>
            </a:r>
            <a:r>
              <a:rPr lang="en-GB" dirty="0"/>
              <a:t> y </a:t>
            </a:r>
            <a:r>
              <a:rPr lang="en-GB" dirty="0" err="1"/>
              <a:t>gymuned</a:t>
            </a:r>
            <a:r>
              <a:rPr lang="en-GB" dirty="0"/>
              <a:t> (</a:t>
            </a:r>
            <a:r>
              <a:rPr lang="en-GB" dirty="0" err="1"/>
              <a:t>e.e.</a:t>
            </a:r>
            <a:r>
              <a:rPr lang="en-GB" dirty="0"/>
              <a:t> </a:t>
            </a:r>
            <a:r>
              <a:rPr lang="en-GB" dirty="0" err="1"/>
              <a:t>siaradwyr</a:t>
            </a:r>
            <a:r>
              <a:rPr lang="en-GB" dirty="0"/>
              <a:t> Cymraeg)</a:t>
            </a:r>
          </a:p>
        </p:txBody>
      </p:sp>
      <p:sp>
        <p:nvSpPr>
          <p:cNvPr id="11" name="TextBox 10">
            <a:extLst>
              <a:ext uri="{FF2B5EF4-FFF2-40B4-BE49-F238E27FC236}">
                <a16:creationId xmlns:a16="http://schemas.microsoft.com/office/drawing/2014/main" id="{8198D2EC-A64E-571B-B202-B1E6C58C26B3}"/>
              </a:ext>
            </a:extLst>
          </p:cNvPr>
          <p:cNvSpPr txBox="1"/>
          <p:nvPr/>
        </p:nvSpPr>
        <p:spPr>
          <a:xfrm>
            <a:off x="1197754" y="4651281"/>
            <a:ext cx="6096912" cy="646331"/>
          </a:xfrm>
          <a:prstGeom prst="rect">
            <a:avLst/>
          </a:prstGeom>
          <a:noFill/>
        </p:spPr>
        <p:txBody>
          <a:bodyPr wrap="square">
            <a:spAutoFit/>
          </a:bodyPr>
          <a:lstStyle/>
          <a:p>
            <a:r>
              <a:rPr lang="en-GB" dirty="0"/>
              <a:t>Beth </a:t>
            </a:r>
            <a:r>
              <a:rPr lang="en-GB" dirty="0" err="1"/>
              <a:t>oedd</a:t>
            </a:r>
            <a:r>
              <a:rPr lang="en-GB" dirty="0"/>
              <a:t> y </a:t>
            </a:r>
            <a:r>
              <a:rPr lang="en-GB" dirty="0" err="1"/>
              <a:t>ffactorau</a:t>
            </a:r>
            <a:r>
              <a:rPr lang="en-GB" dirty="0"/>
              <a:t> </a:t>
            </a:r>
            <a:r>
              <a:rPr lang="en-GB" dirty="0" err="1"/>
              <a:t>allweddol</a:t>
            </a:r>
            <a:r>
              <a:rPr lang="en-GB" dirty="0"/>
              <a:t> a </a:t>
            </a:r>
            <a:r>
              <a:rPr lang="en-GB" dirty="0" err="1"/>
              <a:t>arweiniodd</a:t>
            </a:r>
            <a:r>
              <a:rPr lang="en-GB" dirty="0"/>
              <a:t> at y </a:t>
            </a:r>
            <a:r>
              <a:rPr lang="en-GB" dirty="0" err="1"/>
              <a:t>newidiadau</a:t>
            </a:r>
            <a:r>
              <a:rPr lang="en-GB" dirty="0"/>
              <a:t> </a:t>
            </a:r>
            <a:r>
              <a:rPr lang="en-GB" dirty="0" err="1"/>
              <a:t>hyn</a:t>
            </a:r>
            <a:endParaRPr lang="en-GB" dirty="0"/>
          </a:p>
        </p:txBody>
      </p:sp>
    </p:spTree>
    <p:extLst>
      <p:ext uri="{BB962C8B-B14F-4D97-AF65-F5344CB8AC3E}">
        <p14:creationId xmlns:p14="http://schemas.microsoft.com/office/powerpoint/2010/main" val="6771472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idx="4294967295"/>
          </p:nvPr>
        </p:nvSpPr>
        <p:spPr>
          <a:xfrm>
            <a:off x="320676" y="403225"/>
            <a:ext cx="6546850" cy="720725"/>
          </a:xfrm>
        </p:spPr>
        <p:txBody>
          <a:bodyPr/>
          <a:lstStyle/>
          <a:p>
            <a:pPr eaLnBrk="1" hangingPunct="1">
              <a:defRPr/>
            </a:pPr>
            <a:r>
              <a:rPr lang="en-GB" sz="3600" b="1" dirty="0"/>
              <a:t>Activity:</a:t>
            </a:r>
          </a:p>
        </p:txBody>
      </p:sp>
      <p:graphicFrame>
        <p:nvGraphicFramePr>
          <p:cNvPr id="4" name="Content Placeholder 3"/>
          <p:cNvGraphicFramePr>
            <a:graphicFrameLocks noGrp="1"/>
          </p:cNvGraphicFramePr>
          <p:nvPr>
            <p:ph idx="4294967295"/>
          </p:nvPr>
        </p:nvGraphicFramePr>
        <p:xfrm>
          <a:off x="928688" y="1346200"/>
          <a:ext cx="7786687" cy="4978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02209747"/>
      </p:ext>
    </p:extLst>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331789" y="434182"/>
            <a:ext cx="7775575" cy="1143000"/>
          </a:xfrm>
        </p:spPr>
        <p:txBody>
          <a:bodyPr/>
          <a:lstStyle/>
          <a:p>
            <a:pPr eaLnBrk="1" hangingPunct="1">
              <a:defRPr/>
            </a:pPr>
            <a:r>
              <a:rPr lang="en-US" sz="3600" b="1" dirty="0" err="1">
                <a:latin typeface="Arial" panose="020B0604020202020204" pitchFamily="34" charset="0"/>
                <a:cs typeface="Arial" panose="020B0604020202020204" pitchFamily="34" charset="0"/>
              </a:rPr>
              <a:t>Gweithgaredd</a:t>
            </a:r>
            <a:r>
              <a:rPr lang="en-US" sz="3600" b="1" dirty="0">
                <a:latin typeface="Arial" panose="020B0604020202020204" pitchFamily="34" charset="0"/>
                <a:cs typeface="Arial" panose="020B0604020202020204" pitchFamily="34" charset="0"/>
              </a:rPr>
              <a:t>/Activity</a:t>
            </a:r>
          </a:p>
        </p:txBody>
      </p:sp>
      <p:sp>
        <p:nvSpPr>
          <p:cNvPr id="7171" name="Rectangle 3"/>
          <p:cNvSpPr>
            <a:spLocks noGrp="1" noChangeArrowheads="1"/>
          </p:cNvSpPr>
          <p:nvPr>
            <p:ph idx="1"/>
          </p:nvPr>
        </p:nvSpPr>
        <p:spPr>
          <a:xfrm>
            <a:off x="1052514" y="1160795"/>
            <a:ext cx="8670606" cy="1689085"/>
          </a:xfrm>
        </p:spPr>
        <p:txBody>
          <a:bodyPr>
            <a:normAutofit fontScale="92500" lnSpcReduction="20000"/>
          </a:bodyPr>
          <a:lstStyle/>
          <a:p>
            <a:pPr algn="ctr" eaLnBrk="1" hangingPunct="1">
              <a:buFontTx/>
              <a:buNone/>
            </a:pPr>
            <a:r>
              <a:rPr lang="en-GB" altLang="en-US" sz="2000" dirty="0">
                <a:latin typeface="Arial" panose="020B0604020202020204" pitchFamily="34" charset="0"/>
                <a:cs typeface="Arial" panose="020B0604020202020204" pitchFamily="34" charset="0"/>
              </a:rPr>
              <a:t>Pam </a:t>
            </a:r>
            <a:r>
              <a:rPr lang="en-GB" altLang="en-US" sz="2000" dirty="0" err="1">
                <a:latin typeface="Arial" panose="020B0604020202020204" pitchFamily="34" charset="0"/>
                <a:cs typeface="Arial" panose="020B0604020202020204" pitchFamily="34" charset="0"/>
              </a:rPr>
              <a:t>ei</a:t>
            </a:r>
            <a:r>
              <a:rPr lang="en-GB" altLang="en-US" sz="2000" dirty="0">
                <a:latin typeface="Arial" panose="020B0604020202020204" pitchFamily="34" charset="0"/>
                <a:cs typeface="Arial" panose="020B0604020202020204" pitchFamily="34" charset="0"/>
              </a:rPr>
              <a:t> </a:t>
            </a:r>
            <a:r>
              <a:rPr lang="en-GB" altLang="en-US" sz="2000" dirty="0" err="1">
                <a:latin typeface="Arial" panose="020B0604020202020204" pitchFamily="34" charset="0"/>
                <a:cs typeface="Arial" panose="020B0604020202020204" pitchFamily="34" charset="0"/>
              </a:rPr>
              <a:t>fod</a:t>
            </a:r>
            <a:r>
              <a:rPr lang="en-GB" altLang="en-US" sz="2000" dirty="0">
                <a:latin typeface="Arial" panose="020B0604020202020204" pitchFamily="34" charset="0"/>
                <a:cs typeface="Arial" panose="020B0604020202020204" pitchFamily="34" charset="0"/>
              </a:rPr>
              <a:t> </a:t>
            </a:r>
            <a:r>
              <a:rPr lang="en-GB" altLang="en-US" sz="2000" dirty="0" err="1">
                <a:latin typeface="Arial" panose="020B0604020202020204" pitchFamily="34" charset="0"/>
                <a:cs typeface="Arial" panose="020B0604020202020204" pitchFamily="34" charset="0"/>
              </a:rPr>
              <a:t>yn</a:t>
            </a:r>
            <a:r>
              <a:rPr lang="en-GB" altLang="en-US" sz="2000" dirty="0">
                <a:latin typeface="Arial" panose="020B0604020202020204" pitchFamily="34" charset="0"/>
                <a:cs typeface="Arial" panose="020B0604020202020204" pitchFamily="34" charset="0"/>
              </a:rPr>
              <a:t> </a:t>
            </a:r>
            <a:r>
              <a:rPr lang="en-GB" altLang="en-US" sz="2000" dirty="0" err="1">
                <a:latin typeface="Arial" panose="020B0604020202020204" pitchFamily="34" charset="0"/>
                <a:cs typeface="Arial" panose="020B0604020202020204" pitchFamily="34" charset="0"/>
              </a:rPr>
              <a:t>bwysig</a:t>
            </a:r>
            <a:r>
              <a:rPr lang="en-GB" altLang="en-US" sz="2000" dirty="0">
                <a:latin typeface="Arial" panose="020B0604020202020204" pitchFamily="34" charset="0"/>
                <a:cs typeface="Arial" panose="020B0604020202020204" pitchFamily="34" charset="0"/>
              </a:rPr>
              <a:t> </a:t>
            </a:r>
            <a:r>
              <a:rPr lang="en-GB" altLang="en-US" sz="2000" dirty="0" err="1">
                <a:latin typeface="Arial" panose="020B0604020202020204" pitchFamily="34" charset="0"/>
                <a:cs typeface="Arial" panose="020B0604020202020204" pitchFamily="34" charset="0"/>
              </a:rPr>
              <a:t>i</a:t>
            </a:r>
            <a:endParaRPr lang="en-GB" altLang="en-US" sz="2000" dirty="0">
              <a:latin typeface="Arial" panose="020B0604020202020204" pitchFamily="34" charset="0"/>
              <a:cs typeface="Arial" panose="020B0604020202020204" pitchFamily="34" charset="0"/>
            </a:endParaRPr>
          </a:p>
          <a:p>
            <a:pPr algn="ctr" eaLnBrk="1" hangingPunct="1">
              <a:buFontTx/>
              <a:buNone/>
            </a:pPr>
            <a:r>
              <a:rPr lang="en-GB" altLang="en-US" sz="2000" dirty="0" err="1">
                <a:latin typeface="Arial" panose="020B0604020202020204" pitchFamily="34" charset="0"/>
                <a:cs typeface="Arial" panose="020B0604020202020204" pitchFamily="34" charset="0"/>
              </a:rPr>
              <a:t>gweithwyr</a:t>
            </a:r>
            <a:r>
              <a:rPr lang="en-GB" altLang="en-US" sz="2000" dirty="0">
                <a:latin typeface="Arial" panose="020B0604020202020204" pitchFamily="34" charset="0"/>
                <a:cs typeface="Arial" panose="020B0604020202020204" pitchFamily="34" charset="0"/>
              </a:rPr>
              <a:t> </a:t>
            </a:r>
            <a:r>
              <a:rPr lang="en-GB" altLang="en-US" sz="2000" dirty="0" err="1">
                <a:latin typeface="Arial" panose="020B0604020202020204" pitchFamily="34" charset="0"/>
                <a:cs typeface="Arial" panose="020B0604020202020204" pitchFamily="34" charset="0"/>
              </a:rPr>
              <a:t>ieuenctid</a:t>
            </a:r>
            <a:r>
              <a:rPr lang="en-GB" altLang="en-US" sz="2000" dirty="0">
                <a:latin typeface="Arial" panose="020B0604020202020204" pitchFamily="34" charset="0"/>
                <a:cs typeface="Arial" panose="020B0604020202020204" pitchFamily="34" charset="0"/>
              </a:rPr>
              <a:t> </a:t>
            </a:r>
            <a:r>
              <a:rPr lang="en-GB" altLang="en-US" sz="2000" dirty="0" err="1">
                <a:latin typeface="Arial" panose="020B0604020202020204" pitchFamily="34" charset="0"/>
                <a:cs typeface="Arial" panose="020B0604020202020204" pitchFamily="34" charset="0"/>
              </a:rPr>
              <a:t>i</a:t>
            </a:r>
            <a:r>
              <a:rPr lang="en-GB" altLang="en-US" sz="2000" dirty="0">
                <a:latin typeface="Arial" panose="020B0604020202020204" pitchFamily="34" charset="0"/>
                <a:cs typeface="Arial" panose="020B0604020202020204" pitchFamily="34" charset="0"/>
              </a:rPr>
              <a:t> </a:t>
            </a:r>
            <a:r>
              <a:rPr lang="en-GB" altLang="en-US" sz="2000" dirty="0" err="1">
                <a:latin typeface="Arial" panose="020B0604020202020204" pitchFamily="34" charset="0"/>
                <a:cs typeface="Arial" panose="020B0604020202020204" pitchFamily="34" charset="0"/>
              </a:rPr>
              <a:t>wybod</a:t>
            </a:r>
            <a:r>
              <a:rPr lang="en-GB" altLang="en-US" sz="2000" dirty="0">
                <a:latin typeface="Arial" panose="020B0604020202020204" pitchFamily="34" charset="0"/>
                <a:cs typeface="Arial" panose="020B0604020202020204" pitchFamily="34" charset="0"/>
              </a:rPr>
              <a:t> am y </a:t>
            </a:r>
            <a:r>
              <a:rPr lang="en-GB" altLang="en-US" sz="2000" dirty="0" err="1">
                <a:latin typeface="Arial" panose="020B0604020202020204" pitchFamily="34" charset="0"/>
                <a:cs typeface="Arial" panose="020B0604020202020204" pitchFamily="34" charset="0"/>
              </a:rPr>
              <a:t>gymuned</a:t>
            </a:r>
            <a:r>
              <a:rPr lang="en-GB" altLang="en-US" sz="2000" dirty="0">
                <a:latin typeface="Arial" panose="020B0604020202020204" pitchFamily="34" charset="0"/>
                <a:cs typeface="Arial" panose="020B0604020202020204" pitchFamily="34" charset="0"/>
              </a:rPr>
              <a:t> y </a:t>
            </a:r>
            <a:r>
              <a:rPr lang="en-GB" altLang="en-US" sz="2000" dirty="0" err="1">
                <a:latin typeface="Arial" panose="020B0604020202020204" pitchFamily="34" charset="0"/>
                <a:cs typeface="Arial" panose="020B0604020202020204" pitchFamily="34" charset="0"/>
              </a:rPr>
              <a:t>maent</a:t>
            </a:r>
            <a:r>
              <a:rPr lang="en-GB" altLang="en-US" sz="2000" dirty="0">
                <a:latin typeface="Arial" panose="020B0604020202020204" pitchFamily="34" charset="0"/>
                <a:cs typeface="Arial" panose="020B0604020202020204" pitchFamily="34" charset="0"/>
              </a:rPr>
              <a:t> </a:t>
            </a:r>
            <a:r>
              <a:rPr lang="en-GB" altLang="en-US" sz="2000" dirty="0" err="1">
                <a:latin typeface="Arial" panose="020B0604020202020204" pitchFamily="34" charset="0"/>
                <a:cs typeface="Arial" panose="020B0604020202020204" pitchFamily="34" charset="0"/>
              </a:rPr>
              <a:t>yn</a:t>
            </a:r>
            <a:r>
              <a:rPr lang="en-GB" altLang="en-US" sz="2000" dirty="0">
                <a:latin typeface="Arial" panose="020B0604020202020204" pitchFamily="34" charset="0"/>
                <a:cs typeface="Arial" panose="020B0604020202020204" pitchFamily="34" charset="0"/>
              </a:rPr>
              <a:t> </a:t>
            </a:r>
            <a:r>
              <a:rPr lang="en-GB" altLang="en-US" sz="2000" dirty="0" err="1">
                <a:latin typeface="Arial" panose="020B0604020202020204" pitchFamily="34" charset="0"/>
                <a:cs typeface="Arial" panose="020B0604020202020204" pitchFamily="34" charset="0"/>
              </a:rPr>
              <a:t>gweithio</a:t>
            </a:r>
            <a:r>
              <a:rPr lang="en-GB" altLang="en-US" sz="2000" dirty="0">
                <a:latin typeface="Arial" panose="020B0604020202020204" pitchFamily="34" charset="0"/>
                <a:cs typeface="Arial" panose="020B0604020202020204" pitchFamily="34" charset="0"/>
              </a:rPr>
              <a:t> </a:t>
            </a:r>
            <a:r>
              <a:rPr lang="en-GB" altLang="en-US" sz="2000" dirty="0" err="1">
                <a:latin typeface="Arial" panose="020B0604020202020204" pitchFamily="34" charset="0"/>
                <a:cs typeface="Arial" panose="020B0604020202020204" pitchFamily="34" charset="0"/>
              </a:rPr>
              <a:t>ynddi</a:t>
            </a:r>
            <a:r>
              <a:rPr lang="en-GB" altLang="en-US" sz="2000" dirty="0">
                <a:latin typeface="Arial" panose="020B0604020202020204" pitchFamily="34" charset="0"/>
                <a:cs typeface="Arial" panose="020B0604020202020204" pitchFamily="34" charset="0"/>
              </a:rPr>
              <a:t>?</a:t>
            </a:r>
          </a:p>
          <a:p>
            <a:pPr algn="ctr" eaLnBrk="1" hangingPunct="1">
              <a:buFontTx/>
              <a:buNone/>
            </a:pPr>
            <a:endParaRPr lang="en-GB" altLang="en-US" sz="2000" dirty="0">
              <a:latin typeface="Arial" panose="020B0604020202020204" pitchFamily="34" charset="0"/>
              <a:cs typeface="Arial" panose="020B0604020202020204" pitchFamily="34" charset="0"/>
            </a:endParaRPr>
          </a:p>
          <a:p>
            <a:pPr algn="ctr" eaLnBrk="1" hangingPunct="1">
              <a:buFontTx/>
              <a:buNone/>
            </a:pPr>
            <a:r>
              <a:rPr lang="en-GB" altLang="en-US" sz="2000" dirty="0">
                <a:latin typeface="Arial" panose="020B0604020202020204" pitchFamily="34" charset="0"/>
                <a:cs typeface="Arial" panose="020B0604020202020204" pitchFamily="34" charset="0"/>
              </a:rPr>
              <a:t>Why is it important for </a:t>
            </a:r>
          </a:p>
          <a:p>
            <a:pPr algn="ctr" eaLnBrk="1" hangingPunct="1">
              <a:buFontTx/>
              <a:buNone/>
            </a:pPr>
            <a:r>
              <a:rPr lang="en-GB" altLang="en-US" sz="2000" dirty="0">
                <a:latin typeface="Arial" panose="020B0604020202020204" pitchFamily="34" charset="0"/>
                <a:cs typeface="Arial" panose="020B0604020202020204" pitchFamily="34" charset="0"/>
              </a:rPr>
              <a:t>youth workers to know about the community they work in?</a:t>
            </a:r>
            <a:endParaRPr lang="en-US" altLang="en-US" sz="2000" dirty="0">
              <a:latin typeface="Arial" panose="020B0604020202020204" pitchFamily="34" charset="0"/>
              <a:cs typeface="Arial" panose="020B0604020202020204" pitchFamily="34" charset="0"/>
            </a:endParaRPr>
          </a:p>
        </p:txBody>
      </p:sp>
      <p:pic>
        <p:nvPicPr>
          <p:cNvPr id="7172" name="Picture 3" descr="community 2.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383258" y="3576493"/>
            <a:ext cx="4927600" cy="1954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58632297"/>
      </p:ext>
    </p:extLst>
  </p:cSld>
  <p:clrMapOvr>
    <a:masterClrMapping/>
  </p:clrMapOv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331789" y="434182"/>
            <a:ext cx="7775575" cy="1143000"/>
          </a:xfrm>
        </p:spPr>
        <p:txBody>
          <a:bodyPr>
            <a:normAutofit/>
          </a:bodyPr>
          <a:lstStyle/>
          <a:p>
            <a:pPr algn="ctr" eaLnBrk="1" hangingPunct="1">
              <a:defRPr/>
            </a:pPr>
            <a:r>
              <a:rPr lang="en-US" sz="2800" b="1" dirty="0">
                <a:latin typeface="Arial" panose="020B0604020202020204" pitchFamily="34" charset="0"/>
                <a:cs typeface="Arial" panose="020B0604020202020204" pitchFamily="34" charset="0"/>
              </a:rPr>
              <a:t>Activity – A Tale of Two Teenagers</a:t>
            </a:r>
          </a:p>
        </p:txBody>
      </p:sp>
      <p:sp>
        <p:nvSpPr>
          <p:cNvPr id="7171" name="Rectangle 3"/>
          <p:cNvSpPr>
            <a:spLocks noGrp="1" noChangeArrowheads="1"/>
          </p:cNvSpPr>
          <p:nvPr>
            <p:ph idx="1"/>
          </p:nvPr>
        </p:nvSpPr>
        <p:spPr>
          <a:xfrm>
            <a:off x="1052514" y="1577183"/>
            <a:ext cx="8670606" cy="2146122"/>
          </a:xfrm>
        </p:spPr>
        <p:txBody>
          <a:bodyPr>
            <a:normAutofit fontScale="70000" lnSpcReduction="20000"/>
          </a:bodyPr>
          <a:lstStyle/>
          <a:p>
            <a:pPr marL="0" indent="0" algn="ctr">
              <a:buNone/>
            </a:pPr>
            <a:r>
              <a:rPr lang="en-GB" altLang="en-US" dirty="0">
                <a:latin typeface="Arial" panose="020B0604020202020204" pitchFamily="34" charset="0"/>
                <a:cs typeface="Arial" panose="020B0604020202020204" pitchFamily="34" charset="0"/>
              </a:rPr>
              <a:t>Sut </a:t>
            </a:r>
            <a:r>
              <a:rPr lang="en-GB" altLang="en-US" dirty="0" err="1">
                <a:latin typeface="Arial" panose="020B0604020202020204" pitchFamily="34" charset="0"/>
                <a:cs typeface="Arial" panose="020B0604020202020204" pitchFamily="34" charset="0"/>
              </a:rPr>
              <a:t>mae</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bywyd</a:t>
            </a:r>
            <a:r>
              <a:rPr lang="en-GB" altLang="en-US" dirty="0">
                <a:latin typeface="Arial" panose="020B0604020202020204" pitchFamily="34" charset="0"/>
                <a:cs typeface="Arial" panose="020B0604020202020204" pitchFamily="34" charset="0"/>
              </a:rPr>
              <a:t> person </a:t>
            </a:r>
            <a:r>
              <a:rPr lang="en-GB" altLang="en-US" dirty="0" err="1">
                <a:latin typeface="Arial" panose="020B0604020202020204" pitchFamily="34" charset="0"/>
                <a:cs typeface="Arial" panose="020B0604020202020204" pitchFamily="34" charset="0"/>
              </a:rPr>
              <a:t>ifanc</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sy'n</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byw</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mewn</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dinas</a:t>
            </a:r>
            <a:r>
              <a:rPr lang="en-GB" altLang="en-US" dirty="0">
                <a:latin typeface="Arial" panose="020B0604020202020204" pitchFamily="34" charset="0"/>
                <a:cs typeface="Arial" panose="020B0604020202020204" pitchFamily="34" charset="0"/>
              </a:rPr>
              <a:t> o </a:t>
            </a:r>
            <a:r>
              <a:rPr lang="en-GB" altLang="en-US" dirty="0" err="1">
                <a:latin typeface="Arial" panose="020B0604020202020204" pitchFamily="34" charset="0"/>
                <a:cs typeface="Arial" panose="020B0604020202020204" pitchFamily="34" charset="0"/>
              </a:rPr>
              <a:t>dros</a:t>
            </a:r>
            <a:r>
              <a:rPr lang="en-GB" altLang="en-US" dirty="0">
                <a:latin typeface="Arial" panose="020B0604020202020204" pitchFamily="34" charset="0"/>
                <a:cs typeface="Arial" panose="020B0604020202020204" pitchFamily="34" charset="0"/>
              </a:rPr>
              <a:t> 1 </a:t>
            </a:r>
            <a:r>
              <a:rPr lang="en-GB" altLang="en-US" dirty="0" err="1">
                <a:latin typeface="Arial" panose="020B0604020202020204" pitchFamily="34" charset="0"/>
                <a:cs typeface="Arial" panose="020B0604020202020204" pitchFamily="34" charset="0"/>
              </a:rPr>
              <a:t>miliwn</a:t>
            </a:r>
            <a:r>
              <a:rPr lang="en-GB" altLang="en-US" dirty="0">
                <a:latin typeface="Arial" panose="020B0604020202020204" pitchFamily="34" charset="0"/>
                <a:cs typeface="Arial" panose="020B0604020202020204" pitchFamily="34" charset="0"/>
              </a:rPr>
              <a:t> o </a:t>
            </a:r>
            <a:r>
              <a:rPr lang="en-GB" altLang="en-US" dirty="0" err="1">
                <a:latin typeface="Arial" panose="020B0604020202020204" pitchFamily="34" charset="0"/>
                <a:cs typeface="Arial" panose="020B0604020202020204" pitchFamily="34" charset="0"/>
              </a:rPr>
              <a:t>bobl</a:t>
            </a:r>
            <a:endParaRPr lang="en-GB" altLang="en-US" dirty="0">
              <a:latin typeface="Arial" panose="020B0604020202020204" pitchFamily="34" charset="0"/>
              <a:cs typeface="Arial" panose="020B0604020202020204" pitchFamily="34" charset="0"/>
            </a:endParaRPr>
          </a:p>
          <a:p>
            <a:pPr marL="0" indent="0" algn="ctr">
              <a:buNone/>
            </a:pPr>
            <a:r>
              <a:rPr lang="en-GB" altLang="en-US" dirty="0" err="1">
                <a:latin typeface="Arial" panose="020B0604020202020204" pitchFamily="34" charset="0"/>
                <a:cs typeface="Arial" panose="020B0604020202020204" pitchFamily="34" charset="0"/>
              </a:rPr>
              <a:t>cymharu</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âperson</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ifanc</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sy'n</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byw</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yng</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nghefn</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gwlad</a:t>
            </a:r>
            <a:r>
              <a:rPr lang="en-GB" altLang="en-US" dirty="0">
                <a:latin typeface="Arial" panose="020B0604020202020204" pitchFamily="34" charset="0"/>
                <a:cs typeface="Arial" panose="020B0604020202020204" pitchFamily="34" charset="0"/>
              </a:rPr>
              <a:t>?</a:t>
            </a:r>
          </a:p>
          <a:p>
            <a:pPr marL="0" indent="0" algn="ctr">
              <a:buNone/>
            </a:pPr>
            <a:endParaRPr lang="en-GB" altLang="en-US" dirty="0">
              <a:latin typeface="Arial" panose="020B0604020202020204" pitchFamily="34" charset="0"/>
              <a:cs typeface="Arial" panose="020B0604020202020204" pitchFamily="34" charset="0"/>
            </a:endParaRPr>
          </a:p>
          <a:p>
            <a:pPr marL="0" indent="0" algn="ctr">
              <a:buNone/>
            </a:pPr>
            <a:r>
              <a:rPr lang="en-GB" altLang="en-US" dirty="0">
                <a:latin typeface="Arial" panose="020B0604020202020204" pitchFamily="34" charset="0"/>
                <a:cs typeface="Arial" panose="020B0604020202020204" pitchFamily="34" charset="0"/>
              </a:rPr>
              <a:t>How does the life of a young person living in a city of over 1 million people </a:t>
            </a:r>
          </a:p>
          <a:p>
            <a:pPr marL="0" indent="0" algn="ctr">
              <a:buNone/>
            </a:pPr>
            <a:r>
              <a:rPr lang="en-GB" altLang="en-US" dirty="0">
                <a:latin typeface="Arial" panose="020B0604020202020204" pitchFamily="34" charset="0"/>
                <a:cs typeface="Arial" panose="020B0604020202020204" pitchFamily="34" charset="0"/>
              </a:rPr>
              <a:t>compare with </a:t>
            </a:r>
          </a:p>
          <a:p>
            <a:pPr marL="0" indent="0" algn="ctr">
              <a:buNone/>
            </a:pPr>
            <a:r>
              <a:rPr lang="en-GB" altLang="en-US" dirty="0">
                <a:latin typeface="Arial" panose="020B0604020202020204" pitchFamily="34" charset="0"/>
                <a:cs typeface="Arial" panose="020B0604020202020204" pitchFamily="34" charset="0"/>
              </a:rPr>
              <a:t>that of a young person living in the countryside?  </a:t>
            </a:r>
          </a:p>
        </p:txBody>
      </p:sp>
      <p:pic>
        <p:nvPicPr>
          <p:cNvPr id="7172" name="Picture 3" descr="community 2.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465389" y="4041775"/>
            <a:ext cx="4927600" cy="1954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138218974"/>
      </p:ext>
    </p:extLst>
  </p:cSld>
  <p:clrMapOvr>
    <a:masterClrMapping/>
  </p:clrMapOv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551E03-4E9A-9E3E-71C1-EFA5403BBC11}"/>
              </a:ext>
            </a:extLst>
          </p:cNvPr>
          <p:cNvSpPr>
            <a:spLocks noGrp="1"/>
          </p:cNvSpPr>
          <p:nvPr>
            <p:ph type="title"/>
          </p:nvPr>
        </p:nvSpPr>
        <p:spPr/>
        <p:txBody>
          <a:bodyPr/>
          <a:lstStyle/>
          <a:p>
            <a:r>
              <a:rPr lang="en-GB" dirty="0" err="1"/>
              <a:t>Gweithgaredd</a:t>
            </a:r>
            <a:endParaRPr lang="en-GB" dirty="0"/>
          </a:p>
        </p:txBody>
      </p:sp>
      <p:sp>
        <p:nvSpPr>
          <p:cNvPr id="3" name="Content Placeholder 2">
            <a:extLst>
              <a:ext uri="{FF2B5EF4-FFF2-40B4-BE49-F238E27FC236}">
                <a16:creationId xmlns:a16="http://schemas.microsoft.com/office/drawing/2014/main" id="{03BCA479-9537-3B24-EA23-2CAF94D68897}"/>
              </a:ext>
            </a:extLst>
          </p:cNvPr>
          <p:cNvSpPr>
            <a:spLocks noGrp="1"/>
          </p:cNvSpPr>
          <p:nvPr>
            <p:ph idx="1"/>
          </p:nvPr>
        </p:nvSpPr>
        <p:spPr/>
        <p:txBody>
          <a:bodyPr/>
          <a:lstStyle/>
          <a:p>
            <a:r>
              <a:rPr lang="en-GB" dirty="0" err="1"/>
              <a:t>Meddyliwch</a:t>
            </a:r>
            <a:r>
              <a:rPr lang="en-GB" dirty="0"/>
              <a:t> am y </a:t>
            </a:r>
            <a:r>
              <a:rPr lang="en-GB" dirty="0" err="1"/>
              <a:t>prosiect</a:t>
            </a:r>
            <a:r>
              <a:rPr lang="en-GB" dirty="0"/>
              <a:t> </a:t>
            </a:r>
            <a:r>
              <a:rPr lang="en-GB" dirty="0" err="1"/>
              <a:t>lle</a:t>
            </a:r>
            <a:r>
              <a:rPr lang="en-GB" dirty="0"/>
              <a:t> </a:t>
            </a:r>
            <a:r>
              <a:rPr lang="en-GB" dirty="0" err="1"/>
              <a:t>rydych</a:t>
            </a:r>
            <a:r>
              <a:rPr lang="en-GB" dirty="0"/>
              <a:t> </a:t>
            </a:r>
            <a:r>
              <a:rPr lang="en-GB" dirty="0" err="1"/>
              <a:t>chi'n</a:t>
            </a:r>
            <a:r>
              <a:rPr lang="en-GB" dirty="0"/>
              <a:t> </a:t>
            </a:r>
            <a:r>
              <a:rPr lang="en-GB" dirty="0" err="1"/>
              <a:t>gweithio</a:t>
            </a:r>
            <a:endParaRPr lang="en-GB" dirty="0"/>
          </a:p>
          <a:p>
            <a:endParaRPr lang="en-GB" dirty="0"/>
          </a:p>
          <a:p>
            <a:r>
              <a:rPr lang="en-GB" dirty="0"/>
              <a:t>Ble </a:t>
            </a:r>
            <a:r>
              <a:rPr lang="en-GB" dirty="0" err="1"/>
              <a:t>mae</a:t>
            </a:r>
            <a:r>
              <a:rPr lang="en-GB" dirty="0"/>
              <a:t> </a:t>
            </a:r>
            <a:r>
              <a:rPr lang="en-GB" dirty="0" err="1"/>
              <a:t>wedi'i</a:t>
            </a:r>
            <a:r>
              <a:rPr lang="en-GB" dirty="0"/>
              <a:t> </a:t>
            </a:r>
            <a:r>
              <a:rPr lang="en-GB" dirty="0" err="1"/>
              <a:t>osod</a:t>
            </a:r>
            <a:r>
              <a:rPr lang="en-GB" dirty="0"/>
              <a:t>?</a:t>
            </a:r>
          </a:p>
          <a:p>
            <a:r>
              <a:rPr lang="en-GB" dirty="0"/>
              <a:t>Sut </a:t>
            </a:r>
            <a:r>
              <a:rPr lang="en-GB" dirty="0" err="1"/>
              <a:t>mae</a:t>
            </a:r>
            <a:r>
              <a:rPr lang="en-GB" dirty="0"/>
              <a:t> </a:t>
            </a:r>
            <a:r>
              <a:rPr lang="en-GB" dirty="0" err="1"/>
              <a:t>pobl</a:t>
            </a:r>
            <a:r>
              <a:rPr lang="en-GB" dirty="0"/>
              <a:t> </a:t>
            </a:r>
            <a:r>
              <a:rPr lang="en-GB" dirty="0" err="1"/>
              <a:t>ifanc</a:t>
            </a:r>
            <a:r>
              <a:rPr lang="en-GB" dirty="0"/>
              <a:t> </a:t>
            </a:r>
            <a:r>
              <a:rPr lang="en-GB" dirty="0" err="1"/>
              <a:t>yn</a:t>
            </a:r>
            <a:r>
              <a:rPr lang="en-GB" dirty="0"/>
              <a:t> </a:t>
            </a:r>
            <a:r>
              <a:rPr lang="en-GB" dirty="0" err="1"/>
              <a:t>cael</a:t>
            </a:r>
            <a:r>
              <a:rPr lang="en-GB" dirty="0"/>
              <a:t> </a:t>
            </a:r>
            <a:r>
              <a:rPr lang="en-GB" dirty="0" err="1"/>
              <a:t>eu</a:t>
            </a:r>
            <a:r>
              <a:rPr lang="en-GB" dirty="0"/>
              <a:t> </a:t>
            </a:r>
            <a:r>
              <a:rPr lang="en-GB" dirty="0" err="1"/>
              <a:t>hannog</a:t>
            </a:r>
            <a:r>
              <a:rPr lang="en-GB" dirty="0"/>
              <a:t> </a:t>
            </a:r>
            <a:r>
              <a:rPr lang="en-GB" dirty="0" err="1"/>
              <a:t>i</a:t>
            </a:r>
            <a:r>
              <a:rPr lang="en-GB" dirty="0"/>
              <a:t> </a:t>
            </a:r>
            <a:r>
              <a:rPr lang="en-GB" dirty="0" err="1"/>
              <a:t>gymryd</a:t>
            </a:r>
            <a:r>
              <a:rPr lang="en-GB" dirty="0"/>
              <a:t> </a:t>
            </a:r>
            <a:r>
              <a:rPr lang="en-GB" dirty="0" err="1"/>
              <a:t>rhan</a:t>
            </a:r>
            <a:r>
              <a:rPr lang="en-GB" dirty="0"/>
              <a:t> </a:t>
            </a:r>
            <a:r>
              <a:rPr lang="en-GB" dirty="0" err="1"/>
              <a:t>wrth</a:t>
            </a:r>
            <a:r>
              <a:rPr lang="en-GB" dirty="0"/>
              <a:t> </a:t>
            </a:r>
            <a:r>
              <a:rPr lang="en-GB" dirty="0" err="1"/>
              <a:t>benderfynu</a:t>
            </a:r>
            <a:r>
              <a:rPr lang="en-GB" dirty="0"/>
              <a:t> pa </a:t>
            </a:r>
            <a:r>
              <a:rPr lang="en-GB" dirty="0" err="1"/>
              <a:t>gyfleusterau</a:t>
            </a:r>
            <a:r>
              <a:rPr lang="en-GB" dirty="0"/>
              <a:t> </a:t>
            </a:r>
            <a:r>
              <a:rPr lang="en-GB" dirty="0" err="1"/>
              <a:t>sydd</a:t>
            </a:r>
            <a:r>
              <a:rPr lang="en-GB" dirty="0"/>
              <a:t> </a:t>
            </a:r>
            <a:r>
              <a:rPr lang="en-GB" dirty="0" err="1"/>
              <a:t>ar</a:t>
            </a:r>
            <a:r>
              <a:rPr lang="en-GB" dirty="0"/>
              <a:t> </a:t>
            </a:r>
            <a:r>
              <a:rPr lang="en-GB" dirty="0" err="1"/>
              <a:t>gael</a:t>
            </a:r>
            <a:r>
              <a:rPr lang="en-GB" dirty="0"/>
              <a:t>?</a:t>
            </a:r>
          </a:p>
          <a:p>
            <a:r>
              <a:rPr lang="en-GB" dirty="0"/>
              <a:t>Pa </a:t>
            </a:r>
            <a:r>
              <a:rPr lang="en-GB" dirty="0" err="1"/>
              <a:t>gyfleusterau</a:t>
            </a:r>
            <a:r>
              <a:rPr lang="en-GB" dirty="0"/>
              <a:t> </a:t>
            </a:r>
            <a:r>
              <a:rPr lang="en-GB" dirty="0" err="1"/>
              <a:t>eraill</a:t>
            </a:r>
            <a:r>
              <a:rPr lang="en-GB" dirty="0"/>
              <a:t> </a:t>
            </a:r>
            <a:r>
              <a:rPr lang="en-GB" dirty="0" err="1"/>
              <a:t>sydd</a:t>
            </a:r>
            <a:r>
              <a:rPr lang="en-GB" dirty="0"/>
              <a:t> </a:t>
            </a:r>
            <a:r>
              <a:rPr lang="en-GB" dirty="0" err="1"/>
              <a:t>ar</a:t>
            </a:r>
            <a:r>
              <a:rPr lang="en-GB" dirty="0"/>
              <a:t> </a:t>
            </a:r>
            <a:r>
              <a:rPr lang="en-GB" dirty="0" err="1"/>
              <a:t>gael</a:t>
            </a:r>
            <a:r>
              <a:rPr lang="en-GB" dirty="0"/>
              <a:t> </a:t>
            </a:r>
            <a:r>
              <a:rPr lang="en-GB" dirty="0" err="1"/>
              <a:t>i</a:t>
            </a:r>
            <a:r>
              <a:rPr lang="en-GB" dirty="0"/>
              <a:t> </a:t>
            </a:r>
            <a:r>
              <a:rPr lang="en-GB" dirty="0" err="1"/>
              <a:t>bobl</a:t>
            </a:r>
            <a:r>
              <a:rPr lang="en-GB" dirty="0"/>
              <a:t> </a:t>
            </a:r>
            <a:r>
              <a:rPr lang="en-GB" dirty="0" err="1"/>
              <a:t>ifanc</a:t>
            </a:r>
            <a:r>
              <a:rPr lang="en-GB" dirty="0"/>
              <a:t>?</a:t>
            </a:r>
          </a:p>
        </p:txBody>
      </p:sp>
    </p:spTree>
    <p:extLst>
      <p:ext uri="{BB962C8B-B14F-4D97-AF65-F5344CB8AC3E}">
        <p14:creationId xmlns:p14="http://schemas.microsoft.com/office/powerpoint/2010/main" val="18557461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406835" y="725489"/>
            <a:ext cx="2564965" cy="941387"/>
          </a:xfrm>
        </p:spPr>
        <p:txBody>
          <a:bodyPr/>
          <a:lstStyle/>
          <a:p>
            <a:pPr eaLnBrk="1" hangingPunct="1">
              <a:defRPr/>
            </a:pPr>
            <a:r>
              <a:rPr lang="en-GB" b="1" dirty="0"/>
              <a:t>Activity</a:t>
            </a:r>
          </a:p>
        </p:txBody>
      </p:sp>
      <p:sp>
        <p:nvSpPr>
          <p:cNvPr id="9219" name="Rectangle 3"/>
          <p:cNvSpPr>
            <a:spLocks noGrp="1" noChangeArrowheads="1"/>
          </p:cNvSpPr>
          <p:nvPr>
            <p:ph idx="1"/>
          </p:nvPr>
        </p:nvSpPr>
        <p:spPr>
          <a:xfrm>
            <a:off x="406835" y="2761861"/>
            <a:ext cx="7786688" cy="3063875"/>
          </a:xfrm>
        </p:spPr>
        <p:txBody>
          <a:bodyPr>
            <a:normAutofit/>
          </a:bodyPr>
          <a:lstStyle/>
          <a:p>
            <a:pPr eaLnBrk="1" hangingPunct="1">
              <a:buFontTx/>
              <a:buNone/>
            </a:pPr>
            <a:r>
              <a:rPr lang="en-GB" altLang="en-US" sz="2400" dirty="0">
                <a:latin typeface="Arial" panose="020B0604020202020204" pitchFamily="34" charset="0"/>
                <a:cs typeface="Arial" panose="020B0604020202020204" pitchFamily="34" charset="0"/>
              </a:rPr>
              <a:t>Think about the project where you work </a:t>
            </a:r>
          </a:p>
          <a:p>
            <a:pPr eaLnBrk="1" hangingPunct="1">
              <a:buFontTx/>
              <a:buNone/>
            </a:pPr>
            <a:endParaRPr lang="en-GB" altLang="en-US" sz="2400" dirty="0">
              <a:latin typeface="Arial" panose="020B0604020202020204" pitchFamily="34" charset="0"/>
              <a:cs typeface="Arial" panose="020B0604020202020204" pitchFamily="34" charset="0"/>
            </a:endParaRPr>
          </a:p>
          <a:p>
            <a:pPr eaLnBrk="1" hangingPunct="1"/>
            <a:r>
              <a:rPr lang="en-GB" altLang="en-US" sz="2400" dirty="0">
                <a:latin typeface="Arial" panose="020B0604020202020204" pitchFamily="34" charset="0"/>
                <a:cs typeface="Arial" panose="020B0604020202020204" pitchFamily="34" charset="0"/>
              </a:rPr>
              <a:t>Where is it set?</a:t>
            </a:r>
          </a:p>
          <a:p>
            <a:pPr eaLnBrk="1" hangingPunct="1"/>
            <a:r>
              <a:rPr lang="en-GB" altLang="en-US" sz="2400" dirty="0">
                <a:latin typeface="Arial" panose="020B0604020202020204" pitchFamily="34" charset="0"/>
                <a:cs typeface="Arial" panose="020B0604020202020204" pitchFamily="34" charset="0"/>
              </a:rPr>
              <a:t>How are young people encouraged to participate in deciding what facilities are available?</a:t>
            </a:r>
          </a:p>
          <a:p>
            <a:pPr eaLnBrk="1" hangingPunct="1"/>
            <a:r>
              <a:rPr lang="en-GB" altLang="en-US" sz="2400" dirty="0">
                <a:latin typeface="Arial" panose="020B0604020202020204" pitchFamily="34" charset="0"/>
                <a:cs typeface="Arial" panose="020B0604020202020204" pitchFamily="34" charset="0"/>
              </a:rPr>
              <a:t>What other facilities are there for young people? </a:t>
            </a:r>
          </a:p>
        </p:txBody>
      </p:sp>
      <p:pic>
        <p:nvPicPr>
          <p:cNvPr id="4" name="Picture 3" descr="cooking%20candle.jpg"/>
          <p:cNvPicPr>
            <a:picLocks noChangeAspect="1"/>
          </p:cNvPicPr>
          <p:nvPr/>
        </p:nvPicPr>
        <p:blipFill>
          <a:blip r:embed="rId3" cstate="print"/>
          <a:stretch>
            <a:fillRect/>
          </a:stretch>
        </p:blipFill>
        <p:spPr>
          <a:xfrm rot="921387">
            <a:off x="6840972" y="1691507"/>
            <a:ext cx="3074552" cy="2305914"/>
          </a:xfrm>
          <a:prstGeom prst="rect">
            <a:avLst/>
          </a:prstGeom>
          <a:ln>
            <a:noFill/>
          </a:ln>
          <a:effectLst>
            <a:softEdge rad="112500"/>
          </a:effectLst>
        </p:spPr>
      </p:pic>
    </p:spTree>
    <p:extLst>
      <p:ext uri="{BB962C8B-B14F-4D97-AF65-F5344CB8AC3E}">
        <p14:creationId xmlns:p14="http://schemas.microsoft.com/office/powerpoint/2010/main" val="30251933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605AC4-8A6F-DB6A-64F3-B038FF8C86EA}"/>
              </a:ext>
            </a:extLst>
          </p:cNvPr>
          <p:cNvSpPr>
            <a:spLocks noGrp="1"/>
          </p:cNvSpPr>
          <p:nvPr>
            <p:ph type="title"/>
          </p:nvPr>
        </p:nvSpPr>
        <p:spPr/>
        <p:txBody>
          <a:bodyPr/>
          <a:lstStyle/>
          <a:p>
            <a:r>
              <a:rPr lang="en-GB" dirty="0" err="1"/>
              <a:t>Gweithgarwch</a:t>
            </a:r>
            <a:r>
              <a:rPr lang="en-GB" dirty="0"/>
              <a:t> </a:t>
            </a:r>
            <a:r>
              <a:rPr lang="en-GB" dirty="0" err="1"/>
              <a:t>Archwilio</a:t>
            </a:r>
            <a:r>
              <a:rPr lang="en-GB" dirty="0"/>
              <a:t> </a:t>
            </a:r>
            <a:r>
              <a:rPr lang="en-GB" dirty="0" err="1"/>
              <a:t>Cymunedol</a:t>
            </a:r>
            <a:endParaRPr lang="en-GB" dirty="0"/>
          </a:p>
        </p:txBody>
      </p:sp>
      <p:sp>
        <p:nvSpPr>
          <p:cNvPr id="3" name="Content Placeholder 2">
            <a:extLst>
              <a:ext uri="{FF2B5EF4-FFF2-40B4-BE49-F238E27FC236}">
                <a16:creationId xmlns:a16="http://schemas.microsoft.com/office/drawing/2014/main" id="{40914EFB-665F-BDC6-A1D6-83F5454FB0FE}"/>
              </a:ext>
            </a:extLst>
          </p:cNvPr>
          <p:cNvSpPr>
            <a:spLocks noGrp="1"/>
          </p:cNvSpPr>
          <p:nvPr>
            <p:ph idx="1"/>
          </p:nvPr>
        </p:nvSpPr>
        <p:spPr/>
        <p:txBody>
          <a:bodyPr>
            <a:normAutofit fontScale="92500"/>
          </a:bodyPr>
          <a:lstStyle/>
          <a:p>
            <a:r>
              <a:rPr lang="en-GB" dirty="0" err="1"/>
              <a:t>Mewn</a:t>
            </a:r>
            <a:r>
              <a:rPr lang="en-GB" dirty="0"/>
              <a:t> </a:t>
            </a:r>
            <a:r>
              <a:rPr lang="en-GB" dirty="0" err="1"/>
              <a:t>parau</a:t>
            </a:r>
            <a:r>
              <a:rPr lang="en-GB" dirty="0"/>
              <a:t>, </a:t>
            </a:r>
            <a:r>
              <a:rPr lang="en-GB" dirty="0" err="1"/>
              <a:t>trafodwch</a:t>
            </a:r>
            <a:r>
              <a:rPr lang="en-GB" dirty="0"/>
              <a:t> y </a:t>
            </a:r>
            <a:r>
              <a:rPr lang="en-GB" dirty="0" err="1"/>
              <a:t>cwestiynau</a:t>
            </a:r>
            <a:r>
              <a:rPr lang="en-GB" dirty="0"/>
              <a:t> </a:t>
            </a:r>
            <a:r>
              <a:rPr lang="en-GB" dirty="0" err="1"/>
              <a:t>a’r</a:t>
            </a:r>
            <a:r>
              <a:rPr lang="en-GB" dirty="0"/>
              <a:t> </a:t>
            </a:r>
            <a:r>
              <a:rPr lang="en-GB" dirty="0" err="1"/>
              <a:t>adborth</a:t>
            </a:r>
            <a:r>
              <a:rPr lang="en-GB" dirty="0"/>
              <a:t> </a:t>
            </a:r>
            <a:r>
              <a:rPr lang="en-GB" dirty="0" err="1"/>
              <a:t>canlynol</a:t>
            </a:r>
            <a:r>
              <a:rPr lang="en-GB" dirty="0"/>
              <a:t> </a:t>
            </a:r>
            <a:r>
              <a:rPr lang="en-GB" dirty="0" err="1"/>
              <a:t>i’r</a:t>
            </a:r>
            <a:r>
              <a:rPr lang="en-GB" dirty="0"/>
              <a:t> </a:t>
            </a:r>
            <a:r>
              <a:rPr lang="en-GB" dirty="0" err="1"/>
              <a:t>grŵp</a:t>
            </a:r>
            <a:r>
              <a:rPr lang="en-GB" dirty="0"/>
              <a:t> </a:t>
            </a:r>
            <a:r>
              <a:rPr lang="en-GB" dirty="0" err="1"/>
              <a:t>cyfan</a:t>
            </a:r>
            <a:r>
              <a:rPr lang="en-GB" dirty="0"/>
              <a:t>:</a:t>
            </a:r>
          </a:p>
          <a:p>
            <a:endParaRPr lang="en-GB" dirty="0"/>
          </a:p>
          <a:p>
            <a:endParaRPr lang="en-GB" dirty="0"/>
          </a:p>
          <a:p>
            <a:r>
              <a:rPr lang="en-GB" dirty="0"/>
              <a:t>Sut </a:t>
            </a:r>
            <a:r>
              <a:rPr lang="en-GB" dirty="0" err="1"/>
              <a:t>mae'r</a:t>
            </a:r>
            <a:r>
              <a:rPr lang="en-GB" dirty="0"/>
              <a:t> </a:t>
            </a:r>
            <a:r>
              <a:rPr lang="en-GB" dirty="0" err="1"/>
              <a:t>gymuned</a:t>
            </a:r>
            <a:r>
              <a:rPr lang="en-GB" dirty="0"/>
              <a:t> yr </a:t>
            </a:r>
            <a:r>
              <a:rPr lang="en-GB" dirty="0" err="1"/>
              <a:t>ydych</a:t>
            </a:r>
            <a:r>
              <a:rPr lang="en-GB" dirty="0"/>
              <a:t> </a:t>
            </a:r>
            <a:r>
              <a:rPr lang="en-GB" dirty="0" err="1"/>
              <a:t>yn</a:t>
            </a:r>
            <a:r>
              <a:rPr lang="en-GB" dirty="0"/>
              <a:t> </a:t>
            </a:r>
            <a:r>
              <a:rPr lang="en-GB" dirty="0" err="1"/>
              <a:t>gweithio</a:t>
            </a:r>
            <a:r>
              <a:rPr lang="en-GB" dirty="0"/>
              <a:t> </a:t>
            </a:r>
            <a:r>
              <a:rPr lang="en-GB" dirty="0" err="1"/>
              <a:t>ynddi</a:t>
            </a:r>
            <a:r>
              <a:rPr lang="en-GB" dirty="0"/>
              <a:t> </a:t>
            </a:r>
            <a:r>
              <a:rPr lang="en-GB" dirty="0" err="1"/>
              <a:t>yn</a:t>
            </a:r>
            <a:r>
              <a:rPr lang="en-GB" dirty="0"/>
              <a:t> </a:t>
            </a:r>
            <a:r>
              <a:rPr lang="en-GB" dirty="0" err="1"/>
              <a:t>diwallu</a:t>
            </a:r>
            <a:r>
              <a:rPr lang="en-GB" dirty="0"/>
              <a:t> </a:t>
            </a:r>
            <a:r>
              <a:rPr lang="en-GB" dirty="0" err="1"/>
              <a:t>anghenion</a:t>
            </a:r>
            <a:r>
              <a:rPr lang="en-GB" dirty="0"/>
              <a:t> </a:t>
            </a:r>
            <a:r>
              <a:rPr lang="en-GB" dirty="0" err="1"/>
              <a:t>pobl</a:t>
            </a:r>
            <a:r>
              <a:rPr lang="en-GB" dirty="0"/>
              <a:t> </a:t>
            </a:r>
            <a:r>
              <a:rPr lang="en-GB" dirty="0" err="1"/>
              <a:t>ifanc</a:t>
            </a:r>
            <a:r>
              <a:rPr lang="en-GB" dirty="0"/>
              <a:t>?</a:t>
            </a:r>
          </a:p>
          <a:p>
            <a:r>
              <a:rPr lang="en-GB" dirty="0"/>
              <a:t>Sut gall Gwaith </a:t>
            </a:r>
            <a:r>
              <a:rPr lang="en-GB" dirty="0" err="1"/>
              <a:t>Ieuenctid</a:t>
            </a:r>
            <a:r>
              <a:rPr lang="en-GB" dirty="0"/>
              <a:t> </a:t>
            </a:r>
            <a:r>
              <a:rPr lang="en-GB" dirty="0" err="1"/>
              <a:t>gynorthwyo'r</a:t>
            </a:r>
            <a:r>
              <a:rPr lang="en-GB" dirty="0"/>
              <a:t> </a:t>
            </a:r>
            <a:r>
              <a:rPr lang="en-GB" dirty="0" err="1"/>
              <a:t>gymuned</a:t>
            </a:r>
            <a:r>
              <a:rPr lang="en-GB" dirty="0"/>
              <a:t> </a:t>
            </a:r>
            <a:r>
              <a:rPr lang="en-GB" dirty="0" err="1"/>
              <a:t>i</a:t>
            </a:r>
            <a:r>
              <a:rPr lang="en-GB" dirty="0"/>
              <a:t> </a:t>
            </a:r>
            <a:r>
              <a:rPr lang="en-GB" dirty="0" err="1"/>
              <a:t>ddiwallu</a:t>
            </a:r>
            <a:r>
              <a:rPr lang="en-GB" dirty="0"/>
              <a:t> </a:t>
            </a:r>
            <a:r>
              <a:rPr lang="en-GB" dirty="0" err="1"/>
              <a:t>anghenion</a:t>
            </a:r>
            <a:r>
              <a:rPr lang="en-GB" dirty="0"/>
              <a:t> </a:t>
            </a:r>
            <a:r>
              <a:rPr lang="en-GB" dirty="0" err="1"/>
              <a:t>pobl</a:t>
            </a:r>
            <a:r>
              <a:rPr lang="en-GB" dirty="0"/>
              <a:t> </a:t>
            </a:r>
            <a:r>
              <a:rPr lang="en-GB" dirty="0" err="1"/>
              <a:t>ifanc</a:t>
            </a:r>
            <a:r>
              <a:rPr lang="en-GB" dirty="0"/>
              <a:t>?</a:t>
            </a:r>
          </a:p>
          <a:p>
            <a:r>
              <a:rPr lang="en-GB" dirty="0"/>
              <a:t>Pa mor </a:t>
            </a:r>
            <a:r>
              <a:rPr lang="en-GB" dirty="0" err="1"/>
              <a:t>effeithiol</a:t>
            </a:r>
            <a:r>
              <a:rPr lang="en-GB" dirty="0"/>
              <a:t> </a:t>
            </a:r>
            <a:r>
              <a:rPr lang="en-GB" dirty="0" err="1"/>
              <a:t>yw</a:t>
            </a:r>
            <a:r>
              <a:rPr lang="en-GB" dirty="0"/>
              <a:t> </a:t>
            </a:r>
            <a:r>
              <a:rPr lang="en-GB" dirty="0" err="1"/>
              <a:t>gweithio</a:t>
            </a:r>
            <a:r>
              <a:rPr lang="en-GB" dirty="0"/>
              <a:t> </a:t>
            </a:r>
            <a:r>
              <a:rPr lang="en-GB" dirty="0" err="1"/>
              <a:t>mewn</a:t>
            </a:r>
            <a:r>
              <a:rPr lang="en-GB" dirty="0"/>
              <a:t> </a:t>
            </a:r>
            <a:r>
              <a:rPr lang="en-GB" dirty="0" err="1"/>
              <a:t>partneriaeth</a:t>
            </a:r>
            <a:r>
              <a:rPr lang="en-GB" dirty="0"/>
              <a:t> </a:t>
            </a:r>
            <a:r>
              <a:rPr lang="en-GB" dirty="0" err="1"/>
              <a:t>yn</a:t>
            </a:r>
            <a:r>
              <a:rPr lang="en-GB" dirty="0"/>
              <a:t> y </a:t>
            </a:r>
            <a:r>
              <a:rPr lang="en-GB" dirty="0" err="1"/>
              <a:t>gymuned</a:t>
            </a:r>
            <a:r>
              <a:rPr lang="en-GB" dirty="0"/>
              <a:t>?</a:t>
            </a:r>
          </a:p>
          <a:p>
            <a:r>
              <a:rPr lang="en-GB" dirty="0"/>
              <a:t>Pa </a:t>
            </a:r>
            <a:r>
              <a:rPr lang="en-GB" dirty="0" err="1"/>
              <a:t>welliannau</a:t>
            </a:r>
            <a:r>
              <a:rPr lang="en-GB" dirty="0"/>
              <a:t> y </a:t>
            </a:r>
            <a:r>
              <a:rPr lang="en-GB" dirty="0" err="1"/>
              <a:t>gellid</a:t>
            </a:r>
            <a:r>
              <a:rPr lang="en-GB" dirty="0"/>
              <a:t> </a:t>
            </a:r>
            <a:r>
              <a:rPr lang="en-GB" dirty="0" err="1"/>
              <a:t>eu</a:t>
            </a:r>
            <a:r>
              <a:rPr lang="en-GB" dirty="0"/>
              <a:t> </a:t>
            </a:r>
            <a:r>
              <a:rPr lang="en-GB" dirty="0" err="1"/>
              <a:t>gwneud</a:t>
            </a:r>
            <a:r>
              <a:rPr lang="en-GB" dirty="0"/>
              <a:t> </a:t>
            </a:r>
            <a:r>
              <a:rPr lang="en-GB" dirty="0" err="1"/>
              <a:t>i</a:t>
            </a:r>
            <a:r>
              <a:rPr lang="en-GB" dirty="0"/>
              <a:t> </a:t>
            </a:r>
            <a:r>
              <a:rPr lang="en-GB" dirty="0" err="1"/>
              <a:t>helpu</a:t>
            </a:r>
            <a:r>
              <a:rPr lang="en-GB" dirty="0"/>
              <a:t> </a:t>
            </a:r>
            <a:r>
              <a:rPr lang="en-GB" dirty="0" err="1"/>
              <a:t>i</a:t>
            </a:r>
            <a:r>
              <a:rPr lang="en-GB" dirty="0"/>
              <a:t> </a:t>
            </a:r>
            <a:r>
              <a:rPr lang="en-GB" dirty="0" err="1"/>
              <a:t>ymgysylltu</a:t>
            </a:r>
            <a:r>
              <a:rPr lang="en-GB" dirty="0"/>
              <a:t> </a:t>
            </a:r>
            <a:r>
              <a:rPr lang="en-GB" dirty="0" err="1"/>
              <a:t>â'r</a:t>
            </a:r>
            <a:r>
              <a:rPr lang="en-GB" dirty="0"/>
              <a:t> </a:t>
            </a:r>
            <a:r>
              <a:rPr lang="en-GB" dirty="0" err="1"/>
              <a:t>gymuned</a:t>
            </a:r>
            <a:r>
              <a:rPr lang="en-GB" dirty="0"/>
              <a:t>?</a:t>
            </a:r>
          </a:p>
        </p:txBody>
      </p:sp>
    </p:spTree>
    <p:extLst>
      <p:ext uri="{BB962C8B-B14F-4D97-AF65-F5344CB8AC3E}">
        <p14:creationId xmlns:p14="http://schemas.microsoft.com/office/powerpoint/2010/main" val="12048437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4"/>
          <p:cNvGraphicFramePr/>
          <p:nvPr/>
        </p:nvGraphicFramePr>
        <p:xfrm>
          <a:off x="360713" y="524879"/>
          <a:ext cx="6983061" cy="7700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9459" name="Content Placeholder 2"/>
          <p:cNvSpPr>
            <a:spLocks noGrp="1"/>
          </p:cNvSpPr>
          <p:nvPr>
            <p:ph idx="4294967295"/>
          </p:nvPr>
        </p:nvSpPr>
        <p:spPr>
          <a:xfrm>
            <a:off x="390525" y="1825625"/>
            <a:ext cx="8924926" cy="4351338"/>
          </a:xfrm>
        </p:spPr>
        <p:txBody>
          <a:bodyPr/>
          <a:lstStyle/>
          <a:p>
            <a:pPr eaLnBrk="1" hangingPunct="1">
              <a:lnSpc>
                <a:spcPct val="80000"/>
              </a:lnSpc>
              <a:buFontTx/>
              <a:buNone/>
            </a:pPr>
            <a:r>
              <a:rPr lang="en-GB" altLang="en-US" sz="2000" dirty="0">
                <a:latin typeface="Arial" panose="020B0604020202020204" pitchFamily="34" charset="0"/>
                <a:cs typeface="Arial" panose="020B0604020202020204" pitchFamily="34" charset="0"/>
              </a:rPr>
              <a:t>	In pairs discuss the following questions and feedback to the whole group:</a:t>
            </a:r>
          </a:p>
          <a:p>
            <a:pPr eaLnBrk="1" hangingPunct="1">
              <a:lnSpc>
                <a:spcPct val="80000"/>
              </a:lnSpc>
              <a:buFontTx/>
              <a:buNone/>
            </a:pPr>
            <a:endParaRPr lang="en-GB" altLang="en-US" sz="2000" dirty="0">
              <a:latin typeface="Arial" panose="020B0604020202020204" pitchFamily="34" charset="0"/>
              <a:cs typeface="Arial" panose="020B0604020202020204" pitchFamily="34" charset="0"/>
            </a:endParaRPr>
          </a:p>
          <a:p>
            <a:pPr eaLnBrk="1" hangingPunct="1">
              <a:lnSpc>
                <a:spcPct val="80000"/>
              </a:lnSpc>
              <a:buFontTx/>
              <a:buNone/>
            </a:pPr>
            <a:endParaRPr lang="en-GB" altLang="en-US" sz="2000" dirty="0">
              <a:latin typeface="Arial" panose="020B0604020202020204" pitchFamily="34" charset="0"/>
              <a:cs typeface="Arial" panose="020B0604020202020204" pitchFamily="34" charset="0"/>
            </a:endParaRPr>
          </a:p>
          <a:p>
            <a:pPr eaLnBrk="1" hangingPunct="1">
              <a:lnSpc>
                <a:spcPct val="80000"/>
              </a:lnSpc>
            </a:pPr>
            <a:r>
              <a:rPr lang="en-GB" altLang="en-US" sz="2000" dirty="0">
                <a:latin typeface="Arial" panose="020B0604020202020204" pitchFamily="34" charset="0"/>
                <a:cs typeface="Arial" panose="020B0604020202020204" pitchFamily="34" charset="0"/>
              </a:rPr>
              <a:t>How does the community in which you work meet the needs of young people?</a:t>
            </a:r>
          </a:p>
          <a:p>
            <a:pPr eaLnBrk="1" hangingPunct="1">
              <a:lnSpc>
                <a:spcPct val="80000"/>
              </a:lnSpc>
            </a:pPr>
            <a:r>
              <a:rPr lang="en-GB" altLang="en-US" sz="2000" dirty="0">
                <a:latin typeface="Arial" panose="020B0604020202020204" pitchFamily="34" charset="0"/>
                <a:cs typeface="Arial" panose="020B0604020202020204" pitchFamily="34" charset="0"/>
              </a:rPr>
              <a:t>How can Youth Work assist the community in meeting the needs of young people?</a:t>
            </a:r>
          </a:p>
          <a:p>
            <a:pPr eaLnBrk="1" hangingPunct="1">
              <a:lnSpc>
                <a:spcPct val="80000"/>
              </a:lnSpc>
            </a:pPr>
            <a:r>
              <a:rPr lang="en-GB" altLang="en-US" sz="2000" dirty="0">
                <a:latin typeface="Arial" panose="020B0604020202020204" pitchFamily="34" charset="0"/>
                <a:cs typeface="Arial" panose="020B0604020202020204" pitchFamily="34" charset="0"/>
              </a:rPr>
              <a:t>How effective is partnership working in the community?</a:t>
            </a:r>
          </a:p>
          <a:p>
            <a:pPr eaLnBrk="1" hangingPunct="1">
              <a:lnSpc>
                <a:spcPct val="80000"/>
              </a:lnSpc>
            </a:pPr>
            <a:r>
              <a:rPr lang="en-GB" altLang="en-US" sz="2000" dirty="0">
                <a:latin typeface="Arial" panose="020B0604020202020204" pitchFamily="34" charset="0"/>
                <a:cs typeface="Arial" panose="020B0604020202020204" pitchFamily="34" charset="0"/>
              </a:rPr>
              <a:t>What improvements could be made to help in community engagement?</a:t>
            </a:r>
          </a:p>
          <a:p>
            <a:pPr eaLnBrk="1" hangingPunct="1">
              <a:lnSpc>
                <a:spcPct val="80000"/>
              </a:lnSpc>
              <a:buFontTx/>
              <a:buNone/>
            </a:pPr>
            <a:r>
              <a:rPr lang="en-GB" altLang="en-US" sz="2700" dirty="0"/>
              <a:t> </a:t>
            </a:r>
          </a:p>
        </p:txBody>
      </p:sp>
    </p:spTree>
    <p:extLst>
      <p:ext uri="{BB962C8B-B14F-4D97-AF65-F5344CB8AC3E}">
        <p14:creationId xmlns:p14="http://schemas.microsoft.com/office/powerpoint/2010/main" val="1801322056"/>
      </p:ext>
    </p:extLst>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5B3A53B-0510-A94D-6A5D-AAF8E6252397}"/>
              </a:ext>
            </a:extLst>
          </p:cNvPr>
          <p:cNvSpPr txBox="1"/>
          <p:nvPr/>
        </p:nvSpPr>
        <p:spPr>
          <a:xfrm>
            <a:off x="2079301" y="442273"/>
            <a:ext cx="6096912" cy="584775"/>
          </a:xfrm>
          <a:prstGeom prst="rect">
            <a:avLst/>
          </a:prstGeom>
          <a:noFill/>
        </p:spPr>
        <p:txBody>
          <a:bodyPr wrap="square">
            <a:spAutoFit/>
          </a:bodyPr>
          <a:lstStyle/>
          <a:p>
            <a:r>
              <a:rPr lang="en-GB" sz="3200" dirty="0" err="1"/>
              <a:t>Cymuned</a:t>
            </a:r>
            <a:r>
              <a:rPr lang="en-GB" sz="3200" dirty="0"/>
              <a:t> a </a:t>
            </a:r>
            <a:r>
              <a:rPr lang="en-GB" sz="3200" dirty="0" err="1"/>
              <a:t>Diwylliant</a:t>
            </a:r>
            <a:endParaRPr lang="en-GB" sz="3200" dirty="0"/>
          </a:p>
        </p:txBody>
      </p:sp>
      <p:sp>
        <p:nvSpPr>
          <p:cNvPr id="5" name="TextBox 4">
            <a:extLst>
              <a:ext uri="{FF2B5EF4-FFF2-40B4-BE49-F238E27FC236}">
                <a16:creationId xmlns:a16="http://schemas.microsoft.com/office/drawing/2014/main" id="{17F2F813-CD30-43DD-70E7-550B0EB0E3E1}"/>
              </a:ext>
            </a:extLst>
          </p:cNvPr>
          <p:cNvSpPr txBox="1"/>
          <p:nvPr/>
        </p:nvSpPr>
        <p:spPr>
          <a:xfrm>
            <a:off x="392863" y="1740590"/>
            <a:ext cx="6096912" cy="1200329"/>
          </a:xfrm>
          <a:prstGeom prst="rect">
            <a:avLst/>
          </a:prstGeom>
          <a:noFill/>
        </p:spPr>
        <p:txBody>
          <a:bodyPr wrap="square">
            <a:spAutoFit/>
          </a:bodyPr>
          <a:lstStyle/>
          <a:p>
            <a:pPr algn="ctr"/>
            <a:r>
              <a:rPr lang="en-GB" dirty="0" err="1"/>
              <a:t>Cymuned</a:t>
            </a:r>
            <a:endParaRPr lang="en-GB" dirty="0"/>
          </a:p>
          <a:p>
            <a:pPr algn="ctr"/>
            <a:endParaRPr lang="en-GB" dirty="0"/>
          </a:p>
          <a:p>
            <a:pPr algn="ctr"/>
            <a:r>
              <a:rPr lang="en-GB" dirty="0" err="1"/>
              <a:t>grŵp</a:t>
            </a:r>
            <a:r>
              <a:rPr lang="en-GB" dirty="0"/>
              <a:t> o </a:t>
            </a:r>
            <a:r>
              <a:rPr lang="en-GB" dirty="0" err="1"/>
              <a:t>bobl</a:t>
            </a:r>
            <a:r>
              <a:rPr lang="en-GB" dirty="0"/>
              <a:t> </a:t>
            </a:r>
            <a:r>
              <a:rPr lang="en-GB" dirty="0" err="1"/>
              <a:t>sydd</a:t>
            </a:r>
            <a:r>
              <a:rPr lang="en-GB" dirty="0"/>
              <a:t> â </a:t>
            </a:r>
            <a:r>
              <a:rPr lang="en-GB" dirty="0" err="1"/>
              <a:t>chefndir</a:t>
            </a:r>
            <a:r>
              <a:rPr lang="en-GB" dirty="0"/>
              <a:t> </a:t>
            </a:r>
            <a:r>
              <a:rPr lang="en-GB" dirty="0" err="1"/>
              <a:t>cyffredin</a:t>
            </a:r>
            <a:r>
              <a:rPr lang="en-GB" dirty="0"/>
              <a:t> neu </a:t>
            </a:r>
            <a:r>
              <a:rPr lang="en-GB" dirty="0" err="1"/>
              <a:t>sydd</a:t>
            </a:r>
            <a:r>
              <a:rPr lang="en-GB" dirty="0"/>
              <a:t> â </a:t>
            </a:r>
            <a:r>
              <a:rPr lang="en-GB" dirty="0" err="1"/>
              <a:t>diddordebau</a:t>
            </a:r>
            <a:r>
              <a:rPr lang="en-GB" dirty="0"/>
              <a:t> </a:t>
            </a:r>
            <a:r>
              <a:rPr lang="en-GB" dirty="0" err="1"/>
              <a:t>cyffredin</a:t>
            </a:r>
            <a:r>
              <a:rPr lang="en-GB" dirty="0"/>
              <a:t> o </a:t>
            </a:r>
            <a:r>
              <a:rPr lang="en-GB" dirty="0" err="1"/>
              <a:t>fewn</a:t>
            </a:r>
            <a:r>
              <a:rPr lang="en-GB" dirty="0"/>
              <a:t> </a:t>
            </a:r>
            <a:r>
              <a:rPr lang="en-GB" dirty="0" err="1"/>
              <a:t>cymdeithas</a:t>
            </a:r>
            <a:endParaRPr lang="en-GB" dirty="0"/>
          </a:p>
        </p:txBody>
      </p:sp>
      <p:sp>
        <p:nvSpPr>
          <p:cNvPr id="7" name="TextBox 6">
            <a:extLst>
              <a:ext uri="{FF2B5EF4-FFF2-40B4-BE49-F238E27FC236}">
                <a16:creationId xmlns:a16="http://schemas.microsoft.com/office/drawing/2014/main" id="{7E80B03F-8187-C387-CFD5-E708658FAFB1}"/>
              </a:ext>
            </a:extLst>
          </p:cNvPr>
          <p:cNvSpPr txBox="1"/>
          <p:nvPr/>
        </p:nvSpPr>
        <p:spPr>
          <a:xfrm>
            <a:off x="6096000" y="1439441"/>
            <a:ext cx="6096912" cy="1200329"/>
          </a:xfrm>
          <a:prstGeom prst="rect">
            <a:avLst/>
          </a:prstGeom>
          <a:noFill/>
        </p:spPr>
        <p:txBody>
          <a:bodyPr wrap="square">
            <a:spAutoFit/>
          </a:bodyPr>
          <a:lstStyle/>
          <a:p>
            <a:pPr algn="ctr"/>
            <a:r>
              <a:rPr lang="en-GB" dirty="0" err="1"/>
              <a:t>Diwylliant</a:t>
            </a:r>
            <a:endParaRPr lang="en-GB" dirty="0"/>
          </a:p>
          <a:p>
            <a:pPr algn="ctr"/>
            <a:endParaRPr lang="en-GB" dirty="0"/>
          </a:p>
          <a:p>
            <a:pPr algn="ctr"/>
            <a:r>
              <a:rPr lang="en-GB" dirty="0" err="1"/>
              <a:t>grŵp</a:t>
            </a:r>
            <a:r>
              <a:rPr lang="en-GB" dirty="0"/>
              <a:t> o </a:t>
            </a:r>
            <a:r>
              <a:rPr lang="en-GB" dirty="0" err="1"/>
              <a:t>bobl</a:t>
            </a:r>
            <a:r>
              <a:rPr lang="en-GB" dirty="0"/>
              <a:t> y </a:t>
            </a:r>
            <a:r>
              <a:rPr lang="en-GB" dirty="0" err="1"/>
              <a:t>mae</a:t>
            </a:r>
            <a:r>
              <a:rPr lang="en-GB" dirty="0"/>
              <a:t> </a:t>
            </a:r>
            <a:r>
              <a:rPr lang="en-GB" dirty="0" err="1"/>
              <a:t>eu</a:t>
            </a:r>
            <a:r>
              <a:rPr lang="en-GB" dirty="0"/>
              <a:t> </a:t>
            </a:r>
            <a:r>
              <a:rPr lang="en-GB" dirty="0" err="1"/>
              <a:t>credoau</a:t>
            </a:r>
            <a:r>
              <a:rPr lang="en-GB" dirty="0"/>
              <a:t> </a:t>
            </a:r>
            <a:r>
              <a:rPr lang="en-GB" dirty="0" err="1"/>
              <a:t>a'u</a:t>
            </a:r>
            <a:r>
              <a:rPr lang="en-GB" dirty="0"/>
              <a:t> </a:t>
            </a:r>
            <a:r>
              <a:rPr lang="en-GB" dirty="0" err="1"/>
              <a:t>harferion</a:t>
            </a:r>
            <a:r>
              <a:rPr lang="en-GB" dirty="0"/>
              <a:t> </a:t>
            </a:r>
            <a:r>
              <a:rPr lang="en-GB" dirty="0" err="1"/>
              <a:t>cyffredin</a:t>
            </a:r>
            <a:r>
              <a:rPr lang="en-GB" dirty="0"/>
              <a:t> </a:t>
            </a:r>
            <a:r>
              <a:rPr lang="en-GB" dirty="0" err="1"/>
              <a:t>yn</a:t>
            </a:r>
            <a:r>
              <a:rPr lang="en-GB" dirty="0"/>
              <a:t> </a:t>
            </a:r>
            <a:r>
              <a:rPr lang="en-GB" dirty="0" err="1"/>
              <a:t>nodi'r</a:t>
            </a:r>
            <a:r>
              <a:rPr lang="en-GB" dirty="0"/>
              <a:t> </a:t>
            </a:r>
            <a:r>
              <a:rPr lang="en-GB" dirty="0" err="1"/>
              <a:t>lle</a:t>
            </a:r>
            <a:r>
              <a:rPr lang="en-GB" dirty="0"/>
              <a:t>, y </a:t>
            </a:r>
            <a:r>
              <a:rPr lang="en-GB" dirty="0" err="1"/>
              <a:t>dosbarth</a:t>
            </a:r>
            <a:r>
              <a:rPr lang="en-GB" dirty="0"/>
              <a:t> </a:t>
            </a:r>
            <a:r>
              <a:rPr lang="en-GB" dirty="0" err="1"/>
              <a:t>neu'r</a:t>
            </a:r>
            <a:r>
              <a:rPr lang="en-GB" dirty="0"/>
              <a:t> </a:t>
            </a:r>
            <a:r>
              <a:rPr lang="en-GB" dirty="0" err="1"/>
              <a:t>amser</a:t>
            </a:r>
            <a:r>
              <a:rPr lang="en-GB" dirty="0"/>
              <a:t> </a:t>
            </a:r>
            <a:r>
              <a:rPr lang="en-GB" dirty="0" err="1"/>
              <a:t>penodol</a:t>
            </a:r>
            <a:r>
              <a:rPr lang="en-GB" dirty="0"/>
              <a:t> y </a:t>
            </a:r>
            <a:r>
              <a:rPr lang="en-GB" dirty="0" err="1"/>
              <a:t>maent</a:t>
            </a:r>
            <a:r>
              <a:rPr lang="en-GB" dirty="0"/>
              <a:t> </a:t>
            </a:r>
            <a:r>
              <a:rPr lang="en-GB" dirty="0" err="1"/>
              <a:t>yn</a:t>
            </a:r>
            <a:r>
              <a:rPr lang="en-GB" dirty="0"/>
              <a:t> </a:t>
            </a:r>
            <a:r>
              <a:rPr lang="en-GB" dirty="0" err="1"/>
              <a:t>perthyn</a:t>
            </a:r>
            <a:r>
              <a:rPr lang="en-GB" dirty="0"/>
              <a:t> </a:t>
            </a:r>
            <a:r>
              <a:rPr lang="en-GB" dirty="0" err="1"/>
              <a:t>iddo</a:t>
            </a:r>
            <a:endParaRPr lang="en-GB" dirty="0"/>
          </a:p>
        </p:txBody>
      </p:sp>
      <p:pic>
        <p:nvPicPr>
          <p:cNvPr id="8" name="Picture 3">
            <a:extLst>
              <a:ext uri="{FF2B5EF4-FFF2-40B4-BE49-F238E27FC236}">
                <a16:creationId xmlns:a16="http://schemas.microsoft.com/office/drawing/2014/main" id="{CF75C0C7-A643-E4F6-4A69-92751F65D79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a:xfrm>
            <a:off x="4580279" y="2990642"/>
            <a:ext cx="2626915" cy="291879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9448093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1" name="Rectangle 2"/>
          <p:cNvSpPr>
            <a:spLocks noGrp="1" noChangeArrowheads="1"/>
          </p:cNvSpPr>
          <p:nvPr>
            <p:ph sz="half" idx="1"/>
          </p:nvPr>
        </p:nvSpPr>
        <p:spPr>
          <a:xfrm>
            <a:off x="509588" y="1275688"/>
            <a:ext cx="4119562" cy="2296188"/>
          </a:xfrm>
          <a:solidFill>
            <a:srgbClr val="FFFF99"/>
          </a:solidFill>
        </p:spPr>
        <p:txBody>
          <a:bodyPr>
            <a:normAutofit fontScale="92500" lnSpcReduction="20000"/>
          </a:bodyPr>
          <a:lstStyle/>
          <a:p>
            <a:pPr algn="ctr" eaLnBrk="1" hangingPunct="1">
              <a:buFontTx/>
              <a:buNone/>
            </a:pPr>
            <a:r>
              <a:rPr lang="en-GB" altLang="en-US" dirty="0">
                <a:latin typeface="Arial" panose="020B0604020202020204" pitchFamily="34" charset="0"/>
                <a:cs typeface="Arial" panose="020B0604020202020204" pitchFamily="34" charset="0"/>
              </a:rPr>
              <a:t>Community </a:t>
            </a:r>
          </a:p>
          <a:p>
            <a:pPr algn="ctr" eaLnBrk="1" hangingPunct="1">
              <a:buFontTx/>
              <a:buNone/>
            </a:pPr>
            <a:endParaRPr lang="en-GB" altLang="en-US" dirty="0">
              <a:latin typeface="Arial" panose="020B0604020202020204" pitchFamily="34" charset="0"/>
              <a:cs typeface="Arial" panose="020B0604020202020204" pitchFamily="34" charset="0"/>
            </a:endParaRPr>
          </a:p>
          <a:p>
            <a:pPr algn="ctr" eaLnBrk="1" hangingPunct="1">
              <a:buFontTx/>
              <a:buNone/>
            </a:pPr>
            <a:r>
              <a:rPr lang="en-US" altLang="en-US" dirty="0">
                <a:latin typeface="Arial" panose="020B0604020202020204" pitchFamily="34" charset="0"/>
                <a:cs typeface="Arial" panose="020B0604020202020204" pitchFamily="34" charset="0"/>
              </a:rPr>
              <a:t>a group of people with a common background or with shared interests within society</a:t>
            </a:r>
            <a:endParaRPr lang="en-GB" altLang="en-US" dirty="0">
              <a:latin typeface="Arial" panose="020B0604020202020204" pitchFamily="34" charset="0"/>
              <a:cs typeface="Arial" panose="020B0604020202020204" pitchFamily="34" charset="0"/>
            </a:endParaRPr>
          </a:p>
          <a:p>
            <a:pPr algn="ctr" eaLnBrk="1" hangingPunct="1">
              <a:buFontTx/>
              <a:buNone/>
            </a:pPr>
            <a:endParaRPr lang="en-GB" altLang="en-US" dirty="0"/>
          </a:p>
          <a:p>
            <a:pPr algn="ctr" eaLnBrk="1" hangingPunct="1">
              <a:buFontTx/>
              <a:buNone/>
            </a:pPr>
            <a:endParaRPr lang="en-US" altLang="en-US" dirty="0"/>
          </a:p>
        </p:txBody>
      </p:sp>
      <p:sp>
        <p:nvSpPr>
          <p:cNvPr id="32772" name="Rectangle 3"/>
          <p:cNvSpPr>
            <a:spLocks noGrp="1" noChangeArrowheads="1"/>
          </p:cNvSpPr>
          <p:nvPr>
            <p:ph sz="half" idx="2"/>
          </p:nvPr>
        </p:nvSpPr>
        <p:spPr>
          <a:xfrm>
            <a:off x="4772726" y="1275687"/>
            <a:ext cx="4723699" cy="2296189"/>
          </a:xfrm>
          <a:solidFill>
            <a:srgbClr val="CCFFFF"/>
          </a:solidFill>
        </p:spPr>
        <p:txBody>
          <a:bodyPr>
            <a:normAutofit fontScale="92500" lnSpcReduction="20000"/>
          </a:bodyPr>
          <a:lstStyle/>
          <a:p>
            <a:pPr algn="ctr" eaLnBrk="1" hangingPunct="1">
              <a:buFontTx/>
              <a:buNone/>
            </a:pPr>
            <a:r>
              <a:rPr lang="en-GB" altLang="en-US" dirty="0">
                <a:latin typeface="Arial" panose="020B0604020202020204" pitchFamily="34" charset="0"/>
                <a:cs typeface="Arial" panose="020B0604020202020204" pitchFamily="34" charset="0"/>
              </a:rPr>
              <a:t>Culture</a:t>
            </a:r>
          </a:p>
          <a:p>
            <a:pPr algn="ctr" eaLnBrk="1" hangingPunct="1">
              <a:buFontTx/>
              <a:buNone/>
            </a:pPr>
            <a:endParaRPr lang="en-GB" altLang="en-US" dirty="0">
              <a:latin typeface="Arial" panose="020B0604020202020204" pitchFamily="34" charset="0"/>
              <a:cs typeface="Arial" panose="020B0604020202020204" pitchFamily="34" charset="0"/>
            </a:endParaRPr>
          </a:p>
          <a:p>
            <a:pPr algn="ctr" eaLnBrk="1" hangingPunct="1">
              <a:buFontTx/>
              <a:buNone/>
            </a:pPr>
            <a:r>
              <a:rPr lang="en-US" altLang="en-US" dirty="0">
                <a:latin typeface="Arial" panose="020B0604020202020204" pitchFamily="34" charset="0"/>
                <a:cs typeface="Arial" panose="020B0604020202020204" pitchFamily="34" charset="0"/>
              </a:rPr>
              <a:t>a group of people whose shared beliefs and practices identify the particular place, class, or time to which they belong</a:t>
            </a:r>
            <a:endParaRPr lang="en-GB" altLang="en-US" dirty="0">
              <a:latin typeface="Arial" panose="020B0604020202020204" pitchFamily="34" charset="0"/>
              <a:cs typeface="Arial" panose="020B0604020202020204" pitchFamily="34" charset="0"/>
            </a:endParaRPr>
          </a:p>
          <a:p>
            <a:pPr eaLnBrk="1" hangingPunct="1">
              <a:buFontTx/>
              <a:buNone/>
            </a:pPr>
            <a:endParaRPr lang="en-US" altLang="en-US" dirty="0"/>
          </a:p>
        </p:txBody>
      </p:sp>
      <p:sp>
        <p:nvSpPr>
          <p:cNvPr id="32773" name="TextBox 4"/>
          <p:cNvSpPr txBox="1">
            <a:spLocks noChangeArrowheads="1"/>
          </p:cNvSpPr>
          <p:nvPr/>
        </p:nvSpPr>
        <p:spPr bwMode="auto">
          <a:xfrm>
            <a:off x="6276975" y="5733387"/>
            <a:ext cx="2789238"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GB" altLang="en-US" sz="1400" i="1" dirty="0"/>
              <a:t>Oxford English Dictionary,  1997 </a:t>
            </a:r>
            <a:endParaRPr lang="en-US" altLang="en-US" sz="1400" i="1" dirty="0"/>
          </a:p>
        </p:txBody>
      </p:sp>
      <p:sp>
        <p:nvSpPr>
          <p:cNvPr id="6" name="Rectangle 2"/>
          <p:cNvSpPr>
            <a:spLocks noGrp="1" noChangeArrowheads="1"/>
          </p:cNvSpPr>
          <p:nvPr>
            <p:ph type="title"/>
          </p:nvPr>
        </p:nvSpPr>
        <p:spPr>
          <a:xfrm>
            <a:off x="469545" y="209550"/>
            <a:ext cx="8596668" cy="952500"/>
          </a:xfrm>
        </p:spPr>
        <p:style>
          <a:lnRef idx="2">
            <a:schemeClr val="accent1">
              <a:shade val="50000"/>
            </a:schemeClr>
          </a:lnRef>
          <a:fillRef idx="1">
            <a:schemeClr val="accent1"/>
          </a:fillRef>
          <a:effectRef idx="0">
            <a:schemeClr val="accent1"/>
          </a:effectRef>
          <a:fontRef idx="minor">
            <a:schemeClr val="lt1"/>
          </a:fontRef>
        </p:style>
        <p:txBody>
          <a:bodyPr/>
          <a:lstStyle/>
          <a:p>
            <a:pPr eaLnBrk="1" hangingPunct="1"/>
            <a:r>
              <a:rPr lang="en-GB" altLang="en-US" dirty="0">
                <a:latin typeface="Arial" panose="020B0604020202020204" pitchFamily="34" charset="0"/>
                <a:cs typeface="Arial" panose="020B0604020202020204" pitchFamily="34" charset="0"/>
              </a:rPr>
              <a:t>Community and Culture</a:t>
            </a:r>
            <a:br>
              <a:rPr lang="en-GB" altLang="en-US" dirty="0"/>
            </a:br>
            <a:endParaRPr lang="en-US" altLang="en-US" sz="1000" dirty="0"/>
          </a:p>
        </p:txBody>
      </p:sp>
      <p:pic>
        <p:nvPicPr>
          <p:cNvPr id="7" name="Picture 3"/>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a:xfrm>
            <a:off x="3578272" y="3193234"/>
            <a:ext cx="2626915" cy="291879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00179742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4B8DCC-7E8A-B126-78C9-222EC4EB33B7}"/>
              </a:ext>
            </a:extLst>
          </p:cNvPr>
          <p:cNvSpPr>
            <a:spLocks noGrp="1"/>
          </p:cNvSpPr>
          <p:nvPr>
            <p:ph type="title"/>
          </p:nvPr>
        </p:nvSpPr>
        <p:spPr/>
        <p:txBody>
          <a:bodyPr/>
          <a:lstStyle/>
          <a:p>
            <a:r>
              <a:rPr lang="en-GB" dirty="0"/>
              <a:t>Pam </a:t>
            </a:r>
            <a:r>
              <a:rPr lang="en-GB" dirty="0" err="1"/>
              <a:t>ei</a:t>
            </a:r>
            <a:r>
              <a:rPr lang="en-GB" dirty="0"/>
              <a:t> </a:t>
            </a:r>
            <a:r>
              <a:rPr lang="en-GB" dirty="0" err="1"/>
              <a:t>fod</a:t>
            </a:r>
            <a:r>
              <a:rPr lang="en-GB" dirty="0"/>
              <a:t> </a:t>
            </a:r>
            <a:r>
              <a:rPr lang="en-GB" dirty="0" err="1"/>
              <a:t>yn</a:t>
            </a:r>
            <a:r>
              <a:rPr lang="en-GB" dirty="0"/>
              <a:t> </a:t>
            </a:r>
            <a:r>
              <a:rPr lang="en-GB" dirty="0" err="1"/>
              <a:t>bwysig</a:t>
            </a:r>
            <a:r>
              <a:rPr lang="en-GB" dirty="0"/>
              <a:t> </a:t>
            </a:r>
            <a:r>
              <a:rPr lang="en-GB" dirty="0" err="1"/>
              <a:t>mewn</a:t>
            </a:r>
            <a:r>
              <a:rPr lang="en-GB" dirty="0"/>
              <a:t> </a:t>
            </a:r>
            <a:r>
              <a:rPr lang="en-GB" dirty="0" err="1"/>
              <a:t>gwaith</a:t>
            </a:r>
            <a:r>
              <a:rPr lang="en-GB" dirty="0"/>
              <a:t> </a:t>
            </a:r>
            <a:r>
              <a:rPr lang="en-GB" dirty="0" err="1"/>
              <a:t>ieuenctid</a:t>
            </a:r>
            <a:r>
              <a:rPr lang="en-GB" dirty="0"/>
              <a:t>?</a:t>
            </a:r>
          </a:p>
        </p:txBody>
      </p:sp>
      <p:sp>
        <p:nvSpPr>
          <p:cNvPr id="3" name="Content Placeholder 2">
            <a:extLst>
              <a:ext uri="{FF2B5EF4-FFF2-40B4-BE49-F238E27FC236}">
                <a16:creationId xmlns:a16="http://schemas.microsoft.com/office/drawing/2014/main" id="{618D6498-ED80-0A12-EB69-FCB63578FC89}"/>
              </a:ext>
            </a:extLst>
          </p:cNvPr>
          <p:cNvSpPr>
            <a:spLocks noGrp="1"/>
          </p:cNvSpPr>
          <p:nvPr>
            <p:ph sz="half" idx="1"/>
          </p:nvPr>
        </p:nvSpPr>
        <p:spPr/>
        <p:txBody>
          <a:bodyPr/>
          <a:lstStyle/>
          <a:p>
            <a:pPr marL="0" indent="0">
              <a:buNone/>
            </a:pPr>
            <a:r>
              <a:rPr lang="en-GB" dirty="0"/>
              <a:t> </a:t>
            </a:r>
          </a:p>
          <a:p>
            <a:endParaRPr lang="en-GB" dirty="0"/>
          </a:p>
        </p:txBody>
      </p:sp>
      <p:sp>
        <p:nvSpPr>
          <p:cNvPr id="4" name="Content Placeholder 3">
            <a:extLst>
              <a:ext uri="{FF2B5EF4-FFF2-40B4-BE49-F238E27FC236}">
                <a16:creationId xmlns:a16="http://schemas.microsoft.com/office/drawing/2014/main" id="{7E6AF1E2-2891-96D2-FE22-378B6067DE3C}"/>
              </a:ext>
            </a:extLst>
          </p:cNvPr>
          <p:cNvSpPr>
            <a:spLocks noGrp="1"/>
          </p:cNvSpPr>
          <p:nvPr>
            <p:ph sz="half" idx="2"/>
          </p:nvPr>
        </p:nvSpPr>
        <p:spPr/>
        <p:txBody>
          <a:bodyPr/>
          <a:lstStyle/>
          <a:p>
            <a:r>
              <a:rPr lang="en-GB" dirty="0" err="1"/>
              <a:t>Cymuned</a:t>
            </a:r>
            <a:endParaRPr lang="en-GB" dirty="0"/>
          </a:p>
          <a:p>
            <a:pPr marL="0" indent="0">
              <a:buNone/>
            </a:pPr>
            <a:r>
              <a:rPr lang="en-GB" dirty="0"/>
              <a:t>+</a:t>
            </a:r>
          </a:p>
          <a:p>
            <a:pPr marL="0" indent="0">
              <a:buNone/>
            </a:pPr>
            <a:r>
              <a:rPr lang="en-GB" dirty="0" err="1"/>
              <a:t>Diwylliant</a:t>
            </a:r>
            <a:endParaRPr lang="en-GB" dirty="0"/>
          </a:p>
          <a:p>
            <a:pPr marL="0" indent="0">
              <a:buNone/>
            </a:pPr>
            <a:endParaRPr lang="en-GB" dirty="0"/>
          </a:p>
          <a:p>
            <a:pPr marL="0" indent="0">
              <a:buNone/>
            </a:pPr>
            <a:r>
              <a:rPr lang="en-GB" dirty="0"/>
              <a:t>=</a:t>
            </a:r>
          </a:p>
          <a:p>
            <a:pPr marL="0" indent="0">
              <a:buNone/>
            </a:pPr>
            <a:r>
              <a:rPr lang="en-GB" dirty="0" err="1"/>
              <a:t>Hunaniaeth</a:t>
            </a:r>
            <a:endParaRPr lang="en-GB" dirty="0"/>
          </a:p>
          <a:p>
            <a:endParaRPr lang="en-GB" dirty="0"/>
          </a:p>
        </p:txBody>
      </p:sp>
    </p:spTree>
    <p:extLst>
      <p:ext uri="{BB962C8B-B14F-4D97-AF65-F5344CB8AC3E}">
        <p14:creationId xmlns:p14="http://schemas.microsoft.com/office/powerpoint/2010/main" val="81317381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264646"/>
            <a:ext cx="8596668" cy="923925"/>
          </a:xfrm>
        </p:spPr>
        <p:txBody>
          <a:bodyPr>
            <a:normAutofit fontScale="90000"/>
          </a:bodyPr>
          <a:lstStyle/>
          <a:p>
            <a:r>
              <a:rPr lang="en-GB" dirty="0">
                <a:latin typeface="Arial" panose="020B0604020202020204" pitchFamily="34" charset="0"/>
                <a:cs typeface="Arial" panose="020B0604020202020204" pitchFamily="34" charset="0"/>
              </a:rPr>
              <a:t>Why does it matter in youth work?</a:t>
            </a:r>
          </a:p>
        </p:txBody>
      </p:sp>
      <p:sp>
        <p:nvSpPr>
          <p:cNvPr id="3" name="Text Placeholder 2"/>
          <p:cNvSpPr>
            <a:spLocks noGrp="1"/>
          </p:cNvSpPr>
          <p:nvPr>
            <p:ph type="body" idx="1"/>
          </p:nvPr>
        </p:nvSpPr>
        <p:spPr>
          <a:xfrm rot="16200000">
            <a:off x="-657580" y="3018177"/>
            <a:ext cx="4185623" cy="576262"/>
          </a:xfrm>
        </p:spPr>
        <p:txBody>
          <a:bodyPr/>
          <a:lstStyle/>
          <a:p>
            <a:r>
              <a:rPr lang="en-GB" dirty="0"/>
              <a:t>Impacts on young people</a:t>
            </a:r>
          </a:p>
        </p:txBody>
      </p:sp>
      <p:graphicFrame>
        <p:nvGraphicFramePr>
          <p:cNvPr id="7" name="Content Placeholder 6"/>
          <p:cNvGraphicFramePr>
            <a:graphicFrameLocks noGrp="1"/>
          </p:cNvGraphicFramePr>
          <p:nvPr>
            <p:ph sz="half" idx="2"/>
            <p:extLst>
              <p:ext uri="{D42A27DB-BD31-4B8C-83A1-F6EECF244321}">
                <p14:modId xmlns:p14="http://schemas.microsoft.com/office/powerpoint/2010/main" val="1689155987"/>
              </p:ext>
            </p:extLst>
          </p:nvPr>
        </p:nvGraphicFramePr>
        <p:xfrm>
          <a:off x="677334" y="1089613"/>
          <a:ext cx="8596668" cy="45548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9311542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9523E6-5C9A-EFB4-C146-402786091B63}"/>
              </a:ext>
            </a:extLst>
          </p:cNvPr>
          <p:cNvSpPr>
            <a:spLocks noGrp="1"/>
          </p:cNvSpPr>
          <p:nvPr>
            <p:ph type="title"/>
          </p:nvPr>
        </p:nvSpPr>
        <p:spPr/>
        <p:txBody>
          <a:bodyPr/>
          <a:lstStyle/>
          <a:p>
            <a:r>
              <a:rPr lang="en-GB" dirty="0" err="1"/>
              <a:t>Pwy</a:t>
            </a:r>
            <a:r>
              <a:rPr lang="en-GB" dirty="0"/>
              <a:t> </a:t>
            </a:r>
            <a:r>
              <a:rPr lang="en-GB" dirty="0" err="1"/>
              <a:t>ydw</a:t>
            </a:r>
            <a:r>
              <a:rPr lang="en-GB" dirty="0"/>
              <a:t> </a:t>
            </a:r>
            <a:r>
              <a:rPr lang="en-GB" dirty="0" err="1"/>
              <a:t>i</a:t>
            </a:r>
            <a:r>
              <a:rPr lang="en-GB" dirty="0"/>
              <a:t>?</a:t>
            </a:r>
          </a:p>
        </p:txBody>
      </p:sp>
      <p:sp>
        <p:nvSpPr>
          <p:cNvPr id="3" name="Text Placeholder 2">
            <a:extLst>
              <a:ext uri="{FF2B5EF4-FFF2-40B4-BE49-F238E27FC236}">
                <a16:creationId xmlns:a16="http://schemas.microsoft.com/office/drawing/2014/main" id="{C4DE93AF-8321-EED9-794D-AB444B9BDF32}"/>
              </a:ext>
            </a:extLst>
          </p:cNvPr>
          <p:cNvSpPr>
            <a:spLocks noGrp="1"/>
          </p:cNvSpPr>
          <p:nvPr>
            <p:ph type="body" idx="1"/>
          </p:nvPr>
        </p:nvSpPr>
        <p:spPr/>
        <p:txBody>
          <a:bodyPr/>
          <a:lstStyle/>
          <a:p>
            <a:endParaRPr lang="en-GB"/>
          </a:p>
        </p:txBody>
      </p:sp>
      <p:sp>
        <p:nvSpPr>
          <p:cNvPr id="5" name="Text Placeholder 4">
            <a:extLst>
              <a:ext uri="{FF2B5EF4-FFF2-40B4-BE49-F238E27FC236}">
                <a16:creationId xmlns:a16="http://schemas.microsoft.com/office/drawing/2014/main" id="{937EB873-8AD7-354E-B9AD-6B4D495CFF32}"/>
              </a:ext>
            </a:extLst>
          </p:cNvPr>
          <p:cNvSpPr>
            <a:spLocks noGrp="1"/>
          </p:cNvSpPr>
          <p:nvPr>
            <p:ph type="body" sz="quarter" idx="3"/>
          </p:nvPr>
        </p:nvSpPr>
        <p:spPr/>
        <p:txBody>
          <a:bodyPr/>
          <a:lstStyle/>
          <a:p>
            <a:endParaRPr lang="en-GB"/>
          </a:p>
        </p:txBody>
      </p:sp>
      <p:sp>
        <p:nvSpPr>
          <p:cNvPr id="6" name="Content Placeholder 5">
            <a:extLst>
              <a:ext uri="{FF2B5EF4-FFF2-40B4-BE49-F238E27FC236}">
                <a16:creationId xmlns:a16="http://schemas.microsoft.com/office/drawing/2014/main" id="{CAC28145-AFA9-63A0-82B4-816A172D0B26}"/>
              </a:ext>
            </a:extLst>
          </p:cNvPr>
          <p:cNvSpPr>
            <a:spLocks noGrp="1"/>
          </p:cNvSpPr>
          <p:nvPr>
            <p:ph sz="quarter" idx="4"/>
          </p:nvPr>
        </p:nvSpPr>
        <p:spPr/>
        <p:txBody>
          <a:bodyPr/>
          <a:lstStyle/>
          <a:p>
            <a:r>
              <a:rPr lang="en-GB" dirty="0"/>
              <a:t>Sut y gall </a:t>
            </a:r>
            <a:r>
              <a:rPr lang="en-GB" dirty="0" err="1"/>
              <a:t>cymuned</a:t>
            </a:r>
            <a:r>
              <a:rPr lang="en-GB" dirty="0"/>
              <a:t> a </a:t>
            </a:r>
            <a:r>
              <a:rPr lang="en-GB" dirty="0" err="1"/>
              <a:t>diwylliant</a:t>
            </a:r>
            <a:r>
              <a:rPr lang="en-GB" dirty="0"/>
              <a:t> </a:t>
            </a:r>
            <a:r>
              <a:rPr lang="en-GB" dirty="0" err="1"/>
              <a:t>effeithio</a:t>
            </a:r>
            <a:r>
              <a:rPr lang="en-GB" dirty="0"/>
              <a:t> </a:t>
            </a:r>
            <a:r>
              <a:rPr lang="en-GB" dirty="0" err="1"/>
              <a:t>ar</a:t>
            </a:r>
            <a:r>
              <a:rPr lang="en-GB" dirty="0"/>
              <a:t> </a:t>
            </a:r>
            <a:r>
              <a:rPr lang="en-GB" dirty="0" err="1"/>
              <a:t>hunaniaeth</a:t>
            </a:r>
            <a:r>
              <a:rPr lang="en-GB" dirty="0"/>
              <a:t> </a:t>
            </a:r>
            <a:r>
              <a:rPr lang="en-GB" dirty="0" err="1"/>
              <a:t>bersonol</a:t>
            </a:r>
            <a:r>
              <a:rPr lang="en-GB" dirty="0"/>
              <a:t> </a:t>
            </a:r>
            <a:r>
              <a:rPr lang="en-GB" dirty="0" err="1"/>
              <a:t>pobl</a:t>
            </a:r>
            <a:r>
              <a:rPr lang="en-GB" dirty="0"/>
              <a:t> </a:t>
            </a:r>
            <a:r>
              <a:rPr lang="en-GB" dirty="0" err="1"/>
              <a:t>ifanc</a:t>
            </a:r>
            <a:endParaRPr lang="en-GB" dirty="0"/>
          </a:p>
        </p:txBody>
      </p:sp>
      <p:pic>
        <p:nvPicPr>
          <p:cNvPr id="7" name="Content Placeholder 4">
            <a:extLst>
              <a:ext uri="{FF2B5EF4-FFF2-40B4-BE49-F238E27FC236}">
                <a16:creationId xmlns:a16="http://schemas.microsoft.com/office/drawing/2014/main" id="{F934F7F8-65D6-10AC-3B7B-F64F5B9BED47}"/>
              </a:ext>
            </a:extLst>
          </p:cNvPr>
          <p:cNvPicPr>
            <a:picLocks noGrp="1" noChangeAspect="1"/>
          </p:cNvPicPr>
          <p:nvPr>
            <p:ph sz="half" idx="2"/>
          </p:nvPr>
        </p:nvPicPr>
        <p:blipFill>
          <a:blip r:embed="rId2"/>
          <a:stretch>
            <a:fillRect/>
          </a:stretch>
        </p:blipFill>
        <p:spPr>
          <a:xfrm>
            <a:off x="1579777" y="2965898"/>
            <a:ext cx="2377646" cy="2847079"/>
          </a:xfrm>
          <a:prstGeom prst="rect">
            <a:avLst/>
          </a:prstGeom>
        </p:spPr>
      </p:pic>
    </p:spTree>
    <p:extLst>
      <p:ext uri="{BB962C8B-B14F-4D97-AF65-F5344CB8AC3E}">
        <p14:creationId xmlns:p14="http://schemas.microsoft.com/office/powerpoint/2010/main" val="303386229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7020251" cy="838200"/>
          </a:xfrm>
        </p:spPr>
        <p:style>
          <a:lnRef idx="2">
            <a:schemeClr val="accent1">
              <a:shade val="50000"/>
            </a:schemeClr>
          </a:lnRef>
          <a:fillRef idx="1">
            <a:schemeClr val="accent1"/>
          </a:fillRef>
          <a:effectRef idx="0">
            <a:schemeClr val="accent1"/>
          </a:effectRef>
          <a:fontRef idx="minor">
            <a:schemeClr val="lt1"/>
          </a:fontRef>
        </p:style>
        <p:txBody>
          <a:bodyPr/>
          <a:lstStyle/>
          <a:p>
            <a:r>
              <a:rPr lang="en-GB" dirty="0">
                <a:latin typeface="Arial" panose="020B0604020202020204" pitchFamily="34" charset="0"/>
                <a:cs typeface="Arial" panose="020B0604020202020204" pitchFamily="34" charset="0"/>
              </a:rPr>
              <a:t>Activity: Who am I?</a:t>
            </a:r>
            <a:br>
              <a:rPr lang="en-GB" dirty="0"/>
            </a:br>
            <a:endParaRPr lang="en-GB" sz="1000" dirty="0"/>
          </a:p>
        </p:txBody>
      </p:sp>
      <p:sp>
        <p:nvSpPr>
          <p:cNvPr id="3" name="Content Placeholder 2"/>
          <p:cNvSpPr>
            <a:spLocks noGrp="1"/>
          </p:cNvSpPr>
          <p:nvPr>
            <p:ph sz="half" idx="1"/>
          </p:nvPr>
        </p:nvSpPr>
        <p:spPr>
          <a:xfrm>
            <a:off x="1629304" y="4393362"/>
            <a:ext cx="5944976" cy="2184905"/>
          </a:xfrm>
        </p:spPr>
        <p:txBody>
          <a:bodyPr>
            <a:normAutofit/>
          </a:bodyPr>
          <a:lstStyle/>
          <a:p>
            <a:pPr marL="0" indent="0" algn="ctr">
              <a:buNone/>
            </a:pPr>
            <a:r>
              <a:rPr lang="en-GB" altLang="en-US" dirty="0">
                <a:latin typeface="Arial" panose="020B0604020202020204" pitchFamily="34" charset="0"/>
                <a:cs typeface="Arial" panose="020B0604020202020204" pitchFamily="34" charset="0"/>
              </a:rPr>
              <a:t>How community and culture can impact upon young people’s personal identity</a:t>
            </a:r>
            <a:endParaRPr lang="en-US" altLang="en-US" dirty="0">
              <a:latin typeface="Arial" panose="020B0604020202020204" pitchFamily="34" charset="0"/>
              <a:cs typeface="Arial" panose="020B0604020202020204" pitchFamily="34" charset="0"/>
            </a:endParaRPr>
          </a:p>
          <a:p>
            <a:endParaRPr lang="en-GB" dirty="0"/>
          </a:p>
        </p:txBody>
      </p:sp>
      <p:pic>
        <p:nvPicPr>
          <p:cNvPr id="5" name="Content Placeholder 4"/>
          <p:cNvPicPr>
            <a:picLocks noGrp="1" noChangeAspect="1"/>
          </p:cNvPicPr>
          <p:nvPr>
            <p:ph sz="half" idx="2"/>
          </p:nvPr>
        </p:nvPicPr>
        <p:blipFill>
          <a:blip r:embed="rId3"/>
          <a:stretch>
            <a:fillRect/>
          </a:stretch>
        </p:blipFill>
        <p:spPr>
          <a:xfrm>
            <a:off x="3802978" y="1624217"/>
            <a:ext cx="2377646" cy="2847079"/>
          </a:xfrm>
          <a:prstGeom prst="rect">
            <a:avLst/>
          </a:prstGeom>
        </p:spPr>
      </p:pic>
    </p:spTree>
    <p:extLst>
      <p:ext uri="{BB962C8B-B14F-4D97-AF65-F5344CB8AC3E}">
        <p14:creationId xmlns:p14="http://schemas.microsoft.com/office/powerpoint/2010/main" val="136689647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78E7C-5BC5-4AF1-EF36-B0998D3A61D6}"/>
              </a:ext>
            </a:extLst>
          </p:cNvPr>
          <p:cNvSpPr>
            <a:spLocks noGrp="1"/>
          </p:cNvSpPr>
          <p:nvPr>
            <p:ph type="title"/>
          </p:nvPr>
        </p:nvSpPr>
        <p:spPr/>
        <p:txBody>
          <a:bodyPr/>
          <a:lstStyle/>
          <a:p>
            <a:r>
              <a:rPr lang="en-GB" dirty="0" err="1"/>
              <a:t>Hunaniaeth</a:t>
            </a:r>
            <a:r>
              <a:rPr lang="en-GB" dirty="0"/>
              <a:t> </a:t>
            </a:r>
            <a:r>
              <a:rPr lang="en-GB" dirty="0" err="1"/>
              <a:t>bersonol</a:t>
            </a:r>
            <a:endParaRPr lang="en-GB" dirty="0"/>
          </a:p>
        </p:txBody>
      </p:sp>
      <p:sp>
        <p:nvSpPr>
          <p:cNvPr id="4" name="Content Placeholder 3">
            <a:extLst>
              <a:ext uri="{FF2B5EF4-FFF2-40B4-BE49-F238E27FC236}">
                <a16:creationId xmlns:a16="http://schemas.microsoft.com/office/drawing/2014/main" id="{467659F9-67A8-2C49-EE01-A5CCD54A78E2}"/>
              </a:ext>
            </a:extLst>
          </p:cNvPr>
          <p:cNvSpPr>
            <a:spLocks noGrp="1"/>
          </p:cNvSpPr>
          <p:nvPr>
            <p:ph sz="half" idx="2"/>
          </p:nvPr>
        </p:nvSpPr>
        <p:spPr/>
        <p:txBody>
          <a:bodyPr/>
          <a:lstStyle/>
          <a:p>
            <a:r>
              <a:rPr lang="en-GB" dirty="0"/>
              <a:t>‘y set o </a:t>
            </a:r>
            <a:r>
              <a:rPr lang="en-GB" dirty="0" err="1"/>
              <a:t>nodweddion</a:t>
            </a:r>
            <a:r>
              <a:rPr lang="en-GB" dirty="0"/>
              <a:t> y </a:t>
            </a:r>
            <a:r>
              <a:rPr lang="en-GB" dirty="0" err="1"/>
              <a:t>mae</a:t>
            </a:r>
            <a:r>
              <a:rPr lang="en-GB" dirty="0"/>
              <a:t> </a:t>
            </a:r>
            <a:r>
              <a:rPr lang="en-GB" dirty="0" err="1"/>
              <a:t>rhywun</a:t>
            </a:r>
            <a:r>
              <a:rPr lang="en-GB" dirty="0"/>
              <a:t> </a:t>
            </a:r>
            <a:r>
              <a:rPr lang="en-GB" dirty="0" err="1"/>
              <a:t>yn</a:t>
            </a:r>
            <a:r>
              <a:rPr lang="en-GB" dirty="0"/>
              <a:t> </a:t>
            </a:r>
            <a:r>
              <a:rPr lang="en-GB" dirty="0" err="1"/>
              <a:t>eu</a:t>
            </a:r>
            <a:r>
              <a:rPr lang="en-GB" dirty="0"/>
              <a:t> </a:t>
            </a:r>
            <a:r>
              <a:rPr lang="en-GB" dirty="0" err="1"/>
              <a:t>cydnabod</a:t>
            </a:r>
            <a:r>
              <a:rPr lang="en-GB" dirty="0"/>
              <a:t> </a:t>
            </a:r>
            <a:r>
              <a:rPr lang="en-GB" dirty="0" err="1"/>
              <a:t>fel</a:t>
            </a:r>
            <a:r>
              <a:rPr lang="en-GB" dirty="0"/>
              <a:t> </a:t>
            </a:r>
            <a:r>
              <a:rPr lang="en-GB" dirty="0" err="1"/>
              <a:t>rhai</a:t>
            </a:r>
            <a:r>
              <a:rPr lang="en-GB" dirty="0"/>
              <a:t> </a:t>
            </a:r>
            <a:r>
              <a:rPr lang="en-GB" dirty="0" err="1"/>
              <a:t>sy’n</a:t>
            </a:r>
            <a:r>
              <a:rPr lang="en-GB" dirty="0"/>
              <a:t> </a:t>
            </a:r>
            <a:r>
              <a:rPr lang="en-GB" dirty="0" err="1"/>
              <a:t>perthyn</a:t>
            </a:r>
            <a:r>
              <a:rPr lang="en-GB" dirty="0"/>
              <a:t> </a:t>
            </a:r>
            <a:r>
              <a:rPr lang="en-GB" dirty="0" err="1"/>
              <a:t>yn</a:t>
            </a:r>
            <a:r>
              <a:rPr lang="en-GB" dirty="0"/>
              <a:t> </a:t>
            </a:r>
            <a:r>
              <a:rPr lang="en-GB" dirty="0" err="1"/>
              <a:t>unigryw</a:t>
            </a:r>
            <a:r>
              <a:rPr lang="en-GB" dirty="0"/>
              <a:t> </a:t>
            </a:r>
            <a:r>
              <a:rPr lang="en-GB" dirty="0" err="1"/>
              <a:t>iddo’i</a:t>
            </a:r>
            <a:r>
              <a:rPr lang="en-GB" dirty="0"/>
              <a:t> </a:t>
            </a:r>
            <a:r>
              <a:rPr lang="en-GB" dirty="0" err="1"/>
              <a:t>hun</a:t>
            </a:r>
            <a:r>
              <a:rPr lang="en-GB" dirty="0"/>
              <a:t> ac </a:t>
            </a:r>
            <a:r>
              <a:rPr lang="en-GB" dirty="0" err="1"/>
              <a:t>sy’n</a:t>
            </a:r>
            <a:r>
              <a:rPr lang="en-GB" dirty="0"/>
              <a:t> </a:t>
            </a:r>
            <a:r>
              <a:rPr lang="en-GB" dirty="0" err="1"/>
              <a:t>gyfystyr</a:t>
            </a:r>
            <a:r>
              <a:rPr lang="en-GB" dirty="0"/>
              <a:t> </a:t>
            </a:r>
            <a:r>
              <a:rPr lang="en-GB" dirty="0" err="1"/>
              <a:t>â’i</a:t>
            </a:r>
            <a:r>
              <a:rPr lang="en-GB" dirty="0"/>
              <a:t> </a:t>
            </a:r>
            <a:r>
              <a:rPr lang="en-GB" dirty="0" err="1"/>
              <a:t>bersonoliaeth</a:t>
            </a:r>
            <a:r>
              <a:rPr lang="en-GB" dirty="0"/>
              <a:t> </a:t>
            </a:r>
            <a:r>
              <a:rPr lang="en-GB" dirty="0" err="1"/>
              <a:t>unigol</a:t>
            </a:r>
            <a:r>
              <a:rPr lang="en-GB" dirty="0"/>
              <a:t> am </a:t>
            </a:r>
            <a:r>
              <a:rPr lang="en-GB" dirty="0" err="1"/>
              <a:t>oes</a:t>
            </a:r>
            <a:endParaRPr lang="en-GB" dirty="0"/>
          </a:p>
        </p:txBody>
      </p:sp>
      <p:pic>
        <p:nvPicPr>
          <p:cNvPr id="5" name="Content Placeholder 4" descr="j0440486">
            <a:extLst>
              <a:ext uri="{FF2B5EF4-FFF2-40B4-BE49-F238E27FC236}">
                <a16:creationId xmlns:a16="http://schemas.microsoft.com/office/drawing/2014/main" id="{FC05536E-144C-9EA6-7A5C-4FAD8D53E5EE}"/>
              </a:ext>
            </a:extLst>
          </p:cNvPr>
          <p:cNvPicPr>
            <a:picLocks noGrp="1" noChangeAspect="1" noChangeArrowheads="1"/>
          </p:cNvPicPr>
          <p:nvPr>
            <p:ph sz="half" idx="1"/>
          </p:nvPr>
        </p:nvPicPr>
        <p:blipFill>
          <a:blip r:embed="rId2" cstate="print">
            <a:extLst>
              <a:ext uri="{28A0092B-C50C-407E-A947-70E740481C1C}">
                <a14:useLocalDpi xmlns:a14="http://schemas.microsoft.com/office/drawing/2010/main" val="0"/>
              </a:ext>
            </a:extLst>
          </a:blip>
          <a:srcRect/>
          <a:stretch>
            <a:fillRect/>
          </a:stretch>
        </p:blipFill>
        <p:spPr bwMode="auto">
          <a:xfrm>
            <a:off x="2045066" y="3186906"/>
            <a:ext cx="1448656"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049082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5" name="Rectangle 2"/>
          <p:cNvSpPr>
            <a:spLocks noGrp="1" noChangeArrowheads="1"/>
          </p:cNvSpPr>
          <p:nvPr>
            <p:ph type="title"/>
          </p:nvPr>
        </p:nvSpPr>
        <p:spPr>
          <a:xfrm>
            <a:off x="881063" y="542136"/>
            <a:ext cx="6578051" cy="1143000"/>
          </a:xfrm>
        </p:spPr>
        <p:style>
          <a:lnRef idx="1">
            <a:schemeClr val="accent3"/>
          </a:lnRef>
          <a:fillRef idx="3">
            <a:schemeClr val="accent3"/>
          </a:fillRef>
          <a:effectRef idx="2">
            <a:schemeClr val="accent3"/>
          </a:effectRef>
          <a:fontRef idx="minor">
            <a:schemeClr val="lt1"/>
          </a:fontRef>
        </p:style>
        <p:txBody>
          <a:bodyPr/>
          <a:lstStyle/>
          <a:p>
            <a:pPr eaLnBrk="1" hangingPunct="1"/>
            <a:r>
              <a:rPr lang="en-GB" altLang="en-US" dirty="0"/>
              <a:t>Personal Identity</a:t>
            </a:r>
            <a:endParaRPr lang="en-US" altLang="en-US" dirty="0"/>
          </a:p>
        </p:txBody>
      </p:sp>
      <p:sp>
        <p:nvSpPr>
          <p:cNvPr id="33796" name="Rectangle 3"/>
          <p:cNvSpPr>
            <a:spLocks noGrp="1" noChangeArrowheads="1"/>
          </p:cNvSpPr>
          <p:nvPr>
            <p:ph sz="half" idx="1"/>
          </p:nvPr>
        </p:nvSpPr>
        <p:spPr>
          <a:xfrm>
            <a:off x="881063" y="2260601"/>
            <a:ext cx="8179810" cy="4145885"/>
          </a:xfrm>
        </p:spPr>
        <p:txBody>
          <a:bodyPr>
            <a:normAutofit fontScale="92500" lnSpcReduction="20000"/>
          </a:bodyPr>
          <a:lstStyle/>
          <a:p>
            <a:pPr algn="ctr" eaLnBrk="1" hangingPunct="1">
              <a:buFontTx/>
              <a:buNone/>
            </a:pPr>
            <a:r>
              <a:rPr lang="en-US" altLang="en-US" dirty="0"/>
              <a:t> </a:t>
            </a:r>
            <a:endParaRPr lang="en-US" altLang="en-US" b="1" dirty="0">
              <a:latin typeface="Arial" panose="020B0604020202020204" pitchFamily="34" charset="0"/>
              <a:cs typeface="Arial" panose="020B0604020202020204" pitchFamily="34" charset="0"/>
            </a:endParaRPr>
          </a:p>
          <a:p>
            <a:pPr algn="ctr" eaLnBrk="1" hangingPunct="1">
              <a:buFontTx/>
              <a:buNone/>
            </a:pPr>
            <a:r>
              <a:rPr lang="en-US" altLang="en-US" sz="2900" b="1" dirty="0">
                <a:latin typeface="Arial" panose="020B0604020202020204" pitchFamily="34" charset="0"/>
                <a:cs typeface="Arial" panose="020B0604020202020204" pitchFamily="34" charset="0"/>
              </a:rPr>
              <a:t>	‘the set of characteristics that somebody recognizes as belonging uniquely to himself or herself and constituting his or her individual personality for life</a:t>
            </a:r>
            <a:r>
              <a:rPr lang="en-US" altLang="en-US" sz="2800" b="1" dirty="0">
                <a:latin typeface="Arial" panose="020B0604020202020204" pitchFamily="34" charset="0"/>
                <a:cs typeface="Arial" panose="020B0604020202020204" pitchFamily="34" charset="0"/>
              </a:rPr>
              <a:t>’</a:t>
            </a:r>
          </a:p>
          <a:p>
            <a:pPr algn="r" eaLnBrk="1" hangingPunct="1">
              <a:lnSpc>
                <a:spcPct val="80000"/>
              </a:lnSpc>
              <a:buFontTx/>
              <a:buNone/>
            </a:pPr>
            <a:endParaRPr lang="en-GB" altLang="en-US" sz="1200" i="1" dirty="0"/>
          </a:p>
          <a:p>
            <a:pPr algn="r" eaLnBrk="1" hangingPunct="1">
              <a:lnSpc>
                <a:spcPct val="80000"/>
              </a:lnSpc>
              <a:buFontTx/>
              <a:buNone/>
            </a:pPr>
            <a:endParaRPr lang="en-GB" altLang="en-US" sz="1200" i="1" dirty="0"/>
          </a:p>
          <a:p>
            <a:pPr algn="r" eaLnBrk="1" hangingPunct="1">
              <a:lnSpc>
                <a:spcPct val="80000"/>
              </a:lnSpc>
              <a:buFontTx/>
              <a:buNone/>
            </a:pPr>
            <a:endParaRPr lang="en-GB" altLang="en-US" sz="1200" i="1" dirty="0"/>
          </a:p>
          <a:p>
            <a:pPr algn="r" eaLnBrk="1" hangingPunct="1">
              <a:lnSpc>
                <a:spcPct val="80000"/>
              </a:lnSpc>
              <a:buFontTx/>
              <a:buNone/>
            </a:pPr>
            <a:endParaRPr lang="en-GB" altLang="en-US" sz="1200" i="1" dirty="0"/>
          </a:p>
          <a:p>
            <a:pPr algn="r" eaLnBrk="1" hangingPunct="1">
              <a:lnSpc>
                <a:spcPct val="80000"/>
              </a:lnSpc>
              <a:buFontTx/>
              <a:buNone/>
            </a:pPr>
            <a:endParaRPr lang="en-GB" altLang="en-US" sz="1200" i="1" dirty="0"/>
          </a:p>
          <a:p>
            <a:pPr algn="r" eaLnBrk="1" hangingPunct="1">
              <a:lnSpc>
                <a:spcPct val="80000"/>
              </a:lnSpc>
              <a:buFontTx/>
              <a:buNone/>
            </a:pPr>
            <a:endParaRPr lang="en-GB" altLang="en-US" sz="1200" i="1" dirty="0"/>
          </a:p>
          <a:p>
            <a:pPr algn="r" eaLnBrk="1" hangingPunct="1">
              <a:lnSpc>
                <a:spcPct val="80000"/>
              </a:lnSpc>
              <a:buFontTx/>
              <a:buNone/>
            </a:pPr>
            <a:endParaRPr lang="en-GB" altLang="en-US" sz="1200" i="1" dirty="0"/>
          </a:p>
          <a:p>
            <a:pPr algn="r" eaLnBrk="1" hangingPunct="1">
              <a:lnSpc>
                <a:spcPct val="80000"/>
              </a:lnSpc>
              <a:buFontTx/>
              <a:buNone/>
            </a:pPr>
            <a:endParaRPr lang="en-GB" altLang="en-US" sz="1200" i="1" dirty="0">
              <a:latin typeface="Arial" panose="020B0604020202020204" pitchFamily="34" charset="0"/>
              <a:cs typeface="Arial" panose="020B0604020202020204" pitchFamily="34" charset="0"/>
            </a:endParaRPr>
          </a:p>
          <a:p>
            <a:pPr algn="r" eaLnBrk="1" hangingPunct="1">
              <a:lnSpc>
                <a:spcPct val="80000"/>
              </a:lnSpc>
              <a:buFontTx/>
              <a:buNone/>
            </a:pPr>
            <a:r>
              <a:rPr lang="en-GB" altLang="en-US" sz="1200" i="1" dirty="0"/>
              <a:t>Essential Skills for Youth Work Practice </a:t>
            </a:r>
          </a:p>
          <a:p>
            <a:pPr algn="r" eaLnBrk="1" hangingPunct="1">
              <a:lnSpc>
                <a:spcPct val="80000"/>
              </a:lnSpc>
              <a:buFontTx/>
              <a:buNone/>
            </a:pPr>
            <a:r>
              <a:rPr lang="en-GB" altLang="en-US" sz="1200" i="1" dirty="0"/>
              <a:t>Kate Sapin (2009)</a:t>
            </a:r>
            <a:endParaRPr lang="en-US" altLang="en-US" sz="1200" dirty="0"/>
          </a:p>
        </p:txBody>
      </p:sp>
      <p:pic>
        <p:nvPicPr>
          <p:cNvPr id="33797" name="Picture 4" descr="j0440486"/>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877309" y="4048106"/>
            <a:ext cx="1682651" cy="212531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722815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1E6508-41DE-221E-54A2-0859C1715145}"/>
              </a:ext>
            </a:extLst>
          </p:cNvPr>
          <p:cNvSpPr>
            <a:spLocks noGrp="1"/>
          </p:cNvSpPr>
          <p:nvPr>
            <p:ph type="title"/>
          </p:nvPr>
        </p:nvSpPr>
        <p:spPr/>
        <p:txBody>
          <a:bodyPr>
            <a:normAutofit fontScale="90000"/>
          </a:bodyPr>
          <a:lstStyle/>
          <a:p>
            <a:r>
              <a:rPr lang="en-GB" dirty="0"/>
              <a:t>Sut </a:t>
            </a:r>
            <a:r>
              <a:rPr lang="en-GB" dirty="0" err="1"/>
              <a:t>mae</a:t>
            </a:r>
            <a:r>
              <a:rPr lang="en-GB" dirty="0"/>
              <a:t> </a:t>
            </a:r>
            <a:r>
              <a:rPr lang="en-GB" dirty="0" err="1"/>
              <a:t>pobl</a:t>
            </a:r>
            <a:r>
              <a:rPr lang="en-GB" dirty="0"/>
              <a:t> </a:t>
            </a:r>
            <a:r>
              <a:rPr lang="en-GB" dirty="0" err="1"/>
              <a:t>ifanc</a:t>
            </a:r>
            <a:r>
              <a:rPr lang="en-GB" dirty="0"/>
              <a:t> </a:t>
            </a:r>
            <a:r>
              <a:rPr lang="en-GB" dirty="0" err="1"/>
              <a:t>yn</a:t>
            </a:r>
            <a:r>
              <a:rPr lang="en-GB" dirty="0"/>
              <a:t> </a:t>
            </a:r>
            <a:r>
              <a:rPr lang="en-GB" dirty="0" err="1"/>
              <a:t>mynegi</a:t>
            </a:r>
            <a:r>
              <a:rPr lang="en-GB" dirty="0"/>
              <a:t> </a:t>
            </a:r>
            <a:r>
              <a:rPr lang="en-GB" dirty="0" err="1"/>
              <a:t>eu</a:t>
            </a:r>
            <a:r>
              <a:rPr lang="en-GB" dirty="0"/>
              <a:t> barn, </a:t>
            </a:r>
            <a:r>
              <a:rPr lang="en-GB" dirty="0" err="1"/>
              <a:t>eu</a:t>
            </a:r>
            <a:r>
              <a:rPr lang="en-GB" dirty="0"/>
              <a:t> </a:t>
            </a:r>
            <a:r>
              <a:rPr lang="en-GB" dirty="0" err="1"/>
              <a:t>pryderon</a:t>
            </a:r>
            <a:r>
              <a:rPr lang="en-GB" dirty="0"/>
              <a:t> </a:t>
            </a:r>
            <a:r>
              <a:rPr lang="en-GB" dirty="0" err="1"/>
              <a:t>a’u</a:t>
            </a:r>
            <a:r>
              <a:rPr lang="en-GB" dirty="0"/>
              <a:t> </a:t>
            </a:r>
            <a:r>
              <a:rPr lang="en-GB" dirty="0" err="1"/>
              <a:t>hanghenion</a:t>
            </a:r>
            <a:r>
              <a:rPr lang="en-GB" dirty="0"/>
              <a:t> </a:t>
            </a:r>
            <a:r>
              <a:rPr lang="en-GB" dirty="0" err="1"/>
              <a:t>mewn</a:t>
            </a:r>
            <a:r>
              <a:rPr lang="en-GB" dirty="0"/>
              <a:t> </a:t>
            </a:r>
            <a:r>
              <a:rPr lang="en-GB" dirty="0" err="1"/>
              <a:t>perthynas</a:t>
            </a:r>
            <a:r>
              <a:rPr lang="en-GB" dirty="0"/>
              <a:t> </a:t>
            </a:r>
            <a:r>
              <a:rPr lang="en-GB" dirty="0" err="1"/>
              <a:t>â’r</a:t>
            </a:r>
            <a:r>
              <a:rPr lang="en-GB" dirty="0"/>
              <a:t> </a:t>
            </a:r>
            <a:r>
              <a:rPr lang="en-GB" dirty="0" err="1"/>
              <a:t>materion</a:t>
            </a:r>
            <a:r>
              <a:rPr lang="en-GB" dirty="0"/>
              <a:t> </a:t>
            </a:r>
            <a:r>
              <a:rPr lang="en-GB" dirty="0" err="1"/>
              <a:t>hynny</a:t>
            </a:r>
            <a:r>
              <a:rPr lang="en-GB" dirty="0"/>
              <a:t>?</a:t>
            </a:r>
          </a:p>
        </p:txBody>
      </p:sp>
      <p:sp>
        <p:nvSpPr>
          <p:cNvPr id="3" name="Content Placeholder 2">
            <a:extLst>
              <a:ext uri="{FF2B5EF4-FFF2-40B4-BE49-F238E27FC236}">
                <a16:creationId xmlns:a16="http://schemas.microsoft.com/office/drawing/2014/main" id="{DA752283-384D-9C26-4244-59F3C5D34C7E}"/>
              </a:ext>
            </a:extLst>
          </p:cNvPr>
          <p:cNvSpPr>
            <a:spLocks noGrp="1"/>
          </p:cNvSpPr>
          <p:nvPr>
            <p:ph sz="half" idx="1"/>
          </p:nvPr>
        </p:nvSpPr>
        <p:spPr/>
        <p:txBody>
          <a:bodyPr>
            <a:normAutofit lnSpcReduction="10000"/>
          </a:bodyPr>
          <a:lstStyle/>
          <a:p>
            <a:r>
              <a:rPr lang="en-GB" dirty="0" err="1"/>
              <a:t>Delwedd</a:t>
            </a:r>
            <a:r>
              <a:rPr lang="en-GB" dirty="0"/>
              <a:t>/</a:t>
            </a:r>
            <a:r>
              <a:rPr lang="en-GB" dirty="0" err="1"/>
              <a:t>hunaniaeth</a:t>
            </a:r>
            <a:endParaRPr lang="en-GB" dirty="0"/>
          </a:p>
          <a:p>
            <a:r>
              <a:rPr lang="en-GB" dirty="0" err="1"/>
              <a:t>Celf</a:t>
            </a:r>
            <a:endParaRPr lang="en-GB" dirty="0"/>
          </a:p>
          <a:p>
            <a:r>
              <a:rPr lang="en-GB" dirty="0"/>
              <a:t>drama</a:t>
            </a:r>
          </a:p>
        </p:txBody>
      </p:sp>
      <p:sp>
        <p:nvSpPr>
          <p:cNvPr id="4" name="Content Placeholder 3">
            <a:extLst>
              <a:ext uri="{FF2B5EF4-FFF2-40B4-BE49-F238E27FC236}">
                <a16:creationId xmlns:a16="http://schemas.microsoft.com/office/drawing/2014/main" id="{5B436C7D-8BBE-EF58-57A3-B643EDF75B5B}"/>
              </a:ext>
            </a:extLst>
          </p:cNvPr>
          <p:cNvSpPr>
            <a:spLocks noGrp="1"/>
          </p:cNvSpPr>
          <p:nvPr>
            <p:ph sz="half" idx="2"/>
          </p:nvPr>
        </p:nvSpPr>
        <p:spPr/>
        <p:txBody>
          <a:bodyPr>
            <a:normAutofit lnSpcReduction="10000"/>
          </a:bodyPr>
          <a:lstStyle/>
          <a:p>
            <a:r>
              <a:rPr lang="en-GB" dirty="0" err="1"/>
              <a:t>Chwaraeon</a:t>
            </a:r>
            <a:endParaRPr lang="en-GB" dirty="0"/>
          </a:p>
          <a:p>
            <a:r>
              <a:rPr lang="en-GB" dirty="0" err="1"/>
              <a:t>Cerddoriaeth</a:t>
            </a:r>
            <a:endParaRPr lang="en-GB" dirty="0"/>
          </a:p>
          <a:p>
            <a:r>
              <a:rPr lang="en-GB" dirty="0" err="1"/>
              <a:t>Diwylliant</a:t>
            </a:r>
            <a:endParaRPr lang="en-GB" dirty="0"/>
          </a:p>
          <a:p>
            <a:r>
              <a:rPr lang="en-GB" dirty="0" err="1"/>
              <a:t>Cyfryngau</a:t>
            </a:r>
            <a:endParaRPr lang="en-GB" dirty="0"/>
          </a:p>
          <a:p>
            <a:r>
              <a:rPr lang="en-GB" dirty="0" err="1"/>
              <a:t>Gemau</a:t>
            </a:r>
            <a:r>
              <a:rPr lang="en-GB" dirty="0"/>
              <a:t> </a:t>
            </a:r>
            <a:r>
              <a:rPr lang="en-GB" dirty="0" err="1"/>
              <a:t>Fideo</a:t>
            </a:r>
            <a:endParaRPr lang="en-GB" dirty="0"/>
          </a:p>
          <a:p>
            <a:r>
              <a:rPr lang="en-GB" dirty="0" err="1"/>
              <a:t>Ymddygiad</a:t>
            </a:r>
            <a:endParaRPr lang="en-GB" dirty="0"/>
          </a:p>
          <a:p>
            <a:r>
              <a:rPr lang="en-GB" dirty="0" err="1"/>
              <a:t>Agwedd</a:t>
            </a:r>
            <a:endParaRPr lang="en-GB" dirty="0"/>
          </a:p>
          <a:p>
            <a:r>
              <a:rPr lang="en-GB" dirty="0" err="1"/>
              <a:t>Dinasyddiaeth</a:t>
            </a:r>
            <a:endParaRPr lang="en-GB" dirty="0"/>
          </a:p>
        </p:txBody>
      </p:sp>
      <p:pic>
        <p:nvPicPr>
          <p:cNvPr id="5" name="Picture 8" descr="C:\Documents and Settings\User1\Local Settings\Temporary Internet Files\Content.IE5\M2Q9GK3I\MC900048852[1].wmf">
            <a:extLst>
              <a:ext uri="{FF2B5EF4-FFF2-40B4-BE49-F238E27FC236}">
                <a16:creationId xmlns:a16="http://schemas.microsoft.com/office/drawing/2014/main" id="{944DF1BC-7C80-D7A0-1042-0DF3426464CB}"/>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430464" y="3757614"/>
            <a:ext cx="1833562" cy="1835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29649838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Title 1"/>
          <p:cNvSpPr>
            <a:spLocks noGrp="1"/>
          </p:cNvSpPr>
          <p:nvPr>
            <p:ph type="title"/>
          </p:nvPr>
        </p:nvSpPr>
        <p:spPr>
          <a:xfrm>
            <a:off x="376238" y="540545"/>
            <a:ext cx="7775575" cy="1143000"/>
          </a:xfrm>
        </p:spPr>
        <p:txBody>
          <a:bodyPr>
            <a:normAutofit fontScale="90000"/>
          </a:bodyPr>
          <a:lstStyle/>
          <a:p>
            <a:pPr eaLnBrk="1" hangingPunct="1"/>
            <a:r>
              <a:rPr lang="en-GB" altLang="en-US" sz="2800" dirty="0">
                <a:latin typeface="Arial" panose="020B0604020202020204" pitchFamily="34" charset="0"/>
                <a:cs typeface="Arial" panose="020B0604020202020204" pitchFamily="34" charset="0"/>
              </a:rPr>
              <a:t>How do young people express their views, concerns and needs in relation to those issues?</a:t>
            </a:r>
            <a:br>
              <a:rPr lang="en-GB" altLang="en-US" sz="2800" dirty="0"/>
            </a:br>
            <a:endParaRPr lang="en-GB" altLang="en-US" sz="2800" dirty="0"/>
          </a:p>
        </p:txBody>
      </p:sp>
      <p:sp>
        <p:nvSpPr>
          <p:cNvPr id="21506" name="Content Placeholder 2"/>
          <p:cNvSpPr>
            <a:spLocks noGrp="1"/>
          </p:cNvSpPr>
          <p:nvPr>
            <p:ph sz="half" idx="1"/>
          </p:nvPr>
        </p:nvSpPr>
        <p:spPr>
          <a:xfrm>
            <a:off x="447676" y="2374901"/>
            <a:ext cx="3816350" cy="3217863"/>
          </a:xfrm>
        </p:spPr>
        <p:txBody>
          <a:bodyPr/>
          <a:lstStyle/>
          <a:p>
            <a:pPr eaLnBrk="1" hangingPunct="1">
              <a:lnSpc>
                <a:spcPct val="80000"/>
              </a:lnSpc>
            </a:pPr>
            <a:r>
              <a:rPr lang="en-GB" altLang="en-US" sz="2000" dirty="0">
                <a:latin typeface="Arial" panose="020B0604020202020204" pitchFamily="34" charset="0"/>
                <a:cs typeface="Arial" panose="020B0604020202020204" pitchFamily="34" charset="0"/>
              </a:rPr>
              <a:t>Image/identity</a:t>
            </a:r>
          </a:p>
          <a:p>
            <a:pPr eaLnBrk="1" hangingPunct="1">
              <a:lnSpc>
                <a:spcPct val="80000"/>
              </a:lnSpc>
            </a:pPr>
            <a:r>
              <a:rPr lang="en-GB" altLang="en-US" sz="2000" dirty="0">
                <a:latin typeface="Arial" panose="020B0604020202020204" pitchFamily="34" charset="0"/>
                <a:cs typeface="Arial" panose="020B0604020202020204" pitchFamily="34" charset="0"/>
              </a:rPr>
              <a:t>Art</a:t>
            </a:r>
          </a:p>
          <a:p>
            <a:pPr eaLnBrk="1" hangingPunct="1">
              <a:lnSpc>
                <a:spcPct val="80000"/>
              </a:lnSpc>
            </a:pPr>
            <a:r>
              <a:rPr lang="en-GB" altLang="en-US" sz="2000" dirty="0">
                <a:latin typeface="Arial" panose="020B0604020202020204" pitchFamily="34" charset="0"/>
                <a:cs typeface="Arial" panose="020B0604020202020204" pitchFamily="34" charset="0"/>
              </a:rPr>
              <a:t>drama</a:t>
            </a:r>
          </a:p>
        </p:txBody>
      </p:sp>
      <p:sp>
        <p:nvSpPr>
          <p:cNvPr id="21507" name="Rectangle 4"/>
          <p:cNvSpPr>
            <a:spLocks noGrp="1" noChangeArrowheads="1"/>
          </p:cNvSpPr>
          <p:nvPr>
            <p:ph sz="half" idx="2"/>
          </p:nvPr>
        </p:nvSpPr>
        <p:spPr>
          <a:xfrm>
            <a:off x="5221289" y="2374901"/>
            <a:ext cx="3817937" cy="3327400"/>
          </a:xfrm>
        </p:spPr>
        <p:txBody>
          <a:bodyPr/>
          <a:lstStyle/>
          <a:p>
            <a:pPr eaLnBrk="1" hangingPunct="1">
              <a:lnSpc>
                <a:spcPct val="80000"/>
              </a:lnSpc>
            </a:pPr>
            <a:r>
              <a:rPr lang="en-GB" altLang="en-US" sz="2000" dirty="0">
                <a:latin typeface="Arial" panose="020B0604020202020204" pitchFamily="34" charset="0"/>
                <a:cs typeface="Arial" panose="020B0604020202020204" pitchFamily="34" charset="0"/>
              </a:rPr>
              <a:t>Sport</a:t>
            </a:r>
          </a:p>
          <a:p>
            <a:pPr eaLnBrk="1" hangingPunct="1">
              <a:lnSpc>
                <a:spcPct val="80000"/>
              </a:lnSpc>
            </a:pPr>
            <a:r>
              <a:rPr lang="en-GB" altLang="en-US" sz="2000" dirty="0">
                <a:latin typeface="Arial" panose="020B0604020202020204" pitchFamily="34" charset="0"/>
                <a:cs typeface="Arial" panose="020B0604020202020204" pitchFamily="34" charset="0"/>
              </a:rPr>
              <a:t>Music</a:t>
            </a:r>
          </a:p>
          <a:p>
            <a:pPr eaLnBrk="1" hangingPunct="1">
              <a:lnSpc>
                <a:spcPct val="80000"/>
              </a:lnSpc>
            </a:pPr>
            <a:r>
              <a:rPr lang="en-GB" altLang="en-US" sz="2000" dirty="0">
                <a:latin typeface="Arial" panose="020B0604020202020204" pitchFamily="34" charset="0"/>
                <a:cs typeface="Arial" panose="020B0604020202020204" pitchFamily="34" charset="0"/>
              </a:rPr>
              <a:t>Culture</a:t>
            </a:r>
          </a:p>
          <a:p>
            <a:pPr eaLnBrk="1" hangingPunct="1">
              <a:lnSpc>
                <a:spcPct val="80000"/>
              </a:lnSpc>
            </a:pPr>
            <a:r>
              <a:rPr lang="en-GB" altLang="en-US" sz="2000" dirty="0">
                <a:latin typeface="Arial" panose="020B0604020202020204" pitchFamily="34" charset="0"/>
                <a:cs typeface="Arial" panose="020B0604020202020204" pitchFamily="34" charset="0"/>
              </a:rPr>
              <a:t>Media</a:t>
            </a:r>
          </a:p>
          <a:p>
            <a:pPr eaLnBrk="1" hangingPunct="1">
              <a:lnSpc>
                <a:spcPct val="80000"/>
              </a:lnSpc>
            </a:pPr>
            <a:r>
              <a:rPr lang="en-GB" altLang="en-US" sz="2000" dirty="0">
                <a:latin typeface="Arial" panose="020B0604020202020204" pitchFamily="34" charset="0"/>
                <a:cs typeface="Arial" panose="020B0604020202020204" pitchFamily="34" charset="0"/>
              </a:rPr>
              <a:t>Video Games</a:t>
            </a:r>
          </a:p>
          <a:p>
            <a:pPr eaLnBrk="1" hangingPunct="1">
              <a:lnSpc>
                <a:spcPct val="80000"/>
              </a:lnSpc>
            </a:pPr>
            <a:r>
              <a:rPr lang="en-GB" altLang="en-US" sz="2000" dirty="0">
                <a:latin typeface="Arial" panose="020B0604020202020204" pitchFamily="34" charset="0"/>
                <a:cs typeface="Arial" panose="020B0604020202020204" pitchFamily="34" charset="0"/>
              </a:rPr>
              <a:t>Behaviour</a:t>
            </a:r>
          </a:p>
          <a:p>
            <a:pPr eaLnBrk="1" hangingPunct="1">
              <a:lnSpc>
                <a:spcPct val="80000"/>
              </a:lnSpc>
            </a:pPr>
            <a:r>
              <a:rPr lang="en-GB" altLang="en-US" sz="2000" dirty="0">
                <a:latin typeface="Arial" panose="020B0604020202020204" pitchFamily="34" charset="0"/>
                <a:cs typeface="Arial" panose="020B0604020202020204" pitchFamily="34" charset="0"/>
              </a:rPr>
              <a:t>Attitude</a:t>
            </a:r>
          </a:p>
          <a:p>
            <a:pPr eaLnBrk="1" hangingPunct="1">
              <a:lnSpc>
                <a:spcPct val="80000"/>
              </a:lnSpc>
            </a:pPr>
            <a:r>
              <a:rPr lang="en-GB" altLang="en-US" sz="2000" dirty="0">
                <a:latin typeface="Arial" panose="020B0604020202020204" pitchFamily="34" charset="0"/>
                <a:cs typeface="Arial" panose="020B0604020202020204" pitchFamily="34" charset="0"/>
              </a:rPr>
              <a:t>Citizenship</a:t>
            </a:r>
          </a:p>
          <a:p>
            <a:pPr eaLnBrk="1" hangingPunct="1"/>
            <a:endParaRPr lang="en-GB" altLang="en-US" dirty="0"/>
          </a:p>
        </p:txBody>
      </p:sp>
      <p:pic>
        <p:nvPicPr>
          <p:cNvPr id="21508" name="Picture 8" descr="C:\Documents and Settings\User1\Local Settings\Temporary Internet Files\Content.IE5\M2Q9GK3I\MC900048852[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430464" y="3757614"/>
            <a:ext cx="1833562" cy="1835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67893898"/>
      </p:ext>
    </p:extLst>
  </p:cSld>
  <p:clrMapOvr>
    <a:masterClrMapping/>
  </p:clrMapOv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descr=" Desktop Wallpapers · Celebrities · Music &#10; The Beatles - John Lennon, Paul McCartney, George Harrison, Ringo Starr">
            <a:hlinkClick r:id="rId3"/>
          </p:cNvPr>
          <p:cNvPicPr>
            <a:picLocks noChangeAspect="1" noChangeArrowheads="1"/>
          </p:cNvPicPr>
          <p:nvPr/>
        </p:nvPicPr>
        <p:blipFill>
          <a:blip r:embed="rId4" cstate="print"/>
          <a:srcRect/>
          <a:stretch>
            <a:fillRect/>
          </a:stretch>
        </p:blipFill>
        <p:spPr bwMode="auto">
          <a:xfrm rot="21214457">
            <a:off x="630372" y="758825"/>
            <a:ext cx="3432175" cy="2573338"/>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pic>
        <p:nvPicPr>
          <p:cNvPr id="8195" name="Picture 4" descr="http://www.clashmusic.com/files/images/rolling_stones_04.jpg"/>
          <p:cNvPicPr>
            <a:picLocks noChangeAspect="1" noChangeArrowheads="1"/>
          </p:cNvPicPr>
          <p:nvPr/>
        </p:nvPicPr>
        <p:blipFill>
          <a:blip r:embed="rId5" cstate="print"/>
          <a:srcRect/>
          <a:stretch>
            <a:fillRect/>
          </a:stretch>
        </p:blipFill>
        <p:spPr bwMode="auto">
          <a:xfrm rot="20849647">
            <a:off x="3298648" y="4272233"/>
            <a:ext cx="1476765" cy="2218784"/>
          </a:xfrm>
          <a:prstGeom prst="rect">
            <a:avLst/>
          </a:prstGeom>
          <a:ln w="127000" cap="rnd">
            <a:solidFill>
              <a:srgbClr val="FFFFFF"/>
            </a:solidFill>
          </a:ln>
          <a:effectLst>
            <a:outerShdw blurRad="76200" dist="95250" dir="10500000" sx="97000" sy="23000" kx="900000" algn="br" rotWithShape="0">
              <a:srgbClr val="000000">
                <a:alpha val="20000"/>
              </a:srgbClr>
            </a:outerShdw>
          </a:effectLst>
          <a:scene3d>
            <a:camera prst="orthographicFront"/>
            <a:lightRig rig="twoPt" dir="t">
              <a:rot lat="0" lon="0" rev="7800000"/>
            </a:lightRig>
          </a:scene3d>
          <a:sp3d contourW="6350">
            <a:bevelT w="50800" h="16510"/>
            <a:contourClr>
              <a:srgbClr val="C0C0C0"/>
            </a:contourClr>
          </a:sp3d>
        </p:spPr>
      </p:pic>
      <p:pic>
        <p:nvPicPr>
          <p:cNvPr id="26628" name="Picture 8" descr="http://latimesblogs.latimes.com/thedishrag/images/2007/03/29/donovanlei_guast_13390875_600.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rot="425781">
            <a:off x="8602207" y="1702192"/>
            <a:ext cx="2136025" cy="2893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198" name="Picture 2" descr="http://upload.wikimedia.org/wikipedia/en/thumb/e/e4/Trosity2.jpg/200px-Trosity2.jpg">
            <a:hlinkClick r:id="rId7" tooltip="Another example of hair characteristic of emo"/>
          </p:cNvPr>
          <p:cNvPicPr>
            <a:picLocks noChangeAspect="1" noChangeArrowheads="1"/>
          </p:cNvPicPr>
          <p:nvPr/>
        </p:nvPicPr>
        <p:blipFill>
          <a:blip r:embed="rId8" cstate="print"/>
          <a:srcRect/>
          <a:stretch>
            <a:fillRect/>
          </a:stretch>
        </p:blipFill>
        <p:spPr bwMode="auto">
          <a:xfrm>
            <a:off x="767886" y="3563628"/>
            <a:ext cx="1878012" cy="2670175"/>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8199" name="Picture 4" descr="http://upload.wikimedia.org/wikipedia/en/thumb/7/7a/New_romantic_girl_poster.jpg/180px-New_romantic_girl_poster.jpg">
            <a:hlinkClick r:id="rId9" tooltip="New Romantic Girl (2001) The popular athena poster showing the clothing and makeup style of a female New Romantic follower."/>
          </p:cNvPr>
          <p:cNvPicPr>
            <a:picLocks noChangeAspect="1" noChangeArrowheads="1"/>
          </p:cNvPicPr>
          <p:nvPr/>
        </p:nvPicPr>
        <p:blipFill>
          <a:blip r:embed="rId10" cstate="print"/>
          <a:srcRect/>
          <a:stretch>
            <a:fillRect/>
          </a:stretch>
        </p:blipFill>
        <p:spPr bwMode="auto">
          <a:xfrm>
            <a:off x="4394386" y="1148557"/>
            <a:ext cx="2008187" cy="2754312"/>
          </a:xfrm>
          <a:prstGeom prst="rect">
            <a:avLst/>
          </a:prstGeom>
          <a:ln w="228600" cap="sq" cmpd="thickThin">
            <a:solidFill>
              <a:srgbClr val="000000"/>
            </a:solidFill>
            <a:prstDash val="solid"/>
            <a:miter lim="800000"/>
          </a:ln>
          <a:effectLst>
            <a:innerShdw blurRad="76200">
              <a:srgbClr val="000000"/>
            </a:innerShdw>
          </a:effectLst>
        </p:spPr>
      </p:pic>
      <p:pic>
        <p:nvPicPr>
          <p:cNvPr id="8200" name="Picture 6" descr="http://www.buckingham-uncovered.co.uk/images/punks.jpg"/>
          <p:cNvPicPr>
            <a:picLocks noChangeAspect="1" noChangeArrowheads="1"/>
          </p:cNvPicPr>
          <p:nvPr/>
        </p:nvPicPr>
        <p:blipFill>
          <a:blip r:embed="rId11" cstate="print"/>
          <a:srcRect/>
          <a:stretch>
            <a:fillRect/>
          </a:stretch>
        </p:blipFill>
        <p:spPr bwMode="auto">
          <a:xfrm>
            <a:off x="6690863" y="333376"/>
            <a:ext cx="1984375" cy="219233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8201" name="Picture 8" descr="http://www.acs.bg/Tolerance_museum/9_1/papers/p3/skinheads.jpg"/>
          <p:cNvPicPr>
            <a:picLocks noChangeAspect="1" noChangeArrowheads="1"/>
          </p:cNvPicPr>
          <p:nvPr/>
        </p:nvPicPr>
        <p:blipFill>
          <a:blip r:embed="rId12" cstate="print"/>
          <a:srcRect/>
          <a:stretch>
            <a:fillRect/>
          </a:stretch>
        </p:blipFill>
        <p:spPr bwMode="auto">
          <a:xfrm>
            <a:off x="5816937" y="3742614"/>
            <a:ext cx="3889038" cy="2816426"/>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33450736"/>
      </p:ext>
    </p:extLst>
  </p:cSld>
  <p:clrMapOvr>
    <a:masterClrMapping/>
  </p:clrMapOv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4"/>
          <p:cNvGraphicFramePr/>
          <p:nvPr>
            <p:extLst>
              <p:ext uri="{D42A27DB-BD31-4B8C-83A1-F6EECF244321}">
                <p14:modId xmlns:p14="http://schemas.microsoft.com/office/powerpoint/2010/main" val="860792467"/>
              </p:ext>
            </p:extLst>
          </p:nvPr>
        </p:nvGraphicFramePr>
        <p:xfrm>
          <a:off x="872642" y="136886"/>
          <a:ext cx="7775575" cy="169738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descr="respect.jpg"/>
          <p:cNvPicPr>
            <a:picLocks noChangeAspect="1"/>
          </p:cNvPicPr>
          <p:nvPr/>
        </p:nvPicPr>
        <p:blipFill>
          <a:blip r:embed="rId8" cstate="print"/>
          <a:stretch>
            <a:fillRect/>
          </a:stretch>
        </p:blipFill>
        <p:spPr>
          <a:xfrm rot="1330148">
            <a:off x="7444502" y="1864492"/>
            <a:ext cx="3801980" cy="2851485"/>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pic>
        <p:nvPicPr>
          <p:cNvPr id="25603" name="Picture 5" descr="j0439453.jpg"/>
          <p:cNvPicPr>
            <a:picLocks noChangeAspect="1"/>
          </p:cNvPicPr>
          <p:nvPr/>
        </p:nvPicPr>
        <p:blipFill>
          <a:blip r:embed="rId9">
            <a:extLst>
              <a:ext uri="{28A0092B-C50C-407E-A947-70E740481C1C}">
                <a14:useLocalDpi xmlns:a14="http://schemas.microsoft.com/office/drawing/2010/main" val="0"/>
              </a:ext>
            </a:extLst>
          </a:blip>
          <a:srcRect/>
          <a:stretch>
            <a:fillRect/>
          </a:stretch>
        </p:blipFill>
        <p:spPr bwMode="auto">
          <a:xfrm>
            <a:off x="397260" y="1942141"/>
            <a:ext cx="2776538" cy="18526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8" descr="amanda-speaking-dairy.jpg"/>
          <p:cNvPicPr>
            <a:picLocks noChangeAspect="1"/>
          </p:cNvPicPr>
          <p:nvPr/>
        </p:nvPicPr>
        <p:blipFill>
          <a:blip r:embed="rId10" cstate="print"/>
          <a:stretch>
            <a:fillRect/>
          </a:stretch>
        </p:blipFill>
        <p:spPr>
          <a:xfrm>
            <a:off x="6096000" y="4674895"/>
            <a:ext cx="2057401" cy="2046219"/>
          </a:xfrm>
          <a:prstGeom prst="rect">
            <a:avLst/>
          </a:prstGeom>
          <a:ln>
            <a:noFill/>
          </a:ln>
          <a:effectLst>
            <a:softEdge rad="112500"/>
          </a:effectLst>
        </p:spPr>
      </p:pic>
      <p:pic>
        <p:nvPicPr>
          <p:cNvPr id="8" name="Picture 7" descr="Respect%20people%20at%20blackboard%20copy.jpg"/>
          <p:cNvPicPr>
            <a:picLocks noChangeAspect="1"/>
          </p:cNvPicPr>
          <p:nvPr/>
        </p:nvPicPr>
        <p:blipFill>
          <a:blip r:embed="rId11" cstate="print"/>
          <a:stretch>
            <a:fillRect/>
          </a:stretch>
        </p:blipFill>
        <p:spPr>
          <a:xfrm rot="20249830">
            <a:off x="1603314" y="3590399"/>
            <a:ext cx="4380091" cy="3053429"/>
          </a:xfrm>
          <a:prstGeom prst="ellipse">
            <a:avLst/>
          </a:prstGeom>
          <a:ln>
            <a:noFill/>
          </a:ln>
          <a:effectLst>
            <a:softEdge rad="112500"/>
          </a:effectLst>
        </p:spPr>
      </p:pic>
    </p:spTree>
    <p:extLst>
      <p:ext uri="{BB962C8B-B14F-4D97-AF65-F5344CB8AC3E}">
        <p14:creationId xmlns:p14="http://schemas.microsoft.com/office/powerpoint/2010/main" val="8133707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08C60A-C6F1-DD49-DCA2-E7A28991D906}"/>
              </a:ext>
            </a:extLst>
          </p:cNvPr>
          <p:cNvSpPr>
            <a:spLocks noGrp="1"/>
          </p:cNvSpPr>
          <p:nvPr>
            <p:ph type="title"/>
          </p:nvPr>
        </p:nvSpPr>
        <p:spPr/>
        <p:txBody>
          <a:bodyPr/>
          <a:lstStyle/>
          <a:p>
            <a:r>
              <a:rPr lang="en-GB" dirty="0" err="1"/>
              <a:t>Gweithgaredd</a:t>
            </a:r>
            <a:r>
              <a:rPr lang="en-GB" dirty="0"/>
              <a:t>: </a:t>
            </a:r>
            <a:r>
              <a:rPr lang="en-GB" dirty="0" err="1"/>
              <a:t>Stereoteipio</a:t>
            </a:r>
            <a:r>
              <a:rPr lang="en-GB" dirty="0"/>
              <a:t> </a:t>
            </a:r>
            <a:r>
              <a:rPr lang="en-GB" dirty="0" err="1"/>
              <a:t>pobl</a:t>
            </a:r>
            <a:r>
              <a:rPr lang="en-GB" dirty="0"/>
              <a:t> </a:t>
            </a:r>
            <a:r>
              <a:rPr lang="en-GB" dirty="0" err="1"/>
              <a:t>ifanc</a:t>
            </a:r>
            <a:endParaRPr lang="en-GB" dirty="0"/>
          </a:p>
        </p:txBody>
      </p:sp>
      <p:sp>
        <p:nvSpPr>
          <p:cNvPr id="3" name="Content Placeholder 2">
            <a:extLst>
              <a:ext uri="{FF2B5EF4-FFF2-40B4-BE49-F238E27FC236}">
                <a16:creationId xmlns:a16="http://schemas.microsoft.com/office/drawing/2014/main" id="{495E1E41-C6B7-79A8-1DCA-3FF162D74AED}"/>
              </a:ext>
            </a:extLst>
          </p:cNvPr>
          <p:cNvSpPr>
            <a:spLocks noGrp="1"/>
          </p:cNvSpPr>
          <p:nvPr>
            <p:ph idx="1"/>
          </p:nvPr>
        </p:nvSpPr>
        <p:spPr/>
        <p:txBody>
          <a:bodyPr>
            <a:noAutofit/>
          </a:bodyPr>
          <a:lstStyle/>
          <a:p>
            <a:r>
              <a:rPr lang="en-GB" sz="1600" dirty="0" err="1"/>
              <a:t>Stereoteipio</a:t>
            </a:r>
            <a:r>
              <a:rPr lang="en-GB" sz="1600" dirty="0"/>
              <a:t>:</a:t>
            </a:r>
          </a:p>
          <a:p>
            <a:endParaRPr lang="en-GB" sz="1600" dirty="0"/>
          </a:p>
          <a:p>
            <a:r>
              <a:rPr lang="en-GB" sz="1600" dirty="0" err="1"/>
              <a:t>Unrhyw</a:t>
            </a:r>
            <a:r>
              <a:rPr lang="en-GB" sz="1600" dirty="0"/>
              <a:t> </a:t>
            </a:r>
            <a:r>
              <a:rPr lang="en-GB" sz="1600" dirty="0" err="1"/>
              <a:t>bryd</a:t>
            </a:r>
            <a:r>
              <a:rPr lang="en-GB" sz="1600" dirty="0"/>
              <a:t> </a:t>
            </a:r>
            <a:r>
              <a:rPr lang="en-GB" sz="1600" dirty="0" err="1"/>
              <a:t>rydych</a:t>
            </a:r>
            <a:r>
              <a:rPr lang="en-GB" sz="1600" dirty="0"/>
              <a:t> </a:t>
            </a:r>
            <a:r>
              <a:rPr lang="en-GB" sz="1600" dirty="0" err="1"/>
              <a:t>chi'n</a:t>
            </a:r>
            <a:r>
              <a:rPr lang="en-GB" sz="1600" dirty="0"/>
              <a:t> </a:t>
            </a:r>
            <a:r>
              <a:rPr lang="en-GB" sz="1600" dirty="0" err="1"/>
              <a:t>grwpio</a:t>
            </a:r>
            <a:r>
              <a:rPr lang="en-GB" sz="1600" dirty="0"/>
              <a:t> </a:t>
            </a:r>
            <a:r>
              <a:rPr lang="en-GB" sz="1600" dirty="0" err="1"/>
              <a:t>rasys</a:t>
            </a:r>
            <a:r>
              <a:rPr lang="en-GB" sz="1600" dirty="0"/>
              <a:t> neu </a:t>
            </a:r>
            <a:r>
              <a:rPr lang="en-GB" sz="1600" dirty="0" err="1"/>
              <a:t>unigolion</a:t>
            </a:r>
            <a:r>
              <a:rPr lang="en-GB" sz="1600" dirty="0"/>
              <a:t> </a:t>
            </a:r>
            <a:r>
              <a:rPr lang="en-GB" sz="1600" dirty="0" err="1"/>
              <a:t>gyda'i</a:t>
            </a:r>
            <a:r>
              <a:rPr lang="en-GB" sz="1600" dirty="0"/>
              <a:t> </a:t>
            </a:r>
            <a:r>
              <a:rPr lang="en-GB" sz="1600" dirty="0" err="1"/>
              <a:t>gilydd</a:t>
            </a:r>
            <a:endParaRPr lang="en-GB" sz="1600" dirty="0"/>
          </a:p>
          <a:p>
            <a:r>
              <a:rPr lang="en-GB" sz="1600" dirty="0"/>
              <a:t>a </a:t>
            </a:r>
            <a:r>
              <a:rPr lang="en-GB" sz="1600" dirty="0" err="1"/>
              <a:t>gwneud</a:t>
            </a:r>
            <a:r>
              <a:rPr lang="en-GB" sz="1600" dirty="0"/>
              <a:t> barn am </a:t>
            </a:r>
            <a:r>
              <a:rPr lang="en-GB" sz="1600" dirty="0" err="1"/>
              <a:t>danynt</a:t>
            </a:r>
            <a:r>
              <a:rPr lang="en-GB" sz="1600" dirty="0"/>
              <a:t> </a:t>
            </a:r>
            <a:r>
              <a:rPr lang="en-GB" sz="1600" dirty="0" err="1"/>
              <a:t>heb</a:t>
            </a:r>
            <a:r>
              <a:rPr lang="en-GB" sz="1600" dirty="0"/>
              <a:t> </a:t>
            </a:r>
            <a:r>
              <a:rPr lang="en-GB" sz="1600" dirty="0" err="1"/>
              <a:t>yn</a:t>
            </a:r>
            <a:r>
              <a:rPr lang="en-GB" sz="1600" dirty="0"/>
              <a:t> </a:t>
            </a:r>
            <a:r>
              <a:rPr lang="en-GB" sz="1600" dirty="0" err="1"/>
              <a:t>wybod</a:t>
            </a:r>
            <a:r>
              <a:rPr lang="en-GB" sz="1600" dirty="0"/>
              <a:t> </a:t>
            </a:r>
            <a:r>
              <a:rPr lang="en-GB" sz="1600" dirty="0" err="1"/>
              <a:t>iddynt</a:t>
            </a:r>
            <a:r>
              <a:rPr lang="en-GB" sz="1600" dirty="0"/>
              <a:t>,</a:t>
            </a:r>
          </a:p>
          <a:p>
            <a:r>
              <a:rPr lang="en-GB" sz="1600" dirty="0"/>
              <a:t> </a:t>
            </a:r>
            <a:r>
              <a:rPr lang="en-GB" sz="1600" dirty="0" err="1"/>
              <a:t>dyma</a:t>
            </a:r>
            <a:r>
              <a:rPr lang="en-GB" sz="1600" dirty="0"/>
              <a:t> </a:t>
            </a:r>
            <a:r>
              <a:rPr lang="en-GB" sz="1600" dirty="0" err="1"/>
              <a:t>enghraifft</a:t>
            </a:r>
            <a:r>
              <a:rPr lang="en-GB" sz="1600" dirty="0"/>
              <a:t> o </a:t>
            </a:r>
            <a:r>
              <a:rPr lang="en-GB" sz="1600" dirty="0" err="1"/>
              <a:t>stereoteip</a:t>
            </a:r>
            <a:r>
              <a:rPr lang="en-GB" sz="1600" dirty="0"/>
              <a:t>.</a:t>
            </a:r>
          </a:p>
          <a:p>
            <a:endParaRPr lang="en-GB" sz="1600" dirty="0"/>
          </a:p>
          <a:p>
            <a:r>
              <a:rPr lang="en-GB" sz="1600" dirty="0" err="1"/>
              <a:t>Sylwadau</a:t>
            </a:r>
            <a:r>
              <a:rPr lang="en-GB" sz="1600" dirty="0"/>
              <a:t> </a:t>
            </a:r>
            <a:r>
              <a:rPr lang="en-GB" sz="1600" dirty="0" err="1"/>
              <a:t>hiliol</a:t>
            </a:r>
            <a:r>
              <a:rPr lang="en-GB" sz="1600" dirty="0"/>
              <a:t>, </a:t>
            </a:r>
            <a:r>
              <a:rPr lang="en-GB" sz="1600" dirty="0" err="1"/>
              <a:t>sylwadau</a:t>
            </a:r>
            <a:r>
              <a:rPr lang="en-GB" sz="1600" dirty="0"/>
              <a:t> </a:t>
            </a:r>
            <a:r>
              <a:rPr lang="en-GB" sz="1600" dirty="0" err="1"/>
              <a:t>rhywiol</a:t>
            </a:r>
            <a:r>
              <a:rPr lang="en-GB" sz="1600" dirty="0"/>
              <a:t>, a </a:t>
            </a:r>
            <a:r>
              <a:rPr lang="en-GB" sz="1600" dirty="0" err="1"/>
              <a:t>sylwadau</a:t>
            </a:r>
            <a:r>
              <a:rPr lang="en-GB" sz="1600" dirty="0"/>
              <a:t> </a:t>
            </a:r>
            <a:r>
              <a:rPr lang="en-GB" sz="1600" dirty="0" err="1"/>
              <a:t>rhyw</a:t>
            </a:r>
            <a:r>
              <a:rPr lang="en-GB" sz="1600" dirty="0"/>
              <a:t> </a:t>
            </a:r>
            <a:r>
              <a:rPr lang="en-GB" sz="1600" dirty="0" err="1"/>
              <a:t>yw'r</a:t>
            </a:r>
            <a:r>
              <a:rPr lang="en-GB" sz="1600" dirty="0"/>
              <a:t> </a:t>
            </a:r>
            <a:r>
              <a:rPr lang="en-GB" sz="1600" dirty="0" err="1"/>
              <a:t>stereoteipiau</a:t>
            </a:r>
            <a:r>
              <a:rPr lang="en-GB" sz="1600" dirty="0"/>
              <a:t> </a:t>
            </a:r>
            <a:r>
              <a:rPr lang="en-GB" sz="1600" dirty="0" err="1"/>
              <a:t>mwyaf</a:t>
            </a:r>
            <a:r>
              <a:rPr lang="en-GB" sz="1600" dirty="0"/>
              <a:t>. http://www.yourdictionary.com/stereoteip</a:t>
            </a:r>
          </a:p>
          <a:p>
            <a:endParaRPr lang="en-GB" sz="1600" dirty="0"/>
          </a:p>
          <a:p>
            <a:r>
              <a:rPr lang="en-GB" sz="1600" dirty="0" err="1"/>
              <a:t>Ystyriwch</a:t>
            </a:r>
            <a:r>
              <a:rPr lang="en-GB" sz="1600" dirty="0"/>
              <a:t>:</a:t>
            </a:r>
          </a:p>
          <a:p>
            <a:r>
              <a:rPr lang="en-GB" sz="1600" dirty="0"/>
              <a:t>Sut </a:t>
            </a:r>
            <a:r>
              <a:rPr lang="en-GB" sz="1600" dirty="0" err="1"/>
              <a:t>mae</a:t>
            </a:r>
            <a:r>
              <a:rPr lang="en-GB" sz="1600" dirty="0"/>
              <a:t> </a:t>
            </a:r>
            <a:r>
              <a:rPr lang="en-GB" sz="1600" dirty="0" err="1"/>
              <a:t>cymdeithas</a:t>
            </a:r>
            <a:r>
              <a:rPr lang="en-GB" sz="1600" dirty="0"/>
              <a:t> </a:t>
            </a:r>
            <a:r>
              <a:rPr lang="en-GB" sz="1600" dirty="0" err="1"/>
              <a:t>yn</a:t>
            </a:r>
            <a:r>
              <a:rPr lang="en-GB" sz="1600" dirty="0"/>
              <a:t> </a:t>
            </a:r>
            <a:r>
              <a:rPr lang="en-GB" sz="1600" dirty="0" err="1"/>
              <a:t>edrych</a:t>
            </a:r>
            <a:r>
              <a:rPr lang="en-GB" sz="1600" dirty="0"/>
              <a:t> </a:t>
            </a:r>
            <a:r>
              <a:rPr lang="en-GB" sz="1600" dirty="0" err="1"/>
              <a:t>ar</a:t>
            </a:r>
            <a:r>
              <a:rPr lang="en-GB" sz="1600" dirty="0"/>
              <a:t> </a:t>
            </a:r>
            <a:r>
              <a:rPr lang="en-GB" sz="1600" dirty="0" err="1"/>
              <a:t>bobl</a:t>
            </a:r>
            <a:r>
              <a:rPr lang="en-GB" sz="1600" dirty="0"/>
              <a:t> </a:t>
            </a:r>
            <a:r>
              <a:rPr lang="en-GB" sz="1600" dirty="0" err="1"/>
              <a:t>ifanc</a:t>
            </a:r>
            <a:r>
              <a:rPr lang="en-GB" sz="1600" dirty="0"/>
              <a:t>?</a:t>
            </a:r>
          </a:p>
          <a:p>
            <a:r>
              <a:rPr lang="en-GB" sz="1600" dirty="0"/>
              <a:t>Beth </a:t>
            </a:r>
            <a:r>
              <a:rPr lang="en-GB" sz="1600" dirty="0" err="1"/>
              <a:t>allai'r</a:t>
            </a:r>
            <a:r>
              <a:rPr lang="en-GB" sz="1600" dirty="0"/>
              <a:t> </a:t>
            </a:r>
            <a:r>
              <a:rPr lang="en-GB" sz="1600" dirty="0" err="1"/>
              <a:t>effaith</a:t>
            </a:r>
            <a:r>
              <a:rPr lang="en-GB" sz="1600" dirty="0"/>
              <a:t> </a:t>
            </a:r>
            <a:r>
              <a:rPr lang="en-GB" sz="1600" dirty="0" err="1"/>
              <a:t>fod</a:t>
            </a:r>
            <a:r>
              <a:rPr lang="en-GB" sz="1600" dirty="0"/>
              <a:t> </a:t>
            </a:r>
            <a:r>
              <a:rPr lang="en-GB" sz="1600" dirty="0" err="1"/>
              <a:t>ar</a:t>
            </a:r>
            <a:r>
              <a:rPr lang="en-GB" sz="1600" dirty="0"/>
              <a:t> </a:t>
            </a:r>
            <a:r>
              <a:rPr lang="en-GB" sz="1600" dirty="0" err="1"/>
              <a:t>bobl</a:t>
            </a:r>
            <a:r>
              <a:rPr lang="en-GB" sz="1600" dirty="0"/>
              <a:t> </a:t>
            </a:r>
            <a:r>
              <a:rPr lang="en-GB" sz="1600" dirty="0" err="1"/>
              <a:t>ifanc</a:t>
            </a:r>
            <a:r>
              <a:rPr lang="en-GB" sz="1600" dirty="0"/>
              <a:t>?</a:t>
            </a:r>
          </a:p>
          <a:p>
            <a:r>
              <a:rPr lang="en-GB" sz="1600" dirty="0"/>
              <a:t>Sut gall </a:t>
            </a:r>
            <a:r>
              <a:rPr lang="en-GB" sz="1600" dirty="0" err="1"/>
              <a:t>gweithwyr</a:t>
            </a:r>
            <a:r>
              <a:rPr lang="en-GB" sz="1600" dirty="0"/>
              <a:t> </a:t>
            </a:r>
            <a:r>
              <a:rPr lang="en-GB" sz="1600" dirty="0" err="1"/>
              <a:t>ieuenctid</a:t>
            </a:r>
            <a:r>
              <a:rPr lang="en-GB" sz="1600" dirty="0"/>
              <a:t> </a:t>
            </a:r>
            <a:r>
              <a:rPr lang="en-GB" sz="1600" dirty="0" err="1"/>
              <a:t>helpu</a:t>
            </a:r>
            <a:r>
              <a:rPr lang="en-GB" sz="1600" dirty="0"/>
              <a:t>?</a:t>
            </a:r>
          </a:p>
        </p:txBody>
      </p:sp>
    </p:spTree>
    <p:extLst>
      <p:ext uri="{BB962C8B-B14F-4D97-AF65-F5344CB8AC3E}">
        <p14:creationId xmlns:p14="http://schemas.microsoft.com/office/powerpoint/2010/main" val="331809366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5" name="Subtitle 2"/>
          <p:cNvSpPr>
            <a:spLocks noGrp="1"/>
          </p:cNvSpPr>
          <p:nvPr>
            <p:ph type="subTitle" idx="4294967295"/>
          </p:nvPr>
        </p:nvSpPr>
        <p:spPr>
          <a:xfrm>
            <a:off x="361951" y="361950"/>
            <a:ext cx="6983730" cy="820898"/>
          </a:xfrm>
        </p:spPr>
        <p:style>
          <a:lnRef idx="2">
            <a:schemeClr val="accent5">
              <a:shade val="50000"/>
            </a:schemeClr>
          </a:lnRef>
          <a:fillRef idx="1">
            <a:schemeClr val="accent5"/>
          </a:fillRef>
          <a:effectRef idx="0">
            <a:schemeClr val="accent5"/>
          </a:effectRef>
          <a:fontRef idx="minor">
            <a:schemeClr val="lt1"/>
          </a:fontRef>
        </p:style>
        <p:txBody>
          <a:bodyPr/>
          <a:lstStyle/>
          <a:p>
            <a:pPr marL="0" indent="0">
              <a:buNone/>
            </a:pPr>
            <a:r>
              <a:rPr lang="en-GB" altLang="en-US" sz="2400" b="1" dirty="0">
                <a:latin typeface="Arial" panose="020B0604020202020204" pitchFamily="34" charset="0"/>
                <a:cs typeface="Arial" panose="020B0604020202020204" pitchFamily="34" charset="0"/>
              </a:rPr>
              <a:t>Activity: Stereotyping young people</a:t>
            </a:r>
          </a:p>
          <a:p>
            <a:pPr marL="0" indent="0">
              <a:buNone/>
            </a:pPr>
            <a:endParaRPr lang="en-GB" altLang="en-US" dirty="0"/>
          </a:p>
        </p:txBody>
      </p:sp>
      <p:pic>
        <p:nvPicPr>
          <p:cNvPr id="4" name="Picture 3" descr="imagesCA3RUMLI.jpg"/>
          <p:cNvPicPr>
            <a:picLocks noChangeAspect="1"/>
          </p:cNvPicPr>
          <p:nvPr/>
        </p:nvPicPr>
        <p:blipFill>
          <a:blip r:embed="rId3" cstate="print"/>
          <a:stretch>
            <a:fillRect/>
          </a:stretch>
        </p:blipFill>
        <p:spPr>
          <a:xfrm rot="1261993">
            <a:off x="8100775" y="4173768"/>
            <a:ext cx="2742564" cy="210589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2" name="TextBox 1"/>
          <p:cNvSpPr txBox="1"/>
          <p:nvPr/>
        </p:nvSpPr>
        <p:spPr>
          <a:xfrm>
            <a:off x="361951" y="1360342"/>
            <a:ext cx="8324849" cy="4955203"/>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Stereotyping:</a:t>
            </a:r>
          </a:p>
          <a:p>
            <a:endParaRPr lang="en-GB" sz="2000" dirty="0">
              <a:latin typeface="Arial" panose="020B0604020202020204" pitchFamily="34" charset="0"/>
              <a:cs typeface="Arial" panose="020B0604020202020204" pitchFamily="34" charset="0"/>
            </a:endParaRPr>
          </a:p>
          <a:p>
            <a:pPr algn="ctr"/>
            <a:r>
              <a:rPr lang="en-GB" sz="2000" dirty="0">
                <a:latin typeface="Arial" panose="020B0604020202020204" pitchFamily="34" charset="0"/>
                <a:cs typeface="Arial" panose="020B0604020202020204" pitchFamily="34" charset="0"/>
              </a:rPr>
              <a:t>Any time you group races or individuals together </a:t>
            </a:r>
          </a:p>
          <a:p>
            <a:pPr algn="ctr"/>
            <a:r>
              <a:rPr lang="en-GB" sz="2000" dirty="0">
                <a:latin typeface="Arial" panose="020B0604020202020204" pitchFamily="34" charset="0"/>
                <a:cs typeface="Arial" panose="020B0604020202020204" pitchFamily="34" charset="0"/>
              </a:rPr>
              <a:t>and make a judgment about them without knowing them,</a:t>
            </a:r>
          </a:p>
          <a:p>
            <a:pPr algn="ctr"/>
            <a:r>
              <a:rPr lang="en-GB" sz="2000" dirty="0">
                <a:latin typeface="Arial" panose="020B0604020202020204" pitchFamily="34" charset="0"/>
                <a:cs typeface="Arial" panose="020B0604020202020204" pitchFamily="34" charset="0"/>
              </a:rPr>
              <a:t> this is an example of a stereotype.</a:t>
            </a:r>
          </a:p>
          <a:p>
            <a:pPr algn="ctr"/>
            <a:r>
              <a:rPr lang="en-GB" sz="2000" dirty="0">
                <a:latin typeface="Arial" panose="020B0604020202020204" pitchFamily="34" charset="0"/>
                <a:cs typeface="Arial" panose="020B0604020202020204" pitchFamily="34" charset="0"/>
              </a:rPr>
              <a:t> </a:t>
            </a:r>
          </a:p>
          <a:p>
            <a:r>
              <a:rPr lang="en-GB" sz="2000" dirty="0">
                <a:latin typeface="Arial" panose="020B0604020202020204" pitchFamily="34" charset="0"/>
                <a:cs typeface="Arial" panose="020B0604020202020204" pitchFamily="34" charset="0"/>
              </a:rPr>
              <a:t>Racial remarks, sexual remarks, and gender remarks are the biggest stereotypes. </a:t>
            </a:r>
            <a:r>
              <a:rPr lang="en-GB" sz="1200" dirty="0">
                <a:latin typeface="Arial" panose="020B0604020202020204" pitchFamily="34" charset="0"/>
                <a:cs typeface="Arial" panose="020B0604020202020204" pitchFamily="34" charset="0"/>
              </a:rPr>
              <a:t>http://www.yourdictionary.com/stereotype</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Consider:</a:t>
            </a:r>
          </a:p>
          <a:p>
            <a:pPr marL="342900" indent="-342900">
              <a:buFont typeface="Arial" panose="020B0604020202020204" pitchFamily="34" charset="0"/>
              <a:buChar char="•"/>
            </a:pPr>
            <a:r>
              <a:rPr lang="en-GB" sz="2400" b="1" dirty="0">
                <a:solidFill>
                  <a:schemeClr val="accent4"/>
                </a:solidFill>
                <a:latin typeface="Arial" panose="020B0604020202020204" pitchFamily="34" charset="0"/>
                <a:cs typeface="Arial" panose="020B0604020202020204" pitchFamily="34" charset="0"/>
              </a:rPr>
              <a:t>How are young people viewed by society?</a:t>
            </a:r>
          </a:p>
          <a:p>
            <a:pPr marL="342900" indent="-342900">
              <a:buFont typeface="Arial" panose="020B0604020202020204" pitchFamily="34" charset="0"/>
              <a:buChar char="•"/>
            </a:pPr>
            <a:r>
              <a:rPr lang="en-GB" sz="2400" b="1" dirty="0">
                <a:solidFill>
                  <a:schemeClr val="accent4"/>
                </a:solidFill>
                <a:latin typeface="Arial" panose="020B0604020202020204" pitchFamily="34" charset="0"/>
                <a:cs typeface="Arial" panose="020B0604020202020204" pitchFamily="34" charset="0"/>
              </a:rPr>
              <a:t>What might be the impact on young people ?</a:t>
            </a:r>
          </a:p>
          <a:p>
            <a:pPr marL="342900" indent="-342900">
              <a:buFont typeface="Arial" panose="020B0604020202020204" pitchFamily="34" charset="0"/>
              <a:buChar char="•"/>
            </a:pPr>
            <a:r>
              <a:rPr lang="en-GB" sz="2400" b="1" dirty="0">
                <a:solidFill>
                  <a:schemeClr val="accent4"/>
                </a:solidFill>
                <a:latin typeface="Arial" panose="020B0604020202020204" pitchFamily="34" charset="0"/>
                <a:cs typeface="Arial" panose="020B0604020202020204" pitchFamily="34" charset="0"/>
              </a:rPr>
              <a:t>How can youth workers help</a:t>
            </a:r>
            <a:r>
              <a:rPr lang="en-GB" sz="2400" dirty="0">
                <a:latin typeface="Arial" panose="020B0604020202020204" pitchFamily="34" charset="0"/>
                <a:cs typeface="Arial" panose="020B0604020202020204" pitchFamily="34" charset="0"/>
              </a:rPr>
              <a:t>?</a:t>
            </a:r>
          </a:p>
          <a:p>
            <a:endParaRPr lang="en-GB" dirty="0"/>
          </a:p>
          <a:p>
            <a:endParaRPr lang="en-GB" dirty="0"/>
          </a:p>
        </p:txBody>
      </p:sp>
    </p:spTree>
    <p:extLst>
      <p:ext uri="{BB962C8B-B14F-4D97-AF65-F5344CB8AC3E}">
        <p14:creationId xmlns:p14="http://schemas.microsoft.com/office/powerpoint/2010/main" val="3987962123"/>
      </p:ext>
    </p:extLst>
  </p:cSld>
  <p:clrMapOvr>
    <a:masterClrMapping/>
  </p:clrMapOvr>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B062A39-CD1A-C2B7-7982-5BE5040F4ECA}"/>
              </a:ext>
            </a:extLst>
          </p:cNvPr>
          <p:cNvSpPr txBox="1"/>
          <p:nvPr/>
        </p:nvSpPr>
        <p:spPr>
          <a:xfrm>
            <a:off x="1148475" y="425846"/>
            <a:ext cx="6096912" cy="646331"/>
          </a:xfrm>
          <a:prstGeom prst="rect">
            <a:avLst/>
          </a:prstGeom>
          <a:noFill/>
        </p:spPr>
        <p:txBody>
          <a:bodyPr wrap="square">
            <a:spAutoFit/>
          </a:bodyPr>
          <a:lstStyle/>
          <a:p>
            <a:r>
              <a:rPr lang="en-GB" sz="3600" dirty="0" err="1"/>
              <a:t>Cydraddoldeb</a:t>
            </a:r>
            <a:r>
              <a:rPr lang="en-GB" sz="3600" dirty="0"/>
              <a:t> ac </a:t>
            </a:r>
            <a:r>
              <a:rPr lang="en-GB" sz="3600" dirty="0" err="1"/>
              <a:t>Amrywiaeth</a:t>
            </a:r>
            <a:endParaRPr lang="en-GB" sz="3600" dirty="0"/>
          </a:p>
        </p:txBody>
      </p:sp>
      <p:sp>
        <p:nvSpPr>
          <p:cNvPr id="5" name="TextBox 4">
            <a:extLst>
              <a:ext uri="{FF2B5EF4-FFF2-40B4-BE49-F238E27FC236}">
                <a16:creationId xmlns:a16="http://schemas.microsoft.com/office/drawing/2014/main" id="{4E6334F0-34F4-CE59-72F1-D571C3C1B477}"/>
              </a:ext>
            </a:extLst>
          </p:cNvPr>
          <p:cNvSpPr txBox="1"/>
          <p:nvPr/>
        </p:nvSpPr>
        <p:spPr>
          <a:xfrm>
            <a:off x="1017065" y="1319618"/>
            <a:ext cx="6096912" cy="3046988"/>
          </a:xfrm>
          <a:prstGeom prst="rect">
            <a:avLst/>
          </a:prstGeom>
          <a:noFill/>
        </p:spPr>
        <p:txBody>
          <a:bodyPr wrap="square">
            <a:spAutoFit/>
          </a:bodyPr>
          <a:lstStyle/>
          <a:p>
            <a:r>
              <a:rPr lang="en-GB" sz="2400" dirty="0" err="1"/>
              <a:t>Rhaid</a:t>
            </a:r>
            <a:r>
              <a:rPr lang="en-GB" sz="2400" dirty="0"/>
              <a:t> </a:t>
            </a:r>
            <a:r>
              <a:rPr lang="en-GB" sz="2400" dirty="0" err="1"/>
              <a:t>i</a:t>
            </a:r>
            <a:r>
              <a:rPr lang="en-GB" sz="2400" dirty="0"/>
              <a:t> </a:t>
            </a:r>
            <a:r>
              <a:rPr lang="en-GB" sz="2400" dirty="0" err="1"/>
              <a:t>gydraddoldeb</a:t>
            </a:r>
            <a:r>
              <a:rPr lang="en-GB" sz="2400" dirty="0"/>
              <a:t> ac </a:t>
            </a:r>
            <a:r>
              <a:rPr lang="en-GB" sz="2400" dirty="0" err="1"/>
              <a:t>amrywiaeth</a:t>
            </a:r>
            <a:r>
              <a:rPr lang="en-GB" sz="2400" dirty="0"/>
              <a:t> </a:t>
            </a:r>
            <a:r>
              <a:rPr lang="en-GB" sz="2400" dirty="0" err="1"/>
              <a:t>fod</a:t>
            </a:r>
            <a:r>
              <a:rPr lang="en-GB" sz="2400" dirty="0"/>
              <a:t> </a:t>
            </a:r>
            <a:r>
              <a:rPr lang="en-GB" sz="2400" dirty="0" err="1"/>
              <a:t>yn</a:t>
            </a:r>
            <a:r>
              <a:rPr lang="en-GB" sz="2400" dirty="0"/>
              <a:t> sail </a:t>
            </a:r>
            <a:r>
              <a:rPr lang="en-GB" sz="2400" dirty="0" err="1"/>
              <a:t>i</a:t>
            </a:r>
            <a:r>
              <a:rPr lang="en-GB" sz="2400" dirty="0"/>
              <a:t> bob </a:t>
            </a:r>
            <a:r>
              <a:rPr lang="en-GB" sz="2400" dirty="0" err="1"/>
              <a:t>arfer</a:t>
            </a:r>
            <a:r>
              <a:rPr lang="en-GB" sz="2400" dirty="0"/>
              <a:t> </a:t>
            </a:r>
            <a:r>
              <a:rPr lang="en-GB" sz="2400" dirty="0" err="1"/>
              <a:t>gwaith</a:t>
            </a:r>
            <a:r>
              <a:rPr lang="en-GB" sz="2400" dirty="0"/>
              <a:t> </a:t>
            </a:r>
            <a:r>
              <a:rPr lang="en-GB" sz="2400" dirty="0" err="1"/>
              <a:t>ieuenctid</a:t>
            </a:r>
            <a:r>
              <a:rPr lang="en-GB" sz="2400" dirty="0"/>
              <a:t>.</a:t>
            </a:r>
          </a:p>
          <a:p>
            <a:r>
              <a:rPr lang="en-GB" sz="2400" dirty="0"/>
              <a:t>  </a:t>
            </a:r>
            <a:r>
              <a:rPr lang="en-GB" sz="2400" dirty="0" err="1"/>
              <a:t>Rhaid</a:t>
            </a:r>
            <a:r>
              <a:rPr lang="en-GB" sz="2400" dirty="0"/>
              <a:t> </a:t>
            </a:r>
            <a:r>
              <a:rPr lang="en-GB" sz="2400" dirty="0" err="1"/>
              <a:t>i’n</a:t>
            </a:r>
            <a:r>
              <a:rPr lang="en-GB" sz="2400" dirty="0"/>
              <a:t> </a:t>
            </a:r>
            <a:r>
              <a:rPr lang="en-GB" sz="2400" dirty="0" err="1"/>
              <a:t>ffordd</a:t>
            </a:r>
            <a:r>
              <a:rPr lang="en-GB" sz="2400" dirty="0"/>
              <a:t> o </a:t>
            </a:r>
            <a:r>
              <a:rPr lang="en-GB" sz="2400" dirty="0" err="1"/>
              <a:t>feddwl</a:t>
            </a:r>
            <a:r>
              <a:rPr lang="en-GB" sz="2400" dirty="0"/>
              <a:t> </a:t>
            </a:r>
            <a:r>
              <a:rPr lang="en-GB" sz="2400" dirty="0" err="1"/>
              <a:t>a’n</a:t>
            </a:r>
            <a:r>
              <a:rPr lang="en-GB" sz="2400" dirty="0"/>
              <a:t> </a:t>
            </a:r>
            <a:r>
              <a:rPr lang="en-GB" sz="2400" dirty="0" err="1"/>
              <a:t>hymarfer</a:t>
            </a:r>
            <a:r>
              <a:rPr lang="en-GB" sz="2400" dirty="0"/>
              <a:t> </a:t>
            </a:r>
            <a:r>
              <a:rPr lang="en-GB" sz="2400" dirty="0" err="1"/>
              <a:t>adlewyrchu’r</a:t>
            </a:r>
            <a:r>
              <a:rPr lang="en-GB" sz="2400" dirty="0"/>
              <a:t> </a:t>
            </a:r>
            <a:r>
              <a:rPr lang="en-GB" sz="2400" dirty="0" err="1"/>
              <a:t>canlynol</a:t>
            </a:r>
            <a:r>
              <a:rPr lang="en-GB" sz="2400" dirty="0"/>
              <a:t>:</a:t>
            </a:r>
          </a:p>
          <a:p>
            <a:endParaRPr lang="en-GB" sz="2400" dirty="0"/>
          </a:p>
          <a:p>
            <a:r>
              <a:rPr lang="en-GB" sz="2400" dirty="0"/>
              <a:t>  </a:t>
            </a:r>
            <a:r>
              <a:rPr lang="en-GB" sz="2400" dirty="0" err="1"/>
              <a:t>mae</a:t>
            </a:r>
            <a:r>
              <a:rPr lang="en-GB" sz="2400" dirty="0"/>
              <a:t> </a:t>
            </a:r>
            <a:r>
              <a:rPr lang="en-GB" sz="2400" dirty="0" err="1"/>
              <a:t>pawb</a:t>
            </a:r>
            <a:r>
              <a:rPr lang="en-GB" sz="2400" dirty="0"/>
              <a:t> </a:t>
            </a:r>
            <a:r>
              <a:rPr lang="en-GB" sz="2400" dirty="0" err="1"/>
              <a:t>yn</a:t>
            </a:r>
            <a:r>
              <a:rPr lang="en-GB" sz="2400" dirty="0"/>
              <a:t> </a:t>
            </a:r>
            <a:r>
              <a:rPr lang="en-GB" sz="2400" dirty="0" err="1"/>
              <a:t>cael</a:t>
            </a:r>
            <a:r>
              <a:rPr lang="en-GB" sz="2400" dirty="0"/>
              <a:t> </a:t>
            </a:r>
            <a:r>
              <a:rPr lang="en-GB" sz="2400" dirty="0" err="1"/>
              <a:t>eu</a:t>
            </a:r>
            <a:r>
              <a:rPr lang="en-GB" sz="2400" dirty="0"/>
              <a:t> </a:t>
            </a:r>
            <a:r>
              <a:rPr lang="en-GB" sz="2400" dirty="0" err="1"/>
              <a:t>gwerthfawrogi'n</a:t>
            </a:r>
            <a:r>
              <a:rPr lang="en-GB" sz="2400" dirty="0"/>
              <a:t> </a:t>
            </a:r>
            <a:r>
              <a:rPr lang="en-GB" sz="2400" dirty="0" err="1"/>
              <a:t>gyfartal</a:t>
            </a:r>
            <a:endParaRPr lang="en-GB" sz="2400" dirty="0"/>
          </a:p>
          <a:p>
            <a:endParaRPr lang="en-GB" sz="2400" dirty="0"/>
          </a:p>
          <a:p>
            <a:r>
              <a:rPr lang="en-GB" sz="2400" dirty="0"/>
              <a:t>  </a:t>
            </a:r>
            <a:r>
              <a:rPr lang="en-GB" sz="2400" dirty="0" err="1"/>
              <a:t>dylid</a:t>
            </a:r>
            <a:r>
              <a:rPr lang="en-GB" sz="2400" dirty="0"/>
              <a:t> </a:t>
            </a:r>
            <a:r>
              <a:rPr lang="en-GB" sz="2400" dirty="0" err="1"/>
              <a:t>dathlu</a:t>
            </a:r>
            <a:r>
              <a:rPr lang="en-GB" sz="2400" dirty="0"/>
              <a:t> bod </a:t>
            </a:r>
            <a:r>
              <a:rPr lang="en-GB" sz="2400" dirty="0" err="1"/>
              <a:t>yn</a:t>
            </a:r>
            <a:r>
              <a:rPr lang="en-GB" sz="2400" dirty="0"/>
              <a:t> </a:t>
            </a:r>
            <a:r>
              <a:rPr lang="en-GB" sz="2400" dirty="0" err="1"/>
              <a:t>amrywiol</a:t>
            </a:r>
            <a:r>
              <a:rPr lang="en-GB" sz="2400" dirty="0"/>
              <a:t>/</a:t>
            </a:r>
            <a:r>
              <a:rPr lang="en-GB" sz="2400" dirty="0" err="1"/>
              <a:t>gwahanol</a:t>
            </a:r>
            <a:endParaRPr lang="en-GB" sz="2400" dirty="0"/>
          </a:p>
        </p:txBody>
      </p:sp>
    </p:spTree>
    <p:extLst>
      <p:ext uri="{BB962C8B-B14F-4D97-AF65-F5344CB8AC3E}">
        <p14:creationId xmlns:p14="http://schemas.microsoft.com/office/powerpoint/2010/main" val="372596364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nvGraphicFramePr>
        <p:xfrm>
          <a:off x="1059265" y="625342"/>
          <a:ext cx="7548161" cy="9262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3555" name="Content Placeholder 2"/>
          <p:cNvSpPr>
            <a:spLocks noGrp="1"/>
          </p:cNvSpPr>
          <p:nvPr>
            <p:ph idx="4294967295"/>
          </p:nvPr>
        </p:nvSpPr>
        <p:spPr>
          <a:xfrm>
            <a:off x="945833" y="2241232"/>
            <a:ext cx="7786687" cy="3976687"/>
          </a:xfrm>
        </p:spPr>
        <p:txBody>
          <a:bodyPr>
            <a:normAutofit/>
          </a:bodyPr>
          <a:lstStyle/>
          <a:p>
            <a:pPr eaLnBrk="1" hangingPunct="1">
              <a:buFontTx/>
              <a:buNone/>
            </a:pPr>
            <a:r>
              <a:rPr lang="en-GB" altLang="en-US" dirty="0"/>
              <a:t>	</a:t>
            </a:r>
            <a:r>
              <a:rPr lang="en-GB" altLang="en-US" sz="2400" dirty="0">
                <a:latin typeface="Arial" panose="020B0604020202020204" pitchFamily="34" charset="0"/>
                <a:cs typeface="Arial" panose="020B0604020202020204" pitchFamily="34" charset="0"/>
              </a:rPr>
              <a:t>Equality and diversity must underpin all youth work practice.</a:t>
            </a:r>
          </a:p>
          <a:p>
            <a:pPr eaLnBrk="1" hangingPunct="1">
              <a:buFontTx/>
              <a:buNone/>
            </a:pPr>
            <a:r>
              <a:rPr lang="en-GB" altLang="en-US" sz="2400" dirty="0">
                <a:latin typeface="Arial" panose="020B0604020202020204" pitchFamily="34" charset="0"/>
                <a:cs typeface="Arial" panose="020B0604020202020204" pitchFamily="34" charset="0"/>
              </a:rPr>
              <a:t>	Our thinking and practice must reflect that:</a:t>
            </a:r>
          </a:p>
          <a:p>
            <a:pPr eaLnBrk="1" hangingPunct="1">
              <a:buFontTx/>
              <a:buNone/>
            </a:pPr>
            <a:endParaRPr lang="en-GB" altLang="en-US" sz="2400" dirty="0">
              <a:latin typeface="Arial" panose="020B0604020202020204" pitchFamily="34" charset="0"/>
              <a:cs typeface="Arial" panose="020B0604020202020204" pitchFamily="34" charset="0"/>
            </a:endParaRPr>
          </a:p>
          <a:p>
            <a:pPr eaLnBrk="1" hangingPunct="1"/>
            <a:r>
              <a:rPr lang="en-GB" altLang="en-US" sz="2400" dirty="0">
                <a:latin typeface="Arial" panose="020B0604020202020204" pitchFamily="34" charset="0"/>
                <a:cs typeface="Arial" panose="020B0604020202020204" pitchFamily="34" charset="0"/>
              </a:rPr>
              <a:t>	all people are valued equally</a:t>
            </a:r>
          </a:p>
          <a:p>
            <a:pPr eaLnBrk="1" hangingPunct="1"/>
            <a:endParaRPr lang="en-GB" altLang="en-US" sz="2400" dirty="0">
              <a:latin typeface="Arial" panose="020B0604020202020204" pitchFamily="34" charset="0"/>
              <a:cs typeface="Arial" panose="020B0604020202020204" pitchFamily="34" charset="0"/>
            </a:endParaRPr>
          </a:p>
          <a:p>
            <a:pPr eaLnBrk="1" hangingPunct="1"/>
            <a:r>
              <a:rPr lang="en-GB" altLang="en-US" sz="2400" dirty="0">
                <a:latin typeface="Arial" panose="020B0604020202020204" pitchFamily="34" charset="0"/>
                <a:cs typeface="Arial" panose="020B0604020202020204" pitchFamily="34" charset="0"/>
              </a:rPr>
              <a:t>	to be diverse/different should be celebrated</a:t>
            </a:r>
          </a:p>
          <a:p>
            <a:pPr eaLnBrk="1" hangingPunct="1">
              <a:buFont typeface="Wingdings" panose="05000000000000000000" pitchFamily="2" charset="2"/>
              <a:buNone/>
            </a:pPr>
            <a:endParaRPr lang="en-GB" altLang="en-US" sz="2400" dirty="0"/>
          </a:p>
          <a:p>
            <a:pPr eaLnBrk="1" hangingPunct="1"/>
            <a:endParaRPr lang="en-GB" altLang="en-US" dirty="0"/>
          </a:p>
        </p:txBody>
      </p:sp>
    </p:spTree>
    <p:extLst>
      <p:ext uri="{BB962C8B-B14F-4D97-AF65-F5344CB8AC3E}">
        <p14:creationId xmlns:p14="http://schemas.microsoft.com/office/powerpoint/2010/main" val="1843848929"/>
      </p:ext>
    </p:extLst>
  </p:cSld>
  <p:clrMapOvr>
    <a:masterClrMapping/>
  </p:clrMapOvr>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E490FC8-2942-9EB2-FFDF-91D98802D78D}"/>
              </a:ext>
            </a:extLst>
          </p:cNvPr>
          <p:cNvSpPr txBox="1"/>
          <p:nvPr/>
        </p:nvSpPr>
        <p:spPr>
          <a:xfrm>
            <a:off x="1586511" y="1781804"/>
            <a:ext cx="6096912" cy="3416320"/>
          </a:xfrm>
          <a:prstGeom prst="rect">
            <a:avLst/>
          </a:prstGeom>
          <a:noFill/>
        </p:spPr>
        <p:txBody>
          <a:bodyPr wrap="square">
            <a:spAutoFit/>
          </a:bodyPr>
          <a:lstStyle/>
          <a:p>
            <a:r>
              <a:rPr lang="en-GB" sz="2400" dirty="0"/>
              <a:t>Mae </a:t>
            </a:r>
            <a:r>
              <a:rPr lang="en-GB" sz="2400" dirty="0" err="1"/>
              <a:t>cyfle</a:t>
            </a:r>
            <a:r>
              <a:rPr lang="en-GB" sz="2400" dirty="0"/>
              <a:t> </a:t>
            </a:r>
            <a:r>
              <a:rPr lang="en-GB" sz="2400" dirty="0" err="1"/>
              <a:t>cyfartal</a:t>
            </a:r>
            <a:r>
              <a:rPr lang="en-GB" sz="2400" dirty="0"/>
              <a:t> </a:t>
            </a:r>
            <a:r>
              <a:rPr lang="en-GB" sz="2400" dirty="0" err="1"/>
              <a:t>yn</a:t>
            </a:r>
            <a:r>
              <a:rPr lang="en-GB" sz="2400" dirty="0"/>
              <a:t> </a:t>
            </a:r>
            <a:r>
              <a:rPr lang="en-GB" sz="2400" dirty="0" err="1"/>
              <a:t>golygu</a:t>
            </a:r>
            <a:r>
              <a:rPr lang="en-GB" sz="2400" dirty="0"/>
              <a:t> bod </a:t>
            </a:r>
            <a:r>
              <a:rPr lang="en-GB" sz="2400" dirty="0" err="1"/>
              <a:t>gan</a:t>
            </a:r>
            <a:r>
              <a:rPr lang="en-GB" sz="2400" dirty="0"/>
              <a:t> </a:t>
            </a:r>
            <a:r>
              <a:rPr lang="en-GB" sz="2400" dirty="0" err="1"/>
              <a:t>bawb</a:t>
            </a:r>
            <a:r>
              <a:rPr lang="en-GB" sz="2400" dirty="0"/>
              <a:t> yr </a:t>
            </a:r>
            <a:r>
              <a:rPr lang="en-GB" sz="2400" dirty="0" err="1"/>
              <a:t>hawl</a:t>
            </a:r>
            <a:r>
              <a:rPr lang="en-GB" sz="2400" dirty="0"/>
              <a:t> </a:t>
            </a:r>
            <a:r>
              <a:rPr lang="en-GB" sz="2400" dirty="0" err="1"/>
              <a:t>i</a:t>
            </a:r>
            <a:r>
              <a:rPr lang="en-GB" sz="2400" dirty="0"/>
              <a:t> </a:t>
            </a:r>
            <a:r>
              <a:rPr lang="en-GB" sz="2400" dirty="0" err="1"/>
              <a:t>gael</a:t>
            </a:r>
            <a:r>
              <a:rPr lang="en-GB" sz="2400" dirty="0"/>
              <a:t> </a:t>
            </a:r>
            <a:r>
              <a:rPr lang="en-GB" sz="2400" dirty="0" err="1"/>
              <a:t>eu</a:t>
            </a:r>
            <a:r>
              <a:rPr lang="en-GB" sz="2400" dirty="0"/>
              <a:t> trin yr un </a:t>
            </a:r>
            <a:r>
              <a:rPr lang="en-GB" sz="2400" dirty="0" err="1"/>
              <a:t>fath</a:t>
            </a:r>
            <a:r>
              <a:rPr lang="en-GB" sz="2400" dirty="0"/>
              <a:t> </a:t>
            </a:r>
            <a:r>
              <a:rPr lang="en-GB" sz="2400" dirty="0" err="1"/>
              <a:t>waeth</a:t>
            </a:r>
            <a:r>
              <a:rPr lang="en-GB" sz="2400" dirty="0"/>
              <a:t> </a:t>
            </a:r>
            <a:r>
              <a:rPr lang="en-GB" sz="2400" dirty="0" err="1"/>
              <a:t>beth</a:t>
            </a:r>
            <a:r>
              <a:rPr lang="en-GB" sz="2400" dirty="0"/>
              <a:t> </a:t>
            </a:r>
            <a:r>
              <a:rPr lang="en-GB" sz="2400" dirty="0" err="1"/>
              <a:t>fo’u</a:t>
            </a:r>
            <a:r>
              <a:rPr lang="en-GB" sz="2400" dirty="0"/>
              <a:t>:</a:t>
            </a:r>
          </a:p>
          <a:p>
            <a:endParaRPr lang="en-GB" sz="2400" dirty="0"/>
          </a:p>
          <a:p>
            <a:r>
              <a:rPr lang="en-GB" sz="2400" dirty="0" err="1"/>
              <a:t>Hil</a:t>
            </a:r>
            <a:endParaRPr lang="en-GB" sz="2400" dirty="0"/>
          </a:p>
          <a:p>
            <a:r>
              <a:rPr lang="en-GB" sz="2400" dirty="0" err="1"/>
              <a:t>Lliw</a:t>
            </a:r>
            <a:endParaRPr lang="en-GB" sz="2400" dirty="0"/>
          </a:p>
          <a:p>
            <a:r>
              <a:rPr lang="en-GB" sz="2400" dirty="0"/>
              <a:t>Credo neu </a:t>
            </a:r>
            <a:r>
              <a:rPr lang="en-GB" sz="2400" dirty="0" err="1"/>
              <a:t>Grefydd</a:t>
            </a:r>
            <a:endParaRPr lang="en-GB" sz="2400" dirty="0"/>
          </a:p>
          <a:p>
            <a:r>
              <a:rPr lang="en-GB" sz="2400" dirty="0" err="1"/>
              <a:t>Rhyw</a:t>
            </a:r>
            <a:endParaRPr lang="en-GB" sz="2400" dirty="0"/>
          </a:p>
          <a:p>
            <a:r>
              <a:rPr lang="en-GB" sz="2400" dirty="0" err="1"/>
              <a:t>Cyfeiriadedd</a:t>
            </a:r>
            <a:r>
              <a:rPr lang="en-GB" sz="2400" dirty="0"/>
              <a:t> </a:t>
            </a:r>
            <a:r>
              <a:rPr lang="en-GB" sz="2400" dirty="0" err="1"/>
              <a:t>rhywiol</a:t>
            </a:r>
            <a:endParaRPr lang="en-GB" sz="2400" dirty="0"/>
          </a:p>
          <a:p>
            <a:r>
              <a:rPr lang="en-GB" sz="2400" dirty="0" err="1"/>
              <a:t>Anabledd</a:t>
            </a:r>
            <a:endParaRPr lang="en-GB" sz="2400" dirty="0"/>
          </a:p>
        </p:txBody>
      </p:sp>
      <p:sp>
        <p:nvSpPr>
          <p:cNvPr id="5" name="TextBox 4">
            <a:extLst>
              <a:ext uri="{FF2B5EF4-FFF2-40B4-BE49-F238E27FC236}">
                <a16:creationId xmlns:a16="http://schemas.microsoft.com/office/drawing/2014/main" id="{FB14AE5E-5D7B-175E-1CC2-82CE93E3CCC3}"/>
              </a:ext>
            </a:extLst>
          </p:cNvPr>
          <p:cNvSpPr txBox="1"/>
          <p:nvPr/>
        </p:nvSpPr>
        <p:spPr>
          <a:xfrm>
            <a:off x="754242" y="716045"/>
            <a:ext cx="6096912" cy="523220"/>
          </a:xfrm>
          <a:prstGeom prst="rect">
            <a:avLst/>
          </a:prstGeom>
          <a:noFill/>
        </p:spPr>
        <p:txBody>
          <a:bodyPr wrap="square">
            <a:spAutoFit/>
          </a:bodyPr>
          <a:lstStyle/>
          <a:p>
            <a:r>
              <a:rPr lang="en-GB" sz="2800" dirty="0" err="1"/>
              <a:t>Cyfle</a:t>
            </a:r>
            <a:r>
              <a:rPr lang="en-GB" sz="2800" dirty="0"/>
              <a:t> </a:t>
            </a:r>
            <a:r>
              <a:rPr lang="en-GB" sz="2800" dirty="0" err="1"/>
              <a:t>Cyfartal</a:t>
            </a:r>
            <a:endParaRPr lang="en-GB" sz="2800" dirty="0"/>
          </a:p>
        </p:txBody>
      </p:sp>
    </p:spTree>
    <p:extLst>
      <p:ext uri="{BB962C8B-B14F-4D97-AF65-F5344CB8AC3E}">
        <p14:creationId xmlns:p14="http://schemas.microsoft.com/office/powerpoint/2010/main" val="227093332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idx="4294967295"/>
          </p:nvPr>
        </p:nvSpPr>
        <p:spPr>
          <a:xfrm>
            <a:off x="822960" y="613410"/>
            <a:ext cx="7775575" cy="1143000"/>
          </a:xfrm>
        </p:spPr>
        <p:txBody>
          <a:bodyPr/>
          <a:lstStyle/>
          <a:p>
            <a:pPr eaLnBrk="1" hangingPunct="1"/>
            <a:r>
              <a:rPr lang="en-GB" altLang="en-US" sz="3600" dirty="0">
                <a:latin typeface="Arial" panose="020B0604020202020204" pitchFamily="34" charset="0"/>
                <a:cs typeface="Arial" panose="020B0604020202020204" pitchFamily="34" charset="0"/>
              </a:rPr>
              <a:t>Equal Opportunities</a:t>
            </a:r>
          </a:p>
        </p:txBody>
      </p:sp>
      <p:sp>
        <p:nvSpPr>
          <p:cNvPr id="25603" name="Content Placeholder 2"/>
          <p:cNvSpPr>
            <a:spLocks noGrp="1"/>
          </p:cNvSpPr>
          <p:nvPr>
            <p:ph idx="4294967295"/>
          </p:nvPr>
        </p:nvSpPr>
        <p:spPr>
          <a:xfrm>
            <a:off x="822960" y="1487984"/>
            <a:ext cx="8229600" cy="4697412"/>
          </a:xfrm>
        </p:spPr>
        <p:txBody>
          <a:bodyPr/>
          <a:lstStyle/>
          <a:p>
            <a:pPr eaLnBrk="1" hangingPunct="1">
              <a:buFontTx/>
              <a:buNone/>
            </a:pPr>
            <a:r>
              <a:rPr lang="en-GB" altLang="en-US" dirty="0"/>
              <a:t>	</a:t>
            </a:r>
            <a:r>
              <a:rPr lang="en-GB" altLang="en-US" sz="2400" dirty="0">
                <a:latin typeface="Arial" panose="020B0604020202020204" pitchFamily="34" charset="0"/>
                <a:cs typeface="Arial" panose="020B0604020202020204" pitchFamily="34" charset="0"/>
              </a:rPr>
              <a:t>Equal opportunities means that everyone has the right to be treated the same regardless of their:</a:t>
            </a:r>
          </a:p>
          <a:p>
            <a:pPr eaLnBrk="1" hangingPunct="1">
              <a:buFontTx/>
              <a:buNone/>
            </a:pPr>
            <a:endParaRPr lang="en-GB" altLang="en-US" sz="2400" dirty="0"/>
          </a:p>
          <a:p>
            <a:pPr eaLnBrk="1" hangingPunct="1"/>
            <a:r>
              <a:rPr lang="en-GB" altLang="en-US" sz="2400" dirty="0">
                <a:latin typeface="Arial" panose="020B0604020202020204" pitchFamily="34" charset="0"/>
                <a:cs typeface="Arial" panose="020B0604020202020204" pitchFamily="34" charset="0"/>
              </a:rPr>
              <a:t>Race</a:t>
            </a:r>
          </a:p>
          <a:p>
            <a:pPr eaLnBrk="1" hangingPunct="1"/>
            <a:r>
              <a:rPr lang="en-GB" altLang="en-US" sz="2400" dirty="0">
                <a:latin typeface="Arial" panose="020B0604020202020204" pitchFamily="34" charset="0"/>
                <a:cs typeface="Arial" panose="020B0604020202020204" pitchFamily="34" charset="0"/>
              </a:rPr>
              <a:t>Colour</a:t>
            </a:r>
          </a:p>
          <a:p>
            <a:pPr eaLnBrk="1" hangingPunct="1"/>
            <a:r>
              <a:rPr lang="en-GB" altLang="en-US" sz="2400" dirty="0">
                <a:latin typeface="Arial" panose="020B0604020202020204" pitchFamily="34" charset="0"/>
                <a:cs typeface="Arial" panose="020B0604020202020204" pitchFamily="34" charset="0"/>
              </a:rPr>
              <a:t>Creed or Religion</a:t>
            </a:r>
          </a:p>
          <a:p>
            <a:pPr eaLnBrk="1" hangingPunct="1"/>
            <a:r>
              <a:rPr lang="en-GB" altLang="en-US" sz="2400" dirty="0">
                <a:latin typeface="Arial" panose="020B0604020202020204" pitchFamily="34" charset="0"/>
                <a:cs typeface="Arial" panose="020B0604020202020204" pitchFamily="34" charset="0"/>
              </a:rPr>
              <a:t>Gender</a:t>
            </a:r>
          </a:p>
          <a:p>
            <a:pPr eaLnBrk="1" hangingPunct="1"/>
            <a:r>
              <a:rPr lang="en-GB" altLang="en-US" sz="2400" dirty="0">
                <a:latin typeface="Arial" panose="020B0604020202020204" pitchFamily="34" charset="0"/>
                <a:cs typeface="Arial" panose="020B0604020202020204" pitchFamily="34" charset="0"/>
              </a:rPr>
              <a:t>Sexual orientation</a:t>
            </a:r>
          </a:p>
          <a:p>
            <a:pPr eaLnBrk="1" hangingPunct="1"/>
            <a:r>
              <a:rPr lang="en-GB" altLang="en-US" sz="2400" dirty="0">
                <a:latin typeface="Arial" panose="020B0604020202020204" pitchFamily="34" charset="0"/>
                <a:cs typeface="Arial" panose="020B0604020202020204" pitchFamily="34" charset="0"/>
              </a:rPr>
              <a:t>Disability</a:t>
            </a: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69560" y="3526073"/>
            <a:ext cx="3228975" cy="1409700"/>
          </a:xfrm>
          <a:prstGeom prst="rect">
            <a:avLst/>
          </a:prstGeom>
        </p:spPr>
      </p:pic>
    </p:spTree>
    <p:extLst>
      <p:ext uri="{BB962C8B-B14F-4D97-AF65-F5344CB8AC3E}">
        <p14:creationId xmlns:p14="http://schemas.microsoft.com/office/powerpoint/2010/main" val="3571903087"/>
      </p:ext>
    </p:extLst>
  </p:cSld>
  <p:clrMapOvr>
    <a:masterClrMapping/>
  </p:clrMapOvr>
  <p:transition/>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3ADACCA7-A0F1-4AED-8127-65658204012C}"/>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CF64DD8-8BF1-4055-AA84-573F3383EB47}"/>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A90DDE76-B0D5-491C-8752-ECFED6AA521C}"/>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8F54E00-A234-4BC1-9AB6-79240979EE68}"/>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C7F0C43E-27EF-47B1-8821-274995F2A906}"/>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EA912BCD-5E67-480B-8B94-57CAE682B78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6FFC3E98-B57F-408A-8819-024F225AFAE9}"/>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UWTSD_Powerpoint Template Accessible Widescreen_2023 Sept</Template>
  <TotalTime>0</TotalTime>
  <Words>1879</Words>
  <Application>Microsoft Office PowerPoint</Application>
  <PresentationFormat>Widescreen</PresentationFormat>
  <Paragraphs>257</Paragraphs>
  <Slides>32</Slides>
  <Notes>18</Notes>
  <HiddenSlides>0</HiddenSlides>
  <MMClips>0</MMClips>
  <ScaleCrop>false</ScaleCrop>
  <HeadingPairs>
    <vt:vector size="6" baseType="variant">
      <vt:variant>
        <vt:lpstr>Fonts Used</vt:lpstr>
      </vt:variant>
      <vt:variant>
        <vt:i4>6</vt:i4>
      </vt:variant>
      <vt:variant>
        <vt:lpstr>Theme</vt:lpstr>
      </vt:variant>
      <vt:variant>
        <vt:i4>7</vt:i4>
      </vt:variant>
      <vt:variant>
        <vt:lpstr>Slide Titles</vt:lpstr>
      </vt:variant>
      <vt:variant>
        <vt:i4>32</vt:i4>
      </vt:variant>
    </vt:vector>
  </HeadingPairs>
  <TitlesOfParts>
    <vt:vector size="45" baseType="lpstr">
      <vt:lpstr>Aptos</vt:lpstr>
      <vt:lpstr>Arial</vt:lpstr>
      <vt:lpstr>Calibri</vt:lpstr>
      <vt:lpstr>Calibri Light</vt:lpstr>
      <vt:lpstr>Roboto</vt:lpstr>
      <vt:lpstr>Wingdings</vt:lpstr>
      <vt:lpstr>UWTSD Holding Page</vt:lpstr>
      <vt:lpstr>UWTSD Title Page 1</vt:lpstr>
      <vt:lpstr>UWTSD Text 1</vt:lpstr>
      <vt:lpstr>UWTSD Text 2</vt:lpstr>
      <vt:lpstr>UWTSD Text 3</vt:lpstr>
      <vt:lpstr>UWTSD Text 4</vt:lpstr>
      <vt:lpstr>UWTSD Logo Variations place image in Background</vt:lpstr>
      <vt:lpstr>PowerPoint Presentation</vt:lpstr>
      <vt:lpstr>PowerPoint Presentation</vt:lpstr>
      <vt:lpstr>Session 7</vt:lpstr>
      <vt:lpstr>Sesiwn 7</vt:lpstr>
      <vt:lpstr>Gweithgaredd/Activity</vt:lpstr>
      <vt:lpstr>PowerPoint Presentation</vt:lpstr>
      <vt:lpstr>PowerPoint Presentation</vt:lpstr>
      <vt:lpstr>Activity:</vt:lpstr>
      <vt:lpstr>Gweithgaredd/Activity</vt:lpstr>
      <vt:lpstr>Activity – A Tale of Two Teenagers</vt:lpstr>
      <vt:lpstr>Gweithgaredd</vt:lpstr>
      <vt:lpstr>Activity</vt:lpstr>
      <vt:lpstr>Gweithgarwch Archwilio Cymunedol</vt:lpstr>
      <vt:lpstr>PowerPoint Presentation</vt:lpstr>
      <vt:lpstr>PowerPoint Presentation</vt:lpstr>
      <vt:lpstr>Community and Culture </vt:lpstr>
      <vt:lpstr>Pam ei fod yn bwysig mewn gwaith ieuenctid?</vt:lpstr>
      <vt:lpstr>Why does it matter in youth work?</vt:lpstr>
      <vt:lpstr>Pwy ydw i?</vt:lpstr>
      <vt:lpstr>Activity: Who am I? </vt:lpstr>
      <vt:lpstr>Hunaniaeth bersonol</vt:lpstr>
      <vt:lpstr>Personal Identity</vt:lpstr>
      <vt:lpstr>Sut mae pobl ifanc yn mynegi eu barn, eu pryderon a’u hanghenion mewn perthynas â’r materion hynny?</vt:lpstr>
      <vt:lpstr>How do young people express their views, concerns and needs in relation to those issues? </vt:lpstr>
      <vt:lpstr>PowerPoint Presentation</vt:lpstr>
      <vt:lpstr>PowerPoint Presentation</vt:lpstr>
      <vt:lpstr>Gweithgaredd: Stereoteipio pobl ifanc</vt:lpstr>
      <vt:lpstr>PowerPoint Presentation</vt:lpstr>
      <vt:lpstr>PowerPoint Presentation</vt:lpstr>
      <vt:lpstr>PowerPoint Presentation</vt:lpstr>
      <vt:lpstr>PowerPoint Presentation</vt:lpstr>
      <vt:lpstr>Equal Opportunities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Young</dc:creator>
  <cp:lastModifiedBy>Darren O'Connor</cp:lastModifiedBy>
  <cp:revision>4</cp:revision>
  <dcterms:created xsi:type="dcterms:W3CDTF">2024-09-09T10:46:02Z</dcterms:created>
  <dcterms:modified xsi:type="dcterms:W3CDTF">2024-10-16T15:41:15Z</dcterms:modified>
</cp:coreProperties>
</file>