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00" autoAdjust="0"/>
    <p:restoredTop sz="94660"/>
  </p:normalViewPr>
  <p:slideViewPr>
    <p:cSldViewPr snapToGrid="0">
      <p:cViewPr varScale="1">
        <p:scale>
          <a:sx n="101" d="100"/>
          <a:sy n="101" d="100"/>
        </p:scale>
        <p:origin x="68" y="7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11/13/2020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11/13/2020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11/13/2020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6"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A357B-C8DF-4166-9711-85703A2A8398}"/>
              </a:ext>
            </a:extLst>
          </p:cNvPr>
          <p:cNvSpPr>
            <a:spLocks noGrp="1"/>
          </p:cNvSpPr>
          <p:nvPr>
            <p:ph type="ctrTitle"/>
          </p:nvPr>
        </p:nvSpPr>
        <p:spPr/>
        <p:txBody>
          <a:bodyPr/>
          <a:lstStyle/>
          <a:p>
            <a:r>
              <a:rPr lang="en-GB" dirty="0"/>
              <a:t>Funding Proposition</a:t>
            </a:r>
          </a:p>
        </p:txBody>
      </p:sp>
      <p:sp>
        <p:nvSpPr>
          <p:cNvPr id="3" name="Subtitle 2">
            <a:extLst>
              <a:ext uri="{FF2B5EF4-FFF2-40B4-BE49-F238E27FC236}">
                <a16:creationId xmlns:a16="http://schemas.microsoft.com/office/drawing/2014/main" id="{C5F8C1DC-2474-43EA-869B-1410C7C61C49}"/>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36226875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E930D-ADF8-4C02-B8F1-BD4BBE8FFC70}"/>
              </a:ext>
            </a:extLst>
          </p:cNvPr>
          <p:cNvSpPr>
            <a:spLocks noGrp="1"/>
          </p:cNvSpPr>
          <p:nvPr>
            <p:ph type="title"/>
          </p:nvPr>
        </p:nvSpPr>
        <p:spPr/>
        <p:txBody>
          <a:bodyPr/>
          <a:lstStyle/>
          <a:p>
            <a:r>
              <a:rPr lang="en-GB" dirty="0"/>
              <a:t>Suggested Structure for your funding proposition</a:t>
            </a:r>
          </a:p>
        </p:txBody>
      </p:sp>
      <p:sp>
        <p:nvSpPr>
          <p:cNvPr id="3" name="Content Placeholder 2">
            <a:extLst>
              <a:ext uri="{FF2B5EF4-FFF2-40B4-BE49-F238E27FC236}">
                <a16:creationId xmlns:a16="http://schemas.microsoft.com/office/drawing/2014/main" id="{A0DBC3C8-D038-48ED-A99F-143FA069BDEE}"/>
              </a:ext>
            </a:extLst>
          </p:cNvPr>
          <p:cNvSpPr>
            <a:spLocks noGrp="1"/>
          </p:cNvSpPr>
          <p:nvPr>
            <p:ph idx="1"/>
          </p:nvPr>
        </p:nvSpPr>
        <p:spPr/>
        <p:txBody>
          <a:bodyPr/>
          <a:lstStyle/>
          <a:p>
            <a:pPr marL="0" indent="0">
              <a:buNone/>
            </a:pPr>
            <a:r>
              <a:rPr lang="en-GB" dirty="0"/>
              <a:t>Title Page</a:t>
            </a:r>
          </a:p>
          <a:p>
            <a:pPr marL="0" indent="0">
              <a:buNone/>
            </a:pPr>
            <a:r>
              <a:rPr lang="en-GB" dirty="0"/>
              <a:t>Summary Page/Executive Summary</a:t>
            </a:r>
          </a:p>
          <a:p>
            <a:pPr marL="0" indent="0">
              <a:buNone/>
            </a:pPr>
            <a:r>
              <a:rPr lang="en-GB" dirty="0"/>
              <a:t>Contents Page</a:t>
            </a:r>
          </a:p>
          <a:p>
            <a:pPr marL="0" indent="0">
              <a:buNone/>
            </a:pPr>
            <a:r>
              <a:rPr lang="en-GB" dirty="0"/>
              <a:t>Proposal</a:t>
            </a:r>
          </a:p>
          <a:p>
            <a:pPr marL="0" indent="0">
              <a:buNone/>
            </a:pPr>
            <a:r>
              <a:rPr lang="en-GB" dirty="0"/>
              <a:t>Conclusions and Budgeting</a:t>
            </a:r>
          </a:p>
          <a:p>
            <a:pPr marL="0" indent="0">
              <a:buNone/>
            </a:pPr>
            <a:r>
              <a:rPr lang="en-GB" dirty="0"/>
              <a:t>Appendices</a:t>
            </a:r>
          </a:p>
          <a:p>
            <a:pPr marL="0" indent="0">
              <a:buNone/>
            </a:pPr>
            <a:r>
              <a:rPr lang="en-GB" dirty="0"/>
              <a:t>References</a:t>
            </a:r>
          </a:p>
        </p:txBody>
      </p:sp>
    </p:spTree>
    <p:extLst>
      <p:ext uri="{BB962C8B-B14F-4D97-AF65-F5344CB8AC3E}">
        <p14:creationId xmlns:p14="http://schemas.microsoft.com/office/powerpoint/2010/main" val="6264156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5B16EB-0818-4A8D-857C-CFB256FE713C}"/>
              </a:ext>
            </a:extLst>
          </p:cNvPr>
          <p:cNvSpPr>
            <a:spLocks noGrp="1"/>
          </p:cNvSpPr>
          <p:nvPr>
            <p:ph type="title"/>
          </p:nvPr>
        </p:nvSpPr>
        <p:spPr/>
        <p:txBody>
          <a:bodyPr/>
          <a:lstStyle/>
          <a:p>
            <a:r>
              <a:rPr lang="en-GB" dirty="0"/>
              <a:t>Title Page</a:t>
            </a:r>
          </a:p>
        </p:txBody>
      </p:sp>
      <p:sp>
        <p:nvSpPr>
          <p:cNvPr id="3" name="Content Placeholder 2">
            <a:extLst>
              <a:ext uri="{FF2B5EF4-FFF2-40B4-BE49-F238E27FC236}">
                <a16:creationId xmlns:a16="http://schemas.microsoft.com/office/drawing/2014/main" id="{4B1A0810-0B59-485E-B894-5414B90FB025}"/>
              </a:ext>
            </a:extLst>
          </p:cNvPr>
          <p:cNvSpPr>
            <a:spLocks noGrp="1"/>
          </p:cNvSpPr>
          <p:nvPr>
            <p:ph idx="1"/>
          </p:nvPr>
        </p:nvSpPr>
        <p:spPr/>
        <p:txBody>
          <a:bodyPr/>
          <a:lstStyle/>
          <a:p>
            <a:r>
              <a:rPr lang="en-GB" dirty="0"/>
              <a:t>Title of proposal. (The title should capture the essence of the project in a short phrase or sentence. It should not be very long)</a:t>
            </a:r>
          </a:p>
          <a:p>
            <a:r>
              <a:rPr lang="en-GB" dirty="0"/>
              <a:t>Name of agency to whom proposal is being submitted.  </a:t>
            </a:r>
          </a:p>
          <a:p>
            <a:r>
              <a:rPr lang="en-GB" dirty="0"/>
              <a:t>Name and address of your organisation, if possible with a logo. </a:t>
            </a:r>
          </a:p>
          <a:p>
            <a:r>
              <a:rPr lang="en-GB" dirty="0"/>
              <a:t>Name of the contact person who will best be able to discuss the proposal. </a:t>
            </a:r>
          </a:p>
        </p:txBody>
      </p:sp>
    </p:spTree>
    <p:extLst>
      <p:ext uri="{BB962C8B-B14F-4D97-AF65-F5344CB8AC3E}">
        <p14:creationId xmlns:p14="http://schemas.microsoft.com/office/powerpoint/2010/main" val="38925812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CC34F-5615-4B69-A9B8-DB1BC5D2384A}"/>
              </a:ext>
            </a:extLst>
          </p:cNvPr>
          <p:cNvSpPr>
            <a:spLocks noGrp="1"/>
          </p:cNvSpPr>
          <p:nvPr>
            <p:ph type="title"/>
          </p:nvPr>
        </p:nvSpPr>
        <p:spPr/>
        <p:txBody>
          <a:bodyPr/>
          <a:lstStyle/>
          <a:p>
            <a:r>
              <a:rPr lang="en-GB" dirty="0"/>
              <a:t>Summary Page</a:t>
            </a:r>
          </a:p>
        </p:txBody>
      </p:sp>
      <p:sp>
        <p:nvSpPr>
          <p:cNvPr id="3" name="Content Placeholder 2">
            <a:extLst>
              <a:ext uri="{FF2B5EF4-FFF2-40B4-BE49-F238E27FC236}">
                <a16:creationId xmlns:a16="http://schemas.microsoft.com/office/drawing/2014/main" id="{18254A38-AF81-42E1-96CD-DC87A84F5ABA}"/>
              </a:ext>
            </a:extLst>
          </p:cNvPr>
          <p:cNvSpPr>
            <a:spLocks noGrp="1"/>
          </p:cNvSpPr>
          <p:nvPr>
            <p:ph idx="1"/>
          </p:nvPr>
        </p:nvSpPr>
        <p:spPr/>
        <p:txBody>
          <a:bodyPr>
            <a:normAutofit lnSpcReduction="10000"/>
          </a:bodyPr>
          <a:lstStyle/>
          <a:p>
            <a:pPr marL="0" indent="0">
              <a:buNone/>
            </a:pPr>
            <a:r>
              <a:rPr lang="en-GB" dirty="0"/>
              <a:t>Summary of the proposal – about 300 words in length</a:t>
            </a:r>
          </a:p>
          <a:p>
            <a:pPr marL="0" indent="0">
              <a:buNone/>
            </a:pPr>
            <a:r>
              <a:rPr lang="en-GB" dirty="0"/>
              <a:t>Capture the essence of the project by briefly stating:</a:t>
            </a:r>
          </a:p>
          <a:p>
            <a:r>
              <a:rPr lang="en-GB" dirty="0"/>
              <a:t>what the current context or situation is</a:t>
            </a:r>
          </a:p>
          <a:p>
            <a:r>
              <a:rPr lang="en-GB" dirty="0"/>
              <a:t>what your organisation feels would be a way of addressing the problems using its expertise</a:t>
            </a:r>
          </a:p>
          <a:p>
            <a:r>
              <a:rPr lang="en-GB" dirty="0"/>
              <a:t>why this is a good way to go</a:t>
            </a:r>
          </a:p>
          <a:p>
            <a:r>
              <a:rPr lang="en-GB" dirty="0"/>
              <a:t>what impact will be achieved</a:t>
            </a:r>
          </a:p>
          <a:p>
            <a:r>
              <a:rPr lang="en-GB" dirty="0"/>
              <a:t>who the main beneficiaries will be</a:t>
            </a:r>
          </a:p>
          <a:p>
            <a:r>
              <a:rPr lang="en-GB" dirty="0"/>
              <a:t>the time period envisaged</a:t>
            </a:r>
          </a:p>
          <a:p>
            <a:r>
              <a:rPr lang="en-GB" dirty="0"/>
              <a:t>the overall cost. </a:t>
            </a:r>
          </a:p>
          <a:p>
            <a:pPr marL="0" indent="0">
              <a:buNone/>
            </a:pPr>
            <a:endParaRPr lang="en-GB" dirty="0"/>
          </a:p>
        </p:txBody>
      </p:sp>
    </p:spTree>
    <p:extLst>
      <p:ext uri="{BB962C8B-B14F-4D97-AF65-F5344CB8AC3E}">
        <p14:creationId xmlns:p14="http://schemas.microsoft.com/office/powerpoint/2010/main" val="3465674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FF240E-A0D8-4155-A011-50CFAB871A9A}"/>
              </a:ext>
            </a:extLst>
          </p:cNvPr>
          <p:cNvSpPr>
            <a:spLocks noGrp="1"/>
          </p:cNvSpPr>
          <p:nvPr>
            <p:ph type="title"/>
          </p:nvPr>
        </p:nvSpPr>
        <p:spPr/>
        <p:txBody>
          <a:bodyPr/>
          <a:lstStyle/>
          <a:p>
            <a:r>
              <a:rPr lang="en-GB" dirty="0"/>
              <a:t>Contents Page</a:t>
            </a:r>
          </a:p>
        </p:txBody>
      </p:sp>
      <p:sp>
        <p:nvSpPr>
          <p:cNvPr id="3" name="Content Placeholder 2">
            <a:extLst>
              <a:ext uri="{FF2B5EF4-FFF2-40B4-BE49-F238E27FC236}">
                <a16:creationId xmlns:a16="http://schemas.microsoft.com/office/drawing/2014/main" id="{2EE7315A-703B-46FC-A578-4CB11971C30B}"/>
              </a:ext>
            </a:extLst>
          </p:cNvPr>
          <p:cNvSpPr>
            <a:spLocks noGrp="1"/>
          </p:cNvSpPr>
          <p:nvPr>
            <p:ph idx="1"/>
          </p:nvPr>
        </p:nvSpPr>
        <p:spPr/>
        <p:txBody>
          <a:bodyPr/>
          <a:lstStyle/>
          <a:p>
            <a:pPr marL="0" indent="0">
              <a:buNone/>
            </a:pPr>
            <a:r>
              <a:rPr lang="en-GB" dirty="0"/>
              <a:t>List the main headings and page numbers</a:t>
            </a:r>
          </a:p>
        </p:txBody>
      </p:sp>
    </p:spTree>
    <p:extLst>
      <p:ext uri="{BB962C8B-B14F-4D97-AF65-F5344CB8AC3E}">
        <p14:creationId xmlns:p14="http://schemas.microsoft.com/office/powerpoint/2010/main" val="19735230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E535E0-E261-475F-94F1-E913ACEB9BB7}"/>
              </a:ext>
            </a:extLst>
          </p:cNvPr>
          <p:cNvSpPr>
            <a:spLocks noGrp="1"/>
          </p:cNvSpPr>
          <p:nvPr>
            <p:ph type="title"/>
          </p:nvPr>
        </p:nvSpPr>
        <p:spPr/>
        <p:txBody>
          <a:bodyPr/>
          <a:lstStyle/>
          <a:p>
            <a:r>
              <a:rPr lang="en-GB" dirty="0"/>
              <a:t>Proposal</a:t>
            </a:r>
          </a:p>
        </p:txBody>
      </p:sp>
      <p:sp>
        <p:nvSpPr>
          <p:cNvPr id="3" name="Content Placeholder 2">
            <a:extLst>
              <a:ext uri="{FF2B5EF4-FFF2-40B4-BE49-F238E27FC236}">
                <a16:creationId xmlns:a16="http://schemas.microsoft.com/office/drawing/2014/main" id="{8FE7BCF1-646E-46BB-8783-BA51DF407257}"/>
              </a:ext>
            </a:extLst>
          </p:cNvPr>
          <p:cNvSpPr>
            <a:spLocks noGrp="1"/>
          </p:cNvSpPr>
          <p:nvPr>
            <p:ph idx="1"/>
          </p:nvPr>
        </p:nvSpPr>
        <p:spPr/>
        <p:txBody>
          <a:bodyPr>
            <a:normAutofit fontScale="85000" lnSpcReduction="20000"/>
          </a:bodyPr>
          <a:lstStyle/>
          <a:p>
            <a:r>
              <a:rPr lang="en-GB" dirty="0"/>
              <a:t>Context</a:t>
            </a:r>
          </a:p>
          <a:p>
            <a:r>
              <a:rPr lang="en-GB" dirty="0"/>
              <a:t>Specific/relevant opportunities and/or problems for organisation and for donor</a:t>
            </a:r>
          </a:p>
          <a:p>
            <a:r>
              <a:rPr lang="en-GB" dirty="0"/>
              <a:t>Objectives (including clarification of the beneficiaries)</a:t>
            </a:r>
          </a:p>
          <a:p>
            <a:r>
              <a:rPr lang="en-GB" dirty="0"/>
              <a:t>Intended process </a:t>
            </a:r>
          </a:p>
          <a:p>
            <a:pPr marL="0" indent="0">
              <a:buNone/>
            </a:pPr>
            <a:r>
              <a:rPr lang="en-GB" dirty="0"/>
              <a:t>Describe the context briefly, giving relevant figures</a:t>
            </a:r>
          </a:p>
          <a:p>
            <a:r>
              <a:rPr lang="en-GB" dirty="0"/>
              <a:t>Explain how you identified the problem or opportunity of particular concern to you</a:t>
            </a:r>
          </a:p>
          <a:p>
            <a:r>
              <a:rPr lang="en-GB" dirty="0"/>
              <a:t>State what qualifies your organisation to address such issues</a:t>
            </a:r>
          </a:p>
          <a:p>
            <a:r>
              <a:rPr lang="en-GB" dirty="0"/>
              <a:t>State the general and specific objectives of the project</a:t>
            </a:r>
          </a:p>
          <a:p>
            <a:r>
              <a:rPr lang="en-GB" dirty="0"/>
              <a:t>Summarise the intended process.</a:t>
            </a:r>
          </a:p>
          <a:p>
            <a:r>
              <a:rPr lang="en-GB" dirty="0"/>
              <a:t>You can refer to the appendices for more detail. If there is a gender specific element, highlight it. If there are risks involved in the project, mention briefly how you will address them, and what degree of flexibility will be needed from the donor side. Discuss sustainability of the project and/or impact. </a:t>
            </a:r>
          </a:p>
          <a:p>
            <a:pPr marL="0" indent="0">
              <a:buNone/>
            </a:pPr>
            <a:endParaRPr lang="en-GB" dirty="0"/>
          </a:p>
        </p:txBody>
      </p:sp>
    </p:spTree>
    <p:extLst>
      <p:ext uri="{BB962C8B-B14F-4D97-AF65-F5344CB8AC3E}">
        <p14:creationId xmlns:p14="http://schemas.microsoft.com/office/powerpoint/2010/main" val="35192938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31C18B-F3E4-4EB7-A44E-5669CDAB2200}"/>
              </a:ext>
            </a:extLst>
          </p:cNvPr>
          <p:cNvSpPr>
            <a:spLocks noGrp="1"/>
          </p:cNvSpPr>
          <p:nvPr>
            <p:ph type="title"/>
          </p:nvPr>
        </p:nvSpPr>
        <p:spPr/>
        <p:txBody>
          <a:bodyPr/>
          <a:lstStyle/>
          <a:p>
            <a:r>
              <a:rPr lang="en-GB" dirty="0"/>
              <a:t>Conclusions and Budgeting</a:t>
            </a:r>
          </a:p>
        </p:txBody>
      </p:sp>
      <p:sp>
        <p:nvSpPr>
          <p:cNvPr id="3" name="Content Placeholder 2">
            <a:extLst>
              <a:ext uri="{FF2B5EF4-FFF2-40B4-BE49-F238E27FC236}">
                <a16:creationId xmlns:a16="http://schemas.microsoft.com/office/drawing/2014/main" id="{BAEAFF91-E83D-47ED-84F3-21F9F02196DC}"/>
              </a:ext>
            </a:extLst>
          </p:cNvPr>
          <p:cNvSpPr>
            <a:spLocks noGrp="1"/>
          </p:cNvSpPr>
          <p:nvPr>
            <p:ph idx="1"/>
          </p:nvPr>
        </p:nvSpPr>
        <p:spPr/>
        <p:txBody>
          <a:bodyPr/>
          <a:lstStyle/>
          <a:p>
            <a:pPr marL="0" indent="0">
              <a:buNone/>
            </a:pPr>
            <a:r>
              <a:rPr lang="en-GB" dirty="0"/>
              <a:t>State briefly what you are requesting from the agency and why. Include a brief budget summary. </a:t>
            </a:r>
          </a:p>
          <a:p>
            <a:pPr marL="0" indent="0">
              <a:buNone/>
            </a:pPr>
            <a:r>
              <a:rPr lang="en-GB" dirty="0"/>
              <a:t>The detailed budget should be in the appendices. Here just give main budget items and totals over the whole project period. This is also a good place to summarise your financing plan for the project </a:t>
            </a:r>
          </a:p>
        </p:txBody>
      </p:sp>
    </p:spTree>
    <p:extLst>
      <p:ext uri="{BB962C8B-B14F-4D97-AF65-F5344CB8AC3E}">
        <p14:creationId xmlns:p14="http://schemas.microsoft.com/office/powerpoint/2010/main" val="12729240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A7C53E-F982-4B7C-ACFC-505B9718BA10}"/>
              </a:ext>
            </a:extLst>
          </p:cNvPr>
          <p:cNvSpPr>
            <a:spLocks noGrp="1"/>
          </p:cNvSpPr>
          <p:nvPr>
            <p:ph type="title"/>
          </p:nvPr>
        </p:nvSpPr>
        <p:spPr/>
        <p:txBody>
          <a:bodyPr/>
          <a:lstStyle/>
          <a:p>
            <a:r>
              <a:rPr lang="en-GB" dirty="0"/>
              <a:t>Appendices</a:t>
            </a:r>
          </a:p>
        </p:txBody>
      </p:sp>
      <p:sp>
        <p:nvSpPr>
          <p:cNvPr id="3" name="Content Placeholder 2">
            <a:extLst>
              <a:ext uri="{FF2B5EF4-FFF2-40B4-BE49-F238E27FC236}">
                <a16:creationId xmlns:a16="http://schemas.microsoft.com/office/drawing/2014/main" id="{E5343740-EF1E-4E15-857E-3F86587BF5C6}"/>
              </a:ext>
            </a:extLst>
          </p:cNvPr>
          <p:cNvSpPr>
            <a:spLocks noGrp="1"/>
          </p:cNvSpPr>
          <p:nvPr>
            <p:ph idx="1"/>
          </p:nvPr>
        </p:nvSpPr>
        <p:spPr/>
        <p:txBody>
          <a:bodyPr/>
          <a:lstStyle/>
          <a:p>
            <a:pPr marL="0" indent="0">
              <a:buNone/>
            </a:pPr>
            <a:r>
              <a:rPr lang="en-GB" dirty="0"/>
              <a:t>Detailed technical description of project, methods, timetable, detailed budget, annual report, audited financial statements, and so on.</a:t>
            </a:r>
          </a:p>
          <a:p>
            <a:pPr marL="0" indent="0">
              <a:buNone/>
            </a:pPr>
            <a:endParaRPr lang="en-GB" dirty="0"/>
          </a:p>
          <a:p>
            <a:pPr marL="0" indent="0">
              <a:buNone/>
            </a:pPr>
            <a:r>
              <a:rPr lang="en-GB" dirty="0"/>
              <a:t>This is where you can put detail without making the body of the proposal too long</a:t>
            </a:r>
            <a:r>
              <a:rPr lang="en-GB"/>
              <a:t>. </a:t>
            </a:r>
            <a:endParaRPr lang="en-GB" dirty="0"/>
          </a:p>
        </p:txBody>
      </p:sp>
    </p:spTree>
    <p:extLst>
      <p:ext uri="{BB962C8B-B14F-4D97-AF65-F5344CB8AC3E}">
        <p14:creationId xmlns:p14="http://schemas.microsoft.com/office/powerpoint/2010/main" val="342239627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3F296A"/>
      </a:dk2>
      <a:lt2>
        <a:srgbClr val="EBEBEB"/>
      </a:lt2>
      <a:accent1>
        <a:srgbClr val="E84574"/>
      </a:accent1>
      <a:accent2>
        <a:srgbClr val="798FF2"/>
      </a:accent2>
      <a:accent3>
        <a:srgbClr val="95C369"/>
      </a:accent3>
      <a:accent4>
        <a:srgbClr val="EE875A"/>
      </a:accent4>
      <a:accent5>
        <a:srgbClr val="C363E8"/>
      </a:accent5>
      <a:accent6>
        <a:srgbClr val="6AADC8"/>
      </a:accent6>
      <a:hlink>
        <a:srgbClr val="FE80C7"/>
      </a:hlink>
      <a:folHlink>
        <a:srgbClr val="FBA3EC"/>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61DDDE80-2DFA-4F2A-B66F-72059846BDAA}"/>
    </a:ext>
  </a:extLst>
</a:theme>
</file>

<file path=docProps/app.xml><?xml version="1.0" encoding="utf-8"?>
<Properties xmlns="http://schemas.openxmlformats.org/officeDocument/2006/extended-properties" xmlns:vt="http://schemas.openxmlformats.org/officeDocument/2006/docPropsVTypes">
  <Template>TM03457452[[fn=Celestial]]</Template>
  <TotalTime>12</TotalTime>
  <Words>401</Words>
  <Application>Microsoft Office PowerPoint</Application>
  <PresentationFormat>Widescreen</PresentationFormat>
  <Paragraphs>44</Paragraphs>
  <Slides>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Celestial</vt:lpstr>
      <vt:lpstr>Funding Proposition</vt:lpstr>
      <vt:lpstr>Suggested Structure for your funding proposition</vt:lpstr>
      <vt:lpstr>Title Page</vt:lpstr>
      <vt:lpstr>Summary Page</vt:lpstr>
      <vt:lpstr>Contents Page</vt:lpstr>
      <vt:lpstr>Proposal</vt:lpstr>
      <vt:lpstr>Conclusions and Budgeting</vt:lpstr>
      <vt:lpstr>Appendices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Funding Proposition</dc:title>
  <dc:creator>Jessica Shore</dc:creator>
  <cp:lastModifiedBy>Jessica Shore</cp:lastModifiedBy>
  <cp:revision>2</cp:revision>
  <dcterms:created xsi:type="dcterms:W3CDTF">2020-04-16T09:57:17Z</dcterms:created>
  <dcterms:modified xsi:type="dcterms:W3CDTF">2020-11-13T09:50:45Z</dcterms:modified>
</cp:coreProperties>
</file>