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78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8FD606-4F12-4D43-A220-8A991CAE4292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0F55F5-F330-4ABE-8D95-49DB0C289055}">
      <dgm:prSet/>
      <dgm:spPr/>
      <dgm:t>
        <a:bodyPr/>
        <a:lstStyle/>
        <a:p>
          <a:pPr algn="ctr"/>
          <a:r>
            <a:rPr lang="en-GB" dirty="0"/>
            <a:t>Develop a training programme that is usable for the Cerulean Tower Hotel and other hotels in both the UK and Japan</a:t>
          </a:r>
          <a:endParaRPr lang="en-US" dirty="0"/>
        </a:p>
      </dgm:t>
    </dgm:pt>
    <dgm:pt modelId="{CA627002-54C6-4EC7-A7E4-8E25AEF02A94}" type="parTrans" cxnId="{A59F74E2-569F-4BF6-B9CC-7E574D6B971B}">
      <dgm:prSet/>
      <dgm:spPr/>
      <dgm:t>
        <a:bodyPr/>
        <a:lstStyle/>
        <a:p>
          <a:endParaRPr lang="en-US"/>
        </a:p>
      </dgm:t>
    </dgm:pt>
    <dgm:pt modelId="{53F5D36D-D458-4C3A-8D0C-C7B79820D80A}" type="sibTrans" cxnId="{A59F74E2-569F-4BF6-B9CC-7E574D6B971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A44AAFE-C4A3-48DC-B60D-7325E839C97F}">
      <dgm:prSet/>
      <dgm:spPr/>
      <dgm:t>
        <a:bodyPr/>
        <a:lstStyle/>
        <a:p>
          <a:pPr algn="ctr"/>
          <a:r>
            <a:rPr lang="en-GB" dirty="0"/>
            <a:t>Clearly define the difference between British/European Hospitality compared to Japanese Hospitality </a:t>
          </a:r>
          <a:endParaRPr lang="en-US" dirty="0"/>
        </a:p>
      </dgm:t>
    </dgm:pt>
    <dgm:pt modelId="{3243B0E8-8141-4E69-BEAD-9D74D087307F}" type="parTrans" cxnId="{463F1799-C145-4348-9015-4C29496B1955}">
      <dgm:prSet/>
      <dgm:spPr/>
      <dgm:t>
        <a:bodyPr/>
        <a:lstStyle/>
        <a:p>
          <a:endParaRPr lang="en-US"/>
        </a:p>
      </dgm:t>
    </dgm:pt>
    <dgm:pt modelId="{84D45E33-2563-4BA5-9AE2-25F3243ECA9A}" type="sibTrans" cxnId="{463F1799-C145-4348-9015-4C29496B195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137E679-A13A-4978-A3C3-969B5A2CF7A6}">
      <dgm:prSet/>
      <dgm:spPr/>
      <dgm:t>
        <a:bodyPr/>
        <a:lstStyle/>
        <a:p>
          <a:pPr algn="ctr"/>
          <a:r>
            <a:rPr lang="en-GB" dirty="0"/>
            <a:t>Clearly explain </a:t>
          </a:r>
          <a:r>
            <a:rPr lang="ja-JP" dirty="0"/>
            <a:t>おもてなし</a:t>
          </a:r>
          <a:r>
            <a:rPr lang="en-GB" dirty="0"/>
            <a:t> (omotenashi)</a:t>
          </a:r>
          <a:endParaRPr lang="en-US" dirty="0"/>
        </a:p>
      </dgm:t>
    </dgm:pt>
    <dgm:pt modelId="{B6328A6E-663F-49BB-A465-482C36EAD61B}" type="parTrans" cxnId="{8ABF546D-A608-4908-A58C-EEE4373618EA}">
      <dgm:prSet/>
      <dgm:spPr/>
      <dgm:t>
        <a:bodyPr/>
        <a:lstStyle/>
        <a:p>
          <a:endParaRPr lang="en-US"/>
        </a:p>
      </dgm:t>
    </dgm:pt>
    <dgm:pt modelId="{E6D79BAB-D22F-4F0F-8422-2C836F2C1F14}" type="sibTrans" cxnId="{8ABF546D-A608-4908-A58C-EEE4373618E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82F2B5A-494A-4DD1-94AF-2489CB171F05}">
      <dgm:prSet/>
      <dgm:spPr/>
      <dgm:t>
        <a:bodyPr/>
        <a:lstStyle/>
        <a:p>
          <a:pPr algn="ctr"/>
          <a:r>
            <a:rPr lang="en-GB" dirty="0"/>
            <a:t>Identify exactly what it means to be a front desk team</a:t>
          </a:r>
          <a:endParaRPr lang="en-US" dirty="0"/>
        </a:p>
      </dgm:t>
    </dgm:pt>
    <dgm:pt modelId="{35A83609-476D-48C1-ABB3-C5CAEBAC566A}" type="parTrans" cxnId="{42B8131A-0328-4545-AB77-FA17D95E3F84}">
      <dgm:prSet/>
      <dgm:spPr/>
      <dgm:t>
        <a:bodyPr/>
        <a:lstStyle/>
        <a:p>
          <a:endParaRPr lang="en-US"/>
        </a:p>
      </dgm:t>
    </dgm:pt>
    <dgm:pt modelId="{5BAD2191-AD39-4454-86E1-C7EC588CE504}" type="sibTrans" cxnId="{42B8131A-0328-4545-AB77-FA17D95E3F84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C7A0C5B-9BDA-404E-8EFC-5649887C6661}" type="pres">
      <dgm:prSet presAssocID="{738FD606-4F12-4D43-A220-8A991CAE4292}" presName="linearFlow" presStyleCnt="0">
        <dgm:presLayoutVars>
          <dgm:dir/>
          <dgm:animLvl val="lvl"/>
          <dgm:resizeHandles val="exact"/>
        </dgm:presLayoutVars>
      </dgm:prSet>
      <dgm:spPr/>
    </dgm:pt>
    <dgm:pt modelId="{FFCBCC7D-D957-44CB-84B1-DC969F800F1C}" type="pres">
      <dgm:prSet presAssocID="{BB0F55F5-F330-4ABE-8D95-49DB0C289055}" presName="compositeNode" presStyleCnt="0"/>
      <dgm:spPr/>
    </dgm:pt>
    <dgm:pt modelId="{3EFD3E23-28C7-4D03-BCE5-03EC5A2DDC74}" type="pres">
      <dgm:prSet presAssocID="{BB0F55F5-F330-4ABE-8D95-49DB0C28905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908C08D-6578-4FD3-9F02-BC4687123E4A}" type="pres">
      <dgm:prSet presAssocID="{BB0F55F5-F330-4ABE-8D95-49DB0C289055}" presName="parSh" presStyleCnt="0"/>
      <dgm:spPr/>
    </dgm:pt>
    <dgm:pt modelId="{3C13DF82-C003-4C6A-A15A-B6FF2715DBA6}" type="pres">
      <dgm:prSet presAssocID="{BB0F55F5-F330-4ABE-8D95-49DB0C289055}" presName="lineNode" presStyleLbl="alignAccFollowNode1" presStyleIdx="0" presStyleCnt="12"/>
      <dgm:spPr/>
    </dgm:pt>
    <dgm:pt modelId="{D7494E6A-165E-4024-813A-CA57CFFC6FCB}" type="pres">
      <dgm:prSet presAssocID="{BB0F55F5-F330-4ABE-8D95-49DB0C289055}" presName="lineArrowNode" presStyleLbl="alignAccFollowNode1" presStyleIdx="1" presStyleCnt="12"/>
      <dgm:spPr/>
    </dgm:pt>
    <dgm:pt modelId="{1993E19D-F2FF-4FFC-A1FD-E2C5B6FEEB93}" type="pres">
      <dgm:prSet presAssocID="{53F5D36D-D458-4C3A-8D0C-C7B79820D80A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D89DB950-9629-44F7-BEFC-9E648B69C74A}" type="pres">
      <dgm:prSet presAssocID="{53F5D36D-D458-4C3A-8D0C-C7B79820D80A}" presName="spacerBetweenCircleAndCallout" presStyleCnt="0">
        <dgm:presLayoutVars/>
      </dgm:prSet>
      <dgm:spPr/>
    </dgm:pt>
    <dgm:pt modelId="{18428AC7-A274-4F61-9706-1E2099349310}" type="pres">
      <dgm:prSet presAssocID="{BB0F55F5-F330-4ABE-8D95-49DB0C289055}" presName="nodeText" presStyleLbl="alignAccFollowNode1" presStyleIdx="2" presStyleCnt="12">
        <dgm:presLayoutVars>
          <dgm:bulletEnabled val="1"/>
        </dgm:presLayoutVars>
      </dgm:prSet>
      <dgm:spPr/>
    </dgm:pt>
    <dgm:pt modelId="{A6BD31CA-43E6-456A-B817-D6BFB2F48864}" type="pres">
      <dgm:prSet presAssocID="{53F5D36D-D458-4C3A-8D0C-C7B79820D80A}" presName="sibTransComposite" presStyleCnt="0"/>
      <dgm:spPr/>
    </dgm:pt>
    <dgm:pt modelId="{92F5523F-7540-4E70-B48E-95AADCEDA3A9}" type="pres">
      <dgm:prSet presAssocID="{2A44AAFE-C4A3-48DC-B60D-7325E839C97F}" presName="compositeNode" presStyleCnt="0"/>
      <dgm:spPr/>
    </dgm:pt>
    <dgm:pt modelId="{EF4D6B72-FA19-4B48-9AA0-5CBE489EA779}" type="pres">
      <dgm:prSet presAssocID="{2A44AAFE-C4A3-48DC-B60D-7325E839C97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BFCFDB2-9C2D-4CCE-A246-F3E13F67A485}" type="pres">
      <dgm:prSet presAssocID="{2A44AAFE-C4A3-48DC-B60D-7325E839C97F}" presName="parSh" presStyleCnt="0"/>
      <dgm:spPr/>
    </dgm:pt>
    <dgm:pt modelId="{2060BA59-2689-488C-BC76-7388D44E841B}" type="pres">
      <dgm:prSet presAssocID="{2A44AAFE-C4A3-48DC-B60D-7325E839C97F}" presName="lineNode" presStyleLbl="alignAccFollowNode1" presStyleIdx="3" presStyleCnt="12"/>
      <dgm:spPr/>
    </dgm:pt>
    <dgm:pt modelId="{FD3D48CD-2AA8-4A15-B84A-5ACE1BA772F5}" type="pres">
      <dgm:prSet presAssocID="{2A44AAFE-C4A3-48DC-B60D-7325E839C97F}" presName="lineArrowNode" presStyleLbl="alignAccFollowNode1" presStyleIdx="4" presStyleCnt="12"/>
      <dgm:spPr/>
    </dgm:pt>
    <dgm:pt modelId="{7EA688D4-77F3-49D5-A0BD-EA5768A820E1}" type="pres">
      <dgm:prSet presAssocID="{84D45E33-2563-4BA5-9AE2-25F3243ECA9A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D6025F39-D34E-4541-A45C-95B4C4F48DAC}" type="pres">
      <dgm:prSet presAssocID="{84D45E33-2563-4BA5-9AE2-25F3243ECA9A}" presName="spacerBetweenCircleAndCallout" presStyleCnt="0">
        <dgm:presLayoutVars/>
      </dgm:prSet>
      <dgm:spPr/>
    </dgm:pt>
    <dgm:pt modelId="{E3B46623-A458-47A9-AE8D-9CED632CCBEA}" type="pres">
      <dgm:prSet presAssocID="{2A44AAFE-C4A3-48DC-B60D-7325E839C97F}" presName="nodeText" presStyleLbl="alignAccFollowNode1" presStyleIdx="5" presStyleCnt="12">
        <dgm:presLayoutVars>
          <dgm:bulletEnabled val="1"/>
        </dgm:presLayoutVars>
      </dgm:prSet>
      <dgm:spPr/>
    </dgm:pt>
    <dgm:pt modelId="{72C06F33-AE82-4825-9E6E-DE9517708AB1}" type="pres">
      <dgm:prSet presAssocID="{84D45E33-2563-4BA5-9AE2-25F3243ECA9A}" presName="sibTransComposite" presStyleCnt="0"/>
      <dgm:spPr/>
    </dgm:pt>
    <dgm:pt modelId="{DDF294F1-1547-4CB9-BF9E-CE0E2ECFD56E}" type="pres">
      <dgm:prSet presAssocID="{F137E679-A13A-4978-A3C3-969B5A2CF7A6}" presName="compositeNode" presStyleCnt="0"/>
      <dgm:spPr/>
    </dgm:pt>
    <dgm:pt modelId="{5DB54C8E-F5CC-40B5-BE89-78FD4FEEEEDF}" type="pres">
      <dgm:prSet presAssocID="{F137E679-A13A-4978-A3C3-969B5A2CF7A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B09F749-4109-42C1-9966-6F1E9406F2F1}" type="pres">
      <dgm:prSet presAssocID="{F137E679-A13A-4978-A3C3-969B5A2CF7A6}" presName="parSh" presStyleCnt="0"/>
      <dgm:spPr/>
    </dgm:pt>
    <dgm:pt modelId="{C7145177-C583-47CB-9697-2102CC0B457F}" type="pres">
      <dgm:prSet presAssocID="{F137E679-A13A-4978-A3C3-969B5A2CF7A6}" presName="lineNode" presStyleLbl="alignAccFollowNode1" presStyleIdx="6" presStyleCnt="12"/>
      <dgm:spPr/>
    </dgm:pt>
    <dgm:pt modelId="{716FDC5E-0DEA-499E-8AC0-FB18395D279D}" type="pres">
      <dgm:prSet presAssocID="{F137E679-A13A-4978-A3C3-969B5A2CF7A6}" presName="lineArrowNode" presStyleLbl="alignAccFollowNode1" presStyleIdx="7" presStyleCnt="12"/>
      <dgm:spPr/>
    </dgm:pt>
    <dgm:pt modelId="{5822F34F-15A1-452B-9924-6F48A3855049}" type="pres">
      <dgm:prSet presAssocID="{E6D79BAB-D22F-4F0F-8422-2C836F2C1F14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78A3B11D-F732-43C7-B874-3446D93F1A51}" type="pres">
      <dgm:prSet presAssocID="{E6D79BAB-D22F-4F0F-8422-2C836F2C1F14}" presName="spacerBetweenCircleAndCallout" presStyleCnt="0">
        <dgm:presLayoutVars/>
      </dgm:prSet>
      <dgm:spPr/>
    </dgm:pt>
    <dgm:pt modelId="{26126672-D6B8-4D37-B2D0-6D0E8A0D5C47}" type="pres">
      <dgm:prSet presAssocID="{F137E679-A13A-4978-A3C3-969B5A2CF7A6}" presName="nodeText" presStyleLbl="alignAccFollowNode1" presStyleIdx="8" presStyleCnt="12">
        <dgm:presLayoutVars>
          <dgm:bulletEnabled val="1"/>
        </dgm:presLayoutVars>
      </dgm:prSet>
      <dgm:spPr/>
    </dgm:pt>
    <dgm:pt modelId="{A3B12F75-4319-41AC-823D-04C0831E7E99}" type="pres">
      <dgm:prSet presAssocID="{E6D79BAB-D22F-4F0F-8422-2C836F2C1F14}" presName="sibTransComposite" presStyleCnt="0"/>
      <dgm:spPr/>
    </dgm:pt>
    <dgm:pt modelId="{97904EBA-F6D9-4E1B-B5F5-878BE660F780}" type="pres">
      <dgm:prSet presAssocID="{582F2B5A-494A-4DD1-94AF-2489CB171F05}" presName="compositeNode" presStyleCnt="0"/>
      <dgm:spPr/>
    </dgm:pt>
    <dgm:pt modelId="{8ED71A2E-623C-4B9D-B22D-C5672FDFC60D}" type="pres">
      <dgm:prSet presAssocID="{582F2B5A-494A-4DD1-94AF-2489CB171F0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A78EA90-AEB1-4D14-9FDD-4D6B0E43EA2F}" type="pres">
      <dgm:prSet presAssocID="{582F2B5A-494A-4DD1-94AF-2489CB171F05}" presName="parSh" presStyleCnt="0"/>
      <dgm:spPr/>
    </dgm:pt>
    <dgm:pt modelId="{03578523-4FE7-4F07-8028-4D7A9D32CD3F}" type="pres">
      <dgm:prSet presAssocID="{582F2B5A-494A-4DD1-94AF-2489CB171F05}" presName="lineNode" presStyleLbl="alignAccFollowNode1" presStyleIdx="9" presStyleCnt="12"/>
      <dgm:spPr/>
    </dgm:pt>
    <dgm:pt modelId="{7835529B-5905-460C-88EE-77A9E719749B}" type="pres">
      <dgm:prSet presAssocID="{582F2B5A-494A-4DD1-94AF-2489CB171F05}" presName="lineArrowNode" presStyleLbl="alignAccFollowNode1" presStyleIdx="10" presStyleCnt="12"/>
      <dgm:spPr/>
    </dgm:pt>
    <dgm:pt modelId="{D3314508-9413-40CB-98EE-C9621D40163B}" type="pres">
      <dgm:prSet presAssocID="{5BAD2191-AD39-4454-86E1-C7EC588CE504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73A34456-AC4D-4EFB-BC76-E4A5E3BD6A12}" type="pres">
      <dgm:prSet presAssocID="{5BAD2191-AD39-4454-86E1-C7EC588CE504}" presName="spacerBetweenCircleAndCallout" presStyleCnt="0">
        <dgm:presLayoutVars/>
      </dgm:prSet>
      <dgm:spPr/>
    </dgm:pt>
    <dgm:pt modelId="{1192C82E-6102-44CD-B150-4B4D37EB1F9A}" type="pres">
      <dgm:prSet presAssocID="{582F2B5A-494A-4DD1-94AF-2489CB171F05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D934B414-1C9E-49E9-B3D3-286757FB2A99}" type="presOf" srcId="{F137E679-A13A-4978-A3C3-969B5A2CF7A6}" destId="{26126672-D6B8-4D37-B2D0-6D0E8A0D5C47}" srcOrd="0" destOrd="0" presId="urn:microsoft.com/office/officeart/2016/7/layout/LinearArrowProcessNumbered"/>
    <dgm:cxn modelId="{42B8131A-0328-4545-AB77-FA17D95E3F84}" srcId="{738FD606-4F12-4D43-A220-8A991CAE4292}" destId="{582F2B5A-494A-4DD1-94AF-2489CB171F05}" srcOrd="3" destOrd="0" parTransId="{35A83609-476D-48C1-ABB3-C5CAEBAC566A}" sibTransId="{5BAD2191-AD39-4454-86E1-C7EC588CE504}"/>
    <dgm:cxn modelId="{848CD348-9ADE-42DA-9735-1BF897B208A4}" type="presOf" srcId="{582F2B5A-494A-4DD1-94AF-2489CB171F05}" destId="{1192C82E-6102-44CD-B150-4B4D37EB1F9A}" srcOrd="0" destOrd="0" presId="urn:microsoft.com/office/officeart/2016/7/layout/LinearArrowProcessNumbered"/>
    <dgm:cxn modelId="{8ABF546D-A608-4908-A58C-EEE4373618EA}" srcId="{738FD606-4F12-4D43-A220-8A991CAE4292}" destId="{F137E679-A13A-4978-A3C3-969B5A2CF7A6}" srcOrd="2" destOrd="0" parTransId="{B6328A6E-663F-49BB-A465-482C36EAD61B}" sibTransId="{E6D79BAB-D22F-4F0F-8422-2C836F2C1F14}"/>
    <dgm:cxn modelId="{233A8E58-570C-4E24-AC25-7B3C0B7A99D7}" type="presOf" srcId="{53F5D36D-D458-4C3A-8D0C-C7B79820D80A}" destId="{1993E19D-F2FF-4FFC-A1FD-E2C5B6FEEB93}" srcOrd="0" destOrd="0" presId="urn:microsoft.com/office/officeart/2016/7/layout/LinearArrowProcessNumbered"/>
    <dgm:cxn modelId="{6D43BB95-9163-49E6-8DA3-4ED57C4BF086}" type="presOf" srcId="{738FD606-4F12-4D43-A220-8A991CAE4292}" destId="{BC7A0C5B-9BDA-404E-8EFC-5649887C6661}" srcOrd="0" destOrd="0" presId="urn:microsoft.com/office/officeart/2016/7/layout/LinearArrowProcessNumbered"/>
    <dgm:cxn modelId="{463F1799-C145-4348-9015-4C29496B1955}" srcId="{738FD606-4F12-4D43-A220-8A991CAE4292}" destId="{2A44AAFE-C4A3-48DC-B60D-7325E839C97F}" srcOrd="1" destOrd="0" parTransId="{3243B0E8-8141-4E69-BEAD-9D74D087307F}" sibTransId="{84D45E33-2563-4BA5-9AE2-25F3243ECA9A}"/>
    <dgm:cxn modelId="{471B0C9E-6291-47A2-BC72-B677B5B8682B}" type="presOf" srcId="{BB0F55F5-F330-4ABE-8D95-49DB0C289055}" destId="{18428AC7-A274-4F61-9706-1E2099349310}" srcOrd="0" destOrd="0" presId="urn:microsoft.com/office/officeart/2016/7/layout/LinearArrowProcessNumbered"/>
    <dgm:cxn modelId="{A5D8DAC5-FBA5-45B8-BE1B-69B2027388A8}" type="presOf" srcId="{5BAD2191-AD39-4454-86E1-C7EC588CE504}" destId="{D3314508-9413-40CB-98EE-C9621D40163B}" srcOrd="0" destOrd="0" presId="urn:microsoft.com/office/officeart/2016/7/layout/LinearArrowProcessNumbered"/>
    <dgm:cxn modelId="{3C0735C7-32A7-4296-97E8-BDA89B255DC5}" type="presOf" srcId="{2A44AAFE-C4A3-48DC-B60D-7325E839C97F}" destId="{E3B46623-A458-47A9-AE8D-9CED632CCBEA}" srcOrd="0" destOrd="0" presId="urn:microsoft.com/office/officeart/2016/7/layout/LinearArrowProcessNumbered"/>
    <dgm:cxn modelId="{A362B9C9-8DC0-4790-BB1B-6EFD20AC9E9D}" type="presOf" srcId="{E6D79BAB-D22F-4F0F-8422-2C836F2C1F14}" destId="{5822F34F-15A1-452B-9924-6F48A3855049}" srcOrd="0" destOrd="0" presId="urn:microsoft.com/office/officeart/2016/7/layout/LinearArrowProcessNumbered"/>
    <dgm:cxn modelId="{A59F74E2-569F-4BF6-B9CC-7E574D6B971B}" srcId="{738FD606-4F12-4D43-A220-8A991CAE4292}" destId="{BB0F55F5-F330-4ABE-8D95-49DB0C289055}" srcOrd="0" destOrd="0" parTransId="{CA627002-54C6-4EC7-A7E4-8E25AEF02A94}" sibTransId="{53F5D36D-D458-4C3A-8D0C-C7B79820D80A}"/>
    <dgm:cxn modelId="{5ACC25F6-709F-46CD-AD73-4CAE27E381D7}" type="presOf" srcId="{84D45E33-2563-4BA5-9AE2-25F3243ECA9A}" destId="{7EA688D4-77F3-49D5-A0BD-EA5768A820E1}" srcOrd="0" destOrd="0" presId="urn:microsoft.com/office/officeart/2016/7/layout/LinearArrowProcessNumbered"/>
    <dgm:cxn modelId="{A22C6555-0B40-4760-BD15-2872F504A7D6}" type="presParOf" srcId="{BC7A0C5B-9BDA-404E-8EFC-5649887C6661}" destId="{FFCBCC7D-D957-44CB-84B1-DC969F800F1C}" srcOrd="0" destOrd="0" presId="urn:microsoft.com/office/officeart/2016/7/layout/LinearArrowProcessNumbered"/>
    <dgm:cxn modelId="{98E8DC8A-E6D1-45F3-BC0D-A7CCA440AC74}" type="presParOf" srcId="{FFCBCC7D-D957-44CB-84B1-DC969F800F1C}" destId="{3EFD3E23-28C7-4D03-BCE5-03EC5A2DDC74}" srcOrd="0" destOrd="0" presId="urn:microsoft.com/office/officeart/2016/7/layout/LinearArrowProcessNumbered"/>
    <dgm:cxn modelId="{F3843101-D45B-49F9-B171-19569DEDE380}" type="presParOf" srcId="{FFCBCC7D-D957-44CB-84B1-DC969F800F1C}" destId="{2908C08D-6578-4FD3-9F02-BC4687123E4A}" srcOrd="1" destOrd="0" presId="urn:microsoft.com/office/officeart/2016/7/layout/LinearArrowProcessNumbered"/>
    <dgm:cxn modelId="{CCE94CE5-3B49-43F6-8BF6-BF0C27342294}" type="presParOf" srcId="{2908C08D-6578-4FD3-9F02-BC4687123E4A}" destId="{3C13DF82-C003-4C6A-A15A-B6FF2715DBA6}" srcOrd="0" destOrd="0" presId="urn:microsoft.com/office/officeart/2016/7/layout/LinearArrowProcessNumbered"/>
    <dgm:cxn modelId="{45C2DC54-9F91-4683-A868-7DFD3EC73E32}" type="presParOf" srcId="{2908C08D-6578-4FD3-9F02-BC4687123E4A}" destId="{D7494E6A-165E-4024-813A-CA57CFFC6FCB}" srcOrd="1" destOrd="0" presId="urn:microsoft.com/office/officeart/2016/7/layout/LinearArrowProcessNumbered"/>
    <dgm:cxn modelId="{FAC7F077-A05E-4405-9E75-0511251E0349}" type="presParOf" srcId="{2908C08D-6578-4FD3-9F02-BC4687123E4A}" destId="{1993E19D-F2FF-4FFC-A1FD-E2C5B6FEEB93}" srcOrd="2" destOrd="0" presId="urn:microsoft.com/office/officeart/2016/7/layout/LinearArrowProcessNumbered"/>
    <dgm:cxn modelId="{B09ADB9D-7450-4784-911D-B07A1064137B}" type="presParOf" srcId="{2908C08D-6578-4FD3-9F02-BC4687123E4A}" destId="{D89DB950-9629-44F7-BEFC-9E648B69C74A}" srcOrd="3" destOrd="0" presId="urn:microsoft.com/office/officeart/2016/7/layout/LinearArrowProcessNumbered"/>
    <dgm:cxn modelId="{3510DC54-DA37-4484-839B-CF42DA7478B2}" type="presParOf" srcId="{FFCBCC7D-D957-44CB-84B1-DC969F800F1C}" destId="{18428AC7-A274-4F61-9706-1E2099349310}" srcOrd="2" destOrd="0" presId="urn:microsoft.com/office/officeart/2016/7/layout/LinearArrowProcessNumbered"/>
    <dgm:cxn modelId="{1AC913DC-8455-45C1-83BF-1A6A3BFEC50D}" type="presParOf" srcId="{BC7A0C5B-9BDA-404E-8EFC-5649887C6661}" destId="{A6BD31CA-43E6-456A-B817-D6BFB2F48864}" srcOrd="1" destOrd="0" presId="urn:microsoft.com/office/officeart/2016/7/layout/LinearArrowProcessNumbered"/>
    <dgm:cxn modelId="{C20FB786-4FDF-4E65-95A4-A617EE259D89}" type="presParOf" srcId="{BC7A0C5B-9BDA-404E-8EFC-5649887C6661}" destId="{92F5523F-7540-4E70-B48E-95AADCEDA3A9}" srcOrd="2" destOrd="0" presId="urn:microsoft.com/office/officeart/2016/7/layout/LinearArrowProcessNumbered"/>
    <dgm:cxn modelId="{8A1B9351-A2AE-4568-998E-54A71636B75E}" type="presParOf" srcId="{92F5523F-7540-4E70-B48E-95AADCEDA3A9}" destId="{EF4D6B72-FA19-4B48-9AA0-5CBE489EA779}" srcOrd="0" destOrd="0" presId="urn:microsoft.com/office/officeart/2016/7/layout/LinearArrowProcessNumbered"/>
    <dgm:cxn modelId="{45D0CB8E-5DF4-43B3-8BB9-AB691F70DB61}" type="presParOf" srcId="{92F5523F-7540-4E70-B48E-95AADCEDA3A9}" destId="{6BFCFDB2-9C2D-4CCE-A246-F3E13F67A485}" srcOrd="1" destOrd="0" presId="urn:microsoft.com/office/officeart/2016/7/layout/LinearArrowProcessNumbered"/>
    <dgm:cxn modelId="{D93E415F-25C3-4A8E-A167-4803E0F69E50}" type="presParOf" srcId="{6BFCFDB2-9C2D-4CCE-A246-F3E13F67A485}" destId="{2060BA59-2689-488C-BC76-7388D44E841B}" srcOrd="0" destOrd="0" presId="urn:microsoft.com/office/officeart/2016/7/layout/LinearArrowProcessNumbered"/>
    <dgm:cxn modelId="{2D7FAB25-6B7B-4486-9E92-12F88BBBACF0}" type="presParOf" srcId="{6BFCFDB2-9C2D-4CCE-A246-F3E13F67A485}" destId="{FD3D48CD-2AA8-4A15-B84A-5ACE1BA772F5}" srcOrd="1" destOrd="0" presId="urn:microsoft.com/office/officeart/2016/7/layout/LinearArrowProcessNumbered"/>
    <dgm:cxn modelId="{C0A7332D-F968-46AE-96BD-84E8959F416E}" type="presParOf" srcId="{6BFCFDB2-9C2D-4CCE-A246-F3E13F67A485}" destId="{7EA688D4-77F3-49D5-A0BD-EA5768A820E1}" srcOrd="2" destOrd="0" presId="urn:microsoft.com/office/officeart/2016/7/layout/LinearArrowProcessNumbered"/>
    <dgm:cxn modelId="{6C3B40C4-8A8F-43D0-88F8-C4FB5228548E}" type="presParOf" srcId="{6BFCFDB2-9C2D-4CCE-A246-F3E13F67A485}" destId="{D6025F39-D34E-4541-A45C-95B4C4F48DAC}" srcOrd="3" destOrd="0" presId="urn:microsoft.com/office/officeart/2016/7/layout/LinearArrowProcessNumbered"/>
    <dgm:cxn modelId="{DE7F3388-0932-44F0-BFDA-17DB4B7EF7D7}" type="presParOf" srcId="{92F5523F-7540-4E70-B48E-95AADCEDA3A9}" destId="{E3B46623-A458-47A9-AE8D-9CED632CCBEA}" srcOrd="2" destOrd="0" presId="urn:microsoft.com/office/officeart/2016/7/layout/LinearArrowProcessNumbered"/>
    <dgm:cxn modelId="{73F8A58E-EC05-442E-8B7A-3892BFA5B872}" type="presParOf" srcId="{BC7A0C5B-9BDA-404E-8EFC-5649887C6661}" destId="{72C06F33-AE82-4825-9E6E-DE9517708AB1}" srcOrd="3" destOrd="0" presId="urn:microsoft.com/office/officeart/2016/7/layout/LinearArrowProcessNumbered"/>
    <dgm:cxn modelId="{45AF13B9-B757-424B-8132-DBCF8EE7C9F8}" type="presParOf" srcId="{BC7A0C5B-9BDA-404E-8EFC-5649887C6661}" destId="{DDF294F1-1547-4CB9-BF9E-CE0E2ECFD56E}" srcOrd="4" destOrd="0" presId="urn:microsoft.com/office/officeart/2016/7/layout/LinearArrowProcessNumbered"/>
    <dgm:cxn modelId="{9424EB98-6E10-4D17-A8C6-3AFC34148CD7}" type="presParOf" srcId="{DDF294F1-1547-4CB9-BF9E-CE0E2ECFD56E}" destId="{5DB54C8E-F5CC-40B5-BE89-78FD4FEEEEDF}" srcOrd="0" destOrd="0" presId="urn:microsoft.com/office/officeart/2016/7/layout/LinearArrowProcessNumbered"/>
    <dgm:cxn modelId="{912D0570-2156-43A5-B465-860A494A3C92}" type="presParOf" srcId="{DDF294F1-1547-4CB9-BF9E-CE0E2ECFD56E}" destId="{FB09F749-4109-42C1-9966-6F1E9406F2F1}" srcOrd="1" destOrd="0" presId="urn:microsoft.com/office/officeart/2016/7/layout/LinearArrowProcessNumbered"/>
    <dgm:cxn modelId="{D3D4359E-87D9-47D4-8493-83C8B60181F4}" type="presParOf" srcId="{FB09F749-4109-42C1-9966-6F1E9406F2F1}" destId="{C7145177-C583-47CB-9697-2102CC0B457F}" srcOrd="0" destOrd="0" presId="urn:microsoft.com/office/officeart/2016/7/layout/LinearArrowProcessNumbered"/>
    <dgm:cxn modelId="{B8A151CE-3603-40A5-9E39-007C93D107DB}" type="presParOf" srcId="{FB09F749-4109-42C1-9966-6F1E9406F2F1}" destId="{716FDC5E-0DEA-499E-8AC0-FB18395D279D}" srcOrd="1" destOrd="0" presId="urn:microsoft.com/office/officeart/2016/7/layout/LinearArrowProcessNumbered"/>
    <dgm:cxn modelId="{41C7575D-EE65-4EFD-9DAC-FCC9A9D885E3}" type="presParOf" srcId="{FB09F749-4109-42C1-9966-6F1E9406F2F1}" destId="{5822F34F-15A1-452B-9924-6F48A3855049}" srcOrd="2" destOrd="0" presId="urn:microsoft.com/office/officeart/2016/7/layout/LinearArrowProcessNumbered"/>
    <dgm:cxn modelId="{C1FA2B97-35CA-45AC-9A31-5EF3A2733044}" type="presParOf" srcId="{FB09F749-4109-42C1-9966-6F1E9406F2F1}" destId="{78A3B11D-F732-43C7-B874-3446D93F1A51}" srcOrd="3" destOrd="0" presId="urn:microsoft.com/office/officeart/2016/7/layout/LinearArrowProcessNumbered"/>
    <dgm:cxn modelId="{84448820-CA25-4279-8CD1-0374566719F8}" type="presParOf" srcId="{DDF294F1-1547-4CB9-BF9E-CE0E2ECFD56E}" destId="{26126672-D6B8-4D37-B2D0-6D0E8A0D5C47}" srcOrd="2" destOrd="0" presId="urn:microsoft.com/office/officeart/2016/7/layout/LinearArrowProcessNumbered"/>
    <dgm:cxn modelId="{A0893F17-6EC0-4DA3-B548-5D76F319E4E3}" type="presParOf" srcId="{BC7A0C5B-9BDA-404E-8EFC-5649887C6661}" destId="{A3B12F75-4319-41AC-823D-04C0831E7E99}" srcOrd="5" destOrd="0" presId="urn:microsoft.com/office/officeart/2016/7/layout/LinearArrowProcessNumbered"/>
    <dgm:cxn modelId="{039811D7-4833-4293-902A-B9D6AAEE3E54}" type="presParOf" srcId="{BC7A0C5B-9BDA-404E-8EFC-5649887C6661}" destId="{97904EBA-F6D9-4E1B-B5F5-878BE660F780}" srcOrd="6" destOrd="0" presId="urn:microsoft.com/office/officeart/2016/7/layout/LinearArrowProcessNumbered"/>
    <dgm:cxn modelId="{975C99F0-B529-4B38-BFC7-B2DCEE948CB7}" type="presParOf" srcId="{97904EBA-F6D9-4E1B-B5F5-878BE660F780}" destId="{8ED71A2E-623C-4B9D-B22D-C5672FDFC60D}" srcOrd="0" destOrd="0" presId="urn:microsoft.com/office/officeart/2016/7/layout/LinearArrowProcessNumbered"/>
    <dgm:cxn modelId="{81802F00-4579-4BFF-8E99-3B6D45CC5968}" type="presParOf" srcId="{97904EBA-F6D9-4E1B-B5F5-878BE660F780}" destId="{6A78EA90-AEB1-4D14-9FDD-4D6B0E43EA2F}" srcOrd="1" destOrd="0" presId="urn:microsoft.com/office/officeart/2016/7/layout/LinearArrowProcessNumbered"/>
    <dgm:cxn modelId="{67D1B4F2-2FFB-475B-AF16-1980C29D0C56}" type="presParOf" srcId="{6A78EA90-AEB1-4D14-9FDD-4D6B0E43EA2F}" destId="{03578523-4FE7-4F07-8028-4D7A9D32CD3F}" srcOrd="0" destOrd="0" presId="urn:microsoft.com/office/officeart/2016/7/layout/LinearArrowProcessNumbered"/>
    <dgm:cxn modelId="{6AC55DFB-2703-4A55-ABCE-1E5A5DEC9A33}" type="presParOf" srcId="{6A78EA90-AEB1-4D14-9FDD-4D6B0E43EA2F}" destId="{7835529B-5905-460C-88EE-77A9E719749B}" srcOrd="1" destOrd="0" presId="urn:microsoft.com/office/officeart/2016/7/layout/LinearArrowProcessNumbered"/>
    <dgm:cxn modelId="{81145C29-DD61-4120-9805-2A71791D2CEA}" type="presParOf" srcId="{6A78EA90-AEB1-4D14-9FDD-4D6B0E43EA2F}" destId="{D3314508-9413-40CB-98EE-C9621D40163B}" srcOrd="2" destOrd="0" presId="urn:microsoft.com/office/officeart/2016/7/layout/LinearArrowProcessNumbered"/>
    <dgm:cxn modelId="{3AA0DA62-0FE0-4418-9D9E-2B36CA3DFEE7}" type="presParOf" srcId="{6A78EA90-AEB1-4D14-9FDD-4D6B0E43EA2F}" destId="{73A34456-AC4D-4EFB-BC76-E4A5E3BD6A12}" srcOrd="3" destOrd="0" presId="urn:microsoft.com/office/officeart/2016/7/layout/LinearArrowProcessNumbered"/>
    <dgm:cxn modelId="{BB58ADF8-EE5C-4EEE-87E2-7F14C70E3152}" type="presParOf" srcId="{97904EBA-F6D9-4E1B-B5F5-878BE660F780}" destId="{1192C82E-6102-44CD-B150-4B4D37EB1F9A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9EE70F-D6D5-40FE-90A1-D65E9A74F39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564351-FBB6-4BE5-9903-5D0B48F1A7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Final project date: 2</a:t>
          </a:r>
          <a:r>
            <a:rPr lang="en-GB" baseline="30000"/>
            <a:t>nd</a:t>
          </a:r>
          <a:r>
            <a:rPr lang="en-GB"/>
            <a:t> May 2025</a:t>
          </a:r>
          <a:endParaRPr lang="en-US"/>
        </a:p>
      </dgm:t>
    </dgm:pt>
    <dgm:pt modelId="{8C1203AB-327E-4959-8C3A-41BBDE44E1B8}" type="parTrans" cxnId="{A4804417-0F56-473E-B31F-79E6A701212A}">
      <dgm:prSet/>
      <dgm:spPr/>
      <dgm:t>
        <a:bodyPr/>
        <a:lstStyle/>
        <a:p>
          <a:endParaRPr lang="en-US"/>
        </a:p>
      </dgm:t>
    </dgm:pt>
    <dgm:pt modelId="{EB15573E-7CD3-4D38-9A43-870A065EB863}" type="sibTrans" cxnId="{A4804417-0F56-473E-B31F-79E6A701212A}">
      <dgm:prSet/>
      <dgm:spPr/>
      <dgm:t>
        <a:bodyPr/>
        <a:lstStyle/>
        <a:p>
          <a:endParaRPr lang="en-US"/>
        </a:p>
      </dgm:t>
    </dgm:pt>
    <dgm:pt modelId="{003F7984-160C-4D2B-BD65-983482FE65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Survey finished by 21</a:t>
          </a:r>
          <a:r>
            <a:rPr lang="en-GB" baseline="30000"/>
            <a:t>st</a:t>
          </a:r>
          <a:r>
            <a:rPr lang="en-GB"/>
            <a:t> February and ready to be sent out</a:t>
          </a:r>
          <a:endParaRPr lang="en-US"/>
        </a:p>
      </dgm:t>
    </dgm:pt>
    <dgm:pt modelId="{E958CA25-65D7-4906-A495-8391BBCF84F0}" type="parTrans" cxnId="{278DE4C1-DE11-49EE-9D92-0304ED431296}">
      <dgm:prSet/>
      <dgm:spPr/>
      <dgm:t>
        <a:bodyPr/>
        <a:lstStyle/>
        <a:p>
          <a:endParaRPr lang="en-US"/>
        </a:p>
      </dgm:t>
    </dgm:pt>
    <dgm:pt modelId="{03457AA0-8508-43D8-BA81-934950B81876}" type="sibTrans" cxnId="{278DE4C1-DE11-49EE-9D92-0304ED431296}">
      <dgm:prSet/>
      <dgm:spPr/>
      <dgm:t>
        <a:bodyPr/>
        <a:lstStyle/>
        <a:p>
          <a:endParaRPr lang="en-US"/>
        </a:p>
      </dgm:t>
    </dgm:pt>
    <dgm:pt modelId="{992C6AC5-8B55-413B-9A1D-C7593FAAD1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Track progress using a Gantt Chart</a:t>
          </a:r>
          <a:endParaRPr lang="en-US"/>
        </a:p>
      </dgm:t>
    </dgm:pt>
    <dgm:pt modelId="{93DE37B4-EF45-4AD1-B766-AF4EA9954674}" type="parTrans" cxnId="{66FCC567-387E-4AB8-9A68-40050D59326D}">
      <dgm:prSet/>
      <dgm:spPr/>
      <dgm:t>
        <a:bodyPr/>
        <a:lstStyle/>
        <a:p>
          <a:endParaRPr lang="en-US"/>
        </a:p>
      </dgm:t>
    </dgm:pt>
    <dgm:pt modelId="{6DCB1A37-C88F-4D0D-B2FE-37EDF0728ECB}" type="sibTrans" cxnId="{66FCC567-387E-4AB8-9A68-40050D59326D}">
      <dgm:prSet/>
      <dgm:spPr/>
      <dgm:t>
        <a:bodyPr/>
        <a:lstStyle/>
        <a:p>
          <a:endParaRPr lang="en-US"/>
        </a:p>
      </dgm:t>
    </dgm:pt>
    <dgm:pt modelId="{D648A5D3-84E3-4556-B11C-8622FD1EADEA}" type="pres">
      <dgm:prSet presAssocID="{E89EE70F-D6D5-40FE-90A1-D65E9A74F39B}" presName="root" presStyleCnt="0">
        <dgm:presLayoutVars>
          <dgm:dir/>
          <dgm:resizeHandles val="exact"/>
        </dgm:presLayoutVars>
      </dgm:prSet>
      <dgm:spPr/>
    </dgm:pt>
    <dgm:pt modelId="{C7ABBFEF-13E9-4778-8608-CB9F458FDA4C}" type="pres">
      <dgm:prSet presAssocID="{75564351-FBB6-4BE5-9903-5D0B48F1A79C}" presName="compNode" presStyleCnt="0"/>
      <dgm:spPr/>
    </dgm:pt>
    <dgm:pt modelId="{D853E930-1781-4319-80ED-68F27FE3268A}" type="pres">
      <dgm:prSet presAssocID="{75564351-FBB6-4BE5-9903-5D0B48F1A7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02B8A9D-3262-4D13-8DC9-089D32E72EB0}" type="pres">
      <dgm:prSet presAssocID="{75564351-FBB6-4BE5-9903-5D0B48F1A79C}" presName="spaceRect" presStyleCnt="0"/>
      <dgm:spPr/>
    </dgm:pt>
    <dgm:pt modelId="{D9C048C9-32EC-4819-825D-F710039DE950}" type="pres">
      <dgm:prSet presAssocID="{75564351-FBB6-4BE5-9903-5D0B48F1A79C}" presName="textRect" presStyleLbl="revTx" presStyleIdx="0" presStyleCnt="3">
        <dgm:presLayoutVars>
          <dgm:chMax val="1"/>
          <dgm:chPref val="1"/>
        </dgm:presLayoutVars>
      </dgm:prSet>
      <dgm:spPr/>
    </dgm:pt>
    <dgm:pt modelId="{85AB87DB-504C-463C-97D2-3E7696C226A9}" type="pres">
      <dgm:prSet presAssocID="{EB15573E-7CD3-4D38-9A43-870A065EB863}" presName="sibTrans" presStyleCnt="0"/>
      <dgm:spPr/>
    </dgm:pt>
    <dgm:pt modelId="{C8DEDB5E-B13F-476F-B67A-06AFDFFEC9B0}" type="pres">
      <dgm:prSet presAssocID="{003F7984-160C-4D2B-BD65-983482FE65A9}" presName="compNode" presStyleCnt="0"/>
      <dgm:spPr/>
    </dgm:pt>
    <dgm:pt modelId="{67243782-721B-4EE9-B77F-131F44986F50}" type="pres">
      <dgm:prSet presAssocID="{003F7984-160C-4D2B-BD65-983482FE65A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CF0C542-8D0C-4A91-8093-84EE5D2F5F1E}" type="pres">
      <dgm:prSet presAssocID="{003F7984-160C-4D2B-BD65-983482FE65A9}" presName="spaceRect" presStyleCnt="0"/>
      <dgm:spPr/>
    </dgm:pt>
    <dgm:pt modelId="{212C4BE7-52E7-4F17-8428-A6050D04A6D4}" type="pres">
      <dgm:prSet presAssocID="{003F7984-160C-4D2B-BD65-983482FE65A9}" presName="textRect" presStyleLbl="revTx" presStyleIdx="1" presStyleCnt="3">
        <dgm:presLayoutVars>
          <dgm:chMax val="1"/>
          <dgm:chPref val="1"/>
        </dgm:presLayoutVars>
      </dgm:prSet>
      <dgm:spPr/>
    </dgm:pt>
    <dgm:pt modelId="{1975D9BC-2BCB-46FB-9F70-F50012864135}" type="pres">
      <dgm:prSet presAssocID="{03457AA0-8508-43D8-BA81-934950B81876}" presName="sibTrans" presStyleCnt="0"/>
      <dgm:spPr/>
    </dgm:pt>
    <dgm:pt modelId="{6426E9FB-F074-4993-8285-632AF0793DA8}" type="pres">
      <dgm:prSet presAssocID="{992C6AC5-8B55-413B-9A1D-C7593FAAD1B9}" presName="compNode" presStyleCnt="0"/>
      <dgm:spPr/>
    </dgm:pt>
    <dgm:pt modelId="{87CE2CB1-EF7E-41F8-BC03-1B8DDD264C14}" type="pres">
      <dgm:prSet presAssocID="{992C6AC5-8B55-413B-9A1D-C7593FAAD1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941487A-81DB-454E-A077-CB93AB329CF6}" type="pres">
      <dgm:prSet presAssocID="{992C6AC5-8B55-413B-9A1D-C7593FAAD1B9}" presName="spaceRect" presStyleCnt="0"/>
      <dgm:spPr/>
    </dgm:pt>
    <dgm:pt modelId="{A11D9859-A57B-403B-AD25-4E399B484BB5}" type="pres">
      <dgm:prSet presAssocID="{992C6AC5-8B55-413B-9A1D-C7593FAAD1B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4804417-0F56-473E-B31F-79E6A701212A}" srcId="{E89EE70F-D6D5-40FE-90A1-D65E9A74F39B}" destId="{75564351-FBB6-4BE5-9903-5D0B48F1A79C}" srcOrd="0" destOrd="0" parTransId="{8C1203AB-327E-4959-8C3A-41BBDE44E1B8}" sibTransId="{EB15573E-7CD3-4D38-9A43-870A065EB863}"/>
    <dgm:cxn modelId="{CDBFEA31-C51F-4472-AF63-ECFB8FE60CDD}" type="presOf" srcId="{992C6AC5-8B55-413B-9A1D-C7593FAAD1B9}" destId="{A11D9859-A57B-403B-AD25-4E399B484BB5}" srcOrd="0" destOrd="0" presId="urn:microsoft.com/office/officeart/2018/2/layout/IconLabelList"/>
    <dgm:cxn modelId="{AD442A32-8797-499D-B7A6-3DDAD1C7701E}" type="presOf" srcId="{E89EE70F-D6D5-40FE-90A1-D65E9A74F39B}" destId="{D648A5D3-84E3-4556-B11C-8622FD1EADEA}" srcOrd="0" destOrd="0" presId="urn:microsoft.com/office/officeart/2018/2/layout/IconLabelList"/>
    <dgm:cxn modelId="{519C8464-D39D-49A0-9BE3-2FB2EABA2603}" type="presOf" srcId="{003F7984-160C-4D2B-BD65-983482FE65A9}" destId="{212C4BE7-52E7-4F17-8428-A6050D04A6D4}" srcOrd="0" destOrd="0" presId="urn:microsoft.com/office/officeart/2018/2/layout/IconLabelList"/>
    <dgm:cxn modelId="{66FCC567-387E-4AB8-9A68-40050D59326D}" srcId="{E89EE70F-D6D5-40FE-90A1-D65E9A74F39B}" destId="{992C6AC5-8B55-413B-9A1D-C7593FAAD1B9}" srcOrd="2" destOrd="0" parTransId="{93DE37B4-EF45-4AD1-B766-AF4EA9954674}" sibTransId="{6DCB1A37-C88F-4D0D-B2FE-37EDF0728ECB}"/>
    <dgm:cxn modelId="{CC50D083-931D-413A-8998-51D5C7593E2A}" type="presOf" srcId="{75564351-FBB6-4BE5-9903-5D0B48F1A79C}" destId="{D9C048C9-32EC-4819-825D-F710039DE950}" srcOrd="0" destOrd="0" presId="urn:microsoft.com/office/officeart/2018/2/layout/IconLabelList"/>
    <dgm:cxn modelId="{278DE4C1-DE11-49EE-9D92-0304ED431296}" srcId="{E89EE70F-D6D5-40FE-90A1-D65E9A74F39B}" destId="{003F7984-160C-4D2B-BD65-983482FE65A9}" srcOrd="1" destOrd="0" parTransId="{E958CA25-65D7-4906-A495-8391BBCF84F0}" sibTransId="{03457AA0-8508-43D8-BA81-934950B81876}"/>
    <dgm:cxn modelId="{9F40BF2A-6E6C-4074-956B-0FBC7B356EA2}" type="presParOf" srcId="{D648A5D3-84E3-4556-B11C-8622FD1EADEA}" destId="{C7ABBFEF-13E9-4778-8608-CB9F458FDA4C}" srcOrd="0" destOrd="0" presId="urn:microsoft.com/office/officeart/2018/2/layout/IconLabelList"/>
    <dgm:cxn modelId="{229D86E0-A148-419E-944A-2ED846EB1250}" type="presParOf" srcId="{C7ABBFEF-13E9-4778-8608-CB9F458FDA4C}" destId="{D853E930-1781-4319-80ED-68F27FE3268A}" srcOrd="0" destOrd="0" presId="urn:microsoft.com/office/officeart/2018/2/layout/IconLabelList"/>
    <dgm:cxn modelId="{0BC2F3E1-306C-4CE9-B4A6-8FA5959F7E0F}" type="presParOf" srcId="{C7ABBFEF-13E9-4778-8608-CB9F458FDA4C}" destId="{202B8A9D-3262-4D13-8DC9-089D32E72EB0}" srcOrd="1" destOrd="0" presId="urn:microsoft.com/office/officeart/2018/2/layout/IconLabelList"/>
    <dgm:cxn modelId="{962618B0-3FCD-4633-899F-04FDB16329E7}" type="presParOf" srcId="{C7ABBFEF-13E9-4778-8608-CB9F458FDA4C}" destId="{D9C048C9-32EC-4819-825D-F710039DE950}" srcOrd="2" destOrd="0" presId="urn:microsoft.com/office/officeart/2018/2/layout/IconLabelList"/>
    <dgm:cxn modelId="{B939B0F6-904B-441A-A71A-4399217ADA46}" type="presParOf" srcId="{D648A5D3-84E3-4556-B11C-8622FD1EADEA}" destId="{85AB87DB-504C-463C-97D2-3E7696C226A9}" srcOrd="1" destOrd="0" presId="urn:microsoft.com/office/officeart/2018/2/layout/IconLabelList"/>
    <dgm:cxn modelId="{8FD9ED8C-4478-4F75-84B3-DC71B3ED7FC0}" type="presParOf" srcId="{D648A5D3-84E3-4556-B11C-8622FD1EADEA}" destId="{C8DEDB5E-B13F-476F-B67A-06AFDFFEC9B0}" srcOrd="2" destOrd="0" presId="urn:microsoft.com/office/officeart/2018/2/layout/IconLabelList"/>
    <dgm:cxn modelId="{00F86B6B-D70D-480E-98AA-EB6D5C129C71}" type="presParOf" srcId="{C8DEDB5E-B13F-476F-B67A-06AFDFFEC9B0}" destId="{67243782-721B-4EE9-B77F-131F44986F50}" srcOrd="0" destOrd="0" presId="urn:microsoft.com/office/officeart/2018/2/layout/IconLabelList"/>
    <dgm:cxn modelId="{6E4B076F-9591-4F5B-95FF-72B10FC1282C}" type="presParOf" srcId="{C8DEDB5E-B13F-476F-B67A-06AFDFFEC9B0}" destId="{0CF0C542-8D0C-4A91-8093-84EE5D2F5F1E}" srcOrd="1" destOrd="0" presId="urn:microsoft.com/office/officeart/2018/2/layout/IconLabelList"/>
    <dgm:cxn modelId="{C4634F23-CF3E-460F-9A40-147EC85F153D}" type="presParOf" srcId="{C8DEDB5E-B13F-476F-B67A-06AFDFFEC9B0}" destId="{212C4BE7-52E7-4F17-8428-A6050D04A6D4}" srcOrd="2" destOrd="0" presId="urn:microsoft.com/office/officeart/2018/2/layout/IconLabelList"/>
    <dgm:cxn modelId="{9D492548-6FA7-42FB-B4EC-8E2794E24ADE}" type="presParOf" srcId="{D648A5D3-84E3-4556-B11C-8622FD1EADEA}" destId="{1975D9BC-2BCB-46FB-9F70-F50012864135}" srcOrd="3" destOrd="0" presId="urn:microsoft.com/office/officeart/2018/2/layout/IconLabelList"/>
    <dgm:cxn modelId="{FF1129B1-BF04-48B3-9C5A-6C0397F058A2}" type="presParOf" srcId="{D648A5D3-84E3-4556-B11C-8622FD1EADEA}" destId="{6426E9FB-F074-4993-8285-632AF0793DA8}" srcOrd="4" destOrd="0" presId="urn:microsoft.com/office/officeart/2018/2/layout/IconLabelList"/>
    <dgm:cxn modelId="{A53656FF-2A02-4EE3-A8F6-D437503A7ABA}" type="presParOf" srcId="{6426E9FB-F074-4993-8285-632AF0793DA8}" destId="{87CE2CB1-EF7E-41F8-BC03-1B8DDD264C14}" srcOrd="0" destOrd="0" presId="urn:microsoft.com/office/officeart/2018/2/layout/IconLabelList"/>
    <dgm:cxn modelId="{351493CD-B250-417F-982B-F30308A333C0}" type="presParOf" srcId="{6426E9FB-F074-4993-8285-632AF0793DA8}" destId="{1941487A-81DB-454E-A077-CB93AB329CF6}" srcOrd="1" destOrd="0" presId="urn:microsoft.com/office/officeart/2018/2/layout/IconLabelList"/>
    <dgm:cxn modelId="{806C5984-A14C-4D57-8DD0-C39A174284B0}" type="presParOf" srcId="{6426E9FB-F074-4993-8285-632AF0793DA8}" destId="{A11D9859-A57B-403B-AD25-4E399B484BB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95F275-AC7E-434C-BC40-550154185C7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D070AD1-F024-4322-8005-63001263971C}">
      <dgm:prSet/>
      <dgm:spPr/>
      <dgm:t>
        <a:bodyPr/>
        <a:lstStyle/>
        <a:p>
          <a:r>
            <a:rPr lang="en-GB"/>
            <a:t>Surveys</a:t>
          </a:r>
          <a:endParaRPr lang="en-US"/>
        </a:p>
      </dgm:t>
    </dgm:pt>
    <dgm:pt modelId="{67DEC652-82A6-4DC4-AD75-430B58022964}" type="parTrans" cxnId="{4583A2AA-18D7-4DC4-AC80-40B6C3052571}">
      <dgm:prSet/>
      <dgm:spPr/>
      <dgm:t>
        <a:bodyPr/>
        <a:lstStyle/>
        <a:p>
          <a:endParaRPr lang="en-US"/>
        </a:p>
      </dgm:t>
    </dgm:pt>
    <dgm:pt modelId="{8545B87D-D042-4971-869D-7FB191DDA08F}" type="sibTrans" cxnId="{4583A2AA-18D7-4DC4-AC80-40B6C3052571}">
      <dgm:prSet/>
      <dgm:spPr/>
      <dgm:t>
        <a:bodyPr/>
        <a:lstStyle/>
        <a:p>
          <a:endParaRPr lang="en-US"/>
        </a:p>
      </dgm:t>
    </dgm:pt>
    <dgm:pt modelId="{234A0797-5200-4657-8160-6244CD73F6A0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4EC6C03A-A988-444D-AE7D-539387583934}" type="parTrans" cxnId="{CDF7D73E-2461-4157-AE77-BA71D9F6A249}">
      <dgm:prSet/>
      <dgm:spPr/>
      <dgm:t>
        <a:bodyPr/>
        <a:lstStyle/>
        <a:p>
          <a:endParaRPr lang="en-US"/>
        </a:p>
      </dgm:t>
    </dgm:pt>
    <dgm:pt modelId="{7D79CE1E-DD4E-4799-93D7-F85610EAE31A}" type="sibTrans" cxnId="{CDF7D73E-2461-4157-AE77-BA71D9F6A249}">
      <dgm:prSet/>
      <dgm:spPr/>
      <dgm:t>
        <a:bodyPr/>
        <a:lstStyle/>
        <a:p>
          <a:endParaRPr lang="en-US"/>
        </a:p>
      </dgm:t>
    </dgm:pt>
    <dgm:pt modelId="{151038EB-CC9A-4C8F-AD75-58AE16E52EA2}">
      <dgm:prSet/>
      <dgm:spPr/>
      <dgm:t>
        <a:bodyPr/>
        <a:lstStyle/>
        <a:p>
          <a:r>
            <a:rPr lang="en-GB"/>
            <a:t>Compiled together in one report with the final training programme</a:t>
          </a:r>
          <a:endParaRPr lang="en-US"/>
        </a:p>
      </dgm:t>
    </dgm:pt>
    <dgm:pt modelId="{5891D05C-4AD1-461B-BE0F-26E6BA9061EF}" type="parTrans" cxnId="{0CA0B1A6-6E09-4319-8089-0A9C9A2425B8}">
      <dgm:prSet/>
      <dgm:spPr/>
      <dgm:t>
        <a:bodyPr/>
        <a:lstStyle/>
        <a:p>
          <a:endParaRPr lang="en-US"/>
        </a:p>
      </dgm:t>
    </dgm:pt>
    <dgm:pt modelId="{121761A8-57A2-482B-A54E-896CB45DFCAB}" type="sibTrans" cxnId="{0CA0B1A6-6E09-4319-8089-0A9C9A2425B8}">
      <dgm:prSet/>
      <dgm:spPr/>
      <dgm:t>
        <a:bodyPr/>
        <a:lstStyle/>
        <a:p>
          <a:endParaRPr lang="en-US"/>
        </a:p>
      </dgm:t>
    </dgm:pt>
    <dgm:pt modelId="{8B86B0B8-7860-4F38-A1F4-2C655C473DCB}" type="pres">
      <dgm:prSet presAssocID="{B195F275-AC7E-434C-BC40-550154185C7D}" presName="outerComposite" presStyleCnt="0">
        <dgm:presLayoutVars>
          <dgm:chMax val="5"/>
          <dgm:dir/>
          <dgm:resizeHandles val="exact"/>
        </dgm:presLayoutVars>
      </dgm:prSet>
      <dgm:spPr/>
    </dgm:pt>
    <dgm:pt modelId="{9E42694C-FFD9-4BCD-8721-0F54C10699E7}" type="pres">
      <dgm:prSet presAssocID="{B195F275-AC7E-434C-BC40-550154185C7D}" presName="dummyMaxCanvas" presStyleCnt="0">
        <dgm:presLayoutVars/>
      </dgm:prSet>
      <dgm:spPr/>
    </dgm:pt>
    <dgm:pt modelId="{70F851C3-F65B-461F-A548-070E4D671C78}" type="pres">
      <dgm:prSet presAssocID="{B195F275-AC7E-434C-BC40-550154185C7D}" presName="ThreeNodes_1" presStyleLbl="node1" presStyleIdx="0" presStyleCnt="3">
        <dgm:presLayoutVars>
          <dgm:bulletEnabled val="1"/>
        </dgm:presLayoutVars>
      </dgm:prSet>
      <dgm:spPr/>
    </dgm:pt>
    <dgm:pt modelId="{3F26F0B7-EAA9-4EDE-AF07-F8B305CF7071}" type="pres">
      <dgm:prSet presAssocID="{B195F275-AC7E-434C-BC40-550154185C7D}" presName="ThreeNodes_2" presStyleLbl="node1" presStyleIdx="1" presStyleCnt="3">
        <dgm:presLayoutVars>
          <dgm:bulletEnabled val="1"/>
        </dgm:presLayoutVars>
      </dgm:prSet>
      <dgm:spPr/>
    </dgm:pt>
    <dgm:pt modelId="{50DD4701-149B-4F38-8A70-D960D339212F}" type="pres">
      <dgm:prSet presAssocID="{B195F275-AC7E-434C-BC40-550154185C7D}" presName="ThreeNodes_3" presStyleLbl="node1" presStyleIdx="2" presStyleCnt="3">
        <dgm:presLayoutVars>
          <dgm:bulletEnabled val="1"/>
        </dgm:presLayoutVars>
      </dgm:prSet>
      <dgm:spPr/>
    </dgm:pt>
    <dgm:pt modelId="{51BB20D9-CF02-4FE0-8EC6-E55898A4641D}" type="pres">
      <dgm:prSet presAssocID="{B195F275-AC7E-434C-BC40-550154185C7D}" presName="ThreeConn_1-2" presStyleLbl="fgAccFollowNode1" presStyleIdx="0" presStyleCnt="2">
        <dgm:presLayoutVars>
          <dgm:bulletEnabled val="1"/>
        </dgm:presLayoutVars>
      </dgm:prSet>
      <dgm:spPr/>
    </dgm:pt>
    <dgm:pt modelId="{B99FBBA1-8FBB-4B59-A380-2E705361EE83}" type="pres">
      <dgm:prSet presAssocID="{B195F275-AC7E-434C-BC40-550154185C7D}" presName="ThreeConn_2-3" presStyleLbl="fgAccFollowNode1" presStyleIdx="1" presStyleCnt="2">
        <dgm:presLayoutVars>
          <dgm:bulletEnabled val="1"/>
        </dgm:presLayoutVars>
      </dgm:prSet>
      <dgm:spPr/>
    </dgm:pt>
    <dgm:pt modelId="{939F68CD-7692-4AAD-ADC9-D9E9482CB59F}" type="pres">
      <dgm:prSet presAssocID="{B195F275-AC7E-434C-BC40-550154185C7D}" presName="ThreeNodes_1_text" presStyleLbl="node1" presStyleIdx="2" presStyleCnt="3">
        <dgm:presLayoutVars>
          <dgm:bulletEnabled val="1"/>
        </dgm:presLayoutVars>
      </dgm:prSet>
      <dgm:spPr/>
    </dgm:pt>
    <dgm:pt modelId="{FCC644DA-88AE-46C5-94CD-4E6100C2CD7A}" type="pres">
      <dgm:prSet presAssocID="{B195F275-AC7E-434C-BC40-550154185C7D}" presName="ThreeNodes_2_text" presStyleLbl="node1" presStyleIdx="2" presStyleCnt="3">
        <dgm:presLayoutVars>
          <dgm:bulletEnabled val="1"/>
        </dgm:presLayoutVars>
      </dgm:prSet>
      <dgm:spPr/>
    </dgm:pt>
    <dgm:pt modelId="{888D0847-B0A2-4A45-B971-EA54675D6372}" type="pres">
      <dgm:prSet presAssocID="{B195F275-AC7E-434C-BC40-550154185C7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DF7D73E-2461-4157-AE77-BA71D9F6A249}" srcId="{B195F275-AC7E-434C-BC40-550154185C7D}" destId="{234A0797-5200-4657-8160-6244CD73F6A0}" srcOrd="1" destOrd="0" parTransId="{4EC6C03A-A988-444D-AE7D-539387583934}" sibTransId="{7D79CE1E-DD4E-4799-93D7-F85610EAE31A}"/>
    <dgm:cxn modelId="{F4360871-F24A-4D5D-90FB-36676FEBB64B}" type="presOf" srcId="{234A0797-5200-4657-8160-6244CD73F6A0}" destId="{3F26F0B7-EAA9-4EDE-AF07-F8B305CF7071}" srcOrd="0" destOrd="0" presId="urn:microsoft.com/office/officeart/2005/8/layout/vProcess5"/>
    <dgm:cxn modelId="{91895171-8757-4FE9-A380-59D4AD0725DB}" type="presOf" srcId="{B195F275-AC7E-434C-BC40-550154185C7D}" destId="{8B86B0B8-7860-4F38-A1F4-2C655C473DCB}" srcOrd="0" destOrd="0" presId="urn:microsoft.com/office/officeart/2005/8/layout/vProcess5"/>
    <dgm:cxn modelId="{4DAAB88B-AA81-4F04-88CF-063C0563A064}" type="presOf" srcId="{151038EB-CC9A-4C8F-AD75-58AE16E52EA2}" destId="{888D0847-B0A2-4A45-B971-EA54675D6372}" srcOrd="1" destOrd="0" presId="urn:microsoft.com/office/officeart/2005/8/layout/vProcess5"/>
    <dgm:cxn modelId="{AD6B06A2-62AE-4F8E-897E-E9E979A7EAC3}" type="presOf" srcId="{2D070AD1-F024-4322-8005-63001263971C}" destId="{70F851C3-F65B-461F-A548-070E4D671C78}" srcOrd="0" destOrd="0" presId="urn:microsoft.com/office/officeart/2005/8/layout/vProcess5"/>
    <dgm:cxn modelId="{0CA0B1A6-6E09-4319-8089-0A9C9A2425B8}" srcId="{B195F275-AC7E-434C-BC40-550154185C7D}" destId="{151038EB-CC9A-4C8F-AD75-58AE16E52EA2}" srcOrd="2" destOrd="0" parTransId="{5891D05C-4AD1-461B-BE0F-26E6BA9061EF}" sibTransId="{121761A8-57A2-482B-A54E-896CB45DFCAB}"/>
    <dgm:cxn modelId="{4583A2AA-18D7-4DC4-AC80-40B6C3052571}" srcId="{B195F275-AC7E-434C-BC40-550154185C7D}" destId="{2D070AD1-F024-4322-8005-63001263971C}" srcOrd="0" destOrd="0" parTransId="{67DEC652-82A6-4DC4-AD75-430B58022964}" sibTransId="{8545B87D-D042-4971-869D-7FB191DDA08F}"/>
    <dgm:cxn modelId="{0FBC4AB2-2E7E-4D72-9DAB-77B156DB96B4}" type="presOf" srcId="{234A0797-5200-4657-8160-6244CD73F6A0}" destId="{FCC644DA-88AE-46C5-94CD-4E6100C2CD7A}" srcOrd="1" destOrd="0" presId="urn:microsoft.com/office/officeart/2005/8/layout/vProcess5"/>
    <dgm:cxn modelId="{C804DCBE-84E6-4B1A-BDDF-6D35B1D6D1F0}" type="presOf" srcId="{7D79CE1E-DD4E-4799-93D7-F85610EAE31A}" destId="{B99FBBA1-8FBB-4B59-A380-2E705361EE83}" srcOrd="0" destOrd="0" presId="urn:microsoft.com/office/officeart/2005/8/layout/vProcess5"/>
    <dgm:cxn modelId="{10CCF0DF-9137-4009-935A-A62721688B57}" type="presOf" srcId="{2D070AD1-F024-4322-8005-63001263971C}" destId="{939F68CD-7692-4AAD-ADC9-D9E9482CB59F}" srcOrd="1" destOrd="0" presId="urn:microsoft.com/office/officeart/2005/8/layout/vProcess5"/>
    <dgm:cxn modelId="{D43301EA-E496-4616-AD9A-D034682A057E}" type="presOf" srcId="{151038EB-CC9A-4C8F-AD75-58AE16E52EA2}" destId="{50DD4701-149B-4F38-8A70-D960D339212F}" srcOrd="0" destOrd="0" presId="urn:microsoft.com/office/officeart/2005/8/layout/vProcess5"/>
    <dgm:cxn modelId="{CE26A0F8-FA04-4F99-8E78-DB2FD8792BA8}" type="presOf" srcId="{8545B87D-D042-4971-869D-7FB191DDA08F}" destId="{51BB20D9-CF02-4FE0-8EC6-E55898A4641D}" srcOrd="0" destOrd="0" presId="urn:microsoft.com/office/officeart/2005/8/layout/vProcess5"/>
    <dgm:cxn modelId="{6D90E933-1FF8-4E0A-9AA2-82063A9452D7}" type="presParOf" srcId="{8B86B0B8-7860-4F38-A1F4-2C655C473DCB}" destId="{9E42694C-FFD9-4BCD-8721-0F54C10699E7}" srcOrd="0" destOrd="0" presId="urn:microsoft.com/office/officeart/2005/8/layout/vProcess5"/>
    <dgm:cxn modelId="{6B7604B6-335F-448E-8390-8EE454F63E0C}" type="presParOf" srcId="{8B86B0B8-7860-4F38-A1F4-2C655C473DCB}" destId="{70F851C3-F65B-461F-A548-070E4D671C78}" srcOrd="1" destOrd="0" presId="urn:microsoft.com/office/officeart/2005/8/layout/vProcess5"/>
    <dgm:cxn modelId="{8AB7B577-9ECF-486F-8E94-E6C9940B8A89}" type="presParOf" srcId="{8B86B0B8-7860-4F38-A1F4-2C655C473DCB}" destId="{3F26F0B7-EAA9-4EDE-AF07-F8B305CF7071}" srcOrd="2" destOrd="0" presId="urn:microsoft.com/office/officeart/2005/8/layout/vProcess5"/>
    <dgm:cxn modelId="{C33C23BB-E03C-478C-B4F5-0736DAF760E3}" type="presParOf" srcId="{8B86B0B8-7860-4F38-A1F4-2C655C473DCB}" destId="{50DD4701-149B-4F38-8A70-D960D339212F}" srcOrd="3" destOrd="0" presId="urn:microsoft.com/office/officeart/2005/8/layout/vProcess5"/>
    <dgm:cxn modelId="{ACB5B009-8492-49D7-A5D7-C03D018DE0F5}" type="presParOf" srcId="{8B86B0B8-7860-4F38-A1F4-2C655C473DCB}" destId="{51BB20D9-CF02-4FE0-8EC6-E55898A4641D}" srcOrd="4" destOrd="0" presId="urn:microsoft.com/office/officeart/2005/8/layout/vProcess5"/>
    <dgm:cxn modelId="{8223BC0D-09E4-407C-B4F5-A43073BC86A6}" type="presParOf" srcId="{8B86B0B8-7860-4F38-A1F4-2C655C473DCB}" destId="{B99FBBA1-8FBB-4B59-A380-2E705361EE83}" srcOrd="5" destOrd="0" presId="urn:microsoft.com/office/officeart/2005/8/layout/vProcess5"/>
    <dgm:cxn modelId="{1C199098-32F9-4AD7-B150-FB5898B3931F}" type="presParOf" srcId="{8B86B0B8-7860-4F38-A1F4-2C655C473DCB}" destId="{939F68CD-7692-4AAD-ADC9-D9E9482CB59F}" srcOrd="6" destOrd="0" presId="urn:microsoft.com/office/officeart/2005/8/layout/vProcess5"/>
    <dgm:cxn modelId="{3C5E9E2E-0BD0-4305-8DE1-7E6AC85CEC4B}" type="presParOf" srcId="{8B86B0B8-7860-4F38-A1F4-2C655C473DCB}" destId="{FCC644DA-88AE-46C5-94CD-4E6100C2CD7A}" srcOrd="7" destOrd="0" presId="urn:microsoft.com/office/officeart/2005/8/layout/vProcess5"/>
    <dgm:cxn modelId="{13425D6B-0EF9-42F7-8FB0-4F1FB8A3B230}" type="presParOf" srcId="{8B86B0B8-7860-4F38-A1F4-2C655C473DCB}" destId="{888D0847-B0A2-4A45-B971-EA54675D637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9783F9-9870-476F-8F06-70AE878DC1E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449A140-3B95-4714-8420-11EA5D0C20AC}">
      <dgm:prSet/>
      <dgm:spPr/>
      <dgm:t>
        <a:bodyPr/>
        <a:lstStyle/>
        <a:p>
          <a:r>
            <a:rPr lang="en-GB"/>
            <a:t>Send an email to GM of Cerulean Tower with the final product</a:t>
          </a:r>
          <a:endParaRPr lang="en-US"/>
        </a:p>
      </dgm:t>
    </dgm:pt>
    <dgm:pt modelId="{3F480E6D-AAB8-4B8A-8EB4-1E6707C71B64}" type="parTrans" cxnId="{B3247345-D77D-43B5-860A-8779530E091E}">
      <dgm:prSet/>
      <dgm:spPr/>
      <dgm:t>
        <a:bodyPr/>
        <a:lstStyle/>
        <a:p>
          <a:endParaRPr lang="en-US"/>
        </a:p>
      </dgm:t>
    </dgm:pt>
    <dgm:pt modelId="{E82EFC60-DAFA-4E20-B56A-D5B9C47BDDB4}" type="sibTrans" cxnId="{B3247345-D77D-43B5-860A-8779530E091E}">
      <dgm:prSet/>
      <dgm:spPr/>
      <dgm:t>
        <a:bodyPr/>
        <a:lstStyle/>
        <a:p>
          <a:endParaRPr lang="en-US"/>
        </a:p>
      </dgm:t>
    </dgm:pt>
    <dgm:pt modelId="{192E9390-DA4A-48D7-99B5-8578BF9F1E3C}">
      <dgm:prSet/>
      <dgm:spPr/>
      <dgm:t>
        <a:bodyPr/>
        <a:lstStyle/>
        <a:p>
          <a:r>
            <a:rPr lang="en-GB" dirty="0"/>
            <a:t>Speak with Hotel Professionals within the UK and Europe to talk about final product and if it is usable as a training programme within their hotels</a:t>
          </a:r>
          <a:endParaRPr lang="en-US" dirty="0"/>
        </a:p>
      </dgm:t>
    </dgm:pt>
    <dgm:pt modelId="{FD31A4C0-EACF-4AC9-909B-D41EF52849C6}" type="parTrans" cxnId="{0303D9F4-0085-43E2-9E95-F6BD48AB677F}">
      <dgm:prSet/>
      <dgm:spPr/>
      <dgm:t>
        <a:bodyPr/>
        <a:lstStyle/>
        <a:p>
          <a:endParaRPr lang="en-US"/>
        </a:p>
      </dgm:t>
    </dgm:pt>
    <dgm:pt modelId="{18C4C823-BAAD-463B-A8EE-75A8DDF1C9A8}" type="sibTrans" cxnId="{0303D9F4-0085-43E2-9E95-F6BD48AB677F}">
      <dgm:prSet/>
      <dgm:spPr/>
      <dgm:t>
        <a:bodyPr/>
        <a:lstStyle/>
        <a:p>
          <a:endParaRPr lang="en-US"/>
        </a:p>
      </dgm:t>
    </dgm:pt>
    <dgm:pt modelId="{6F0DFCDC-9933-4171-8E76-C6140B001B27}" type="pres">
      <dgm:prSet presAssocID="{7D9783F9-9870-476F-8F06-70AE878DC1EF}" presName="vert0" presStyleCnt="0">
        <dgm:presLayoutVars>
          <dgm:dir/>
          <dgm:animOne val="branch"/>
          <dgm:animLvl val="lvl"/>
        </dgm:presLayoutVars>
      </dgm:prSet>
      <dgm:spPr/>
    </dgm:pt>
    <dgm:pt modelId="{D0699E80-4802-4512-A91C-8A5FA6865D82}" type="pres">
      <dgm:prSet presAssocID="{A449A140-3B95-4714-8420-11EA5D0C20AC}" presName="thickLine" presStyleLbl="alignNode1" presStyleIdx="0" presStyleCnt="2"/>
      <dgm:spPr/>
    </dgm:pt>
    <dgm:pt modelId="{9BA59DAF-A9A6-45AC-B796-1812C3433D8C}" type="pres">
      <dgm:prSet presAssocID="{A449A140-3B95-4714-8420-11EA5D0C20AC}" presName="horz1" presStyleCnt="0"/>
      <dgm:spPr/>
    </dgm:pt>
    <dgm:pt modelId="{15101598-8135-4DBF-853A-0BAC0D455468}" type="pres">
      <dgm:prSet presAssocID="{A449A140-3B95-4714-8420-11EA5D0C20AC}" presName="tx1" presStyleLbl="revTx" presStyleIdx="0" presStyleCnt="2"/>
      <dgm:spPr/>
    </dgm:pt>
    <dgm:pt modelId="{BC03A042-D626-4A4F-B977-50B40C0F22F9}" type="pres">
      <dgm:prSet presAssocID="{A449A140-3B95-4714-8420-11EA5D0C20AC}" presName="vert1" presStyleCnt="0"/>
      <dgm:spPr/>
    </dgm:pt>
    <dgm:pt modelId="{D76EE075-60E7-4BE1-AA90-DF21CF27F161}" type="pres">
      <dgm:prSet presAssocID="{192E9390-DA4A-48D7-99B5-8578BF9F1E3C}" presName="thickLine" presStyleLbl="alignNode1" presStyleIdx="1" presStyleCnt="2"/>
      <dgm:spPr/>
    </dgm:pt>
    <dgm:pt modelId="{DF8BF2E4-C186-468B-B718-F78B02EEB145}" type="pres">
      <dgm:prSet presAssocID="{192E9390-DA4A-48D7-99B5-8578BF9F1E3C}" presName="horz1" presStyleCnt="0"/>
      <dgm:spPr/>
    </dgm:pt>
    <dgm:pt modelId="{BC98AAFA-A676-460F-BF2F-BC6D28326F73}" type="pres">
      <dgm:prSet presAssocID="{192E9390-DA4A-48D7-99B5-8578BF9F1E3C}" presName="tx1" presStyleLbl="revTx" presStyleIdx="1" presStyleCnt="2"/>
      <dgm:spPr/>
    </dgm:pt>
    <dgm:pt modelId="{8C15BCB1-2378-47A4-ABDB-5FFDF1A806E1}" type="pres">
      <dgm:prSet presAssocID="{192E9390-DA4A-48D7-99B5-8578BF9F1E3C}" presName="vert1" presStyleCnt="0"/>
      <dgm:spPr/>
    </dgm:pt>
  </dgm:ptLst>
  <dgm:cxnLst>
    <dgm:cxn modelId="{DD754D5D-96E7-47C6-9383-0C5D907BBACA}" type="presOf" srcId="{A449A140-3B95-4714-8420-11EA5D0C20AC}" destId="{15101598-8135-4DBF-853A-0BAC0D455468}" srcOrd="0" destOrd="0" presId="urn:microsoft.com/office/officeart/2008/layout/LinedList"/>
    <dgm:cxn modelId="{23747643-C211-4B96-8116-781065F6C0EB}" type="presOf" srcId="{192E9390-DA4A-48D7-99B5-8578BF9F1E3C}" destId="{BC98AAFA-A676-460F-BF2F-BC6D28326F73}" srcOrd="0" destOrd="0" presId="urn:microsoft.com/office/officeart/2008/layout/LinedList"/>
    <dgm:cxn modelId="{B3247345-D77D-43B5-860A-8779530E091E}" srcId="{7D9783F9-9870-476F-8F06-70AE878DC1EF}" destId="{A449A140-3B95-4714-8420-11EA5D0C20AC}" srcOrd="0" destOrd="0" parTransId="{3F480E6D-AAB8-4B8A-8EB4-1E6707C71B64}" sibTransId="{E82EFC60-DAFA-4E20-B56A-D5B9C47BDDB4}"/>
    <dgm:cxn modelId="{CF7FB1AA-26AB-4511-AB27-25C01D236A28}" type="presOf" srcId="{7D9783F9-9870-476F-8F06-70AE878DC1EF}" destId="{6F0DFCDC-9933-4171-8E76-C6140B001B27}" srcOrd="0" destOrd="0" presId="urn:microsoft.com/office/officeart/2008/layout/LinedList"/>
    <dgm:cxn modelId="{0303D9F4-0085-43E2-9E95-F6BD48AB677F}" srcId="{7D9783F9-9870-476F-8F06-70AE878DC1EF}" destId="{192E9390-DA4A-48D7-99B5-8578BF9F1E3C}" srcOrd="1" destOrd="0" parTransId="{FD31A4C0-EACF-4AC9-909B-D41EF52849C6}" sibTransId="{18C4C823-BAAD-463B-A8EE-75A8DDF1C9A8}"/>
    <dgm:cxn modelId="{670E8513-8F71-441D-B5B1-3383E8CC5B96}" type="presParOf" srcId="{6F0DFCDC-9933-4171-8E76-C6140B001B27}" destId="{D0699E80-4802-4512-A91C-8A5FA6865D82}" srcOrd="0" destOrd="0" presId="urn:microsoft.com/office/officeart/2008/layout/LinedList"/>
    <dgm:cxn modelId="{5E868C53-5055-4AEF-B069-48BC341767B5}" type="presParOf" srcId="{6F0DFCDC-9933-4171-8E76-C6140B001B27}" destId="{9BA59DAF-A9A6-45AC-B796-1812C3433D8C}" srcOrd="1" destOrd="0" presId="urn:microsoft.com/office/officeart/2008/layout/LinedList"/>
    <dgm:cxn modelId="{5F882B3F-CEC3-4ABD-9251-5701824A1CC5}" type="presParOf" srcId="{9BA59DAF-A9A6-45AC-B796-1812C3433D8C}" destId="{15101598-8135-4DBF-853A-0BAC0D455468}" srcOrd="0" destOrd="0" presId="urn:microsoft.com/office/officeart/2008/layout/LinedList"/>
    <dgm:cxn modelId="{8F5677AE-409E-4FD8-B555-6E9BBEC4898F}" type="presParOf" srcId="{9BA59DAF-A9A6-45AC-B796-1812C3433D8C}" destId="{BC03A042-D626-4A4F-B977-50B40C0F22F9}" srcOrd="1" destOrd="0" presId="urn:microsoft.com/office/officeart/2008/layout/LinedList"/>
    <dgm:cxn modelId="{C8D53188-22FE-45CB-8F45-2B3FA9DF6253}" type="presParOf" srcId="{6F0DFCDC-9933-4171-8E76-C6140B001B27}" destId="{D76EE075-60E7-4BE1-AA90-DF21CF27F161}" srcOrd="2" destOrd="0" presId="urn:microsoft.com/office/officeart/2008/layout/LinedList"/>
    <dgm:cxn modelId="{D8D2C2C2-20A2-429B-9487-AD866B99FEF8}" type="presParOf" srcId="{6F0DFCDC-9933-4171-8E76-C6140B001B27}" destId="{DF8BF2E4-C186-468B-B718-F78B02EEB145}" srcOrd="3" destOrd="0" presId="urn:microsoft.com/office/officeart/2008/layout/LinedList"/>
    <dgm:cxn modelId="{6E4E0B3A-884D-4F7E-A1B5-3FA7842A89A6}" type="presParOf" srcId="{DF8BF2E4-C186-468B-B718-F78B02EEB145}" destId="{BC98AAFA-A676-460F-BF2F-BC6D28326F73}" srcOrd="0" destOrd="0" presId="urn:microsoft.com/office/officeart/2008/layout/LinedList"/>
    <dgm:cxn modelId="{D9655982-4E68-4127-ABF0-1408D06F500B}" type="presParOf" srcId="{DF8BF2E4-C186-468B-B718-F78B02EEB145}" destId="{8C15BCB1-2378-47A4-ABDB-5FFDF1A806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3DF82-C003-4C6A-A15A-B6FF2715DBA6}">
      <dsp:nvSpPr>
        <dsp:cNvPr id="0" name=""/>
        <dsp:cNvSpPr/>
      </dsp:nvSpPr>
      <dsp:spPr>
        <a:xfrm>
          <a:off x="1333500" y="843423"/>
          <a:ext cx="106680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94E6A-165E-4024-813A-CA57CFFC6FCB}">
      <dsp:nvSpPr>
        <dsp:cNvPr id="0" name=""/>
        <dsp:cNvSpPr/>
      </dsp:nvSpPr>
      <dsp:spPr>
        <a:xfrm>
          <a:off x="2464308" y="753845"/>
          <a:ext cx="122682" cy="230378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3E19D-F2FF-4FFC-A1FD-E2C5B6FEEB93}">
      <dsp:nvSpPr>
        <dsp:cNvPr id="0" name=""/>
        <dsp:cNvSpPr/>
      </dsp:nvSpPr>
      <dsp:spPr>
        <a:xfrm>
          <a:off x="642867" y="286177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1</a:t>
          </a:r>
        </a:p>
      </dsp:txBody>
      <dsp:txXfrm>
        <a:off x="806091" y="449401"/>
        <a:ext cx="788116" cy="788116"/>
      </dsp:txXfrm>
    </dsp:sp>
    <dsp:sp modelId="{18428AC7-A274-4F61-9706-1E2099349310}">
      <dsp:nvSpPr>
        <dsp:cNvPr id="0" name=""/>
        <dsp:cNvSpPr/>
      </dsp:nvSpPr>
      <dsp:spPr>
        <a:xfrm>
          <a:off x="0" y="1566339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Develop a training programme that is usable for the Cerulean Tower Hotel and other hotels in both the UK and Japan</a:t>
          </a:r>
          <a:endParaRPr lang="en-US" sz="1100" kern="1200" dirty="0"/>
        </a:p>
      </dsp:txBody>
      <dsp:txXfrm>
        <a:off x="0" y="1959459"/>
        <a:ext cx="2400300" cy="1572480"/>
      </dsp:txXfrm>
    </dsp:sp>
    <dsp:sp modelId="{2060BA59-2689-488C-BC76-7388D44E841B}">
      <dsp:nvSpPr>
        <dsp:cNvPr id="0" name=""/>
        <dsp:cNvSpPr/>
      </dsp:nvSpPr>
      <dsp:spPr>
        <a:xfrm>
          <a:off x="2667000" y="843389"/>
          <a:ext cx="240030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3D48CD-2AA8-4A15-B84A-5ACE1BA772F5}">
      <dsp:nvSpPr>
        <dsp:cNvPr id="0" name=""/>
        <dsp:cNvSpPr/>
      </dsp:nvSpPr>
      <dsp:spPr>
        <a:xfrm>
          <a:off x="5131308" y="753814"/>
          <a:ext cx="122682" cy="23042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A688D4-77F3-49D5-A0BD-EA5768A820E1}">
      <dsp:nvSpPr>
        <dsp:cNvPr id="0" name=""/>
        <dsp:cNvSpPr/>
      </dsp:nvSpPr>
      <dsp:spPr>
        <a:xfrm>
          <a:off x="3309867" y="286143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2</a:t>
          </a:r>
        </a:p>
      </dsp:txBody>
      <dsp:txXfrm>
        <a:off x="3473091" y="449367"/>
        <a:ext cx="788116" cy="788116"/>
      </dsp:txXfrm>
    </dsp:sp>
    <dsp:sp modelId="{E3B46623-A458-47A9-AE8D-9CED632CCBEA}">
      <dsp:nvSpPr>
        <dsp:cNvPr id="0" name=""/>
        <dsp:cNvSpPr/>
      </dsp:nvSpPr>
      <dsp:spPr>
        <a:xfrm>
          <a:off x="2667000" y="1566303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Clearly define the difference between British/European Hospitality compared to Japanese Hospitality </a:t>
          </a:r>
          <a:endParaRPr lang="en-US" sz="1100" kern="1200" dirty="0"/>
        </a:p>
      </dsp:txBody>
      <dsp:txXfrm>
        <a:off x="2667000" y="1959423"/>
        <a:ext cx="2400300" cy="1572480"/>
      </dsp:txXfrm>
    </dsp:sp>
    <dsp:sp modelId="{C7145177-C583-47CB-9697-2102CC0B457F}">
      <dsp:nvSpPr>
        <dsp:cNvPr id="0" name=""/>
        <dsp:cNvSpPr/>
      </dsp:nvSpPr>
      <dsp:spPr>
        <a:xfrm>
          <a:off x="5334000" y="843405"/>
          <a:ext cx="2400300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FDC5E-0DEA-499E-8AC0-FB18395D279D}">
      <dsp:nvSpPr>
        <dsp:cNvPr id="0" name=""/>
        <dsp:cNvSpPr/>
      </dsp:nvSpPr>
      <dsp:spPr>
        <a:xfrm>
          <a:off x="7798308" y="753827"/>
          <a:ext cx="122682" cy="23043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2F34F-15A1-452B-9924-6F48A3855049}">
      <dsp:nvSpPr>
        <dsp:cNvPr id="0" name=""/>
        <dsp:cNvSpPr/>
      </dsp:nvSpPr>
      <dsp:spPr>
        <a:xfrm>
          <a:off x="5976867" y="286159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3</a:t>
          </a:r>
        </a:p>
      </dsp:txBody>
      <dsp:txXfrm>
        <a:off x="6140091" y="449383"/>
        <a:ext cx="788116" cy="788116"/>
      </dsp:txXfrm>
    </dsp:sp>
    <dsp:sp modelId="{26126672-D6B8-4D37-B2D0-6D0E8A0D5C47}">
      <dsp:nvSpPr>
        <dsp:cNvPr id="0" name=""/>
        <dsp:cNvSpPr/>
      </dsp:nvSpPr>
      <dsp:spPr>
        <a:xfrm>
          <a:off x="5334000" y="1566339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Clearly explain </a:t>
          </a:r>
          <a:r>
            <a:rPr lang="ja-JP" sz="1100" kern="1200" dirty="0"/>
            <a:t>おもてなし</a:t>
          </a:r>
          <a:r>
            <a:rPr lang="en-GB" sz="1100" kern="1200" dirty="0"/>
            <a:t> (omotenashi)</a:t>
          </a:r>
          <a:endParaRPr lang="en-US" sz="1100" kern="1200" dirty="0"/>
        </a:p>
      </dsp:txBody>
      <dsp:txXfrm>
        <a:off x="5334000" y="1959459"/>
        <a:ext cx="2400300" cy="1572480"/>
      </dsp:txXfrm>
    </dsp:sp>
    <dsp:sp modelId="{03578523-4FE7-4F07-8028-4D7A9D32CD3F}">
      <dsp:nvSpPr>
        <dsp:cNvPr id="0" name=""/>
        <dsp:cNvSpPr/>
      </dsp:nvSpPr>
      <dsp:spPr>
        <a:xfrm>
          <a:off x="8001000" y="843405"/>
          <a:ext cx="1200150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14508-9413-40CB-98EE-C9621D40163B}">
      <dsp:nvSpPr>
        <dsp:cNvPr id="0" name=""/>
        <dsp:cNvSpPr/>
      </dsp:nvSpPr>
      <dsp:spPr>
        <a:xfrm>
          <a:off x="8643867" y="286159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4</a:t>
          </a:r>
        </a:p>
      </dsp:txBody>
      <dsp:txXfrm>
        <a:off x="8807091" y="449383"/>
        <a:ext cx="788116" cy="788116"/>
      </dsp:txXfrm>
    </dsp:sp>
    <dsp:sp modelId="{1192C82E-6102-44CD-B150-4B4D37EB1F9A}">
      <dsp:nvSpPr>
        <dsp:cNvPr id="0" name=""/>
        <dsp:cNvSpPr/>
      </dsp:nvSpPr>
      <dsp:spPr>
        <a:xfrm>
          <a:off x="8001000" y="1566339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Identify exactly what it means to be a front desk team</a:t>
          </a:r>
          <a:endParaRPr lang="en-US" sz="1100" kern="1200" dirty="0"/>
        </a:p>
      </dsp:txBody>
      <dsp:txXfrm>
        <a:off x="8001000" y="1959459"/>
        <a:ext cx="2400300" cy="15724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3E930-1781-4319-80ED-68F27FE3268A}">
      <dsp:nvSpPr>
        <dsp:cNvPr id="0" name=""/>
        <dsp:cNvSpPr/>
      </dsp:nvSpPr>
      <dsp:spPr>
        <a:xfrm>
          <a:off x="1262100" y="715544"/>
          <a:ext cx="1308824" cy="13088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048C9-32EC-4819-825D-F710039DE950}">
      <dsp:nvSpPr>
        <dsp:cNvPr id="0" name=""/>
        <dsp:cNvSpPr/>
      </dsp:nvSpPr>
      <dsp:spPr>
        <a:xfrm>
          <a:off x="462262" y="2382538"/>
          <a:ext cx="2908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Final project date: 2</a:t>
          </a:r>
          <a:r>
            <a:rPr lang="en-GB" sz="1500" kern="1200" baseline="30000"/>
            <a:t>nd</a:t>
          </a:r>
          <a:r>
            <a:rPr lang="en-GB" sz="1500" kern="1200"/>
            <a:t> May 2025</a:t>
          </a:r>
          <a:endParaRPr lang="en-US" sz="1500" kern="1200"/>
        </a:p>
      </dsp:txBody>
      <dsp:txXfrm>
        <a:off x="462262" y="2382538"/>
        <a:ext cx="2908499" cy="720000"/>
      </dsp:txXfrm>
    </dsp:sp>
    <dsp:sp modelId="{67243782-721B-4EE9-B77F-131F44986F50}">
      <dsp:nvSpPr>
        <dsp:cNvPr id="0" name=""/>
        <dsp:cNvSpPr/>
      </dsp:nvSpPr>
      <dsp:spPr>
        <a:xfrm>
          <a:off x="4679587" y="715544"/>
          <a:ext cx="1308824" cy="13088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C4BE7-52E7-4F17-8428-A6050D04A6D4}">
      <dsp:nvSpPr>
        <dsp:cNvPr id="0" name=""/>
        <dsp:cNvSpPr/>
      </dsp:nvSpPr>
      <dsp:spPr>
        <a:xfrm>
          <a:off x="3879750" y="2382538"/>
          <a:ext cx="2908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Survey finished by 21</a:t>
          </a:r>
          <a:r>
            <a:rPr lang="en-GB" sz="1500" kern="1200" baseline="30000"/>
            <a:t>st</a:t>
          </a:r>
          <a:r>
            <a:rPr lang="en-GB" sz="1500" kern="1200"/>
            <a:t> February and ready to be sent out</a:t>
          </a:r>
          <a:endParaRPr lang="en-US" sz="1500" kern="1200"/>
        </a:p>
      </dsp:txBody>
      <dsp:txXfrm>
        <a:off x="3879750" y="2382538"/>
        <a:ext cx="2908499" cy="720000"/>
      </dsp:txXfrm>
    </dsp:sp>
    <dsp:sp modelId="{87CE2CB1-EF7E-41F8-BC03-1B8DDD264C14}">
      <dsp:nvSpPr>
        <dsp:cNvPr id="0" name=""/>
        <dsp:cNvSpPr/>
      </dsp:nvSpPr>
      <dsp:spPr>
        <a:xfrm>
          <a:off x="8097075" y="715544"/>
          <a:ext cx="1308824" cy="13088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D9859-A57B-403B-AD25-4E399B484BB5}">
      <dsp:nvSpPr>
        <dsp:cNvPr id="0" name=""/>
        <dsp:cNvSpPr/>
      </dsp:nvSpPr>
      <dsp:spPr>
        <a:xfrm>
          <a:off x="7297237" y="2382538"/>
          <a:ext cx="2908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Track progress using a Gantt Chart</a:t>
          </a:r>
          <a:endParaRPr lang="en-US" sz="1500" kern="1200"/>
        </a:p>
      </dsp:txBody>
      <dsp:txXfrm>
        <a:off x="7297237" y="2382538"/>
        <a:ext cx="290849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F851C3-F65B-461F-A548-070E4D671C78}">
      <dsp:nvSpPr>
        <dsp:cNvPr id="0" name=""/>
        <dsp:cNvSpPr/>
      </dsp:nvSpPr>
      <dsp:spPr>
        <a:xfrm>
          <a:off x="0" y="0"/>
          <a:ext cx="5829300" cy="13686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Surveys</a:t>
          </a:r>
          <a:endParaRPr lang="en-US" sz="2600" kern="1200"/>
        </a:p>
      </dsp:txBody>
      <dsp:txXfrm>
        <a:off x="40087" y="40087"/>
        <a:ext cx="4352385" cy="1288508"/>
      </dsp:txXfrm>
    </dsp:sp>
    <dsp:sp modelId="{3F26F0B7-EAA9-4EDE-AF07-F8B305CF7071}">
      <dsp:nvSpPr>
        <dsp:cNvPr id="0" name=""/>
        <dsp:cNvSpPr/>
      </dsp:nvSpPr>
      <dsp:spPr>
        <a:xfrm>
          <a:off x="514349" y="1596795"/>
          <a:ext cx="5829300" cy="13686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Interviews</a:t>
          </a:r>
          <a:endParaRPr lang="en-US" sz="2600" kern="1200"/>
        </a:p>
      </dsp:txBody>
      <dsp:txXfrm>
        <a:off x="554436" y="1636882"/>
        <a:ext cx="4345132" cy="1288508"/>
      </dsp:txXfrm>
    </dsp:sp>
    <dsp:sp modelId="{50DD4701-149B-4F38-8A70-D960D339212F}">
      <dsp:nvSpPr>
        <dsp:cNvPr id="0" name=""/>
        <dsp:cNvSpPr/>
      </dsp:nvSpPr>
      <dsp:spPr>
        <a:xfrm>
          <a:off x="1028699" y="3193591"/>
          <a:ext cx="5829300" cy="13686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Compiled together in one report with the final training programme</a:t>
          </a:r>
          <a:endParaRPr lang="en-US" sz="2600" kern="1200"/>
        </a:p>
      </dsp:txBody>
      <dsp:txXfrm>
        <a:off x="1068786" y="3233678"/>
        <a:ext cx="4345132" cy="1288508"/>
      </dsp:txXfrm>
    </dsp:sp>
    <dsp:sp modelId="{51BB20D9-CF02-4FE0-8EC6-E55898A4641D}">
      <dsp:nvSpPr>
        <dsp:cNvPr id="0" name=""/>
        <dsp:cNvSpPr/>
      </dsp:nvSpPr>
      <dsp:spPr>
        <a:xfrm>
          <a:off x="4939656" y="1037917"/>
          <a:ext cx="889643" cy="8896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139826" y="1037917"/>
        <a:ext cx="489303" cy="669456"/>
      </dsp:txXfrm>
    </dsp:sp>
    <dsp:sp modelId="{B99FBBA1-8FBB-4B59-A380-2E705361EE83}">
      <dsp:nvSpPr>
        <dsp:cNvPr id="0" name=""/>
        <dsp:cNvSpPr/>
      </dsp:nvSpPr>
      <dsp:spPr>
        <a:xfrm>
          <a:off x="5454006" y="2625588"/>
          <a:ext cx="889643" cy="88964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54176" y="2625588"/>
        <a:ext cx="489303" cy="6694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99E80-4802-4512-A91C-8A5FA6865D82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01598-8135-4DBF-853A-0BAC0D455468}">
      <dsp:nvSpPr>
        <dsp:cNvPr id="0" name=""/>
        <dsp:cNvSpPr/>
      </dsp:nvSpPr>
      <dsp:spPr>
        <a:xfrm>
          <a:off x="0" y="0"/>
          <a:ext cx="60960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Send an email to GM of Cerulean Tower with the final product</a:t>
          </a:r>
          <a:endParaRPr lang="en-US" sz="3300" kern="1200"/>
        </a:p>
      </dsp:txBody>
      <dsp:txXfrm>
        <a:off x="0" y="0"/>
        <a:ext cx="6096000" cy="2667000"/>
      </dsp:txXfrm>
    </dsp:sp>
    <dsp:sp modelId="{D76EE075-60E7-4BE1-AA90-DF21CF27F161}">
      <dsp:nvSpPr>
        <dsp:cNvPr id="0" name=""/>
        <dsp:cNvSpPr/>
      </dsp:nvSpPr>
      <dsp:spPr>
        <a:xfrm>
          <a:off x="0" y="2667000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8AAFA-A676-460F-BF2F-BC6D28326F73}">
      <dsp:nvSpPr>
        <dsp:cNvPr id="0" name=""/>
        <dsp:cNvSpPr/>
      </dsp:nvSpPr>
      <dsp:spPr>
        <a:xfrm>
          <a:off x="0" y="2667000"/>
          <a:ext cx="60960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Speak with Hotel Professionals within the UK and Europe to talk about final product and if it is usable as a training programme within their hotels</a:t>
          </a:r>
          <a:endParaRPr lang="en-US" sz="3300" kern="1200" dirty="0"/>
        </a:p>
      </dsp:txBody>
      <dsp:txXfrm>
        <a:off x="0" y="2667000"/>
        <a:ext cx="6096000" cy="2667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51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756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688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710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813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179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598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842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74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03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622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2747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70C8D-0399-F87D-53F7-AC4CEA741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dirty="0"/>
              <a:t>Cerulean Tower Hotel Front Desk Training Programme</a:t>
            </a:r>
            <a:br>
              <a:rPr lang="en-GB" sz="4400" dirty="0"/>
            </a:br>
            <a:r>
              <a:rPr lang="en-GB" sz="4400" dirty="0"/>
              <a:t>Bid Proposal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9DDBF7-C59C-0CA3-E509-9812AD99D5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pPr algn="l"/>
            <a:r>
              <a:rPr lang="en-GB" sz="2200"/>
              <a:t>Clyde Carmelo Seisun (2220481)</a:t>
            </a:r>
            <a:br>
              <a:rPr lang="en-GB" sz="2200"/>
            </a:br>
            <a:r>
              <a:rPr lang="en-GB" sz="2200"/>
              <a:t>Independent Project (BMTP6015)</a:t>
            </a:r>
          </a:p>
        </p:txBody>
      </p:sp>
      <p:pic>
        <p:nvPicPr>
          <p:cNvPr id="4" name="Picture 3" descr="Low angle view of a building against a pastel sky">
            <a:extLst>
              <a:ext uri="{FF2B5EF4-FFF2-40B4-BE49-F238E27FC236}">
                <a16:creationId xmlns:a16="http://schemas.microsoft.com/office/drawing/2014/main" id="{AEF679A4-7DBC-EA70-3C70-722A1D4977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31"/>
          <a:stretch/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13526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1F6F945-08BE-4D33-9FAA-86D383E8D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630718B9-798D-5E3A-E386-B7F1E1E24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/>
          </a:bodyPr>
          <a:lstStyle/>
          <a:p>
            <a:r>
              <a:rPr lang="en-GB" sz="2400" dirty="0"/>
              <a:t>My name is Clyde Carmelo Seisun</a:t>
            </a:r>
          </a:p>
          <a:p>
            <a:r>
              <a:rPr lang="en-GB" sz="2400" dirty="0"/>
              <a:t>Currently working in Swansea Arena</a:t>
            </a:r>
          </a:p>
          <a:p>
            <a:r>
              <a:rPr lang="en-GB" sz="2400" dirty="0"/>
              <a:t>Has worked at The Village Hotel </a:t>
            </a:r>
          </a:p>
          <a:p>
            <a:r>
              <a:rPr lang="en-GB" sz="2400" dirty="0"/>
              <a:t>Interested in hotels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A9A63-E26E-F349-70DA-20C153DEF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Who am I?</a:t>
            </a:r>
          </a:p>
        </p:txBody>
      </p:sp>
    </p:spTree>
    <p:extLst>
      <p:ext uri="{BB962C8B-B14F-4D97-AF65-F5344CB8AC3E}">
        <p14:creationId xmlns:p14="http://schemas.microsoft.com/office/powerpoint/2010/main" val="3903635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5E98B-4796-A05F-30CE-6333027F5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797A89-BC45-D860-1FFA-4B9AC7180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8257445"/>
              </p:ext>
            </p:extLst>
          </p:nvPr>
        </p:nvGraphicFramePr>
        <p:xfrm>
          <a:off x="762000" y="2286000"/>
          <a:ext cx="10668000" cy="3818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1123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B02C7-BDAA-24E7-B4C9-C0FA246D8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018325" cy="4572000"/>
          </a:xfrm>
        </p:spPr>
        <p:txBody>
          <a:bodyPr anchor="t">
            <a:normAutofit/>
          </a:bodyPr>
          <a:lstStyle/>
          <a:p>
            <a:r>
              <a:rPr lang="en-GB" sz="3200"/>
              <a:t>Scope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733DA8-1BFC-4737-831B-54DCFE42D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6836" y="-776836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1A4B593-070B-4B49-B02E-B71243FA5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66414" y="1040564"/>
            <a:ext cx="4337539" cy="5817436"/>
          </a:xfrm>
          <a:custGeom>
            <a:avLst/>
            <a:gdLst>
              <a:gd name="connsiteX0" fmla="*/ 1162193 w 4337539"/>
              <a:gd name="connsiteY0" fmla="*/ 710 h 5817436"/>
              <a:gd name="connsiteX1" fmla="*/ 1585945 w 4337539"/>
              <a:gd name="connsiteY1" fmla="*/ 47742 h 5817436"/>
              <a:gd name="connsiteX2" fmla="*/ 2955874 w 4337539"/>
              <a:gd name="connsiteY2" fmla="*/ 845238 h 5817436"/>
              <a:gd name="connsiteX3" fmla="*/ 3985793 w 4337539"/>
              <a:gd name="connsiteY3" fmla="*/ 2263621 h 5817436"/>
              <a:gd name="connsiteX4" fmla="*/ 3471030 w 4337539"/>
              <a:gd name="connsiteY4" fmla="*/ 5609583 h 5817436"/>
              <a:gd name="connsiteX5" fmla="*/ 3330983 w 4337539"/>
              <a:gd name="connsiteY5" fmla="*/ 5817436 h 5817436"/>
              <a:gd name="connsiteX6" fmla="*/ 0 w 4337539"/>
              <a:gd name="connsiteY6" fmla="*/ 5817436 h 5817436"/>
              <a:gd name="connsiteX7" fmla="*/ 0 w 4337539"/>
              <a:gd name="connsiteY7" fmla="*/ 181400 h 5817436"/>
              <a:gd name="connsiteX8" fmla="*/ 365311 w 4337539"/>
              <a:gd name="connsiteY8" fmla="*/ 94304 h 5817436"/>
              <a:gd name="connsiteX9" fmla="*/ 1162193 w 4337539"/>
              <a:gd name="connsiteY9" fmla="*/ 710 h 581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37539" h="5817436">
                <a:moveTo>
                  <a:pt x="1162193" y="710"/>
                </a:moveTo>
                <a:cubicBezTo>
                  <a:pt x="1309881" y="4175"/>
                  <a:pt x="1450916" y="20264"/>
                  <a:pt x="1585945" y="47742"/>
                </a:cubicBezTo>
                <a:cubicBezTo>
                  <a:pt x="2125847" y="157580"/>
                  <a:pt x="2569194" y="449669"/>
                  <a:pt x="2955874" y="845238"/>
                </a:cubicBezTo>
                <a:cubicBezTo>
                  <a:pt x="3342552" y="1240809"/>
                  <a:pt x="3672563" y="1739861"/>
                  <a:pt x="3985793" y="2263621"/>
                </a:cubicBezTo>
                <a:cubicBezTo>
                  <a:pt x="4713945" y="3480830"/>
                  <a:pt x="4197469" y="4515211"/>
                  <a:pt x="3471030" y="5609583"/>
                </a:cubicBezTo>
                <a:lnTo>
                  <a:pt x="3330983" y="5817436"/>
                </a:lnTo>
                <a:lnTo>
                  <a:pt x="0" y="5817436"/>
                </a:lnTo>
                <a:lnTo>
                  <a:pt x="0" y="181400"/>
                </a:lnTo>
                <a:lnTo>
                  <a:pt x="365311" y="94304"/>
                </a:lnTo>
                <a:cubicBezTo>
                  <a:pt x="651420" y="24227"/>
                  <a:pt x="916047" y="-5064"/>
                  <a:pt x="1162193" y="71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3165769-7A47-4E0F-825D-AF1179DF6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82642" flipH="1">
            <a:off x="7133961" y="946220"/>
            <a:ext cx="5867664" cy="5317986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  <a:gd name="connsiteX0" fmla="*/ 0 w 1085312"/>
              <a:gd name="connsiteY0" fmla="*/ 0 h 2441440"/>
              <a:gd name="connsiteX1" fmla="*/ 53089 w 1085312"/>
              <a:gd name="connsiteY1" fmla="*/ 4542 h 2441440"/>
              <a:gd name="connsiteX2" fmla="*/ 790077 w 1085312"/>
              <a:gd name="connsiteY2" fmla="*/ 872756 h 2441440"/>
              <a:gd name="connsiteX3" fmla="*/ 1085252 w 1085312"/>
              <a:gd name="connsiteY3" fmla="*/ 1943649 h 2441440"/>
              <a:gd name="connsiteX4" fmla="*/ 1064832 w 1085312"/>
              <a:gd name="connsiteY4" fmla="*/ 2198094 h 2441440"/>
              <a:gd name="connsiteX5" fmla="*/ 1043734 w 1085312"/>
              <a:gd name="connsiteY5" fmla="*/ 2315675 h 2441440"/>
              <a:gd name="connsiteX6" fmla="*/ 59456 w 1085312"/>
              <a:gd name="connsiteY6" fmla="*/ 2441440 h 2441440"/>
              <a:gd name="connsiteX0" fmla="*/ 0 w 1085312"/>
              <a:gd name="connsiteY0" fmla="*/ 0 h 2315675"/>
              <a:gd name="connsiteX1" fmla="*/ 53089 w 1085312"/>
              <a:gd name="connsiteY1" fmla="*/ 4542 h 2315675"/>
              <a:gd name="connsiteX2" fmla="*/ 790077 w 1085312"/>
              <a:gd name="connsiteY2" fmla="*/ 872756 h 2315675"/>
              <a:gd name="connsiteX3" fmla="*/ 1085252 w 1085312"/>
              <a:gd name="connsiteY3" fmla="*/ 1943649 h 2315675"/>
              <a:gd name="connsiteX4" fmla="*/ 1064832 w 1085312"/>
              <a:gd name="connsiteY4" fmla="*/ 2198094 h 2315675"/>
              <a:gd name="connsiteX5" fmla="*/ 1043734 w 1085312"/>
              <a:gd name="connsiteY5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85312" h="2315675">
                <a:moveTo>
                  <a:pt x="0" y="0"/>
                </a:move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66115-2308-2B2D-EA55-C41CBF825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9674" y="1524000"/>
            <a:ext cx="3018325" cy="4572001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300" dirty="0"/>
              <a:t>Survey former hotel employees in Japan &amp; Guests Flying to Japan about what they expect with the hospitality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Talk to current front desk teams of several hotel understanding what they wish they were trained on instead of learning while on the job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Potential language barrier for survey, will use basic English in it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No formal training programme on the hotel available online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Using Google/Tripadvisor reviews for negative feedback.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582479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5F73E-96DD-230A-BAE4-8B69416A2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Timeline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6B02FBF-4CB5-02A4-F844-41ADF4CE8D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2286000"/>
          <a:ext cx="10668000" cy="3818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6225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F3A0F6C-EB8F-4A4C-8258-23F6D815E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2" cy="6438900"/>
          </a:xfrm>
          <a:custGeom>
            <a:avLst/>
            <a:gdLst>
              <a:gd name="connsiteX0" fmla="*/ 0 w 12198352"/>
              <a:gd name="connsiteY0" fmla="*/ 0 h 6438900"/>
              <a:gd name="connsiteX1" fmla="*/ 12198352 w 12198352"/>
              <a:gd name="connsiteY1" fmla="*/ 0 h 6438900"/>
              <a:gd name="connsiteX2" fmla="*/ 12198352 w 12198352"/>
              <a:gd name="connsiteY2" fmla="*/ 5644414 h 6438900"/>
              <a:gd name="connsiteX3" fmla="*/ 12042486 w 12198352"/>
              <a:gd name="connsiteY3" fmla="*/ 5750064 h 6438900"/>
              <a:gd name="connsiteX4" fmla="*/ 9483672 w 12198352"/>
              <a:gd name="connsiteY4" fmla="*/ 6432438 h 6438900"/>
              <a:gd name="connsiteX5" fmla="*/ 8500895 w 12198352"/>
              <a:gd name="connsiteY5" fmla="*/ 6437925 h 6438900"/>
              <a:gd name="connsiteX6" fmla="*/ 1629409 w 12198352"/>
              <a:gd name="connsiteY6" fmla="*/ 5170893 h 6438900"/>
              <a:gd name="connsiteX7" fmla="*/ 433424 w 12198352"/>
              <a:gd name="connsiteY7" fmla="*/ 4633819 h 6438900"/>
              <a:gd name="connsiteX8" fmla="*/ 0 w 12198352"/>
              <a:gd name="connsiteY8" fmla="*/ 4450771 h 643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352" h="6438900">
                <a:moveTo>
                  <a:pt x="0" y="0"/>
                </a:moveTo>
                <a:lnTo>
                  <a:pt x="12198352" y="0"/>
                </a:lnTo>
                <a:lnTo>
                  <a:pt x="12198352" y="5644414"/>
                </a:lnTo>
                <a:lnTo>
                  <a:pt x="12042486" y="5750064"/>
                </a:lnTo>
                <a:cubicBezTo>
                  <a:pt x="11268689" y="6237466"/>
                  <a:pt x="10357585" y="6417714"/>
                  <a:pt x="9483672" y="6432438"/>
                </a:cubicBezTo>
                <a:cubicBezTo>
                  <a:pt x="9158751" y="6438062"/>
                  <a:pt x="8830819" y="6440385"/>
                  <a:pt x="8500895" y="6437925"/>
                </a:cubicBezTo>
                <a:cubicBezTo>
                  <a:pt x="6191416" y="6420695"/>
                  <a:pt x="3784289" y="6168856"/>
                  <a:pt x="1629409" y="5170893"/>
                </a:cubicBezTo>
                <a:cubicBezTo>
                  <a:pt x="1229906" y="4985892"/>
                  <a:pt x="831404" y="4807078"/>
                  <a:pt x="433424" y="4633819"/>
                </a:cubicBezTo>
                <a:lnTo>
                  <a:pt x="0" y="445077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A9C92F4-A4A4-42E0-9391-C666AAED1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817925">
            <a:off x="2322363" y="-118377"/>
            <a:ext cx="7900749" cy="9821966"/>
          </a:xfrm>
          <a:custGeom>
            <a:avLst/>
            <a:gdLst>
              <a:gd name="connsiteX0" fmla="*/ 589029 w 7858893"/>
              <a:gd name="connsiteY0" fmla="*/ 9827096 h 9827096"/>
              <a:gd name="connsiteX1" fmla="*/ 0 w 7858893"/>
              <a:gd name="connsiteY1" fmla="*/ 9338053 h 9827096"/>
              <a:gd name="connsiteX2" fmla="*/ 50440 w 7858893"/>
              <a:gd name="connsiteY2" fmla="*/ 9011561 h 9827096"/>
              <a:gd name="connsiteX3" fmla="*/ 398242 w 7858893"/>
              <a:gd name="connsiteY3" fmla="*/ 7620242 h 9827096"/>
              <a:gd name="connsiteX4" fmla="*/ 6756719 w 7858893"/>
              <a:gd name="connsiteY4" fmla="*/ 593416 h 9827096"/>
              <a:gd name="connsiteX5" fmla="*/ 7642630 w 7858893"/>
              <a:gd name="connsiteY5" fmla="*/ 111525 h 9827096"/>
              <a:gd name="connsiteX6" fmla="*/ 7858893 w 7858893"/>
              <a:gd name="connsiteY6" fmla="*/ 0 h 9827096"/>
              <a:gd name="connsiteX0" fmla="*/ 589029 w 8190490"/>
              <a:gd name="connsiteY0" fmla="*/ 9787128 h 9787128"/>
              <a:gd name="connsiteX1" fmla="*/ 0 w 8190490"/>
              <a:gd name="connsiteY1" fmla="*/ 9298085 h 9787128"/>
              <a:gd name="connsiteX2" fmla="*/ 50440 w 8190490"/>
              <a:gd name="connsiteY2" fmla="*/ 8971593 h 9787128"/>
              <a:gd name="connsiteX3" fmla="*/ 398242 w 8190490"/>
              <a:gd name="connsiteY3" fmla="*/ 7580274 h 9787128"/>
              <a:gd name="connsiteX4" fmla="*/ 6756719 w 8190490"/>
              <a:gd name="connsiteY4" fmla="*/ 553448 h 9787128"/>
              <a:gd name="connsiteX5" fmla="*/ 7642630 w 8190490"/>
              <a:gd name="connsiteY5" fmla="*/ 71557 h 9787128"/>
              <a:gd name="connsiteX6" fmla="*/ 8190490 w 8190490"/>
              <a:gd name="connsiteY6" fmla="*/ 0 h 9787128"/>
              <a:gd name="connsiteX7" fmla="*/ 589029 w 8190490"/>
              <a:gd name="connsiteY7" fmla="*/ 9787128 h 9787128"/>
              <a:gd name="connsiteX0" fmla="*/ 589029 w 8281930"/>
              <a:gd name="connsiteY0" fmla="*/ 9722690 h 9722690"/>
              <a:gd name="connsiteX1" fmla="*/ 0 w 8281930"/>
              <a:gd name="connsiteY1" fmla="*/ 9233647 h 9722690"/>
              <a:gd name="connsiteX2" fmla="*/ 50440 w 8281930"/>
              <a:gd name="connsiteY2" fmla="*/ 8907155 h 9722690"/>
              <a:gd name="connsiteX3" fmla="*/ 398242 w 8281930"/>
              <a:gd name="connsiteY3" fmla="*/ 7515836 h 9722690"/>
              <a:gd name="connsiteX4" fmla="*/ 6756719 w 8281930"/>
              <a:gd name="connsiteY4" fmla="*/ 489010 h 9722690"/>
              <a:gd name="connsiteX5" fmla="*/ 7642630 w 8281930"/>
              <a:gd name="connsiteY5" fmla="*/ 7119 h 9722690"/>
              <a:gd name="connsiteX6" fmla="*/ 8281930 w 8281930"/>
              <a:gd name="connsiteY6" fmla="*/ 27002 h 9722690"/>
              <a:gd name="connsiteX0" fmla="*/ 589029 w 7911958"/>
              <a:gd name="connsiteY0" fmla="*/ 9802819 h 9802819"/>
              <a:gd name="connsiteX1" fmla="*/ 0 w 7911958"/>
              <a:gd name="connsiteY1" fmla="*/ 9313776 h 9802819"/>
              <a:gd name="connsiteX2" fmla="*/ 50440 w 7911958"/>
              <a:gd name="connsiteY2" fmla="*/ 8987284 h 9802819"/>
              <a:gd name="connsiteX3" fmla="*/ 398242 w 7911958"/>
              <a:gd name="connsiteY3" fmla="*/ 7595965 h 9802819"/>
              <a:gd name="connsiteX4" fmla="*/ 6756719 w 7911958"/>
              <a:gd name="connsiteY4" fmla="*/ 569139 h 9802819"/>
              <a:gd name="connsiteX5" fmla="*/ 7642630 w 7911958"/>
              <a:gd name="connsiteY5" fmla="*/ 87248 h 9802819"/>
              <a:gd name="connsiteX6" fmla="*/ 7911958 w 7911958"/>
              <a:gd name="connsiteY6" fmla="*/ 0 h 9802819"/>
              <a:gd name="connsiteX0" fmla="*/ 589029 w 7642630"/>
              <a:gd name="connsiteY0" fmla="*/ 9715571 h 9715571"/>
              <a:gd name="connsiteX1" fmla="*/ 0 w 7642630"/>
              <a:gd name="connsiteY1" fmla="*/ 9226528 h 9715571"/>
              <a:gd name="connsiteX2" fmla="*/ 50440 w 7642630"/>
              <a:gd name="connsiteY2" fmla="*/ 8900036 h 9715571"/>
              <a:gd name="connsiteX3" fmla="*/ 398242 w 7642630"/>
              <a:gd name="connsiteY3" fmla="*/ 7508717 h 9715571"/>
              <a:gd name="connsiteX4" fmla="*/ 6756719 w 7642630"/>
              <a:gd name="connsiteY4" fmla="*/ 481891 h 9715571"/>
              <a:gd name="connsiteX5" fmla="*/ 7642630 w 7642630"/>
              <a:gd name="connsiteY5" fmla="*/ 0 h 9715571"/>
              <a:gd name="connsiteX0" fmla="*/ 589029 w 7900749"/>
              <a:gd name="connsiteY0" fmla="*/ 9821966 h 9821966"/>
              <a:gd name="connsiteX1" fmla="*/ 0 w 7900749"/>
              <a:gd name="connsiteY1" fmla="*/ 9332923 h 9821966"/>
              <a:gd name="connsiteX2" fmla="*/ 50440 w 7900749"/>
              <a:gd name="connsiteY2" fmla="*/ 9006431 h 9821966"/>
              <a:gd name="connsiteX3" fmla="*/ 398242 w 7900749"/>
              <a:gd name="connsiteY3" fmla="*/ 7615112 h 9821966"/>
              <a:gd name="connsiteX4" fmla="*/ 6756719 w 7900749"/>
              <a:gd name="connsiteY4" fmla="*/ 588286 h 9821966"/>
              <a:gd name="connsiteX5" fmla="*/ 7900749 w 7900749"/>
              <a:gd name="connsiteY5" fmla="*/ 0 h 9821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00749" h="9821966">
                <a:moveTo>
                  <a:pt x="589029" y="9821966"/>
                </a:moveTo>
                <a:lnTo>
                  <a:pt x="0" y="9332923"/>
                </a:lnTo>
                <a:lnTo>
                  <a:pt x="50440" y="9006431"/>
                </a:lnTo>
                <a:cubicBezTo>
                  <a:pt x="119970" y="8604142"/>
                  <a:pt x="221982" y="8158814"/>
                  <a:pt x="398242" y="7615112"/>
                </a:cubicBezTo>
                <a:cubicBezTo>
                  <a:pt x="1372817" y="4608865"/>
                  <a:pt x="3887952" y="2237199"/>
                  <a:pt x="6756719" y="588286"/>
                </a:cubicBezTo>
                <a:cubicBezTo>
                  <a:pt x="6992735" y="452730"/>
                  <a:pt x="7549593" y="182994"/>
                  <a:pt x="7900749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AFFC8-9CBD-949C-0316-BD0FA9577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1" y="762000"/>
            <a:ext cx="3598808" cy="2286000"/>
          </a:xfrm>
        </p:spPr>
        <p:txBody>
          <a:bodyPr anchor="t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Work Plan Activities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376970-A3FB-1DC4-F0A4-397F350CDB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2633009"/>
              </p:ext>
            </p:extLst>
          </p:nvPr>
        </p:nvGraphicFramePr>
        <p:xfrm>
          <a:off x="4572000" y="771726"/>
          <a:ext cx="6858000" cy="45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249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FC5A2D8-56E8-47FB-975D-D777AFEA4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728" y="3"/>
            <a:ext cx="6927272" cy="5330949"/>
          </a:xfrm>
          <a:custGeom>
            <a:avLst/>
            <a:gdLst>
              <a:gd name="connsiteX0" fmla="*/ 0 w 6927272"/>
              <a:gd name="connsiteY0" fmla="*/ 0 h 5330949"/>
              <a:gd name="connsiteX1" fmla="*/ 6927272 w 6927272"/>
              <a:gd name="connsiteY1" fmla="*/ 0 h 5330949"/>
              <a:gd name="connsiteX2" fmla="*/ 6927272 w 6927272"/>
              <a:gd name="connsiteY2" fmla="*/ 3912793 h 5330949"/>
              <a:gd name="connsiteX3" fmla="*/ 6884989 w 6927272"/>
              <a:gd name="connsiteY3" fmla="*/ 4002742 h 5330949"/>
              <a:gd name="connsiteX4" fmla="*/ 6592028 w 6927272"/>
              <a:gd name="connsiteY4" fmla="*/ 4494163 h 5330949"/>
              <a:gd name="connsiteX5" fmla="*/ 3742808 w 6927272"/>
              <a:gd name="connsiteY5" fmla="*/ 5122218 h 5330949"/>
              <a:gd name="connsiteX6" fmla="*/ 326623 w 6927272"/>
              <a:gd name="connsiteY6" fmla="*/ 2148182 h 5330949"/>
              <a:gd name="connsiteX7" fmla="*/ 13721 w 6927272"/>
              <a:gd name="connsiteY7" fmla="*/ 201231 h 5330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490D8-B0BB-B281-BB16-CDED86C18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Resources</a:t>
            </a:r>
          </a:p>
        </p:txBody>
      </p:sp>
      <p:pic>
        <p:nvPicPr>
          <p:cNvPr id="28" name="Graphic 27" descr="Books">
            <a:extLst>
              <a:ext uri="{FF2B5EF4-FFF2-40B4-BE49-F238E27FC236}">
                <a16:creationId xmlns:a16="http://schemas.microsoft.com/office/drawing/2014/main" id="{8F6AFB6D-C342-34B9-1B0D-9EFD4C9176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7525" y="753762"/>
            <a:ext cx="5330949" cy="5330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138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05804E6-08AA-49E9-AD30-149FDD3DD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802" y="832508"/>
            <a:ext cx="4448352" cy="6025492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48352" h="6025492">
                <a:moveTo>
                  <a:pt x="3173139" y="74"/>
                </a:move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90" y="2966250"/>
                  <a:pt x="2981970" y="3664324"/>
                  <a:pt x="2566852" y="4362395"/>
                </a:cubicBezTo>
                <a:cubicBezTo>
                  <a:pt x="2261941" y="4875091"/>
                  <a:pt x="1813643" y="5542665"/>
                  <a:pt x="1381603" y="6002073"/>
                </a:cubicBezTo>
                <a:lnTo>
                  <a:pt x="1358105" y="6025492"/>
                </a:lnTo>
                <a:lnTo>
                  <a:pt x="147593" y="6025492"/>
                </a:ln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4ECFA8-BE37-446C-B1BD-88D2981B6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197" y="533400"/>
            <a:ext cx="5085498" cy="6329048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  <a:gd name="connsiteX0" fmla="*/ 147593 w 4448352"/>
              <a:gd name="connsiteY0" fmla="*/ 6025492 h 6112608"/>
              <a:gd name="connsiteX1" fmla="*/ 135095 w 4448352"/>
              <a:gd name="connsiteY1" fmla="*/ 5970139 h 6112608"/>
              <a:gd name="connsiteX2" fmla="*/ 989 w 4448352"/>
              <a:gd name="connsiteY2" fmla="*/ 3558990 h 6112608"/>
              <a:gd name="connsiteX3" fmla="*/ 134613 w 4448352"/>
              <a:gd name="connsiteY3" fmla="*/ 2769335 h 6112608"/>
              <a:gd name="connsiteX4" fmla="*/ 812398 w 4448352"/>
              <a:gd name="connsiteY4" fmla="*/ 1669996 h 6112608"/>
              <a:gd name="connsiteX5" fmla="*/ 1830565 w 4448352"/>
              <a:gd name="connsiteY5" fmla="*/ 638164 h 6112608"/>
              <a:gd name="connsiteX6" fmla="*/ 3173139 w 4448352"/>
              <a:gd name="connsiteY6" fmla="*/ 74 h 6112608"/>
              <a:gd name="connsiteX7" fmla="*/ 3840337 w 4448352"/>
              <a:gd name="connsiteY7" fmla="*/ 136997 h 6112608"/>
              <a:gd name="connsiteX8" fmla="*/ 4400480 w 4448352"/>
              <a:gd name="connsiteY8" fmla="*/ 1061406 h 6112608"/>
              <a:gd name="connsiteX9" fmla="*/ 3812207 w 4448352"/>
              <a:gd name="connsiteY9" fmla="*/ 2268177 h 6112608"/>
              <a:gd name="connsiteX10" fmla="*/ 2566852 w 4448352"/>
              <a:gd name="connsiteY10" fmla="*/ 4362395 h 6112608"/>
              <a:gd name="connsiteX11" fmla="*/ 1381603 w 4448352"/>
              <a:gd name="connsiteY11" fmla="*/ 6002073 h 6112608"/>
              <a:gd name="connsiteX12" fmla="*/ 1457187 w 4448352"/>
              <a:gd name="connsiteY12" fmla="*/ 6112608 h 6112608"/>
              <a:gd name="connsiteX0" fmla="*/ 147593 w 4448352"/>
              <a:gd name="connsiteY0" fmla="*/ 6025492 h 6025492"/>
              <a:gd name="connsiteX1" fmla="*/ 135095 w 4448352"/>
              <a:gd name="connsiteY1" fmla="*/ 5970139 h 6025492"/>
              <a:gd name="connsiteX2" fmla="*/ 989 w 4448352"/>
              <a:gd name="connsiteY2" fmla="*/ 3558990 h 6025492"/>
              <a:gd name="connsiteX3" fmla="*/ 134613 w 4448352"/>
              <a:gd name="connsiteY3" fmla="*/ 2769335 h 6025492"/>
              <a:gd name="connsiteX4" fmla="*/ 812398 w 4448352"/>
              <a:gd name="connsiteY4" fmla="*/ 1669996 h 6025492"/>
              <a:gd name="connsiteX5" fmla="*/ 1830565 w 4448352"/>
              <a:gd name="connsiteY5" fmla="*/ 638164 h 6025492"/>
              <a:gd name="connsiteX6" fmla="*/ 3173139 w 4448352"/>
              <a:gd name="connsiteY6" fmla="*/ 74 h 6025492"/>
              <a:gd name="connsiteX7" fmla="*/ 3840337 w 4448352"/>
              <a:gd name="connsiteY7" fmla="*/ 136997 h 6025492"/>
              <a:gd name="connsiteX8" fmla="*/ 4400480 w 4448352"/>
              <a:gd name="connsiteY8" fmla="*/ 1061406 h 6025492"/>
              <a:gd name="connsiteX9" fmla="*/ 3812207 w 4448352"/>
              <a:gd name="connsiteY9" fmla="*/ 2268177 h 6025492"/>
              <a:gd name="connsiteX10" fmla="*/ 2566852 w 4448352"/>
              <a:gd name="connsiteY10" fmla="*/ 4362395 h 6025492"/>
              <a:gd name="connsiteX11" fmla="*/ 1381603 w 4448352"/>
              <a:gd name="connsiteY11" fmla="*/ 6002073 h 6025492"/>
              <a:gd name="connsiteX0" fmla="*/ 147593 w 4448352"/>
              <a:gd name="connsiteY0" fmla="*/ 6025492 h 6029730"/>
              <a:gd name="connsiteX1" fmla="*/ 135095 w 4448352"/>
              <a:gd name="connsiteY1" fmla="*/ 5970139 h 6029730"/>
              <a:gd name="connsiteX2" fmla="*/ 989 w 4448352"/>
              <a:gd name="connsiteY2" fmla="*/ 3558990 h 6029730"/>
              <a:gd name="connsiteX3" fmla="*/ 134613 w 4448352"/>
              <a:gd name="connsiteY3" fmla="*/ 2769335 h 6029730"/>
              <a:gd name="connsiteX4" fmla="*/ 812398 w 4448352"/>
              <a:gd name="connsiteY4" fmla="*/ 1669996 h 6029730"/>
              <a:gd name="connsiteX5" fmla="*/ 1830565 w 4448352"/>
              <a:gd name="connsiteY5" fmla="*/ 638164 h 6029730"/>
              <a:gd name="connsiteX6" fmla="*/ 3173139 w 4448352"/>
              <a:gd name="connsiteY6" fmla="*/ 74 h 6029730"/>
              <a:gd name="connsiteX7" fmla="*/ 3840337 w 4448352"/>
              <a:gd name="connsiteY7" fmla="*/ 136997 h 6029730"/>
              <a:gd name="connsiteX8" fmla="*/ 4400480 w 4448352"/>
              <a:gd name="connsiteY8" fmla="*/ 1061406 h 6029730"/>
              <a:gd name="connsiteX9" fmla="*/ 3812207 w 4448352"/>
              <a:gd name="connsiteY9" fmla="*/ 2268177 h 6029730"/>
              <a:gd name="connsiteX10" fmla="*/ 2566852 w 4448352"/>
              <a:gd name="connsiteY10" fmla="*/ 4362395 h 6029730"/>
              <a:gd name="connsiteX11" fmla="*/ 1397330 w 4448352"/>
              <a:gd name="connsiteY11" fmla="*/ 6029730 h 6029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448352" h="6029730">
                <a:moveTo>
                  <a:pt x="147593" y="6025492"/>
                </a:move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89" y="2966250"/>
                  <a:pt x="2969331" y="3735470"/>
                  <a:pt x="2566852" y="4362395"/>
                </a:cubicBezTo>
                <a:cubicBezTo>
                  <a:pt x="2164373" y="4989320"/>
                  <a:pt x="1829370" y="5570322"/>
                  <a:pt x="1397330" y="602973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74DA7FB-2C68-4877-4842-FE7358872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325" y="3048000"/>
            <a:ext cx="5400676" cy="3048001"/>
          </a:xfrm>
        </p:spPr>
        <p:txBody>
          <a:bodyPr>
            <a:normAutofit/>
          </a:bodyPr>
          <a:lstStyle/>
          <a:p>
            <a:r>
              <a:rPr lang="en-GB" sz="2400"/>
              <a:t>Triangulation</a:t>
            </a:r>
          </a:p>
          <a:p>
            <a:r>
              <a:rPr lang="en-GB" sz="2400"/>
              <a:t>Netnography</a:t>
            </a:r>
          </a:p>
          <a:p>
            <a:r>
              <a:rPr lang="en-GB" sz="2400"/>
              <a:t>Subjective/Objective Data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2ED47-4F11-58B4-F65C-5546438FE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324" y="1523990"/>
            <a:ext cx="5400676" cy="1524010"/>
          </a:xfrm>
        </p:spPr>
        <p:txBody>
          <a:bodyPr anchor="t">
            <a:normAutofit/>
          </a:bodyPr>
          <a:lstStyle/>
          <a:p>
            <a:r>
              <a:rPr lang="en-GB" sz="3200"/>
              <a:t>Methodology</a:t>
            </a:r>
          </a:p>
        </p:txBody>
      </p:sp>
    </p:spTree>
    <p:extLst>
      <p:ext uri="{BB962C8B-B14F-4D97-AF65-F5344CB8AC3E}">
        <p14:creationId xmlns:p14="http://schemas.microsoft.com/office/powerpoint/2010/main" val="362735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D18B0-17AA-091C-3B3C-BD5610CDC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Implementation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C2266A-A5CF-1E1F-4205-5262A42382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3598871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3144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913A2-54E2-A78F-474B-DACD06131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FAAB-5E30-4176-BE96-C3DD3FB14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762007"/>
            <a:ext cx="5948806" cy="6095979"/>
          </a:xfrm>
          <a:custGeom>
            <a:avLst/>
            <a:gdLst>
              <a:gd name="connsiteX0" fmla="*/ 1573832 w 5948806"/>
              <a:gd name="connsiteY0" fmla="*/ 765 h 6095979"/>
              <a:gd name="connsiteX1" fmla="*/ 2734663 w 5948806"/>
              <a:gd name="connsiteY1" fmla="*/ 238687 h 6095979"/>
              <a:gd name="connsiteX2" fmla="*/ 5668316 w 5948806"/>
              <a:gd name="connsiteY2" fmla="*/ 3639516 h 6095979"/>
              <a:gd name="connsiteX3" fmla="*/ 5937022 w 5948806"/>
              <a:gd name="connsiteY3" fmla="*/ 5865869 h 6095979"/>
              <a:gd name="connsiteX4" fmla="*/ 5948806 w 5948806"/>
              <a:gd name="connsiteY4" fmla="*/ 6095979 h 6095979"/>
              <a:gd name="connsiteX5" fmla="*/ 0 w 5948806"/>
              <a:gd name="connsiteY5" fmla="*/ 6095979 h 6095979"/>
              <a:gd name="connsiteX6" fmla="*/ 0 w 5948806"/>
              <a:gd name="connsiteY6" fmla="*/ 1621672 h 6095979"/>
              <a:gd name="connsiteX7" fmla="*/ 36310 w 5948806"/>
              <a:gd name="connsiteY7" fmla="*/ 1518814 h 6095979"/>
              <a:gd name="connsiteX8" fmla="*/ 287891 w 5948806"/>
              <a:gd name="connsiteY8" fmla="*/ 956872 h 6095979"/>
              <a:gd name="connsiteX9" fmla="*/ 1573832 w 5948806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806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9" y="4393559"/>
                  <a:pt x="5890546" y="5142244"/>
                  <a:pt x="5937022" y="5865869"/>
                </a:cubicBezTo>
                <a:lnTo>
                  <a:pt x="5948806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05FF4504-0255-1E38-9BC1-63181CCF5F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999" y="2286000"/>
            <a:ext cx="3810001" cy="381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950412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_2SEEDS">
      <a:dk1>
        <a:srgbClr val="000000"/>
      </a:dk1>
      <a:lt1>
        <a:srgbClr val="FFFFFF"/>
      </a:lt1>
      <a:dk2>
        <a:srgbClr val="243741"/>
      </a:dk2>
      <a:lt2>
        <a:srgbClr val="E2E5E8"/>
      </a:lt2>
      <a:accent1>
        <a:srgbClr val="B89D7C"/>
      </a:accent1>
      <a:accent2>
        <a:srgbClr val="C49791"/>
      </a:accent2>
      <a:accent3>
        <a:srgbClr val="A4A27C"/>
      </a:accent3>
      <a:accent4>
        <a:srgbClr val="76ABAD"/>
      </a:accent4>
      <a:accent5>
        <a:srgbClr val="86A5BE"/>
      </a:accent5>
      <a:accent6>
        <a:srgbClr val="7F87BA"/>
      </a:accent6>
      <a:hlink>
        <a:srgbClr val="6283AA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272</Words>
  <Application>Microsoft Office PowerPoint</Application>
  <PresentationFormat>Widescreen</PresentationFormat>
  <Paragraphs>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Avenir Next LT Pro Light</vt:lpstr>
      <vt:lpstr>Sitka Subheading</vt:lpstr>
      <vt:lpstr>PebbleVTI</vt:lpstr>
      <vt:lpstr>Cerulean Tower Hotel Front Desk Training Programme Bid Proposal</vt:lpstr>
      <vt:lpstr>Who am I?</vt:lpstr>
      <vt:lpstr>Aims and Objectives</vt:lpstr>
      <vt:lpstr>Scope</vt:lpstr>
      <vt:lpstr>Timeline</vt:lpstr>
      <vt:lpstr>Work Plan Activities</vt:lpstr>
      <vt:lpstr>Resources</vt:lpstr>
      <vt:lpstr>Methodology</vt:lpstr>
      <vt:lpstr>Implementation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Clyde Seisun (2220481)</dc:creator>
  <cp:lastModifiedBy>Clyde Seisun (2220481)</cp:lastModifiedBy>
  <cp:revision>6</cp:revision>
  <dcterms:created xsi:type="dcterms:W3CDTF">2024-11-09T13:49:15Z</dcterms:created>
  <dcterms:modified xsi:type="dcterms:W3CDTF">2024-11-13T13:30:07Z</dcterms:modified>
</cp:coreProperties>
</file>