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7"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5833" autoAdjust="0"/>
  </p:normalViewPr>
  <p:slideViewPr>
    <p:cSldViewPr snapToGrid="0">
      <p:cViewPr varScale="1">
        <p:scale>
          <a:sx n="65" d="100"/>
          <a:sy n="65" d="100"/>
        </p:scale>
        <p:origin x="24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48A0ED-679E-48BF-8ABA-B0CBDEFDB778}"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CF6938F7-9F2D-4D27-8667-C2B737A22915}">
      <dgm:prSet/>
      <dgm:spPr/>
      <dgm:t>
        <a:bodyPr/>
        <a:lstStyle/>
        <a:p>
          <a:r>
            <a:rPr lang="en-US" dirty="0"/>
            <a:t>The main goal of a business functional analyst is to improve a company’s productivity and technological programs by using their personal efficiency  and explore many other aspects of a firm.</a:t>
          </a:r>
        </a:p>
      </dgm:t>
    </dgm:pt>
    <dgm:pt modelId="{60FB5CA5-A996-4FC2-93CD-6BA095CE7D4C}" type="parTrans" cxnId="{848C5B4D-B8A2-4C88-AFB7-A2F543827737}">
      <dgm:prSet/>
      <dgm:spPr/>
      <dgm:t>
        <a:bodyPr/>
        <a:lstStyle/>
        <a:p>
          <a:endParaRPr lang="en-US"/>
        </a:p>
      </dgm:t>
    </dgm:pt>
    <dgm:pt modelId="{C9A57423-956B-4377-BCBC-3BD65584B202}" type="sibTrans" cxnId="{848C5B4D-B8A2-4C88-AFB7-A2F543827737}">
      <dgm:prSet/>
      <dgm:spPr/>
      <dgm:t>
        <a:bodyPr/>
        <a:lstStyle/>
        <a:p>
          <a:endParaRPr lang="en-US"/>
        </a:p>
      </dgm:t>
    </dgm:pt>
    <dgm:pt modelId="{4A6C2C44-4F26-4569-9981-F8866DC1DAF6}">
      <dgm:prSet/>
      <dgm:spPr/>
      <dgm:t>
        <a:bodyPr/>
        <a:lstStyle/>
        <a:p>
          <a:r>
            <a:rPr lang="en-GB" dirty="0"/>
            <a:t>Knowing major aspects of a business and functional analyst. </a:t>
          </a:r>
          <a:endParaRPr lang="en-US" dirty="0"/>
        </a:p>
      </dgm:t>
    </dgm:pt>
    <dgm:pt modelId="{5F4AF2D2-41EF-48EE-A398-BE19339F8C52}" type="parTrans" cxnId="{D0477877-43F2-4BA7-9F2F-953C5D9BD348}">
      <dgm:prSet/>
      <dgm:spPr/>
      <dgm:t>
        <a:bodyPr/>
        <a:lstStyle/>
        <a:p>
          <a:endParaRPr lang="en-US"/>
        </a:p>
      </dgm:t>
    </dgm:pt>
    <dgm:pt modelId="{7F553E74-CCDF-45E4-A0E9-90DECA0872F6}" type="sibTrans" cxnId="{D0477877-43F2-4BA7-9F2F-953C5D9BD348}">
      <dgm:prSet/>
      <dgm:spPr/>
      <dgm:t>
        <a:bodyPr/>
        <a:lstStyle/>
        <a:p>
          <a:endParaRPr lang="en-US"/>
        </a:p>
      </dgm:t>
    </dgm:pt>
    <dgm:pt modelId="{28304A7B-EB31-4DD8-9A3A-2607358A2670}">
      <dgm:prSet/>
      <dgm:spPr/>
      <dgm:t>
        <a:bodyPr/>
        <a:lstStyle/>
        <a:p>
          <a:r>
            <a:rPr lang="en-GB"/>
            <a:t>Learning the process of business activities and functions.</a:t>
          </a:r>
          <a:endParaRPr lang="en-US"/>
        </a:p>
      </dgm:t>
    </dgm:pt>
    <dgm:pt modelId="{8360D751-CFBA-4102-9902-33BA883582D4}" type="parTrans" cxnId="{38042F30-A9D4-4DE1-86BD-13BCE0F9F477}">
      <dgm:prSet/>
      <dgm:spPr/>
      <dgm:t>
        <a:bodyPr/>
        <a:lstStyle/>
        <a:p>
          <a:endParaRPr lang="en-US"/>
        </a:p>
      </dgm:t>
    </dgm:pt>
    <dgm:pt modelId="{2A2DE2B7-497B-4513-881F-67D8690670EA}" type="sibTrans" cxnId="{38042F30-A9D4-4DE1-86BD-13BCE0F9F477}">
      <dgm:prSet/>
      <dgm:spPr/>
      <dgm:t>
        <a:bodyPr/>
        <a:lstStyle/>
        <a:p>
          <a:endParaRPr lang="en-US"/>
        </a:p>
      </dgm:t>
    </dgm:pt>
    <dgm:pt modelId="{9DB8E0F8-AFB3-46AE-BBE4-A4630E33CFF6}">
      <dgm:prSet/>
      <dgm:spPr/>
      <dgm:t>
        <a:bodyPr/>
        <a:lstStyle/>
        <a:p>
          <a:r>
            <a:rPr lang="en-GB"/>
            <a:t>Choosing new tactics to enhance chronological  business cycle.</a:t>
          </a:r>
          <a:endParaRPr lang="en-US"/>
        </a:p>
      </dgm:t>
    </dgm:pt>
    <dgm:pt modelId="{ACCA5C52-896E-4532-B58F-88C7018C6BC6}" type="parTrans" cxnId="{193D264D-4FC1-4328-92C9-CA805FA4A573}">
      <dgm:prSet/>
      <dgm:spPr/>
      <dgm:t>
        <a:bodyPr/>
        <a:lstStyle/>
        <a:p>
          <a:endParaRPr lang="en-US"/>
        </a:p>
      </dgm:t>
    </dgm:pt>
    <dgm:pt modelId="{A6490F8A-26C0-4DF2-9FF7-12CC3745A734}" type="sibTrans" cxnId="{193D264D-4FC1-4328-92C9-CA805FA4A573}">
      <dgm:prSet/>
      <dgm:spPr/>
      <dgm:t>
        <a:bodyPr/>
        <a:lstStyle/>
        <a:p>
          <a:endParaRPr lang="en-US"/>
        </a:p>
      </dgm:t>
    </dgm:pt>
    <dgm:pt modelId="{8D0DF598-0E1A-4B33-8F0F-E266AA28E0C0}">
      <dgm:prSet/>
      <dgm:spPr/>
      <dgm:t>
        <a:bodyPr/>
        <a:lstStyle/>
        <a:p>
          <a:r>
            <a:rPr lang="en-GB"/>
            <a:t>Invention of new features and implementation.</a:t>
          </a:r>
          <a:endParaRPr lang="en-US"/>
        </a:p>
      </dgm:t>
    </dgm:pt>
    <dgm:pt modelId="{A95EAA6D-A1A7-4EC4-81C8-5F13A4F3F7B3}" type="parTrans" cxnId="{192CEC0C-1AE2-4518-9193-F0ABBFAB6958}">
      <dgm:prSet/>
      <dgm:spPr/>
      <dgm:t>
        <a:bodyPr/>
        <a:lstStyle/>
        <a:p>
          <a:endParaRPr lang="en-US"/>
        </a:p>
      </dgm:t>
    </dgm:pt>
    <dgm:pt modelId="{CEF53B8C-3C57-4573-B184-27D4E791D06E}" type="sibTrans" cxnId="{192CEC0C-1AE2-4518-9193-F0ABBFAB6958}">
      <dgm:prSet/>
      <dgm:spPr/>
      <dgm:t>
        <a:bodyPr/>
        <a:lstStyle/>
        <a:p>
          <a:endParaRPr lang="en-US"/>
        </a:p>
      </dgm:t>
    </dgm:pt>
    <dgm:pt modelId="{419AF832-E6F0-449B-B7B7-5A149940B1FD}">
      <dgm:prSet/>
      <dgm:spPr/>
      <dgm:t>
        <a:bodyPr/>
        <a:lstStyle/>
        <a:p>
          <a:r>
            <a:rPr lang="en-GB"/>
            <a:t>Analysing and Evaluating new implemented features working or not properly.</a:t>
          </a:r>
          <a:endParaRPr lang="en-US"/>
        </a:p>
      </dgm:t>
    </dgm:pt>
    <dgm:pt modelId="{A9BD2A30-A91D-4FAF-91B1-4A9AC6F3F77D}" type="parTrans" cxnId="{6743F2B4-913B-4A6B-AE00-F7A679BECF50}">
      <dgm:prSet/>
      <dgm:spPr/>
      <dgm:t>
        <a:bodyPr/>
        <a:lstStyle/>
        <a:p>
          <a:endParaRPr lang="en-US"/>
        </a:p>
      </dgm:t>
    </dgm:pt>
    <dgm:pt modelId="{2391734F-5D01-435D-9090-5558B9F50331}" type="sibTrans" cxnId="{6743F2B4-913B-4A6B-AE00-F7A679BECF50}">
      <dgm:prSet/>
      <dgm:spPr/>
      <dgm:t>
        <a:bodyPr/>
        <a:lstStyle/>
        <a:p>
          <a:endParaRPr lang="en-US"/>
        </a:p>
      </dgm:t>
    </dgm:pt>
    <dgm:pt modelId="{A2B5F0D3-EE03-4C53-9C1A-F000BADE9F33}" type="pres">
      <dgm:prSet presAssocID="{B948A0ED-679E-48BF-8ABA-B0CBDEFDB778}" presName="linear" presStyleCnt="0">
        <dgm:presLayoutVars>
          <dgm:animLvl val="lvl"/>
          <dgm:resizeHandles val="exact"/>
        </dgm:presLayoutVars>
      </dgm:prSet>
      <dgm:spPr/>
    </dgm:pt>
    <dgm:pt modelId="{D066D700-93A3-4FC0-9E8B-EF746B289E87}" type="pres">
      <dgm:prSet presAssocID="{CF6938F7-9F2D-4D27-8667-C2B737A22915}" presName="parentText" presStyleLbl="node1" presStyleIdx="0" presStyleCnt="1">
        <dgm:presLayoutVars>
          <dgm:chMax val="0"/>
          <dgm:bulletEnabled val="1"/>
        </dgm:presLayoutVars>
      </dgm:prSet>
      <dgm:spPr/>
    </dgm:pt>
    <dgm:pt modelId="{909C1FF1-466F-4D17-BDD4-9BFF02FCA2ED}" type="pres">
      <dgm:prSet presAssocID="{CF6938F7-9F2D-4D27-8667-C2B737A22915}" presName="childText" presStyleLbl="revTx" presStyleIdx="0" presStyleCnt="1">
        <dgm:presLayoutVars>
          <dgm:bulletEnabled val="1"/>
        </dgm:presLayoutVars>
      </dgm:prSet>
      <dgm:spPr/>
    </dgm:pt>
  </dgm:ptLst>
  <dgm:cxnLst>
    <dgm:cxn modelId="{BE8D4D07-8FB5-4F5D-9F5B-7C7C2698CE3B}" type="presOf" srcId="{9DB8E0F8-AFB3-46AE-BBE4-A4630E33CFF6}" destId="{909C1FF1-466F-4D17-BDD4-9BFF02FCA2ED}" srcOrd="0" destOrd="2" presId="urn:microsoft.com/office/officeart/2005/8/layout/vList2"/>
    <dgm:cxn modelId="{192CEC0C-1AE2-4518-9193-F0ABBFAB6958}" srcId="{CF6938F7-9F2D-4D27-8667-C2B737A22915}" destId="{8D0DF598-0E1A-4B33-8F0F-E266AA28E0C0}" srcOrd="3" destOrd="0" parTransId="{A95EAA6D-A1A7-4EC4-81C8-5F13A4F3F7B3}" sibTransId="{CEF53B8C-3C57-4573-B184-27D4E791D06E}"/>
    <dgm:cxn modelId="{38042F30-A9D4-4DE1-86BD-13BCE0F9F477}" srcId="{CF6938F7-9F2D-4D27-8667-C2B737A22915}" destId="{28304A7B-EB31-4DD8-9A3A-2607358A2670}" srcOrd="1" destOrd="0" parTransId="{8360D751-CFBA-4102-9902-33BA883582D4}" sibTransId="{2A2DE2B7-497B-4513-881F-67D8690670EA}"/>
    <dgm:cxn modelId="{88D69845-E03A-4FCD-B2EE-DB56F6CAB2BE}" type="presOf" srcId="{4A6C2C44-4F26-4569-9981-F8866DC1DAF6}" destId="{909C1FF1-466F-4D17-BDD4-9BFF02FCA2ED}" srcOrd="0" destOrd="0" presId="urn:microsoft.com/office/officeart/2005/8/layout/vList2"/>
    <dgm:cxn modelId="{9D3F4266-123D-4AF5-A456-800E8F2C3977}" type="presOf" srcId="{CF6938F7-9F2D-4D27-8667-C2B737A22915}" destId="{D066D700-93A3-4FC0-9E8B-EF746B289E87}" srcOrd="0" destOrd="0" presId="urn:microsoft.com/office/officeart/2005/8/layout/vList2"/>
    <dgm:cxn modelId="{365DDC4B-140A-4C6A-A7E0-C63126626AC1}" type="presOf" srcId="{28304A7B-EB31-4DD8-9A3A-2607358A2670}" destId="{909C1FF1-466F-4D17-BDD4-9BFF02FCA2ED}" srcOrd="0" destOrd="1" presId="urn:microsoft.com/office/officeart/2005/8/layout/vList2"/>
    <dgm:cxn modelId="{193D264D-4FC1-4328-92C9-CA805FA4A573}" srcId="{CF6938F7-9F2D-4D27-8667-C2B737A22915}" destId="{9DB8E0F8-AFB3-46AE-BBE4-A4630E33CFF6}" srcOrd="2" destOrd="0" parTransId="{ACCA5C52-896E-4532-B58F-88C7018C6BC6}" sibTransId="{A6490F8A-26C0-4DF2-9FF7-12CC3745A734}"/>
    <dgm:cxn modelId="{848C5B4D-B8A2-4C88-AFB7-A2F543827737}" srcId="{B948A0ED-679E-48BF-8ABA-B0CBDEFDB778}" destId="{CF6938F7-9F2D-4D27-8667-C2B737A22915}" srcOrd="0" destOrd="0" parTransId="{60FB5CA5-A996-4FC2-93CD-6BA095CE7D4C}" sibTransId="{C9A57423-956B-4377-BCBC-3BD65584B202}"/>
    <dgm:cxn modelId="{D0477877-43F2-4BA7-9F2F-953C5D9BD348}" srcId="{CF6938F7-9F2D-4D27-8667-C2B737A22915}" destId="{4A6C2C44-4F26-4569-9981-F8866DC1DAF6}" srcOrd="0" destOrd="0" parTransId="{5F4AF2D2-41EF-48EE-A398-BE19339F8C52}" sibTransId="{7F553E74-CCDF-45E4-A0E9-90DECA0872F6}"/>
    <dgm:cxn modelId="{607648A2-139B-475C-AC3A-91CE55FAF184}" type="presOf" srcId="{419AF832-E6F0-449B-B7B7-5A149940B1FD}" destId="{909C1FF1-466F-4D17-BDD4-9BFF02FCA2ED}" srcOrd="0" destOrd="4" presId="urn:microsoft.com/office/officeart/2005/8/layout/vList2"/>
    <dgm:cxn modelId="{F4AF28B2-897E-4228-8053-9EB9C7991D0A}" type="presOf" srcId="{8D0DF598-0E1A-4B33-8F0F-E266AA28E0C0}" destId="{909C1FF1-466F-4D17-BDD4-9BFF02FCA2ED}" srcOrd="0" destOrd="3" presId="urn:microsoft.com/office/officeart/2005/8/layout/vList2"/>
    <dgm:cxn modelId="{6743F2B4-913B-4A6B-AE00-F7A679BECF50}" srcId="{CF6938F7-9F2D-4D27-8667-C2B737A22915}" destId="{419AF832-E6F0-449B-B7B7-5A149940B1FD}" srcOrd="4" destOrd="0" parTransId="{A9BD2A30-A91D-4FAF-91B1-4A9AC6F3F77D}" sibTransId="{2391734F-5D01-435D-9090-5558B9F50331}"/>
    <dgm:cxn modelId="{00BF5CB6-C576-4397-9D79-2FE417ECFDB3}" type="presOf" srcId="{B948A0ED-679E-48BF-8ABA-B0CBDEFDB778}" destId="{A2B5F0D3-EE03-4C53-9C1A-F000BADE9F33}" srcOrd="0" destOrd="0" presId="urn:microsoft.com/office/officeart/2005/8/layout/vList2"/>
    <dgm:cxn modelId="{87A6EC16-AAFA-4E1B-BC60-E3A83245C35F}" type="presParOf" srcId="{A2B5F0D3-EE03-4C53-9C1A-F000BADE9F33}" destId="{D066D700-93A3-4FC0-9E8B-EF746B289E87}" srcOrd="0" destOrd="0" presId="urn:microsoft.com/office/officeart/2005/8/layout/vList2"/>
    <dgm:cxn modelId="{F0075061-D4DB-4EF5-933D-04EB85FA4F32}" type="presParOf" srcId="{A2B5F0D3-EE03-4C53-9C1A-F000BADE9F33}" destId="{909C1FF1-466F-4D17-BDD4-9BFF02FCA2E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794838-598C-4694-8F73-FA701A2944FA}"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C32DCEC0-1AAD-4D5F-8273-EB12709BE78E}">
      <dgm:prSet phldrT="[Text]"/>
      <dgm:spPr/>
      <dgm:t>
        <a:bodyPr/>
        <a:lstStyle/>
        <a:p>
          <a:r>
            <a:rPr lang="en-US" dirty="0">
              <a:latin typeface="Times New Roman" panose="02020603050405020304" pitchFamily="18" charset="0"/>
              <a:cs typeface="Times New Roman" panose="02020603050405020304" pitchFamily="18" charset="0"/>
            </a:rPr>
            <a:t>Critical Thinking </a:t>
          </a:r>
          <a:endParaRPr lang="en-GB" dirty="0">
            <a:latin typeface="Times New Roman" panose="02020603050405020304" pitchFamily="18" charset="0"/>
            <a:cs typeface="Times New Roman" panose="02020603050405020304" pitchFamily="18" charset="0"/>
          </a:endParaRPr>
        </a:p>
      </dgm:t>
    </dgm:pt>
    <dgm:pt modelId="{87446A10-8E44-4256-80BF-A915486AF82E}" type="parTrans" cxnId="{CB7EE60C-7E6D-4A96-A2BF-6DB065724959}">
      <dgm:prSet/>
      <dgm:spPr/>
      <dgm:t>
        <a:bodyPr/>
        <a:lstStyle/>
        <a:p>
          <a:endParaRPr lang="en-GB"/>
        </a:p>
      </dgm:t>
    </dgm:pt>
    <dgm:pt modelId="{2910C9DA-0336-4FAE-91FB-A80400A868BB}" type="sibTrans" cxnId="{CB7EE60C-7E6D-4A96-A2BF-6DB065724959}">
      <dgm:prSet/>
      <dgm:spPr/>
      <dgm:t>
        <a:bodyPr/>
        <a:lstStyle/>
        <a:p>
          <a:endParaRPr lang="en-GB"/>
        </a:p>
      </dgm:t>
    </dgm:pt>
    <dgm:pt modelId="{01ECDEA7-D3B0-46B4-B778-96B55EF9C958}">
      <dgm:prSet phldrT="[Text]"/>
      <dgm:spPr/>
      <dgm:t>
        <a:bodyPr/>
        <a:lstStyle/>
        <a:p>
          <a:r>
            <a:rPr lang="en-US" dirty="0">
              <a:latin typeface="Times New Roman" panose="02020603050405020304" pitchFamily="18" charset="0"/>
              <a:cs typeface="Times New Roman" panose="02020603050405020304" pitchFamily="18" charset="0"/>
            </a:rPr>
            <a:t>Data relevancy determination. </a:t>
          </a:r>
          <a:endParaRPr lang="en-GB" dirty="0">
            <a:latin typeface="Times New Roman" panose="02020603050405020304" pitchFamily="18" charset="0"/>
            <a:cs typeface="Times New Roman" panose="02020603050405020304" pitchFamily="18" charset="0"/>
          </a:endParaRPr>
        </a:p>
      </dgm:t>
    </dgm:pt>
    <dgm:pt modelId="{557D2B45-0526-471A-8866-CBE0ABC57F2B}" type="parTrans" cxnId="{D59D2243-C86C-43DD-B63C-D42A536D3C7D}">
      <dgm:prSet/>
      <dgm:spPr/>
      <dgm:t>
        <a:bodyPr/>
        <a:lstStyle/>
        <a:p>
          <a:endParaRPr lang="en-GB"/>
        </a:p>
      </dgm:t>
    </dgm:pt>
    <dgm:pt modelId="{57F4131D-33A3-4B49-B186-015B898438EC}" type="sibTrans" cxnId="{D59D2243-C86C-43DD-B63C-D42A536D3C7D}">
      <dgm:prSet/>
      <dgm:spPr/>
      <dgm:t>
        <a:bodyPr/>
        <a:lstStyle/>
        <a:p>
          <a:endParaRPr lang="en-GB"/>
        </a:p>
      </dgm:t>
    </dgm:pt>
    <dgm:pt modelId="{A7248098-40E1-44B8-B01E-8253D6043F64}">
      <dgm:prSet phldrT="[Text]"/>
      <dgm:spPr/>
      <dgm:t>
        <a:bodyPr/>
        <a:lstStyle/>
        <a:p>
          <a:r>
            <a:rPr lang="en-US" dirty="0">
              <a:latin typeface="Times New Roman" panose="02020603050405020304" pitchFamily="18" charset="0"/>
              <a:cs typeface="Times New Roman" panose="02020603050405020304" pitchFamily="18" charset="0"/>
            </a:rPr>
            <a:t>Communication skills</a:t>
          </a:r>
        </a:p>
      </dgm:t>
    </dgm:pt>
    <dgm:pt modelId="{1E332080-2DE9-468E-B927-52370C5C63AE}" type="parTrans" cxnId="{AB46CE80-2E24-4FA5-AA1F-263349FE8AC0}">
      <dgm:prSet/>
      <dgm:spPr/>
      <dgm:t>
        <a:bodyPr/>
        <a:lstStyle/>
        <a:p>
          <a:endParaRPr lang="en-GB"/>
        </a:p>
      </dgm:t>
    </dgm:pt>
    <dgm:pt modelId="{50AD0C54-926A-499D-BBB7-AF36A8BC5AEE}" type="sibTrans" cxnId="{AB46CE80-2E24-4FA5-AA1F-263349FE8AC0}">
      <dgm:prSet/>
      <dgm:spPr/>
      <dgm:t>
        <a:bodyPr/>
        <a:lstStyle/>
        <a:p>
          <a:endParaRPr lang="en-GB"/>
        </a:p>
      </dgm:t>
    </dgm:pt>
    <dgm:pt modelId="{37DA5CCD-CEC9-468F-885E-8D98AFF60B16}">
      <dgm:prSet phldrT="[Text]"/>
      <dgm:spPr/>
      <dgm:t>
        <a:bodyPr/>
        <a:lstStyle/>
        <a:p>
          <a:r>
            <a:rPr lang="en-US" dirty="0">
              <a:latin typeface="Times New Roman" panose="02020603050405020304" pitchFamily="18" charset="0"/>
              <a:cs typeface="Times New Roman" panose="02020603050405020304" pitchFamily="18" charset="0"/>
            </a:rPr>
            <a:t>Written and oral communication.</a:t>
          </a:r>
          <a:endParaRPr lang="en-GB" dirty="0">
            <a:latin typeface="Times New Roman" panose="02020603050405020304" pitchFamily="18" charset="0"/>
            <a:cs typeface="Times New Roman" panose="02020603050405020304" pitchFamily="18" charset="0"/>
          </a:endParaRPr>
        </a:p>
      </dgm:t>
    </dgm:pt>
    <dgm:pt modelId="{AA6E59A1-FC88-40DB-B773-75A75F9DEEEF}" type="parTrans" cxnId="{91C05B79-3799-469C-92E3-009B723DFE94}">
      <dgm:prSet/>
      <dgm:spPr/>
      <dgm:t>
        <a:bodyPr/>
        <a:lstStyle/>
        <a:p>
          <a:endParaRPr lang="en-GB"/>
        </a:p>
      </dgm:t>
    </dgm:pt>
    <dgm:pt modelId="{D45A0C1D-B2EE-473A-9B5E-92C1E8806BD0}" type="sibTrans" cxnId="{91C05B79-3799-469C-92E3-009B723DFE94}">
      <dgm:prSet/>
      <dgm:spPr/>
      <dgm:t>
        <a:bodyPr/>
        <a:lstStyle/>
        <a:p>
          <a:endParaRPr lang="en-GB"/>
        </a:p>
      </dgm:t>
    </dgm:pt>
    <dgm:pt modelId="{3E41A6F0-1731-4FA7-9264-3C43DC0FE763}">
      <dgm:prSet phldrT="[Text]"/>
      <dgm:spPr/>
      <dgm:t>
        <a:bodyPr/>
        <a:lstStyle/>
        <a:p>
          <a:r>
            <a:rPr lang="en-US" dirty="0">
              <a:latin typeface="Times New Roman" panose="02020603050405020304" pitchFamily="18" charset="0"/>
              <a:cs typeface="Times New Roman" panose="02020603050405020304" pitchFamily="18" charset="0"/>
            </a:rPr>
            <a:t>Verbal, non verbal and contextual communication.</a:t>
          </a:r>
          <a:endParaRPr lang="en-GB" dirty="0">
            <a:latin typeface="Times New Roman" panose="02020603050405020304" pitchFamily="18" charset="0"/>
            <a:cs typeface="Times New Roman" panose="02020603050405020304" pitchFamily="18" charset="0"/>
          </a:endParaRPr>
        </a:p>
      </dgm:t>
    </dgm:pt>
    <dgm:pt modelId="{471335E5-501C-449B-9A87-FED38C9237A3}" type="parTrans" cxnId="{DD3C5D0C-6647-4213-9147-A3B8493227DE}">
      <dgm:prSet/>
      <dgm:spPr/>
      <dgm:t>
        <a:bodyPr/>
        <a:lstStyle/>
        <a:p>
          <a:endParaRPr lang="en-GB"/>
        </a:p>
      </dgm:t>
    </dgm:pt>
    <dgm:pt modelId="{077100BD-24B0-43C2-84A4-1F485C16A661}" type="sibTrans" cxnId="{DD3C5D0C-6647-4213-9147-A3B8493227DE}">
      <dgm:prSet/>
      <dgm:spPr/>
      <dgm:t>
        <a:bodyPr/>
        <a:lstStyle/>
        <a:p>
          <a:endParaRPr lang="en-GB"/>
        </a:p>
      </dgm:t>
    </dgm:pt>
    <dgm:pt modelId="{38F5E501-DE9C-463B-8F56-66136EE28B29}">
      <dgm:prSet phldrT="[Text]"/>
      <dgm:spPr/>
      <dgm:t>
        <a:bodyPr/>
        <a:lstStyle/>
        <a:p>
          <a:r>
            <a:rPr lang="en-US" dirty="0">
              <a:latin typeface="Times New Roman" panose="02020603050405020304" pitchFamily="18" charset="0"/>
              <a:cs typeface="Times New Roman" panose="02020603050405020304" pitchFamily="18" charset="0"/>
            </a:rPr>
            <a:t>Leadership</a:t>
          </a:r>
          <a:endParaRPr lang="en-GB" dirty="0">
            <a:latin typeface="Times New Roman" panose="02020603050405020304" pitchFamily="18" charset="0"/>
            <a:cs typeface="Times New Roman" panose="02020603050405020304" pitchFamily="18" charset="0"/>
          </a:endParaRPr>
        </a:p>
      </dgm:t>
    </dgm:pt>
    <dgm:pt modelId="{8D14885C-1BC8-46AA-AEA3-8AE1AD65BE98}" type="parTrans" cxnId="{49EDFDFA-31E9-445A-8753-C36AEC1C7CA8}">
      <dgm:prSet/>
      <dgm:spPr/>
      <dgm:t>
        <a:bodyPr/>
        <a:lstStyle/>
        <a:p>
          <a:endParaRPr lang="en-GB"/>
        </a:p>
      </dgm:t>
    </dgm:pt>
    <dgm:pt modelId="{C4DEA1F6-4E3B-49B9-9A06-DA98B6522887}" type="sibTrans" cxnId="{49EDFDFA-31E9-445A-8753-C36AEC1C7CA8}">
      <dgm:prSet/>
      <dgm:spPr/>
      <dgm:t>
        <a:bodyPr/>
        <a:lstStyle/>
        <a:p>
          <a:endParaRPr lang="en-GB"/>
        </a:p>
      </dgm:t>
    </dgm:pt>
    <dgm:pt modelId="{A1442882-DF6B-4BFA-9828-8933FFA5F219}">
      <dgm:prSet phldrT="[Text]"/>
      <dgm:spPr/>
      <dgm:t>
        <a:bodyPr/>
        <a:lstStyle/>
        <a:p>
          <a:r>
            <a:rPr lang="en-US" dirty="0">
              <a:latin typeface="Times New Roman" panose="02020603050405020304" pitchFamily="18" charset="0"/>
              <a:cs typeface="Times New Roman" panose="02020603050405020304" pitchFamily="18" charset="0"/>
            </a:rPr>
            <a:t>Decisiveness and integrity.</a:t>
          </a:r>
          <a:endParaRPr lang="en-GB" dirty="0">
            <a:latin typeface="Times New Roman" panose="02020603050405020304" pitchFamily="18" charset="0"/>
            <a:cs typeface="Times New Roman" panose="02020603050405020304" pitchFamily="18" charset="0"/>
          </a:endParaRPr>
        </a:p>
      </dgm:t>
    </dgm:pt>
    <dgm:pt modelId="{6F232C0E-144A-475C-952C-0E1F7A0A8A3A}" type="parTrans" cxnId="{AD40441F-A742-42FB-9ED9-2B19C32C46BB}">
      <dgm:prSet/>
      <dgm:spPr/>
      <dgm:t>
        <a:bodyPr/>
        <a:lstStyle/>
        <a:p>
          <a:endParaRPr lang="en-GB"/>
        </a:p>
      </dgm:t>
    </dgm:pt>
    <dgm:pt modelId="{05302F9A-386A-41F3-9F13-03B6F91F5FCF}" type="sibTrans" cxnId="{AD40441F-A742-42FB-9ED9-2B19C32C46BB}">
      <dgm:prSet/>
      <dgm:spPr/>
      <dgm:t>
        <a:bodyPr/>
        <a:lstStyle/>
        <a:p>
          <a:endParaRPr lang="en-GB"/>
        </a:p>
      </dgm:t>
    </dgm:pt>
    <dgm:pt modelId="{5651A3B0-F38A-424E-A274-FB3A8AECC139}">
      <dgm:prSet phldrT="[Text]"/>
      <dgm:spPr/>
      <dgm:t>
        <a:bodyPr/>
        <a:lstStyle/>
        <a:p>
          <a:r>
            <a:rPr lang="en-US" dirty="0">
              <a:latin typeface="Times New Roman" panose="02020603050405020304" pitchFamily="18" charset="0"/>
              <a:cs typeface="Times New Roman" panose="02020603050405020304" pitchFamily="18" charset="0"/>
            </a:rPr>
            <a:t>Mentorship and relationship building.</a:t>
          </a:r>
          <a:endParaRPr lang="en-GB" dirty="0">
            <a:latin typeface="Times New Roman" panose="02020603050405020304" pitchFamily="18" charset="0"/>
            <a:cs typeface="Times New Roman" panose="02020603050405020304" pitchFamily="18" charset="0"/>
          </a:endParaRPr>
        </a:p>
      </dgm:t>
    </dgm:pt>
    <dgm:pt modelId="{2173C8ED-4C0E-478C-95E0-D6CF81A1CB2C}" type="parTrans" cxnId="{88FA4A99-9C91-43A2-8139-28226DC87F12}">
      <dgm:prSet/>
      <dgm:spPr/>
      <dgm:t>
        <a:bodyPr/>
        <a:lstStyle/>
        <a:p>
          <a:endParaRPr lang="en-GB"/>
        </a:p>
      </dgm:t>
    </dgm:pt>
    <dgm:pt modelId="{D6BB1070-C594-486D-B566-56FD0A2B4768}" type="sibTrans" cxnId="{88FA4A99-9C91-43A2-8139-28226DC87F12}">
      <dgm:prSet/>
      <dgm:spPr/>
      <dgm:t>
        <a:bodyPr/>
        <a:lstStyle/>
        <a:p>
          <a:endParaRPr lang="en-GB"/>
        </a:p>
      </dgm:t>
    </dgm:pt>
    <dgm:pt modelId="{6727893D-45D6-45C2-80B8-2BA3CBA7ABB3}">
      <dgm:prSet phldrT="[Text]"/>
      <dgm:spPr/>
      <dgm:t>
        <a:bodyPr/>
        <a:lstStyle/>
        <a:p>
          <a:r>
            <a:rPr lang="en-US" dirty="0">
              <a:latin typeface="Times New Roman" panose="02020603050405020304" pitchFamily="18" charset="0"/>
              <a:cs typeface="Times New Roman" panose="02020603050405020304" pitchFamily="18" charset="0"/>
            </a:rPr>
            <a:t>Identifying and analysing best solutions.</a:t>
          </a:r>
          <a:endParaRPr lang="en-GB" dirty="0">
            <a:latin typeface="Times New Roman" panose="02020603050405020304" pitchFamily="18" charset="0"/>
            <a:cs typeface="Times New Roman" panose="02020603050405020304" pitchFamily="18" charset="0"/>
          </a:endParaRPr>
        </a:p>
      </dgm:t>
    </dgm:pt>
    <dgm:pt modelId="{F36AE49D-B0A5-4433-8891-1E8B60DDC476}" type="parTrans" cxnId="{0800175A-B497-4FBB-90F5-E1666645589C}">
      <dgm:prSet/>
      <dgm:spPr/>
      <dgm:t>
        <a:bodyPr/>
        <a:lstStyle/>
        <a:p>
          <a:endParaRPr lang="en-GB"/>
        </a:p>
      </dgm:t>
    </dgm:pt>
    <dgm:pt modelId="{DEFABA8B-FCC6-4948-A388-C67FEE25DC6A}" type="sibTrans" cxnId="{0800175A-B497-4FBB-90F5-E1666645589C}">
      <dgm:prSet/>
      <dgm:spPr/>
      <dgm:t>
        <a:bodyPr/>
        <a:lstStyle/>
        <a:p>
          <a:endParaRPr lang="en-GB"/>
        </a:p>
      </dgm:t>
    </dgm:pt>
    <dgm:pt modelId="{84BDCA84-8EEB-4EAA-90C1-E93944584583}" type="pres">
      <dgm:prSet presAssocID="{52794838-598C-4694-8F73-FA701A2944FA}" presName="linear" presStyleCnt="0">
        <dgm:presLayoutVars>
          <dgm:dir/>
          <dgm:animLvl val="lvl"/>
          <dgm:resizeHandles val="exact"/>
        </dgm:presLayoutVars>
      </dgm:prSet>
      <dgm:spPr/>
    </dgm:pt>
    <dgm:pt modelId="{E6AF240E-29D3-4BD3-BEC7-B8F7E93225FC}" type="pres">
      <dgm:prSet presAssocID="{C32DCEC0-1AAD-4D5F-8273-EB12709BE78E}" presName="parentLin" presStyleCnt="0"/>
      <dgm:spPr/>
    </dgm:pt>
    <dgm:pt modelId="{9BF8C29A-971B-4229-96CC-8FD45E8C52BF}" type="pres">
      <dgm:prSet presAssocID="{C32DCEC0-1AAD-4D5F-8273-EB12709BE78E}" presName="parentLeftMargin" presStyleLbl="node1" presStyleIdx="0" presStyleCnt="3"/>
      <dgm:spPr/>
    </dgm:pt>
    <dgm:pt modelId="{77A3C993-0744-4822-875E-C2F3D3F8FD21}" type="pres">
      <dgm:prSet presAssocID="{C32DCEC0-1AAD-4D5F-8273-EB12709BE78E}" presName="parentText" presStyleLbl="node1" presStyleIdx="0" presStyleCnt="3">
        <dgm:presLayoutVars>
          <dgm:chMax val="0"/>
          <dgm:bulletEnabled val="1"/>
        </dgm:presLayoutVars>
      </dgm:prSet>
      <dgm:spPr/>
    </dgm:pt>
    <dgm:pt modelId="{C9CE0D4C-27B2-4EFE-BD51-33A6D2F98A1A}" type="pres">
      <dgm:prSet presAssocID="{C32DCEC0-1AAD-4D5F-8273-EB12709BE78E}" presName="negativeSpace" presStyleCnt="0"/>
      <dgm:spPr/>
    </dgm:pt>
    <dgm:pt modelId="{65DCD61E-A504-4B09-9E2C-1E9BED604BED}" type="pres">
      <dgm:prSet presAssocID="{C32DCEC0-1AAD-4D5F-8273-EB12709BE78E}" presName="childText" presStyleLbl="conFgAcc1" presStyleIdx="0" presStyleCnt="3">
        <dgm:presLayoutVars>
          <dgm:bulletEnabled val="1"/>
        </dgm:presLayoutVars>
      </dgm:prSet>
      <dgm:spPr/>
    </dgm:pt>
    <dgm:pt modelId="{CD592798-1D38-4379-8F58-E3FB0B6436BB}" type="pres">
      <dgm:prSet presAssocID="{2910C9DA-0336-4FAE-91FB-A80400A868BB}" presName="spaceBetweenRectangles" presStyleCnt="0"/>
      <dgm:spPr/>
    </dgm:pt>
    <dgm:pt modelId="{2DB30C3E-9ADF-40F4-9D09-47EE1D6797F7}" type="pres">
      <dgm:prSet presAssocID="{A7248098-40E1-44B8-B01E-8253D6043F64}" presName="parentLin" presStyleCnt="0"/>
      <dgm:spPr/>
    </dgm:pt>
    <dgm:pt modelId="{D1B29694-5B22-4B9F-A166-6CD17BCEAB44}" type="pres">
      <dgm:prSet presAssocID="{A7248098-40E1-44B8-B01E-8253D6043F64}" presName="parentLeftMargin" presStyleLbl="node1" presStyleIdx="0" presStyleCnt="3"/>
      <dgm:spPr/>
    </dgm:pt>
    <dgm:pt modelId="{B0F2D474-C6AF-4B90-B675-B454D1BC0733}" type="pres">
      <dgm:prSet presAssocID="{A7248098-40E1-44B8-B01E-8253D6043F64}" presName="parentText" presStyleLbl="node1" presStyleIdx="1" presStyleCnt="3">
        <dgm:presLayoutVars>
          <dgm:chMax val="0"/>
          <dgm:bulletEnabled val="1"/>
        </dgm:presLayoutVars>
      </dgm:prSet>
      <dgm:spPr/>
    </dgm:pt>
    <dgm:pt modelId="{8AC7110E-EAED-44F3-AEC4-C746D1E1D402}" type="pres">
      <dgm:prSet presAssocID="{A7248098-40E1-44B8-B01E-8253D6043F64}" presName="negativeSpace" presStyleCnt="0"/>
      <dgm:spPr/>
    </dgm:pt>
    <dgm:pt modelId="{B685109A-24DC-4522-B1F9-2CEBE53B009C}" type="pres">
      <dgm:prSet presAssocID="{A7248098-40E1-44B8-B01E-8253D6043F64}" presName="childText" presStyleLbl="conFgAcc1" presStyleIdx="1" presStyleCnt="3">
        <dgm:presLayoutVars>
          <dgm:bulletEnabled val="1"/>
        </dgm:presLayoutVars>
      </dgm:prSet>
      <dgm:spPr/>
    </dgm:pt>
    <dgm:pt modelId="{FD1FD8F8-8957-4AC4-9DB6-E05171EDF1D0}" type="pres">
      <dgm:prSet presAssocID="{50AD0C54-926A-499D-BBB7-AF36A8BC5AEE}" presName="spaceBetweenRectangles" presStyleCnt="0"/>
      <dgm:spPr/>
    </dgm:pt>
    <dgm:pt modelId="{25CC6B2E-4D35-4D22-810B-865F7C331129}" type="pres">
      <dgm:prSet presAssocID="{38F5E501-DE9C-463B-8F56-66136EE28B29}" presName="parentLin" presStyleCnt="0"/>
      <dgm:spPr/>
    </dgm:pt>
    <dgm:pt modelId="{377A4E50-2C09-4A09-8984-7DB51DCCB2AE}" type="pres">
      <dgm:prSet presAssocID="{38F5E501-DE9C-463B-8F56-66136EE28B29}" presName="parentLeftMargin" presStyleLbl="node1" presStyleIdx="1" presStyleCnt="3"/>
      <dgm:spPr/>
    </dgm:pt>
    <dgm:pt modelId="{F5D2F228-C15C-40DD-97B9-B056B90F34C0}" type="pres">
      <dgm:prSet presAssocID="{38F5E501-DE9C-463B-8F56-66136EE28B29}" presName="parentText" presStyleLbl="node1" presStyleIdx="2" presStyleCnt="3">
        <dgm:presLayoutVars>
          <dgm:chMax val="0"/>
          <dgm:bulletEnabled val="1"/>
        </dgm:presLayoutVars>
      </dgm:prSet>
      <dgm:spPr/>
    </dgm:pt>
    <dgm:pt modelId="{0EF514AA-4FA1-4C81-AF6B-DD02025FA18D}" type="pres">
      <dgm:prSet presAssocID="{38F5E501-DE9C-463B-8F56-66136EE28B29}" presName="negativeSpace" presStyleCnt="0"/>
      <dgm:spPr/>
    </dgm:pt>
    <dgm:pt modelId="{E54A7FD2-CD6C-487E-9A9E-769B1E6BFB4E}" type="pres">
      <dgm:prSet presAssocID="{38F5E501-DE9C-463B-8F56-66136EE28B29}" presName="childText" presStyleLbl="conFgAcc1" presStyleIdx="2" presStyleCnt="3">
        <dgm:presLayoutVars>
          <dgm:bulletEnabled val="1"/>
        </dgm:presLayoutVars>
      </dgm:prSet>
      <dgm:spPr/>
    </dgm:pt>
  </dgm:ptLst>
  <dgm:cxnLst>
    <dgm:cxn modelId="{8C2A180A-E13C-4108-AEEC-D739CF1B9B20}" type="presOf" srcId="{A7248098-40E1-44B8-B01E-8253D6043F64}" destId="{B0F2D474-C6AF-4B90-B675-B454D1BC0733}" srcOrd="1" destOrd="0" presId="urn:microsoft.com/office/officeart/2005/8/layout/list1"/>
    <dgm:cxn modelId="{DD3C5D0C-6647-4213-9147-A3B8493227DE}" srcId="{A7248098-40E1-44B8-B01E-8253D6043F64}" destId="{3E41A6F0-1731-4FA7-9264-3C43DC0FE763}" srcOrd="1" destOrd="0" parTransId="{471335E5-501C-449B-9A87-FED38C9237A3}" sibTransId="{077100BD-24B0-43C2-84A4-1F485C16A661}"/>
    <dgm:cxn modelId="{CB7EE60C-7E6D-4A96-A2BF-6DB065724959}" srcId="{52794838-598C-4694-8F73-FA701A2944FA}" destId="{C32DCEC0-1AAD-4D5F-8273-EB12709BE78E}" srcOrd="0" destOrd="0" parTransId="{87446A10-8E44-4256-80BF-A915486AF82E}" sibTransId="{2910C9DA-0336-4FAE-91FB-A80400A868BB}"/>
    <dgm:cxn modelId="{A4468A0E-1453-4398-B2A3-33BCD085A0C1}" type="presOf" srcId="{6727893D-45D6-45C2-80B8-2BA3CBA7ABB3}" destId="{65DCD61E-A504-4B09-9E2C-1E9BED604BED}" srcOrd="0" destOrd="1" presId="urn:microsoft.com/office/officeart/2005/8/layout/list1"/>
    <dgm:cxn modelId="{AD40441F-A742-42FB-9ED9-2B19C32C46BB}" srcId="{38F5E501-DE9C-463B-8F56-66136EE28B29}" destId="{A1442882-DF6B-4BFA-9828-8933FFA5F219}" srcOrd="0" destOrd="0" parTransId="{6F232C0E-144A-475C-952C-0E1F7A0A8A3A}" sibTransId="{05302F9A-386A-41F3-9F13-03B6F91F5FCF}"/>
    <dgm:cxn modelId="{CBB9613E-139D-4F01-8EA9-D5F48132C698}" type="presOf" srcId="{38F5E501-DE9C-463B-8F56-66136EE28B29}" destId="{377A4E50-2C09-4A09-8984-7DB51DCCB2AE}" srcOrd="0" destOrd="0" presId="urn:microsoft.com/office/officeart/2005/8/layout/list1"/>
    <dgm:cxn modelId="{D59D2243-C86C-43DD-B63C-D42A536D3C7D}" srcId="{C32DCEC0-1AAD-4D5F-8273-EB12709BE78E}" destId="{01ECDEA7-D3B0-46B4-B778-96B55EF9C958}" srcOrd="0" destOrd="0" parTransId="{557D2B45-0526-471A-8866-CBE0ABC57F2B}" sibTransId="{57F4131D-33A3-4B49-B186-015B898438EC}"/>
    <dgm:cxn modelId="{A753B143-A7C6-4EA6-9A0A-813C836226E1}" type="presOf" srcId="{C32DCEC0-1AAD-4D5F-8273-EB12709BE78E}" destId="{77A3C993-0744-4822-875E-C2F3D3F8FD21}" srcOrd="1" destOrd="0" presId="urn:microsoft.com/office/officeart/2005/8/layout/list1"/>
    <dgm:cxn modelId="{2D264D44-B3D2-4222-86F1-C1CB5798B58D}" type="presOf" srcId="{5651A3B0-F38A-424E-A274-FB3A8AECC139}" destId="{E54A7FD2-CD6C-487E-9A9E-769B1E6BFB4E}" srcOrd="0" destOrd="1" presId="urn:microsoft.com/office/officeart/2005/8/layout/list1"/>
    <dgm:cxn modelId="{28725448-F81D-4ED6-B34E-C716D0A517A0}" type="presOf" srcId="{01ECDEA7-D3B0-46B4-B778-96B55EF9C958}" destId="{65DCD61E-A504-4B09-9E2C-1E9BED604BED}" srcOrd="0" destOrd="0" presId="urn:microsoft.com/office/officeart/2005/8/layout/list1"/>
    <dgm:cxn modelId="{3B727556-A8B7-4073-8640-DC867113804B}" type="presOf" srcId="{52794838-598C-4694-8F73-FA701A2944FA}" destId="{84BDCA84-8EEB-4EAA-90C1-E93944584583}" srcOrd="0" destOrd="0" presId="urn:microsoft.com/office/officeart/2005/8/layout/list1"/>
    <dgm:cxn modelId="{91C05B79-3799-469C-92E3-009B723DFE94}" srcId="{A7248098-40E1-44B8-B01E-8253D6043F64}" destId="{37DA5CCD-CEC9-468F-885E-8D98AFF60B16}" srcOrd="0" destOrd="0" parTransId="{AA6E59A1-FC88-40DB-B773-75A75F9DEEEF}" sibTransId="{D45A0C1D-B2EE-473A-9B5E-92C1E8806BD0}"/>
    <dgm:cxn modelId="{0800175A-B497-4FBB-90F5-E1666645589C}" srcId="{C32DCEC0-1AAD-4D5F-8273-EB12709BE78E}" destId="{6727893D-45D6-45C2-80B8-2BA3CBA7ABB3}" srcOrd="1" destOrd="0" parTransId="{F36AE49D-B0A5-4433-8891-1E8B60DDC476}" sibTransId="{DEFABA8B-FCC6-4948-A388-C67FEE25DC6A}"/>
    <dgm:cxn modelId="{AB46CE80-2E24-4FA5-AA1F-263349FE8AC0}" srcId="{52794838-598C-4694-8F73-FA701A2944FA}" destId="{A7248098-40E1-44B8-B01E-8253D6043F64}" srcOrd="1" destOrd="0" parTransId="{1E332080-2DE9-468E-B927-52370C5C63AE}" sibTransId="{50AD0C54-926A-499D-BBB7-AF36A8BC5AEE}"/>
    <dgm:cxn modelId="{7EE34E8B-6672-4D17-9616-7A80629828F5}" type="presOf" srcId="{3E41A6F0-1731-4FA7-9264-3C43DC0FE763}" destId="{B685109A-24DC-4522-B1F9-2CEBE53B009C}" srcOrd="0" destOrd="1" presId="urn:microsoft.com/office/officeart/2005/8/layout/list1"/>
    <dgm:cxn modelId="{88FA4A99-9C91-43A2-8139-28226DC87F12}" srcId="{38F5E501-DE9C-463B-8F56-66136EE28B29}" destId="{5651A3B0-F38A-424E-A274-FB3A8AECC139}" srcOrd="1" destOrd="0" parTransId="{2173C8ED-4C0E-478C-95E0-D6CF81A1CB2C}" sibTransId="{D6BB1070-C594-486D-B566-56FD0A2B4768}"/>
    <dgm:cxn modelId="{018CE19A-CAFF-4374-B596-C1877164DD61}" type="presOf" srcId="{C32DCEC0-1AAD-4D5F-8273-EB12709BE78E}" destId="{9BF8C29A-971B-4229-96CC-8FD45E8C52BF}" srcOrd="0" destOrd="0" presId="urn:microsoft.com/office/officeart/2005/8/layout/list1"/>
    <dgm:cxn modelId="{05EFC1AE-CB89-4616-9C2E-6F4F66C3419E}" type="presOf" srcId="{37DA5CCD-CEC9-468F-885E-8D98AFF60B16}" destId="{B685109A-24DC-4522-B1F9-2CEBE53B009C}" srcOrd="0" destOrd="0" presId="urn:microsoft.com/office/officeart/2005/8/layout/list1"/>
    <dgm:cxn modelId="{E3212FAF-FB17-4B76-B2A8-79E21C86B64C}" type="presOf" srcId="{38F5E501-DE9C-463B-8F56-66136EE28B29}" destId="{F5D2F228-C15C-40DD-97B9-B056B90F34C0}" srcOrd="1" destOrd="0" presId="urn:microsoft.com/office/officeart/2005/8/layout/list1"/>
    <dgm:cxn modelId="{F0FB16C0-80E7-43CA-B600-AFED78FE01F7}" type="presOf" srcId="{A7248098-40E1-44B8-B01E-8253D6043F64}" destId="{D1B29694-5B22-4B9F-A166-6CD17BCEAB44}" srcOrd="0" destOrd="0" presId="urn:microsoft.com/office/officeart/2005/8/layout/list1"/>
    <dgm:cxn modelId="{FDE152D9-3647-4D87-AB56-5C6F6D251881}" type="presOf" srcId="{A1442882-DF6B-4BFA-9828-8933FFA5F219}" destId="{E54A7FD2-CD6C-487E-9A9E-769B1E6BFB4E}" srcOrd="0" destOrd="0" presId="urn:microsoft.com/office/officeart/2005/8/layout/list1"/>
    <dgm:cxn modelId="{49EDFDFA-31E9-445A-8753-C36AEC1C7CA8}" srcId="{52794838-598C-4694-8F73-FA701A2944FA}" destId="{38F5E501-DE9C-463B-8F56-66136EE28B29}" srcOrd="2" destOrd="0" parTransId="{8D14885C-1BC8-46AA-AEA3-8AE1AD65BE98}" sibTransId="{C4DEA1F6-4E3B-49B9-9A06-DA98B6522887}"/>
    <dgm:cxn modelId="{3D9A1139-C5C9-4CC0-8E60-5F92D8E6F1AD}" type="presParOf" srcId="{84BDCA84-8EEB-4EAA-90C1-E93944584583}" destId="{E6AF240E-29D3-4BD3-BEC7-B8F7E93225FC}" srcOrd="0" destOrd="0" presId="urn:microsoft.com/office/officeart/2005/8/layout/list1"/>
    <dgm:cxn modelId="{69AA4C6F-7476-4FC1-91AE-8E09CE9496E1}" type="presParOf" srcId="{E6AF240E-29D3-4BD3-BEC7-B8F7E93225FC}" destId="{9BF8C29A-971B-4229-96CC-8FD45E8C52BF}" srcOrd="0" destOrd="0" presId="urn:microsoft.com/office/officeart/2005/8/layout/list1"/>
    <dgm:cxn modelId="{04308B7A-30FF-4931-999C-A4063D9DAC85}" type="presParOf" srcId="{E6AF240E-29D3-4BD3-BEC7-B8F7E93225FC}" destId="{77A3C993-0744-4822-875E-C2F3D3F8FD21}" srcOrd="1" destOrd="0" presId="urn:microsoft.com/office/officeart/2005/8/layout/list1"/>
    <dgm:cxn modelId="{7D436012-48A4-49A5-9636-8C01A759DBAD}" type="presParOf" srcId="{84BDCA84-8EEB-4EAA-90C1-E93944584583}" destId="{C9CE0D4C-27B2-4EFE-BD51-33A6D2F98A1A}" srcOrd="1" destOrd="0" presId="urn:microsoft.com/office/officeart/2005/8/layout/list1"/>
    <dgm:cxn modelId="{756D0C50-05EA-4995-94F0-F5103747B83F}" type="presParOf" srcId="{84BDCA84-8EEB-4EAA-90C1-E93944584583}" destId="{65DCD61E-A504-4B09-9E2C-1E9BED604BED}" srcOrd="2" destOrd="0" presId="urn:microsoft.com/office/officeart/2005/8/layout/list1"/>
    <dgm:cxn modelId="{5D573522-CED5-4C58-91B4-FD3AAF47D2DA}" type="presParOf" srcId="{84BDCA84-8EEB-4EAA-90C1-E93944584583}" destId="{CD592798-1D38-4379-8F58-E3FB0B6436BB}" srcOrd="3" destOrd="0" presId="urn:microsoft.com/office/officeart/2005/8/layout/list1"/>
    <dgm:cxn modelId="{BB63CD00-56AC-4F31-BCA2-9CB3DB50350D}" type="presParOf" srcId="{84BDCA84-8EEB-4EAA-90C1-E93944584583}" destId="{2DB30C3E-9ADF-40F4-9D09-47EE1D6797F7}" srcOrd="4" destOrd="0" presId="urn:microsoft.com/office/officeart/2005/8/layout/list1"/>
    <dgm:cxn modelId="{32F16737-D658-4263-B576-E36AE833BC95}" type="presParOf" srcId="{2DB30C3E-9ADF-40F4-9D09-47EE1D6797F7}" destId="{D1B29694-5B22-4B9F-A166-6CD17BCEAB44}" srcOrd="0" destOrd="0" presId="urn:microsoft.com/office/officeart/2005/8/layout/list1"/>
    <dgm:cxn modelId="{36F4BFF5-BBA5-4C7A-9116-6BA29F55EA96}" type="presParOf" srcId="{2DB30C3E-9ADF-40F4-9D09-47EE1D6797F7}" destId="{B0F2D474-C6AF-4B90-B675-B454D1BC0733}" srcOrd="1" destOrd="0" presId="urn:microsoft.com/office/officeart/2005/8/layout/list1"/>
    <dgm:cxn modelId="{26C9FC57-3EAD-43BD-866B-9C5F80A5B93C}" type="presParOf" srcId="{84BDCA84-8EEB-4EAA-90C1-E93944584583}" destId="{8AC7110E-EAED-44F3-AEC4-C746D1E1D402}" srcOrd="5" destOrd="0" presId="urn:microsoft.com/office/officeart/2005/8/layout/list1"/>
    <dgm:cxn modelId="{4840EC54-0CD9-431D-8C42-C369D4FB3874}" type="presParOf" srcId="{84BDCA84-8EEB-4EAA-90C1-E93944584583}" destId="{B685109A-24DC-4522-B1F9-2CEBE53B009C}" srcOrd="6" destOrd="0" presId="urn:microsoft.com/office/officeart/2005/8/layout/list1"/>
    <dgm:cxn modelId="{B02D01BF-924F-405F-9957-3552BAE85B75}" type="presParOf" srcId="{84BDCA84-8EEB-4EAA-90C1-E93944584583}" destId="{FD1FD8F8-8957-4AC4-9DB6-E05171EDF1D0}" srcOrd="7" destOrd="0" presId="urn:microsoft.com/office/officeart/2005/8/layout/list1"/>
    <dgm:cxn modelId="{DCB3AA03-4769-466A-B598-0427649A039D}" type="presParOf" srcId="{84BDCA84-8EEB-4EAA-90C1-E93944584583}" destId="{25CC6B2E-4D35-4D22-810B-865F7C331129}" srcOrd="8" destOrd="0" presId="urn:microsoft.com/office/officeart/2005/8/layout/list1"/>
    <dgm:cxn modelId="{67AB8458-6ED7-4559-BF31-DAA9E1573C62}" type="presParOf" srcId="{25CC6B2E-4D35-4D22-810B-865F7C331129}" destId="{377A4E50-2C09-4A09-8984-7DB51DCCB2AE}" srcOrd="0" destOrd="0" presId="urn:microsoft.com/office/officeart/2005/8/layout/list1"/>
    <dgm:cxn modelId="{B9E73205-5D43-49FF-A7AF-B50B2DF7733B}" type="presParOf" srcId="{25CC6B2E-4D35-4D22-810B-865F7C331129}" destId="{F5D2F228-C15C-40DD-97B9-B056B90F34C0}" srcOrd="1" destOrd="0" presId="urn:microsoft.com/office/officeart/2005/8/layout/list1"/>
    <dgm:cxn modelId="{1D7910EA-610B-4F8F-A8D2-0BD7DAD013E0}" type="presParOf" srcId="{84BDCA84-8EEB-4EAA-90C1-E93944584583}" destId="{0EF514AA-4FA1-4C81-AF6B-DD02025FA18D}" srcOrd="9" destOrd="0" presId="urn:microsoft.com/office/officeart/2005/8/layout/list1"/>
    <dgm:cxn modelId="{897EC642-714F-4D6A-83DD-37DA50EC0AE0}" type="presParOf" srcId="{84BDCA84-8EEB-4EAA-90C1-E93944584583}" destId="{E54A7FD2-CD6C-487E-9A9E-769B1E6BFB4E}"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C18601-57EC-473E-9B55-586EB3D2AB19}" type="doc">
      <dgm:prSet loTypeId="urn:microsoft.com/office/officeart/2005/8/layout/hierarchy3" loCatId="hierarchy" qsTypeId="urn:microsoft.com/office/officeart/2005/8/quickstyle/simple5" qsCatId="simple" csTypeId="urn:microsoft.com/office/officeart/2005/8/colors/accent2_2" csCatId="accent2" phldr="1"/>
      <dgm:spPr/>
      <dgm:t>
        <a:bodyPr/>
        <a:lstStyle/>
        <a:p>
          <a:endParaRPr lang="en-GB"/>
        </a:p>
      </dgm:t>
    </dgm:pt>
    <dgm:pt modelId="{5B06B219-4FE7-43DC-92DD-DD2CDF0371B0}">
      <dgm:prSet phldrT="[Text]"/>
      <dgm:spPr/>
      <dgm:t>
        <a:bodyPr/>
        <a:lstStyle/>
        <a:p>
          <a:r>
            <a:rPr lang="en-US" dirty="0">
              <a:latin typeface="Times New Roman" panose="02020603050405020304" pitchFamily="18" charset="0"/>
              <a:cs typeface="Times New Roman" panose="02020603050405020304" pitchFamily="18" charset="0"/>
            </a:rPr>
            <a:t>Time management </a:t>
          </a:r>
          <a:endParaRPr lang="en-GB" dirty="0">
            <a:latin typeface="Times New Roman" panose="02020603050405020304" pitchFamily="18" charset="0"/>
            <a:cs typeface="Times New Roman" panose="02020603050405020304" pitchFamily="18" charset="0"/>
          </a:endParaRPr>
        </a:p>
      </dgm:t>
    </dgm:pt>
    <dgm:pt modelId="{C33A20D1-9A29-4980-A9F7-EB16E0E298E6}" type="parTrans" cxnId="{638B15E0-4E7D-4BC4-A97E-65BDDB06C326}">
      <dgm:prSet/>
      <dgm:spPr/>
      <dgm:t>
        <a:bodyPr/>
        <a:lstStyle/>
        <a:p>
          <a:endParaRPr lang="en-GB"/>
        </a:p>
      </dgm:t>
    </dgm:pt>
    <dgm:pt modelId="{71237857-4F66-4CE3-A8FA-6BD90114EE23}" type="sibTrans" cxnId="{638B15E0-4E7D-4BC4-A97E-65BDDB06C326}">
      <dgm:prSet/>
      <dgm:spPr/>
      <dgm:t>
        <a:bodyPr/>
        <a:lstStyle/>
        <a:p>
          <a:endParaRPr lang="en-GB"/>
        </a:p>
      </dgm:t>
    </dgm:pt>
    <dgm:pt modelId="{6D5BE622-C168-4BC1-BBEB-15C811E54CCC}">
      <dgm:prSet phldrT="[Text]"/>
      <dgm:spPr/>
      <dgm:t>
        <a:bodyPr/>
        <a:lstStyle/>
        <a:p>
          <a:r>
            <a:rPr lang="en-US" dirty="0">
              <a:latin typeface="Times New Roman" panose="02020603050405020304" pitchFamily="18" charset="0"/>
              <a:cs typeface="Times New Roman" panose="02020603050405020304" pitchFamily="18" charset="0"/>
            </a:rPr>
            <a:t>Using time more efficiently and productively</a:t>
          </a:r>
          <a:endParaRPr lang="en-GB" dirty="0">
            <a:latin typeface="Times New Roman" panose="02020603050405020304" pitchFamily="18" charset="0"/>
            <a:cs typeface="Times New Roman" panose="02020603050405020304" pitchFamily="18" charset="0"/>
          </a:endParaRPr>
        </a:p>
      </dgm:t>
    </dgm:pt>
    <dgm:pt modelId="{51A1F16C-2CF7-442E-AA49-94023F38C4D9}" type="parTrans" cxnId="{588D4711-C757-478A-B348-C762F89150A7}">
      <dgm:prSet/>
      <dgm:spPr/>
      <dgm:t>
        <a:bodyPr/>
        <a:lstStyle/>
        <a:p>
          <a:endParaRPr lang="en-GB"/>
        </a:p>
      </dgm:t>
    </dgm:pt>
    <dgm:pt modelId="{AE9C13D5-0884-42CE-A341-BC34CF9911D4}" type="sibTrans" cxnId="{588D4711-C757-478A-B348-C762F89150A7}">
      <dgm:prSet/>
      <dgm:spPr/>
      <dgm:t>
        <a:bodyPr/>
        <a:lstStyle/>
        <a:p>
          <a:endParaRPr lang="en-GB"/>
        </a:p>
      </dgm:t>
    </dgm:pt>
    <dgm:pt modelId="{1C71025B-CBB4-443F-BD75-0188F3F767DF}">
      <dgm:prSet phldrT="[Text]"/>
      <dgm:spPr/>
      <dgm:t>
        <a:bodyPr/>
        <a:lstStyle/>
        <a:p>
          <a:r>
            <a:rPr lang="en-US" dirty="0">
              <a:latin typeface="Times New Roman" panose="02020603050405020304" pitchFamily="18" charset="0"/>
              <a:cs typeface="Times New Roman" panose="02020603050405020304" pitchFamily="18" charset="0"/>
            </a:rPr>
            <a:t>outsourcing task ,setting boundaries and be focused</a:t>
          </a:r>
          <a:r>
            <a:rPr lang="en-US" dirty="0"/>
            <a:t>.</a:t>
          </a:r>
          <a:endParaRPr lang="en-GB" dirty="0"/>
        </a:p>
      </dgm:t>
    </dgm:pt>
    <dgm:pt modelId="{0B1E51C6-B5C7-4456-BE7D-66D280E03513}" type="parTrans" cxnId="{C7DF21F4-27CE-42BB-9AAB-28C674E194BC}">
      <dgm:prSet/>
      <dgm:spPr/>
      <dgm:t>
        <a:bodyPr/>
        <a:lstStyle/>
        <a:p>
          <a:endParaRPr lang="en-GB"/>
        </a:p>
      </dgm:t>
    </dgm:pt>
    <dgm:pt modelId="{A2565DAB-AE0F-4A24-B5FE-C43C10EE7123}" type="sibTrans" cxnId="{C7DF21F4-27CE-42BB-9AAB-28C674E194BC}">
      <dgm:prSet/>
      <dgm:spPr/>
      <dgm:t>
        <a:bodyPr/>
        <a:lstStyle/>
        <a:p>
          <a:endParaRPr lang="en-GB"/>
        </a:p>
      </dgm:t>
    </dgm:pt>
    <dgm:pt modelId="{D07B2FB9-3081-488E-B63F-D0BF5280FFE3}">
      <dgm:prSet phldrT="[Text]"/>
      <dgm:spPr/>
      <dgm:t>
        <a:bodyPr/>
        <a:lstStyle/>
        <a:p>
          <a:r>
            <a:rPr lang="en-US" dirty="0">
              <a:latin typeface="Times New Roman" panose="02020603050405020304" pitchFamily="18" charset="0"/>
              <a:cs typeface="Times New Roman" panose="02020603050405020304" pitchFamily="18" charset="0"/>
            </a:rPr>
            <a:t>Technological Expertise</a:t>
          </a:r>
        </a:p>
        <a:p>
          <a:endParaRPr lang="en-GB" dirty="0"/>
        </a:p>
      </dgm:t>
    </dgm:pt>
    <dgm:pt modelId="{7F8288C8-093B-4A99-88F2-6D1CB0DC78A3}" type="parTrans" cxnId="{454925E9-D369-4392-97EE-91F3FA703D8A}">
      <dgm:prSet/>
      <dgm:spPr/>
      <dgm:t>
        <a:bodyPr/>
        <a:lstStyle/>
        <a:p>
          <a:endParaRPr lang="en-GB"/>
        </a:p>
      </dgm:t>
    </dgm:pt>
    <dgm:pt modelId="{D7214653-3412-4356-A727-5B51EA736B90}" type="sibTrans" cxnId="{454925E9-D369-4392-97EE-91F3FA703D8A}">
      <dgm:prSet/>
      <dgm:spPr/>
      <dgm:t>
        <a:bodyPr/>
        <a:lstStyle/>
        <a:p>
          <a:endParaRPr lang="en-GB"/>
        </a:p>
      </dgm:t>
    </dgm:pt>
    <dgm:pt modelId="{AF5745FC-BFDF-44F6-B53F-4631CC41F811}">
      <dgm:prSet phldrT="[Text]"/>
      <dgm:spPr/>
      <dgm:t>
        <a:bodyPr/>
        <a:lstStyle/>
        <a:p>
          <a:r>
            <a:rPr lang="en-US" dirty="0">
              <a:latin typeface="Times New Roman" panose="02020603050405020304" pitchFamily="18" charset="0"/>
              <a:cs typeface="Times New Roman" panose="02020603050405020304" pitchFamily="18" charset="0"/>
            </a:rPr>
            <a:t>IT software along with Microsoft office  and common operating system and proficiency </a:t>
          </a:r>
          <a:endParaRPr lang="en-GB" dirty="0">
            <a:latin typeface="Times New Roman" panose="02020603050405020304" pitchFamily="18" charset="0"/>
            <a:cs typeface="Times New Roman" panose="02020603050405020304" pitchFamily="18" charset="0"/>
          </a:endParaRPr>
        </a:p>
      </dgm:t>
    </dgm:pt>
    <dgm:pt modelId="{0904261A-AD25-4C28-9F8D-2B96A8543F6C}" type="parTrans" cxnId="{5C55756D-C9AE-4405-BEF4-930E154D3771}">
      <dgm:prSet/>
      <dgm:spPr/>
      <dgm:t>
        <a:bodyPr/>
        <a:lstStyle/>
        <a:p>
          <a:endParaRPr lang="en-GB"/>
        </a:p>
      </dgm:t>
    </dgm:pt>
    <dgm:pt modelId="{E6A434BC-E26C-465B-BFEC-B6D76F635DE1}" type="sibTrans" cxnId="{5C55756D-C9AE-4405-BEF4-930E154D3771}">
      <dgm:prSet/>
      <dgm:spPr/>
      <dgm:t>
        <a:bodyPr/>
        <a:lstStyle/>
        <a:p>
          <a:endParaRPr lang="en-GB"/>
        </a:p>
      </dgm:t>
    </dgm:pt>
    <dgm:pt modelId="{3990837E-544C-431B-A1A4-D4046E80BEC1}">
      <dgm:prSet phldrT="[Text]"/>
      <dgm:spPr/>
      <dgm:t>
        <a:bodyPr/>
        <a:lstStyle/>
        <a:p>
          <a:r>
            <a:rPr lang="en-US" dirty="0">
              <a:latin typeface="Times New Roman" panose="02020603050405020304" pitchFamily="18" charset="0"/>
              <a:cs typeface="Times New Roman" panose="02020603050405020304" pitchFamily="18" charset="0"/>
            </a:rPr>
            <a:t>Enhancing project management skills and strong work ethics</a:t>
          </a:r>
          <a:endParaRPr lang="en-GB" dirty="0">
            <a:latin typeface="Times New Roman" panose="02020603050405020304" pitchFamily="18" charset="0"/>
            <a:cs typeface="Times New Roman" panose="02020603050405020304" pitchFamily="18" charset="0"/>
          </a:endParaRPr>
        </a:p>
      </dgm:t>
    </dgm:pt>
    <dgm:pt modelId="{71EA5B9F-596D-4506-B49B-914B25C712AC}" type="parTrans" cxnId="{3D2595A5-40CF-4BA3-8C6C-7C6E5CA6DD28}">
      <dgm:prSet/>
      <dgm:spPr/>
      <dgm:t>
        <a:bodyPr/>
        <a:lstStyle/>
        <a:p>
          <a:endParaRPr lang="en-GB"/>
        </a:p>
      </dgm:t>
    </dgm:pt>
    <dgm:pt modelId="{81161ACA-9E70-4EC6-8529-3F7DDC40CE6E}" type="sibTrans" cxnId="{3D2595A5-40CF-4BA3-8C6C-7C6E5CA6DD28}">
      <dgm:prSet/>
      <dgm:spPr/>
      <dgm:t>
        <a:bodyPr/>
        <a:lstStyle/>
        <a:p>
          <a:endParaRPr lang="en-GB"/>
        </a:p>
      </dgm:t>
    </dgm:pt>
    <dgm:pt modelId="{AFBFD3D4-A541-4532-B23F-4CAE60CF2AF2}" type="pres">
      <dgm:prSet presAssocID="{8BC18601-57EC-473E-9B55-586EB3D2AB19}" presName="diagram" presStyleCnt="0">
        <dgm:presLayoutVars>
          <dgm:chPref val="1"/>
          <dgm:dir/>
          <dgm:animOne val="branch"/>
          <dgm:animLvl val="lvl"/>
          <dgm:resizeHandles/>
        </dgm:presLayoutVars>
      </dgm:prSet>
      <dgm:spPr/>
    </dgm:pt>
    <dgm:pt modelId="{E3B7BD20-1C78-40E0-AEFE-6A0A822608A5}" type="pres">
      <dgm:prSet presAssocID="{5B06B219-4FE7-43DC-92DD-DD2CDF0371B0}" presName="root" presStyleCnt="0"/>
      <dgm:spPr/>
    </dgm:pt>
    <dgm:pt modelId="{672EAFC2-81AB-45EC-9A59-CD43EE509B8E}" type="pres">
      <dgm:prSet presAssocID="{5B06B219-4FE7-43DC-92DD-DD2CDF0371B0}" presName="rootComposite" presStyleCnt="0"/>
      <dgm:spPr/>
    </dgm:pt>
    <dgm:pt modelId="{B89F2454-2265-4336-9557-21B9DA6AEAFA}" type="pres">
      <dgm:prSet presAssocID="{5B06B219-4FE7-43DC-92DD-DD2CDF0371B0}" presName="rootText" presStyleLbl="node1" presStyleIdx="0" presStyleCnt="2"/>
      <dgm:spPr/>
    </dgm:pt>
    <dgm:pt modelId="{BEC9930D-D891-40D8-B322-657E57F08ABB}" type="pres">
      <dgm:prSet presAssocID="{5B06B219-4FE7-43DC-92DD-DD2CDF0371B0}" presName="rootConnector" presStyleLbl="node1" presStyleIdx="0" presStyleCnt="2"/>
      <dgm:spPr/>
    </dgm:pt>
    <dgm:pt modelId="{9409A927-DB25-4742-9AF6-EF7561F2F5D8}" type="pres">
      <dgm:prSet presAssocID="{5B06B219-4FE7-43DC-92DD-DD2CDF0371B0}" presName="childShape" presStyleCnt="0"/>
      <dgm:spPr/>
    </dgm:pt>
    <dgm:pt modelId="{4E5491D7-7B1A-4850-A167-9B2F0AA812C9}" type="pres">
      <dgm:prSet presAssocID="{51A1F16C-2CF7-442E-AA49-94023F38C4D9}" presName="Name13" presStyleLbl="parChTrans1D2" presStyleIdx="0" presStyleCnt="4"/>
      <dgm:spPr/>
    </dgm:pt>
    <dgm:pt modelId="{47694694-CC53-4125-8A15-D6DCB5C44EC4}" type="pres">
      <dgm:prSet presAssocID="{6D5BE622-C168-4BC1-BBEB-15C811E54CCC}" presName="childText" presStyleLbl="bgAcc1" presStyleIdx="0" presStyleCnt="4">
        <dgm:presLayoutVars>
          <dgm:bulletEnabled val="1"/>
        </dgm:presLayoutVars>
      </dgm:prSet>
      <dgm:spPr/>
    </dgm:pt>
    <dgm:pt modelId="{43B52805-9686-470C-BBBA-7B50A3EA987D}" type="pres">
      <dgm:prSet presAssocID="{0B1E51C6-B5C7-4456-BE7D-66D280E03513}" presName="Name13" presStyleLbl="parChTrans1D2" presStyleIdx="1" presStyleCnt="4"/>
      <dgm:spPr/>
    </dgm:pt>
    <dgm:pt modelId="{E4D65BB0-1FA0-47A4-BDED-551CCFE2DF23}" type="pres">
      <dgm:prSet presAssocID="{1C71025B-CBB4-443F-BD75-0188F3F767DF}" presName="childText" presStyleLbl="bgAcc1" presStyleIdx="1" presStyleCnt="4">
        <dgm:presLayoutVars>
          <dgm:bulletEnabled val="1"/>
        </dgm:presLayoutVars>
      </dgm:prSet>
      <dgm:spPr/>
    </dgm:pt>
    <dgm:pt modelId="{03230821-6312-4475-9778-EC43954985CE}" type="pres">
      <dgm:prSet presAssocID="{D07B2FB9-3081-488E-B63F-D0BF5280FFE3}" presName="root" presStyleCnt="0"/>
      <dgm:spPr/>
    </dgm:pt>
    <dgm:pt modelId="{7D8653D8-534F-457D-BB8C-A2C7ED309401}" type="pres">
      <dgm:prSet presAssocID="{D07B2FB9-3081-488E-B63F-D0BF5280FFE3}" presName="rootComposite" presStyleCnt="0"/>
      <dgm:spPr/>
    </dgm:pt>
    <dgm:pt modelId="{3ADB61BD-B971-46E9-9FEB-02BEAE3D8FD1}" type="pres">
      <dgm:prSet presAssocID="{D07B2FB9-3081-488E-B63F-D0BF5280FFE3}" presName="rootText" presStyleLbl="node1" presStyleIdx="1" presStyleCnt="2"/>
      <dgm:spPr/>
    </dgm:pt>
    <dgm:pt modelId="{761553FF-9B67-4CA8-A09F-E8B46196FCC3}" type="pres">
      <dgm:prSet presAssocID="{D07B2FB9-3081-488E-B63F-D0BF5280FFE3}" presName="rootConnector" presStyleLbl="node1" presStyleIdx="1" presStyleCnt="2"/>
      <dgm:spPr/>
    </dgm:pt>
    <dgm:pt modelId="{415480B4-2C14-415D-B425-4B4EBC1F5CC4}" type="pres">
      <dgm:prSet presAssocID="{D07B2FB9-3081-488E-B63F-D0BF5280FFE3}" presName="childShape" presStyleCnt="0"/>
      <dgm:spPr/>
    </dgm:pt>
    <dgm:pt modelId="{7B6D2919-8FE1-4A2A-A318-3BFE417E9847}" type="pres">
      <dgm:prSet presAssocID="{0904261A-AD25-4C28-9F8D-2B96A8543F6C}" presName="Name13" presStyleLbl="parChTrans1D2" presStyleIdx="2" presStyleCnt="4"/>
      <dgm:spPr/>
    </dgm:pt>
    <dgm:pt modelId="{45E601A8-8F39-4E41-A421-5603D57274E6}" type="pres">
      <dgm:prSet presAssocID="{AF5745FC-BFDF-44F6-B53F-4631CC41F811}" presName="childText" presStyleLbl="bgAcc1" presStyleIdx="2" presStyleCnt="4">
        <dgm:presLayoutVars>
          <dgm:bulletEnabled val="1"/>
        </dgm:presLayoutVars>
      </dgm:prSet>
      <dgm:spPr/>
    </dgm:pt>
    <dgm:pt modelId="{9FADEAF0-0E95-4817-BB18-2B58DD05D31F}" type="pres">
      <dgm:prSet presAssocID="{71EA5B9F-596D-4506-B49B-914B25C712AC}" presName="Name13" presStyleLbl="parChTrans1D2" presStyleIdx="3" presStyleCnt="4"/>
      <dgm:spPr/>
    </dgm:pt>
    <dgm:pt modelId="{BA458230-E6BC-4A47-822E-7E840824BC72}" type="pres">
      <dgm:prSet presAssocID="{3990837E-544C-431B-A1A4-D4046E80BEC1}" presName="childText" presStyleLbl="bgAcc1" presStyleIdx="3" presStyleCnt="4">
        <dgm:presLayoutVars>
          <dgm:bulletEnabled val="1"/>
        </dgm:presLayoutVars>
      </dgm:prSet>
      <dgm:spPr/>
    </dgm:pt>
  </dgm:ptLst>
  <dgm:cxnLst>
    <dgm:cxn modelId="{0DF6D803-48C6-48E0-97C4-0ED3877BEC7D}" type="presOf" srcId="{AF5745FC-BFDF-44F6-B53F-4631CC41F811}" destId="{45E601A8-8F39-4E41-A421-5603D57274E6}" srcOrd="0" destOrd="0" presId="urn:microsoft.com/office/officeart/2005/8/layout/hierarchy3"/>
    <dgm:cxn modelId="{588D4711-C757-478A-B348-C762F89150A7}" srcId="{5B06B219-4FE7-43DC-92DD-DD2CDF0371B0}" destId="{6D5BE622-C168-4BC1-BBEB-15C811E54CCC}" srcOrd="0" destOrd="0" parTransId="{51A1F16C-2CF7-442E-AA49-94023F38C4D9}" sibTransId="{AE9C13D5-0884-42CE-A341-BC34CF9911D4}"/>
    <dgm:cxn modelId="{59CAF318-BC9D-4A6D-A46C-E00EFFD3D35F}" type="presOf" srcId="{D07B2FB9-3081-488E-B63F-D0BF5280FFE3}" destId="{761553FF-9B67-4CA8-A09F-E8B46196FCC3}" srcOrd="1" destOrd="0" presId="urn:microsoft.com/office/officeart/2005/8/layout/hierarchy3"/>
    <dgm:cxn modelId="{25DE3C1F-70DA-4994-94DA-894A77A8AAFA}" type="presOf" srcId="{D07B2FB9-3081-488E-B63F-D0BF5280FFE3}" destId="{3ADB61BD-B971-46E9-9FEB-02BEAE3D8FD1}" srcOrd="0" destOrd="0" presId="urn:microsoft.com/office/officeart/2005/8/layout/hierarchy3"/>
    <dgm:cxn modelId="{5C55756D-C9AE-4405-BEF4-930E154D3771}" srcId="{D07B2FB9-3081-488E-B63F-D0BF5280FFE3}" destId="{AF5745FC-BFDF-44F6-B53F-4631CC41F811}" srcOrd="0" destOrd="0" parTransId="{0904261A-AD25-4C28-9F8D-2B96A8543F6C}" sibTransId="{E6A434BC-E26C-465B-BFEC-B6D76F635DE1}"/>
    <dgm:cxn modelId="{C394A44D-93BE-4EEB-A4D8-F5AF9B5CBC48}" type="presOf" srcId="{8BC18601-57EC-473E-9B55-586EB3D2AB19}" destId="{AFBFD3D4-A541-4532-B23F-4CAE60CF2AF2}" srcOrd="0" destOrd="0" presId="urn:microsoft.com/office/officeart/2005/8/layout/hierarchy3"/>
    <dgm:cxn modelId="{1874D99F-0E46-4C23-96F0-2A8326E91923}" type="presOf" srcId="{3990837E-544C-431B-A1A4-D4046E80BEC1}" destId="{BA458230-E6BC-4A47-822E-7E840824BC72}" srcOrd="0" destOrd="0" presId="urn:microsoft.com/office/officeart/2005/8/layout/hierarchy3"/>
    <dgm:cxn modelId="{6010F0A2-489C-4176-A75D-BBA6CE145816}" type="presOf" srcId="{6D5BE622-C168-4BC1-BBEB-15C811E54CCC}" destId="{47694694-CC53-4125-8A15-D6DCB5C44EC4}" srcOrd="0" destOrd="0" presId="urn:microsoft.com/office/officeart/2005/8/layout/hierarchy3"/>
    <dgm:cxn modelId="{3D2595A5-40CF-4BA3-8C6C-7C6E5CA6DD28}" srcId="{D07B2FB9-3081-488E-B63F-D0BF5280FFE3}" destId="{3990837E-544C-431B-A1A4-D4046E80BEC1}" srcOrd="1" destOrd="0" parTransId="{71EA5B9F-596D-4506-B49B-914B25C712AC}" sibTransId="{81161ACA-9E70-4EC6-8529-3F7DDC40CE6E}"/>
    <dgm:cxn modelId="{73C1F3B1-4FED-4974-A107-5039C0D95ADB}" type="presOf" srcId="{5B06B219-4FE7-43DC-92DD-DD2CDF0371B0}" destId="{B89F2454-2265-4336-9557-21B9DA6AEAFA}" srcOrd="0" destOrd="0" presId="urn:microsoft.com/office/officeart/2005/8/layout/hierarchy3"/>
    <dgm:cxn modelId="{DDE2EDC9-5DD8-475F-9C10-196AA3F865F7}" type="presOf" srcId="{71EA5B9F-596D-4506-B49B-914B25C712AC}" destId="{9FADEAF0-0E95-4817-BB18-2B58DD05D31F}" srcOrd="0" destOrd="0" presId="urn:microsoft.com/office/officeart/2005/8/layout/hierarchy3"/>
    <dgm:cxn modelId="{A18FF1CA-FF14-4D5A-93DC-BF7397CCF1F7}" type="presOf" srcId="{51A1F16C-2CF7-442E-AA49-94023F38C4D9}" destId="{4E5491D7-7B1A-4850-A167-9B2F0AA812C9}" srcOrd="0" destOrd="0" presId="urn:microsoft.com/office/officeart/2005/8/layout/hierarchy3"/>
    <dgm:cxn modelId="{962645CD-7B39-44F7-B751-F084EBD80765}" type="presOf" srcId="{1C71025B-CBB4-443F-BD75-0188F3F767DF}" destId="{E4D65BB0-1FA0-47A4-BDED-551CCFE2DF23}" srcOrd="0" destOrd="0" presId="urn:microsoft.com/office/officeart/2005/8/layout/hierarchy3"/>
    <dgm:cxn modelId="{2C8DACD5-9C63-4C57-85DA-9DED6F754156}" type="presOf" srcId="{0904261A-AD25-4C28-9F8D-2B96A8543F6C}" destId="{7B6D2919-8FE1-4A2A-A318-3BFE417E9847}" srcOrd="0" destOrd="0" presId="urn:microsoft.com/office/officeart/2005/8/layout/hierarchy3"/>
    <dgm:cxn modelId="{638B15E0-4E7D-4BC4-A97E-65BDDB06C326}" srcId="{8BC18601-57EC-473E-9B55-586EB3D2AB19}" destId="{5B06B219-4FE7-43DC-92DD-DD2CDF0371B0}" srcOrd="0" destOrd="0" parTransId="{C33A20D1-9A29-4980-A9F7-EB16E0E298E6}" sibTransId="{71237857-4F66-4CE3-A8FA-6BD90114EE23}"/>
    <dgm:cxn modelId="{454925E9-D369-4392-97EE-91F3FA703D8A}" srcId="{8BC18601-57EC-473E-9B55-586EB3D2AB19}" destId="{D07B2FB9-3081-488E-B63F-D0BF5280FFE3}" srcOrd="1" destOrd="0" parTransId="{7F8288C8-093B-4A99-88F2-6D1CB0DC78A3}" sibTransId="{D7214653-3412-4356-A727-5B51EA736B90}"/>
    <dgm:cxn modelId="{BFE1A7EB-92E8-4C06-AD7E-35D88799C78B}" type="presOf" srcId="{0B1E51C6-B5C7-4456-BE7D-66D280E03513}" destId="{43B52805-9686-470C-BBBA-7B50A3EA987D}" srcOrd="0" destOrd="0" presId="urn:microsoft.com/office/officeart/2005/8/layout/hierarchy3"/>
    <dgm:cxn modelId="{C7DF21F4-27CE-42BB-9AAB-28C674E194BC}" srcId="{5B06B219-4FE7-43DC-92DD-DD2CDF0371B0}" destId="{1C71025B-CBB4-443F-BD75-0188F3F767DF}" srcOrd="1" destOrd="0" parTransId="{0B1E51C6-B5C7-4456-BE7D-66D280E03513}" sibTransId="{A2565DAB-AE0F-4A24-B5FE-C43C10EE7123}"/>
    <dgm:cxn modelId="{35392AF4-207B-4431-8CF3-CF7C8CCD4C0D}" type="presOf" srcId="{5B06B219-4FE7-43DC-92DD-DD2CDF0371B0}" destId="{BEC9930D-D891-40D8-B322-657E57F08ABB}" srcOrd="1" destOrd="0" presId="urn:microsoft.com/office/officeart/2005/8/layout/hierarchy3"/>
    <dgm:cxn modelId="{B4B50FF2-586B-4E2B-9C97-877BDEFD8396}" type="presParOf" srcId="{AFBFD3D4-A541-4532-B23F-4CAE60CF2AF2}" destId="{E3B7BD20-1C78-40E0-AEFE-6A0A822608A5}" srcOrd="0" destOrd="0" presId="urn:microsoft.com/office/officeart/2005/8/layout/hierarchy3"/>
    <dgm:cxn modelId="{0573EA7D-4AC2-4B98-AEBB-5FF772F128BF}" type="presParOf" srcId="{E3B7BD20-1C78-40E0-AEFE-6A0A822608A5}" destId="{672EAFC2-81AB-45EC-9A59-CD43EE509B8E}" srcOrd="0" destOrd="0" presId="urn:microsoft.com/office/officeart/2005/8/layout/hierarchy3"/>
    <dgm:cxn modelId="{7526DE25-697D-45A4-81CE-D9DB00987C82}" type="presParOf" srcId="{672EAFC2-81AB-45EC-9A59-CD43EE509B8E}" destId="{B89F2454-2265-4336-9557-21B9DA6AEAFA}" srcOrd="0" destOrd="0" presId="urn:microsoft.com/office/officeart/2005/8/layout/hierarchy3"/>
    <dgm:cxn modelId="{3E17CA00-115A-40DF-A349-D987DFDD4C8C}" type="presParOf" srcId="{672EAFC2-81AB-45EC-9A59-CD43EE509B8E}" destId="{BEC9930D-D891-40D8-B322-657E57F08ABB}" srcOrd="1" destOrd="0" presId="urn:microsoft.com/office/officeart/2005/8/layout/hierarchy3"/>
    <dgm:cxn modelId="{F5379839-57D9-4E8E-81CA-C988ECB12DA6}" type="presParOf" srcId="{E3B7BD20-1C78-40E0-AEFE-6A0A822608A5}" destId="{9409A927-DB25-4742-9AF6-EF7561F2F5D8}" srcOrd="1" destOrd="0" presId="urn:microsoft.com/office/officeart/2005/8/layout/hierarchy3"/>
    <dgm:cxn modelId="{6D42C4F6-A4B7-40B0-A5F9-60BAF50CA6DE}" type="presParOf" srcId="{9409A927-DB25-4742-9AF6-EF7561F2F5D8}" destId="{4E5491D7-7B1A-4850-A167-9B2F0AA812C9}" srcOrd="0" destOrd="0" presId="urn:microsoft.com/office/officeart/2005/8/layout/hierarchy3"/>
    <dgm:cxn modelId="{62B2F750-F804-46F2-A957-BC4813BFDF8D}" type="presParOf" srcId="{9409A927-DB25-4742-9AF6-EF7561F2F5D8}" destId="{47694694-CC53-4125-8A15-D6DCB5C44EC4}" srcOrd="1" destOrd="0" presId="urn:microsoft.com/office/officeart/2005/8/layout/hierarchy3"/>
    <dgm:cxn modelId="{BEE0E4BE-B3B4-49C2-94F1-45F1C3388CE4}" type="presParOf" srcId="{9409A927-DB25-4742-9AF6-EF7561F2F5D8}" destId="{43B52805-9686-470C-BBBA-7B50A3EA987D}" srcOrd="2" destOrd="0" presId="urn:microsoft.com/office/officeart/2005/8/layout/hierarchy3"/>
    <dgm:cxn modelId="{E494E024-EE13-4F7C-B4FA-790DDDA1142A}" type="presParOf" srcId="{9409A927-DB25-4742-9AF6-EF7561F2F5D8}" destId="{E4D65BB0-1FA0-47A4-BDED-551CCFE2DF23}" srcOrd="3" destOrd="0" presId="urn:microsoft.com/office/officeart/2005/8/layout/hierarchy3"/>
    <dgm:cxn modelId="{A01F4678-D808-474E-999D-60667DDC9B0A}" type="presParOf" srcId="{AFBFD3D4-A541-4532-B23F-4CAE60CF2AF2}" destId="{03230821-6312-4475-9778-EC43954985CE}" srcOrd="1" destOrd="0" presId="urn:microsoft.com/office/officeart/2005/8/layout/hierarchy3"/>
    <dgm:cxn modelId="{3E9971CD-1766-44DB-9666-66D9BF483A15}" type="presParOf" srcId="{03230821-6312-4475-9778-EC43954985CE}" destId="{7D8653D8-534F-457D-BB8C-A2C7ED309401}" srcOrd="0" destOrd="0" presId="urn:microsoft.com/office/officeart/2005/8/layout/hierarchy3"/>
    <dgm:cxn modelId="{C030DC37-81DD-49AA-9E56-85E522C2EDD5}" type="presParOf" srcId="{7D8653D8-534F-457D-BB8C-A2C7ED309401}" destId="{3ADB61BD-B971-46E9-9FEB-02BEAE3D8FD1}" srcOrd="0" destOrd="0" presId="urn:microsoft.com/office/officeart/2005/8/layout/hierarchy3"/>
    <dgm:cxn modelId="{1BAE5C02-95C1-4A1D-A4F7-5138BBCF6D01}" type="presParOf" srcId="{7D8653D8-534F-457D-BB8C-A2C7ED309401}" destId="{761553FF-9B67-4CA8-A09F-E8B46196FCC3}" srcOrd="1" destOrd="0" presId="urn:microsoft.com/office/officeart/2005/8/layout/hierarchy3"/>
    <dgm:cxn modelId="{5FA778F4-1607-4700-B985-D5943893A98E}" type="presParOf" srcId="{03230821-6312-4475-9778-EC43954985CE}" destId="{415480B4-2C14-415D-B425-4B4EBC1F5CC4}" srcOrd="1" destOrd="0" presId="urn:microsoft.com/office/officeart/2005/8/layout/hierarchy3"/>
    <dgm:cxn modelId="{84A43B00-151D-46FA-A91D-3241233FDC28}" type="presParOf" srcId="{415480B4-2C14-415D-B425-4B4EBC1F5CC4}" destId="{7B6D2919-8FE1-4A2A-A318-3BFE417E9847}" srcOrd="0" destOrd="0" presId="urn:microsoft.com/office/officeart/2005/8/layout/hierarchy3"/>
    <dgm:cxn modelId="{7E32DB60-A28C-4F1F-8E8D-9F8BA1F7DC58}" type="presParOf" srcId="{415480B4-2C14-415D-B425-4B4EBC1F5CC4}" destId="{45E601A8-8F39-4E41-A421-5603D57274E6}" srcOrd="1" destOrd="0" presId="urn:microsoft.com/office/officeart/2005/8/layout/hierarchy3"/>
    <dgm:cxn modelId="{413A5B13-50F7-4D2C-919E-0A612B5ECE41}" type="presParOf" srcId="{415480B4-2C14-415D-B425-4B4EBC1F5CC4}" destId="{9FADEAF0-0E95-4817-BB18-2B58DD05D31F}" srcOrd="2" destOrd="0" presId="urn:microsoft.com/office/officeart/2005/8/layout/hierarchy3"/>
    <dgm:cxn modelId="{E87CA947-6561-4A35-A303-8B6BBCFF61FE}" type="presParOf" srcId="{415480B4-2C14-415D-B425-4B4EBC1F5CC4}" destId="{BA458230-E6BC-4A47-822E-7E840824BC72}"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D700-93A3-4FC0-9E8B-EF746B289E87}">
      <dsp:nvSpPr>
        <dsp:cNvPr id="0" name=""/>
        <dsp:cNvSpPr/>
      </dsp:nvSpPr>
      <dsp:spPr>
        <a:xfrm>
          <a:off x="0" y="63610"/>
          <a:ext cx="8915400" cy="1712880"/>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The main goal of a business functional analyst is to improve a company’s productivity and technological programs by using their personal efficiency  and explore many other aspects of a firm.</a:t>
          </a:r>
        </a:p>
      </dsp:txBody>
      <dsp:txXfrm>
        <a:off x="83616" y="147226"/>
        <a:ext cx="8748168" cy="1545648"/>
      </dsp:txXfrm>
    </dsp:sp>
    <dsp:sp modelId="{909C1FF1-466F-4D17-BDD4-9BFF02FCA2ED}">
      <dsp:nvSpPr>
        <dsp:cNvPr id="0" name=""/>
        <dsp:cNvSpPr/>
      </dsp:nvSpPr>
      <dsp:spPr>
        <a:xfrm>
          <a:off x="0" y="1776491"/>
          <a:ext cx="8915400" cy="193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Knowing major aspects of a business and functional analyst. </a:t>
          </a:r>
          <a:endParaRPr lang="en-US" sz="1900" kern="1200" dirty="0"/>
        </a:p>
        <a:p>
          <a:pPr marL="171450" lvl="1" indent="-171450" algn="l" defTabSz="844550">
            <a:lnSpc>
              <a:spcPct val="90000"/>
            </a:lnSpc>
            <a:spcBef>
              <a:spcPct val="0"/>
            </a:spcBef>
            <a:spcAft>
              <a:spcPct val="20000"/>
            </a:spcAft>
            <a:buChar char="•"/>
          </a:pPr>
          <a:r>
            <a:rPr lang="en-GB" sz="1900" kern="1200"/>
            <a:t>Learning the process of business activities and functions.</a:t>
          </a:r>
          <a:endParaRPr lang="en-US" sz="1900" kern="1200"/>
        </a:p>
        <a:p>
          <a:pPr marL="171450" lvl="1" indent="-171450" algn="l" defTabSz="844550">
            <a:lnSpc>
              <a:spcPct val="90000"/>
            </a:lnSpc>
            <a:spcBef>
              <a:spcPct val="0"/>
            </a:spcBef>
            <a:spcAft>
              <a:spcPct val="20000"/>
            </a:spcAft>
            <a:buChar char="•"/>
          </a:pPr>
          <a:r>
            <a:rPr lang="en-GB" sz="1900" kern="1200"/>
            <a:t>Choosing new tactics to enhance chronological  business cycle.</a:t>
          </a:r>
          <a:endParaRPr lang="en-US" sz="1900" kern="1200"/>
        </a:p>
        <a:p>
          <a:pPr marL="171450" lvl="1" indent="-171450" algn="l" defTabSz="844550">
            <a:lnSpc>
              <a:spcPct val="90000"/>
            </a:lnSpc>
            <a:spcBef>
              <a:spcPct val="0"/>
            </a:spcBef>
            <a:spcAft>
              <a:spcPct val="20000"/>
            </a:spcAft>
            <a:buChar char="•"/>
          </a:pPr>
          <a:r>
            <a:rPr lang="en-GB" sz="1900" kern="1200"/>
            <a:t>Invention of new features and implementation.</a:t>
          </a:r>
          <a:endParaRPr lang="en-US" sz="1900" kern="1200"/>
        </a:p>
        <a:p>
          <a:pPr marL="171450" lvl="1" indent="-171450" algn="l" defTabSz="844550">
            <a:lnSpc>
              <a:spcPct val="90000"/>
            </a:lnSpc>
            <a:spcBef>
              <a:spcPct val="0"/>
            </a:spcBef>
            <a:spcAft>
              <a:spcPct val="20000"/>
            </a:spcAft>
            <a:buChar char="•"/>
          </a:pPr>
          <a:r>
            <a:rPr lang="en-GB" sz="1900" kern="1200"/>
            <a:t>Analysing and Evaluating new implemented features working or not properly.</a:t>
          </a:r>
          <a:endParaRPr lang="en-US" sz="1900" kern="1200"/>
        </a:p>
      </dsp:txBody>
      <dsp:txXfrm>
        <a:off x="0" y="1776491"/>
        <a:ext cx="8915400" cy="1937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CD61E-A504-4B09-9E2C-1E9BED604BED}">
      <dsp:nvSpPr>
        <dsp:cNvPr id="0" name=""/>
        <dsp:cNvSpPr/>
      </dsp:nvSpPr>
      <dsp:spPr>
        <a:xfrm>
          <a:off x="0" y="261690"/>
          <a:ext cx="8987404" cy="9072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7522" tIns="333248" rIns="69752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Data relevancy determination. </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Identifying and analysing best solutions.</a:t>
          </a:r>
          <a:endParaRPr lang="en-GB" sz="1600" kern="1200" dirty="0">
            <a:latin typeface="Times New Roman" panose="02020603050405020304" pitchFamily="18" charset="0"/>
            <a:cs typeface="Times New Roman" panose="02020603050405020304" pitchFamily="18" charset="0"/>
          </a:endParaRPr>
        </a:p>
      </dsp:txBody>
      <dsp:txXfrm>
        <a:off x="0" y="261690"/>
        <a:ext cx="8987404" cy="907200"/>
      </dsp:txXfrm>
    </dsp:sp>
    <dsp:sp modelId="{77A3C993-0744-4822-875E-C2F3D3F8FD21}">
      <dsp:nvSpPr>
        <dsp:cNvPr id="0" name=""/>
        <dsp:cNvSpPr/>
      </dsp:nvSpPr>
      <dsp:spPr>
        <a:xfrm>
          <a:off x="449370" y="25530"/>
          <a:ext cx="6291182" cy="47232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7792" tIns="0" rIns="237792"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Critical Thinking </a:t>
          </a:r>
          <a:endParaRPr lang="en-GB" sz="1600" kern="1200" dirty="0">
            <a:latin typeface="Times New Roman" panose="02020603050405020304" pitchFamily="18" charset="0"/>
            <a:cs typeface="Times New Roman" panose="02020603050405020304" pitchFamily="18" charset="0"/>
          </a:endParaRPr>
        </a:p>
      </dsp:txBody>
      <dsp:txXfrm>
        <a:off x="472427" y="48587"/>
        <a:ext cx="6245068" cy="426206"/>
      </dsp:txXfrm>
    </dsp:sp>
    <dsp:sp modelId="{B685109A-24DC-4522-B1F9-2CEBE53B009C}">
      <dsp:nvSpPr>
        <dsp:cNvPr id="0" name=""/>
        <dsp:cNvSpPr/>
      </dsp:nvSpPr>
      <dsp:spPr>
        <a:xfrm>
          <a:off x="0" y="1491450"/>
          <a:ext cx="8987404" cy="90720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7522" tIns="333248" rIns="69752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Written and oral communication.</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Verbal, non verbal and contextual communication.</a:t>
          </a:r>
          <a:endParaRPr lang="en-GB" sz="1600" kern="1200" dirty="0">
            <a:latin typeface="Times New Roman" panose="02020603050405020304" pitchFamily="18" charset="0"/>
            <a:cs typeface="Times New Roman" panose="02020603050405020304" pitchFamily="18" charset="0"/>
          </a:endParaRPr>
        </a:p>
      </dsp:txBody>
      <dsp:txXfrm>
        <a:off x="0" y="1491450"/>
        <a:ext cx="8987404" cy="907200"/>
      </dsp:txXfrm>
    </dsp:sp>
    <dsp:sp modelId="{B0F2D474-C6AF-4B90-B675-B454D1BC0733}">
      <dsp:nvSpPr>
        <dsp:cNvPr id="0" name=""/>
        <dsp:cNvSpPr/>
      </dsp:nvSpPr>
      <dsp:spPr>
        <a:xfrm>
          <a:off x="449370" y="1255290"/>
          <a:ext cx="6291182" cy="47232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7792" tIns="0" rIns="237792"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Communication skills</a:t>
          </a:r>
        </a:p>
      </dsp:txBody>
      <dsp:txXfrm>
        <a:off x="472427" y="1278347"/>
        <a:ext cx="6245068" cy="426206"/>
      </dsp:txXfrm>
    </dsp:sp>
    <dsp:sp modelId="{E54A7FD2-CD6C-487E-9A9E-769B1E6BFB4E}">
      <dsp:nvSpPr>
        <dsp:cNvPr id="0" name=""/>
        <dsp:cNvSpPr/>
      </dsp:nvSpPr>
      <dsp:spPr>
        <a:xfrm>
          <a:off x="0" y="2721210"/>
          <a:ext cx="8987404" cy="9072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7522" tIns="333248" rIns="69752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Decisiveness and integrity.</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Mentorship and relationship building.</a:t>
          </a:r>
          <a:endParaRPr lang="en-GB" sz="1600" kern="1200" dirty="0">
            <a:latin typeface="Times New Roman" panose="02020603050405020304" pitchFamily="18" charset="0"/>
            <a:cs typeface="Times New Roman" panose="02020603050405020304" pitchFamily="18" charset="0"/>
          </a:endParaRPr>
        </a:p>
      </dsp:txBody>
      <dsp:txXfrm>
        <a:off x="0" y="2721210"/>
        <a:ext cx="8987404" cy="907200"/>
      </dsp:txXfrm>
    </dsp:sp>
    <dsp:sp modelId="{F5D2F228-C15C-40DD-97B9-B056B90F34C0}">
      <dsp:nvSpPr>
        <dsp:cNvPr id="0" name=""/>
        <dsp:cNvSpPr/>
      </dsp:nvSpPr>
      <dsp:spPr>
        <a:xfrm>
          <a:off x="449370" y="2485050"/>
          <a:ext cx="6291182" cy="47232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7792" tIns="0" rIns="237792"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Leadership</a:t>
          </a:r>
          <a:endParaRPr lang="en-GB" sz="1600" kern="1200" dirty="0">
            <a:latin typeface="Times New Roman" panose="02020603050405020304" pitchFamily="18" charset="0"/>
            <a:cs typeface="Times New Roman" panose="02020603050405020304" pitchFamily="18" charset="0"/>
          </a:endParaRPr>
        </a:p>
      </dsp:txBody>
      <dsp:txXfrm>
        <a:off x="472427" y="2508107"/>
        <a:ext cx="6245068"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9F2454-2265-4336-9557-21B9DA6AEAFA}">
      <dsp:nvSpPr>
        <dsp:cNvPr id="0" name=""/>
        <dsp:cNvSpPr/>
      </dsp:nvSpPr>
      <dsp:spPr>
        <a:xfrm>
          <a:off x="1812949" y="816"/>
          <a:ext cx="2382890" cy="119144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Time management </a:t>
          </a:r>
          <a:endParaRPr lang="en-GB" sz="2300" kern="1200" dirty="0">
            <a:latin typeface="Times New Roman" panose="02020603050405020304" pitchFamily="18" charset="0"/>
            <a:cs typeface="Times New Roman" panose="02020603050405020304" pitchFamily="18" charset="0"/>
          </a:endParaRPr>
        </a:p>
      </dsp:txBody>
      <dsp:txXfrm>
        <a:off x="1847845" y="35712"/>
        <a:ext cx="2313098" cy="1121653"/>
      </dsp:txXfrm>
    </dsp:sp>
    <dsp:sp modelId="{4E5491D7-7B1A-4850-A167-9B2F0AA812C9}">
      <dsp:nvSpPr>
        <dsp:cNvPr id="0" name=""/>
        <dsp:cNvSpPr/>
      </dsp:nvSpPr>
      <dsp:spPr>
        <a:xfrm>
          <a:off x="2051238" y="1192261"/>
          <a:ext cx="238289" cy="893584"/>
        </a:xfrm>
        <a:custGeom>
          <a:avLst/>
          <a:gdLst/>
          <a:ahLst/>
          <a:cxnLst/>
          <a:rect l="0" t="0" r="0" b="0"/>
          <a:pathLst>
            <a:path>
              <a:moveTo>
                <a:pt x="0" y="0"/>
              </a:moveTo>
              <a:lnTo>
                <a:pt x="0" y="893584"/>
              </a:lnTo>
              <a:lnTo>
                <a:pt x="238289" y="893584"/>
              </a:lnTo>
            </a:path>
          </a:pathLst>
        </a:custGeom>
        <a:noFill/>
        <a:ln w="15875"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694694-CC53-4125-8A15-D6DCB5C44EC4}">
      <dsp:nvSpPr>
        <dsp:cNvPr id="0" name=""/>
        <dsp:cNvSpPr/>
      </dsp:nvSpPr>
      <dsp:spPr>
        <a:xfrm>
          <a:off x="2289528" y="1490123"/>
          <a:ext cx="1906312" cy="1191445"/>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Using time more efficiently and productively</a:t>
          </a:r>
          <a:endParaRPr lang="en-GB" sz="1700" kern="1200" dirty="0">
            <a:latin typeface="Times New Roman" panose="02020603050405020304" pitchFamily="18" charset="0"/>
            <a:cs typeface="Times New Roman" panose="02020603050405020304" pitchFamily="18" charset="0"/>
          </a:endParaRPr>
        </a:p>
      </dsp:txBody>
      <dsp:txXfrm>
        <a:off x="2324424" y="1525019"/>
        <a:ext cx="1836520" cy="1121653"/>
      </dsp:txXfrm>
    </dsp:sp>
    <dsp:sp modelId="{43B52805-9686-470C-BBBA-7B50A3EA987D}">
      <dsp:nvSpPr>
        <dsp:cNvPr id="0" name=""/>
        <dsp:cNvSpPr/>
      </dsp:nvSpPr>
      <dsp:spPr>
        <a:xfrm>
          <a:off x="2051238" y="1192261"/>
          <a:ext cx="238289" cy="2382890"/>
        </a:xfrm>
        <a:custGeom>
          <a:avLst/>
          <a:gdLst/>
          <a:ahLst/>
          <a:cxnLst/>
          <a:rect l="0" t="0" r="0" b="0"/>
          <a:pathLst>
            <a:path>
              <a:moveTo>
                <a:pt x="0" y="0"/>
              </a:moveTo>
              <a:lnTo>
                <a:pt x="0" y="2382890"/>
              </a:lnTo>
              <a:lnTo>
                <a:pt x="238289" y="2382890"/>
              </a:lnTo>
            </a:path>
          </a:pathLst>
        </a:custGeom>
        <a:noFill/>
        <a:ln w="15875"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D65BB0-1FA0-47A4-BDED-551CCFE2DF23}">
      <dsp:nvSpPr>
        <dsp:cNvPr id="0" name=""/>
        <dsp:cNvSpPr/>
      </dsp:nvSpPr>
      <dsp:spPr>
        <a:xfrm>
          <a:off x="2289528" y="2979430"/>
          <a:ext cx="1906312" cy="1191445"/>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outsourcing task ,setting boundaries and be focused</a:t>
          </a:r>
          <a:r>
            <a:rPr lang="en-US" sz="1700" kern="1200" dirty="0"/>
            <a:t>.</a:t>
          </a:r>
          <a:endParaRPr lang="en-GB" sz="1700" kern="1200" dirty="0"/>
        </a:p>
      </dsp:txBody>
      <dsp:txXfrm>
        <a:off x="2324424" y="3014326"/>
        <a:ext cx="1836520" cy="1121653"/>
      </dsp:txXfrm>
    </dsp:sp>
    <dsp:sp modelId="{3ADB61BD-B971-46E9-9FEB-02BEAE3D8FD1}">
      <dsp:nvSpPr>
        <dsp:cNvPr id="0" name=""/>
        <dsp:cNvSpPr/>
      </dsp:nvSpPr>
      <dsp:spPr>
        <a:xfrm>
          <a:off x="4791563" y="816"/>
          <a:ext cx="2382890" cy="1191445"/>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Technological Expertise</a:t>
          </a:r>
        </a:p>
        <a:p>
          <a:pPr marL="0" lvl="0" indent="0" algn="ctr" defTabSz="1022350">
            <a:lnSpc>
              <a:spcPct val="90000"/>
            </a:lnSpc>
            <a:spcBef>
              <a:spcPct val="0"/>
            </a:spcBef>
            <a:spcAft>
              <a:spcPct val="35000"/>
            </a:spcAft>
            <a:buNone/>
          </a:pPr>
          <a:endParaRPr lang="en-GB" sz="2300" kern="1200" dirty="0"/>
        </a:p>
      </dsp:txBody>
      <dsp:txXfrm>
        <a:off x="4826459" y="35712"/>
        <a:ext cx="2313098" cy="1121653"/>
      </dsp:txXfrm>
    </dsp:sp>
    <dsp:sp modelId="{7B6D2919-8FE1-4A2A-A318-3BFE417E9847}">
      <dsp:nvSpPr>
        <dsp:cNvPr id="0" name=""/>
        <dsp:cNvSpPr/>
      </dsp:nvSpPr>
      <dsp:spPr>
        <a:xfrm>
          <a:off x="5029852" y="1192261"/>
          <a:ext cx="238289" cy="893584"/>
        </a:xfrm>
        <a:custGeom>
          <a:avLst/>
          <a:gdLst/>
          <a:ahLst/>
          <a:cxnLst/>
          <a:rect l="0" t="0" r="0" b="0"/>
          <a:pathLst>
            <a:path>
              <a:moveTo>
                <a:pt x="0" y="0"/>
              </a:moveTo>
              <a:lnTo>
                <a:pt x="0" y="893584"/>
              </a:lnTo>
              <a:lnTo>
                <a:pt x="238289" y="893584"/>
              </a:lnTo>
            </a:path>
          </a:pathLst>
        </a:custGeom>
        <a:noFill/>
        <a:ln w="15875"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E601A8-8F39-4E41-A421-5603D57274E6}">
      <dsp:nvSpPr>
        <dsp:cNvPr id="0" name=""/>
        <dsp:cNvSpPr/>
      </dsp:nvSpPr>
      <dsp:spPr>
        <a:xfrm>
          <a:off x="5268141" y="1490123"/>
          <a:ext cx="1906312" cy="1191445"/>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IT software along with Microsoft office  and common operating system and proficiency </a:t>
          </a:r>
          <a:endParaRPr lang="en-GB" sz="1700" kern="1200" dirty="0">
            <a:latin typeface="Times New Roman" panose="02020603050405020304" pitchFamily="18" charset="0"/>
            <a:cs typeface="Times New Roman" panose="02020603050405020304" pitchFamily="18" charset="0"/>
          </a:endParaRPr>
        </a:p>
      </dsp:txBody>
      <dsp:txXfrm>
        <a:off x="5303037" y="1525019"/>
        <a:ext cx="1836520" cy="1121653"/>
      </dsp:txXfrm>
    </dsp:sp>
    <dsp:sp modelId="{9FADEAF0-0E95-4817-BB18-2B58DD05D31F}">
      <dsp:nvSpPr>
        <dsp:cNvPr id="0" name=""/>
        <dsp:cNvSpPr/>
      </dsp:nvSpPr>
      <dsp:spPr>
        <a:xfrm>
          <a:off x="5029852" y="1192261"/>
          <a:ext cx="238289" cy="2382890"/>
        </a:xfrm>
        <a:custGeom>
          <a:avLst/>
          <a:gdLst/>
          <a:ahLst/>
          <a:cxnLst/>
          <a:rect l="0" t="0" r="0" b="0"/>
          <a:pathLst>
            <a:path>
              <a:moveTo>
                <a:pt x="0" y="0"/>
              </a:moveTo>
              <a:lnTo>
                <a:pt x="0" y="2382890"/>
              </a:lnTo>
              <a:lnTo>
                <a:pt x="238289" y="2382890"/>
              </a:lnTo>
            </a:path>
          </a:pathLst>
        </a:custGeom>
        <a:noFill/>
        <a:ln w="15875"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458230-E6BC-4A47-822E-7E840824BC72}">
      <dsp:nvSpPr>
        <dsp:cNvPr id="0" name=""/>
        <dsp:cNvSpPr/>
      </dsp:nvSpPr>
      <dsp:spPr>
        <a:xfrm>
          <a:off x="5268141" y="2979430"/>
          <a:ext cx="1906312" cy="1191445"/>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Enhancing project management skills and strong work ethics</a:t>
          </a:r>
          <a:endParaRPr lang="en-GB" sz="1700" kern="1200" dirty="0">
            <a:latin typeface="Times New Roman" panose="02020603050405020304" pitchFamily="18" charset="0"/>
            <a:cs typeface="Times New Roman" panose="02020603050405020304" pitchFamily="18" charset="0"/>
          </a:endParaRPr>
        </a:p>
      </dsp:txBody>
      <dsp:txXfrm>
        <a:off x="5303037" y="3014326"/>
        <a:ext cx="1836520" cy="11216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B2DB26-B3B0-4AAC-8C2D-F9CF4550BD14}" type="datetimeFigureOut">
              <a:rPr lang="en-GB" smtClean="0"/>
              <a:t>14/08/2022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D6C93C-9277-414C-BEEB-4594E5080E95}" type="slidenum">
              <a:rPr lang="en-GB" smtClean="0"/>
              <a:t>‹#›</a:t>
            </a:fld>
            <a:endParaRPr lang="en-GB"/>
          </a:p>
        </p:txBody>
      </p:sp>
    </p:spTree>
    <p:extLst>
      <p:ext uri="{BB962C8B-B14F-4D97-AF65-F5344CB8AC3E}">
        <p14:creationId xmlns:p14="http://schemas.microsoft.com/office/powerpoint/2010/main" val="105772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a:t>
            </a:r>
          </a:p>
        </p:txBody>
      </p:sp>
      <p:sp>
        <p:nvSpPr>
          <p:cNvPr id="4" name="Slide Number Placeholder 3"/>
          <p:cNvSpPr>
            <a:spLocks noGrp="1"/>
          </p:cNvSpPr>
          <p:nvPr>
            <p:ph type="sldNum" sz="quarter" idx="5"/>
          </p:nvPr>
        </p:nvSpPr>
        <p:spPr/>
        <p:txBody>
          <a:bodyPr/>
          <a:lstStyle/>
          <a:p>
            <a:fld id="{F5D6C93C-9277-414C-BEEB-4594E5080E95}" type="slidenum">
              <a:rPr lang="en-GB" smtClean="0"/>
              <a:t>2</a:t>
            </a:fld>
            <a:endParaRPr lang="en-GB"/>
          </a:p>
        </p:txBody>
      </p:sp>
    </p:spTree>
    <p:extLst>
      <p:ext uri="{BB962C8B-B14F-4D97-AF65-F5344CB8AC3E}">
        <p14:creationId xmlns:p14="http://schemas.microsoft.com/office/powerpoint/2010/main" val="318090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can see the outline of the whole presentation. At the beginning of the presentation, I will illustrate the chosen profession for myself and after that, the responsibilities which might need to be performed through the presentation will be discussed. the following segment will illustrate the swot analysis and other employability skills that are existed and required to perform the expected job.</a:t>
            </a:r>
          </a:p>
          <a:p>
            <a:r>
              <a:rPr lang="en-US" dirty="0"/>
              <a:t>In the last of the presentation, I will discuss personal development planning to work and cope with weaknesses to improve interpersonal skills</a:t>
            </a:r>
          </a:p>
          <a:p>
            <a:endParaRPr lang="en-GB" dirty="0"/>
          </a:p>
        </p:txBody>
      </p:sp>
      <p:sp>
        <p:nvSpPr>
          <p:cNvPr id="4" name="Slide Number Placeholder 3"/>
          <p:cNvSpPr>
            <a:spLocks noGrp="1"/>
          </p:cNvSpPr>
          <p:nvPr>
            <p:ph type="sldNum" sz="quarter" idx="5"/>
          </p:nvPr>
        </p:nvSpPr>
        <p:spPr/>
        <p:txBody>
          <a:bodyPr/>
          <a:lstStyle/>
          <a:p>
            <a:fld id="{F5D6C93C-9277-414C-BEEB-4594E5080E95}" type="slidenum">
              <a:rPr lang="en-GB" smtClean="0"/>
              <a:t>3</a:t>
            </a:fld>
            <a:endParaRPr lang="en-GB"/>
          </a:p>
        </p:txBody>
      </p:sp>
    </p:spTree>
    <p:extLst>
      <p:ext uri="{BB962C8B-B14F-4D97-AF65-F5344CB8AC3E}">
        <p14:creationId xmlns:p14="http://schemas.microsoft.com/office/powerpoint/2010/main" val="549304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this 21 century technology and functional implementation have reached a far away from civilization. People are now being more practical and enthusiastic toward their potential and making more relevant decisions. As a business functional analyst, I cherish working for such  an organization where it will be easier to learn new business tactics, evaluate past data, and will analyse and make better business operational and functional decisions within an organisation.</a:t>
            </a:r>
          </a:p>
        </p:txBody>
      </p:sp>
      <p:sp>
        <p:nvSpPr>
          <p:cNvPr id="4" name="Slide Number Placeholder 3"/>
          <p:cNvSpPr>
            <a:spLocks noGrp="1"/>
          </p:cNvSpPr>
          <p:nvPr>
            <p:ph type="sldNum" sz="quarter" idx="5"/>
          </p:nvPr>
        </p:nvSpPr>
        <p:spPr/>
        <p:txBody>
          <a:bodyPr/>
          <a:lstStyle/>
          <a:p>
            <a:fld id="{F5D6C93C-9277-414C-BEEB-4594E5080E95}" type="slidenum">
              <a:rPr lang="en-GB" smtClean="0"/>
              <a:t>4</a:t>
            </a:fld>
            <a:endParaRPr lang="en-GB"/>
          </a:p>
        </p:txBody>
      </p:sp>
    </p:spTree>
    <p:extLst>
      <p:ext uri="{BB962C8B-B14F-4D97-AF65-F5344CB8AC3E}">
        <p14:creationId xmlns:p14="http://schemas.microsoft.com/office/powerpoint/2010/main" val="2992954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we can see the existing corporate skills which I think I already have to be a business functional analyst. the mandatory skills like critical thinking, leadership, and communication skills already exist as my potential but there are also some skills which I might need to improve like hypothetical analysis, more decision-making ability, and reporting or modeling for evaluation.</a:t>
            </a:r>
            <a:endParaRPr lang="en-GB" dirty="0"/>
          </a:p>
        </p:txBody>
      </p:sp>
      <p:sp>
        <p:nvSpPr>
          <p:cNvPr id="4" name="Slide Number Placeholder 3"/>
          <p:cNvSpPr>
            <a:spLocks noGrp="1"/>
          </p:cNvSpPr>
          <p:nvPr>
            <p:ph type="sldNum" sz="quarter" idx="5"/>
          </p:nvPr>
        </p:nvSpPr>
        <p:spPr/>
        <p:txBody>
          <a:bodyPr/>
          <a:lstStyle/>
          <a:p>
            <a:fld id="{F5D6C93C-9277-414C-BEEB-4594E5080E95}" type="slidenum">
              <a:rPr lang="en-GB" smtClean="0"/>
              <a:t>5</a:t>
            </a:fld>
            <a:endParaRPr lang="en-GB"/>
          </a:p>
        </p:txBody>
      </p:sp>
    </p:spTree>
    <p:extLst>
      <p:ext uri="{BB962C8B-B14F-4D97-AF65-F5344CB8AC3E}">
        <p14:creationId xmlns:p14="http://schemas.microsoft.com/office/powerpoint/2010/main" val="3310664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can see the SWOT analysis of being a business functional analyst. where my interpersonal strengths weakness opportunity and threats have been described. According to this slide, As an analyst, the strength and opportunities mentioned here are not the prior goals. The main objective of the analysis is to adapt more efficiently to the weaknesses and overcome the threats .</a:t>
            </a:r>
            <a:endParaRPr lang="en-GB" dirty="0"/>
          </a:p>
        </p:txBody>
      </p:sp>
      <p:sp>
        <p:nvSpPr>
          <p:cNvPr id="4" name="Slide Number Placeholder 3"/>
          <p:cNvSpPr>
            <a:spLocks noGrp="1"/>
          </p:cNvSpPr>
          <p:nvPr>
            <p:ph type="sldNum" sz="quarter" idx="5"/>
          </p:nvPr>
        </p:nvSpPr>
        <p:spPr/>
        <p:txBody>
          <a:bodyPr/>
          <a:lstStyle/>
          <a:p>
            <a:fld id="{F5D6C93C-9277-414C-BEEB-4594E5080E95}" type="slidenum">
              <a:rPr lang="en-GB" smtClean="0"/>
              <a:t>6</a:t>
            </a:fld>
            <a:endParaRPr lang="en-GB"/>
          </a:p>
        </p:txBody>
      </p:sp>
    </p:spTree>
    <p:extLst>
      <p:ext uri="{BB962C8B-B14F-4D97-AF65-F5344CB8AC3E}">
        <p14:creationId xmlns:p14="http://schemas.microsoft.com/office/powerpoint/2010/main" val="1138298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provided existing skills can be seen in an analyst he or she can overcome many different sorts of obstacles in their professional as well as organisational aspects. These three components have been illustrated as critical thinking communication skills and leadership qualities.</a:t>
            </a:r>
            <a:endParaRPr lang="en-GB" dirty="0"/>
          </a:p>
        </p:txBody>
      </p:sp>
      <p:sp>
        <p:nvSpPr>
          <p:cNvPr id="4" name="Slide Number Placeholder 3"/>
          <p:cNvSpPr>
            <a:spLocks noGrp="1"/>
          </p:cNvSpPr>
          <p:nvPr>
            <p:ph type="sldNum" sz="quarter" idx="5"/>
          </p:nvPr>
        </p:nvSpPr>
        <p:spPr/>
        <p:txBody>
          <a:bodyPr/>
          <a:lstStyle/>
          <a:p>
            <a:fld id="{F5D6C93C-9277-414C-BEEB-4594E5080E95}" type="slidenum">
              <a:rPr lang="en-GB" smtClean="0"/>
              <a:t>7</a:t>
            </a:fld>
            <a:endParaRPr lang="en-GB"/>
          </a:p>
        </p:txBody>
      </p:sp>
    </p:spTree>
    <p:extLst>
      <p:ext uri="{BB962C8B-B14F-4D97-AF65-F5344CB8AC3E}">
        <p14:creationId xmlns:p14="http://schemas.microsoft.com/office/powerpoint/2010/main" val="1900662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Though there already have so many skills to show and prove thyself as a capable and skilled personality, I think my skills lack somehow in some sectors. Time management and technological efficiency are something that feels like improving and need to work more on these.</a:t>
            </a:r>
          </a:p>
        </p:txBody>
      </p:sp>
      <p:sp>
        <p:nvSpPr>
          <p:cNvPr id="4" name="Slide Number Placeholder 3"/>
          <p:cNvSpPr>
            <a:spLocks noGrp="1"/>
          </p:cNvSpPr>
          <p:nvPr>
            <p:ph type="sldNum" sz="quarter" idx="5"/>
          </p:nvPr>
        </p:nvSpPr>
        <p:spPr/>
        <p:txBody>
          <a:bodyPr/>
          <a:lstStyle/>
          <a:p>
            <a:fld id="{F5D6C93C-9277-414C-BEEB-4594E5080E95}" type="slidenum">
              <a:rPr lang="en-GB" smtClean="0"/>
              <a:t>8</a:t>
            </a:fld>
            <a:endParaRPr lang="en-GB"/>
          </a:p>
        </p:txBody>
      </p:sp>
    </p:spTree>
    <p:extLst>
      <p:ext uri="{BB962C8B-B14F-4D97-AF65-F5344CB8AC3E}">
        <p14:creationId xmlns:p14="http://schemas.microsoft.com/office/powerpoint/2010/main" val="2704060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the personal development planning provided which includes some strategical techniques have been shown to overcoming from the problematic issues which had been discussed throughout the previous slides. There has been </a:t>
            </a:r>
            <a:r>
              <a:rPr lang="en-US"/>
              <a:t>provided with a </a:t>
            </a:r>
            <a:r>
              <a:rPr lang="en-US" dirty="0"/>
              <a:t>durational chart for improving these two major shortcomings. I guess this periodical exercise process will help me to improve my interpersonal skills.</a:t>
            </a:r>
            <a:endParaRPr lang="en-GB" dirty="0"/>
          </a:p>
        </p:txBody>
      </p:sp>
      <p:sp>
        <p:nvSpPr>
          <p:cNvPr id="4" name="Slide Number Placeholder 3"/>
          <p:cNvSpPr>
            <a:spLocks noGrp="1"/>
          </p:cNvSpPr>
          <p:nvPr>
            <p:ph type="sldNum" sz="quarter" idx="5"/>
          </p:nvPr>
        </p:nvSpPr>
        <p:spPr/>
        <p:txBody>
          <a:bodyPr/>
          <a:lstStyle/>
          <a:p>
            <a:fld id="{F5D6C93C-9277-414C-BEEB-4594E5080E95}" type="slidenum">
              <a:rPr lang="en-GB" smtClean="0"/>
              <a:t>9</a:t>
            </a:fld>
            <a:endParaRPr lang="en-GB"/>
          </a:p>
        </p:txBody>
      </p:sp>
    </p:spTree>
    <p:extLst>
      <p:ext uri="{BB962C8B-B14F-4D97-AF65-F5344CB8AC3E}">
        <p14:creationId xmlns:p14="http://schemas.microsoft.com/office/powerpoint/2010/main" val="2164150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479877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233316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69685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548266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505110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79304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4625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985555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575044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962657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7CD31F4-64FA-4BA0-9498-67783267A8C8}"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93113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718167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23867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0109878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2849566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93655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8/14/2022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03616971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0"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1"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2"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3"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4"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5"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6"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7"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8"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9"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0"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2" name="Group 31">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33"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4"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5"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6"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7"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8"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9"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0"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1"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2"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3"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4"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6" name="Rectangle 45">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8"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50" name="Rectangle 49">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descr="Icon&#10;&#10;Description automatically generated">
            <a:extLst>
              <a:ext uri="{FF2B5EF4-FFF2-40B4-BE49-F238E27FC236}">
                <a16:creationId xmlns:a16="http://schemas.microsoft.com/office/drawing/2014/main" id="{A9AED701-33AA-EB33-17E5-15E02CD02D7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52" name="Freeform: Shape 51">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8609045"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599097">
              <a:alpha val="94000"/>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3" name="Title 7">
            <a:extLst>
              <a:ext uri="{FF2B5EF4-FFF2-40B4-BE49-F238E27FC236}">
                <a16:creationId xmlns:a16="http://schemas.microsoft.com/office/drawing/2014/main" id="{7E0E8063-4D83-A77B-A24C-B62892B9254B}"/>
              </a:ext>
            </a:extLst>
          </p:cNvPr>
          <p:cNvSpPr txBox="1">
            <a:spLocks/>
          </p:cNvSpPr>
          <p:nvPr/>
        </p:nvSpPr>
        <p:spPr>
          <a:xfrm>
            <a:off x="1083733" y="3889218"/>
            <a:ext cx="6368312" cy="1032094"/>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3200" dirty="0">
                <a:solidFill>
                  <a:srgbClr val="FEFFFF"/>
                </a:solidFill>
              </a:rPr>
              <a:t>Academic and Employability Skills</a:t>
            </a:r>
          </a:p>
        </p:txBody>
      </p:sp>
    </p:spTree>
    <p:extLst>
      <p:ext uri="{BB962C8B-B14F-4D97-AF65-F5344CB8AC3E}">
        <p14:creationId xmlns:p14="http://schemas.microsoft.com/office/powerpoint/2010/main" val="19225544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11"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2"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3"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4"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5"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7"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8"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9"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0"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1"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2"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a:extLst>
              <a:ext uri="{FF2B5EF4-FFF2-40B4-BE49-F238E27FC236}">
                <a16:creationId xmlns:a16="http://schemas.microsoft.com/office/drawing/2014/main" id="{192F4180-020F-4C25-AB80-5CB513239925}"/>
              </a:ext>
            </a:extLst>
          </p:cNvPr>
          <p:cNvSpPr>
            <a:spLocks noGrp="1"/>
          </p:cNvSpPr>
          <p:nvPr>
            <p:ph type="title"/>
          </p:nvPr>
        </p:nvSpPr>
        <p:spPr>
          <a:xfrm>
            <a:off x="7839756" y="1159566"/>
            <a:ext cx="3662939" cy="4568264"/>
          </a:xfrm>
        </p:spPr>
        <p:txBody>
          <a:bodyPr anchor="ctr">
            <a:normAutofit/>
          </a:bodyPr>
          <a:lstStyle/>
          <a:p>
            <a:r>
              <a:rPr lang="en-US">
                <a:solidFill>
                  <a:schemeClr val="bg1">
                    <a:lumMod val="95000"/>
                    <a:lumOff val="5000"/>
                  </a:schemeClr>
                </a:solidFill>
                <a:latin typeface="+mn-lt"/>
                <a:cs typeface="Times New Roman" panose="02020603050405020304" pitchFamily="18" charset="0"/>
              </a:rPr>
              <a:t>Introduction</a:t>
            </a:r>
            <a:endParaRPr lang="en-GB" dirty="0">
              <a:solidFill>
                <a:schemeClr val="bg1">
                  <a:lumMod val="95000"/>
                  <a:lumOff val="5000"/>
                </a:schemeClr>
              </a:solidFill>
              <a:latin typeface="+mn-lt"/>
              <a:cs typeface="Times New Roman" panose="02020603050405020304" pitchFamily="18" charset="0"/>
            </a:endParaRPr>
          </a:p>
        </p:txBody>
      </p:sp>
      <p:sp>
        <p:nvSpPr>
          <p:cNvPr id="24"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3" name="Content Placeholder 2">
            <a:extLst>
              <a:ext uri="{FF2B5EF4-FFF2-40B4-BE49-F238E27FC236}">
                <a16:creationId xmlns:a16="http://schemas.microsoft.com/office/drawing/2014/main" id="{B145930D-B9DE-4DAD-ABB4-20A65EB3E7FD}"/>
              </a:ext>
            </a:extLst>
          </p:cNvPr>
          <p:cNvSpPr>
            <a:spLocks noGrp="1"/>
          </p:cNvSpPr>
          <p:nvPr>
            <p:ph idx="1"/>
          </p:nvPr>
        </p:nvSpPr>
        <p:spPr>
          <a:xfrm>
            <a:off x="637310" y="1286934"/>
            <a:ext cx="5292436" cy="4284134"/>
          </a:xfrm>
        </p:spPr>
        <p:txBody>
          <a:bodyPr anchor="ctr">
            <a:normAutofit/>
          </a:bodyPr>
          <a:lstStyle/>
          <a:p>
            <a:pPr marL="0" indent="0">
              <a:buNone/>
            </a:pPr>
            <a:r>
              <a:rPr lang="en-US" dirty="0">
                <a:solidFill>
                  <a:srgbClr val="FFFFFF"/>
                </a:solidFill>
                <a:cs typeface="Times New Roman" panose="02020603050405020304" pitchFamily="18" charset="0"/>
              </a:rPr>
              <a:t>Student’s name :</a:t>
            </a:r>
            <a:r>
              <a:rPr lang="en-US" dirty="0" err="1">
                <a:solidFill>
                  <a:srgbClr val="FFFFFF"/>
                </a:solidFill>
                <a:cs typeface="Times New Roman" panose="02020603050405020304" pitchFamily="18" charset="0"/>
              </a:rPr>
              <a:t>Cirpian</a:t>
            </a:r>
            <a:r>
              <a:rPr lang="en-US" dirty="0">
                <a:solidFill>
                  <a:srgbClr val="FFFFFF"/>
                </a:solidFill>
                <a:cs typeface="Times New Roman" panose="02020603050405020304" pitchFamily="18" charset="0"/>
              </a:rPr>
              <a:t>-Nicolae Jalba</a:t>
            </a:r>
          </a:p>
          <a:p>
            <a:pPr marL="0" indent="0">
              <a:buNone/>
            </a:pPr>
            <a:r>
              <a:rPr lang="en-US" dirty="0">
                <a:solidFill>
                  <a:srgbClr val="FFFFFF"/>
                </a:solidFill>
                <a:cs typeface="Times New Roman" panose="02020603050405020304" pitchFamily="18" charset="0"/>
              </a:rPr>
              <a:t>ID number:2130487</a:t>
            </a:r>
          </a:p>
          <a:p>
            <a:pPr marL="0" indent="0">
              <a:buNone/>
            </a:pPr>
            <a:r>
              <a:rPr lang="en-US" dirty="0">
                <a:solidFill>
                  <a:srgbClr val="FFFFFF"/>
                </a:solidFill>
                <a:cs typeface="Times New Roman" panose="02020603050405020304" pitchFamily="18" charset="0"/>
              </a:rPr>
              <a:t>Academic skill and Employability Skills</a:t>
            </a:r>
          </a:p>
          <a:p>
            <a:pPr marL="0" indent="0">
              <a:buNone/>
            </a:pPr>
            <a:r>
              <a:rPr lang="en-US" dirty="0">
                <a:solidFill>
                  <a:srgbClr val="FFFFFF"/>
                </a:solidFill>
                <a:cs typeface="Times New Roman" panose="02020603050405020304" pitchFamily="18" charset="0"/>
              </a:rPr>
              <a:t>Module Code : BMSW4001</a:t>
            </a:r>
          </a:p>
          <a:p>
            <a:pPr marL="0" indent="0">
              <a:buNone/>
            </a:pPr>
            <a:r>
              <a:rPr lang="en-US" dirty="0">
                <a:solidFill>
                  <a:srgbClr val="FFFFFF"/>
                </a:solidFill>
                <a:cs typeface="Times New Roman" panose="02020603050405020304" pitchFamily="18" charset="0"/>
              </a:rPr>
              <a:t>Lecturer : </a:t>
            </a:r>
            <a:r>
              <a:rPr lang="en-US" dirty="0" err="1">
                <a:solidFill>
                  <a:srgbClr val="FFFFFF"/>
                </a:solidFill>
                <a:cs typeface="Times New Roman" panose="02020603050405020304" pitchFamily="18" charset="0"/>
              </a:rPr>
              <a:t>Sukhpreet</a:t>
            </a:r>
            <a:r>
              <a:rPr lang="en-US">
                <a:solidFill>
                  <a:srgbClr val="FFFFFF"/>
                </a:solidFill>
                <a:cs typeface="Times New Roman" panose="02020603050405020304" pitchFamily="18" charset="0"/>
              </a:rPr>
              <a:t> Grewal</a:t>
            </a:r>
            <a:endParaRPr lang="en-US" b="0" i="0" dirty="0">
              <a:solidFill>
                <a:srgbClr val="FFFFFF"/>
              </a:solidFill>
              <a:effectLst/>
              <a:latin typeface="Segoe UI" panose="020B0502040204020203" pitchFamily="34" charset="0"/>
              <a:cs typeface="Times New Roman" panose="02020603050405020304" pitchFamily="18" charset="0"/>
            </a:endParaRPr>
          </a:p>
          <a:p>
            <a:pPr marL="0" indent="0">
              <a:buNone/>
            </a:pPr>
            <a:endParaRPr lang="en-US" dirty="0">
              <a:solidFill>
                <a:srgbClr val="FFFFFF"/>
              </a:solidFill>
              <a:cs typeface="Times New Roman" panose="02020603050405020304" pitchFamily="18" charset="0"/>
            </a:endParaRPr>
          </a:p>
          <a:p>
            <a:pPr marL="0" indent="0">
              <a:buNone/>
            </a:pPr>
            <a:endParaRPr lang="en-GB" dirty="0">
              <a:solidFill>
                <a:srgbClr val="FFFFFF"/>
              </a:solidFill>
              <a:cs typeface="Times New Roman" panose="02020603050405020304" pitchFamily="18" charset="0"/>
            </a:endParaRPr>
          </a:p>
        </p:txBody>
      </p:sp>
    </p:spTree>
    <p:extLst>
      <p:ext uri="{BB962C8B-B14F-4D97-AF65-F5344CB8AC3E}">
        <p14:creationId xmlns:p14="http://schemas.microsoft.com/office/powerpoint/2010/main" val="298352082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1431-327B-4B1E-8EAD-93CD88F47F0C}"/>
              </a:ext>
            </a:extLst>
          </p:cNvPr>
          <p:cNvSpPr>
            <a:spLocks noGrp="1"/>
          </p:cNvSpPr>
          <p:nvPr>
            <p:ph type="title" idx="4294967295"/>
          </p:nvPr>
        </p:nvSpPr>
        <p:spPr>
          <a:xfrm>
            <a:off x="3279775" y="623888"/>
            <a:ext cx="7174041" cy="1281112"/>
          </a:xfrm>
        </p:spPr>
        <p:txBody>
          <a:bodyPr>
            <a:normAutofit/>
          </a:bodyPr>
          <a:lstStyle/>
          <a:p>
            <a:r>
              <a:rPr lang="en-US" sz="3200" dirty="0">
                <a:latin typeface="Times New Roman" panose="02020603050405020304" pitchFamily="18" charset="0"/>
                <a:cs typeface="Times New Roman" panose="02020603050405020304" pitchFamily="18" charset="0"/>
              </a:rPr>
              <a:t>An outline of the presentation </a:t>
            </a:r>
            <a:endParaRPr lang="en-GB" sz="320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D32C269D-09D9-40AD-827E-43C4E22E401B}"/>
              </a:ext>
            </a:extLst>
          </p:cNvPr>
          <p:cNvSpPr/>
          <p:nvPr/>
        </p:nvSpPr>
        <p:spPr>
          <a:xfrm>
            <a:off x="685800" y="1929384"/>
            <a:ext cx="2749550" cy="965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Outline</a:t>
            </a:r>
            <a:endParaRPr lang="en-GB" dirty="0">
              <a:latin typeface="Times New Roman" panose="02020603050405020304" pitchFamily="18" charset="0"/>
              <a:cs typeface="Times New Roman" panose="02020603050405020304" pitchFamily="18" charset="0"/>
            </a:endParaRPr>
          </a:p>
        </p:txBody>
      </p:sp>
      <p:sp>
        <p:nvSpPr>
          <p:cNvPr id="8" name="Arrow: Down 7">
            <a:extLst>
              <a:ext uri="{FF2B5EF4-FFF2-40B4-BE49-F238E27FC236}">
                <a16:creationId xmlns:a16="http://schemas.microsoft.com/office/drawing/2014/main" id="{64FEA057-3382-4CA7-AE35-9BFC030FD0CB}"/>
              </a:ext>
            </a:extLst>
          </p:cNvPr>
          <p:cNvSpPr/>
          <p:nvPr/>
        </p:nvSpPr>
        <p:spPr>
          <a:xfrm>
            <a:off x="1447292" y="3056064"/>
            <a:ext cx="331216" cy="3413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6DF2B22E-94B9-4133-8DAF-F69991735B59}"/>
              </a:ext>
            </a:extLst>
          </p:cNvPr>
          <p:cNvSpPr/>
          <p:nvPr/>
        </p:nvSpPr>
        <p:spPr>
          <a:xfrm>
            <a:off x="685800" y="3460625"/>
            <a:ext cx="2749550" cy="6414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Expected Profession</a:t>
            </a:r>
            <a:endParaRPr lang="en-GB" dirty="0">
              <a:latin typeface="Times New Roman" panose="02020603050405020304" pitchFamily="18" charset="0"/>
              <a:cs typeface="Times New Roman" panose="02020603050405020304" pitchFamily="18" charset="0"/>
            </a:endParaRPr>
          </a:p>
        </p:txBody>
      </p:sp>
      <p:sp>
        <p:nvSpPr>
          <p:cNvPr id="10" name="Arrow: Right 9">
            <a:extLst>
              <a:ext uri="{FF2B5EF4-FFF2-40B4-BE49-F238E27FC236}">
                <a16:creationId xmlns:a16="http://schemas.microsoft.com/office/drawing/2014/main" id="{079B8EE9-5D74-4795-8155-6C5D94EFD85D}"/>
              </a:ext>
            </a:extLst>
          </p:cNvPr>
          <p:cNvSpPr/>
          <p:nvPr/>
        </p:nvSpPr>
        <p:spPr>
          <a:xfrm>
            <a:off x="3530600" y="363423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D2D1DBF5-F683-4A51-A91C-867E1EA97835}"/>
              </a:ext>
            </a:extLst>
          </p:cNvPr>
          <p:cNvSpPr/>
          <p:nvPr/>
        </p:nvSpPr>
        <p:spPr>
          <a:xfrm>
            <a:off x="4604258" y="3480051"/>
            <a:ext cx="1904492" cy="721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Times New Roman" panose="02020603050405020304" pitchFamily="18" charset="0"/>
                <a:cs typeface="Times New Roman" panose="02020603050405020304" pitchFamily="18" charset="0"/>
              </a:rPr>
              <a:t>Responsibilities and skills </a:t>
            </a:r>
          </a:p>
        </p:txBody>
      </p:sp>
      <p:sp>
        <p:nvSpPr>
          <p:cNvPr id="12" name="Arrow: Right 11">
            <a:extLst>
              <a:ext uri="{FF2B5EF4-FFF2-40B4-BE49-F238E27FC236}">
                <a16:creationId xmlns:a16="http://schemas.microsoft.com/office/drawing/2014/main" id="{A201B72F-1E12-4E13-BB0A-E80E6DEF9605}"/>
              </a:ext>
            </a:extLst>
          </p:cNvPr>
          <p:cNvSpPr/>
          <p:nvPr/>
        </p:nvSpPr>
        <p:spPr>
          <a:xfrm>
            <a:off x="6699250" y="365645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F2494E25-B79C-47B0-89CA-C76A2E02CA70}"/>
              </a:ext>
            </a:extLst>
          </p:cNvPr>
          <p:cNvSpPr/>
          <p:nvPr/>
        </p:nvSpPr>
        <p:spPr>
          <a:xfrm>
            <a:off x="7868158" y="3460625"/>
            <a:ext cx="3193542" cy="7409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SWOT Analysis</a:t>
            </a:r>
          </a:p>
        </p:txBody>
      </p:sp>
      <p:sp>
        <p:nvSpPr>
          <p:cNvPr id="14" name="Rectangle 13">
            <a:extLst>
              <a:ext uri="{FF2B5EF4-FFF2-40B4-BE49-F238E27FC236}">
                <a16:creationId xmlns:a16="http://schemas.microsoft.com/office/drawing/2014/main" id="{0CC0BA1F-E3E4-46D3-8EC8-9A44689D8589}"/>
              </a:ext>
            </a:extLst>
          </p:cNvPr>
          <p:cNvSpPr/>
          <p:nvPr/>
        </p:nvSpPr>
        <p:spPr>
          <a:xfrm>
            <a:off x="685800" y="5085260"/>
            <a:ext cx="2701925" cy="7512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Existing and required skills</a:t>
            </a:r>
            <a:r>
              <a:rPr lang="en-US" dirty="0"/>
              <a:t> </a:t>
            </a:r>
            <a:endParaRPr lang="en-GB" dirty="0"/>
          </a:p>
        </p:txBody>
      </p:sp>
      <p:sp>
        <p:nvSpPr>
          <p:cNvPr id="15" name="Arrow: Right 14">
            <a:extLst>
              <a:ext uri="{FF2B5EF4-FFF2-40B4-BE49-F238E27FC236}">
                <a16:creationId xmlns:a16="http://schemas.microsoft.com/office/drawing/2014/main" id="{1AD607A9-3F8B-4B6D-AA84-F453E8C3ED9D}"/>
              </a:ext>
            </a:extLst>
          </p:cNvPr>
          <p:cNvSpPr/>
          <p:nvPr/>
        </p:nvSpPr>
        <p:spPr>
          <a:xfrm>
            <a:off x="3530600" y="52186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a:extLst>
              <a:ext uri="{FF2B5EF4-FFF2-40B4-BE49-F238E27FC236}">
                <a16:creationId xmlns:a16="http://schemas.microsoft.com/office/drawing/2014/main" id="{10251F6A-6562-4FD1-B8F7-BD807473FF45}"/>
              </a:ext>
            </a:extLst>
          </p:cNvPr>
          <p:cNvSpPr/>
          <p:nvPr/>
        </p:nvSpPr>
        <p:spPr>
          <a:xfrm>
            <a:off x="4604258" y="4926706"/>
            <a:ext cx="1904492" cy="825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Technological expertise</a:t>
            </a:r>
            <a:endParaRPr lang="en-GB" dirty="0">
              <a:latin typeface="Times New Roman" panose="02020603050405020304" pitchFamily="18" charset="0"/>
              <a:cs typeface="Times New Roman" panose="02020603050405020304" pitchFamily="18" charset="0"/>
            </a:endParaRPr>
          </a:p>
        </p:txBody>
      </p:sp>
      <p:sp>
        <p:nvSpPr>
          <p:cNvPr id="17" name="Arrow: Right 16">
            <a:extLst>
              <a:ext uri="{FF2B5EF4-FFF2-40B4-BE49-F238E27FC236}">
                <a16:creationId xmlns:a16="http://schemas.microsoft.com/office/drawing/2014/main" id="{57A6DEF7-C4FD-478E-B51D-0EA879C2D1E4}"/>
              </a:ext>
            </a:extLst>
          </p:cNvPr>
          <p:cNvSpPr/>
          <p:nvPr/>
        </p:nvSpPr>
        <p:spPr>
          <a:xfrm>
            <a:off x="6604000" y="52186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ADE0CD00-C98F-400D-9DBB-52C5AEC8BCA2}"/>
              </a:ext>
            </a:extLst>
          </p:cNvPr>
          <p:cNvSpPr/>
          <p:nvPr/>
        </p:nvSpPr>
        <p:spPr>
          <a:xfrm>
            <a:off x="8013700" y="4926706"/>
            <a:ext cx="30480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PDP</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5908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 name="Group 12">
            <a:extLst>
              <a:ext uri="{FF2B5EF4-FFF2-40B4-BE49-F238E27FC236}">
                <a16:creationId xmlns:a16="http://schemas.microsoft.com/office/drawing/2014/main" id="{AAD68EE7-6E6F-4168-83FE-BCDDC20F56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8C7C522-2CA3-4927-812D-9F1AC9FF8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995459CF-DC15-4960-B065-B8C71F25B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4D5D9080-6901-48E6-B2A9-DA3090880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1A2BD6BF-BDB9-43A3-B792-B7B26CC647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B96208F4-D505-4A68-BEDF-E96961846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6BB5AC3B-3C17-491B-9140-0261A64C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9C3FE957-2461-4A04-9808-804832D2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E7D39AF-E43F-4198-A96B-0C6F6879B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2163D5F0-0E60-477F-81E5-926E3D2C4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CA971080-800C-4323-A282-9C7F0C2753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8BEDE905-174F-4921-8707-372BD09EC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ADFEA88C-59D1-4353-9ABE-DA58386049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11D24412-BCBE-4668-A755-F9E225F5BC0D}"/>
              </a:ext>
            </a:extLst>
          </p:cNvPr>
          <p:cNvSpPr>
            <a:spLocks noGrp="1"/>
          </p:cNvSpPr>
          <p:nvPr>
            <p:ph type="title"/>
          </p:nvPr>
        </p:nvSpPr>
        <p:spPr>
          <a:xfrm>
            <a:off x="2592925" y="624110"/>
            <a:ext cx="8911687" cy="1280890"/>
          </a:xfrm>
        </p:spPr>
        <p:txBody>
          <a:bodyPr vert="horz" lIns="91440" tIns="45720" rIns="91440" bIns="45720" rtlCol="0" anchor="t">
            <a:normAutofit/>
          </a:bodyPr>
          <a:lstStyle/>
          <a:p>
            <a:r>
              <a:rPr lang="en-US"/>
              <a:t>Expected Profession </a:t>
            </a:r>
            <a:br>
              <a:rPr lang="en-US"/>
            </a:br>
            <a:r>
              <a:rPr lang="en-US"/>
              <a:t>                                 </a:t>
            </a:r>
          </a:p>
        </p:txBody>
      </p:sp>
      <p:grpSp>
        <p:nvGrpSpPr>
          <p:cNvPr id="27" name="Group 26">
            <a:extLst>
              <a:ext uri="{FF2B5EF4-FFF2-40B4-BE49-F238E27FC236}">
                <a16:creationId xmlns:a16="http://schemas.microsoft.com/office/drawing/2014/main" id="{4D8D5B2B-7539-4692-96C7-956FDD481D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01F56A0F-589B-4CE8-ACA8-16FF7B1E1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0617EF01-C9DD-49D3-8908-08A76FA76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A12BC412-C80D-4F01-BD6C-35A065C6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D66FC409-A644-41DE-AF06-C7D374CF8A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72E31667-996B-4BEB-AA28-B7BA46346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B5286DA5-36AF-465E-8B17-EE32FCB5C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EF5BC6ED-F1E5-43AF-9DC4-539198985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B871659D-02E2-4544-8225-DA9A0D3FE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0741C423-01DC-43E6-B41E-EB37934C2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AEB1085C-0035-4E7D-A905-DB7603D9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41C9FE3F-7AEF-4142-9E70-1AAB92A99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07FA83E8-0042-4D3D-87A1-FDE325C51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6" name="Content Placeholder 2">
            <a:extLst>
              <a:ext uri="{FF2B5EF4-FFF2-40B4-BE49-F238E27FC236}">
                <a16:creationId xmlns:a16="http://schemas.microsoft.com/office/drawing/2014/main" id="{1685E19B-532F-04CE-7881-695693DE86E9}"/>
              </a:ext>
            </a:extLst>
          </p:cNvPr>
          <p:cNvGraphicFramePr>
            <a:graphicFrameLocks noGrp="1"/>
          </p:cNvGraphicFramePr>
          <p:nvPr>
            <p:ph idx="1"/>
            <p:extLst>
              <p:ext uri="{D42A27DB-BD31-4B8C-83A1-F6EECF244321}">
                <p14:modId xmlns:p14="http://schemas.microsoft.com/office/powerpoint/2010/main" val="1290808856"/>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473B1F30-CF45-4875-9EB6-A89AA486C925}"/>
              </a:ext>
            </a:extLst>
          </p:cNvPr>
          <p:cNvSpPr/>
          <p:nvPr/>
        </p:nvSpPr>
        <p:spPr>
          <a:xfrm>
            <a:off x="2001795" y="676656"/>
            <a:ext cx="9352005" cy="82194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sz="3200" b="1" dirty="0">
                <a:cs typeface="Times New Roman" panose="02020603050405020304" pitchFamily="18" charset="0"/>
              </a:rPr>
              <a:t>Business Functional Analyst</a:t>
            </a:r>
            <a:endParaRPr lang="en-GB" sz="3200" b="1">
              <a:cs typeface="Times New Roman" panose="02020603050405020304" pitchFamily="18" charset="0"/>
            </a:endParaRPr>
          </a:p>
        </p:txBody>
      </p:sp>
    </p:spTree>
    <p:extLst>
      <p:ext uri="{BB962C8B-B14F-4D97-AF65-F5344CB8AC3E}">
        <p14:creationId xmlns:p14="http://schemas.microsoft.com/office/powerpoint/2010/main" val="908097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32BCA-E724-4318-B07F-8F5EE8D26628}"/>
              </a:ext>
            </a:extLst>
          </p:cNvPr>
          <p:cNvSpPr>
            <a:spLocks noGrp="1"/>
          </p:cNvSpPr>
          <p:nvPr>
            <p:ph type="title"/>
          </p:nvPr>
        </p:nvSpPr>
        <p:spPr>
          <a:xfrm>
            <a:off x="3558745" y="383059"/>
            <a:ext cx="5313405" cy="926757"/>
          </a:xfrm>
        </p:spPr>
        <p:txBody>
          <a:bodyPr>
            <a:normAutofit/>
          </a:bodyPr>
          <a:lstStyle/>
          <a:p>
            <a:r>
              <a:rPr lang="en-US" sz="3600" b="1" dirty="0">
                <a:latin typeface="+mn-lt"/>
                <a:cs typeface="Times New Roman" panose="02020603050405020304" pitchFamily="18" charset="0"/>
              </a:rPr>
              <a:t>Expected Profession </a:t>
            </a:r>
            <a:endParaRPr lang="en-GB" sz="3600" b="1" dirty="0">
              <a:latin typeface="+mn-lt"/>
              <a:cs typeface="Times New Roman" panose="02020603050405020304" pitchFamily="18" charset="0"/>
            </a:endParaRPr>
          </a:p>
        </p:txBody>
      </p:sp>
      <p:sp>
        <p:nvSpPr>
          <p:cNvPr id="6" name="Content Placeholder 5">
            <a:extLst>
              <a:ext uri="{FF2B5EF4-FFF2-40B4-BE49-F238E27FC236}">
                <a16:creationId xmlns:a16="http://schemas.microsoft.com/office/drawing/2014/main" id="{D4896FA1-504D-4BA9-AEA7-2168BFDF012B}"/>
              </a:ext>
            </a:extLst>
          </p:cNvPr>
          <p:cNvSpPr>
            <a:spLocks noGrp="1"/>
          </p:cNvSpPr>
          <p:nvPr>
            <p:ph sz="half" idx="1"/>
          </p:nvPr>
        </p:nvSpPr>
        <p:spPr>
          <a:xfrm>
            <a:off x="1493108" y="1690688"/>
            <a:ext cx="5181600" cy="4490656"/>
          </a:xfrm>
        </p:spPr>
        <p:txBody>
          <a:bodyPr>
            <a:normAutofit fontScale="92500" lnSpcReduction="20000"/>
          </a:bodyPr>
          <a:lstStyle/>
          <a:p>
            <a:pPr marL="0" indent="0">
              <a:buNone/>
            </a:pPr>
            <a:r>
              <a:rPr lang="en-US" sz="2600" b="1" dirty="0">
                <a:cs typeface="Times New Roman" panose="02020603050405020304" pitchFamily="18" charset="0"/>
              </a:rPr>
              <a:t>Responsibilities</a:t>
            </a:r>
          </a:p>
          <a:p>
            <a:r>
              <a:rPr lang="en-GB" sz="2000" dirty="0">
                <a:cs typeface="Times New Roman" panose="02020603050405020304" pitchFamily="18" charset="0"/>
              </a:rPr>
              <a:t>Analysing and processing</a:t>
            </a:r>
          </a:p>
          <a:p>
            <a:r>
              <a:rPr lang="en-GB" sz="2000" dirty="0">
                <a:cs typeface="Times New Roman" panose="02020603050405020304" pitchFamily="18" charset="0"/>
              </a:rPr>
              <a:t>Evaluating and forecasting</a:t>
            </a:r>
          </a:p>
          <a:p>
            <a:r>
              <a:rPr lang="en-GB" sz="2000" dirty="0">
                <a:cs typeface="Times New Roman" panose="02020603050405020304" pitchFamily="18" charset="0"/>
              </a:rPr>
              <a:t>Data collection and analysis</a:t>
            </a:r>
          </a:p>
          <a:p>
            <a:r>
              <a:rPr lang="en-GB" sz="2000" dirty="0">
                <a:cs typeface="Times New Roman" panose="02020603050405020304" pitchFamily="18" charset="0"/>
              </a:rPr>
              <a:t>Problem solving </a:t>
            </a:r>
          </a:p>
          <a:p>
            <a:r>
              <a:rPr lang="en-GB" sz="2000" dirty="0">
                <a:cs typeface="Times New Roman" panose="02020603050405020304" pitchFamily="18" charset="0"/>
              </a:rPr>
              <a:t>Balancing and budgeting </a:t>
            </a:r>
          </a:p>
          <a:p>
            <a:r>
              <a:rPr lang="en-GB" sz="2000" dirty="0">
                <a:cs typeface="Times New Roman" panose="02020603050405020304" pitchFamily="18" charset="0"/>
              </a:rPr>
              <a:t>System testing and cost benefit analysis</a:t>
            </a:r>
          </a:p>
          <a:p>
            <a:r>
              <a:rPr lang="en-GB" sz="2000" dirty="0">
                <a:cs typeface="Times New Roman" panose="02020603050405020304" pitchFamily="18" charset="0"/>
              </a:rPr>
              <a:t>Budgeting and modelling </a:t>
            </a:r>
          </a:p>
          <a:p>
            <a:r>
              <a:rPr lang="en-GB" sz="2000" dirty="0">
                <a:cs typeface="Times New Roman" panose="02020603050405020304" pitchFamily="18" charset="0"/>
              </a:rPr>
              <a:t>Reporting </a:t>
            </a:r>
          </a:p>
        </p:txBody>
      </p:sp>
      <p:sp>
        <p:nvSpPr>
          <p:cNvPr id="7" name="Content Placeholder 6">
            <a:extLst>
              <a:ext uri="{FF2B5EF4-FFF2-40B4-BE49-F238E27FC236}">
                <a16:creationId xmlns:a16="http://schemas.microsoft.com/office/drawing/2014/main" id="{141F78F4-D1C4-4332-B6BF-35E29111FD49}"/>
              </a:ext>
            </a:extLst>
          </p:cNvPr>
          <p:cNvSpPr>
            <a:spLocks noGrp="1"/>
          </p:cNvSpPr>
          <p:nvPr>
            <p:ph sz="half" idx="2"/>
          </p:nvPr>
        </p:nvSpPr>
        <p:spPr>
          <a:xfrm>
            <a:off x="7190747" y="1690688"/>
            <a:ext cx="4313864" cy="4213156"/>
          </a:xfrm>
        </p:spPr>
        <p:txBody>
          <a:bodyPr>
            <a:normAutofit fontScale="92500" lnSpcReduction="20000"/>
          </a:bodyPr>
          <a:lstStyle/>
          <a:p>
            <a:pPr marL="0" indent="0">
              <a:buNone/>
            </a:pPr>
            <a:r>
              <a:rPr lang="en-US" sz="2200" b="1" dirty="0"/>
              <a:t> </a:t>
            </a:r>
            <a:r>
              <a:rPr lang="en-US" sz="3000" b="1" dirty="0">
                <a:cs typeface="Times New Roman" panose="02020603050405020304" pitchFamily="18" charset="0"/>
              </a:rPr>
              <a:t>Skills</a:t>
            </a:r>
            <a:r>
              <a:rPr lang="en-US" sz="2200" b="1" dirty="0"/>
              <a:t> </a:t>
            </a:r>
          </a:p>
          <a:p>
            <a:r>
              <a:rPr lang="en-US" sz="2000" dirty="0"/>
              <a:t> </a:t>
            </a:r>
            <a:r>
              <a:rPr lang="en-US" sz="2000" dirty="0">
                <a:cs typeface="Times New Roman" panose="02020603050405020304" pitchFamily="18" charset="0"/>
              </a:rPr>
              <a:t>Hypothetical and analytical ability</a:t>
            </a:r>
          </a:p>
          <a:p>
            <a:r>
              <a:rPr lang="en-GB" sz="2000" dirty="0">
                <a:cs typeface="Times New Roman" panose="02020603050405020304" pitchFamily="18" charset="0"/>
              </a:rPr>
              <a:t> technological expertise</a:t>
            </a:r>
          </a:p>
          <a:p>
            <a:r>
              <a:rPr lang="en-GB" sz="2000" dirty="0">
                <a:cs typeface="Times New Roman" panose="02020603050405020304" pitchFamily="18" charset="0"/>
              </a:rPr>
              <a:t>Critical thinking </a:t>
            </a:r>
          </a:p>
          <a:p>
            <a:r>
              <a:rPr lang="en-GB" sz="2000" dirty="0">
                <a:cs typeface="Times New Roman" panose="02020603050405020304" pitchFamily="18" charset="0"/>
              </a:rPr>
              <a:t>Collaboration and group management </a:t>
            </a:r>
          </a:p>
          <a:p>
            <a:r>
              <a:rPr lang="en-GB" sz="2000" dirty="0">
                <a:cs typeface="Times New Roman" panose="02020603050405020304" pitchFamily="18" charset="0"/>
              </a:rPr>
              <a:t>Time management </a:t>
            </a:r>
          </a:p>
          <a:p>
            <a:r>
              <a:rPr lang="en-GB" sz="2000" dirty="0">
                <a:cs typeface="Times New Roman" panose="02020603050405020304" pitchFamily="18" charset="0"/>
              </a:rPr>
              <a:t>Personality development Plan</a:t>
            </a:r>
          </a:p>
          <a:p>
            <a:r>
              <a:rPr lang="en-GB" sz="2000" dirty="0">
                <a:cs typeface="Times New Roman" panose="02020603050405020304" pitchFamily="18" charset="0"/>
              </a:rPr>
              <a:t> Complex data visualization</a:t>
            </a:r>
          </a:p>
          <a:p>
            <a:r>
              <a:rPr lang="en-GB" sz="2000" dirty="0">
                <a:cs typeface="Times New Roman" panose="02020603050405020304" pitchFamily="18" charset="0"/>
              </a:rPr>
              <a:t>Decision making and documentation.</a:t>
            </a:r>
          </a:p>
        </p:txBody>
      </p:sp>
    </p:spTree>
    <p:extLst>
      <p:ext uri="{BB962C8B-B14F-4D97-AF65-F5344CB8AC3E}">
        <p14:creationId xmlns:p14="http://schemas.microsoft.com/office/powerpoint/2010/main" val="1115543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66" name="Group 65">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7"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8"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9"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0"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1"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2"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3"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4"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5"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6"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7"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8"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0" name="Group 79">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81"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2"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3"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4"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5"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6"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7"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8"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9"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0"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1"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2"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4" name="Rectangle 93">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6"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Title 4">
            <a:extLst>
              <a:ext uri="{FF2B5EF4-FFF2-40B4-BE49-F238E27FC236}">
                <a16:creationId xmlns:a16="http://schemas.microsoft.com/office/drawing/2014/main" id="{9BA0DAB1-B60E-4C34-867D-A694BA7C9863}"/>
              </a:ext>
            </a:extLst>
          </p:cNvPr>
          <p:cNvSpPr>
            <a:spLocks noGrp="1"/>
          </p:cNvSpPr>
          <p:nvPr>
            <p:ph type="title"/>
          </p:nvPr>
        </p:nvSpPr>
        <p:spPr>
          <a:xfrm>
            <a:off x="1687669" y="624110"/>
            <a:ext cx="5045690" cy="774916"/>
          </a:xfrm>
        </p:spPr>
        <p:txBody>
          <a:bodyPr vert="horz" lIns="91440" tIns="45720" rIns="91440" bIns="45720" rtlCol="0" anchor="t">
            <a:normAutofit/>
          </a:bodyPr>
          <a:lstStyle/>
          <a:p>
            <a:r>
              <a:rPr lang="en-US" sz="3200" b="1" dirty="0"/>
              <a:t>SWOT Analysis</a:t>
            </a:r>
          </a:p>
        </p:txBody>
      </p:sp>
      <p:sp>
        <p:nvSpPr>
          <p:cNvPr id="7" name="Text Placeholder 6">
            <a:extLst>
              <a:ext uri="{FF2B5EF4-FFF2-40B4-BE49-F238E27FC236}">
                <a16:creationId xmlns:a16="http://schemas.microsoft.com/office/drawing/2014/main" id="{6A310456-D53E-4E57-8812-79F4C0C8BEB1}"/>
              </a:ext>
            </a:extLst>
          </p:cNvPr>
          <p:cNvSpPr>
            <a:spLocks noGrp="1"/>
          </p:cNvSpPr>
          <p:nvPr>
            <p:ph type="body" sz="half" idx="2"/>
          </p:nvPr>
        </p:nvSpPr>
        <p:spPr>
          <a:xfrm>
            <a:off x="1683956" y="1863190"/>
            <a:ext cx="4140772" cy="4048032"/>
          </a:xfrm>
        </p:spPr>
        <p:txBody>
          <a:bodyPr vert="horz" lIns="91440" tIns="45720" rIns="91440" bIns="45720" rtlCol="0">
            <a:normAutofit/>
          </a:bodyPr>
          <a:lstStyle/>
          <a:p>
            <a:pPr>
              <a:lnSpc>
                <a:spcPct val="90000"/>
              </a:lnSpc>
              <a:buFont typeface="Wingdings 3" charset="2"/>
              <a:buChar char=""/>
            </a:pPr>
            <a:r>
              <a:rPr lang="en-US" sz="1500" b="1" dirty="0">
                <a:solidFill>
                  <a:srgbClr val="000000"/>
                </a:solidFill>
              </a:rPr>
              <a:t>Strength – Communication skill, leadership </a:t>
            </a:r>
          </a:p>
          <a:p>
            <a:pPr>
              <a:lnSpc>
                <a:spcPct val="90000"/>
              </a:lnSpc>
              <a:buFont typeface="Wingdings 3" charset="2"/>
              <a:buChar char=""/>
            </a:pPr>
            <a:r>
              <a:rPr lang="en-US" sz="1500" b="1" dirty="0">
                <a:solidFill>
                  <a:srgbClr val="000000"/>
                </a:solidFill>
              </a:rPr>
              <a:t>Critical thinking, evaluating.</a:t>
            </a:r>
          </a:p>
          <a:p>
            <a:pPr>
              <a:lnSpc>
                <a:spcPct val="90000"/>
              </a:lnSpc>
              <a:buFont typeface="Wingdings 3" charset="2"/>
              <a:buChar char=""/>
            </a:pPr>
            <a:r>
              <a:rPr lang="en-US" sz="1500" b="1" dirty="0">
                <a:solidFill>
                  <a:srgbClr val="000000"/>
                </a:solidFill>
              </a:rPr>
              <a:t>Weakness – Time management, IT skills , collaboration.</a:t>
            </a:r>
          </a:p>
          <a:p>
            <a:pPr>
              <a:lnSpc>
                <a:spcPct val="90000"/>
              </a:lnSpc>
              <a:buFont typeface="Wingdings 3" charset="2"/>
              <a:buChar char=""/>
            </a:pPr>
            <a:r>
              <a:rPr lang="en-US" sz="1500" b="1" dirty="0">
                <a:solidFill>
                  <a:srgbClr val="000000"/>
                </a:solidFill>
              </a:rPr>
              <a:t>Opportunities – More relevant decision  making ,</a:t>
            </a:r>
          </a:p>
          <a:p>
            <a:pPr>
              <a:lnSpc>
                <a:spcPct val="90000"/>
              </a:lnSpc>
              <a:buFont typeface="Wingdings 3" charset="2"/>
              <a:buChar char=""/>
            </a:pPr>
            <a:r>
              <a:rPr lang="en-US" sz="1500" b="1" dirty="0">
                <a:solidFill>
                  <a:srgbClr val="000000"/>
                </a:solidFill>
              </a:rPr>
              <a:t>Net growth in profitability , availability in technological aspects.</a:t>
            </a:r>
          </a:p>
          <a:p>
            <a:pPr>
              <a:lnSpc>
                <a:spcPct val="90000"/>
              </a:lnSpc>
              <a:buFont typeface="Wingdings 3" charset="2"/>
              <a:buChar char=""/>
            </a:pPr>
            <a:r>
              <a:rPr lang="en-US" sz="1500" b="1" dirty="0">
                <a:solidFill>
                  <a:srgbClr val="000000"/>
                </a:solidFill>
              </a:rPr>
              <a:t>Threats –  Apparition  of  artificial  intelligence ,</a:t>
            </a:r>
          </a:p>
          <a:p>
            <a:pPr>
              <a:lnSpc>
                <a:spcPct val="90000"/>
              </a:lnSpc>
              <a:buFont typeface="Wingdings 3" charset="2"/>
              <a:buChar char=""/>
            </a:pPr>
            <a:r>
              <a:rPr lang="en-US" sz="1500" b="1" dirty="0">
                <a:solidFill>
                  <a:srgbClr val="000000"/>
                </a:solidFill>
              </a:rPr>
              <a:t>Technological development and reliability , increased chances of unemployment.</a:t>
            </a:r>
          </a:p>
          <a:p>
            <a:pPr>
              <a:lnSpc>
                <a:spcPct val="90000"/>
              </a:lnSpc>
              <a:buFont typeface="Wingdings 3" charset="2"/>
              <a:buChar char=""/>
            </a:pPr>
            <a:endParaRPr lang="en-US" sz="1500" dirty="0">
              <a:solidFill>
                <a:srgbClr val="000000"/>
              </a:solidFill>
            </a:endParaRPr>
          </a:p>
          <a:p>
            <a:pPr>
              <a:lnSpc>
                <a:spcPct val="90000"/>
              </a:lnSpc>
              <a:buFont typeface="Wingdings 3" charset="2"/>
              <a:buChar char=""/>
            </a:pPr>
            <a:endParaRPr lang="en-US" sz="1500" dirty="0">
              <a:solidFill>
                <a:srgbClr val="000000"/>
              </a:solidFill>
            </a:endParaRPr>
          </a:p>
          <a:p>
            <a:pPr>
              <a:lnSpc>
                <a:spcPct val="90000"/>
              </a:lnSpc>
              <a:buFont typeface="Wingdings 3" charset="2"/>
              <a:buChar char=""/>
            </a:pPr>
            <a:endParaRPr lang="en-US" sz="1500" dirty="0">
              <a:solidFill>
                <a:srgbClr val="000000"/>
              </a:solidFill>
            </a:endParaRPr>
          </a:p>
        </p:txBody>
      </p:sp>
      <p:pic>
        <p:nvPicPr>
          <p:cNvPr id="21" name="Picture Placeholder 20">
            <a:extLst>
              <a:ext uri="{FF2B5EF4-FFF2-40B4-BE49-F238E27FC236}">
                <a16:creationId xmlns:a16="http://schemas.microsoft.com/office/drawing/2014/main" id="{6F8DF485-FD22-417F-8380-384E45C3CEF2}"/>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4874" r="9669" b="-6"/>
          <a:stretch/>
        </p:blipFill>
        <p:spPr>
          <a:xfrm>
            <a:off x="6091916" y="645106"/>
            <a:ext cx="5451627" cy="5247747"/>
          </a:xfrm>
          <a:prstGeom prst="rect">
            <a:avLst/>
          </a:prstGeom>
        </p:spPr>
      </p:pic>
    </p:spTree>
    <p:extLst>
      <p:ext uri="{BB962C8B-B14F-4D97-AF65-F5344CB8AC3E}">
        <p14:creationId xmlns:p14="http://schemas.microsoft.com/office/powerpoint/2010/main" val="3572542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1BE15AD-74D9-4540-AECA-6A338D30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201762-F0C0-429F-9F3E-ACCD74BA2D73}"/>
              </a:ext>
            </a:extLst>
          </p:cNvPr>
          <p:cNvSpPr>
            <a:spLocks noGrp="1"/>
          </p:cNvSpPr>
          <p:nvPr>
            <p:ph type="title"/>
          </p:nvPr>
        </p:nvSpPr>
        <p:spPr>
          <a:xfrm>
            <a:off x="1794897" y="624110"/>
            <a:ext cx="9712998" cy="1280890"/>
          </a:xfrm>
        </p:spPr>
        <p:txBody>
          <a:bodyPr>
            <a:normAutofit/>
          </a:bodyPr>
          <a:lstStyle/>
          <a:p>
            <a:r>
              <a:rPr lang="en-US">
                <a:latin typeface="+mn-lt"/>
                <a:cs typeface="Times New Roman" panose="02020603050405020304" pitchFamily="18" charset="0"/>
              </a:rPr>
              <a:t> </a:t>
            </a:r>
            <a:r>
              <a:rPr lang="en-US" b="1">
                <a:latin typeface="+mn-lt"/>
                <a:cs typeface="Times New Roman" panose="02020603050405020304" pitchFamily="18" charset="0"/>
              </a:rPr>
              <a:t>Existing Skills </a:t>
            </a:r>
            <a:endParaRPr lang="en-GB" b="1">
              <a:latin typeface="+mn-lt"/>
              <a:cs typeface="Times New Roman" panose="02020603050405020304" pitchFamily="18" charset="0"/>
            </a:endParaRPr>
          </a:p>
        </p:txBody>
      </p:sp>
      <p:sp>
        <p:nvSpPr>
          <p:cNvPr id="17" name="Rectangle 16">
            <a:extLst>
              <a:ext uri="{FF2B5EF4-FFF2-40B4-BE49-F238E27FC236}">
                <a16:creationId xmlns:a16="http://schemas.microsoft.com/office/drawing/2014/main" id="{5E2E47D1-2C32-4FB7-A5F0-F31C8F39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11">
            <a:extLst>
              <a:ext uri="{FF2B5EF4-FFF2-40B4-BE49-F238E27FC236}">
                <a16:creationId xmlns:a16="http://schemas.microsoft.com/office/drawing/2014/main" id="{884C5A90-A356-4F6E-92BE-AA652747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10" name="Content Placeholder 9">
            <a:extLst>
              <a:ext uri="{FF2B5EF4-FFF2-40B4-BE49-F238E27FC236}">
                <a16:creationId xmlns:a16="http://schemas.microsoft.com/office/drawing/2014/main" id="{C1364089-F9A0-4194-A62A-3EF1AEA2978D}"/>
              </a:ext>
            </a:extLst>
          </p:cNvPr>
          <p:cNvGraphicFramePr>
            <a:graphicFrameLocks noGrp="1"/>
          </p:cNvGraphicFramePr>
          <p:nvPr>
            <p:ph idx="1"/>
            <p:extLst>
              <p:ext uri="{D42A27DB-BD31-4B8C-83A1-F6EECF244321}">
                <p14:modId xmlns:p14="http://schemas.microsoft.com/office/powerpoint/2010/main" val="4104117947"/>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685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1901B5-54FD-4B44-A07E-D651282DF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411E12-4DEE-4C5D-B13F-907FAA3FBE54}"/>
              </a:ext>
            </a:extLst>
          </p:cNvPr>
          <p:cNvSpPr>
            <a:spLocks noGrp="1"/>
          </p:cNvSpPr>
          <p:nvPr>
            <p:ph type="title"/>
          </p:nvPr>
        </p:nvSpPr>
        <p:spPr>
          <a:xfrm>
            <a:off x="1794897" y="624110"/>
            <a:ext cx="9712998" cy="1280890"/>
          </a:xfrm>
        </p:spPr>
        <p:txBody>
          <a:bodyPr>
            <a:normAutofit/>
          </a:bodyPr>
          <a:lstStyle/>
          <a:p>
            <a:r>
              <a:rPr lang="en-US" b="1">
                <a:latin typeface="+mn-lt"/>
                <a:ea typeface="Gadugi" panose="020B0502040204020203" pitchFamily="34" charset="0"/>
                <a:cs typeface="Times New Roman" panose="02020603050405020304" pitchFamily="18" charset="0"/>
              </a:rPr>
              <a:t>Required skills</a:t>
            </a:r>
            <a:endParaRPr lang="en-GB" b="1">
              <a:latin typeface="+mn-lt"/>
              <a:ea typeface="Gadugi" panose="020B0502040204020203"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27405D71-C37E-449D-A61C-11064F760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6C97661C-87C2-4FD2-AE84-0FA740CF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4" name="Content Placeholder 3">
            <a:extLst>
              <a:ext uri="{FF2B5EF4-FFF2-40B4-BE49-F238E27FC236}">
                <a16:creationId xmlns:a16="http://schemas.microsoft.com/office/drawing/2014/main" id="{2C9E05FF-DF0E-49F7-A549-210A28A4369D}"/>
              </a:ext>
            </a:extLst>
          </p:cNvPr>
          <p:cNvGraphicFramePr>
            <a:graphicFrameLocks noGrp="1"/>
          </p:cNvGraphicFramePr>
          <p:nvPr>
            <p:ph idx="1"/>
            <p:extLst>
              <p:ext uri="{D42A27DB-BD31-4B8C-83A1-F6EECF244321}">
                <p14:modId xmlns:p14="http://schemas.microsoft.com/office/powerpoint/2010/main" val="3358381702"/>
              </p:ext>
            </p:extLst>
          </p:nvPr>
        </p:nvGraphicFramePr>
        <p:xfrm>
          <a:off x="1794897" y="1705233"/>
          <a:ext cx="8987404" cy="4171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9576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742D-555B-43EA-B763-0CF8814F7773}"/>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Personal Development Plan (PDP)</a:t>
            </a:r>
            <a:endParaRPr lang="en-GB" dirty="0">
              <a:latin typeface="Times New Roman" panose="02020603050405020304" pitchFamily="18" charset="0"/>
              <a:cs typeface="Times New Roman" panose="02020603050405020304" pitchFamily="18" charset="0"/>
            </a:endParaRPr>
          </a:p>
        </p:txBody>
      </p:sp>
      <p:graphicFrame>
        <p:nvGraphicFramePr>
          <p:cNvPr id="4" name="Table 4">
            <a:extLst>
              <a:ext uri="{FF2B5EF4-FFF2-40B4-BE49-F238E27FC236}">
                <a16:creationId xmlns:a16="http://schemas.microsoft.com/office/drawing/2014/main" id="{C58CC97B-6AAF-4849-9306-B72DAABB2BFB}"/>
              </a:ext>
            </a:extLst>
          </p:cNvPr>
          <p:cNvGraphicFramePr>
            <a:graphicFrameLocks noGrp="1"/>
          </p:cNvGraphicFramePr>
          <p:nvPr>
            <p:ph idx="1"/>
            <p:extLst>
              <p:ext uri="{D42A27DB-BD31-4B8C-83A1-F6EECF244321}">
                <p14:modId xmlns:p14="http://schemas.microsoft.com/office/powerpoint/2010/main" val="1177896619"/>
              </p:ext>
            </p:extLst>
          </p:nvPr>
        </p:nvGraphicFramePr>
        <p:xfrm>
          <a:off x="342900" y="1690688"/>
          <a:ext cx="11010900" cy="4780068"/>
        </p:xfrm>
        <a:graphic>
          <a:graphicData uri="http://schemas.openxmlformats.org/drawingml/2006/table">
            <a:tbl>
              <a:tblPr firstRow="1" bandRow="1">
                <a:tableStyleId>{5C22544A-7EE6-4342-B048-85BDC9FD1C3A}</a:tableStyleId>
              </a:tblPr>
              <a:tblGrid>
                <a:gridCol w="2247900">
                  <a:extLst>
                    <a:ext uri="{9D8B030D-6E8A-4147-A177-3AD203B41FA5}">
                      <a16:colId xmlns:a16="http://schemas.microsoft.com/office/drawing/2014/main" val="1310571980"/>
                    </a:ext>
                  </a:extLst>
                </a:gridCol>
                <a:gridCol w="1752600">
                  <a:extLst>
                    <a:ext uri="{9D8B030D-6E8A-4147-A177-3AD203B41FA5}">
                      <a16:colId xmlns:a16="http://schemas.microsoft.com/office/drawing/2014/main" val="3322249760"/>
                    </a:ext>
                  </a:extLst>
                </a:gridCol>
                <a:gridCol w="1752600">
                  <a:extLst>
                    <a:ext uri="{9D8B030D-6E8A-4147-A177-3AD203B41FA5}">
                      <a16:colId xmlns:a16="http://schemas.microsoft.com/office/drawing/2014/main" val="3407878239"/>
                    </a:ext>
                  </a:extLst>
                </a:gridCol>
                <a:gridCol w="1752600">
                  <a:extLst>
                    <a:ext uri="{9D8B030D-6E8A-4147-A177-3AD203B41FA5}">
                      <a16:colId xmlns:a16="http://schemas.microsoft.com/office/drawing/2014/main" val="3790810821"/>
                    </a:ext>
                  </a:extLst>
                </a:gridCol>
                <a:gridCol w="1752600">
                  <a:extLst>
                    <a:ext uri="{9D8B030D-6E8A-4147-A177-3AD203B41FA5}">
                      <a16:colId xmlns:a16="http://schemas.microsoft.com/office/drawing/2014/main" val="3468592110"/>
                    </a:ext>
                  </a:extLst>
                </a:gridCol>
                <a:gridCol w="1752600">
                  <a:extLst>
                    <a:ext uri="{9D8B030D-6E8A-4147-A177-3AD203B41FA5}">
                      <a16:colId xmlns:a16="http://schemas.microsoft.com/office/drawing/2014/main" val="1061639133"/>
                    </a:ext>
                  </a:extLst>
                </a:gridCol>
              </a:tblGrid>
              <a:tr h="1521354">
                <a:tc>
                  <a:txBody>
                    <a:bodyPr/>
                    <a:lstStyle/>
                    <a:p>
                      <a:r>
                        <a:rPr lang="en-US" sz="2400" dirty="0">
                          <a:latin typeface="Times New Roman" panose="02020603050405020304" pitchFamily="18" charset="0"/>
                          <a:cs typeface="Times New Roman" panose="02020603050405020304" pitchFamily="18" charset="0"/>
                        </a:rPr>
                        <a:t>Objective </a:t>
                      </a:r>
                      <a:endParaRPr lang="en-GB" dirty="0"/>
                    </a:p>
                  </a:txBody>
                  <a:tcPr/>
                </a:tc>
                <a:tc>
                  <a:txBody>
                    <a:bodyPr/>
                    <a:lstStyle/>
                    <a:p>
                      <a:r>
                        <a:rPr lang="en-US" sz="2400" i="0" dirty="0">
                          <a:latin typeface="Times New Roman" panose="02020603050405020304" pitchFamily="18" charset="0"/>
                          <a:cs typeface="Times New Roman" panose="02020603050405020304" pitchFamily="18" charset="0"/>
                        </a:rPr>
                        <a:t>Action </a:t>
                      </a:r>
                    </a:p>
                  </a:txBody>
                  <a:tcPr/>
                </a:tc>
                <a:tc>
                  <a:txBody>
                    <a:bodyPr/>
                    <a:lstStyle/>
                    <a:p>
                      <a:r>
                        <a:rPr lang="en-US" sz="2400" dirty="0">
                          <a:latin typeface="Times New Roman" panose="02020603050405020304" pitchFamily="18" charset="0"/>
                          <a:cs typeface="Times New Roman" panose="02020603050405020304" pitchFamily="18" charset="0"/>
                        </a:rPr>
                        <a:t>Resources </a:t>
                      </a:r>
                      <a:endParaRPr lang="en-GB" sz="2400" dirty="0">
                        <a:latin typeface="Times New Roman" panose="02020603050405020304" pitchFamily="18" charset="0"/>
                        <a:cs typeface="Times New Roman" panose="02020603050405020304" pitchFamily="18" charset="0"/>
                      </a:endParaRPr>
                    </a:p>
                  </a:txBody>
                  <a:tcPr/>
                </a:tc>
                <a:tc>
                  <a:txBody>
                    <a:bodyPr/>
                    <a:lstStyle/>
                    <a:p>
                      <a:r>
                        <a:rPr lang="en-US" sz="2400" dirty="0">
                          <a:latin typeface="Times New Roman" panose="02020603050405020304" pitchFamily="18" charset="0"/>
                          <a:cs typeface="Times New Roman" panose="02020603050405020304" pitchFamily="18" charset="0"/>
                        </a:rPr>
                        <a:t>Obstacles </a:t>
                      </a:r>
                      <a:endParaRPr lang="en-GB" sz="2400" dirty="0">
                        <a:latin typeface="Times New Roman" panose="02020603050405020304" pitchFamily="18" charset="0"/>
                        <a:cs typeface="Times New Roman" panose="02020603050405020304" pitchFamily="18" charset="0"/>
                      </a:endParaRPr>
                    </a:p>
                  </a:txBody>
                  <a:tcPr/>
                </a:tc>
                <a:tc>
                  <a:txBody>
                    <a:bodyPr/>
                    <a:lstStyle/>
                    <a:p>
                      <a:r>
                        <a:rPr lang="en-US" sz="2400" dirty="0">
                          <a:latin typeface="Times New Roman" panose="02020603050405020304" pitchFamily="18" charset="0"/>
                          <a:cs typeface="Times New Roman" panose="02020603050405020304" pitchFamily="18" charset="0"/>
                        </a:rPr>
                        <a:t>Initiatives</a:t>
                      </a:r>
                    </a:p>
                    <a:p>
                      <a:endParaRPr lang="en-GB" sz="2400" dirty="0">
                        <a:latin typeface="Times New Roman" panose="02020603050405020304" pitchFamily="18" charset="0"/>
                        <a:cs typeface="Times New Roman" panose="02020603050405020304" pitchFamily="18" charset="0"/>
                      </a:endParaRPr>
                    </a:p>
                  </a:txBody>
                  <a:tcPr/>
                </a:tc>
                <a:tc>
                  <a:txBody>
                    <a:bodyPr/>
                    <a:lstStyle/>
                    <a:p>
                      <a:r>
                        <a:rPr lang="en-US" sz="2400" dirty="0">
                          <a:latin typeface="Times New Roman" panose="02020603050405020304" pitchFamily="18" charset="0"/>
                          <a:cs typeface="Times New Roman" panose="02020603050405020304" pitchFamily="18" charset="0"/>
                        </a:rPr>
                        <a:t>Estimated Timeline</a:t>
                      </a:r>
                      <a:endParaRPr lang="en-GB"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35594786"/>
                  </a:ext>
                </a:extLst>
              </a:tr>
              <a:tr h="1521354">
                <a:tc>
                  <a:txBody>
                    <a:bodyPr/>
                    <a:lstStyle/>
                    <a:p>
                      <a:r>
                        <a:rPr lang="en-US" dirty="0">
                          <a:latin typeface="Times New Roman" panose="02020603050405020304" pitchFamily="18" charset="0"/>
                          <a:cs typeface="Times New Roman" panose="02020603050405020304" pitchFamily="18" charset="0"/>
                        </a:rPr>
                        <a:t>Enhance Tech Knowledge </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Enrolling into online classes</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Online sites , software's and materials </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Lack in memorizing and implementing </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Practicing software programing in personal projects and works</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5-10 weeks</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593286353"/>
                  </a:ext>
                </a:extLst>
              </a:tr>
              <a:tr h="1521354">
                <a:tc>
                  <a:txBody>
                    <a:bodyPr/>
                    <a:lstStyle/>
                    <a:p>
                      <a:r>
                        <a:rPr lang="en-US" dirty="0">
                          <a:latin typeface="Times New Roman" panose="02020603050405020304" pitchFamily="18" charset="0"/>
                          <a:cs typeface="Times New Roman" panose="02020603050405020304" pitchFamily="18" charset="0"/>
                        </a:rPr>
                        <a:t>Increasing time management skill</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Preparing duration table for each  task</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Clock, patience, diligence and determination</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Time management </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Implementing duration schedule in every professional and personal task</a:t>
                      </a:r>
                      <a:endParaRPr lang="en-GB"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11-14 weeks</a:t>
                      </a: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17404414"/>
                  </a:ext>
                </a:extLst>
              </a:tr>
            </a:tbl>
          </a:graphicData>
        </a:graphic>
      </p:graphicFrame>
    </p:spTree>
    <p:extLst>
      <p:ext uri="{BB962C8B-B14F-4D97-AF65-F5344CB8AC3E}">
        <p14:creationId xmlns:p14="http://schemas.microsoft.com/office/powerpoint/2010/main" val="2211091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23F6FB-AC9D-4A31-8660-5C9E44BEA2B3}"/>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Thank you </a:t>
            </a:r>
            <a:br>
              <a:rPr lang="en-US" sz="4000">
                <a:solidFill>
                  <a:srgbClr val="FEFFFF"/>
                </a:solidFill>
              </a:rPr>
            </a:br>
            <a:r>
              <a:rPr lang="en-US" sz="4000">
                <a:solidFill>
                  <a:srgbClr val="FEFFFF"/>
                </a:solidFill>
              </a:rPr>
              <a:t>for your attention..!!</a:t>
            </a:r>
          </a:p>
        </p:txBody>
      </p:sp>
      <p:sp>
        <p:nvSpPr>
          <p:cNvPr id="45"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Graphic 5" descr="Classroom">
            <a:extLst>
              <a:ext uri="{FF2B5EF4-FFF2-40B4-BE49-F238E27FC236}">
                <a16:creationId xmlns:a16="http://schemas.microsoft.com/office/drawing/2014/main" id="{96EA7EC2-9A41-A088-122D-4D885A7F96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381048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0</TotalTime>
  <Words>868</Words>
  <Application>Microsoft Office PowerPoint</Application>
  <PresentationFormat>Widescreen</PresentationFormat>
  <Paragraphs>105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Segoe UI</vt:lpstr>
      <vt:lpstr>Times New Roman</vt:lpstr>
      <vt:lpstr>Wingdings 3</vt:lpstr>
      <vt:lpstr>Wisp</vt:lpstr>
      <vt:lpstr>PowerPoint Presentation</vt:lpstr>
      <vt:lpstr>Introduction</vt:lpstr>
      <vt:lpstr>An outline of the presentation </vt:lpstr>
      <vt:lpstr>Expected Profession                                   </vt:lpstr>
      <vt:lpstr>Expected Profession </vt:lpstr>
      <vt:lpstr>SWOT Analysis</vt:lpstr>
      <vt:lpstr> Existing Skills </vt:lpstr>
      <vt:lpstr>Required skills</vt:lpstr>
      <vt:lpstr>Personal Development Plan (PDP)</vt:lpstr>
      <vt:lpstr>Thank you  for your attention..!!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2022-07-22T15:10:15Z</dcterms:created>
  <dcterms:modified xsi:type="dcterms:W3CDTF">2022-08-14T09:48:12Z</dcterms:modified>
  <cp:category/>
</cp:coreProperties>
</file>