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9"/>
  </p:notesMasterIdLst>
  <p:sldIdLst>
    <p:sldId id="256" r:id="rId5"/>
    <p:sldId id="343" r:id="rId6"/>
    <p:sldId id="402" r:id="rId7"/>
    <p:sldId id="344" r:id="rId8"/>
    <p:sldId id="345" r:id="rId9"/>
    <p:sldId id="346" r:id="rId10"/>
    <p:sldId id="348" r:id="rId11"/>
    <p:sldId id="432" r:id="rId12"/>
    <p:sldId id="404" r:id="rId13"/>
    <p:sldId id="351" r:id="rId14"/>
    <p:sldId id="352" r:id="rId15"/>
    <p:sldId id="353" r:id="rId16"/>
    <p:sldId id="354" r:id="rId17"/>
    <p:sldId id="355" r:id="rId18"/>
    <p:sldId id="405" r:id="rId19"/>
    <p:sldId id="433" r:id="rId20"/>
    <p:sldId id="406" r:id="rId21"/>
    <p:sldId id="360" r:id="rId22"/>
    <p:sldId id="434" r:id="rId23"/>
    <p:sldId id="365" r:id="rId24"/>
    <p:sldId id="361" r:id="rId25"/>
    <p:sldId id="362" r:id="rId26"/>
    <p:sldId id="366" r:id="rId27"/>
    <p:sldId id="407" r:id="rId28"/>
    <p:sldId id="367" r:id="rId29"/>
    <p:sldId id="369" r:id="rId30"/>
    <p:sldId id="370" r:id="rId31"/>
    <p:sldId id="368" r:id="rId32"/>
    <p:sldId id="371" r:id="rId33"/>
    <p:sldId id="372" r:id="rId34"/>
    <p:sldId id="413" r:id="rId35"/>
    <p:sldId id="378" r:id="rId36"/>
    <p:sldId id="414" r:id="rId37"/>
    <p:sldId id="415" r:id="rId38"/>
    <p:sldId id="416" r:id="rId39"/>
    <p:sldId id="373" r:id="rId40"/>
    <p:sldId id="374" r:id="rId41"/>
    <p:sldId id="375" r:id="rId42"/>
    <p:sldId id="417" r:id="rId43"/>
    <p:sldId id="418" r:id="rId44"/>
    <p:sldId id="385" r:id="rId45"/>
    <p:sldId id="386" r:id="rId46"/>
    <p:sldId id="388" r:id="rId47"/>
    <p:sldId id="419" r:id="rId48"/>
    <p:sldId id="420" r:id="rId49"/>
    <p:sldId id="421" r:id="rId50"/>
    <p:sldId id="422" r:id="rId51"/>
    <p:sldId id="423" r:id="rId52"/>
    <p:sldId id="424" r:id="rId53"/>
    <p:sldId id="425" r:id="rId54"/>
    <p:sldId id="426" r:id="rId55"/>
    <p:sldId id="427" r:id="rId56"/>
    <p:sldId id="428" r:id="rId57"/>
    <p:sldId id="435"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DDE765-8FDA-46A1-A97A-62BF460A2235}" v="15" dt="2025-03-18T15:27:10.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6652" autoAdjust="0"/>
  </p:normalViewPr>
  <p:slideViewPr>
    <p:cSldViewPr snapToGrid="0">
      <p:cViewPr varScale="1">
        <p:scale>
          <a:sx n="116" d="100"/>
          <a:sy n="116" d="100"/>
        </p:scale>
        <p:origin x="11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A2DDE765-8FDA-46A1-A97A-62BF460A2235}"/>
    <pc:docChg chg="undo custSel addSld delSld modSld sldOrd">
      <pc:chgData name="Cerys Davies" userId="61e71dc1-9594-4277-b52b-4420989f68ee" providerId="ADAL" clId="{A2DDE765-8FDA-46A1-A97A-62BF460A2235}" dt="2025-03-18T15:30:55.009" v="5303" actId="20577"/>
      <pc:docMkLst>
        <pc:docMk/>
      </pc:docMkLst>
      <pc:sldChg chg="modSp mod">
        <pc:chgData name="Cerys Davies" userId="61e71dc1-9594-4277-b52b-4420989f68ee" providerId="ADAL" clId="{A2DDE765-8FDA-46A1-A97A-62BF460A2235}" dt="2025-03-18T15:30:55.009" v="5303" actId="20577"/>
        <pc:sldMkLst>
          <pc:docMk/>
          <pc:sldMk cId="1665280526" sldId="256"/>
        </pc:sldMkLst>
        <pc:spChg chg="mod">
          <ac:chgData name="Cerys Davies" userId="61e71dc1-9594-4277-b52b-4420989f68ee" providerId="ADAL" clId="{A2DDE765-8FDA-46A1-A97A-62BF460A2235}" dt="2025-03-11T15:37:54.348" v="42" actId="20577"/>
          <ac:spMkLst>
            <pc:docMk/>
            <pc:sldMk cId="1665280526" sldId="256"/>
            <ac:spMk id="2" creationId="{290CC950-E77F-15A4-C7E0-E506331E160D}"/>
          </ac:spMkLst>
        </pc:spChg>
        <pc:spChg chg="mod">
          <ac:chgData name="Cerys Davies" userId="61e71dc1-9594-4277-b52b-4420989f68ee" providerId="ADAL" clId="{A2DDE765-8FDA-46A1-A97A-62BF460A2235}" dt="2025-03-18T15:30:55.009" v="5303" actId="20577"/>
          <ac:spMkLst>
            <pc:docMk/>
            <pc:sldMk cId="1665280526" sldId="256"/>
            <ac:spMk id="3" creationId="{B3C07B6A-DE2B-9CA1-97D5-CB2C65EFCC71}"/>
          </ac:spMkLst>
        </pc:spChg>
      </pc:sldChg>
      <pc:sldChg chg="delSp modSp mod">
        <pc:chgData name="Cerys Davies" userId="61e71dc1-9594-4277-b52b-4420989f68ee" providerId="ADAL" clId="{A2DDE765-8FDA-46A1-A97A-62BF460A2235}" dt="2025-03-13T16:46:30.554" v="3759" actId="2711"/>
        <pc:sldMkLst>
          <pc:docMk/>
          <pc:sldMk cId="3322431067" sldId="343"/>
        </pc:sldMkLst>
        <pc:spChg chg="mod">
          <ac:chgData name="Cerys Davies" userId="61e71dc1-9594-4277-b52b-4420989f68ee" providerId="ADAL" clId="{A2DDE765-8FDA-46A1-A97A-62BF460A2235}" dt="2025-03-13T16:46:30.554" v="3759" actId="2711"/>
          <ac:spMkLst>
            <pc:docMk/>
            <pc:sldMk cId="3322431067" sldId="343"/>
            <ac:spMk id="3" creationId="{5BF487CE-3B4F-DC9B-5283-D22405EA2AC0}"/>
          </ac:spMkLst>
        </pc:spChg>
      </pc:sldChg>
      <pc:sldChg chg="modSp mod">
        <pc:chgData name="Cerys Davies" userId="61e71dc1-9594-4277-b52b-4420989f68ee" providerId="ADAL" clId="{A2DDE765-8FDA-46A1-A97A-62BF460A2235}" dt="2025-03-13T16:46:09.401" v="3756" actId="2711"/>
        <pc:sldMkLst>
          <pc:docMk/>
          <pc:sldMk cId="3289219567" sldId="344"/>
        </pc:sldMkLst>
        <pc:spChg chg="mod">
          <ac:chgData name="Cerys Davies" userId="61e71dc1-9594-4277-b52b-4420989f68ee" providerId="ADAL" clId="{A2DDE765-8FDA-46A1-A97A-62BF460A2235}" dt="2025-03-11T16:11:05.960" v="225" actId="20577"/>
          <ac:spMkLst>
            <pc:docMk/>
            <pc:sldMk cId="3289219567" sldId="344"/>
            <ac:spMk id="2" creationId="{FEEC3461-EA1F-4A8E-DDFD-C8DF7332F4DC}"/>
          </ac:spMkLst>
        </pc:spChg>
        <pc:spChg chg="mod">
          <ac:chgData name="Cerys Davies" userId="61e71dc1-9594-4277-b52b-4420989f68ee" providerId="ADAL" clId="{A2DDE765-8FDA-46A1-A97A-62BF460A2235}" dt="2025-03-13T16:46:09.401" v="3756" actId="2711"/>
          <ac:spMkLst>
            <pc:docMk/>
            <pc:sldMk cId="3289219567" sldId="344"/>
            <ac:spMk id="3" creationId="{F4B4E88A-74A0-1185-843B-6B04D552FEB7}"/>
          </ac:spMkLst>
        </pc:spChg>
      </pc:sldChg>
      <pc:sldChg chg="modSp mod">
        <pc:chgData name="Cerys Davies" userId="61e71dc1-9594-4277-b52b-4420989f68ee" providerId="ADAL" clId="{A2DDE765-8FDA-46A1-A97A-62BF460A2235}" dt="2025-03-13T16:47:22.095" v="3770" actId="2711"/>
        <pc:sldMkLst>
          <pc:docMk/>
          <pc:sldMk cId="4262790907" sldId="345"/>
        </pc:sldMkLst>
        <pc:spChg chg="mod">
          <ac:chgData name="Cerys Davies" userId="61e71dc1-9594-4277-b52b-4420989f68ee" providerId="ADAL" clId="{A2DDE765-8FDA-46A1-A97A-62BF460A2235}" dt="2025-03-13T16:47:22.095" v="3770" actId="2711"/>
          <ac:spMkLst>
            <pc:docMk/>
            <pc:sldMk cId="4262790907" sldId="345"/>
            <ac:spMk id="3" creationId="{E0EF16C9-076B-6493-B251-27F23924308C}"/>
          </ac:spMkLst>
        </pc:spChg>
      </pc:sldChg>
      <pc:sldChg chg="modSp mod">
        <pc:chgData name="Cerys Davies" userId="61e71dc1-9594-4277-b52b-4420989f68ee" providerId="ADAL" clId="{A2DDE765-8FDA-46A1-A97A-62BF460A2235}" dt="2025-03-13T16:47:51.809" v="3775" actId="14100"/>
        <pc:sldMkLst>
          <pc:docMk/>
          <pc:sldMk cId="2235868994" sldId="346"/>
        </pc:sldMkLst>
        <pc:spChg chg="mod">
          <ac:chgData name="Cerys Davies" userId="61e71dc1-9594-4277-b52b-4420989f68ee" providerId="ADAL" clId="{A2DDE765-8FDA-46A1-A97A-62BF460A2235}" dt="2025-03-11T16:14:58.394" v="458" actId="14100"/>
          <ac:spMkLst>
            <pc:docMk/>
            <pc:sldMk cId="2235868994" sldId="346"/>
            <ac:spMk id="2" creationId="{19D66505-6D90-600E-8102-262B2B8230B1}"/>
          </ac:spMkLst>
        </pc:spChg>
        <pc:spChg chg="mod">
          <ac:chgData name="Cerys Davies" userId="61e71dc1-9594-4277-b52b-4420989f68ee" providerId="ADAL" clId="{A2DDE765-8FDA-46A1-A97A-62BF460A2235}" dt="2025-03-13T16:47:51.809" v="3775" actId="14100"/>
          <ac:spMkLst>
            <pc:docMk/>
            <pc:sldMk cId="2235868994" sldId="346"/>
            <ac:spMk id="3" creationId="{3BC1FFB6-7C2D-CABB-04B9-BC74A9754A73}"/>
          </ac:spMkLst>
        </pc:spChg>
      </pc:sldChg>
      <pc:sldChg chg="modSp del mod">
        <pc:chgData name="Cerys Davies" userId="61e71dc1-9594-4277-b52b-4420989f68ee" providerId="ADAL" clId="{A2DDE765-8FDA-46A1-A97A-62BF460A2235}" dt="2025-03-18T14:11:56.928" v="3954" actId="47"/>
        <pc:sldMkLst>
          <pc:docMk/>
          <pc:sldMk cId="1527460920" sldId="347"/>
        </pc:sldMkLst>
      </pc:sldChg>
      <pc:sldChg chg="modSp mod">
        <pc:chgData name="Cerys Davies" userId="61e71dc1-9594-4277-b52b-4420989f68ee" providerId="ADAL" clId="{A2DDE765-8FDA-46A1-A97A-62BF460A2235}" dt="2025-03-18T14:22:58.249" v="4205" actId="255"/>
        <pc:sldMkLst>
          <pc:docMk/>
          <pc:sldMk cId="2640208271" sldId="348"/>
        </pc:sldMkLst>
        <pc:spChg chg="mod">
          <ac:chgData name="Cerys Davies" userId="61e71dc1-9594-4277-b52b-4420989f68ee" providerId="ADAL" clId="{A2DDE765-8FDA-46A1-A97A-62BF460A2235}" dt="2025-03-11T16:22:26.221" v="559" actId="14100"/>
          <ac:spMkLst>
            <pc:docMk/>
            <pc:sldMk cId="2640208271" sldId="348"/>
            <ac:spMk id="2" creationId="{5035C9AC-59D1-5177-53B4-49022E7B26B5}"/>
          </ac:spMkLst>
        </pc:spChg>
        <pc:spChg chg="mod">
          <ac:chgData name="Cerys Davies" userId="61e71dc1-9594-4277-b52b-4420989f68ee" providerId="ADAL" clId="{A2DDE765-8FDA-46A1-A97A-62BF460A2235}" dt="2025-03-18T14:22:58.249" v="4205" actId="255"/>
          <ac:spMkLst>
            <pc:docMk/>
            <pc:sldMk cId="2640208271" sldId="348"/>
            <ac:spMk id="3" creationId="{792FA103-3A8C-9BDB-0F6C-8C034D43319A}"/>
          </ac:spMkLst>
        </pc:spChg>
      </pc:sldChg>
      <pc:sldChg chg="modSp del mod">
        <pc:chgData name="Cerys Davies" userId="61e71dc1-9594-4277-b52b-4420989f68ee" providerId="ADAL" clId="{A2DDE765-8FDA-46A1-A97A-62BF460A2235}" dt="2025-03-18T14:25:28.303" v="4215" actId="47"/>
        <pc:sldMkLst>
          <pc:docMk/>
          <pc:sldMk cId="2960584825" sldId="349"/>
        </pc:sldMkLst>
        <pc:spChg chg="mod">
          <ac:chgData name="Cerys Davies" userId="61e71dc1-9594-4277-b52b-4420989f68ee" providerId="ADAL" clId="{A2DDE765-8FDA-46A1-A97A-62BF460A2235}" dt="2025-03-18T14:24:14.523" v="4211" actId="207"/>
          <ac:spMkLst>
            <pc:docMk/>
            <pc:sldMk cId="2960584825" sldId="349"/>
            <ac:spMk id="3" creationId="{697BD27D-B257-6BBA-87B5-50FD4F55E35F}"/>
          </ac:spMkLst>
        </pc:spChg>
      </pc:sldChg>
      <pc:sldChg chg="modSp del mod">
        <pc:chgData name="Cerys Davies" userId="61e71dc1-9594-4277-b52b-4420989f68ee" providerId="ADAL" clId="{A2DDE765-8FDA-46A1-A97A-62BF460A2235}" dt="2025-03-18T14:25:54.976" v="4216" actId="47"/>
        <pc:sldMkLst>
          <pc:docMk/>
          <pc:sldMk cId="1485442968" sldId="350"/>
        </pc:sldMkLst>
      </pc:sldChg>
      <pc:sldChg chg="modSp mod">
        <pc:chgData name="Cerys Davies" userId="61e71dc1-9594-4277-b52b-4420989f68ee" providerId="ADAL" clId="{A2DDE765-8FDA-46A1-A97A-62BF460A2235}" dt="2025-03-18T14:26:14.286" v="4219" actId="207"/>
        <pc:sldMkLst>
          <pc:docMk/>
          <pc:sldMk cId="2265612274" sldId="351"/>
        </pc:sldMkLst>
        <pc:spChg chg="mod">
          <ac:chgData name="Cerys Davies" userId="61e71dc1-9594-4277-b52b-4420989f68ee" providerId="ADAL" clId="{A2DDE765-8FDA-46A1-A97A-62BF460A2235}" dt="2025-03-11T16:39:04.949" v="700" actId="14100"/>
          <ac:spMkLst>
            <pc:docMk/>
            <pc:sldMk cId="2265612274" sldId="351"/>
            <ac:spMk id="2" creationId="{B82F7F04-241D-C6E9-D2A5-C17F4CE750A1}"/>
          </ac:spMkLst>
        </pc:spChg>
        <pc:spChg chg="mod">
          <ac:chgData name="Cerys Davies" userId="61e71dc1-9594-4277-b52b-4420989f68ee" providerId="ADAL" clId="{A2DDE765-8FDA-46A1-A97A-62BF460A2235}" dt="2025-03-18T14:26:14.286" v="4219" actId="207"/>
          <ac:spMkLst>
            <pc:docMk/>
            <pc:sldMk cId="2265612274" sldId="351"/>
            <ac:spMk id="3" creationId="{A68B25F7-C140-4DC6-623A-9C4A027D8562}"/>
          </ac:spMkLst>
        </pc:spChg>
      </pc:sldChg>
      <pc:sldChg chg="modSp mod">
        <pc:chgData name="Cerys Davies" userId="61e71dc1-9594-4277-b52b-4420989f68ee" providerId="ADAL" clId="{A2DDE765-8FDA-46A1-A97A-62BF460A2235}" dt="2025-03-11T16:46:46.204" v="905" actId="14100"/>
        <pc:sldMkLst>
          <pc:docMk/>
          <pc:sldMk cId="1858170250" sldId="352"/>
        </pc:sldMkLst>
        <pc:spChg chg="mod">
          <ac:chgData name="Cerys Davies" userId="61e71dc1-9594-4277-b52b-4420989f68ee" providerId="ADAL" clId="{A2DDE765-8FDA-46A1-A97A-62BF460A2235}" dt="2025-03-11T16:45:00.264" v="836" actId="14100"/>
          <ac:spMkLst>
            <pc:docMk/>
            <pc:sldMk cId="1858170250" sldId="352"/>
            <ac:spMk id="2" creationId="{111173D0-0D51-8596-D961-88C679014851}"/>
          </ac:spMkLst>
        </pc:spChg>
        <pc:spChg chg="mod">
          <ac:chgData name="Cerys Davies" userId="61e71dc1-9594-4277-b52b-4420989f68ee" providerId="ADAL" clId="{A2DDE765-8FDA-46A1-A97A-62BF460A2235}" dt="2025-03-11T16:46:46.204" v="905" actId="14100"/>
          <ac:spMkLst>
            <pc:docMk/>
            <pc:sldMk cId="1858170250" sldId="352"/>
            <ac:spMk id="3" creationId="{5EB2E273-6E91-1A6A-34B9-7B75C51D18B8}"/>
          </ac:spMkLst>
        </pc:spChg>
      </pc:sldChg>
      <pc:sldChg chg="modSp mod">
        <pc:chgData name="Cerys Davies" userId="61e71dc1-9594-4277-b52b-4420989f68ee" providerId="ADAL" clId="{A2DDE765-8FDA-46A1-A97A-62BF460A2235}" dt="2025-03-18T14:26:50.830" v="4222" actId="255"/>
        <pc:sldMkLst>
          <pc:docMk/>
          <pc:sldMk cId="1351050005" sldId="353"/>
        </pc:sldMkLst>
        <pc:spChg chg="mod">
          <ac:chgData name="Cerys Davies" userId="61e71dc1-9594-4277-b52b-4420989f68ee" providerId="ADAL" clId="{A2DDE765-8FDA-46A1-A97A-62BF460A2235}" dt="2025-03-11T16:48:07.795" v="915" actId="27636"/>
          <ac:spMkLst>
            <pc:docMk/>
            <pc:sldMk cId="1351050005" sldId="353"/>
            <ac:spMk id="2" creationId="{7DFA3AAA-FA7C-6086-A240-A779B6B4FB5B}"/>
          </ac:spMkLst>
        </pc:spChg>
        <pc:spChg chg="mod">
          <ac:chgData name="Cerys Davies" userId="61e71dc1-9594-4277-b52b-4420989f68ee" providerId="ADAL" clId="{A2DDE765-8FDA-46A1-A97A-62BF460A2235}" dt="2025-03-18T14:26:50.830" v="4222" actId="255"/>
          <ac:spMkLst>
            <pc:docMk/>
            <pc:sldMk cId="1351050005" sldId="353"/>
            <ac:spMk id="3" creationId="{47DF570D-3D29-C78E-4D0E-49959AE1C52B}"/>
          </ac:spMkLst>
        </pc:spChg>
      </pc:sldChg>
      <pc:sldChg chg="modSp mod">
        <pc:chgData name="Cerys Davies" userId="61e71dc1-9594-4277-b52b-4420989f68ee" providerId="ADAL" clId="{A2DDE765-8FDA-46A1-A97A-62BF460A2235}" dt="2025-03-18T14:31:50.590" v="4329" actId="27636"/>
        <pc:sldMkLst>
          <pc:docMk/>
          <pc:sldMk cId="3408862006" sldId="354"/>
        </pc:sldMkLst>
        <pc:spChg chg="mod">
          <ac:chgData name="Cerys Davies" userId="61e71dc1-9594-4277-b52b-4420989f68ee" providerId="ADAL" clId="{A2DDE765-8FDA-46A1-A97A-62BF460A2235}" dt="2025-03-11T16:48:57.163" v="955" actId="20577"/>
          <ac:spMkLst>
            <pc:docMk/>
            <pc:sldMk cId="3408862006" sldId="354"/>
            <ac:spMk id="2" creationId="{7ED824A4-953C-9120-BA7A-B7F9E0DAE5E2}"/>
          </ac:spMkLst>
        </pc:spChg>
        <pc:spChg chg="mod">
          <ac:chgData name="Cerys Davies" userId="61e71dc1-9594-4277-b52b-4420989f68ee" providerId="ADAL" clId="{A2DDE765-8FDA-46A1-A97A-62BF460A2235}" dt="2025-03-18T14:31:50.590" v="4329" actId="27636"/>
          <ac:spMkLst>
            <pc:docMk/>
            <pc:sldMk cId="3408862006" sldId="354"/>
            <ac:spMk id="3" creationId="{0182FE7E-4331-FF9A-0045-CCDD209A874D}"/>
          </ac:spMkLst>
        </pc:spChg>
      </pc:sldChg>
      <pc:sldChg chg="modSp mod">
        <pc:chgData name="Cerys Davies" userId="61e71dc1-9594-4277-b52b-4420989f68ee" providerId="ADAL" clId="{A2DDE765-8FDA-46A1-A97A-62BF460A2235}" dt="2025-03-18T14:32:20.103" v="4335" actId="14100"/>
        <pc:sldMkLst>
          <pc:docMk/>
          <pc:sldMk cId="2654905593" sldId="355"/>
        </pc:sldMkLst>
        <pc:spChg chg="mod">
          <ac:chgData name="Cerys Davies" userId="61e71dc1-9594-4277-b52b-4420989f68ee" providerId="ADAL" clId="{A2DDE765-8FDA-46A1-A97A-62BF460A2235}" dt="2025-03-11T16:55:04.144" v="1039" actId="14100"/>
          <ac:spMkLst>
            <pc:docMk/>
            <pc:sldMk cId="2654905593" sldId="355"/>
            <ac:spMk id="2" creationId="{7B427FD0-8CAC-7756-F83B-3E0D0EB19D2C}"/>
          </ac:spMkLst>
        </pc:spChg>
        <pc:spChg chg="mod">
          <ac:chgData name="Cerys Davies" userId="61e71dc1-9594-4277-b52b-4420989f68ee" providerId="ADAL" clId="{A2DDE765-8FDA-46A1-A97A-62BF460A2235}" dt="2025-03-18T14:32:20.103" v="4335" actId="14100"/>
          <ac:spMkLst>
            <pc:docMk/>
            <pc:sldMk cId="2654905593" sldId="355"/>
            <ac:spMk id="3" creationId="{EC82F00C-8B4B-EC67-DAE4-691B039CD891}"/>
          </ac:spMkLst>
        </pc:spChg>
      </pc:sldChg>
      <pc:sldChg chg="modSp del mod">
        <pc:chgData name="Cerys Davies" userId="61e71dc1-9594-4277-b52b-4420989f68ee" providerId="ADAL" clId="{A2DDE765-8FDA-46A1-A97A-62BF460A2235}" dt="2025-03-11T17:22:19.728" v="1443" actId="47"/>
        <pc:sldMkLst>
          <pc:docMk/>
          <pc:sldMk cId="4195093175" sldId="356"/>
        </pc:sldMkLst>
      </pc:sldChg>
      <pc:sldChg chg="modSp del mod">
        <pc:chgData name="Cerys Davies" userId="61e71dc1-9594-4277-b52b-4420989f68ee" providerId="ADAL" clId="{A2DDE765-8FDA-46A1-A97A-62BF460A2235}" dt="2025-03-18T14:32:53.791" v="4336" actId="47"/>
        <pc:sldMkLst>
          <pc:docMk/>
          <pc:sldMk cId="3625994135" sldId="357"/>
        </pc:sldMkLst>
      </pc:sldChg>
      <pc:sldChg chg="modSp del mod">
        <pc:chgData name="Cerys Davies" userId="61e71dc1-9594-4277-b52b-4420989f68ee" providerId="ADAL" clId="{A2DDE765-8FDA-46A1-A97A-62BF460A2235}" dt="2025-03-18T14:32:59.546" v="4337" actId="47"/>
        <pc:sldMkLst>
          <pc:docMk/>
          <pc:sldMk cId="2147856419" sldId="358"/>
        </pc:sldMkLst>
      </pc:sldChg>
      <pc:sldChg chg="modSp del mod">
        <pc:chgData name="Cerys Davies" userId="61e71dc1-9594-4277-b52b-4420989f68ee" providerId="ADAL" clId="{A2DDE765-8FDA-46A1-A97A-62BF460A2235}" dt="2025-03-18T14:34:02.503" v="4378" actId="47"/>
        <pc:sldMkLst>
          <pc:docMk/>
          <pc:sldMk cId="3302950259" sldId="359"/>
        </pc:sldMkLst>
      </pc:sldChg>
      <pc:sldChg chg="modSp mod">
        <pc:chgData name="Cerys Davies" userId="61e71dc1-9594-4277-b52b-4420989f68ee" providerId="ADAL" clId="{A2DDE765-8FDA-46A1-A97A-62BF460A2235}" dt="2025-03-18T14:37:17.678" v="4432" actId="20577"/>
        <pc:sldMkLst>
          <pc:docMk/>
          <pc:sldMk cId="1103880808" sldId="360"/>
        </pc:sldMkLst>
        <pc:spChg chg="mod">
          <ac:chgData name="Cerys Davies" userId="61e71dc1-9594-4277-b52b-4420989f68ee" providerId="ADAL" clId="{A2DDE765-8FDA-46A1-A97A-62BF460A2235}" dt="2025-03-11T17:16:49.562" v="1305" actId="1076"/>
          <ac:spMkLst>
            <pc:docMk/>
            <pc:sldMk cId="1103880808" sldId="360"/>
            <ac:spMk id="2" creationId="{21DFA29A-8BA0-B5D2-C77F-D60C2901E117}"/>
          </ac:spMkLst>
        </pc:spChg>
        <pc:spChg chg="mod">
          <ac:chgData name="Cerys Davies" userId="61e71dc1-9594-4277-b52b-4420989f68ee" providerId="ADAL" clId="{A2DDE765-8FDA-46A1-A97A-62BF460A2235}" dt="2025-03-18T14:37:17.678" v="4432" actId="20577"/>
          <ac:spMkLst>
            <pc:docMk/>
            <pc:sldMk cId="1103880808" sldId="360"/>
            <ac:spMk id="3" creationId="{F1931B60-268C-5BC4-4382-3E5861C2896C}"/>
          </ac:spMkLst>
        </pc:spChg>
      </pc:sldChg>
      <pc:sldChg chg="delSp modSp mod">
        <pc:chgData name="Cerys Davies" userId="61e71dc1-9594-4277-b52b-4420989f68ee" providerId="ADAL" clId="{A2DDE765-8FDA-46A1-A97A-62BF460A2235}" dt="2025-03-11T17:24:02.890" v="1484" actId="478"/>
        <pc:sldMkLst>
          <pc:docMk/>
          <pc:sldMk cId="4041639774" sldId="361"/>
        </pc:sldMkLst>
        <pc:spChg chg="mod">
          <ac:chgData name="Cerys Davies" userId="61e71dc1-9594-4277-b52b-4420989f68ee" providerId="ADAL" clId="{A2DDE765-8FDA-46A1-A97A-62BF460A2235}" dt="2025-03-11T17:23:57.790" v="1483" actId="255"/>
          <ac:spMkLst>
            <pc:docMk/>
            <pc:sldMk cId="4041639774" sldId="361"/>
            <ac:spMk id="3" creationId="{835AF1DA-05C0-9B95-E719-BA23AE16A5B1}"/>
          </ac:spMkLst>
        </pc:spChg>
      </pc:sldChg>
      <pc:sldChg chg="addSp delSp modSp mod">
        <pc:chgData name="Cerys Davies" userId="61e71dc1-9594-4277-b52b-4420989f68ee" providerId="ADAL" clId="{A2DDE765-8FDA-46A1-A97A-62BF460A2235}" dt="2025-03-11T16:57:32.129" v="1058" actId="14100"/>
        <pc:sldMkLst>
          <pc:docMk/>
          <pc:sldMk cId="2837429482" sldId="362"/>
        </pc:sldMkLst>
        <pc:spChg chg="mod">
          <ac:chgData name="Cerys Davies" userId="61e71dc1-9594-4277-b52b-4420989f68ee" providerId="ADAL" clId="{A2DDE765-8FDA-46A1-A97A-62BF460A2235}" dt="2025-03-11T16:57:14.181" v="1053" actId="14100"/>
          <ac:spMkLst>
            <pc:docMk/>
            <pc:sldMk cId="2837429482" sldId="362"/>
            <ac:spMk id="2" creationId="{C9F2812B-C811-E01D-948E-4FBCB829964C}"/>
          </ac:spMkLst>
        </pc:spChg>
        <pc:picChg chg="add mod">
          <ac:chgData name="Cerys Davies" userId="61e71dc1-9594-4277-b52b-4420989f68ee" providerId="ADAL" clId="{A2DDE765-8FDA-46A1-A97A-62BF460A2235}" dt="2025-03-11T16:57:32.129" v="1058" actId="14100"/>
          <ac:picMkLst>
            <pc:docMk/>
            <pc:sldMk cId="2837429482" sldId="362"/>
            <ac:picMk id="5" creationId="{18CA18BC-D6C0-E102-B5BC-2D8EA03635A9}"/>
          </ac:picMkLst>
        </pc:picChg>
      </pc:sldChg>
      <pc:sldChg chg="del">
        <pc:chgData name="Cerys Davies" userId="61e71dc1-9594-4277-b52b-4420989f68ee" providerId="ADAL" clId="{A2DDE765-8FDA-46A1-A97A-62BF460A2235}" dt="2025-03-11T16:29:24.033" v="592" actId="47"/>
        <pc:sldMkLst>
          <pc:docMk/>
          <pc:sldMk cId="3426743794" sldId="363"/>
        </pc:sldMkLst>
      </pc:sldChg>
      <pc:sldChg chg="del">
        <pc:chgData name="Cerys Davies" userId="61e71dc1-9594-4277-b52b-4420989f68ee" providerId="ADAL" clId="{A2DDE765-8FDA-46A1-A97A-62BF460A2235}" dt="2025-03-11T17:22:31.646" v="1444" actId="47"/>
        <pc:sldMkLst>
          <pc:docMk/>
          <pc:sldMk cId="2306434187" sldId="364"/>
        </pc:sldMkLst>
      </pc:sldChg>
      <pc:sldChg chg="modSp mod">
        <pc:chgData name="Cerys Davies" userId="61e71dc1-9594-4277-b52b-4420989f68ee" providerId="ADAL" clId="{A2DDE765-8FDA-46A1-A97A-62BF460A2235}" dt="2025-03-11T17:23:00.108" v="1447" actId="14100"/>
        <pc:sldMkLst>
          <pc:docMk/>
          <pc:sldMk cId="1707545982" sldId="365"/>
        </pc:sldMkLst>
        <pc:picChg chg="mod">
          <ac:chgData name="Cerys Davies" userId="61e71dc1-9594-4277-b52b-4420989f68ee" providerId="ADAL" clId="{A2DDE765-8FDA-46A1-A97A-62BF460A2235}" dt="2025-03-11T17:23:00.108" v="1447" actId="14100"/>
          <ac:picMkLst>
            <pc:docMk/>
            <pc:sldMk cId="1707545982" sldId="365"/>
            <ac:picMk id="3" creationId="{002FC58A-673B-04F1-A069-99C4FF4C11F4}"/>
          </ac:picMkLst>
        </pc:picChg>
      </pc:sldChg>
      <pc:sldChg chg="addSp delSp modSp mod">
        <pc:chgData name="Cerys Davies" userId="61e71dc1-9594-4277-b52b-4420989f68ee" providerId="ADAL" clId="{A2DDE765-8FDA-46A1-A97A-62BF460A2235}" dt="2025-03-11T17:25:44.329" v="1607" actId="14100"/>
        <pc:sldMkLst>
          <pc:docMk/>
          <pc:sldMk cId="2380986370" sldId="366"/>
        </pc:sldMkLst>
        <pc:spChg chg="mod">
          <ac:chgData name="Cerys Davies" userId="61e71dc1-9594-4277-b52b-4420989f68ee" providerId="ADAL" clId="{A2DDE765-8FDA-46A1-A97A-62BF460A2235}" dt="2025-03-11T17:25:28.252" v="1602" actId="1076"/>
          <ac:spMkLst>
            <pc:docMk/>
            <pc:sldMk cId="2380986370" sldId="366"/>
            <ac:spMk id="2" creationId="{81BC9F55-0D84-671E-B418-3C0A736F0C26}"/>
          </ac:spMkLst>
        </pc:spChg>
        <pc:picChg chg="add mod">
          <ac:chgData name="Cerys Davies" userId="61e71dc1-9594-4277-b52b-4420989f68ee" providerId="ADAL" clId="{A2DDE765-8FDA-46A1-A97A-62BF460A2235}" dt="2025-03-11T17:25:44.329" v="1607" actId="14100"/>
          <ac:picMkLst>
            <pc:docMk/>
            <pc:sldMk cId="2380986370" sldId="366"/>
            <ac:picMk id="5" creationId="{02B4A6C1-DB42-234E-401B-5D13B9609A29}"/>
          </ac:picMkLst>
        </pc:picChg>
      </pc:sldChg>
      <pc:sldChg chg="modSp mod ord">
        <pc:chgData name="Cerys Davies" userId="61e71dc1-9594-4277-b52b-4420989f68ee" providerId="ADAL" clId="{A2DDE765-8FDA-46A1-A97A-62BF460A2235}" dt="2025-03-18T14:38:12.533" v="4436" actId="27636"/>
        <pc:sldMkLst>
          <pc:docMk/>
          <pc:sldMk cId="3067439951" sldId="367"/>
        </pc:sldMkLst>
        <pc:spChg chg="mod">
          <ac:chgData name="Cerys Davies" userId="61e71dc1-9594-4277-b52b-4420989f68ee" providerId="ADAL" clId="{A2DDE765-8FDA-46A1-A97A-62BF460A2235}" dt="2025-03-11T17:35:18.040" v="1750" actId="1076"/>
          <ac:spMkLst>
            <pc:docMk/>
            <pc:sldMk cId="3067439951" sldId="367"/>
            <ac:spMk id="2" creationId="{C7731016-86C4-D38F-649F-E8B774B96A40}"/>
          </ac:spMkLst>
        </pc:spChg>
        <pc:spChg chg="mod">
          <ac:chgData name="Cerys Davies" userId="61e71dc1-9594-4277-b52b-4420989f68ee" providerId="ADAL" clId="{A2DDE765-8FDA-46A1-A97A-62BF460A2235}" dt="2025-03-18T14:38:12.533" v="4436" actId="27636"/>
          <ac:spMkLst>
            <pc:docMk/>
            <pc:sldMk cId="3067439951" sldId="367"/>
            <ac:spMk id="3" creationId="{3CDC108D-A7A7-D4CE-8A41-463020F0D5E7}"/>
          </ac:spMkLst>
        </pc:spChg>
      </pc:sldChg>
      <pc:sldChg chg="modSp mod ord">
        <pc:chgData name="Cerys Davies" userId="61e71dc1-9594-4277-b52b-4420989f68ee" providerId="ADAL" clId="{A2DDE765-8FDA-46A1-A97A-62BF460A2235}" dt="2025-03-18T14:40:48.133" v="4467" actId="5793"/>
        <pc:sldMkLst>
          <pc:docMk/>
          <pc:sldMk cId="3088609305" sldId="368"/>
        </pc:sldMkLst>
        <pc:spChg chg="mod">
          <ac:chgData name="Cerys Davies" userId="61e71dc1-9594-4277-b52b-4420989f68ee" providerId="ADAL" clId="{A2DDE765-8FDA-46A1-A97A-62BF460A2235}" dt="2025-03-11T17:32:55.379" v="1740" actId="1076"/>
          <ac:spMkLst>
            <pc:docMk/>
            <pc:sldMk cId="3088609305" sldId="368"/>
            <ac:spMk id="2" creationId="{CC965589-36AD-A6DF-F542-EEA9FD8637E6}"/>
          </ac:spMkLst>
        </pc:spChg>
        <pc:spChg chg="mod">
          <ac:chgData name="Cerys Davies" userId="61e71dc1-9594-4277-b52b-4420989f68ee" providerId="ADAL" clId="{A2DDE765-8FDA-46A1-A97A-62BF460A2235}" dt="2025-03-18T14:40:48.133" v="4467" actId="5793"/>
          <ac:spMkLst>
            <pc:docMk/>
            <pc:sldMk cId="3088609305" sldId="368"/>
            <ac:spMk id="3" creationId="{6F9A2FF8-5A1C-B15D-B4C1-5F661621C85B}"/>
          </ac:spMkLst>
        </pc:spChg>
      </pc:sldChg>
      <pc:sldChg chg="ord">
        <pc:chgData name="Cerys Davies" userId="61e71dc1-9594-4277-b52b-4420989f68ee" providerId="ADAL" clId="{A2DDE765-8FDA-46A1-A97A-62BF460A2235}" dt="2025-03-11T17:32:03.053" v="1695"/>
        <pc:sldMkLst>
          <pc:docMk/>
          <pc:sldMk cId="1377014849" sldId="369"/>
        </pc:sldMkLst>
      </pc:sldChg>
      <pc:sldChg chg="modSp mod ord">
        <pc:chgData name="Cerys Davies" userId="61e71dc1-9594-4277-b52b-4420989f68ee" providerId="ADAL" clId="{A2DDE765-8FDA-46A1-A97A-62BF460A2235}" dt="2025-03-18T14:40:27.901" v="4464" actId="6549"/>
        <pc:sldMkLst>
          <pc:docMk/>
          <pc:sldMk cId="145150105" sldId="370"/>
        </pc:sldMkLst>
        <pc:spChg chg="mod">
          <ac:chgData name="Cerys Davies" userId="61e71dc1-9594-4277-b52b-4420989f68ee" providerId="ADAL" clId="{A2DDE765-8FDA-46A1-A97A-62BF460A2235}" dt="2025-03-11T17:39:35.128" v="1841" actId="1076"/>
          <ac:spMkLst>
            <pc:docMk/>
            <pc:sldMk cId="145150105" sldId="370"/>
            <ac:spMk id="2" creationId="{B396EEB7-5E0D-059E-22EC-64884A42F0AF}"/>
          </ac:spMkLst>
        </pc:spChg>
        <pc:spChg chg="mod">
          <ac:chgData name="Cerys Davies" userId="61e71dc1-9594-4277-b52b-4420989f68ee" providerId="ADAL" clId="{A2DDE765-8FDA-46A1-A97A-62BF460A2235}" dt="2025-03-18T14:40:27.901" v="4464" actId="6549"/>
          <ac:spMkLst>
            <pc:docMk/>
            <pc:sldMk cId="145150105" sldId="370"/>
            <ac:spMk id="3" creationId="{5AFEA4C0-C4CB-2F92-8961-0F5B92C66F37}"/>
          </ac:spMkLst>
        </pc:spChg>
      </pc:sldChg>
      <pc:sldChg chg="modSp mod">
        <pc:chgData name="Cerys Davies" userId="61e71dc1-9594-4277-b52b-4420989f68ee" providerId="ADAL" clId="{A2DDE765-8FDA-46A1-A97A-62BF460A2235}" dt="2025-03-18T14:41:30.126" v="4490" actId="20577"/>
        <pc:sldMkLst>
          <pc:docMk/>
          <pc:sldMk cId="1753095913" sldId="371"/>
        </pc:sldMkLst>
        <pc:spChg chg="mod">
          <ac:chgData name="Cerys Davies" userId="61e71dc1-9594-4277-b52b-4420989f68ee" providerId="ADAL" clId="{A2DDE765-8FDA-46A1-A97A-62BF460A2235}" dt="2025-03-18T14:41:30.126" v="4490" actId="20577"/>
          <ac:spMkLst>
            <pc:docMk/>
            <pc:sldMk cId="1753095913" sldId="371"/>
            <ac:spMk id="3" creationId="{FE79CDE3-CAE9-60C3-CA81-3707FACACE1F}"/>
          </ac:spMkLst>
        </pc:spChg>
      </pc:sldChg>
      <pc:sldChg chg="modSp mod">
        <pc:chgData name="Cerys Davies" userId="61e71dc1-9594-4277-b52b-4420989f68ee" providerId="ADAL" clId="{A2DDE765-8FDA-46A1-A97A-62BF460A2235}" dt="2025-03-18T14:43:05.084" v="4734" actId="14100"/>
        <pc:sldMkLst>
          <pc:docMk/>
          <pc:sldMk cId="3542465421" sldId="372"/>
        </pc:sldMkLst>
        <pc:spChg chg="mod">
          <ac:chgData name="Cerys Davies" userId="61e71dc1-9594-4277-b52b-4420989f68ee" providerId="ADAL" clId="{A2DDE765-8FDA-46A1-A97A-62BF460A2235}" dt="2025-03-18T14:42:52.391" v="4731" actId="13926"/>
          <ac:spMkLst>
            <pc:docMk/>
            <pc:sldMk cId="3542465421" sldId="372"/>
            <ac:spMk id="2" creationId="{8A3291CA-B1B3-C9FC-3D06-142B0A7A9CB2}"/>
          </ac:spMkLst>
        </pc:spChg>
        <pc:spChg chg="mod">
          <ac:chgData name="Cerys Davies" userId="61e71dc1-9594-4277-b52b-4420989f68ee" providerId="ADAL" clId="{A2DDE765-8FDA-46A1-A97A-62BF460A2235}" dt="2025-03-18T14:43:05.084" v="4734" actId="14100"/>
          <ac:spMkLst>
            <pc:docMk/>
            <pc:sldMk cId="3542465421" sldId="372"/>
            <ac:spMk id="3" creationId="{B6FAFF31-137C-F628-BBF2-5C5E315946BB}"/>
          </ac:spMkLst>
        </pc:spChg>
      </pc:sldChg>
      <pc:sldChg chg="modSp mod">
        <pc:chgData name="Cerys Davies" userId="61e71dc1-9594-4277-b52b-4420989f68ee" providerId="ADAL" clId="{A2DDE765-8FDA-46A1-A97A-62BF460A2235}" dt="2025-03-18T14:55:32.246" v="5104" actId="20577"/>
        <pc:sldMkLst>
          <pc:docMk/>
          <pc:sldMk cId="3788147625" sldId="373"/>
        </pc:sldMkLst>
        <pc:spChg chg="mod">
          <ac:chgData name="Cerys Davies" userId="61e71dc1-9594-4277-b52b-4420989f68ee" providerId="ADAL" clId="{A2DDE765-8FDA-46A1-A97A-62BF460A2235}" dt="2025-03-18T14:55:23.266" v="5102" actId="13926"/>
          <ac:spMkLst>
            <pc:docMk/>
            <pc:sldMk cId="3788147625" sldId="373"/>
            <ac:spMk id="2" creationId="{FDD5DB72-C98B-A389-5C16-D77AA9D44A44}"/>
          </ac:spMkLst>
        </pc:spChg>
        <pc:spChg chg="mod">
          <ac:chgData name="Cerys Davies" userId="61e71dc1-9594-4277-b52b-4420989f68ee" providerId="ADAL" clId="{A2DDE765-8FDA-46A1-A97A-62BF460A2235}" dt="2025-03-18T14:55:32.246" v="5104" actId="20577"/>
          <ac:spMkLst>
            <pc:docMk/>
            <pc:sldMk cId="3788147625" sldId="373"/>
            <ac:spMk id="3" creationId="{6ADC646B-5FA5-4E7E-616B-12112636CB5C}"/>
          </ac:spMkLst>
        </pc:spChg>
      </pc:sldChg>
      <pc:sldChg chg="modSp mod">
        <pc:chgData name="Cerys Davies" userId="61e71dc1-9594-4277-b52b-4420989f68ee" providerId="ADAL" clId="{A2DDE765-8FDA-46A1-A97A-62BF460A2235}" dt="2025-03-18T14:55:38.303" v="5105" actId="13926"/>
        <pc:sldMkLst>
          <pc:docMk/>
          <pc:sldMk cId="3530394933" sldId="374"/>
        </pc:sldMkLst>
        <pc:spChg chg="mod">
          <ac:chgData name="Cerys Davies" userId="61e71dc1-9594-4277-b52b-4420989f68ee" providerId="ADAL" clId="{A2DDE765-8FDA-46A1-A97A-62BF460A2235}" dt="2025-03-18T14:55:38.303" v="5105" actId="13926"/>
          <ac:spMkLst>
            <pc:docMk/>
            <pc:sldMk cId="3530394933" sldId="374"/>
            <ac:spMk id="2" creationId="{9A416ECD-7A27-650A-D942-226D6F97009F}"/>
          </ac:spMkLst>
        </pc:spChg>
        <pc:spChg chg="mod">
          <ac:chgData name="Cerys Davies" userId="61e71dc1-9594-4277-b52b-4420989f68ee" providerId="ADAL" clId="{A2DDE765-8FDA-46A1-A97A-62BF460A2235}" dt="2025-03-18T14:53:54.445" v="5061" actId="20577"/>
          <ac:spMkLst>
            <pc:docMk/>
            <pc:sldMk cId="3530394933" sldId="374"/>
            <ac:spMk id="3" creationId="{100074D6-8CCC-9646-6E73-100401863304}"/>
          </ac:spMkLst>
        </pc:spChg>
      </pc:sldChg>
      <pc:sldChg chg="modSp mod">
        <pc:chgData name="Cerys Davies" userId="61e71dc1-9594-4277-b52b-4420989f68ee" providerId="ADAL" clId="{A2DDE765-8FDA-46A1-A97A-62BF460A2235}" dt="2025-03-18T14:54:27.244" v="5062" actId="6549"/>
        <pc:sldMkLst>
          <pc:docMk/>
          <pc:sldMk cId="433865710" sldId="375"/>
        </pc:sldMkLst>
        <pc:spChg chg="mod">
          <ac:chgData name="Cerys Davies" userId="61e71dc1-9594-4277-b52b-4420989f68ee" providerId="ADAL" clId="{A2DDE765-8FDA-46A1-A97A-62BF460A2235}" dt="2025-03-18T14:54:27.244" v="5062" actId="6549"/>
          <ac:spMkLst>
            <pc:docMk/>
            <pc:sldMk cId="433865710" sldId="375"/>
            <ac:spMk id="3" creationId="{EBF480F9-A663-287C-110B-B65034BB6CFA}"/>
          </ac:spMkLst>
        </pc:spChg>
      </pc:sldChg>
      <pc:sldChg chg="modSp del mod">
        <pc:chgData name="Cerys Davies" userId="61e71dc1-9594-4277-b52b-4420989f68ee" providerId="ADAL" clId="{A2DDE765-8FDA-46A1-A97A-62BF460A2235}" dt="2025-03-18T14:58:58.641" v="5108" actId="47"/>
        <pc:sldMkLst>
          <pc:docMk/>
          <pc:sldMk cId="2699614967" sldId="376"/>
        </pc:sldMkLst>
        <pc:spChg chg="mod">
          <ac:chgData name="Cerys Davies" userId="61e71dc1-9594-4277-b52b-4420989f68ee" providerId="ADAL" clId="{A2DDE765-8FDA-46A1-A97A-62BF460A2235}" dt="2025-03-18T14:56:19.163" v="5107" actId="27636"/>
          <ac:spMkLst>
            <pc:docMk/>
            <pc:sldMk cId="2699614967" sldId="376"/>
            <ac:spMk id="3" creationId="{B6D9C3B1-F187-7976-8A95-2BE296F1C6F7}"/>
          </ac:spMkLst>
        </pc:spChg>
      </pc:sldChg>
      <pc:sldChg chg="modSp del mod">
        <pc:chgData name="Cerys Davies" userId="61e71dc1-9594-4277-b52b-4420989f68ee" providerId="ADAL" clId="{A2DDE765-8FDA-46A1-A97A-62BF460A2235}" dt="2025-03-18T14:59:02.818" v="5109" actId="47"/>
        <pc:sldMkLst>
          <pc:docMk/>
          <pc:sldMk cId="2851535885" sldId="377"/>
        </pc:sldMkLst>
      </pc:sldChg>
      <pc:sldChg chg="modSp mod ord">
        <pc:chgData name="Cerys Davies" userId="61e71dc1-9594-4277-b52b-4420989f68ee" providerId="ADAL" clId="{A2DDE765-8FDA-46A1-A97A-62BF460A2235}" dt="2025-03-11T17:52:45.029" v="2235"/>
        <pc:sldMkLst>
          <pc:docMk/>
          <pc:sldMk cId="3697218257" sldId="378"/>
        </pc:sldMkLst>
        <pc:spChg chg="mod">
          <ac:chgData name="Cerys Davies" userId="61e71dc1-9594-4277-b52b-4420989f68ee" providerId="ADAL" clId="{A2DDE765-8FDA-46A1-A97A-62BF460A2235}" dt="2025-03-11T17:52:20.477" v="2228" actId="1076"/>
          <ac:spMkLst>
            <pc:docMk/>
            <pc:sldMk cId="3697218257" sldId="378"/>
            <ac:spMk id="2" creationId="{03F536BA-046E-9636-FFAC-7FB646A3C87B}"/>
          </ac:spMkLst>
        </pc:spChg>
        <pc:picChg chg="mod">
          <ac:chgData name="Cerys Davies" userId="61e71dc1-9594-4277-b52b-4420989f68ee" providerId="ADAL" clId="{A2DDE765-8FDA-46A1-A97A-62BF460A2235}" dt="2025-03-11T17:52:28.865" v="2231" actId="14100"/>
          <ac:picMkLst>
            <pc:docMk/>
            <pc:sldMk cId="3697218257" sldId="378"/>
            <ac:picMk id="5" creationId="{65C7D9F7-24B3-EB36-1815-AA3EE6419DD1}"/>
          </ac:picMkLst>
        </pc:picChg>
      </pc:sldChg>
      <pc:sldChg chg="del">
        <pc:chgData name="Cerys Davies" userId="61e71dc1-9594-4277-b52b-4420989f68ee" providerId="ADAL" clId="{A2DDE765-8FDA-46A1-A97A-62BF460A2235}" dt="2025-03-11T18:05:12.507" v="2596" actId="47"/>
        <pc:sldMkLst>
          <pc:docMk/>
          <pc:sldMk cId="2242383300" sldId="379"/>
        </pc:sldMkLst>
      </pc:sldChg>
      <pc:sldChg chg="modSp del mod">
        <pc:chgData name="Cerys Davies" userId="61e71dc1-9594-4277-b52b-4420989f68ee" providerId="ADAL" clId="{A2DDE765-8FDA-46A1-A97A-62BF460A2235}" dt="2025-03-11T18:13:49.979" v="2690" actId="47"/>
        <pc:sldMkLst>
          <pc:docMk/>
          <pc:sldMk cId="2113752855" sldId="380"/>
        </pc:sldMkLst>
      </pc:sldChg>
      <pc:sldChg chg="del">
        <pc:chgData name="Cerys Davies" userId="61e71dc1-9594-4277-b52b-4420989f68ee" providerId="ADAL" clId="{A2DDE765-8FDA-46A1-A97A-62BF460A2235}" dt="2025-03-11T18:14:01.401" v="2691" actId="47"/>
        <pc:sldMkLst>
          <pc:docMk/>
          <pc:sldMk cId="141229677" sldId="381"/>
        </pc:sldMkLst>
      </pc:sldChg>
      <pc:sldChg chg="modSp del mod">
        <pc:chgData name="Cerys Davies" userId="61e71dc1-9594-4277-b52b-4420989f68ee" providerId="ADAL" clId="{A2DDE765-8FDA-46A1-A97A-62BF460A2235}" dt="2025-03-18T15:02:15.547" v="5110" actId="47"/>
        <pc:sldMkLst>
          <pc:docMk/>
          <pc:sldMk cId="2133506960" sldId="382"/>
        </pc:sldMkLst>
      </pc:sldChg>
      <pc:sldChg chg="del">
        <pc:chgData name="Cerys Davies" userId="61e71dc1-9594-4277-b52b-4420989f68ee" providerId="ADAL" clId="{A2DDE765-8FDA-46A1-A97A-62BF460A2235}" dt="2025-03-11T21:52:29.789" v="3677" actId="47"/>
        <pc:sldMkLst>
          <pc:docMk/>
          <pc:sldMk cId="3201582067" sldId="383"/>
        </pc:sldMkLst>
      </pc:sldChg>
      <pc:sldChg chg="del">
        <pc:chgData name="Cerys Davies" userId="61e71dc1-9594-4277-b52b-4420989f68ee" providerId="ADAL" clId="{A2DDE765-8FDA-46A1-A97A-62BF460A2235}" dt="2025-03-11T18:14:15.602" v="2692" actId="47"/>
        <pc:sldMkLst>
          <pc:docMk/>
          <pc:sldMk cId="2946457298" sldId="384"/>
        </pc:sldMkLst>
      </pc:sldChg>
      <pc:sldChg chg="modSp mod">
        <pc:chgData name="Cerys Davies" userId="61e71dc1-9594-4277-b52b-4420989f68ee" providerId="ADAL" clId="{A2DDE765-8FDA-46A1-A97A-62BF460A2235}" dt="2025-03-18T15:10:01.721" v="5160" actId="5793"/>
        <pc:sldMkLst>
          <pc:docMk/>
          <pc:sldMk cId="2789844810" sldId="385"/>
        </pc:sldMkLst>
        <pc:spChg chg="mod">
          <ac:chgData name="Cerys Davies" userId="61e71dc1-9594-4277-b52b-4420989f68ee" providerId="ADAL" clId="{A2DDE765-8FDA-46A1-A97A-62BF460A2235}" dt="2025-03-11T21:28:50.533" v="2950" actId="14100"/>
          <ac:spMkLst>
            <pc:docMk/>
            <pc:sldMk cId="2789844810" sldId="385"/>
            <ac:spMk id="2" creationId="{08C22356-189F-7A5A-192A-71726CD09DA0}"/>
          </ac:spMkLst>
        </pc:spChg>
        <pc:spChg chg="mod">
          <ac:chgData name="Cerys Davies" userId="61e71dc1-9594-4277-b52b-4420989f68ee" providerId="ADAL" clId="{A2DDE765-8FDA-46A1-A97A-62BF460A2235}" dt="2025-03-18T15:10:01.721" v="5160" actId="5793"/>
          <ac:spMkLst>
            <pc:docMk/>
            <pc:sldMk cId="2789844810" sldId="385"/>
            <ac:spMk id="3" creationId="{40922649-9F72-0326-3519-CC5857ADB74E}"/>
          </ac:spMkLst>
        </pc:spChg>
      </pc:sldChg>
      <pc:sldChg chg="modSp mod">
        <pc:chgData name="Cerys Davies" userId="61e71dc1-9594-4277-b52b-4420989f68ee" providerId="ADAL" clId="{A2DDE765-8FDA-46A1-A97A-62BF460A2235}" dt="2025-03-18T15:14:19.712" v="5210" actId="5793"/>
        <pc:sldMkLst>
          <pc:docMk/>
          <pc:sldMk cId="994383590" sldId="386"/>
        </pc:sldMkLst>
        <pc:spChg chg="mod">
          <ac:chgData name="Cerys Davies" userId="61e71dc1-9594-4277-b52b-4420989f68ee" providerId="ADAL" clId="{A2DDE765-8FDA-46A1-A97A-62BF460A2235}" dt="2025-03-18T15:11:08.197" v="5173" actId="27636"/>
          <ac:spMkLst>
            <pc:docMk/>
            <pc:sldMk cId="994383590" sldId="386"/>
            <ac:spMk id="2" creationId="{7253CD95-9DEF-7662-5E2C-BDAF0E040343}"/>
          </ac:spMkLst>
        </pc:spChg>
        <pc:spChg chg="mod">
          <ac:chgData name="Cerys Davies" userId="61e71dc1-9594-4277-b52b-4420989f68ee" providerId="ADAL" clId="{A2DDE765-8FDA-46A1-A97A-62BF460A2235}" dt="2025-03-18T15:14:19.712" v="5210" actId="5793"/>
          <ac:spMkLst>
            <pc:docMk/>
            <pc:sldMk cId="994383590" sldId="386"/>
            <ac:spMk id="3" creationId="{5BFAF9A4-4D57-5DCB-83D1-3AF548BDAFD2}"/>
          </ac:spMkLst>
        </pc:spChg>
      </pc:sldChg>
      <pc:sldChg chg="del">
        <pc:chgData name="Cerys Davies" userId="61e71dc1-9594-4277-b52b-4420989f68ee" providerId="ADAL" clId="{A2DDE765-8FDA-46A1-A97A-62BF460A2235}" dt="2025-03-11T21:52:38.153" v="3678" actId="47"/>
        <pc:sldMkLst>
          <pc:docMk/>
          <pc:sldMk cId="3854572636" sldId="387"/>
        </pc:sldMkLst>
      </pc:sldChg>
      <pc:sldChg chg="addSp modSp mod">
        <pc:chgData name="Cerys Davies" userId="61e71dc1-9594-4277-b52b-4420989f68ee" providerId="ADAL" clId="{A2DDE765-8FDA-46A1-A97A-62BF460A2235}" dt="2025-03-18T15:15:23.547" v="5246" actId="20577"/>
        <pc:sldMkLst>
          <pc:docMk/>
          <pc:sldMk cId="1161529724" sldId="388"/>
        </pc:sldMkLst>
        <pc:spChg chg="add mod">
          <ac:chgData name="Cerys Davies" userId="61e71dc1-9594-4277-b52b-4420989f68ee" providerId="ADAL" clId="{A2DDE765-8FDA-46A1-A97A-62BF460A2235}" dt="2025-03-18T15:15:23.547" v="5246" actId="20577"/>
          <ac:spMkLst>
            <pc:docMk/>
            <pc:sldMk cId="1161529724" sldId="388"/>
            <ac:spMk id="4" creationId="{6D9FADB0-3EEB-C4A4-475C-C971D3D100B5}"/>
          </ac:spMkLst>
        </pc:spChg>
        <pc:picChg chg="add mod">
          <ac:chgData name="Cerys Davies" userId="61e71dc1-9594-4277-b52b-4420989f68ee" providerId="ADAL" clId="{A2DDE765-8FDA-46A1-A97A-62BF460A2235}" dt="2025-03-18T15:15:04.096" v="5215" actId="1076"/>
          <ac:picMkLst>
            <pc:docMk/>
            <pc:sldMk cId="1161529724" sldId="388"/>
            <ac:picMk id="3" creationId="{1739A828-100C-8B03-EFB9-F51D3FC23F9D}"/>
          </ac:picMkLst>
        </pc:picChg>
      </pc:sldChg>
      <pc:sldChg chg="modSp del mod">
        <pc:chgData name="Cerys Davies" userId="61e71dc1-9594-4277-b52b-4420989f68ee" providerId="ADAL" clId="{A2DDE765-8FDA-46A1-A97A-62BF460A2235}" dt="2025-03-18T15:22:27.423" v="5276" actId="47"/>
        <pc:sldMkLst>
          <pc:docMk/>
          <pc:sldMk cId="2084195701" sldId="389"/>
        </pc:sldMkLst>
        <pc:spChg chg="mod">
          <ac:chgData name="Cerys Davies" userId="61e71dc1-9594-4277-b52b-4420989f68ee" providerId="ADAL" clId="{A2DDE765-8FDA-46A1-A97A-62BF460A2235}" dt="2025-03-18T15:15:33.498" v="5248" actId="14100"/>
          <ac:spMkLst>
            <pc:docMk/>
            <pc:sldMk cId="2084195701" sldId="389"/>
            <ac:spMk id="2" creationId="{6D8A6AC1-8297-C382-B332-6E1558995771}"/>
          </ac:spMkLst>
        </pc:spChg>
        <pc:spChg chg="mod">
          <ac:chgData name="Cerys Davies" userId="61e71dc1-9594-4277-b52b-4420989f68ee" providerId="ADAL" clId="{A2DDE765-8FDA-46A1-A97A-62BF460A2235}" dt="2025-03-18T15:17:16.217" v="5262" actId="27636"/>
          <ac:spMkLst>
            <pc:docMk/>
            <pc:sldMk cId="2084195701" sldId="389"/>
            <ac:spMk id="3" creationId="{CD683925-4604-AD33-BAE1-A1EDFFA1067C}"/>
          </ac:spMkLst>
        </pc:spChg>
      </pc:sldChg>
      <pc:sldChg chg="modSp del mod">
        <pc:chgData name="Cerys Davies" userId="61e71dc1-9594-4277-b52b-4420989f68ee" providerId="ADAL" clId="{A2DDE765-8FDA-46A1-A97A-62BF460A2235}" dt="2025-03-18T15:17:30.283" v="5263" actId="47"/>
        <pc:sldMkLst>
          <pc:docMk/>
          <pc:sldMk cId="659549654" sldId="390"/>
        </pc:sldMkLst>
      </pc:sldChg>
      <pc:sldChg chg="modSp del mod">
        <pc:chgData name="Cerys Davies" userId="61e71dc1-9594-4277-b52b-4420989f68ee" providerId="ADAL" clId="{A2DDE765-8FDA-46A1-A97A-62BF460A2235}" dt="2025-03-18T15:27:16.325" v="5299" actId="47"/>
        <pc:sldMkLst>
          <pc:docMk/>
          <pc:sldMk cId="2166516245" sldId="391"/>
        </pc:sldMkLst>
      </pc:sldChg>
      <pc:sldChg chg="del">
        <pc:chgData name="Cerys Davies" userId="61e71dc1-9594-4277-b52b-4420989f68ee" providerId="ADAL" clId="{A2DDE765-8FDA-46A1-A97A-62BF460A2235}" dt="2025-03-13T16:44:35.223" v="3736" actId="47"/>
        <pc:sldMkLst>
          <pc:docMk/>
          <pc:sldMk cId="3396414802" sldId="392"/>
        </pc:sldMkLst>
      </pc:sldChg>
      <pc:sldChg chg="modSp del mod">
        <pc:chgData name="Cerys Davies" userId="61e71dc1-9594-4277-b52b-4420989f68ee" providerId="ADAL" clId="{A2DDE765-8FDA-46A1-A97A-62BF460A2235}" dt="2025-03-13T16:44:29.950" v="3735" actId="47"/>
        <pc:sldMkLst>
          <pc:docMk/>
          <pc:sldMk cId="2042045699" sldId="393"/>
        </pc:sldMkLst>
      </pc:sldChg>
      <pc:sldChg chg="del">
        <pc:chgData name="Cerys Davies" userId="61e71dc1-9594-4277-b52b-4420989f68ee" providerId="ADAL" clId="{A2DDE765-8FDA-46A1-A97A-62BF460A2235}" dt="2025-03-13T16:44:14.945" v="3734" actId="47"/>
        <pc:sldMkLst>
          <pc:docMk/>
          <pc:sldMk cId="312479575" sldId="394"/>
        </pc:sldMkLst>
      </pc:sldChg>
      <pc:sldChg chg="del">
        <pc:chgData name="Cerys Davies" userId="61e71dc1-9594-4277-b52b-4420989f68ee" providerId="ADAL" clId="{A2DDE765-8FDA-46A1-A97A-62BF460A2235}" dt="2025-03-13T16:44:11.345" v="3733" actId="47"/>
        <pc:sldMkLst>
          <pc:docMk/>
          <pc:sldMk cId="2892814406" sldId="395"/>
        </pc:sldMkLst>
      </pc:sldChg>
      <pc:sldChg chg="del">
        <pc:chgData name="Cerys Davies" userId="61e71dc1-9594-4277-b52b-4420989f68ee" providerId="ADAL" clId="{A2DDE765-8FDA-46A1-A97A-62BF460A2235}" dt="2025-03-13T16:44:07.843" v="3732" actId="47"/>
        <pc:sldMkLst>
          <pc:docMk/>
          <pc:sldMk cId="1899455746" sldId="396"/>
        </pc:sldMkLst>
      </pc:sldChg>
      <pc:sldChg chg="del">
        <pc:chgData name="Cerys Davies" userId="61e71dc1-9594-4277-b52b-4420989f68ee" providerId="ADAL" clId="{A2DDE765-8FDA-46A1-A97A-62BF460A2235}" dt="2025-03-18T15:27:21.404" v="5300" actId="47"/>
        <pc:sldMkLst>
          <pc:docMk/>
          <pc:sldMk cId="2991562089" sldId="397"/>
        </pc:sldMkLst>
      </pc:sldChg>
      <pc:sldChg chg="del">
        <pc:chgData name="Cerys Davies" userId="61e71dc1-9594-4277-b52b-4420989f68ee" providerId="ADAL" clId="{A2DDE765-8FDA-46A1-A97A-62BF460A2235}" dt="2025-03-13T16:43:59.233" v="3730" actId="47"/>
        <pc:sldMkLst>
          <pc:docMk/>
          <pc:sldMk cId="2018245199" sldId="398"/>
        </pc:sldMkLst>
      </pc:sldChg>
      <pc:sldChg chg="del">
        <pc:chgData name="Cerys Davies" userId="61e71dc1-9594-4277-b52b-4420989f68ee" providerId="ADAL" clId="{A2DDE765-8FDA-46A1-A97A-62BF460A2235}" dt="2025-03-13T16:44:04.711" v="3731" actId="47"/>
        <pc:sldMkLst>
          <pc:docMk/>
          <pc:sldMk cId="3815911910" sldId="399"/>
        </pc:sldMkLst>
      </pc:sldChg>
      <pc:sldChg chg="del">
        <pc:chgData name="Cerys Davies" userId="61e71dc1-9594-4277-b52b-4420989f68ee" providerId="ADAL" clId="{A2DDE765-8FDA-46A1-A97A-62BF460A2235}" dt="2025-03-13T16:43:45.608" v="3729" actId="47"/>
        <pc:sldMkLst>
          <pc:docMk/>
          <pc:sldMk cId="164400778" sldId="400"/>
        </pc:sldMkLst>
      </pc:sldChg>
      <pc:sldChg chg="modSp del mod">
        <pc:chgData name="Cerys Davies" userId="61e71dc1-9594-4277-b52b-4420989f68ee" providerId="ADAL" clId="{A2DDE765-8FDA-46A1-A97A-62BF460A2235}" dt="2025-03-18T15:27:23.200" v="5301" actId="47"/>
        <pc:sldMkLst>
          <pc:docMk/>
          <pc:sldMk cId="1595398431" sldId="401"/>
        </pc:sldMkLst>
        <pc:spChg chg="mod">
          <ac:chgData name="Cerys Davies" userId="61e71dc1-9594-4277-b52b-4420989f68ee" providerId="ADAL" clId="{A2DDE765-8FDA-46A1-A97A-62BF460A2235}" dt="2025-03-11T18:17:21.145" v="2695" actId="1076"/>
          <ac:spMkLst>
            <pc:docMk/>
            <pc:sldMk cId="1595398431" sldId="401"/>
            <ac:spMk id="2" creationId="{07DA8582-AAFB-5CAB-BE9D-CE0F3A36DC8F}"/>
          </ac:spMkLst>
        </pc:spChg>
        <pc:spChg chg="mod">
          <ac:chgData name="Cerys Davies" userId="61e71dc1-9594-4277-b52b-4420989f68ee" providerId="ADAL" clId="{A2DDE765-8FDA-46A1-A97A-62BF460A2235}" dt="2025-03-11T18:18:23.714" v="2702"/>
          <ac:spMkLst>
            <pc:docMk/>
            <pc:sldMk cId="1595398431" sldId="401"/>
            <ac:spMk id="3" creationId="{4C7671A2-C830-1C47-36AB-135189C7CF3F}"/>
          </ac:spMkLst>
        </pc:spChg>
      </pc:sldChg>
      <pc:sldChg chg="modSp new mod">
        <pc:chgData name="Cerys Davies" userId="61e71dc1-9594-4277-b52b-4420989f68ee" providerId="ADAL" clId="{A2DDE765-8FDA-46A1-A97A-62BF460A2235}" dt="2025-03-11T15:40:36.501" v="202" actId="14100"/>
        <pc:sldMkLst>
          <pc:docMk/>
          <pc:sldMk cId="3387006765" sldId="402"/>
        </pc:sldMkLst>
        <pc:spChg chg="mod">
          <ac:chgData name="Cerys Davies" userId="61e71dc1-9594-4277-b52b-4420989f68ee" providerId="ADAL" clId="{A2DDE765-8FDA-46A1-A97A-62BF460A2235}" dt="2025-03-11T15:39:34.840" v="84" actId="20577"/>
          <ac:spMkLst>
            <pc:docMk/>
            <pc:sldMk cId="3387006765" sldId="402"/>
            <ac:spMk id="2" creationId="{16C3DE63-9ADE-C7EF-17C9-8B5E5FC9158B}"/>
          </ac:spMkLst>
        </pc:spChg>
        <pc:spChg chg="mod">
          <ac:chgData name="Cerys Davies" userId="61e71dc1-9594-4277-b52b-4420989f68ee" providerId="ADAL" clId="{A2DDE765-8FDA-46A1-A97A-62BF460A2235}" dt="2025-03-11T15:40:36.501" v="202" actId="14100"/>
          <ac:spMkLst>
            <pc:docMk/>
            <pc:sldMk cId="3387006765" sldId="402"/>
            <ac:spMk id="3" creationId="{C1FBFA46-D161-6440-0021-EAA0A6DE3CCD}"/>
          </ac:spMkLst>
        </pc:spChg>
      </pc:sldChg>
      <pc:sldChg chg="add del">
        <pc:chgData name="Cerys Davies" userId="61e71dc1-9594-4277-b52b-4420989f68ee" providerId="ADAL" clId="{A2DDE765-8FDA-46A1-A97A-62BF460A2235}" dt="2025-03-11T16:35:47.587" v="663" actId="47"/>
        <pc:sldMkLst>
          <pc:docMk/>
          <pc:sldMk cId="214813130" sldId="403"/>
        </pc:sldMkLst>
      </pc:sldChg>
      <pc:sldChg chg="modSp add mod">
        <pc:chgData name="Cerys Davies" userId="61e71dc1-9594-4277-b52b-4420989f68ee" providerId="ADAL" clId="{A2DDE765-8FDA-46A1-A97A-62BF460A2235}" dt="2025-03-18T14:25:19.697" v="4214" actId="207"/>
        <pc:sldMkLst>
          <pc:docMk/>
          <pc:sldMk cId="1544730865" sldId="404"/>
        </pc:sldMkLst>
        <pc:spChg chg="mod">
          <ac:chgData name="Cerys Davies" userId="61e71dc1-9594-4277-b52b-4420989f68ee" providerId="ADAL" clId="{A2DDE765-8FDA-46A1-A97A-62BF460A2235}" dt="2025-03-18T14:25:19.697" v="4214" actId="207"/>
          <ac:spMkLst>
            <pc:docMk/>
            <pc:sldMk cId="1544730865" sldId="404"/>
            <ac:spMk id="3" creationId="{A739B3DE-8671-C03E-F88F-3E3115DF637A}"/>
          </ac:spMkLst>
        </pc:spChg>
      </pc:sldChg>
      <pc:sldChg chg="addSp modSp new mod">
        <pc:chgData name="Cerys Davies" userId="61e71dc1-9594-4277-b52b-4420989f68ee" providerId="ADAL" clId="{A2DDE765-8FDA-46A1-A97A-62BF460A2235}" dt="2025-03-11T16:54:22.032" v="1031" actId="14100"/>
        <pc:sldMkLst>
          <pc:docMk/>
          <pc:sldMk cId="3228476017" sldId="405"/>
        </pc:sldMkLst>
        <pc:spChg chg="mod">
          <ac:chgData name="Cerys Davies" userId="61e71dc1-9594-4277-b52b-4420989f68ee" providerId="ADAL" clId="{A2DDE765-8FDA-46A1-A97A-62BF460A2235}" dt="2025-03-11T16:54:12.687" v="1029" actId="14100"/>
          <ac:spMkLst>
            <pc:docMk/>
            <pc:sldMk cId="3228476017" sldId="405"/>
            <ac:spMk id="2" creationId="{25E6B746-E2EC-D96C-368B-2E6802CC04A2}"/>
          </ac:spMkLst>
        </pc:spChg>
        <pc:picChg chg="add mod">
          <ac:chgData name="Cerys Davies" userId="61e71dc1-9594-4277-b52b-4420989f68ee" providerId="ADAL" clId="{A2DDE765-8FDA-46A1-A97A-62BF460A2235}" dt="2025-03-11T16:54:22.032" v="1031" actId="14100"/>
          <ac:picMkLst>
            <pc:docMk/>
            <pc:sldMk cId="3228476017" sldId="405"/>
            <ac:picMk id="4" creationId="{19A23D14-115F-FAF6-E8B3-F7161E3BEEBF}"/>
          </ac:picMkLst>
        </pc:picChg>
      </pc:sldChg>
      <pc:sldChg chg="modSp new mod">
        <pc:chgData name="Cerys Davies" userId="61e71dc1-9594-4277-b52b-4420989f68ee" providerId="ADAL" clId="{A2DDE765-8FDA-46A1-A97A-62BF460A2235}" dt="2025-03-11T17:15:06.374" v="1304" actId="20577"/>
        <pc:sldMkLst>
          <pc:docMk/>
          <pc:sldMk cId="66806251" sldId="406"/>
        </pc:sldMkLst>
        <pc:spChg chg="mod">
          <ac:chgData name="Cerys Davies" userId="61e71dc1-9594-4277-b52b-4420989f68ee" providerId="ADAL" clId="{A2DDE765-8FDA-46A1-A97A-62BF460A2235}" dt="2025-03-11T16:59:21.822" v="1097" actId="27636"/>
          <ac:spMkLst>
            <pc:docMk/>
            <pc:sldMk cId="66806251" sldId="406"/>
            <ac:spMk id="2" creationId="{5FC985E5-160B-D4FC-9DC4-3A36850DD523}"/>
          </ac:spMkLst>
        </pc:spChg>
        <pc:spChg chg="mod">
          <ac:chgData name="Cerys Davies" userId="61e71dc1-9594-4277-b52b-4420989f68ee" providerId="ADAL" clId="{A2DDE765-8FDA-46A1-A97A-62BF460A2235}" dt="2025-03-11T17:15:06.374" v="1304" actId="20577"/>
          <ac:spMkLst>
            <pc:docMk/>
            <pc:sldMk cId="66806251" sldId="406"/>
            <ac:spMk id="3" creationId="{39CBAD86-ED02-A146-5D78-C5DCE58021B0}"/>
          </ac:spMkLst>
        </pc:spChg>
      </pc:sldChg>
      <pc:sldChg chg="addSp modSp new mod">
        <pc:chgData name="Cerys Davies" userId="61e71dc1-9594-4277-b52b-4420989f68ee" providerId="ADAL" clId="{A2DDE765-8FDA-46A1-A97A-62BF460A2235}" dt="2025-03-11T17:28:25.339" v="1684" actId="14100"/>
        <pc:sldMkLst>
          <pc:docMk/>
          <pc:sldMk cId="3255842398" sldId="407"/>
        </pc:sldMkLst>
        <pc:spChg chg="mod">
          <ac:chgData name="Cerys Davies" userId="61e71dc1-9594-4277-b52b-4420989f68ee" providerId="ADAL" clId="{A2DDE765-8FDA-46A1-A97A-62BF460A2235}" dt="2025-03-11T17:28:25.339" v="1684" actId="14100"/>
          <ac:spMkLst>
            <pc:docMk/>
            <pc:sldMk cId="3255842398" sldId="407"/>
            <ac:spMk id="2" creationId="{6879A9A3-DFC5-6432-E1A5-3DE1E31E203F}"/>
          </ac:spMkLst>
        </pc:spChg>
        <pc:picChg chg="add mod">
          <ac:chgData name="Cerys Davies" userId="61e71dc1-9594-4277-b52b-4420989f68ee" providerId="ADAL" clId="{A2DDE765-8FDA-46A1-A97A-62BF460A2235}" dt="2025-03-11T17:28:02.249" v="1650" actId="14100"/>
          <ac:picMkLst>
            <pc:docMk/>
            <pc:sldMk cId="3255842398" sldId="407"/>
            <ac:picMk id="4" creationId="{FC47AA32-DEA4-CFC2-0D42-28D0578B39BA}"/>
          </ac:picMkLst>
        </pc:picChg>
      </pc:sldChg>
      <pc:sldChg chg="modSp new del mod">
        <pc:chgData name="Cerys Davies" userId="61e71dc1-9594-4277-b52b-4420989f68ee" providerId="ADAL" clId="{A2DDE765-8FDA-46A1-A97A-62BF460A2235}" dt="2025-03-11T17:35:09.654" v="1747" actId="47"/>
        <pc:sldMkLst>
          <pc:docMk/>
          <pc:sldMk cId="2727111264" sldId="408"/>
        </pc:sldMkLst>
      </pc:sldChg>
      <pc:sldChg chg="modSp add del mod">
        <pc:chgData name="Cerys Davies" userId="61e71dc1-9594-4277-b52b-4420989f68ee" providerId="ADAL" clId="{A2DDE765-8FDA-46A1-A97A-62BF460A2235}" dt="2025-03-11T17:34:26.498" v="1744" actId="47"/>
        <pc:sldMkLst>
          <pc:docMk/>
          <pc:sldMk cId="574528413" sldId="409"/>
        </pc:sldMkLst>
      </pc:sldChg>
      <pc:sldChg chg="add del">
        <pc:chgData name="Cerys Davies" userId="61e71dc1-9594-4277-b52b-4420989f68ee" providerId="ADAL" clId="{A2DDE765-8FDA-46A1-A97A-62BF460A2235}" dt="2025-03-18T14:41:08.038" v="4468" actId="47"/>
        <pc:sldMkLst>
          <pc:docMk/>
          <pc:sldMk cId="3809578480" sldId="410"/>
        </pc:sldMkLst>
      </pc:sldChg>
      <pc:sldChg chg="add del">
        <pc:chgData name="Cerys Davies" userId="61e71dc1-9594-4277-b52b-4420989f68ee" providerId="ADAL" clId="{A2DDE765-8FDA-46A1-A97A-62BF460A2235}" dt="2025-03-18T14:41:08.723" v="4469" actId="47"/>
        <pc:sldMkLst>
          <pc:docMk/>
          <pc:sldMk cId="4021827572" sldId="411"/>
        </pc:sldMkLst>
      </pc:sldChg>
      <pc:sldChg chg="add del">
        <pc:chgData name="Cerys Davies" userId="61e71dc1-9594-4277-b52b-4420989f68ee" providerId="ADAL" clId="{A2DDE765-8FDA-46A1-A97A-62BF460A2235}" dt="2025-03-18T14:41:10.036" v="4470" actId="47"/>
        <pc:sldMkLst>
          <pc:docMk/>
          <pc:sldMk cId="42573110" sldId="412"/>
        </pc:sldMkLst>
      </pc:sldChg>
      <pc:sldChg chg="modSp new mod">
        <pc:chgData name="Cerys Davies" userId="61e71dc1-9594-4277-b52b-4420989f68ee" providerId="ADAL" clId="{A2DDE765-8FDA-46A1-A97A-62BF460A2235}" dt="2025-03-18T14:44:20.333" v="4743" actId="14100"/>
        <pc:sldMkLst>
          <pc:docMk/>
          <pc:sldMk cId="387954665" sldId="413"/>
        </pc:sldMkLst>
        <pc:spChg chg="mod">
          <ac:chgData name="Cerys Davies" userId="61e71dc1-9594-4277-b52b-4420989f68ee" providerId="ADAL" clId="{A2DDE765-8FDA-46A1-A97A-62BF460A2235}" dt="2025-03-11T17:46:48.887" v="2074" actId="1076"/>
          <ac:spMkLst>
            <pc:docMk/>
            <pc:sldMk cId="387954665" sldId="413"/>
            <ac:spMk id="2" creationId="{4E978143-6DF6-763D-3CED-7B88EF6F1C31}"/>
          </ac:spMkLst>
        </pc:spChg>
        <pc:spChg chg="mod">
          <ac:chgData name="Cerys Davies" userId="61e71dc1-9594-4277-b52b-4420989f68ee" providerId="ADAL" clId="{A2DDE765-8FDA-46A1-A97A-62BF460A2235}" dt="2025-03-18T14:44:20.333" v="4743" actId="14100"/>
          <ac:spMkLst>
            <pc:docMk/>
            <pc:sldMk cId="387954665" sldId="413"/>
            <ac:spMk id="3" creationId="{4D955F6E-0DF4-BC3F-2210-900D1F391207}"/>
          </ac:spMkLst>
        </pc:spChg>
      </pc:sldChg>
      <pc:sldChg chg="addSp delSp modSp new mod">
        <pc:chgData name="Cerys Davies" userId="61e71dc1-9594-4277-b52b-4420989f68ee" providerId="ADAL" clId="{A2DDE765-8FDA-46A1-A97A-62BF460A2235}" dt="2025-03-11T17:54:03.427" v="2292" actId="1076"/>
        <pc:sldMkLst>
          <pc:docMk/>
          <pc:sldMk cId="2449596749" sldId="414"/>
        </pc:sldMkLst>
        <pc:spChg chg="mod">
          <ac:chgData name="Cerys Davies" userId="61e71dc1-9594-4277-b52b-4420989f68ee" providerId="ADAL" clId="{A2DDE765-8FDA-46A1-A97A-62BF460A2235}" dt="2025-03-11T17:53:46.134" v="2287" actId="1076"/>
          <ac:spMkLst>
            <pc:docMk/>
            <pc:sldMk cId="2449596749" sldId="414"/>
            <ac:spMk id="2" creationId="{1ECAEDA1-D847-57E9-AB80-0CB1A745A414}"/>
          </ac:spMkLst>
        </pc:spChg>
        <pc:picChg chg="add mod">
          <ac:chgData name="Cerys Davies" userId="61e71dc1-9594-4277-b52b-4420989f68ee" providerId="ADAL" clId="{A2DDE765-8FDA-46A1-A97A-62BF460A2235}" dt="2025-03-11T17:54:03.427" v="2292" actId="1076"/>
          <ac:picMkLst>
            <pc:docMk/>
            <pc:sldMk cId="2449596749" sldId="414"/>
            <ac:picMk id="5" creationId="{241F6EB2-1180-68DC-8390-8D50074815D2}"/>
          </ac:picMkLst>
        </pc:picChg>
      </pc:sldChg>
      <pc:sldChg chg="addSp delSp modSp new mod">
        <pc:chgData name="Cerys Davies" userId="61e71dc1-9594-4277-b52b-4420989f68ee" providerId="ADAL" clId="{A2DDE765-8FDA-46A1-A97A-62BF460A2235}" dt="2025-03-18T14:47:43.724" v="4953" actId="20577"/>
        <pc:sldMkLst>
          <pc:docMk/>
          <pc:sldMk cId="262616698" sldId="415"/>
        </pc:sldMkLst>
        <pc:spChg chg="mod">
          <ac:chgData name="Cerys Davies" userId="61e71dc1-9594-4277-b52b-4420989f68ee" providerId="ADAL" clId="{A2DDE765-8FDA-46A1-A97A-62BF460A2235}" dt="2025-03-11T17:55:22.805" v="2352" actId="14100"/>
          <ac:spMkLst>
            <pc:docMk/>
            <pc:sldMk cId="262616698" sldId="415"/>
            <ac:spMk id="2" creationId="{59518EB5-26B7-C947-B010-219903D53E3D}"/>
          </ac:spMkLst>
        </pc:spChg>
        <pc:spChg chg="add del mod">
          <ac:chgData name="Cerys Davies" userId="61e71dc1-9594-4277-b52b-4420989f68ee" providerId="ADAL" clId="{A2DDE765-8FDA-46A1-A97A-62BF460A2235}" dt="2025-03-18T14:47:43.724" v="4953" actId="20577"/>
          <ac:spMkLst>
            <pc:docMk/>
            <pc:sldMk cId="262616698" sldId="415"/>
            <ac:spMk id="3" creationId="{0DBB5E6B-B0B4-3A48-7C66-F29A76966AD1}"/>
          </ac:spMkLst>
        </pc:spChg>
      </pc:sldChg>
      <pc:sldChg chg="addSp delSp modSp new mod">
        <pc:chgData name="Cerys Davies" userId="61e71dc1-9594-4277-b52b-4420989f68ee" providerId="ADAL" clId="{A2DDE765-8FDA-46A1-A97A-62BF460A2235}" dt="2025-03-11T18:02:54.334" v="2595" actId="14100"/>
        <pc:sldMkLst>
          <pc:docMk/>
          <pc:sldMk cId="237211089" sldId="416"/>
        </pc:sldMkLst>
        <pc:spChg chg="mod">
          <ac:chgData name="Cerys Davies" userId="61e71dc1-9594-4277-b52b-4420989f68ee" providerId="ADAL" clId="{A2DDE765-8FDA-46A1-A97A-62BF460A2235}" dt="2025-03-11T18:02:33.764" v="2588" actId="14100"/>
          <ac:spMkLst>
            <pc:docMk/>
            <pc:sldMk cId="237211089" sldId="416"/>
            <ac:spMk id="2" creationId="{90A1289F-697A-BD37-28C8-0A1AEEF42EC5}"/>
          </ac:spMkLst>
        </pc:spChg>
        <pc:picChg chg="add mod">
          <ac:chgData name="Cerys Davies" userId="61e71dc1-9594-4277-b52b-4420989f68ee" providerId="ADAL" clId="{A2DDE765-8FDA-46A1-A97A-62BF460A2235}" dt="2025-03-11T18:02:54.334" v="2595" actId="14100"/>
          <ac:picMkLst>
            <pc:docMk/>
            <pc:sldMk cId="237211089" sldId="416"/>
            <ac:picMk id="5" creationId="{8DD59BDE-FA79-2DC1-5D9E-986D26F1E3EB}"/>
          </ac:picMkLst>
        </pc:picChg>
      </pc:sldChg>
      <pc:sldChg chg="modSp new mod">
        <pc:chgData name="Cerys Davies" userId="61e71dc1-9594-4277-b52b-4420989f68ee" providerId="ADAL" clId="{A2DDE765-8FDA-46A1-A97A-62BF460A2235}" dt="2025-03-11T18:13:18.007" v="2689" actId="14100"/>
        <pc:sldMkLst>
          <pc:docMk/>
          <pc:sldMk cId="2450327740" sldId="417"/>
        </pc:sldMkLst>
        <pc:spChg chg="mod">
          <ac:chgData name="Cerys Davies" userId="61e71dc1-9594-4277-b52b-4420989f68ee" providerId="ADAL" clId="{A2DDE765-8FDA-46A1-A97A-62BF460A2235}" dt="2025-03-11T18:08:45.142" v="2628" actId="1076"/>
          <ac:spMkLst>
            <pc:docMk/>
            <pc:sldMk cId="2450327740" sldId="417"/>
            <ac:spMk id="2" creationId="{1D46636D-DE26-C100-AD36-1A0C82A6AD5B}"/>
          </ac:spMkLst>
        </pc:spChg>
        <pc:spChg chg="mod">
          <ac:chgData name="Cerys Davies" userId="61e71dc1-9594-4277-b52b-4420989f68ee" providerId="ADAL" clId="{A2DDE765-8FDA-46A1-A97A-62BF460A2235}" dt="2025-03-11T18:13:18.007" v="2689" actId="14100"/>
          <ac:spMkLst>
            <pc:docMk/>
            <pc:sldMk cId="2450327740" sldId="417"/>
            <ac:spMk id="3" creationId="{B25BF165-68F2-71E7-E817-506A9F23C758}"/>
          </ac:spMkLst>
        </pc:spChg>
      </pc:sldChg>
      <pc:sldChg chg="modSp new mod">
        <pc:chgData name="Cerys Davies" userId="61e71dc1-9594-4277-b52b-4420989f68ee" providerId="ADAL" clId="{A2DDE765-8FDA-46A1-A97A-62BF460A2235}" dt="2025-03-11T18:22:34.738" v="2904" actId="14100"/>
        <pc:sldMkLst>
          <pc:docMk/>
          <pc:sldMk cId="1849274388" sldId="418"/>
        </pc:sldMkLst>
        <pc:spChg chg="mod">
          <ac:chgData name="Cerys Davies" userId="61e71dc1-9594-4277-b52b-4420989f68ee" providerId="ADAL" clId="{A2DDE765-8FDA-46A1-A97A-62BF460A2235}" dt="2025-03-11T18:20:35.552" v="2824" actId="14100"/>
          <ac:spMkLst>
            <pc:docMk/>
            <pc:sldMk cId="1849274388" sldId="418"/>
            <ac:spMk id="2" creationId="{E08960E4-9CFD-4AEF-4855-2E468AAFEE09}"/>
          </ac:spMkLst>
        </pc:spChg>
        <pc:spChg chg="mod">
          <ac:chgData name="Cerys Davies" userId="61e71dc1-9594-4277-b52b-4420989f68ee" providerId="ADAL" clId="{A2DDE765-8FDA-46A1-A97A-62BF460A2235}" dt="2025-03-11T18:22:34.738" v="2904" actId="14100"/>
          <ac:spMkLst>
            <pc:docMk/>
            <pc:sldMk cId="1849274388" sldId="418"/>
            <ac:spMk id="3" creationId="{E34801F6-0AB6-16B7-706C-799327BE8ACA}"/>
          </ac:spMkLst>
        </pc:spChg>
      </pc:sldChg>
      <pc:sldChg chg="modSp new mod">
        <pc:chgData name="Cerys Davies" userId="61e71dc1-9594-4277-b52b-4420989f68ee" providerId="ADAL" clId="{A2DDE765-8FDA-46A1-A97A-62BF460A2235}" dt="2025-03-18T15:22:38.780" v="5279" actId="27636"/>
        <pc:sldMkLst>
          <pc:docMk/>
          <pc:sldMk cId="2499568018" sldId="419"/>
        </pc:sldMkLst>
        <pc:spChg chg="mod">
          <ac:chgData name="Cerys Davies" userId="61e71dc1-9594-4277-b52b-4420989f68ee" providerId="ADAL" clId="{A2DDE765-8FDA-46A1-A97A-62BF460A2235}" dt="2025-03-18T15:22:24.523" v="5275" actId="20577"/>
          <ac:spMkLst>
            <pc:docMk/>
            <pc:sldMk cId="2499568018" sldId="419"/>
            <ac:spMk id="2" creationId="{CE029D7B-E9BC-0E6E-681B-E03E873190BB}"/>
          </ac:spMkLst>
        </pc:spChg>
        <pc:spChg chg="mod">
          <ac:chgData name="Cerys Davies" userId="61e71dc1-9594-4277-b52b-4420989f68ee" providerId="ADAL" clId="{A2DDE765-8FDA-46A1-A97A-62BF460A2235}" dt="2025-03-18T15:22:38.780" v="5279" actId="27636"/>
          <ac:spMkLst>
            <pc:docMk/>
            <pc:sldMk cId="2499568018" sldId="419"/>
            <ac:spMk id="3" creationId="{EBF46CB9-484F-3B74-0C4A-0530DD3BB4CE}"/>
          </ac:spMkLst>
        </pc:spChg>
      </pc:sldChg>
      <pc:sldChg chg="modSp new mod">
        <pc:chgData name="Cerys Davies" userId="61e71dc1-9594-4277-b52b-4420989f68ee" providerId="ADAL" clId="{A2DDE765-8FDA-46A1-A97A-62BF460A2235}" dt="2025-03-11T21:42:08.323" v="3355" actId="20577"/>
        <pc:sldMkLst>
          <pc:docMk/>
          <pc:sldMk cId="1364739149" sldId="420"/>
        </pc:sldMkLst>
        <pc:spChg chg="mod">
          <ac:chgData name="Cerys Davies" userId="61e71dc1-9594-4277-b52b-4420989f68ee" providerId="ADAL" clId="{A2DDE765-8FDA-46A1-A97A-62BF460A2235}" dt="2025-03-11T21:38:14.929" v="3195" actId="1076"/>
          <ac:spMkLst>
            <pc:docMk/>
            <pc:sldMk cId="1364739149" sldId="420"/>
            <ac:spMk id="2" creationId="{2796662A-3AD9-B3E8-6AA1-CF4249977BE0}"/>
          </ac:spMkLst>
        </pc:spChg>
        <pc:spChg chg="mod">
          <ac:chgData name="Cerys Davies" userId="61e71dc1-9594-4277-b52b-4420989f68ee" providerId="ADAL" clId="{A2DDE765-8FDA-46A1-A97A-62BF460A2235}" dt="2025-03-11T21:42:08.323" v="3355" actId="20577"/>
          <ac:spMkLst>
            <pc:docMk/>
            <pc:sldMk cId="1364739149" sldId="420"/>
            <ac:spMk id="3" creationId="{F41ADD68-820F-B172-AA07-E0EB527300CF}"/>
          </ac:spMkLst>
        </pc:spChg>
      </pc:sldChg>
      <pc:sldChg chg="modSp new mod">
        <pc:chgData name="Cerys Davies" userId="61e71dc1-9594-4277-b52b-4420989f68ee" providerId="ADAL" clId="{A2DDE765-8FDA-46A1-A97A-62BF460A2235}" dt="2025-03-13T16:58:17.774" v="3953" actId="14100"/>
        <pc:sldMkLst>
          <pc:docMk/>
          <pc:sldMk cId="3687234782" sldId="421"/>
        </pc:sldMkLst>
        <pc:spChg chg="mod">
          <ac:chgData name="Cerys Davies" userId="61e71dc1-9594-4277-b52b-4420989f68ee" providerId="ADAL" clId="{A2DDE765-8FDA-46A1-A97A-62BF460A2235}" dt="2025-03-11T21:42:59.342" v="3384" actId="1076"/>
          <ac:spMkLst>
            <pc:docMk/>
            <pc:sldMk cId="3687234782" sldId="421"/>
            <ac:spMk id="2" creationId="{EA83B28C-52EC-2BAE-E4AA-8D314A9EB300}"/>
          </ac:spMkLst>
        </pc:spChg>
        <pc:spChg chg="mod">
          <ac:chgData name="Cerys Davies" userId="61e71dc1-9594-4277-b52b-4420989f68ee" providerId="ADAL" clId="{A2DDE765-8FDA-46A1-A97A-62BF460A2235}" dt="2025-03-13T16:58:17.774" v="3953" actId="14100"/>
          <ac:spMkLst>
            <pc:docMk/>
            <pc:sldMk cId="3687234782" sldId="421"/>
            <ac:spMk id="3" creationId="{C9B51F39-E91B-D901-D00C-4BC86DC49ACE}"/>
          </ac:spMkLst>
        </pc:spChg>
      </pc:sldChg>
      <pc:sldChg chg="modSp new mod">
        <pc:chgData name="Cerys Davies" userId="61e71dc1-9594-4277-b52b-4420989f68ee" providerId="ADAL" clId="{A2DDE765-8FDA-46A1-A97A-62BF460A2235}" dt="2025-03-13T16:58:03.545" v="3950" actId="14100"/>
        <pc:sldMkLst>
          <pc:docMk/>
          <pc:sldMk cId="1285374902" sldId="422"/>
        </pc:sldMkLst>
        <pc:spChg chg="mod">
          <ac:chgData name="Cerys Davies" userId="61e71dc1-9594-4277-b52b-4420989f68ee" providerId="ADAL" clId="{A2DDE765-8FDA-46A1-A97A-62BF460A2235}" dt="2025-03-11T21:53:34.333" v="3681" actId="1076"/>
          <ac:spMkLst>
            <pc:docMk/>
            <pc:sldMk cId="1285374902" sldId="422"/>
            <ac:spMk id="2" creationId="{253775E1-BEE5-1F77-A345-F12C3893D943}"/>
          </ac:spMkLst>
        </pc:spChg>
        <pc:spChg chg="mod">
          <ac:chgData name="Cerys Davies" userId="61e71dc1-9594-4277-b52b-4420989f68ee" providerId="ADAL" clId="{A2DDE765-8FDA-46A1-A97A-62BF460A2235}" dt="2025-03-13T16:58:03.545" v="3950" actId="14100"/>
          <ac:spMkLst>
            <pc:docMk/>
            <pc:sldMk cId="1285374902" sldId="422"/>
            <ac:spMk id="3" creationId="{96DE4C88-9D27-6B48-E0BC-96EFFA876AB8}"/>
          </ac:spMkLst>
        </pc:spChg>
      </pc:sldChg>
      <pc:sldChg chg="modSp new mod">
        <pc:chgData name="Cerys Davies" userId="61e71dc1-9594-4277-b52b-4420989f68ee" providerId="ADAL" clId="{A2DDE765-8FDA-46A1-A97A-62BF460A2235}" dt="2025-03-18T15:23:36.203" v="5288" actId="20577"/>
        <pc:sldMkLst>
          <pc:docMk/>
          <pc:sldMk cId="407296234" sldId="423"/>
        </pc:sldMkLst>
        <pc:spChg chg="mod">
          <ac:chgData name="Cerys Davies" userId="61e71dc1-9594-4277-b52b-4420989f68ee" providerId="ADAL" clId="{A2DDE765-8FDA-46A1-A97A-62BF460A2235}" dt="2025-03-11T21:45:28.106" v="3480" actId="1076"/>
          <ac:spMkLst>
            <pc:docMk/>
            <pc:sldMk cId="407296234" sldId="423"/>
            <ac:spMk id="2" creationId="{6F00E2C9-9A8E-7501-62B7-BE6531B49C06}"/>
          </ac:spMkLst>
        </pc:spChg>
        <pc:spChg chg="mod">
          <ac:chgData name="Cerys Davies" userId="61e71dc1-9594-4277-b52b-4420989f68ee" providerId="ADAL" clId="{A2DDE765-8FDA-46A1-A97A-62BF460A2235}" dt="2025-03-18T15:23:36.203" v="5288" actId="20577"/>
          <ac:spMkLst>
            <pc:docMk/>
            <pc:sldMk cId="407296234" sldId="423"/>
            <ac:spMk id="3" creationId="{784F6C17-683A-4F9C-6B4B-54C75FD75C47}"/>
          </ac:spMkLst>
        </pc:spChg>
      </pc:sldChg>
      <pc:sldChg chg="modSp new mod">
        <pc:chgData name="Cerys Davies" userId="61e71dc1-9594-4277-b52b-4420989f68ee" providerId="ADAL" clId="{A2DDE765-8FDA-46A1-A97A-62BF460A2235}" dt="2025-03-13T16:56:58.802" v="3905" actId="27636"/>
        <pc:sldMkLst>
          <pc:docMk/>
          <pc:sldMk cId="1063418410" sldId="424"/>
        </pc:sldMkLst>
        <pc:spChg chg="mod">
          <ac:chgData name="Cerys Davies" userId="61e71dc1-9594-4277-b52b-4420989f68ee" providerId="ADAL" clId="{A2DDE765-8FDA-46A1-A97A-62BF460A2235}" dt="2025-03-11T21:46:12.958" v="3502" actId="14100"/>
          <ac:spMkLst>
            <pc:docMk/>
            <pc:sldMk cId="1063418410" sldId="424"/>
            <ac:spMk id="2" creationId="{B1330574-1968-B700-978B-09A5DCD9B3EB}"/>
          </ac:spMkLst>
        </pc:spChg>
        <pc:spChg chg="mod">
          <ac:chgData name="Cerys Davies" userId="61e71dc1-9594-4277-b52b-4420989f68ee" providerId="ADAL" clId="{A2DDE765-8FDA-46A1-A97A-62BF460A2235}" dt="2025-03-13T16:56:58.802" v="3905" actId="27636"/>
          <ac:spMkLst>
            <pc:docMk/>
            <pc:sldMk cId="1063418410" sldId="424"/>
            <ac:spMk id="3" creationId="{003E22F3-E85A-ED52-86A1-B8BC8AEEC408}"/>
          </ac:spMkLst>
        </pc:spChg>
      </pc:sldChg>
      <pc:sldChg chg="modSp new mod">
        <pc:chgData name="Cerys Davies" userId="61e71dc1-9594-4277-b52b-4420989f68ee" providerId="ADAL" clId="{A2DDE765-8FDA-46A1-A97A-62BF460A2235}" dt="2025-03-13T16:56:35.005" v="3887" actId="1076"/>
        <pc:sldMkLst>
          <pc:docMk/>
          <pc:sldMk cId="3329644333" sldId="425"/>
        </pc:sldMkLst>
        <pc:spChg chg="mod">
          <ac:chgData name="Cerys Davies" userId="61e71dc1-9594-4277-b52b-4420989f68ee" providerId="ADAL" clId="{A2DDE765-8FDA-46A1-A97A-62BF460A2235}" dt="2025-03-13T16:56:35.005" v="3887" actId="1076"/>
          <ac:spMkLst>
            <pc:docMk/>
            <pc:sldMk cId="3329644333" sldId="425"/>
            <ac:spMk id="2" creationId="{8F6E431F-40D1-146F-93AC-47B81375CC36}"/>
          </ac:spMkLst>
        </pc:spChg>
        <pc:spChg chg="mod">
          <ac:chgData name="Cerys Davies" userId="61e71dc1-9594-4277-b52b-4420989f68ee" providerId="ADAL" clId="{A2DDE765-8FDA-46A1-A97A-62BF460A2235}" dt="2025-03-13T16:56:31.768" v="3886" actId="14100"/>
          <ac:spMkLst>
            <pc:docMk/>
            <pc:sldMk cId="3329644333" sldId="425"/>
            <ac:spMk id="3" creationId="{1BFB5EFE-FAD3-0E96-FD12-65155C32C294}"/>
          </ac:spMkLst>
        </pc:spChg>
      </pc:sldChg>
      <pc:sldChg chg="modSp add mod">
        <pc:chgData name="Cerys Davies" userId="61e71dc1-9594-4277-b52b-4420989f68ee" providerId="ADAL" clId="{A2DDE765-8FDA-46A1-A97A-62BF460A2235}" dt="2025-03-13T16:54:26.442" v="3854" actId="14100"/>
        <pc:sldMkLst>
          <pc:docMk/>
          <pc:sldMk cId="3924033933" sldId="426"/>
        </pc:sldMkLst>
        <pc:spChg chg="mod">
          <ac:chgData name="Cerys Davies" userId="61e71dc1-9594-4277-b52b-4420989f68ee" providerId="ADAL" clId="{A2DDE765-8FDA-46A1-A97A-62BF460A2235}" dt="2025-03-11T21:47:54.088" v="3550" actId="14100"/>
          <ac:spMkLst>
            <pc:docMk/>
            <pc:sldMk cId="3924033933" sldId="426"/>
            <ac:spMk id="2" creationId="{0AD6924D-82A9-50DF-1578-843F175C086B}"/>
          </ac:spMkLst>
        </pc:spChg>
        <pc:spChg chg="mod">
          <ac:chgData name="Cerys Davies" userId="61e71dc1-9594-4277-b52b-4420989f68ee" providerId="ADAL" clId="{A2DDE765-8FDA-46A1-A97A-62BF460A2235}" dt="2025-03-13T16:54:26.442" v="3854" actId="14100"/>
          <ac:spMkLst>
            <pc:docMk/>
            <pc:sldMk cId="3924033933" sldId="426"/>
            <ac:spMk id="3" creationId="{1F488657-652F-770E-2151-3E469E803F0A}"/>
          </ac:spMkLst>
        </pc:spChg>
      </pc:sldChg>
      <pc:sldChg chg="modSp add mod">
        <pc:chgData name="Cerys Davies" userId="61e71dc1-9594-4277-b52b-4420989f68ee" providerId="ADAL" clId="{A2DDE765-8FDA-46A1-A97A-62BF460A2235}" dt="2025-03-13T16:56:05.856" v="3864" actId="14100"/>
        <pc:sldMkLst>
          <pc:docMk/>
          <pc:sldMk cId="2461357268" sldId="427"/>
        </pc:sldMkLst>
        <pc:spChg chg="mod">
          <ac:chgData name="Cerys Davies" userId="61e71dc1-9594-4277-b52b-4420989f68ee" providerId="ADAL" clId="{A2DDE765-8FDA-46A1-A97A-62BF460A2235}" dt="2025-03-13T16:51:44.013" v="3809" actId="14100"/>
          <ac:spMkLst>
            <pc:docMk/>
            <pc:sldMk cId="2461357268" sldId="427"/>
            <ac:spMk id="2" creationId="{35669AB4-3F26-576A-7E0B-D5ECBAAD298B}"/>
          </ac:spMkLst>
        </pc:spChg>
        <pc:spChg chg="mod">
          <ac:chgData name="Cerys Davies" userId="61e71dc1-9594-4277-b52b-4420989f68ee" providerId="ADAL" clId="{A2DDE765-8FDA-46A1-A97A-62BF460A2235}" dt="2025-03-13T16:56:05.856" v="3864" actId="14100"/>
          <ac:spMkLst>
            <pc:docMk/>
            <pc:sldMk cId="2461357268" sldId="427"/>
            <ac:spMk id="3" creationId="{36347E5F-7481-9AA0-1C75-6264E799A9B2}"/>
          </ac:spMkLst>
        </pc:spChg>
      </pc:sldChg>
      <pc:sldChg chg="modSp add mod">
        <pc:chgData name="Cerys Davies" userId="61e71dc1-9594-4277-b52b-4420989f68ee" providerId="ADAL" clId="{A2DDE765-8FDA-46A1-A97A-62BF460A2235}" dt="2025-03-18T15:26:32.914" v="5296" actId="20577"/>
        <pc:sldMkLst>
          <pc:docMk/>
          <pc:sldMk cId="2402795590" sldId="428"/>
        </pc:sldMkLst>
        <pc:spChg chg="mod">
          <ac:chgData name="Cerys Davies" userId="61e71dc1-9594-4277-b52b-4420989f68ee" providerId="ADAL" clId="{A2DDE765-8FDA-46A1-A97A-62BF460A2235}" dt="2025-03-11T21:49:48.066" v="3668" actId="14100"/>
          <ac:spMkLst>
            <pc:docMk/>
            <pc:sldMk cId="2402795590" sldId="428"/>
            <ac:spMk id="2" creationId="{BDF744D7-D16C-2992-B0D7-3F83385E0DF5}"/>
          </ac:spMkLst>
        </pc:spChg>
        <pc:spChg chg="mod">
          <ac:chgData name="Cerys Davies" userId="61e71dc1-9594-4277-b52b-4420989f68ee" providerId="ADAL" clId="{A2DDE765-8FDA-46A1-A97A-62BF460A2235}" dt="2025-03-18T15:26:32.914" v="5296" actId="20577"/>
          <ac:spMkLst>
            <pc:docMk/>
            <pc:sldMk cId="2402795590" sldId="428"/>
            <ac:spMk id="3" creationId="{9624C6D8-FF43-355E-CA1E-08A0BF11D439}"/>
          </ac:spMkLst>
        </pc:spChg>
      </pc:sldChg>
      <pc:sldChg chg="new del">
        <pc:chgData name="Cerys Davies" userId="61e71dc1-9594-4277-b52b-4420989f68ee" providerId="ADAL" clId="{A2DDE765-8FDA-46A1-A97A-62BF460A2235}" dt="2025-03-13T16:45:31.444" v="3752" actId="47"/>
        <pc:sldMkLst>
          <pc:docMk/>
          <pc:sldMk cId="1059587436" sldId="429"/>
        </pc:sldMkLst>
      </pc:sldChg>
      <pc:sldChg chg="add del">
        <pc:chgData name="Cerys Davies" userId="61e71dc1-9594-4277-b52b-4420989f68ee" providerId="ADAL" clId="{A2DDE765-8FDA-46A1-A97A-62BF460A2235}" dt="2025-03-13T16:45:34.126" v="3753" actId="47"/>
        <pc:sldMkLst>
          <pc:docMk/>
          <pc:sldMk cId="2157860886" sldId="430"/>
        </pc:sldMkLst>
      </pc:sldChg>
      <pc:sldChg chg="modSp new del mod">
        <pc:chgData name="Cerys Davies" userId="61e71dc1-9594-4277-b52b-4420989f68ee" providerId="ADAL" clId="{A2DDE765-8FDA-46A1-A97A-62BF460A2235}" dt="2025-03-18T15:27:13.799" v="5298" actId="47"/>
        <pc:sldMkLst>
          <pc:docMk/>
          <pc:sldMk cId="3344610420" sldId="431"/>
        </pc:sldMkLst>
      </pc:sldChg>
      <pc:sldChg chg="modSp add mod">
        <pc:chgData name="Cerys Davies" userId="61e71dc1-9594-4277-b52b-4420989f68ee" providerId="ADAL" clId="{A2DDE765-8FDA-46A1-A97A-62BF460A2235}" dt="2025-03-18T14:21:51.214" v="4187" actId="20577"/>
        <pc:sldMkLst>
          <pc:docMk/>
          <pc:sldMk cId="4058674423" sldId="432"/>
        </pc:sldMkLst>
        <pc:spChg chg="mod">
          <ac:chgData name="Cerys Davies" userId="61e71dc1-9594-4277-b52b-4420989f68ee" providerId="ADAL" clId="{A2DDE765-8FDA-46A1-A97A-62BF460A2235}" dt="2025-03-18T14:17:52.659" v="4058" actId="1076"/>
          <ac:spMkLst>
            <pc:docMk/>
            <pc:sldMk cId="4058674423" sldId="432"/>
            <ac:spMk id="2" creationId="{5C7EFBB4-F329-8903-AE14-B813EF2C6689}"/>
          </ac:spMkLst>
        </pc:spChg>
        <pc:spChg chg="mod">
          <ac:chgData name="Cerys Davies" userId="61e71dc1-9594-4277-b52b-4420989f68ee" providerId="ADAL" clId="{A2DDE765-8FDA-46A1-A97A-62BF460A2235}" dt="2025-03-18T14:21:51.214" v="4187" actId="20577"/>
          <ac:spMkLst>
            <pc:docMk/>
            <pc:sldMk cId="4058674423" sldId="432"/>
            <ac:spMk id="3" creationId="{EE9B9271-B282-FEEE-498C-D6880B6F0CDA}"/>
          </ac:spMkLst>
        </pc:spChg>
      </pc:sldChg>
      <pc:sldChg chg="delSp modSp new mod ord">
        <pc:chgData name="Cerys Davies" userId="61e71dc1-9594-4277-b52b-4420989f68ee" providerId="ADAL" clId="{A2DDE765-8FDA-46A1-A97A-62BF460A2235}" dt="2025-03-18T14:33:56.097" v="4377"/>
        <pc:sldMkLst>
          <pc:docMk/>
          <pc:sldMk cId="2106646933" sldId="433"/>
        </pc:sldMkLst>
        <pc:spChg chg="mod">
          <ac:chgData name="Cerys Davies" userId="61e71dc1-9594-4277-b52b-4420989f68ee" providerId="ADAL" clId="{A2DDE765-8FDA-46A1-A97A-62BF460A2235}" dt="2025-03-18T14:33:36.745" v="4374" actId="20577"/>
          <ac:spMkLst>
            <pc:docMk/>
            <pc:sldMk cId="2106646933" sldId="433"/>
            <ac:spMk id="2" creationId="{0717DD7C-8A6D-1DEF-4A80-378AB0D84518}"/>
          </ac:spMkLst>
        </pc:spChg>
        <pc:spChg chg="del">
          <ac:chgData name="Cerys Davies" userId="61e71dc1-9594-4277-b52b-4420989f68ee" providerId="ADAL" clId="{A2DDE765-8FDA-46A1-A97A-62BF460A2235}" dt="2025-03-18T14:33:40.062" v="4375" actId="478"/>
          <ac:spMkLst>
            <pc:docMk/>
            <pc:sldMk cId="2106646933" sldId="433"/>
            <ac:spMk id="3" creationId="{BC9B070A-5EC9-89D9-CDE4-A1613F5778CD}"/>
          </ac:spMkLst>
        </pc:spChg>
      </pc:sldChg>
      <pc:sldChg chg="modSp add mod">
        <pc:chgData name="Cerys Davies" userId="61e71dc1-9594-4277-b52b-4420989f68ee" providerId="ADAL" clId="{A2DDE765-8FDA-46A1-A97A-62BF460A2235}" dt="2025-03-18T14:35:44.742" v="4406" actId="27636"/>
        <pc:sldMkLst>
          <pc:docMk/>
          <pc:sldMk cId="772802323" sldId="434"/>
        </pc:sldMkLst>
        <pc:spChg chg="mod">
          <ac:chgData name="Cerys Davies" userId="61e71dc1-9594-4277-b52b-4420989f68ee" providerId="ADAL" clId="{A2DDE765-8FDA-46A1-A97A-62BF460A2235}" dt="2025-03-18T14:35:44.742" v="4406" actId="27636"/>
          <ac:spMkLst>
            <pc:docMk/>
            <pc:sldMk cId="772802323" sldId="434"/>
            <ac:spMk id="3" creationId="{3C7C36B9-4AD4-638F-4575-B6118DD3EF3D}"/>
          </ac:spMkLst>
        </pc:spChg>
      </pc:sldChg>
      <pc:sldChg chg="add">
        <pc:chgData name="Cerys Davies" userId="61e71dc1-9594-4277-b52b-4420989f68ee" providerId="ADAL" clId="{A2DDE765-8FDA-46A1-A97A-62BF460A2235}" dt="2025-03-18T15:27:10.050" v="5297"/>
        <pc:sldMkLst>
          <pc:docMk/>
          <pc:sldMk cId="972846083" sldId="435"/>
        </pc:sldMkLst>
      </pc:sldChg>
    </pc:docChg>
  </pc:docChgLst>
  <pc:docChgLst>
    <pc:chgData name="Cerys Davies" userId="61e71dc1-9594-4277-b52b-4420989f68ee" providerId="ADAL" clId="{068202CF-5A5D-4BAD-87A0-8A8D5041379D}"/>
    <pc:docChg chg="undo custSel addSld delSld modSld sldOrd">
      <pc:chgData name="Cerys Davies" userId="61e71dc1-9594-4277-b52b-4420989f68ee" providerId="ADAL" clId="{068202CF-5A5D-4BAD-87A0-8A8D5041379D}" dt="2025-01-18T19:11:06.751" v="1386" actId="20577"/>
      <pc:docMkLst>
        <pc:docMk/>
      </pc:docMkLst>
      <pc:sldChg chg="modSp mod">
        <pc:chgData name="Cerys Davies" userId="61e71dc1-9594-4277-b52b-4420989f68ee" providerId="ADAL" clId="{068202CF-5A5D-4BAD-87A0-8A8D5041379D}" dt="2025-01-18T16:21:47.347" v="51" actId="20577"/>
        <pc:sldMkLst>
          <pc:docMk/>
          <pc:sldMk cId="1665280526" sldId="256"/>
        </pc:sldMkLst>
        <pc:spChg chg="mod">
          <ac:chgData name="Cerys Davies" userId="61e71dc1-9594-4277-b52b-4420989f68ee" providerId="ADAL" clId="{068202CF-5A5D-4BAD-87A0-8A8D5041379D}" dt="2025-01-18T16:21:44.745" v="50" actId="20577"/>
          <ac:spMkLst>
            <pc:docMk/>
            <pc:sldMk cId="1665280526" sldId="256"/>
            <ac:spMk id="2" creationId="{290CC950-E77F-15A4-C7E0-E506331E160D}"/>
          </ac:spMkLst>
        </pc:spChg>
        <pc:spChg chg="mod">
          <ac:chgData name="Cerys Davies" userId="61e71dc1-9594-4277-b52b-4420989f68ee" providerId="ADAL" clId="{068202CF-5A5D-4BAD-87A0-8A8D5041379D}" dt="2025-01-18T16:21:47.347" v="51" actId="20577"/>
          <ac:spMkLst>
            <pc:docMk/>
            <pc:sldMk cId="1665280526" sldId="256"/>
            <ac:spMk id="3" creationId="{B3C07B6A-DE2B-9CA1-97D5-CB2C65EFCC71}"/>
          </ac:spMkLst>
        </pc:spChg>
      </pc:sldChg>
      <pc:sldChg chg="modSp del mod">
        <pc:chgData name="Cerys Davies" userId="61e71dc1-9594-4277-b52b-4420989f68ee" providerId="ADAL" clId="{068202CF-5A5D-4BAD-87A0-8A8D5041379D}" dt="2025-01-18T17:03:12.327" v="720" actId="47"/>
        <pc:sldMkLst>
          <pc:docMk/>
          <pc:sldMk cId="0" sldId="257"/>
        </pc:sldMkLst>
      </pc:sldChg>
      <pc:sldChg chg="del">
        <pc:chgData name="Cerys Davies" userId="61e71dc1-9594-4277-b52b-4420989f68ee" providerId="ADAL" clId="{068202CF-5A5D-4BAD-87A0-8A8D5041379D}" dt="2025-01-18T16:23:00.415" v="73" actId="47"/>
        <pc:sldMkLst>
          <pc:docMk/>
          <pc:sldMk cId="910090761" sldId="258"/>
        </pc:sldMkLst>
      </pc:sldChg>
      <pc:sldChg chg="del">
        <pc:chgData name="Cerys Davies" userId="61e71dc1-9594-4277-b52b-4420989f68ee" providerId="ADAL" clId="{068202CF-5A5D-4BAD-87A0-8A8D5041379D}" dt="2025-01-18T16:23:00.415" v="73" actId="47"/>
        <pc:sldMkLst>
          <pc:docMk/>
          <pc:sldMk cId="1302784100" sldId="259"/>
        </pc:sldMkLst>
      </pc:sldChg>
      <pc:sldChg chg="del">
        <pc:chgData name="Cerys Davies" userId="61e71dc1-9594-4277-b52b-4420989f68ee" providerId="ADAL" clId="{068202CF-5A5D-4BAD-87A0-8A8D5041379D}" dt="2025-01-18T16:23:00.415" v="73" actId="47"/>
        <pc:sldMkLst>
          <pc:docMk/>
          <pc:sldMk cId="3759918910" sldId="261"/>
        </pc:sldMkLst>
      </pc:sldChg>
      <pc:sldChg chg="del">
        <pc:chgData name="Cerys Davies" userId="61e71dc1-9594-4277-b52b-4420989f68ee" providerId="ADAL" clId="{068202CF-5A5D-4BAD-87A0-8A8D5041379D}" dt="2025-01-18T16:23:00.415" v="73" actId="47"/>
        <pc:sldMkLst>
          <pc:docMk/>
          <pc:sldMk cId="2018851698" sldId="262"/>
        </pc:sldMkLst>
      </pc:sldChg>
      <pc:sldChg chg="del">
        <pc:chgData name="Cerys Davies" userId="61e71dc1-9594-4277-b52b-4420989f68ee" providerId="ADAL" clId="{068202CF-5A5D-4BAD-87A0-8A8D5041379D}" dt="2025-01-18T16:23:00.415" v="73" actId="47"/>
        <pc:sldMkLst>
          <pc:docMk/>
          <pc:sldMk cId="223377701" sldId="263"/>
        </pc:sldMkLst>
      </pc:sldChg>
      <pc:sldChg chg="del">
        <pc:chgData name="Cerys Davies" userId="61e71dc1-9594-4277-b52b-4420989f68ee" providerId="ADAL" clId="{068202CF-5A5D-4BAD-87A0-8A8D5041379D}" dt="2025-01-18T16:21:54.291" v="52" actId="47"/>
        <pc:sldMkLst>
          <pc:docMk/>
          <pc:sldMk cId="3650340329" sldId="264"/>
        </pc:sldMkLst>
      </pc:sldChg>
      <pc:sldChg chg="del">
        <pc:chgData name="Cerys Davies" userId="61e71dc1-9594-4277-b52b-4420989f68ee" providerId="ADAL" clId="{068202CF-5A5D-4BAD-87A0-8A8D5041379D}" dt="2025-01-18T16:23:00.415" v="73" actId="47"/>
        <pc:sldMkLst>
          <pc:docMk/>
          <pc:sldMk cId="2908041286" sldId="265"/>
        </pc:sldMkLst>
      </pc:sldChg>
      <pc:sldChg chg="del">
        <pc:chgData name="Cerys Davies" userId="61e71dc1-9594-4277-b52b-4420989f68ee" providerId="ADAL" clId="{068202CF-5A5D-4BAD-87A0-8A8D5041379D}" dt="2025-01-18T16:23:00.415" v="73" actId="47"/>
        <pc:sldMkLst>
          <pc:docMk/>
          <pc:sldMk cId="4092264644" sldId="271"/>
        </pc:sldMkLst>
      </pc:sldChg>
      <pc:sldChg chg="del">
        <pc:chgData name="Cerys Davies" userId="61e71dc1-9594-4277-b52b-4420989f68ee" providerId="ADAL" clId="{068202CF-5A5D-4BAD-87A0-8A8D5041379D}" dt="2025-01-18T16:23:00.415" v="73" actId="47"/>
        <pc:sldMkLst>
          <pc:docMk/>
          <pc:sldMk cId="1022273610" sldId="272"/>
        </pc:sldMkLst>
      </pc:sldChg>
      <pc:sldChg chg="del">
        <pc:chgData name="Cerys Davies" userId="61e71dc1-9594-4277-b52b-4420989f68ee" providerId="ADAL" clId="{068202CF-5A5D-4BAD-87A0-8A8D5041379D}" dt="2025-01-18T16:23:00.415" v="73" actId="47"/>
        <pc:sldMkLst>
          <pc:docMk/>
          <pc:sldMk cId="196788099" sldId="273"/>
        </pc:sldMkLst>
      </pc:sldChg>
      <pc:sldChg chg="del">
        <pc:chgData name="Cerys Davies" userId="61e71dc1-9594-4277-b52b-4420989f68ee" providerId="ADAL" clId="{068202CF-5A5D-4BAD-87A0-8A8D5041379D}" dt="2025-01-18T16:23:00.415" v="73" actId="47"/>
        <pc:sldMkLst>
          <pc:docMk/>
          <pc:sldMk cId="2197852892" sldId="277"/>
        </pc:sldMkLst>
      </pc:sldChg>
      <pc:sldChg chg="del">
        <pc:chgData name="Cerys Davies" userId="61e71dc1-9594-4277-b52b-4420989f68ee" providerId="ADAL" clId="{068202CF-5A5D-4BAD-87A0-8A8D5041379D}" dt="2025-01-18T16:23:00.415" v="73" actId="47"/>
        <pc:sldMkLst>
          <pc:docMk/>
          <pc:sldMk cId="3197721205" sldId="282"/>
        </pc:sldMkLst>
      </pc:sldChg>
      <pc:sldChg chg="del">
        <pc:chgData name="Cerys Davies" userId="61e71dc1-9594-4277-b52b-4420989f68ee" providerId="ADAL" clId="{068202CF-5A5D-4BAD-87A0-8A8D5041379D}" dt="2025-01-18T16:23:00.415" v="73" actId="47"/>
        <pc:sldMkLst>
          <pc:docMk/>
          <pc:sldMk cId="1364559368" sldId="283"/>
        </pc:sldMkLst>
      </pc:sldChg>
      <pc:sldChg chg="del">
        <pc:chgData name="Cerys Davies" userId="61e71dc1-9594-4277-b52b-4420989f68ee" providerId="ADAL" clId="{068202CF-5A5D-4BAD-87A0-8A8D5041379D}" dt="2025-01-18T16:23:00.415" v="73" actId="47"/>
        <pc:sldMkLst>
          <pc:docMk/>
          <pc:sldMk cId="139031615" sldId="284"/>
        </pc:sldMkLst>
      </pc:sldChg>
      <pc:sldChg chg="del">
        <pc:chgData name="Cerys Davies" userId="61e71dc1-9594-4277-b52b-4420989f68ee" providerId="ADAL" clId="{068202CF-5A5D-4BAD-87A0-8A8D5041379D}" dt="2025-01-18T16:23:00.415" v="73" actId="47"/>
        <pc:sldMkLst>
          <pc:docMk/>
          <pc:sldMk cId="3503462207" sldId="285"/>
        </pc:sldMkLst>
      </pc:sldChg>
      <pc:sldChg chg="del">
        <pc:chgData name="Cerys Davies" userId="61e71dc1-9594-4277-b52b-4420989f68ee" providerId="ADAL" clId="{068202CF-5A5D-4BAD-87A0-8A8D5041379D}" dt="2025-01-18T16:23:00.415" v="73" actId="47"/>
        <pc:sldMkLst>
          <pc:docMk/>
          <pc:sldMk cId="0" sldId="309"/>
        </pc:sldMkLst>
      </pc:sldChg>
      <pc:sldChg chg="del">
        <pc:chgData name="Cerys Davies" userId="61e71dc1-9594-4277-b52b-4420989f68ee" providerId="ADAL" clId="{068202CF-5A5D-4BAD-87A0-8A8D5041379D}" dt="2025-01-18T16:23:00.415" v="73" actId="47"/>
        <pc:sldMkLst>
          <pc:docMk/>
          <pc:sldMk cId="0" sldId="310"/>
        </pc:sldMkLst>
      </pc:sldChg>
      <pc:sldChg chg="del">
        <pc:chgData name="Cerys Davies" userId="61e71dc1-9594-4277-b52b-4420989f68ee" providerId="ADAL" clId="{068202CF-5A5D-4BAD-87A0-8A8D5041379D}" dt="2025-01-18T16:23:00.415" v="73" actId="47"/>
        <pc:sldMkLst>
          <pc:docMk/>
          <pc:sldMk cId="0" sldId="311"/>
        </pc:sldMkLst>
      </pc:sldChg>
      <pc:sldChg chg="del">
        <pc:chgData name="Cerys Davies" userId="61e71dc1-9594-4277-b52b-4420989f68ee" providerId="ADAL" clId="{068202CF-5A5D-4BAD-87A0-8A8D5041379D}" dt="2025-01-18T16:23:00.415" v="73" actId="47"/>
        <pc:sldMkLst>
          <pc:docMk/>
          <pc:sldMk cId="0" sldId="314"/>
        </pc:sldMkLst>
      </pc:sldChg>
      <pc:sldChg chg="del">
        <pc:chgData name="Cerys Davies" userId="61e71dc1-9594-4277-b52b-4420989f68ee" providerId="ADAL" clId="{068202CF-5A5D-4BAD-87A0-8A8D5041379D}" dt="2025-01-18T16:23:00.415" v="73" actId="47"/>
        <pc:sldMkLst>
          <pc:docMk/>
          <pc:sldMk cId="0" sldId="315"/>
        </pc:sldMkLst>
      </pc:sldChg>
      <pc:sldChg chg="del">
        <pc:chgData name="Cerys Davies" userId="61e71dc1-9594-4277-b52b-4420989f68ee" providerId="ADAL" clId="{068202CF-5A5D-4BAD-87A0-8A8D5041379D}" dt="2025-01-18T16:23:00.415" v="73" actId="47"/>
        <pc:sldMkLst>
          <pc:docMk/>
          <pc:sldMk cId="0" sldId="316"/>
        </pc:sldMkLst>
      </pc:sldChg>
      <pc:sldChg chg="del">
        <pc:chgData name="Cerys Davies" userId="61e71dc1-9594-4277-b52b-4420989f68ee" providerId="ADAL" clId="{068202CF-5A5D-4BAD-87A0-8A8D5041379D}" dt="2025-01-18T16:23:00.415" v="73" actId="47"/>
        <pc:sldMkLst>
          <pc:docMk/>
          <pc:sldMk cId="0" sldId="317"/>
        </pc:sldMkLst>
      </pc:sldChg>
      <pc:sldChg chg="del">
        <pc:chgData name="Cerys Davies" userId="61e71dc1-9594-4277-b52b-4420989f68ee" providerId="ADAL" clId="{068202CF-5A5D-4BAD-87A0-8A8D5041379D}" dt="2025-01-18T16:23:00.415" v="73" actId="47"/>
        <pc:sldMkLst>
          <pc:docMk/>
          <pc:sldMk cId="0" sldId="318"/>
        </pc:sldMkLst>
      </pc:sldChg>
      <pc:sldChg chg="del">
        <pc:chgData name="Cerys Davies" userId="61e71dc1-9594-4277-b52b-4420989f68ee" providerId="ADAL" clId="{068202CF-5A5D-4BAD-87A0-8A8D5041379D}" dt="2025-01-18T16:23:00.415" v="73" actId="47"/>
        <pc:sldMkLst>
          <pc:docMk/>
          <pc:sldMk cId="0" sldId="319"/>
        </pc:sldMkLst>
      </pc:sldChg>
      <pc:sldChg chg="del">
        <pc:chgData name="Cerys Davies" userId="61e71dc1-9594-4277-b52b-4420989f68ee" providerId="ADAL" clId="{068202CF-5A5D-4BAD-87A0-8A8D5041379D}" dt="2025-01-18T16:23:00.415" v="73" actId="47"/>
        <pc:sldMkLst>
          <pc:docMk/>
          <pc:sldMk cId="0" sldId="320"/>
        </pc:sldMkLst>
      </pc:sldChg>
      <pc:sldChg chg="del">
        <pc:chgData name="Cerys Davies" userId="61e71dc1-9594-4277-b52b-4420989f68ee" providerId="ADAL" clId="{068202CF-5A5D-4BAD-87A0-8A8D5041379D}" dt="2025-01-18T16:23:00.415" v="73" actId="47"/>
        <pc:sldMkLst>
          <pc:docMk/>
          <pc:sldMk cId="0" sldId="321"/>
        </pc:sldMkLst>
      </pc:sldChg>
      <pc:sldChg chg="del">
        <pc:chgData name="Cerys Davies" userId="61e71dc1-9594-4277-b52b-4420989f68ee" providerId="ADAL" clId="{068202CF-5A5D-4BAD-87A0-8A8D5041379D}" dt="2025-01-18T16:23:00.415" v="73" actId="47"/>
        <pc:sldMkLst>
          <pc:docMk/>
          <pc:sldMk cId="0" sldId="322"/>
        </pc:sldMkLst>
      </pc:sldChg>
      <pc:sldChg chg="del">
        <pc:chgData name="Cerys Davies" userId="61e71dc1-9594-4277-b52b-4420989f68ee" providerId="ADAL" clId="{068202CF-5A5D-4BAD-87A0-8A8D5041379D}" dt="2025-01-18T16:23:00.415" v="73" actId="47"/>
        <pc:sldMkLst>
          <pc:docMk/>
          <pc:sldMk cId="0" sldId="327"/>
        </pc:sldMkLst>
      </pc:sldChg>
      <pc:sldChg chg="del">
        <pc:chgData name="Cerys Davies" userId="61e71dc1-9594-4277-b52b-4420989f68ee" providerId="ADAL" clId="{068202CF-5A5D-4BAD-87A0-8A8D5041379D}" dt="2025-01-18T16:23:00.415" v="73" actId="47"/>
        <pc:sldMkLst>
          <pc:docMk/>
          <pc:sldMk cId="0" sldId="328"/>
        </pc:sldMkLst>
      </pc:sldChg>
      <pc:sldChg chg="del">
        <pc:chgData name="Cerys Davies" userId="61e71dc1-9594-4277-b52b-4420989f68ee" providerId="ADAL" clId="{068202CF-5A5D-4BAD-87A0-8A8D5041379D}" dt="2025-01-18T16:23:00.415" v="73" actId="47"/>
        <pc:sldMkLst>
          <pc:docMk/>
          <pc:sldMk cId="3711990755" sldId="333"/>
        </pc:sldMkLst>
      </pc:sldChg>
      <pc:sldChg chg="del">
        <pc:chgData name="Cerys Davies" userId="61e71dc1-9594-4277-b52b-4420989f68ee" providerId="ADAL" clId="{068202CF-5A5D-4BAD-87A0-8A8D5041379D}" dt="2025-01-18T16:23:00.415" v="73" actId="47"/>
        <pc:sldMkLst>
          <pc:docMk/>
          <pc:sldMk cId="579738962" sldId="334"/>
        </pc:sldMkLst>
      </pc:sldChg>
      <pc:sldChg chg="del">
        <pc:chgData name="Cerys Davies" userId="61e71dc1-9594-4277-b52b-4420989f68ee" providerId="ADAL" clId="{068202CF-5A5D-4BAD-87A0-8A8D5041379D}" dt="2025-01-18T16:23:00.415" v="73" actId="47"/>
        <pc:sldMkLst>
          <pc:docMk/>
          <pc:sldMk cId="2729816509" sldId="335"/>
        </pc:sldMkLst>
      </pc:sldChg>
      <pc:sldChg chg="del">
        <pc:chgData name="Cerys Davies" userId="61e71dc1-9594-4277-b52b-4420989f68ee" providerId="ADAL" clId="{068202CF-5A5D-4BAD-87A0-8A8D5041379D}" dt="2025-01-18T16:23:00.415" v="73" actId="47"/>
        <pc:sldMkLst>
          <pc:docMk/>
          <pc:sldMk cId="229108251" sldId="336"/>
        </pc:sldMkLst>
      </pc:sldChg>
      <pc:sldChg chg="del">
        <pc:chgData name="Cerys Davies" userId="61e71dc1-9594-4277-b52b-4420989f68ee" providerId="ADAL" clId="{068202CF-5A5D-4BAD-87A0-8A8D5041379D}" dt="2025-01-18T16:23:00.415" v="73" actId="47"/>
        <pc:sldMkLst>
          <pc:docMk/>
          <pc:sldMk cId="3467706793" sldId="337"/>
        </pc:sldMkLst>
      </pc:sldChg>
      <pc:sldChg chg="del">
        <pc:chgData name="Cerys Davies" userId="61e71dc1-9594-4277-b52b-4420989f68ee" providerId="ADAL" clId="{068202CF-5A5D-4BAD-87A0-8A8D5041379D}" dt="2025-01-18T16:23:00.415" v="73" actId="47"/>
        <pc:sldMkLst>
          <pc:docMk/>
          <pc:sldMk cId="3686527209" sldId="338"/>
        </pc:sldMkLst>
      </pc:sldChg>
      <pc:sldChg chg="del">
        <pc:chgData name="Cerys Davies" userId="61e71dc1-9594-4277-b52b-4420989f68ee" providerId="ADAL" clId="{068202CF-5A5D-4BAD-87A0-8A8D5041379D}" dt="2025-01-18T16:23:00.415" v="73" actId="47"/>
        <pc:sldMkLst>
          <pc:docMk/>
          <pc:sldMk cId="853922527" sldId="339"/>
        </pc:sldMkLst>
      </pc:sldChg>
      <pc:sldChg chg="del">
        <pc:chgData name="Cerys Davies" userId="61e71dc1-9594-4277-b52b-4420989f68ee" providerId="ADAL" clId="{068202CF-5A5D-4BAD-87A0-8A8D5041379D}" dt="2025-01-18T16:23:00.415" v="73" actId="47"/>
        <pc:sldMkLst>
          <pc:docMk/>
          <pc:sldMk cId="2551477675" sldId="340"/>
        </pc:sldMkLst>
      </pc:sldChg>
      <pc:sldChg chg="del">
        <pc:chgData name="Cerys Davies" userId="61e71dc1-9594-4277-b52b-4420989f68ee" providerId="ADAL" clId="{068202CF-5A5D-4BAD-87A0-8A8D5041379D}" dt="2025-01-18T16:23:00.415" v="73" actId="47"/>
        <pc:sldMkLst>
          <pc:docMk/>
          <pc:sldMk cId="2682848910" sldId="341"/>
        </pc:sldMkLst>
      </pc:sldChg>
      <pc:sldChg chg="del">
        <pc:chgData name="Cerys Davies" userId="61e71dc1-9594-4277-b52b-4420989f68ee" providerId="ADAL" clId="{068202CF-5A5D-4BAD-87A0-8A8D5041379D}" dt="2025-01-18T16:23:00.415" v="73" actId="47"/>
        <pc:sldMkLst>
          <pc:docMk/>
          <pc:sldMk cId="1372033587" sldId="342"/>
        </pc:sldMkLst>
      </pc:sldChg>
      <pc:sldChg chg="addSp modSp new mod">
        <pc:chgData name="Cerys Davies" userId="61e71dc1-9594-4277-b52b-4420989f68ee" providerId="ADAL" clId="{068202CF-5A5D-4BAD-87A0-8A8D5041379D}" dt="2025-01-18T16:30:50.660" v="78" actId="27636"/>
        <pc:sldMkLst>
          <pc:docMk/>
          <pc:sldMk cId="3322431067" sldId="343"/>
        </pc:sldMkLst>
        <pc:spChg chg="mod">
          <ac:chgData name="Cerys Davies" userId="61e71dc1-9594-4277-b52b-4420989f68ee" providerId="ADAL" clId="{068202CF-5A5D-4BAD-87A0-8A8D5041379D}" dt="2025-01-18T16:30:50.660" v="78" actId="27636"/>
          <ac:spMkLst>
            <pc:docMk/>
            <pc:sldMk cId="3322431067" sldId="343"/>
            <ac:spMk id="3" creationId="{5BF487CE-3B4F-DC9B-5283-D22405EA2AC0}"/>
          </ac:spMkLst>
        </pc:spChg>
        <pc:picChg chg="add mod">
          <ac:chgData name="Cerys Davies" userId="61e71dc1-9594-4277-b52b-4420989f68ee" providerId="ADAL" clId="{068202CF-5A5D-4BAD-87A0-8A8D5041379D}" dt="2025-01-18T16:23:21.075" v="76" actId="1076"/>
          <ac:picMkLst>
            <pc:docMk/>
            <pc:sldMk cId="3322431067" sldId="343"/>
            <ac:picMk id="4" creationId="{7258E2CF-1C60-D0E7-C0C5-47A87806A1B3}"/>
          </ac:picMkLst>
        </pc:picChg>
      </pc:sldChg>
      <pc:sldChg chg="modSp new mod">
        <pc:chgData name="Cerys Davies" userId="61e71dc1-9594-4277-b52b-4420989f68ee" providerId="ADAL" clId="{068202CF-5A5D-4BAD-87A0-8A8D5041379D}" dt="2025-01-18T16:32:16.325" v="81" actId="27636"/>
        <pc:sldMkLst>
          <pc:docMk/>
          <pc:sldMk cId="3289219567" sldId="344"/>
        </pc:sldMkLst>
        <pc:spChg chg="mod">
          <ac:chgData name="Cerys Davies" userId="61e71dc1-9594-4277-b52b-4420989f68ee" providerId="ADAL" clId="{068202CF-5A5D-4BAD-87A0-8A8D5041379D}" dt="2025-01-18T16:32:16.325" v="81" actId="27636"/>
          <ac:spMkLst>
            <pc:docMk/>
            <pc:sldMk cId="3289219567" sldId="344"/>
            <ac:spMk id="3" creationId="{F4B4E88A-74A0-1185-843B-6B04D552FEB7}"/>
          </ac:spMkLst>
        </pc:spChg>
      </pc:sldChg>
      <pc:sldChg chg="modSp new mod">
        <pc:chgData name="Cerys Davies" userId="61e71dc1-9594-4277-b52b-4420989f68ee" providerId="ADAL" clId="{068202CF-5A5D-4BAD-87A0-8A8D5041379D}" dt="2025-01-18T16:33:36.336" v="122"/>
        <pc:sldMkLst>
          <pc:docMk/>
          <pc:sldMk cId="4262790907" sldId="345"/>
        </pc:sldMkLst>
        <pc:spChg chg="mod">
          <ac:chgData name="Cerys Davies" userId="61e71dc1-9594-4277-b52b-4420989f68ee" providerId="ADAL" clId="{068202CF-5A5D-4BAD-87A0-8A8D5041379D}" dt="2025-01-18T16:33:05.392" v="116" actId="14100"/>
          <ac:spMkLst>
            <pc:docMk/>
            <pc:sldMk cId="4262790907" sldId="345"/>
            <ac:spMk id="2" creationId="{762BDA28-A715-9D23-B0FA-DE28510F5243}"/>
          </ac:spMkLst>
        </pc:spChg>
        <pc:spChg chg="mod">
          <ac:chgData name="Cerys Davies" userId="61e71dc1-9594-4277-b52b-4420989f68ee" providerId="ADAL" clId="{068202CF-5A5D-4BAD-87A0-8A8D5041379D}" dt="2025-01-18T16:33:36.336" v="122"/>
          <ac:spMkLst>
            <pc:docMk/>
            <pc:sldMk cId="4262790907" sldId="345"/>
            <ac:spMk id="3" creationId="{E0EF16C9-076B-6493-B251-27F23924308C}"/>
          </ac:spMkLst>
        </pc:spChg>
      </pc:sldChg>
      <pc:sldChg chg="modSp new mod">
        <pc:chgData name="Cerys Davies" userId="61e71dc1-9594-4277-b52b-4420989f68ee" providerId="ADAL" clId="{068202CF-5A5D-4BAD-87A0-8A8D5041379D}" dt="2025-01-18T16:34:15.101" v="150" actId="1076"/>
        <pc:sldMkLst>
          <pc:docMk/>
          <pc:sldMk cId="2235868994" sldId="346"/>
        </pc:sldMkLst>
        <pc:spChg chg="mod">
          <ac:chgData name="Cerys Davies" userId="61e71dc1-9594-4277-b52b-4420989f68ee" providerId="ADAL" clId="{068202CF-5A5D-4BAD-87A0-8A8D5041379D}" dt="2025-01-18T16:34:09.577" v="147" actId="20577"/>
          <ac:spMkLst>
            <pc:docMk/>
            <pc:sldMk cId="2235868994" sldId="346"/>
            <ac:spMk id="2" creationId="{19D66505-6D90-600E-8102-262B2B8230B1}"/>
          </ac:spMkLst>
        </pc:spChg>
        <pc:spChg chg="mod">
          <ac:chgData name="Cerys Davies" userId="61e71dc1-9594-4277-b52b-4420989f68ee" providerId="ADAL" clId="{068202CF-5A5D-4BAD-87A0-8A8D5041379D}" dt="2025-01-18T16:34:15.101" v="150" actId="1076"/>
          <ac:spMkLst>
            <pc:docMk/>
            <pc:sldMk cId="2235868994" sldId="346"/>
            <ac:spMk id="3" creationId="{3BC1FFB6-7C2D-CABB-04B9-BC74A9754A73}"/>
          </ac:spMkLst>
        </pc:spChg>
      </pc:sldChg>
      <pc:sldChg chg="modSp new mod">
        <pc:chgData name="Cerys Davies" userId="61e71dc1-9594-4277-b52b-4420989f68ee" providerId="ADAL" clId="{068202CF-5A5D-4BAD-87A0-8A8D5041379D}" dt="2025-01-18T16:35:06.465" v="173" actId="1076"/>
        <pc:sldMkLst>
          <pc:docMk/>
          <pc:sldMk cId="1527460920" sldId="347"/>
        </pc:sldMkLst>
      </pc:sldChg>
      <pc:sldChg chg="modSp new mod">
        <pc:chgData name="Cerys Davies" userId="61e71dc1-9594-4277-b52b-4420989f68ee" providerId="ADAL" clId="{068202CF-5A5D-4BAD-87A0-8A8D5041379D}" dt="2025-01-18T16:40:23.755" v="221" actId="27636"/>
        <pc:sldMkLst>
          <pc:docMk/>
          <pc:sldMk cId="2640208271" sldId="348"/>
        </pc:sldMkLst>
        <pc:spChg chg="mod">
          <ac:chgData name="Cerys Davies" userId="61e71dc1-9594-4277-b52b-4420989f68ee" providerId="ADAL" clId="{068202CF-5A5D-4BAD-87A0-8A8D5041379D}" dt="2025-01-18T16:36:22.438" v="210" actId="20577"/>
          <ac:spMkLst>
            <pc:docMk/>
            <pc:sldMk cId="2640208271" sldId="348"/>
            <ac:spMk id="2" creationId="{5035C9AC-59D1-5177-53B4-49022E7B26B5}"/>
          </ac:spMkLst>
        </pc:spChg>
        <pc:spChg chg="mod">
          <ac:chgData name="Cerys Davies" userId="61e71dc1-9594-4277-b52b-4420989f68ee" providerId="ADAL" clId="{068202CF-5A5D-4BAD-87A0-8A8D5041379D}" dt="2025-01-18T16:40:23.755" v="221" actId="27636"/>
          <ac:spMkLst>
            <pc:docMk/>
            <pc:sldMk cId="2640208271" sldId="348"/>
            <ac:spMk id="3" creationId="{792FA103-3A8C-9BDB-0F6C-8C034D43319A}"/>
          </ac:spMkLst>
        </pc:spChg>
      </pc:sldChg>
      <pc:sldChg chg="modSp new mod">
        <pc:chgData name="Cerys Davies" userId="61e71dc1-9594-4277-b52b-4420989f68ee" providerId="ADAL" clId="{068202CF-5A5D-4BAD-87A0-8A8D5041379D}" dt="2025-01-18T16:41:09.935" v="252" actId="14100"/>
        <pc:sldMkLst>
          <pc:docMk/>
          <pc:sldMk cId="2960584825" sldId="349"/>
        </pc:sldMkLst>
      </pc:sldChg>
      <pc:sldChg chg="modSp new mod">
        <pc:chgData name="Cerys Davies" userId="61e71dc1-9594-4277-b52b-4420989f68ee" providerId="ADAL" clId="{068202CF-5A5D-4BAD-87A0-8A8D5041379D}" dt="2025-01-18T16:42:03.266" v="281" actId="27636"/>
        <pc:sldMkLst>
          <pc:docMk/>
          <pc:sldMk cId="1485442968" sldId="350"/>
        </pc:sldMkLst>
      </pc:sldChg>
      <pc:sldChg chg="modSp new mod">
        <pc:chgData name="Cerys Davies" userId="61e71dc1-9594-4277-b52b-4420989f68ee" providerId="ADAL" clId="{068202CF-5A5D-4BAD-87A0-8A8D5041379D}" dt="2025-01-18T16:43:50.357" v="426" actId="27636"/>
        <pc:sldMkLst>
          <pc:docMk/>
          <pc:sldMk cId="2265612274" sldId="351"/>
        </pc:sldMkLst>
        <pc:spChg chg="mod">
          <ac:chgData name="Cerys Davies" userId="61e71dc1-9594-4277-b52b-4420989f68ee" providerId="ADAL" clId="{068202CF-5A5D-4BAD-87A0-8A8D5041379D}" dt="2025-01-18T16:43:34.535" v="421" actId="20577"/>
          <ac:spMkLst>
            <pc:docMk/>
            <pc:sldMk cId="2265612274" sldId="351"/>
            <ac:spMk id="2" creationId="{B82F7F04-241D-C6E9-D2A5-C17F4CE750A1}"/>
          </ac:spMkLst>
        </pc:spChg>
        <pc:spChg chg="mod">
          <ac:chgData name="Cerys Davies" userId="61e71dc1-9594-4277-b52b-4420989f68ee" providerId="ADAL" clId="{068202CF-5A5D-4BAD-87A0-8A8D5041379D}" dt="2025-01-18T16:43:50.357" v="426" actId="27636"/>
          <ac:spMkLst>
            <pc:docMk/>
            <pc:sldMk cId="2265612274" sldId="351"/>
            <ac:spMk id="3" creationId="{A68B25F7-C140-4DC6-623A-9C4A027D8562}"/>
          </ac:spMkLst>
        </pc:spChg>
      </pc:sldChg>
      <pc:sldChg chg="modSp new mod">
        <pc:chgData name="Cerys Davies" userId="61e71dc1-9594-4277-b52b-4420989f68ee" providerId="ADAL" clId="{068202CF-5A5D-4BAD-87A0-8A8D5041379D}" dt="2025-01-18T16:44:25.710" v="455" actId="27636"/>
        <pc:sldMkLst>
          <pc:docMk/>
          <pc:sldMk cId="1858170250" sldId="352"/>
        </pc:sldMkLst>
        <pc:spChg chg="mod">
          <ac:chgData name="Cerys Davies" userId="61e71dc1-9594-4277-b52b-4420989f68ee" providerId="ADAL" clId="{068202CF-5A5D-4BAD-87A0-8A8D5041379D}" dt="2025-01-18T16:44:16.927" v="450" actId="20577"/>
          <ac:spMkLst>
            <pc:docMk/>
            <pc:sldMk cId="1858170250" sldId="352"/>
            <ac:spMk id="2" creationId="{111173D0-0D51-8596-D961-88C679014851}"/>
          </ac:spMkLst>
        </pc:spChg>
        <pc:spChg chg="mod">
          <ac:chgData name="Cerys Davies" userId="61e71dc1-9594-4277-b52b-4420989f68ee" providerId="ADAL" clId="{068202CF-5A5D-4BAD-87A0-8A8D5041379D}" dt="2025-01-18T16:44:25.710" v="455" actId="27636"/>
          <ac:spMkLst>
            <pc:docMk/>
            <pc:sldMk cId="1858170250" sldId="352"/>
            <ac:spMk id="3" creationId="{5EB2E273-6E91-1A6A-34B9-7B75C51D18B8}"/>
          </ac:spMkLst>
        </pc:spChg>
      </pc:sldChg>
      <pc:sldChg chg="modSp new mod">
        <pc:chgData name="Cerys Davies" userId="61e71dc1-9594-4277-b52b-4420989f68ee" providerId="ADAL" clId="{068202CF-5A5D-4BAD-87A0-8A8D5041379D}" dt="2025-01-18T16:45:32.939" v="523" actId="1076"/>
        <pc:sldMkLst>
          <pc:docMk/>
          <pc:sldMk cId="1351050005" sldId="353"/>
        </pc:sldMkLst>
        <pc:spChg chg="mod">
          <ac:chgData name="Cerys Davies" userId="61e71dc1-9594-4277-b52b-4420989f68ee" providerId="ADAL" clId="{068202CF-5A5D-4BAD-87A0-8A8D5041379D}" dt="2025-01-18T16:45:29.497" v="522" actId="1076"/>
          <ac:spMkLst>
            <pc:docMk/>
            <pc:sldMk cId="1351050005" sldId="353"/>
            <ac:spMk id="2" creationId="{7DFA3AAA-FA7C-6086-A240-A779B6B4FB5B}"/>
          </ac:spMkLst>
        </pc:spChg>
        <pc:spChg chg="mod">
          <ac:chgData name="Cerys Davies" userId="61e71dc1-9594-4277-b52b-4420989f68ee" providerId="ADAL" clId="{068202CF-5A5D-4BAD-87A0-8A8D5041379D}" dt="2025-01-18T16:45:32.939" v="523" actId="1076"/>
          <ac:spMkLst>
            <pc:docMk/>
            <pc:sldMk cId="1351050005" sldId="353"/>
            <ac:spMk id="3" creationId="{47DF570D-3D29-C78E-4D0E-49959AE1C52B}"/>
          </ac:spMkLst>
        </pc:spChg>
      </pc:sldChg>
      <pc:sldChg chg="modSp new mod">
        <pc:chgData name="Cerys Davies" userId="61e71dc1-9594-4277-b52b-4420989f68ee" providerId="ADAL" clId="{068202CF-5A5D-4BAD-87A0-8A8D5041379D}" dt="2025-01-18T16:47:50.922" v="558" actId="27636"/>
        <pc:sldMkLst>
          <pc:docMk/>
          <pc:sldMk cId="3408862006" sldId="354"/>
        </pc:sldMkLst>
        <pc:spChg chg="mod">
          <ac:chgData name="Cerys Davies" userId="61e71dc1-9594-4277-b52b-4420989f68ee" providerId="ADAL" clId="{068202CF-5A5D-4BAD-87A0-8A8D5041379D}" dt="2025-01-18T16:47:09.350" v="551" actId="20577"/>
          <ac:spMkLst>
            <pc:docMk/>
            <pc:sldMk cId="3408862006" sldId="354"/>
            <ac:spMk id="2" creationId="{7ED824A4-953C-9120-BA7A-B7F9E0DAE5E2}"/>
          </ac:spMkLst>
        </pc:spChg>
        <pc:spChg chg="mod">
          <ac:chgData name="Cerys Davies" userId="61e71dc1-9594-4277-b52b-4420989f68ee" providerId="ADAL" clId="{068202CF-5A5D-4BAD-87A0-8A8D5041379D}" dt="2025-01-18T16:47:50.922" v="558" actId="27636"/>
          <ac:spMkLst>
            <pc:docMk/>
            <pc:sldMk cId="3408862006" sldId="354"/>
            <ac:spMk id="3" creationId="{0182FE7E-4331-FF9A-0045-CCDD209A874D}"/>
          </ac:spMkLst>
        </pc:spChg>
      </pc:sldChg>
      <pc:sldChg chg="modSp new mod">
        <pc:chgData name="Cerys Davies" userId="61e71dc1-9594-4277-b52b-4420989f68ee" providerId="ADAL" clId="{068202CF-5A5D-4BAD-87A0-8A8D5041379D}" dt="2025-01-18T16:48:52.998" v="601" actId="1076"/>
        <pc:sldMkLst>
          <pc:docMk/>
          <pc:sldMk cId="2654905593" sldId="355"/>
        </pc:sldMkLst>
        <pc:spChg chg="mod">
          <ac:chgData name="Cerys Davies" userId="61e71dc1-9594-4277-b52b-4420989f68ee" providerId="ADAL" clId="{068202CF-5A5D-4BAD-87A0-8A8D5041379D}" dt="2025-01-18T16:48:26.867" v="598" actId="20577"/>
          <ac:spMkLst>
            <pc:docMk/>
            <pc:sldMk cId="2654905593" sldId="355"/>
            <ac:spMk id="2" creationId="{7B427FD0-8CAC-7756-F83B-3E0D0EB19D2C}"/>
          </ac:spMkLst>
        </pc:spChg>
        <pc:spChg chg="mod">
          <ac:chgData name="Cerys Davies" userId="61e71dc1-9594-4277-b52b-4420989f68ee" providerId="ADAL" clId="{068202CF-5A5D-4BAD-87A0-8A8D5041379D}" dt="2025-01-18T16:48:52.998" v="601" actId="1076"/>
          <ac:spMkLst>
            <pc:docMk/>
            <pc:sldMk cId="2654905593" sldId="355"/>
            <ac:spMk id="3" creationId="{EC82F00C-8B4B-EC67-DAE4-691B039CD891}"/>
          </ac:spMkLst>
        </pc:spChg>
      </pc:sldChg>
      <pc:sldChg chg="modSp new mod">
        <pc:chgData name="Cerys Davies" userId="61e71dc1-9594-4277-b52b-4420989f68ee" providerId="ADAL" clId="{068202CF-5A5D-4BAD-87A0-8A8D5041379D}" dt="2025-01-18T16:50:07.092" v="608" actId="27636"/>
        <pc:sldMkLst>
          <pc:docMk/>
          <pc:sldMk cId="4195093175" sldId="356"/>
        </pc:sldMkLst>
      </pc:sldChg>
      <pc:sldChg chg="modSp new mod">
        <pc:chgData name="Cerys Davies" userId="61e71dc1-9594-4277-b52b-4420989f68ee" providerId="ADAL" clId="{068202CF-5A5D-4BAD-87A0-8A8D5041379D}" dt="2025-01-18T16:50:49.957" v="614" actId="1076"/>
        <pc:sldMkLst>
          <pc:docMk/>
          <pc:sldMk cId="3625994135" sldId="357"/>
        </pc:sldMkLst>
      </pc:sldChg>
      <pc:sldChg chg="modSp new mod">
        <pc:chgData name="Cerys Davies" userId="61e71dc1-9594-4277-b52b-4420989f68ee" providerId="ADAL" clId="{068202CF-5A5D-4BAD-87A0-8A8D5041379D}" dt="2025-01-18T16:51:09.412" v="615"/>
        <pc:sldMkLst>
          <pc:docMk/>
          <pc:sldMk cId="2147856419" sldId="358"/>
        </pc:sldMkLst>
      </pc:sldChg>
      <pc:sldChg chg="modSp new mod">
        <pc:chgData name="Cerys Davies" userId="61e71dc1-9594-4277-b52b-4420989f68ee" providerId="ADAL" clId="{068202CF-5A5D-4BAD-87A0-8A8D5041379D}" dt="2025-01-18T16:51:42.720" v="622" actId="27636"/>
        <pc:sldMkLst>
          <pc:docMk/>
          <pc:sldMk cId="3302950259" sldId="359"/>
        </pc:sldMkLst>
      </pc:sldChg>
      <pc:sldChg chg="modSp new mod">
        <pc:chgData name="Cerys Davies" userId="61e71dc1-9594-4277-b52b-4420989f68ee" providerId="ADAL" clId="{068202CF-5A5D-4BAD-87A0-8A8D5041379D}" dt="2025-01-18T16:52:40.140" v="683" actId="27636"/>
        <pc:sldMkLst>
          <pc:docMk/>
          <pc:sldMk cId="1103880808" sldId="360"/>
        </pc:sldMkLst>
        <pc:spChg chg="mod">
          <ac:chgData name="Cerys Davies" userId="61e71dc1-9594-4277-b52b-4420989f68ee" providerId="ADAL" clId="{068202CF-5A5D-4BAD-87A0-8A8D5041379D}" dt="2025-01-18T16:52:19.189" v="680" actId="14100"/>
          <ac:spMkLst>
            <pc:docMk/>
            <pc:sldMk cId="1103880808" sldId="360"/>
            <ac:spMk id="2" creationId="{21DFA29A-8BA0-B5D2-C77F-D60C2901E117}"/>
          </ac:spMkLst>
        </pc:spChg>
        <pc:spChg chg="mod">
          <ac:chgData name="Cerys Davies" userId="61e71dc1-9594-4277-b52b-4420989f68ee" providerId="ADAL" clId="{068202CF-5A5D-4BAD-87A0-8A8D5041379D}" dt="2025-01-18T16:52:40.140" v="683" actId="27636"/>
          <ac:spMkLst>
            <pc:docMk/>
            <pc:sldMk cId="1103880808" sldId="360"/>
            <ac:spMk id="3" creationId="{F1931B60-268C-5BC4-4382-3E5861C2896C}"/>
          </ac:spMkLst>
        </pc:spChg>
      </pc:sldChg>
      <pc:sldChg chg="addSp modSp new mod">
        <pc:chgData name="Cerys Davies" userId="61e71dc1-9594-4277-b52b-4420989f68ee" providerId="ADAL" clId="{068202CF-5A5D-4BAD-87A0-8A8D5041379D}" dt="2025-01-18T17:03:06.837" v="719" actId="1076"/>
        <pc:sldMkLst>
          <pc:docMk/>
          <pc:sldMk cId="4041639774" sldId="361"/>
        </pc:sldMkLst>
        <pc:spChg chg="mod">
          <ac:chgData name="Cerys Davies" userId="61e71dc1-9594-4277-b52b-4420989f68ee" providerId="ADAL" clId="{068202CF-5A5D-4BAD-87A0-8A8D5041379D}" dt="2025-01-18T17:02:43.097" v="715" actId="20577"/>
          <ac:spMkLst>
            <pc:docMk/>
            <pc:sldMk cId="4041639774" sldId="361"/>
            <ac:spMk id="2" creationId="{575E03C8-F1DB-AF0E-9FD7-3C3A06ED6C81}"/>
          </ac:spMkLst>
        </pc:spChg>
        <pc:spChg chg="mod">
          <ac:chgData name="Cerys Davies" userId="61e71dc1-9594-4277-b52b-4420989f68ee" providerId="ADAL" clId="{068202CF-5A5D-4BAD-87A0-8A8D5041379D}" dt="2025-01-18T17:02:45.308" v="716"/>
          <ac:spMkLst>
            <pc:docMk/>
            <pc:sldMk cId="4041639774" sldId="361"/>
            <ac:spMk id="3" creationId="{835AF1DA-05C0-9B95-E719-BA23AE16A5B1}"/>
          </ac:spMkLst>
        </pc:spChg>
      </pc:sldChg>
      <pc:sldChg chg="modSp new mod">
        <pc:chgData name="Cerys Davies" userId="61e71dc1-9594-4277-b52b-4420989f68ee" providerId="ADAL" clId="{068202CF-5A5D-4BAD-87A0-8A8D5041379D}" dt="2025-01-18T17:15:03.916" v="748" actId="20577"/>
        <pc:sldMkLst>
          <pc:docMk/>
          <pc:sldMk cId="2837429482" sldId="362"/>
        </pc:sldMkLst>
        <pc:spChg chg="mod">
          <ac:chgData name="Cerys Davies" userId="61e71dc1-9594-4277-b52b-4420989f68ee" providerId="ADAL" clId="{068202CF-5A5D-4BAD-87A0-8A8D5041379D}" dt="2025-01-18T17:15:03.916" v="748" actId="20577"/>
          <ac:spMkLst>
            <pc:docMk/>
            <pc:sldMk cId="2837429482" sldId="362"/>
            <ac:spMk id="2" creationId="{C9F2812B-C811-E01D-948E-4FBCB829964C}"/>
          </ac:spMkLst>
        </pc:spChg>
      </pc:sldChg>
      <pc:sldChg chg="modSp new mod">
        <pc:chgData name="Cerys Davies" userId="61e71dc1-9594-4277-b52b-4420989f68ee" providerId="ADAL" clId="{068202CF-5A5D-4BAD-87A0-8A8D5041379D}" dt="2025-01-18T16:42:41.988" v="374" actId="20577"/>
        <pc:sldMkLst>
          <pc:docMk/>
          <pc:sldMk cId="3426743794" sldId="363"/>
        </pc:sldMkLst>
      </pc:sldChg>
      <pc:sldChg chg="addSp modSp new mod setBg">
        <pc:chgData name="Cerys Davies" userId="61e71dc1-9594-4277-b52b-4420989f68ee" providerId="ADAL" clId="{068202CF-5A5D-4BAD-87A0-8A8D5041379D}" dt="2025-01-18T17:00:31.437" v="686" actId="26606"/>
        <pc:sldMkLst>
          <pc:docMk/>
          <pc:sldMk cId="2306434187" sldId="364"/>
        </pc:sldMkLst>
      </pc:sldChg>
      <pc:sldChg chg="addSp modSp new mod setBg">
        <pc:chgData name="Cerys Davies" userId="61e71dc1-9594-4277-b52b-4420989f68ee" providerId="ADAL" clId="{068202CF-5A5D-4BAD-87A0-8A8D5041379D}" dt="2025-01-18T17:02:10.603" v="691" actId="962"/>
        <pc:sldMkLst>
          <pc:docMk/>
          <pc:sldMk cId="1707545982" sldId="365"/>
        </pc:sldMkLst>
        <pc:spChg chg="add">
          <ac:chgData name="Cerys Davies" userId="61e71dc1-9594-4277-b52b-4420989f68ee" providerId="ADAL" clId="{068202CF-5A5D-4BAD-87A0-8A8D5041379D}" dt="2025-01-18T17:02:04.604" v="689" actId="26606"/>
          <ac:spMkLst>
            <pc:docMk/>
            <pc:sldMk cId="1707545982" sldId="365"/>
            <ac:spMk id="8" creationId="{03E8462A-FEBA-4848-81CC-3F8DA3E477BE}"/>
          </ac:spMkLst>
        </pc:spChg>
        <pc:spChg chg="add">
          <ac:chgData name="Cerys Davies" userId="61e71dc1-9594-4277-b52b-4420989f68ee" providerId="ADAL" clId="{068202CF-5A5D-4BAD-87A0-8A8D5041379D}" dt="2025-01-18T17:02:04.604" v="689" actId="26606"/>
          <ac:spMkLst>
            <pc:docMk/>
            <pc:sldMk cId="1707545982" sldId="365"/>
            <ac:spMk id="21" creationId="{7941F9B1-B01B-4A84-89D9-B169AEB4E456}"/>
          </ac:spMkLst>
        </pc:spChg>
        <pc:grpChg chg="add">
          <ac:chgData name="Cerys Davies" userId="61e71dc1-9594-4277-b52b-4420989f68ee" providerId="ADAL" clId="{068202CF-5A5D-4BAD-87A0-8A8D5041379D}" dt="2025-01-18T17:02:04.604" v="689" actId="26606"/>
          <ac:grpSpMkLst>
            <pc:docMk/>
            <pc:sldMk cId="1707545982" sldId="365"/>
            <ac:grpSpMk id="10" creationId="{2109F83F-40FE-4DB3-84CC-09FB3340D06D}"/>
          </ac:grpSpMkLst>
        </pc:grpChg>
        <pc:picChg chg="add mod">
          <ac:chgData name="Cerys Davies" userId="61e71dc1-9594-4277-b52b-4420989f68ee" providerId="ADAL" clId="{068202CF-5A5D-4BAD-87A0-8A8D5041379D}" dt="2025-01-18T17:02:10.603" v="691" actId="962"/>
          <ac:picMkLst>
            <pc:docMk/>
            <pc:sldMk cId="1707545982" sldId="365"/>
            <ac:picMk id="3" creationId="{002FC58A-673B-04F1-A069-99C4FF4C11F4}"/>
          </ac:picMkLst>
        </pc:picChg>
      </pc:sldChg>
      <pc:sldChg chg="modSp new mod">
        <pc:chgData name="Cerys Davies" userId="61e71dc1-9594-4277-b52b-4420989f68ee" providerId="ADAL" clId="{068202CF-5A5D-4BAD-87A0-8A8D5041379D}" dt="2025-01-18T17:25:39.956" v="814" actId="20577"/>
        <pc:sldMkLst>
          <pc:docMk/>
          <pc:sldMk cId="2380986370" sldId="366"/>
        </pc:sldMkLst>
        <pc:spChg chg="mod">
          <ac:chgData name="Cerys Davies" userId="61e71dc1-9594-4277-b52b-4420989f68ee" providerId="ADAL" clId="{068202CF-5A5D-4BAD-87A0-8A8D5041379D}" dt="2025-01-18T17:25:39.956" v="814" actId="20577"/>
          <ac:spMkLst>
            <pc:docMk/>
            <pc:sldMk cId="2380986370" sldId="366"/>
            <ac:spMk id="2" creationId="{81BC9F55-0D84-671E-B418-3C0A736F0C26}"/>
          </ac:spMkLst>
        </pc:spChg>
      </pc:sldChg>
      <pc:sldChg chg="modSp new mod">
        <pc:chgData name="Cerys Davies" userId="61e71dc1-9594-4277-b52b-4420989f68ee" providerId="ADAL" clId="{068202CF-5A5D-4BAD-87A0-8A8D5041379D}" dt="2025-01-18T17:26:10.690" v="839" actId="1076"/>
        <pc:sldMkLst>
          <pc:docMk/>
          <pc:sldMk cId="3067439951" sldId="367"/>
        </pc:sldMkLst>
        <pc:spChg chg="mod">
          <ac:chgData name="Cerys Davies" userId="61e71dc1-9594-4277-b52b-4420989f68ee" providerId="ADAL" clId="{068202CF-5A5D-4BAD-87A0-8A8D5041379D}" dt="2025-01-18T17:26:07.010" v="838" actId="14100"/>
          <ac:spMkLst>
            <pc:docMk/>
            <pc:sldMk cId="3067439951" sldId="367"/>
            <ac:spMk id="2" creationId="{C7731016-86C4-D38F-649F-E8B774B96A40}"/>
          </ac:spMkLst>
        </pc:spChg>
        <pc:spChg chg="mod">
          <ac:chgData name="Cerys Davies" userId="61e71dc1-9594-4277-b52b-4420989f68ee" providerId="ADAL" clId="{068202CF-5A5D-4BAD-87A0-8A8D5041379D}" dt="2025-01-18T17:26:10.690" v="839" actId="1076"/>
          <ac:spMkLst>
            <pc:docMk/>
            <pc:sldMk cId="3067439951" sldId="367"/>
            <ac:spMk id="3" creationId="{3CDC108D-A7A7-D4CE-8A41-463020F0D5E7}"/>
          </ac:spMkLst>
        </pc:spChg>
      </pc:sldChg>
      <pc:sldChg chg="modSp new mod">
        <pc:chgData name="Cerys Davies" userId="61e71dc1-9594-4277-b52b-4420989f68ee" providerId="ADAL" clId="{068202CF-5A5D-4BAD-87A0-8A8D5041379D}" dt="2025-01-18T17:27:38.921" v="892" actId="1076"/>
        <pc:sldMkLst>
          <pc:docMk/>
          <pc:sldMk cId="3088609305" sldId="368"/>
        </pc:sldMkLst>
        <pc:spChg chg="mod">
          <ac:chgData name="Cerys Davies" userId="61e71dc1-9594-4277-b52b-4420989f68ee" providerId="ADAL" clId="{068202CF-5A5D-4BAD-87A0-8A8D5041379D}" dt="2025-01-18T17:27:24.861" v="889" actId="14100"/>
          <ac:spMkLst>
            <pc:docMk/>
            <pc:sldMk cId="3088609305" sldId="368"/>
            <ac:spMk id="2" creationId="{CC965589-36AD-A6DF-F542-EEA9FD8637E6}"/>
          </ac:spMkLst>
        </pc:spChg>
        <pc:spChg chg="mod">
          <ac:chgData name="Cerys Davies" userId="61e71dc1-9594-4277-b52b-4420989f68ee" providerId="ADAL" clId="{068202CF-5A5D-4BAD-87A0-8A8D5041379D}" dt="2025-01-18T17:27:38.921" v="892" actId="1076"/>
          <ac:spMkLst>
            <pc:docMk/>
            <pc:sldMk cId="3088609305" sldId="368"/>
            <ac:spMk id="3" creationId="{6F9A2FF8-5A1C-B15D-B4C1-5F661621C85B}"/>
          </ac:spMkLst>
        </pc:spChg>
      </pc:sldChg>
      <pc:sldChg chg="addSp modSp new mod">
        <pc:chgData name="Cerys Davies" userId="61e71dc1-9594-4277-b52b-4420989f68ee" providerId="ADAL" clId="{068202CF-5A5D-4BAD-87A0-8A8D5041379D}" dt="2025-01-18T17:31:09.662" v="947" actId="1076"/>
        <pc:sldMkLst>
          <pc:docMk/>
          <pc:sldMk cId="1377014849" sldId="369"/>
        </pc:sldMkLst>
        <pc:spChg chg="mod">
          <ac:chgData name="Cerys Davies" userId="61e71dc1-9594-4277-b52b-4420989f68ee" providerId="ADAL" clId="{068202CF-5A5D-4BAD-87A0-8A8D5041379D}" dt="2025-01-18T17:30:48.461" v="943" actId="14100"/>
          <ac:spMkLst>
            <pc:docMk/>
            <pc:sldMk cId="1377014849" sldId="369"/>
            <ac:spMk id="2" creationId="{8E16ADD6-AB12-E96B-A852-A07A62E8EFA8}"/>
          </ac:spMkLst>
        </pc:spChg>
        <pc:spChg chg="mod">
          <ac:chgData name="Cerys Davies" userId="61e71dc1-9594-4277-b52b-4420989f68ee" providerId="ADAL" clId="{068202CF-5A5D-4BAD-87A0-8A8D5041379D}" dt="2025-01-18T17:31:09.662" v="947" actId="1076"/>
          <ac:spMkLst>
            <pc:docMk/>
            <pc:sldMk cId="1377014849" sldId="369"/>
            <ac:spMk id="3" creationId="{F2201280-9994-0747-235C-06EBDA0F6360}"/>
          </ac:spMkLst>
        </pc:spChg>
        <pc:picChg chg="add mod">
          <ac:chgData name="Cerys Davies" userId="61e71dc1-9594-4277-b52b-4420989f68ee" providerId="ADAL" clId="{068202CF-5A5D-4BAD-87A0-8A8D5041379D}" dt="2025-01-18T17:30:57.786" v="945" actId="1076"/>
          <ac:picMkLst>
            <pc:docMk/>
            <pc:sldMk cId="1377014849" sldId="369"/>
            <ac:picMk id="5" creationId="{9A81AC53-AFB9-1A6A-42D5-30B858FAE785}"/>
          </ac:picMkLst>
        </pc:picChg>
      </pc:sldChg>
      <pc:sldChg chg="modSp new mod">
        <pc:chgData name="Cerys Davies" userId="61e71dc1-9594-4277-b52b-4420989f68ee" providerId="ADAL" clId="{068202CF-5A5D-4BAD-87A0-8A8D5041379D}" dt="2025-01-18T17:33:09.538" v="952" actId="1076"/>
        <pc:sldMkLst>
          <pc:docMk/>
          <pc:sldMk cId="145150105" sldId="370"/>
        </pc:sldMkLst>
        <pc:spChg chg="mod">
          <ac:chgData name="Cerys Davies" userId="61e71dc1-9594-4277-b52b-4420989f68ee" providerId="ADAL" clId="{068202CF-5A5D-4BAD-87A0-8A8D5041379D}" dt="2025-01-18T17:33:06.808" v="951" actId="27636"/>
          <ac:spMkLst>
            <pc:docMk/>
            <pc:sldMk cId="145150105" sldId="370"/>
            <ac:spMk id="2" creationId="{B396EEB7-5E0D-059E-22EC-64884A42F0AF}"/>
          </ac:spMkLst>
        </pc:spChg>
        <pc:spChg chg="mod">
          <ac:chgData name="Cerys Davies" userId="61e71dc1-9594-4277-b52b-4420989f68ee" providerId="ADAL" clId="{068202CF-5A5D-4BAD-87A0-8A8D5041379D}" dt="2025-01-18T17:33:09.538" v="952" actId="1076"/>
          <ac:spMkLst>
            <pc:docMk/>
            <pc:sldMk cId="145150105" sldId="370"/>
            <ac:spMk id="3" creationId="{5AFEA4C0-C4CB-2F92-8961-0F5B92C66F37}"/>
          </ac:spMkLst>
        </pc:spChg>
      </pc:sldChg>
      <pc:sldChg chg="modSp new mod">
        <pc:chgData name="Cerys Davies" userId="61e71dc1-9594-4277-b52b-4420989f68ee" providerId="ADAL" clId="{068202CF-5A5D-4BAD-87A0-8A8D5041379D}" dt="2025-01-18T17:34:45.966" v="970" actId="1076"/>
        <pc:sldMkLst>
          <pc:docMk/>
          <pc:sldMk cId="1753095913" sldId="371"/>
        </pc:sldMkLst>
        <pc:spChg chg="mod">
          <ac:chgData name="Cerys Davies" userId="61e71dc1-9594-4277-b52b-4420989f68ee" providerId="ADAL" clId="{068202CF-5A5D-4BAD-87A0-8A8D5041379D}" dt="2025-01-18T17:34:40.161" v="969" actId="14100"/>
          <ac:spMkLst>
            <pc:docMk/>
            <pc:sldMk cId="1753095913" sldId="371"/>
            <ac:spMk id="2" creationId="{FB3AADF5-E44B-267E-7DCE-114FB9BD6596}"/>
          </ac:spMkLst>
        </pc:spChg>
        <pc:spChg chg="mod">
          <ac:chgData name="Cerys Davies" userId="61e71dc1-9594-4277-b52b-4420989f68ee" providerId="ADAL" clId="{068202CF-5A5D-4BAD-87A0-8A8D5041379D}" dt="2025-01-18T17:34:45.966" v="970" actId="1076"/>
          <ac:spMkLst>
            <pc:docMk/>
            <pc:sldMk cId="1753095913" sldId="371"/>
            <ac:spMk id="3" creationId="{FE79CDE3-CAE9-60C3-CA81-3707FACACE1F}"/>
          </ac:spMkLst>
        </pc:spChg>
      </pc:sldChg>
      <pc:sldChg chg="modSp new mod">
        <pc:chgData name="Cerys Davies" userId="61e71dc1-9594-4277-b52b-4420989f68ee" providerId="ADAL" clId="{068202CF-5A5D-4BAD-87A0-8A8D5041379D}" dt="2025-01-18T17:54:39.592" v="991" actId="20577"/>
        <pc:sldMkLst>
          <pc:docMk/>
          <pc:sldMk cId="3542465421" sldId="372"/>
        </pc:sldMkLst>
        <pc:spChg chg="mod">
          <ac:chgData name="Cerys Davies" userId="61e71dc1-9594-4277-b52b-4420989f68ee" providerId="ADAL" clId="{068202CF-5A5D-4BAD-87A0-8A8D5041379D}" dt="2025-01-18T17:54:39.592" v="991" actId="20577"/>
          <ac:spMkLst>
            <pc:docMk/>
            <pc:sldMk cId="3542465421" sldId="372"/>
            <ac:spMk id="2" creationId="{8A3291CA-B1B3-C9FC-3D06-142B0A7A9CB2}"/>
          </ac:spMkLst>
        </pc:spChg>
      </pc:sldChg>
      <pc:sldChg chg="modSp new mod">
        <pc:chgData name="Cerys Davies" userId="61e71dc1-9594-4277-b52b-4420989f68ee" providerId="ADAL" clId="{068202CF-5A5D-4BAD-87A0-8A8D5041379D}" dt="2025-01-18T17:54:28.181" v="972" actId="27636"/>
        <pc:sldMkLst>
          <pc:docMk/>
          <pc:sldMk cId="3788147625" sldId="373"/>
        </pc:sldMkLst>
        <pc:spChg chg="mod">
          <ac:chgData name="Cerys Davies" userId="61e71dc1-9594-4277-b52b-4420989f68ee" providerId="ADAL" clId="{068202CF-5A5D-4BAD-87A0-8A8D5041379D}" dt="2025-01-18T17:54:28.181" v="972" actId="27636"/>
          <ac:spMkLst>
            <pc:docMk/>
            <pc:sldMk cId="3788147625" sldId="373"/>
            <ac:spMk id="3" creationId="{6ADC646B-5FA5-4E7E-616B-12112636CB5C}"/>
          </ac:spMkLst>
        </pc:spChg>
      </pc:sldChg>
      <pc:sldChg chg="modSp new mod">
        <pc:chgData name="Cerys Davies" userId="61e71dc1-9594-4277-b52b-4420989f68ee" providerId="ADAL" clId="{068202CF-5A5D-4BAD-87A0-8A8D5041379D}" dt="2025-01-18T17:55:35.071" v="997" actId="27636"/>
        <pc:sldMkLst>
          <pc:docMk/>
          <pc:sldMk cId="3530394933" sldId="374"/>
        </pc:sldMkLst>
        <pc:spChg chg="mod">
          <ac:chgData name="Cerys Davies" userId="61e71dc1-9594-4277-b52b-4420989f68ee" providerId="ADAL" clId="{068202CF-5A5D-4BAD-87A0-8A8D5041379D}" dt="2025-01-18T17:55:25.128" v="992" actId="14100"/>
          <ac:spMkLst>
            <pc:docMk/>
            <pc:sldMk cId="3530394933" sldId="374"/>
            <ac:spMk id="2" creationId="{9A416ECD-7A27-650A-D942-226D6F97009F}"/>
          </ac:spMkLst>
        </pc:spChg>
        <pc:spChg chg="mod">
          <ac:chgData name="Cerys Davies" userId="61e71dc1-9594-4277-b52b-4420989f68ee" providerId="ADAL" clId="{068202CF-5A5D-4BAD-87A0-8A8D5041379D}" dt="2025-01-18T17:55:35.071" v="997" actId="27636"/>
          <ac:spMkLst>
            <pc:docMk/>
            <pc:sldMk cId="3530394933" sldId="374"/>
            <ac:spMk id="3" creationId="{100074D6-8CCC-9646-6E73-100401863304}"/>
          </ac:spMkLst>
        </pc:spChg>
      </pc:sldChg>
      <pc:sldChg chg="modSp new mod">
        <pc:chgData name="Cerys Davies" userId="61e71dc1-9594-4277-b52b-4420989f68ee" providerId="ADAL" clId="{068202CF-5A5D-4BAD-87A0-8A8D5041379D}" dt="2025-01-18T17:56:24.538" v="1041" actId="27636"/>
        <pc:sldMkLst>
          <pc:docMk/>
          <pc:sldMk cId="433865710" sldId="375"/>
        </pc:sldMkLst>
        <pc:spChg chg="mod">
          <ac:chgData name="Cerys Davies" userId="61e71dc1-9594-4277-b52b-4420989f68ee" providerId="ADAL" clId="{068202CF-5A5D-4BAD-87A0-8A8D5041379D}" dt="2025-01-18T17:56:19.479" v="1038" actId="14100"/>
          <ac:spMkLst>
            <pc:docMk/>
            <pc:sldMk cId="433865710" sldId="375"/>
            <ac:spMk id="2" creationId="{1CA920B0-3CD3-7248-BF15-161E9C224A6F}"/>
          </ac:spMkLst>
        </pc:spChg>
        <pc:spChg chg="mod">
          <ac:chgData name="Cerys Davies" userId="61e71dc1-9594-4277-b52b-4420989f68ee" providerId="ADAL" clId="{068202CF-5A5D-4BAD-87A0-8A8D5041379D}" dt="2025-01-18T17:56:24.538" v="1041" actId="27636"/>
          <ac:spMkLst>
            <pc:docMk/>
            <pc:sldMk cId="433865710" sldId="375"/>
            <ac:spMk id="3" creationId="{EBF480F9-A663-287C-110B-B65034BB6CFA}"/>
          </ac:spMkLst>
        </pc:spChg>
      </pc:sldChg>
      <pc:sldChg chg="addSp delSp modSp new mod">
        <pc:chgData name="Cerys Davies" userId="61e71dc1-9594-4277-b52b-4420989f68ee" providerId="ADAL" clId="{068202CF-5A5D-4BAD-87A0-8A8D5041379D}" dt="2025-01-18T17:58:21.450" v="1076" actId="27636"/>
        <pc:sldMkLst>
          <pc:docMk/>
          <pc:sldMk cId="2699614967" sldId="376"/>
        </pc:sldMkLst>
      </pc:sldChg>
      <pc:sldChg chg="modSp new mod">
        <pc:chgData name="Cerys Davies" userId="61e71dc1-9594-4277-b52b-4420989f68ee" providerId="ADAL" clId="{068202CF-5A5D-4BAD-87A0-8A8D5041379D}" dt="2025-01-18T18:01:49.251" v="1078" actId="27636"/>
        <pc:sldMkLst>
          <pc:docMk/>
          <pc:sldMk cId="2851535885" sldId="377"/>
        </pc:sldMkLst>
      </pc:sldChg>
      <pc:sldChg chg="addSp delSp modSp new mod">
        <pc:chgData name="Cerys Davies" userId="61e71dc1-9594-4277-b52b-4420989f68ee" providerId="ADAL" clId="{068202CF-5A5D-4BAD-87A0-8A8D5041379D}" dt="2025-01-18T18:10:11.162" v="1089" actId="14100"/>
        <pc:sldMkLst>
          <pc:docMk/>
          <pc:sldMk cId="3697218257" sldId="378"/>
        </pc:sldMkLst>
        <pc:spChg chg="mod">
          <ac:chgData name="Cerys Davies" userId="61e71dc1-9594-4277-b52b-4420989f68ee" providerId="ADAL" clId="{068202CF-5A5D-4BAD-87A0-8A8D5041379D}" dt="2025-01-18T18:10:04.056" v="1087" actId="27636"/>
          <ac:spMkLst>
            <pc:docMk/>
            <pc:sldMk cId="3697218257" sldId="378"/>
            <ac:spMk id="2" creationId="{03F536BA-046E-9636-FFAC-7FB646A3C87B}"/>
          </ac:spMkLst>
        </pc:spChg>
        <pc:picChg chg="add mod ord">
          <ac:chgData name="Cerys Davies" userId="61e71dc1-9594-4277-b52b-4420989f68ee" providerId="ADAL" clId="{068202CF-5A5D-4BAD-87A0-8A8D5041379D}" dt="2025-01-18T18:10:11.162" v="1089" actId="14100"/>
          <ac:picMkLst>
            <pc:docMk/>
            <pc:sldMk cId="3697218257" sldId="378"/>
            <ac:picMk id="5" creationId="{65C7D9F7-24B3-EB36-1815-AA3EE6419DD1}"/>
          </ac:picMkLst>
        </pc:picChg>
      </pc:sldChg>
      <pc:sldChg chg="modSp new mod">
        <pc:chgData name="Cerys Davies" userId="61e71dc1-9594-4277-b52b-4420989f68ee" providerId="ADAL" clId="{068202CF-5A5D-4BAD-87A0-8A8D5041379D}" dt="2025-01-18T18:18:40.331" v="1139" actId="20577"/>
        <pc:sldMkLst>
          <pc:docMk/>
          <pc:sldMk cId="2242383300" sldId="379"/>
        </pc:sldMkLst>
      </pc:sldChg>
      <pc:sldChg chg="modSp add mod">
        <pc:chgData name="Cerys Davies" userId="61e71dc1-9594-4277-b52b-4420989f68ee" providerId="ADAL" clId="{068202CF-5A5D-4BAD-87A0-8A8D5041379D}" dt="2025-01-18T18:19:27.039" v="1141" actId="27636"/>
        <pc:sldMkLst>
          <pc:docMk/>
          <pc:sldMk cId="2113752855" sldId="380"/>
        </pc:sldMkLst>
      </pc:sldChg>
      <pc:sldChg chg="addSp modSp add mod">
        <pc:chgData name="Cerys Davies" userId="61e71dc1-9594-4277-b52b-4420989f68ee" providerId="ADAL" clId="{068202CF-5A5D-4BAD-87A0-8A8D5041379D}" dt="2025-01-18T18:25:42.609" v="1182" actId="14100"/>
        <pc:sldMkLst>
          <pc:docMk/>
          <pc:sldMk cId="141229677" sldId="381"/>
        </pc:sldMkLst>
      </pc:sldChg>
      <pc:sldChg chg="modSp add mod">
        <pc:chgData name="Cerys Davies" userId="61e71dc1-9594-4277-b52b-4420989f68ee" providerId="ADAL" clId="{068202CF-5A5D-4BAD-87A0-8A8D5041379D}" dt="2025-01-18T18:27:57.489" v="1204"/>
        <pc:sldMkLst>
          <pc:docMk/>
          <pc:sldMk cId="2133506960" sldId="382"/>
        </pc:sldMkLst>
      </pc:sldChg>
      <pc:sldChg chg="addSp add mod">
        <pc:chgData name="Cerys Davies" userId="61e71dc1-9594-4277-b52b-4420989f68ee" providerId="ADAL" clId="{068202CF-5A5D-4BAD-87A0-8A8D5041379D}" dt="2025-01-18T18:29:11.848" v="1205" actId="22"/>
        <pc:sldMkLst>
          <pc:docMk/>
          <pc:sldMk cId="3201582067" sldId="383"/>
        </pc:sldMkLst>
      </pc:sldChg>
      <pc:sldChg chg="modSp add mod">
        <pc:chgData name="Cerys Davies" userId="61e71dc1-9594-4277-b52b-4420989f68ee" providerId="ADAL" clId="{068202CF-5A5D-4BAD-87A0-8A8D5041379D}" dt="2025-01-18T18:30:29.848" v="1206"/>
        <pc:sldMkLst>
          <pc:docMk/>
          <pc:sldMk cId="2946457298" sldId="384"/>
        </pc:sldMkLst>
      </pc:sldChg>
      <pc:sldChg chg="modSp add mod">
        <pc:chgData name="Cerys Davies" userId="61e71dc1-9594-4277-b52b-4420989f68ee" providerId="ADAL" clId="{068202CF-5A5D-4BAD-87A0-8A8D5041379D}" dt="2025-01-18T18:33:13.342" v="1231"/>
        <pc:sldMkLst>
          <pc:docMk/>
          <pc:sldMk cId="2789844810" sldId="385"/>
        </pc:sldMkLst>
        <pc:spChg chg="mod">
          <ac:chgData name="Cerys Davies" userId="61e71dc1-9594-4277-b52b-4420989f68ee" providerId="ADAL" clId="{068202CF-5A5D-4BAD-87A0-8A8D5041379D}" dt="2025-01-18T18:32:19.870" v="1230" actId="20577"/>
          <ac:spMkLst>
            <pc:docMk/>
            <pc:sldMk cId="2789844810" sldId="385"/>
            <ac:spMk id="2" creationId="{08C22356-189F-7A5A-192A-71726CD09DA0}"/>
          </ac:spMkLst>
        </pc:spChg>
        <pc:spChg chg="mod">
          <ac:chgData name="Cerys Davies" userId="61e71dc1-9594-4277-b52b-4420989f68ee" providerId="ADAL" clId="{068202CF-5A5D-4BAD-87A0-8A8D5041379D}" dt="2025-01-18T18:33:13.342" v="1231"/>
          <ac:spMkLst>
            <pc:docMk/>
            <pc:sldMk cId="2789844810" sldId="385"/>
            <ac:spMk id="3" creationId="{40922649-9F72-0326-3519-CC5857ADB74E}"/>
          </ac:spMkLst>
        </pc:spChg>
      </pc:sldChg>
      <pc:sldChg chg="modSp new mod">
        <pc:chgData name="Cerys Davies" userId="61e71dc1-9594-4277-b52b-4420989f68ee" providerId="ADAL" clId="{068202CF-5A5D-4BAD-87A0-8A8D5041379D}" dt="2025-01-18T18:38:54.410" v="1234" actId="27636"/>
        <pc:sldMkLst>
          <pc:docMk/>
          <pc:sldMk cId="994383590" sldId="386"/>
        </pc:sldMkLst>
        <pc:spChg chg="mod">
          <ac:chgData name="Cerys Davies" userId="61e71dc1-9594-4277-b52b-4420989f68ee" providerId="ADAL" clId="{068202CF-5A5D-4BAD-87A0-8A8D5041379D}" dt="2025-01-18T18:38:54.410" v="1234" actId="27636"/>
          <ac:spMkLst>
            <pc:docMk/>
            <pc:sldMk cId="994383590" sldId="386"/>
            <ac:spMk id="3" creationId="{5BFAF9A4-4D57-5DCB-83D1-3AF548BDAFD2}"/>
          </ac:spMkLst>
        </pc:spChg>
      </pc:sldChg>
      <pc:sldChg chg="addSp new mod">
        <pc:chgData name="Cerys Davies" userId="61e71dc1-9594-4277-b52b-4420989f68ee" providerId="ADAL" clId="{068202CF-5A5D-4BAD-87A0-8A8D5041379D}" dt="2025-01-18T18:40:18.456" v="1236" actId="22"/>
        <pc:sldMkLst>
          <pc:docMk/>
          <pc:sldMk cId="3854572636" sldId="387"/>
        </pc:sldMkLst>
      </pc:sldChg>
      <pc:sldChg chg="new">
        <pc:chgData name="Cerys Davies" userId="61e71dc1-9594-4277-b52b-4420989f68ee" providerId="ADAL" clId="{068202CF-5A5D-4BAD-87A0-8A8D5041379D}" dt="2025-01-18T18:40:39.422" v="1240" actId="680"/>
        <pc:sldMkLst>
          <pc:docMk/>
          <pc:sldMk cId="1161529724" sldId="388"/>
        </pc:sldMkLst>
      </pc:sldChg>
      <pc:sldChg chg="addSp new del mod">
        <pc:chgData name="Cerys Davies" userId="61e71dc1-9594-4277-b52b-4420989f68ee" providerId="ADAL" clId="{068202CF-5A5D-4BAD-87A0-8A8D5041379D}" dt="2025-01-18T18:40:33.698" v="1239" actId="47"/>
        <pc:sldMkLst>
          <pc:docMk/>
          <pc:sldMk cId="1711929175" sldId="388"/>
        </pc:sldMkLst>
      </pc:sldChg>
      <pc:sldChg chg="modSp new mod">
        <pc:chgData name="Cerys Davies" userId="61e71dc1-9594-4277-b52b-4420989f68ee" providerId="ADAL" clId="{068202CF-5A5D-4BAD-87A0-8A8D5041379D}" dt="2025-01-18T18:48:30.962" v="1269" actId="27636"/>
        <pc:sldMkLst>
          <pc:docMk/>
          <pc:sldMk cId="2084195701" sldId="389"/>
        </pc:sldMkLst>
      </pc:sldChg>
      <pc:sldChg chg="modSp new mod">
        <pc:chgData name="Cerys Davies" userId="61e71dc1-9594-4277-b52b-4420989f68ee" providerId="ADAL" clId="{068202CF-5A5D-4BAD-87A0-8A8D5041379D}" dt="2025-01-18T18:49:08.077" v="1270"/>
        <pc:sldMkLst>
          <pc:docMk/>
          <pc:sldMk cId="659549654" sldId="390"/>
        </pc:sldMkLst>
      </pc:sldChg>
      <pc:sldChg chg="modSp add mod">
        <pc:chgData name="Cerys Davies" userId="61e71dc1-9594-4277-b52b-4420989f68ee" providerId="ADAL" clId="{068202CF-5A5D-4BAD-87A0-8A8D5041379D}" dt="2025-01-18T18:56:04.524" v="1278" actId="14100"/>
        <pc:sldMkLst>
          <pc:docMk/>
          <pc:sldMk cId="2166516245" sldId="391"/>
        </pc:sldMkLst>
      </pc:sldChg>
      <pc:sldChg chg="modSp add mod">
        <pc:chgData name="Cerys Davies" userId="61e71dc1-9594-4277-b52b-4420989f68ee" providerId="ADAL" clId="{068202CF-5A5D-4BAD-87A0-8A8D5041379D}" dt="2025-01-18T18:56:44.623" v="1285" actId="27636"/>
        <pc:sldMkLst>
          <pc:docMk/>
          <pc:sldMk cId="3396414802" sldId="392"/>
        </pc:sldMkLst>
      </pc:sldChg>
      <pc:sldChg chg="modSp add mod">
        <pc:chgData name="Cerys Davies" userId="61e71dc1-9594-4277-b52b-4420989f68ee" providerId="ADAL" clId="{068202CF-5A5D-4BAD-87A0-8A8D5041379D}" dt="2025-01-18T18:57:10.874" v="1287" actId="27636"/>
        <pc:sldMkLst>
          <pc:docMk/>
          <pc:sldMk cId="2042045699" sldId="393"/>
        </pc:sldMkLst>
      </pc:sldChg>
      <pc:sldChg chg="modSp add mod">
        <pc:chgData name="Cerys Davies" userId="61e71dc1-9594-4277-b52b-4420989f68ee" providerId="ADAL" clId="{068202CF-5A5D-4BAD-87A0-8A8D5041379D}" dt="2025-01-18T18:58:10.660" v="1293" actId="27636"/>
        <pc:sldMkLst>
          <pc:docMk/>
          <pc:sldMk cId="312479575" sldId="394"/>
        </pc:sldMkLst>
      </pc:sldChg>
      <pc:sldChg chg="modSp add mod">
        <pc:chgData name="Cerys Davies" userId="61e71dc1-9594-4277-b52b-4420989f68ee" providerId="ADAL" clId="{068202CF-5A5D-4BAD-87A0-8A8D5041379D}" dt="2025-01-18T18:58:49.943" v="1294"/>
        <pc:sldMkLst>
          <pc:docMk/>
          <pc:sldMk cId="2892814406" sldId="395"/>
        </pc:sldMkLst>
      </pc:sldChg>
      <pc:sldChg chg="addSp delSp modSp add mod">
        <pc:chgData name="Cerys Davies" userId="61e71dc1-9594-4277-b52b-4420989f68ee" providerId="ADAL" clId="{068202CF-5A5D-4BAD-87A0-8A8D5041379D}" dt="2025-01-18T19:01:14.280" v="1301" actId="27636"/>
        <pc:sldMkLst>
          <pc:docMk/>
          <pc:sldMk cId="1899455746" sldId="396"/>
        </pc:sldMkLst>
      </pc:sldChg>
      <pc:sldChg chg="modSp new mod">
        <pc:chgData name="Cerys Davies" userId="61e71dc1-9594-4277-b52b-4420989f68ee" providerId="ADAL" clId="{068202CF-5A5D-4BAD-87A0-8A8D5041379D}" dt="2025-01-18T19:02:44.576" v="1326" actId="20577"/>
        <pc:sldMkLst>
          <pc:docMk/>
          <pc:sldMk cId="2991562089" sldId="397"/>
        </pc:sldMkLst>
        <pc:spChg chg="mod">
          <ac:chgData name="Cerys Davies" userId="61e71dc1-9594-4277-b52b-4420989f68ee" providerId="ADAL" clId="{068202CF-5A5D-4BAD-87A0-8A8D5041379D}" dt="2025-01-18T19:02:44.576" v="1326" actId="20577"/>
          <ac:spMkLst>
            <pc:docMk/>
            <pc:sldMk cId="2991562089" sldId="397"/>
            <ac:spMk id="2" creationId="{FF3150FD-FD66-8350-0011-0BB924FA03C4}"/>
          </ac:spMkLst>
        </pc:spChg>
        <pc:spChg chg="mod">
          <ac:chgData name="Cerys Davies" userId="61e71dc1-9594-4277-b52b-4420989f68ee" providerId="ADAL" clId="{068202CF-5A5D-4BAD-87A0-8A8D5041379D}" dt="2025-01-18T19:02:36.820" v="1310" actId="27636"/>
          <ac:spMkLst>
            <pc:docMk/>
            <pc:sldMk cId="2991562089" sldId="397"/>
            <ac:spMk id="3" creationId="{10DFDF6E-5AC2-3CAC-740D-0EB5C21378D7}"/>
          </ac:spMkLst>
        </pc:spChg>
      </pc:sldChg>
      <pc:sldChg chg="modSp new mod">
        <pc:chgData name="Cerys Davies" userId="61e71dc1-9594-4277-b52b-4420989f68ee" providerId="ADAL" clId="{068202CF-5A5D-4BAD-87A0-8A8D5041379D}" dt="2025-01-18T19:03:05.335" v="1327"/>
        <pc:sldMkLst>
          <pc:docMk/>
          <pc:sldMk cId="2018245199" sldId="398"/>
        </pc:sldMkLst>
      </pc:sldChg>
      <pc:sldChg chg="modSp new mod ord">
        <pc:chgData name="Cerys Davies" userId="61e71dc1-9594-4277-b52b-4420989f68ee" providerId="ADAL" clId="{068202CF-5A5D-4BAD-87A0-8A8D5041379D}" dt="2025-01-18T19:02:33.894" v="1308"/>
        <pc:sldMkLst>
          <pc:docMk/>
          <pc:sldMk cId="3815911910" sldId="399"/>
        </pc:sldMkLst>
      </pc:sldChg>
      <pc:sldChg chg="modSp new mod">
        <pc:chgData name="Cerys Davies" userId="61e71dc1-9594-4277-b52b-4420989f68ee" providerId="ADAL" clId="{068202CF-5A5D-4BAD-87A0-8A8D5041379D}" dt="2025-01-18T19:11:06.751" v="1386" actId="20577"/>
        <pc:sldMkLst>
          <pc:docMk/>
          <pc:sldMk cId="164400778" sldId="400"/>
        </pc:sldMkLst>
      </pc:sldChg>
      <pc:sldChg chg="modSp new mod ord">
        <pc:chgData name="Cerys Davies" userId="61e71dc1-9594-4277-b52b-4420989f68ee" providerId="ADAL" clId="{068202CF-5A5D-4BAD-87A0-8A8D5041379D}" dt="2025-01-18T19:05:38.243" v="1352"/>
        <pc:sldMkLst>
          <pc:docMk/>
          <pc:sldMk cId="1595398431" sldId="401"/>
        </pc:sldMkLst>
        <pc:spChg chg="mod">
          <ac:chgData name="Cerys Davies" userId="61e71dc1-9594-4277-b52b-4420989f68ee" providerId="ADAL" clId="{068202CF-5A5D-4BAD-87A0-8A8D5041379D}" dt="2025-01-18T19:05:26.246" v="1347" actId="14100"/>
          <ac:spMkLst>
            <pc:docMk/>
            <pc:sldMk cId="1595398431" sldId="401"/>
            <ac:spMk id="2" creationId="{07DA8582-AAFB-5CAB-BE9D-CE0F3A36DC8F}"/>
          </ac:spMkLst>
        </pc:spChg>
        <pc:spChg chg="mod">
          <ac:chgData name="Cerys Davies" userId="61e71dc1-9594-4277-b52b-4420989f68ee" providerId="ADAL" clId="{068202CF-5A5D-4BAD-87A0-8A8D5041379D}" dt="2025-01-18T19:05:34.176" v="1350" actId="27636"/>
          <ac:spMkLst>
            <pc:docMk/>
            <pc:sldMk cId="1595398431" sldId="401"/>
            <ac:spMk id="3" creationId="{4C7671A2-C830-1C47-36AB-135189C7CF3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54</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18/03/2025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18/03/2025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18/03/2025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18/03/2025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18/03/2025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assets.publishing.service.gov.uk/media/668505584e8630de328546ef/N181_0624.pdf" TargetMode="External"/><Relationship Id="rId2" Type="http://schemas.openxmlformats.org/officeDocument/2006/relationships/hyperlink" Target="https://assets.publishing.service.gov.uk/media/673341e779e9143625613543/N180_1124.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assets.publishing.service.gov.uk/media/668505584e8630de328546ef/N181_0624.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justice.gov.uk/courts/procedure-rules/civil/rules/part45-fixed-costs/practice-direction-45-fixed-costs#14"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93337" y="1558706"/>
            <a:ext cx="9092519" cy="1646302"/>
          </a:xfrm>
        </p:spPr>
        <p:txBody>
          <a:bodyPr/>
          <a:lstStyle/>
          <a:p>
            <a:r>
              <a:rPr lang="en-GB" dirty="0"/>
              <a:t>Case Management General Provisions &amp; Tracks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fontScale="55000" lnSpcReduction="20000"/>
          </a:bodyPr>
          <a:lstStyle/>
          <a:p>
            <a:pPr algn="ctr"/>
            <a:r>
              <a:rPr lang="en-GB" sz="6000" b="1" dirty="0"/>
              <a:t>Week 7</a:t>
            </a:r>
          </a:p>
          <a:p>
            <a:pPr algn="ctr"/>
            <a:r>
              <a:rPr lang="en-GB" sz="6000" b="1" dirty="0"/>
              <a:t>Chapter 12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F487CE-3B4F-DC9B-5283-D22405EA2AC0}"/>
              </a:ext>
            </a:extLst>
          </p:cNvPr>
          <p:cNvSpPr>
            <a:spLocks noGrp="1"/>
          </p:cNvSpPr>
          <p:nvPr>
            <p:ph idx="1"/>
          </p:nvPr>
        </p:nvSpPr>
        <p:spPr>
          <a:xfrm>
            <a:off x="533560" y="609599"/>
            <a:ext cx="9036009" cy="5653177"/>
          </a:xfrm>
        </p:spPr>
        <p:txBody>
          <a:bodyPr>
            <a:normAutofit/>
          </a:bodyPr>
          <a:lstStyle/>
          <a:p>
            <a:pPr algn="l" fontAlgn="base">
              <a:buFont typeface="Arial" panose="020B0604020202020204" pitchFamily="34" charset="0"/>
              <a:buChar char="•"/>
            </a:pPr>
            <a:r>
              <a:rPr lang="en-US" sz="2000" b="0" i="0" dirty="0">
                <a:solidFill>
                  <a:srgbClr val="000000"/>
                </a:solidFill>
                <a:effectLst/>
              </a:rPr>
              <a:t>Distinguish between case management tracks.</a:t>
            </a:r>
          </a:p>
          <a:p>
            <a:pPr algn="l" fontAlgn="base">
              <a:buFont typeface="Arial" panose="020B0604020202020204" pitchFamily="34" charset="0"/>
              <a:buChar char="•"/>
            </a:pPr>
            <a:r>
              <a:rPr lang="en-US" sz="2000" b="0" i="0" dirty="0">
                <a:solidFill>
                  <a:srgbClr val="000000"/>
                </a:solidFill>
                <a:effectLst/>
              </a:rPr>
              <a:t>Explain the scope of the small claims track, the fast track, the intermediate track and the multi-track.</a:t>
            </a:r>
          </a:p>
          <a:p>
            <a:pPr algn="l" fontAlgn="base">
              <a:buFont typeface="Arial" panose="020B0604020202020204" pitchFamily="34" charset="0"/>
              <a:buChar char="•"/>
            </a:pPr>
            <a:r>
              <a:rPr lang="en-US" sz="2000" b="0" i="0" dirty="0">
                <a:solidFill>
                  <a:srgbClr val="000000"/>
                </a:solidFill>
                <a:effectLst/>
              </a:rPr>
              <a:t>Describe the requirement and the functions of the directions questionnaire (DQ).</a:t>
            </a:r>
          </a:p>
          <a:p>
            <a:pPr algn="l" fontAlgn="base">
              <a:buFont typeface="Arial" panose="020B0604020202020204" pitchFamily="34" charset="0"/>
              <a:buChar char="•"/>
            </a:pPr>
            <a:r>
              <a:rPr lang="en-US" sz="2000" b="0" i="0" dirty="0">
                <a:solidFill>
                  <a:srgbClr val="000000"/>
                </a:solidFill>
                <a:effectLst/>
              </a:rPr>
              <a:t>Understand the small claims track, including case management, the rules on the recovery of costs in the small claims track, and how small claims track judgments may be set aside.</a:t>
            </a:r>
          </a:p>
          <a:p>
            <a:pPr algn="l" fontAlgn="base">
              <a:buFont typeface="Arial" panose="020B0604020202020204" pitchFamily="34" charset="0"/>
              <a:buChar char="•"/>
            </a:pPr>
            <a:r>
              <a:rPr lang="en-US" sz="2000" b="0" i="0" dirty="0">
                <a:solidFill>
                  <a:srgbClr val="000000"/>
                </a:solidFill>
                <a:effectLst/>
              </a:rPr>
              <a:t>Understand the fast track, including case management and the rules on fixed recoverable costs in the fast track.</a:t>
            </a:r>
          </a:p>
          <a:p>
            <a:pPr algn="l" fontAlgn="base">
              <a:buFont typeface="Arial" panose="020B0604020202020204" pitchFamily="34" charset="0"/>
              <a:buChar char="•"/>
            </a:pPr>
            <a:r>
              <a:rPr lang="en-US" sz="2000" b="0" i="0" dirty="0">
                <a:solidFill>
                  <a:srgbClr val="000000"/>
                </a:solidFill>
                <a:effectLst/>
              </a:rPr>
              <a:t>Understand the intermediate track, including case management and the rules on fixed recoverable costs in the intermediate track.</a:t>
            </a:r>
          </a:p>
          <a:p>
            <a:pPr algn="l" fontAlgn="base">
              <a:buFont typeface="Arial" panose="020B0604020202020204" pitchFamily="34" charset="0"/>
              <a:buChar char="•"/>
            </a:pPr>
            <a:r>
              <a:rPr lang="en-US" sz="2000" b="0" i="0" dirty="0">
                <a:solidFill>
                  <a:srgbClr val="000000"/>
                </a:solidFill>
                <a:effectLst/>
              </a:rPr>
              <a:t>Understand the multi-track, including case management and the rules on costs management in the intermediate track.</a:t>
            </a:r>
          </a:p>
          <a:p>
            <a:endParaRPr lang="en-GB" dirty="0"/>
          </a:p>
        </p:txBody>
      </p:sp>
      <p:pic>
        <p:nvPicPr>
          <p:cNvPr id="4" name="Picture 3" descr="A cartoon character holding a sign&#10;&#10;Description automatically generated">
            <a:extLst>
              <a:ext uri="{FF2B5EF4-FFF2-40B4-BE49-F238E27FC236}">
                <a16:creationId xmlns:a16="http://schemas.microsoft.com/office/drawing/2014/main" id="{7258E2CF-1C60-D0E7-C0C5-47A87806A1B3}"/>
              </a:ext>
            </a:extLst>
          </p:cNvPr>
          <p:cNvPicPr>
            <a:picLocks noChangeAspect="1"/>
          </p:cNvPicPr>
          <p:nvPr/>
        </p:nvPicPr>
        <p:blipFill>
          <a:blip r:embed="rId2"/>
          <a:srcRect l="13550" r="7784"/>
          <a:stretch/>
        </p:blipFill>
        <p:spPr>
          <a:xfrm>
            <a:off x="10141250" y="609600"/>
            <a:ext cx="1591827" cy="2441802"/>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Tree>
    <p:extLst>
      <p:ext uri="{BB962C8B-B14F-4D97-AF65-F5344CB8AC3E}">
        <p14:creationId xmlns:p14="http://schemas.microsoft.com/office/powerpoint/2010/main" val="3322431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3DE63-9ADE-C7EF-17C9-8B5E5FC9158B}"/>
              </a:ext>
            </a:extLst>
          </p:cNvPr>
          <p:cNvSpPr>
            <a:spLocks noGrp="1"/>
          </p:cNvSpPr>
          <p:nvPr>
            <p:ph type="title"/>
          </p:nvPr>
        </p:nvSpPr>
        <p:spPr/>
        <p:txBody>
          <a:bodyPr/>
          <a:lstStyle/>
          <a:p>
            <a:r>
              <a:rPr lang="en-GB" dirty="0"/>
              <a:t>Case Management includes:</a:t>
            </a:r>
          </a:p>
        </p:txBody>
      </p:sp>
      <p:sp>
        <p:nvSpPr>
          <p:cNvPr id="3" name="Content Placeholder 2">
            <a:extLst>
              <a:ext uri="{FF2B5EF4-FFF2-40B4-BE49-F238E27FC236}">
                <a16:creationId xmlns:a16="http://schemas.microsoft.com/office/drawing/2014/main" id="{C1FBFA46-D161-6440-0021-EAA0A6DE3CCD}"/>
              </a:ext>
            </a:extLst>
          </p:cNvPr>
          <p:cNvSpPr>
            <a:spLocks noGrp="1"/>
          </p:cNvSpPr>
          <p:nvPr>
            <p:ph idx="1"/>
          </p:nvPr>
        </p:nvSpPr>
        <p:spPr>
          <a:xfrm>
            <a:off x="619824" y="1930400"/>
            <a:ext cx="7477504" cy="3880773"/>
          </a:xfrm>
        </p:spPr>
        <p:txBody>
          <a:bodyPr>
            <a:normAutofit/>
          </a:bodyPr>
          <a:lstStyle/>
          <a:p>
            <a:r>
              <a:rPr lang="en-GB" sz="2800" dirty="0"/>
              <a:t>Allocation to a track</a:t>
            </a:r>
          </a:p>
          <a:p>
            <a:r>
              <a:rPr lang="en-GB" sz="2800" dirty="0"/>
              <a:t>Directions Questionnaire (DQ)</a:t>
            </a:r>
          </a:p>
          <a:p>
            <a:r>
              <a:rPr lang="en-GB" sz="2800" dirty="0"/>
              <a:t>Case Management Directions</a:t>
            </a:r>
          </a:p>
          <a:p>
            <a:r>
              <a:rPr lang="en-GB" sz="2800" dirty="0"/>
              <a:t>Set of steps within a timetable</a:t>
            </a:r>
          </a:p>
        </p:txBody>
      </p:sp>
    </p:spTree>
    <p:extLst>
      <p:ext uri="{BB962C8B-B14F-4D97-AF65-F5344CB8AC3E}">
        <p14:creationId xmlns:p14="http://schemas.microsoft.com/office/powerpoint/2010/main" val="3387006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3461-EA1F-4A8E-DDFD-C8DF7332F4DC}"/>
              </a:ext>
            </a:extLst>
          </p:cNvPr>
          <p:cNvSpPr>
            <a:spLocks noGrp="1"/>
          </p:cNvSpPr>
          <p:nvPr>
            <p:ph type="title"/>
          </p:nvPr>
        </p:nvSpPr>
        <p:spPr/>
        <p:txBody>
          <a:bodyPr/>
          <a:lstStyle/>
          <a:p>
            <a:r>
              <a:rPr lang="en-GB" dirty="0"/>
              <a:t>Allocation to a Track</a:t>
            </a:r>
          </a:p>
        </p:txBody>
      </p:sp>
      <p:sp>
        <p:nvSpPr>
          <p:cNvPr id="3" name="Content Placeholder 2">
            <a:extLst>
              <a:ext uri="{FF2B5EF4-FFF2-40B4-BE49-F238E27FC236}">
                <a16:creationId xmlns:a16="http://schemas.microsoft.com/office/drawing/2014/main" id="{F4B4E88A-74A0-1185-843B-6B04D552FEB7}"/>
              </a:ext>
            </a:extLst>
          </p:cNvPr>
          <p:cNvSpPr>
            <a:spLocks noGrp="1"/>
          </p:cNvSpPr>
          <p:nvPr>
            <p:ph idx="1"/>
          </p:nvPr>
        </p:nvSpPr>
        <p:spPr>
          <a:xfrm>
            <a:off x="677334" y="1384212"/>
            <a:ext cx="9392568" cy="5068346"/>
          </a:xfrm>
        </p:spPr>
        <p:txBody>
          <a:bodyPr>
            <a:normAutofit/>
          </a:bodyPr>
          <a:lstStyle/>
          <a:p>
            <a:pPr algn="l" fontAlgn="base" latinLnBrk="0"/>
            <a:r>
              <a:rPr lang="en-US" sz="2000" b="0" i="0" dirty="0">
                <a:solidFill>
                  <a:srgbClr val="000000"/>
                </a:solidFill>
                <a:effectLst/>
              </a:rPr>
              <a:t>A defended claim will be allocated to one of four case management tracks:</a:t>
            </a:r>
          </a:p>
          <a:p>
            <a:pPr marL="0" indent="0" algn="l" fontAlgn="base">
              <a:buNone/>
            </a:pPr>
            <a:r>
              <a:rPr lang="en-US" sz="2000" b="0" i="0" dirty="0">
                <a:solidFill>
                  <a:srgbClr val="000000"/>
                </a:solidFill>
                <a:effectLst/>
              </a:rPr>
              <a:t>the small claims track;</a:t>
            </a:r>
          </a:p>
          <a:p>
            <a:pPr marL="0" indent="0" algn="l" fontAlgn="base">
              <a:buNone/>
            </a:pPr>
            <a:r>
              <a:rPr lang="en-US" sz="2000" b="0" i="0" dirty="0">
                <a:solidFill>
                  <a:srgbClr val="000000"/>
                </a:solidFill>
                <a:effectLst/>
              </a:rPr>
              <a:t>the fast track;</a:t>
            </a:r>
          </a:p>
          <a:p>
            <a:pPr marL="0" indent="0" algn="l" fontAlgn="base">
              <a:buNone/>
            </a:pPr>
            <a:r>
              <a:rPr lang="en-US" sz="2000" b="0" i="0" dirty="0">
                <a:solidFill>
                  <a:srgbClr val="000000"/>
                </a:solidFill>
                <a:effectLst/>
              </a:rPr>
              <a:t>the intermediate track;</a:t>
            </a:r>
          </a:p>
          <a:p>
            <a:pPr marL="0" indent="0" algn="l" fontAlgn="base">
              <a:buNone/>
            </a:pPr>
            <a:r>
              <a:rPr lang="en-US" sz="2000" b="0" i="0" dirty="0">
                <a:solidFill>
                  <a:srgbClr val="000000"/>
                </a:solidFill>
                <a:effectLst/>
              </a:rPr>
              <a:t>the multi-track.</a:t>
            </a:r>
          </a:p>
          <a:p>
            <a:pPr algn="l" fontAlgn="base"/>
            <a:r>
              <a:rPr lang="en-US" sz="2000" b="0" i="0" dirty="0">
                <a:solidFill>
                  <a:srgbClr val="000000"/>
                </a:solidFill>
                <a:effectLst/>
              </a:rPr>
              <a:t>Each has a different scope, timescale, features and applicable rules, although there are some similarities. </a:t>
            </a:r>
          </a:p>
          <a:p>
            <a:pPr algn="l" fontAlgn="base"/>
            <a:r>
              <a:rPr lang="en-US" sz="2000" b="0" i="0" dirty="0">
                <a:solidFill>
                  <a:srgbClr val="000000"/>
                </a:solidFill>
                <a:effectLst/>
              </a:rPr>
              <a:t>One very significant difference is whether, and if so, how much legal costs and disbursements, can be recovered between the parties in making or defending the claim.</a:t>
            </a:r>
          </a:p>
          <a:p>
            <a:pPr algn="l" fontAlgn="base"/>
            <a:r>
              <a:rPr lang="en-US" sz="2000" b="0" i="0" dirty="0">
                <a:solidFill>
                  <a:srgbClr val="000000"/>
                </a:solidFill>
                <a:effectLst/>
              </a:rPr>
              <a:t>One of the most important common factors in determining the appropriate case management track is the value of a claim, so that needs to be identified first</a:t>
            </a:r>
          </a:p>
          <a:p>
            <a:endParaRPr lang="en-GB" dirty="0"/>
          </a:p>
        </p:txBody>
      </p:sp>
    </p:spTree>
    <p:extLst>
      <p:ext uri="{BB962C8B-B14F-4D97-AF65-F5344CB8AC3E}">
        <p14:creationId xmlns:p14="http://schemas.microsoft.com/office/powerpoint/2010/main" val="3289219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BDA28-A715-9D23-B0FA-DE28510F5243}"/>
              </a:ext>
            </a:extLst>
          </p:cNvPr>
          <p:cNvSpPr>
            <a:spLocks noGrp="1"/>
          </p:cNvSpPr>
          <p:nvPr>
            <p:ph type="title"/>
          </p:nvPr>
        </p:nvSpPr>
        <p:spPr>
          <a:xfrm>
            <a:off x="418541" y="207034"/>
            <a:ext cx="8596668" cy="730370"/>
          </a:xfrm>
        </p:spPr>
        <p:txBody>
          <a:bodyPr/>
          <a:lstStyle/>
          <a:p>
            <a:r>
              <a:rPr lang="en-GB" dirty="0"/>
              <a:t>What is the ‘value’ of a claim?</a:t>
            </a:r>
          </a:p>
        </p:txBody>
      </p:sp>
      <p:sp>
        <p:nvSpPr>
          <p:cNvPr id="3" name="Content Placeholder 2">
            <a:extLst>
              <a:ext uri="{FF2B5EF4-FFF2-40B4-BE49-F238E27FC236}">
                <a16:creationId xmlns:a16="http://schemas.microsoft.com/office/drawing/2014/main" id="{E0EF16C9-076B-6493-B251-27F23924308C}"/>
              </a:ext>
            </a:extLst>
          </p:cNvPr>
          <p:cNvSpPr>
            <a:spLocks noGrp="1"/>
          </p:cNvSpPr>
          <p:nvPr>
            <p:ph idx="1"/>
          </p:nvPr>
        </p:nvSpPr>
        <p:spPr>
          <a:xfrm>
            <a:off x="562314" y="937404"/>
            <a:ext cx="9300554" cy="5713562"/>
          </a:xfrm>
        </p:spPr>
        <p:txBody>
          <a:bodyPr>
            <a:normAutofit fontScale="92500" lnSpcReduction="10000"/>
          </a:bodyPr>
          <a:lstStyle/>
          <a:p>
            <a:pPr algn="l" fontAlgn="base"/>
            <a:r>
              <a:rPr lang="en-US" b="1" i="0" dirty="0">
                <a:solidFill>
                  <a:srgbClr val="000000"/>
                </a:solidFill>
                <a:effectLst/>
              </a:rPr>
              <a:t>r16.3</a:t>
            </a:r>
            <a:r>
              <a:rPr lang="en-US" dirty="0">
                <a:solidFill>
                  <a:srgbClr val="000000"/>
                </a:solidFill>
              </a:rPr>
              <a:t>: </a:t>
            </a:r>
            <a:r>
              <a:rPr lang="en-US" b="0" i="0" dirty="0">
                <a:solidFill>
                  <a:srgbClr val="000000"/>
                </a:solidFill>
                <a:effectLst/>
              </a:rPr>
              <a:t>The statement of value should state the amount that the claimant reasonably expects to recover</a:t>
            </a:r>
            <a:r>
              <a:rPr lang="en-US" dirty="0">
                <a:solidFill>
                  <a:srgbClr val="000000"/>
                </a:solidFill>
              </a:rPr>
              <a:t> and</a:t>
            </a:r>
            <a:r>
              <a:rPr lang="en-US" b="0" i="0" dirty="0">
                <a:solidFill>
                  <a:srgbClr val="000000"/>
                </a:solidFill>
                <a:effectLst/>
              </a:rPr>
              <a:t> aligns with some of the financial value thresholds applicable to different case management tracks.</a:t>
            </a:r>
          </a:p>
          <a:p>
            <a:pPr algn="l" fontAlgn="base"/>
            <a:r>
              <a:rPr lang="en-US" b="0" i="0" dirty="0">
                <a:solidFill>
                  <a:srgbClr val="000000"/>
                </a:solidFill>
                <a:effectLst/>
              </a:rPr>
              <a:t>The statement of value should have disregarded, under </a:t>
            </a:r>
            <a:r>
              <a:rPr lang="en-US" b="1" i="0" dirty="0">
                <a:solidFill>
                  <a:srgbClr val="000000"/>
                </a:solidFill>
                <a:effectLst/>
              </a:rPr>
              <a:t>r16.3(6)</a:t>
            </a:r>
            <a:r>
              <a:rPr lang="en-US" b="0" i="0" dirty="0">
                <a:solidFill>
                  <a:srgbClr val="000000"/>
                </a:solidFill>
                <a:effectLst/>
              </a:rPr>
              <a:t>, any possibility:</a:t>
            </a:r>
          </a:p>
          <a:p>
            <a:pPr lvl="1" fontAlgn="base"/>
            <a:r>
              <a:rPr lang="en-US" b="0" i="0" dirty="0">
                <a:solidFill>
                  <a:srgbClr val="000000"/>
                </a:solidFill>
                <a:effectLst/>
              </a:rPr>
              <a:t> that the court may make an award of interest or costs</a:t>
            </a:r>
          </a:p>
          <a:p>
            <a:pPr lvl="1" fontAlgn="base"/>
            <a:r>
              <a:rPr lang="en-US" b="0" i="0" dirty="0">
                <a:solidFill>
                  <a:srgbClr val="000000"/>
                </a:solidFill>
                <a:effectLst/>
              </a:rPr>
              <a:t>that the court may make a finding of contributory negligence;</a:t>
            </a:r>
          </a:p>
          <a:p>
            <a:pPr lvl="1" fontAlgn="base"/>
            <a:r>
              <a:rPr lang="en-US" b="0" i="0" dirty="0">
                <a:solidFill>
                  <a:srgbClr val="000000"/>
                </a:solidFill>
                <a:effectLst/>
              </a:rPr>
              <a:t>that the defendant may make a counterclaim or that the </a:t>
            </a:r>
            <a:r>
              <a:rPr lang="en-US" b="0" i="0" dirty="0" err="1">
                <a:solidFill>
                  <a:srgbClr val="000000"/>
                </a:solidFill>
                <a:effectLst/>
              </a:rPr>
              <a:t>defence</a:t>
            </a:r>
            <a:r>
              <a:rPr lang="en-US" b="0" i="0" dirty="0">
                <a:solidFill>
                  <a:srgbClr val="000000"/>
                </a:solidFill>
                <a:effectLst/>
              </a:rPr>
              <a:t> may include a set-off; or</a:t>
            </a:r>
          </a:p>
          <a:p>
            <a:pPr lvl="1" fontAlgn="base"/>
            <a:r>
              <a:rPr lang="en-US" b="0" i="0" dirty="0">
                <a:solidFill>
                  <a:srgbClr val="000000"/>
                </a:solidFill>
                <a:effectLst/>
              </a:rPr>
              <a:t>that the defendant may (under </a:t>
            </a:r>
            <a:r>
              <a:rPr lang="en-US" b="1" i="0" dirty="0">
                <a:solidFill>
                  <a:srgbClr val="000000"/>
                </a:solidFill>
                <a:effectLst/>
              </a:rPr>
              <a:t>s6</a:t>
            </a:r>
            <a:r>
              <a:rPr lang="en-US" b="0" i="0" dirty="0">
                <a:solidFill>
                  <a:srgbClr val="000000"/>
                </a:solidFill>
                <a:effectLst/>
              </a:rPr>
              <a:t> of the </a:t>
            </a:r>
            <a:r>
              <a:rPr lang="en-US" b="1" i="0" dirty="0">
                <a:solidFill>
                  <a:srgbClr val="000000"/>
                </a:solidFill>
                <a:effectLst/>
              </a:rPr>
              <a:t>Social Security (Recovery of Benefits Act 1997)</a:t>
            </a:r>
            <a:r>
              <a:rPr lang="en-US" b="0" i="0" dirty="0">
                <a:solidFill>
                  <a:srgbClr val="000000"/>
                </a:solidFill>
                <a:effectLst/>
              </a:rPr>
              <a:t>) be liable to deduct from the claimant’s damages (in a personal injury claim) certain recoverable welfare benefits, and to reimburse the Department for Work and Pensions for that sum.</a:t>
            </a:r>
          </a:p>
          <a:p>
            <a:pPr marL="0" indent="0" algn="l" fontAlgn="base">
              <a:buNone/>
            </a:pPr>
            <a:r>
              <a:rPr lang="en-US" b="0" i="0" dirty="0">
                <a:solidFill>
                  <a:srgbClr val="000000"/>
                </a:solidFill>
                <a:effectLst/>
              </a:rPr>
              <a:t>The statement of value should state:</a:t>
            </a:r>
          </a:p>
          <a:p>
            <a:pPr algn="l" fontAlgn="base">
              <a:buFont typeface="Arial" panose="020B0604020202020204" pitchFamily="34" charset="0"/>
              <a:buChar char="•"/>
            </a:pPr>
            <a:r>
              <a:rPr lang="en-US" b="0" i="0" dirty="0">
                <a:solidFill>
                  <a:srgbClr val="000000"/>
                </a:solidFill>
                <a:effectLst/>
              </a:rPr>
              <a:t>the amount of money claimed;</a:t>
            </a:r>
          </a:p>
          <a:p>
            <a:pPr algn="l" fontAlgn="base">
              <a:buFont typeface="Arial" panose="020B0604020202020204" pitchFamily="34" charset="0"/>
              <a:buChar char="•"/>
            </a:pPr>
            <a:r>
              <a:rPr lang="en-US" b="0" i="0" dirty="0">
                <a:solidFill>
                  <a:srgbClr val="000000"/>
                </a:solidFill>
                <a:effectLst/>
              </a:rPr>
              <a:t>that the claimant expects to recover –</a:t>
            </a:r>
          </a:p>
          <a:p>
            <a:pPr marL="742950" lvl="1" indent="-285750" algn="l" fontAlgn="base">
              <a:buFont typeface="Arial" panose="020B0604020202020204" pitchFamily="34" charset="0"/>
              <a:buChar char="•"/>
            </a:pPr>
            <a:r>
              <a:rPr lang="en-US" b="0" i="0" dirty="0">
                <a:solidFill>
                  <a:srgbClr val="000000"/>
                </a:solidFill>
                <a:effectLst/>
              </a:rPr>
              <a:t>not more than £10,000; or</a:t>
            </a:r>
          </a:p>
          <a:p>
            <a:pPr marL="742950" lvl="1" indent="-285750" algn="l" fontAlgn="base">
              <a:buFont typeface="Arial" panose="020B0604020202020204" pitchFamily="34" charset="0"/>
              <a:buChar char="•"/>
            </a:pPr>
            <a:r>
              <a:rPr lang="en-US" b="0" i="0" dirty="0">
                <a:solidFill>
                  <a:srgbClr val="000000"/>
                </a:solidFill>
                <a:effectLst/>
              </a:rPr>
              <a:t>more than £10,000 but not more than £25,000; or</a:t>
            </a:r>
          </a:p>
          <a:p>
            <a:pPr marL="742950" lvl="1" indent="-285750" algn="l" fontAlgn="base">
              <a:buFont typeface="Arial" panose="020B0604020202020204" pitchFamily="34" charset="0"/>
              <a:buChar char="•"/>
            </a:pPr>
            <a:r>
              <a:rPr lang="en-US" b="0" i="0" dirty="0">
                <a:solidFill>
                  <a:srgbClr val="000000"/>
                </a:solidFill>
                <a:effectLst/>
              </a:rPr>
              <a:t>more than £25,000 but not more than £100,000; or</a:t>
            </a:r>
          </a:p>
          <a:p>
            <a:pPr marL="742950" lvl="1" indent="-285750" algn="l" fontAlgn="base">
              <a:buFont typeface="Arial" panose="020B0604020202020204" pitchFamily="34" charset="0"/>
              <a:buChar char="•"/>
            </a:pPr>
            <a:r>
              <a:rPr lang="en-US" b="0" i="0" dirty="0">
                <a:solidFill>
                  <a:srgbClr val="000000"/>
                </a:solidFill>
                <a:effectLst/>
              </a:rPr>
              <a:t>more than £100,000; </a:t>
            </a:r>
            <a:r>
              <a:rPr lang="en-US" dirty="0">
                <a:solidFill>
                  <a:srgbClr val="000000"/>
                </a:solidFill>
              </a:rPr>
              <a:t> OR</a:t>
            </a:r>
            <a:endParaRPr lang="en-US" b="0" i="0" dirty="0">
              <a:solidFill>
                <a:srgbClr val="000000"/>
              </a:solidFill>
              <a:effectLst/>
            </a:endParaRPr>
          </a:p>
          <a:p>
            <a:r>
              <a:rPr lang="en-US" b="0" i="0" dirty="0">
                <a:solidFill>
                  <a:srgbClr val="000000"/>
                </a:solidFill>
                <a:effectLst/>
              </a:rPr>
              <a:t>that the claimant cannot say how much is likely to be recovered.</a:t>
            </a:r>
          </a:p>
          <a:p>
            <a:endParaRPr lang="en-GB" dirty="0"/>
          </a:p>
        </p:txBody>
      </p:sp>
    </p:spTree>
    <p:extLst>
      <p:ext uri="{BB962C8B-B14F-4D97-AF65-F5344CB8AC3E}">
        <p14:creationId xmlns:p14="http://schemas.microsoft.com/office/powerpoint/2010/main" val="4262790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6505-6D90-600E-8102-262B2B8230B1}"/>
              </a:ext>
            </a:extLst>
          </p:cNvPr>
          <p:cNvSpPr>
            <a:spLocks noGrp="1"/>
          </p:cNvSpPr>
          <p:nvPr>
            <p:ph type="title"/>
          </p:nvPr>
        </p:nvSpPr>
        <p:spPr>
          <a:xfrm>
            <a:off x="602571" y="312472"/>
            <a:ext cx="8596668" cy="665188"/>
          </a:xfrm>
        </p:spPr>
        <p:txBody>
          <a:bodyPr/>
          <a:lstStyle/>
          <a:p>
            <a:r>
              <a:rPr lang="en-GB" dirty="0"/>
              <a:t>Additional requirements</a:t>
            </a:r>
          </a:p>
        </p:txBody>
      </p:sp>
      <p:sp>
        <p:nvSpPr>
          <p:cNvPr id="3" name="Content Placeholder 2">
            <a:extLst>
              <a:ext uri="{FF2B5EF4-FFF2-40B4-BE49-F238E27FC236}">
                <a16:creationId xmlns:a16="http://schemas.microsoft.com/office/drawing/2014/main" id="{3BC1FFB6-7C2D-CABB-04B9-BC74A9754A73}"/>
              </a:ext>
            </a:extLst>
          </p:cNvPr>
          <p:cNvSpPr>
            <a:spLocks noGrp="1"/>
          </p:cNvSpPr>
          <p:nvPr>
            <p:ph idx="1"/>
          </p:nvPr>
        </p:nvSpPr>
        <p:spPr>
          <a:xfrm>
            <a:off x="453046" y="977660"/>
            <a:ext cx="9496085" cy="5474898"/>
          </a:xfrm>
        </p:spPr>
        <p:txBody>
          <a:bodyPr>
            <a:normAutofit/>
          </a:bodyPr>
          <a:lstStyle/>
          <a:p>
            <a:pPr algn="l" fontAlgn="base"/>
            <a:r>
              <a:rPr lang="en-US" sz="2000" b="0" i="0" dirty="0">
                <a:solidFill>
                  <a:srgbClr val="000000"/>
                </a:solidFill>
                <a:effectLst/>
              </a:rPr>
              <a:t>The statement of value provides a starting point, but it is not a complete answer. In addition to the matters disregarded for the statement of value, the court should also disregard, under </a:t>
            </a:r>
            <a:r>
              <a:rPr lang="en-US" sz="2000" b="1" i="0" dirty="0">
                <a:solidFill>
                  <a:srgbClr val="000000"/>
                </a:solidFill>
                <a:effectLst/>
              </a:rPr>
              <a:t>r26.13(2)</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any amount not in dispute;</a:t>
            </a:r>
          </a:p>
          <a:p>
            <a:pPr algn="l" fontAlgn="base">
              <a:buFont typeface="Arial" panose="020B0604020202020204" pitchFamily="34" charset="0"/>
              <a:buChar char="•"/>
            </a:pPr>
            <a:r>
              <a:rPr lang="en-US" sz="2000" b="0" i="0" dirty="0">
                <a:solidFill>
                  <a:srgbClr val="000000"/>
                </a:solidFill>
                <a:effectLst/>
              </a:rPr>
              <a:t>where the claim is, or includes a claim for non-monetary relief, certain sums under </a:t>
            </a:r>
            <a:r>
              <a:rPr lang="en-US" sz="2000" b="1" i="0" dirty="0">
                <a:solidFill>
                  <a:srgbClr val="000000"/>
                </a:solidFill>
                <a:effectLst/>
              </a:rPr>
              <a:t>r45.45(1)(a)(ii)</a:t>
            </a:r>
            <a:r>
              <a:rPr lang="en-US" sz="2000" b="0" i="0" dirty="0">
                <a:solidFill>
                  <a:srgbClr val="000000"/>
                </a:solidFill>
                <a:effectLst/>
              </a:rPr>
              <a:t> and </a:t>
            </a:r>
            <a:r>
              <a:rPr lang="en-US" sz="2000" b="1" i="0" dirty="0">
                <a:solidFill>
                  <a:srgbClr val="000000"/>
                </a:solidFill>
                <a:effectLst/>
              </a:rPr>
              <a:t>r45.50(2)(b)(ii)</a:t>
            </a:r>
            <a:r>
              <a:rPr lang="en-US" sz="2000" b="0" i="0" dirty="0">
                <a:solidFill>
                  <a:srgbClr val="000000"/>
                </a:solidFill>
                <a:effectLst/>
              </a:rPr>
              <a:t> (both of which concern treating a non-monetary claim as having a monetary value depending on the complexity band it is assigned to, for the purposes of fixed recoverable costs in cases on the fast track or the intermediate track).</a:t>
            </a:r>
          </a:p>
          <a:p>
            <a:pPr algn="l" fontAlgn="base"/>
            <a:r>
              <a:rPr lang="en-US" sz="2000" b="0" i="0" dirty="0">
                <a:solidFill>
                  <a:srgbClr val="000000"/>
                </a:solidFill>
                <a:effectLst/>
              </a:rPr>
              <a:t>If multiple claimants have started a claim against the same defendant using the same claim form, and each claimant has a claim against the defendant separate from the other claimants, the court </a:t>
            </a:r>
            <a:r>
              <a:rPr lang="en-US" sz="2000" b="1" i="0" dirty="0">
                <a:solidFill>
                  <a:srgbClr val="000000"/>
                </a:solidFill>
                <a:effectLst/>
              </a:rPr>
              <a:t>shall consider the claim of each claimant separately </a:t>
            </a:r>
            <a:r>
              <a:rPr lang="en-US" sz="2000" b="0" i="0" dirty="0">
                <a:solidFill>
                  <a:srgbClr val="000000"/>
                </a:solidFill>
                <a:effectLst/>
              </a:rPr>
              <a:t>when it assesses financial value for the purposes of determining the appropriate case management track.</a:t>
            </a:r>
          </a:p>
          <a:p>
            <a:endParaRPr lang="en-GB" dirty="0"/>
          </a:p>
        </p:txBody>
      </p:sp>
    </p:spTree>
    <p:extLst>
      <p:ext uri="{BB962C8B-B14F-4D97-AF65-F5344CB8AC3E}">
        <p14:creationId xmlns:p14="http://schemas.microsoft.com/office/powerpoint/2010/main" val="2235868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5C9AC-59D1-5177-53B4-49022E7B26B5}"/>
              </a:ext>
            </a:extLst>
          </p:cNvPr>
          <p:cNvSpPr>
            <a:spLocks noGrp="1"/>
          </p:cNvSpPr>
          <p:nvPr>
            <p:ph type="title"/>
          </p:nvPr>
        </p:nvSpPr>
        <p:spPr>
          <a:xfrm>
            <a:off x="441545" y="215660"/>
            <a:ext cx="8596668" cy="692989"/>
          </a:xfrm>
        </p:spPr>
        <p:txBody>
          <a:bodyPr/>
          <a:lstStyle/>
          <a:p>
            <a:r>
              <a:rPr lang="en-GB" dirty="0"/>
              <a:t>Scope of the Small Claims Track</a:t>
            </a:r>
          </a:p>
        </p:txBody>
      </p:sp>
      <p:sp>
        <p:nvSpPr>
          <p:cNvPr id="3" name="Content Placeholder 2">
            <a:extLst>
              <a:ext uri="{FF2B5EF4-FFF2-40B4-BE49-F238E27FC236}">
                <a16:creationId xmlns:a16="http://schemas.microsoft.com/office/drawing/2014/main" id="{792FA103-3A8C-9BDB-0F6C-8C034D43319A}"/>
              </a:ext>
            </a:extLst>
          </p:cNvPr>
          <p:cNvSpPr>
            <a:spLocks noGrp="1"/>
          </p:cNvSpPr>
          <p:nvPr>
            <p:ph idx="1"/>
          </p:nvPr>
        </p:nvSpPr>
        <p:spPr>
          <a:xfrm>
            <a:off x="441545" y="981647"/>
            <a:ext cx="9156779" cy="5327139"/>
          </a:xfrm>
        </p:spPr>
        <p:txBody>
          <a:bodyPr>
            <a:normAutofit/>
          </a:bodyPr>
          <a:lstStyle/>
          <a:p>
            <a:pPr marL="0" indent="0" algn="l" fontAlgn="base">
              <a:buNone/>
            </a:pPr>
            <a:r>
              <a:rPr lang="en-US" sz="2000" b="0" i="0" dirty="0">
                <a:solidFill>
                  <a:srgbClr val="000000"/>
                </a:solidFill>
                <a:effectLst/>
                <a:latin typeface="Inter"/>
              </a:rPr>
              <a:t>The aim of the small claims track is to provide a streamlined, relatively quick, inexpensive procedure, and without substantial legal costs being recoverable between the parties.</a:t>
            </a:r>
          </a:p>
          <a:p>
            <a:pPr algn="l" fontAlgn="base"/>
            <a:r>
              <a:rPr lang="en-US" sz="2000" b="0" i="0" dirty="0">
                <a:solidFill>
                  <a:srgbClr val="000000"/>
                </a:solidFill>
                <a:effectLst/>
                <a:latin typeface="Inter"/>
              </a:rPr>
              <a:t>Claims value: not more than £10,000</a:t>
            </a:r>
          </a:p>
          <a:p>
            <a:pPr algn="l" fontAlgn="base"/>
            <a:r>
              <a:rPr lang="en-US" sz="2000" b="0" i="0" dirty="0">
                <a:solidFill>
                  <a:srgbClr val="000000"/>
                </a:solidFill>
                <a:effectLst/>
                <a:latin typeface="Inter"/>
              </a:rPr>
              <a:t>Should be possible for a litigant to conduct their own case without legal representation if they wish (</a:t>
            </a:r>
            <a:r>
              <a:rPr lang="en-US" sz="2000" b="1" i="0" dirty="0">
                <a:solidFill>
                  <a:srgbClr val="000000"/>
                </a:solidFill>
                <a:effectLst/>
                <a:latin typeface="inherit"/>
              </a:rPr>
              <a:t>PD 26, para 15(2)</a:t>
            </a:r>
            <a:r>
              <a:rPr lang="en-US" sz="2000" b="0" i="0" dirty="0">
                <a:solidFill>
                  <a:srgbClr val="000000"/>
                </a:solidFill>
                <a:effectLst/>
                <a:latin typeface="Inter"/>
              </a:rPr>
              <a:t>).</a:t>
            </a:r>
          </a:p>
          <a:p>
            <a:pPr algn="l" fontAlgn="base"/>
            <a:r>
              <a:rPr lang="en-US" sz="2000" b="0" i="0" dirty="0">
                <a:solidFill>
                  <a:srgbClr val="000000"/>
                </a:solidFill>
                <a:effectLst/>
                <a:latin typeface="Inter"/>
              </a:rPr>
              <a:t>Save for some limited exceptions, many different types of claim could be dealt with in the small claims track. Under </a:t>
            </a:r>
            <a:r>
              <a:rPr lang="en-US" sz="2000" b="1" i="0" dirty="0">
                <a:solidFill>
                  <a:srgbClr val="000000"/>
                </a:solidFill>
                <a:effectLst/>
                <a:latin typeface="inherit"/>
              </a:rPr>
              <a:t>PD 15, para 15(3)</a:t>
            </a:r>
            <a:r>
              <a:rPr lang="en-US" sz="2000" b="0" i="0" dirty="0">
                <a:solidFill>
                  <a:srgbClr val="000000"/>
                </a:solidFill>
                <a:effectLst/>
                <a:latin typeface="Inter"/>
              </a:rPr>
              <a:t> these include: </a:t>
            </a:r>
          </a:p>
          <a:p>
            <a:pPr lvl="1" fontAlgn="base"/>
            <a:r>
              <a:rPr lang="en-US" sz="2000" b="0" i="0" dirty="0">
                <a:solidFill>
                  <a:srgbClr val="000000"/>
                </a:solidFill>
                <a:effectLst/>
                <a:latin typeface="inherit"/>
              </a:rPr>
              <a:t>consumer disputes, </a:t>
            </a:r>
          </a:p>
          <a:p>
            <a:pPr lvl="1" fontAlgn="base"/>
            <a:r>
              <a:rPr lang="en-US" sz="2000" b="0" i="0" dirty="0">
                <a:solidFill>
                  <a:srgbClr val="000000"/>
                </a:solidFill>
                <a:effectLst/>
                <a:latin typeface="inherit"/>
              </a:rPr>
              <a:t>accident claims, </a:t>
            </a:r>
          </a:p>
          <a:p>
            <a:pPr lvl="1" fontAlgn="base"/>
            <a:r>
              <a:rPr lang="en-US" sz="2000" b="0" i="0" dirty="0">
                <a:solidFill>
                  <a:srgbClr val="000000"/>
                </a:solidFill>
                <a:effectLst/>
                <a:latin typeface="inherit"/>
              </a:rPr>
              <a:t>disputes about the ownership of goods, </a:t>
            </a:r>
          </a:p>
          <a:p>
            <a:pPr lvl="1" fontAlgn="base"/>
            <a:r>
              <a:rPr lang="en-US" sz="2000" b="0" i="0" dirty="0">
                <a:solidFill>
                  <a:srgbClr val="000000"/>
                </a:solidFill>
                <a:effectLst/>
                <a:latin typeface="inherit"/>
              </a:rPr>
              <a:t>many disputes between a landlord and tenant</a:t>
            </a:r>
          </a:p>
          <a:p>
            <a:pPr marL="0" indent="0" algn="l" fontAlgn="base">
              <a:buNone/>
            </a:pPr>
            <a:endParaRPr lang="en-US" sz="2000" b="0" i="0" dirty="0">
              <a:solidFill>
                <a:srgbClr val="000000"/>
              </a:solidFill>
              <a:effectLst/>
              <a:latin typeface="Inter"/>
            </a:endParaRPr>
          </a:p>
          <a:p>
            <a:pPr algn="l" fontAlgn="base">
              <a:buFont typeface="Arial" panose="020B0604020202020204" pitchFamily="34" charset="0"/>
              <a:buChar char="•"/>
            </a:pPr>
            <a:endParaRPr lang="en-US" sz="2000"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640208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58B38E-32A8-EC9E-EE65-693A50BE96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7EFBB4-F329-8903-AE14-B813EF2C6689}"/>
              </a:ext>
            </a:extLst>
          </p:cNvPr>
          <p:cNvSpPr>
            <a:spLocks noGrp="1"/>
          </p:cNvSpPr>
          <p:nvPr>
            <p:ph type="title"/>
          </p:nvPr>
        </p:nvSpPr>
        <p:spPr>
          <a:xfrm>
            <a:off x="153220" y="215660"/>
            <a:ext cx="9386196" cy="692989"/>
          </a:xfrm>
        </p:spPr>
        <p:txBody>
          <a:bodyPr>
            <a:noAutofit/>
          </a:bodyPr>
          <a:lstStyle/>
          <a:p>
            <a:r>
              <a:rPr lang="en-GB" sz="2800" dirty="0"/>
              <a:t>Claims which won’t be allocated to Small Claims Track</a:t>
            </a:r>
          </a:p>
        </p:txBody>
      </p:sp>
      <p:sp>
        <p:nvSpPr>
          <p:cNvPr id="3" name="Content Placeholder 2">
            <a:extLst>
              <a:ext uri="{FF2B5EF4-FFF2-40B4-BE49-F238E27FC236}">
                <a16:creationId xmlns:a16="http://schemas.microsoft.com/office/drawing/2014/main" id="{EE9B9271-B282-FEEE-498C-D6880B6F0CDA}"/>
              </a:ext>
            </a:extLst>
          </p:cNvPr>
          <p:cNvSpPr>
            <a:spLocks noGrp="1"/>
          </p:cNvSpPr>
          <p:nvPr>
            <p:ph idx="1"/>
          </p:nvPr>
        </p:nvSpPr>
        <p:spPr>
          <a:xfrm>
            <a:off x="153220" y="1109255"/>
            <a:ext cx="9156779" cy="5327139"/>
          </a:xfrm>
        </p:spPr>
        <p:txBody>
          <a:bodyPr>
            <a:normAutofit lnSpcReduction="10000"/>
          </a:bodyPr>
          <a:lstStyle/>
          <a:p>
            <a:pPr fontAlgn="base"/>
            <a:r>
              <a:rPr lang="en-US" dirty="0">
                <a:solidFill>
                  <a:srgbClr val="000000"/>
                </a:solidFill>
                <a:latin typeface="Inter"/>
              </a:rPr>
              <a:t>C</a:t>
            </a:r>
            <a:r>
              <a:rPr lang="en-US" b="0" i="0" dirty="0">
                <a:solidFill>
                  <a:srgbClr val="000000"/>
                </a:solidFill>
                <a:effectLst/>
                <a:latin typeface="Inter"/>
              </a:rPr>
              <a:t>laims involving a disputed allegation of dishonesty (</a:t>
            </a:r>
            <a:r>
              <a:rPr lang="en-US" b="1" i="0" dirty="0">
                <a:solidFill>
                  <a:srgbClr val="000000"/>
                </a:solidFill>
                <a:effectLst/>
                <a:latin typeface="inherit"/>
              </a:rPr>
              <a:t>PD 26, para 15(4)</a:t>
            </a:r>
            <a:r>
              <a:rPr lang="en-US" b="0" i="0" dirty="0">
                <a:solidFill>
                  <a:srgbClr val="000000"/>
                </a:solidFill>
                <a:effectLst/>
                <a:latin typeface="Inter"/>
              </a:rPr>
              <a:t>).</a:t>
            </a:r>
          </a:p>
          <a:p>
            <a:pPr algn="l" fontAlgn="base"/>
            <a:r>
              <a:rPr lang="en-US" b="0" i="0" dirty="0">
                <a:solidFill>
                  <a:srgbClr val="000000"/>
                </a:solidFill>
                <a:effectLst/>
                <a:latin typeface="inherit"/>
              </a:rPr>
              <a:t>Claims by a tenant of residential premises against his landlord in respect of harassment or unlawful eviction (</a:t>
            </a:r>
            <a:r>
              <a:rPr lang="en-US" b="1" i="0" dirty="0">
                <a:solidFill>
                  <a:srgbClr val="000000"/>
                </a:solidFill>
                <a:effectLst/>
                <a:latin typeface="inherit"/>
              </a:rPr>
              <a:t>r26.12(2)</a:t>
            </a:r>
            <a:r>
              <a:rPr lang="en-US" b="0" i="0" dirty="0">
                <a:solidFill>
                  <a:srgbClr val="000000"/>
                </a:solidFill>
                <a:effectLst/>
                <a:latin typeface="inherit"/>
              </a:rPr>
              <a:t>); or a claim under the </a:t>
            </a:r>
            <a:r>
              <a:rPr lang="en-US" b="1" i="0" dirty="0">
                <a:solidFill>
                  <a:srgbClr val="000000"/>
                </a:solidFill>
                <a:effectLst/>
                <a:latin typeface="inherit"/>
              </a:rPr>
              <a:t>Renting Homes (Wales) Act 2016</a:t>
            </a:r>
            <a:r>
              <a:rPr lang="en-US" b="0" i="0" dirty="0">
                <a:solidFill>
                  <a:srgbClr val="000000"/>
                </a:solidFill>
                <a:effectLst/>
                <a:latin typeface="inherit"/>
              </a:rPr>
              <a:t> by a contract holder of a dwelling against their landlord for a remedy in respect of harassment or unlawful eviction (</a:t>
            </a:r>
            <a:r>
              <a:rPr lang="en-US" b="1" i="0" dirty="0">
                <a:solidFill>
                  <a:srgbClr val="000000"/>
                </a:solidFill>
                <a:effectLst/>
                <a:latin typeface="inherit"/>
              </a:rPr>
              <a:t>r26.12(3)</a:t>
            </a:r>
            <a:r>
              <a:rPr lang="en-US" b="0" i="0" dirty="0">
                <a:solidFill>
                  <a:srgbClr val="000000"/>
                </a:solidFill>
                <a:effectLst/>
                <a:latin typeface="inherit"/>
              </a:rPr>
              <a:t>).</a:t>
            </a:r>
          </a:p>
          <a:p>
            <a:pPr algn="l" fontAlgn="base"/>
            <a:r>
              <a:rPr lang="en-US" b="0" i="0" dirty="0">
                <a:solidFill>
                  <a:srgbClr val="000000"/>
                </a:solidFill>
                <a:effectLst/>
                <a:latin typeface="Inter"/>
              </a:rPr>
              <a:t>For other claims, the financial value is the most important factor</a:t>
            </a:r>
            <a:r>
              <a:rPr lang="en-US" dirty="0">
                <a:solidFill>
                  <a:srgbClr val="000000"/>
                </a:solidFill>
                <a:latin typeface="Inter"/>
              </a:rPr>
              <a:t> : </a:t>
            </a:r>
            <a:r>
              <a:rPr lang="en-US" b="0" i="0" dirty="0">
                <a:solidFill>
                  <a:srgbClr val="000000"/>
                </a:solidFill>
                <a:effectLst/>
                <a:latin typeface="Inter"/>
              </a:rPr>
              <a:t>not more than £10,000 (</a:t>
            </a:r>
            <a:r>
              <a:rPr lang="en-US" b="1" i="0" dirty="0">
                <a:solidFill>
                  <a:srgbClr val="000000"/>
                </a:solidFill>
                <a:effectLst/>
                <a:latin typeface="inherit"/>
              </a:rPr>
              <a:t>r26.9(4)</a:t>
            </a:r>
            <a:r>
              <a:rPr lang="en-US" b="0" i="0" dirty="0">
                <a:solidFill>
                  <a:srgbClr val="000000"/>
                </a:solidFill>
                <a:effectLst/>
                <a:latin typeface="Inter"/>
              </a:rPr>
              <a:t>) </a:t>
            </a:r>
          </a:p>
          <a:p>
            <a:pPr algn="l" fontAlgn="base"/>
            <a:r>
              <a:rPr lang="en-US" dirty="0">
                <a:solidFill>
                  <a:srgbClr val="000000"/>
                </a:solidFill>
                <a:latin typeface="Inter"/>
              </a:rPr>
              <a:t>Unless </a:t>
            </a:r>
            <a:r>
              <a:rPr lang="en-US" b="0" i="0" dirty="0">
                <a:solidFill>
                  <a:srgbClr val="000000"/>
                </a:solidFill>
                <a:effectLst/>
                <a:latin typeface="Inter"/>
              </a:rPr>
              <a:t>one of the exceptions in </a:t>
            </a:r>
            <a:r>
              <a:rPr lang="en-US" b="1" i="0" dirty="0">
                <a:solidFill>
                  <a:srgbClr val="000000"/>
                </a:solidFill>
                <a:effectLst/>
                <a:latin typeface="inherit"/>
              </a:rPr>
              <a:t>r26.9(1)</a:t>
            </a:r>
            <a:r>
              <a:rPr lang="en-US" b="0" i="0" dirty="0">
                <a:solidFill>
                  <a:srgbClr val="000000"/>
                </a:solidFill>
                <a:effectLst/>
                <a:latin typeface="Inter"/>
              </a:rPr>
              <a:t> applies, where a lower value applies for the threshold in respect of damages for personal </a:t>
            </a:r>
            <a:r>
              <a:rPr lang="en-US" b="0" i="0" dirty="0" err="1">
                <a:solidFill>
                  <a:srgbClr val="000000"/>
                </a:solidFill>
                <a:effectLst/>
                <a:latin typeface="Inter"/>
              </a:rPr>
              <a:t>injurty</a:t>
            </a:r>
            <a:r>
              <a:rPr lang="en-US" b="0" i="0" dirty="0">
                <a:solidFill>
                  <a:srgbClr val="000000"/>
                </a:solidFill>
                <a:effectLst/>
                <a:latin typeface="Inter"/>
              </a:rPr>
              <a:t> ( pain and suffering and loss of amenity).</a:t>
            </a:r>
          </a:p>
          <a:p>
            <a:pPr algn="l" fontAlgn="base"/>
            <a:r>
              <a:rPr lang="en-US" b="0" i="0" dirty="0">
                <a:solidFill>
                  <a:srgbClr val="000000"/>
                </a:solidFill>
                <a:effectLst/>
                <a:latin typeface="Inter"/>
              </a:rPr>
              <a:t>Where any of these exceptions apply, the claim will fall beyond the scope of the small claims track and instead will fall within the scope of the fast track, the intermediate track or the multi-track, depending on the rules about the scope of those tracks.</a:t>
            </a:r>
          </a:p>
          <a:p>
            <a:pPr algn="l" fontAlgn="base"/>
            <a:r>
              <a:rPr lang="en-US" b="0" i="0" dirty="0">
                <a:solidFill>
                  <a:srgbClr val="000000"/>
                </a:solidFill>
                <a:effectLst/>
                <a:latin typeface="Inter"/>
              </a:rPr>
              <a:t>Even where a claim is above the financial limits of the small claims track, the court still has a residual discretion to allocate the claim to the small claims track (</a:t>
            </a:r>
            <a:r>
              <a:rPr lang="en-US" b="1" i="0" dirty="0">
                <a:solidFill>
                  <a:srgbClr val="000000"/>
                </a:solidFill>
                <a:effectLst/>
                <a:latin typeface="inherit"/>
              </a:rPr>
              <a:t>PD 26, para 15(5)</a:t>
            </a:r>
            <a:r>
              <a:rPr lang="en-US" b="0" i="0" dirty="0">
                <a:solidFill>
                  <a:srgbClr val="000000"/>
                </a:solidFill>
                <a:effectLst/>
                <a:latin typeface="Inter"/>
              </a:rPr>
              <a:t>) although even if the court does so, it will not normally allow the hearing of the claim to be more than a day.</a:t>
            </a:r>
          </a:p>
          <a:p>
            <a:pPr algn="l" fontAlgn="base"/>
            <a:endParaRPr lang="en-US" b="0" i="0" dirty="0">
              <a:solidFill>
                <a:srgbClr val="000000"/>
              </a:solidFill>
              <a:effectLst/>
              <a:latin typeface="Inter"/>
            </a:endParaRPr>
          </a:p>
          <a:p>
            <a:pPr algn="l" fontAlgn="base">
              <a:buFont typeface="Arial" panose="020B0604020202020204" pitchFamily="34" charset="0"/>
              <a:buChar char="•"/>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4058674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1FCD0-F6F6-6FC2-3384-C1C69F4D9B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4D47C6-C71D-369D-DF79-686845C46118}"/>
              </a:ext>
            </a:extLst>
          </p:cNvPr>
          <p:cNvSpPr>
            <a:spLocks noGrp="1"/>
          </p:cNvSpPr>
          <p:nvPr>
            <p:ph type="title"/>
          </p:nvPr>
        </p:nvSpPr>
        <p:spPr>
          <a:xfrm>
            <a:off x="533560" y="143778"/>
            <a:ext cx="9990666" cy="672860"/>
          </a:xfrm>
        </p:spPr>
        <p:txBody>
          <a:bodyPr>
            <a:normAutofit fontScale="90000"/>
          </a:bodyPr>
          <a:lstStyle/>
          <a:p>
            <a:r>
              <a:rPr lang="en-GB" dirty="0"/>
              <a:t>Scope of the Fast Track ( r 26.9 and PD26 para 16)</a:t>
            </a:r>
          </a:p>
        </p:txBody>
      </p:sp>
      <p:sp>
        <p:nvSpPr>
          <p:cNvPr id="3" name="Content Placeholder 2">
            <a:extLst>
              <a:ext uri="{FF2B5EF4-FFF2-40B4-BE49-F238E27FC236}">
                <a16:creationId xmlns:a16="http://schemas.microsoft.com/office/drawing/2014/main" id="{A739B3DE-8671-C03E-F88F-3E3115DF637A}"/>
              </a:ext>
            </a:extLst>
          </p:cNvPr>
          <p:cNvSpPr>
            <a:spLocks noGrp="1"/>
          </p:cNvSpPr>
          <p:nvPr>
            <p:ph idx="1"/>
          </p:nvPr>
        </p:nvSpPr>
        <p:spPr>
          <a:xfrm>
            <a:off x="389786" y="816638"/>
            <a:ext cx="9277549" cy="5516921"/>
          </a:xfrm>
        </p:spPr>
        <p:txBody>
          <a:bodyPr>
            <a:noAutofit/>
          </a:bodyPr>
          <a:lstStyle/>
          <a:p>
            <a:pPr fontAlgn="base"/>
            <a:r>
              <a:rPr lang="en-US" sz="2000" b="0" i="0" dirty="0">
                <a:solidFill>
                  <a:srgbClr val="000000"/>
                </a:solidFill>
                <a:effectLst/>
                <a:latin typeface="+mj-lt"/>
              </a:rPr>
              <a:t>Under rr26.6(4) and (5), the fast track is the normal track for a claim which:</a:t>
            </a:r>
          </a:p>
          <a:p>
            <a:pPr lvl="1" fontAlgn="base"/>
            <a:r>
              <a:rPr lang="en-US" sz="2000" b="0" i="0" dirty="0">
                <a:solidFill>
                  <a:srgbClr val="000000"/>
                </a:solidFill>
                <a:effectLst/>
                <a:latin typeface="+mj-lt"/>
              </a:rPr>
              <a:t>is beyond the scope of the small claims track;</a:t>
            </a:r>
          </a:p>
          <a:p>
            <a:pPr lvl="1" fontAlgn="base"/>
            <a:r>
              <a:rPr lang="en-US" sz="2000" b="0" i="0" dirty="0">
                <a:solidFill>
                  <a:srgbClr val="000000"/>
                </a:solidFill>
                <a:effectLst/>
                <a:latin typeface="+mj-lt"/>
              </a:rPr>
              <a:t>has a </a:t>
            </a:r>
            <a:r>
              <a:rPr lang="en-US" sz="2000" b="0" i="0" dirty="0">
                <a:solidFill>
                  <a:schemeClr val="bg2">
                    <a:lumMod val="50000"/>
                  </a:schemeClr>
                </a:solidFill>
                <a:effectLst/>
                <a:latin typeface="+mj-lt"/>
              </a:rPr>
              <a:t>value of not more than £25,000</a:t>
            </a:r>
            <a:r>
              <a:rPr lang="en-US" sz="2000" b="0" i="0" dirty="0">
                <a:solidFill>
                  <a:srgbClr val="000000"/>
                </a:solidFill>
                <a:effectLst/>
                <a:latin typeface="+mj-lt"/>
              </a:rPr>
              <a:t>. Unless all parties consent, the court cannot order a claim worth over £25,000 to proceed in the fast track;</a:t>
            </a:r>
          </a:p>
          <a:p>
            <a:pPr lvl="1" fontAlgn="base"/>
            <a:r>
              <a:rPr lang="en-US" sz="2000" b="0" i="0" dirty="0">
                <a:solidFill>
                  <a:srgbClr val="000000"/>
                </a:solidFill>
                <a:effectLst/>
                <a:latin typeface="+mj-lt"/>
              </a:rPr>
              <a:t>the court considers the </a:t>
            </a:r>
            <a:r>
              <a:rPr lang="en-US" sz="2000" b="0" i="0" dirty="0">
                <a:solidFill>
                  <a:schemeClr val="bg2">
                    <a:lumMod val="50000"/>
                  </a:schemeClr>
                </a:solidFill>
                <a:effectLst/>
                <a:latin typeface="+mj-lt"/>
              </a:rPr>
              <a:t>trial is likely to last for no longer than one day </a:t>
            </a:r>
            <a:r>
              <a:rPr lang="en-US" sz="2000" b="0" i="0" dirty="0">
                <a:solidFill>
                  <a:srgbClr val="000000"/>
                </a:solidFill>
                <a:effectLst/>
                <a:latin typeface="+mj-lt"/>
              </a:rPr>
              <a:t>(five hours in court);</a:t>
            </a:r>
          </a:p>
          <a:p>
            <a:pPr fontAlgn="base"/>
            <a:r>
              <a:rPr lang="en-US" sz="2000" b="0" i="0" dirty="0">
                <a:solidFill>
                  <a:srgbClr val="000000"/>
                </a:solidFill>
                <a:effectLst/>
                <a:latin typeface="+mj-lt"/>
              </a:rPr>
              <a:t>oral expert evidence at trial (if permitted by the court at all) will be limited to expert evidence in two expert fields; and</a:t>
            </a:r>
          </a:p>
          <a:p>
            <a:pPr fontAlgn="base"/>
            <a:r>
              <a:rPr lang="en-US" sz="2000" b="0" i="0" dirty="0">
                <a:solidFill>
                  <a:srgbClr val="000000"/>
                </a:solidFill>
                <a:effectLst/>
                <a:latin typeface="+mj-lt"/>
              </a:rPr>
              <a:t>oral expert evidence at trial will be limited to one expert per party in relation to any expert field.</a:t>
            </a:r>
          </a:p>
          <a:p>
            <a:pPr fontAlgn="base"/>
            <a:endParaRPr lang="en-US" sz="2000" b="0" i="0" dirty="0">
              <a:solidFill>
                <a:srgbClr val="000000"/>
              </a:solidFill>
              <a:effectLst/>
              <a:latin typeface="+mj-lt"/>
            </a:endParaRPr>
          </a:p>
          <a:p>
            <a:pPr marL="0" indent="0" fontAlgn="base">
              <a:buNone/>
            </a:pPr>
            <a:r>
              <a:rPr lang="en-US" sz="2000" b="0" i="0" dirty="0">
                <a:solidFill>
                  <a:srgbClr val="000000"/>
                </a:solidFill>
                <a:effectLst/>
                <a:latin typeface="+mj-lt"/>
              </a:rPr>
              <a:t>Note: The “normal” order for any expert evidence in the fast track will be for a single joint expert</a:t>
            </a:r>
            <a:endParaRPr lang="en-GB" sz="2000" dirty="0">
              <a:latin typeface="+mj-lt"/>
            </a:endParaRPr>
          </a:p>
        </p:txBody>
      </p:sp>
    </p:spTree>
    <p:extLst>
      <p:ext uri="{BB962C8B-B14F-4D97-AF65-F5344CB8AC3E}">
        <p14:creationId xmlns:p14="http://schemas.microsoft.com/office/powerpoint/2010/main" val="1544730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7F04-241D-C6E9-D2A5-C17F4CE750A1}"/>
              </a:ext>
            </a:extLst>
          </p:cNvPr>
          <p:cNvSpPr>
            <a:spLocks noGrp="1"/>
          </p:cNvSpPr>
          <p:nvPr>
            <p:ph type="title"/>
          </p:nvPr>
        </p:nvSpPr>
        <p:spPr>
          <a:xfrm>
            <a:off x="407040" y="247290"/>
            <a:ext cx="8596668" cy="695865"/>
          </a:xfrm>
        </p:spPr>
        <p:txBody>
          <a:bodyPr/>
          <a:lstStyle/>
          <a:p>
            <a:r>
              <a:rPr lang="en-GB" dirty="0"/>
              <a:t>Scope of the Intermediate Track</a:t>
            </a:r>
          </a:p>
        </p:txBody>
      </p:sp>
      <p:sp>
        <p:nvSpPr>
          <p:cNvPr id="3" name="Content Placeholder 2">
            <a:extLst>
              <a:ext uri="{FF2B5EF4-FFF2-40B4-BE49-F238E27FC236}">
                <a16:creationId xmlns:a16="http://schemas.microsoft.com/office/drawing/2014/main" id="{A68B25F7-C140-4DC6-623A-9C4A027D8562}"/>
              </a:ext>
            </a:extLst>
          </p:cNvPr>
          <p:cNvSpPr>
            <a:spLocks noGrp="1"/>
          </p:cNvSpPr>
          <p:nvPr>
            <p:ph idx="1"/>
          </p:nvPr>
        </p:nvSpPr>
        <p:spPr>
          <a:xfrm>
            <a:off x="407039" y="1021902"/>
            <a:ext cx="9766379" cy="5706702"/>
          </a:xfrm>
        </p:spPr>
        <p:txBody>
          <a:bodyPr>
            <a:normAutofit fontScale="77500" lnSpcReduction="20000"/>
          </a:bodyPr>
          <a:lstStyle/>
          <a:p>
            <a:pPr marL="0" indent="0" algn="l" fontAlgn="base">
              <a:buNone/>
            </a:pPr>
            <a:r>
              <a:rPr lang="en-US" sz="2200" b="0" i="0" dirty="0">
                <a:solidFill>
                  <a:srgbClr val="000000"/>
                </a:solidFill>
                <a:effectLst/>
                <a:latin typeface="+mj-lt"/>
              </a:rPr>
              <a:t>The scope of the intermediate track is determined by the financial value of the claim; and the provisions for expert evidence and length of trial.</a:t>
            </a:r>
          </a:p>
          <a:p>
            <a:pPr algn="l" fontAlgn="base"/>
            <a:r>
              <a:rPr lang="en-US" sz="2200" b="0" i="0" dirty="0">
                <a:solidFill>
                  <a:srgbClr val="000000"/>
                </a:solidFill>
                <a:effectLst/>
                <a:latin typeface="+mj-lt"/>
              </a:rPr>
              <a:t>The intermediate track is the normal track for a claim:</a:t>
            </a:r>
          </a:p>
          <a:p>
            <a:pPr lvl="1" fontAlgn="base"/>
            <a:r>
              <a:rPr lang="en-US" sz="2000" b="0" i="0" dirty="0">
                <a:solidFill>
                  <a:srgbClr val="000000"/>
                </a:solidFill>
                <a:effectLst/>
                <a:latin typeface="+mj-lt"/>
              </a:rPr>
              <a:t>If the claim is not suitable for the small claims track or the fast track; and</a:t>
            </a:r>
          </a:p>
          <a:p>
            <a:pPr lvl="1" fontAlgn="base"/>
            <a:r>
              <a:rPr lang="en-US" sz="2200" b="0" i="0" dirty="0">
                <a:solidFill>
                  <a:srgbClr val="000000"/>
                </a:solidFill>
                <a:effectLst/>
                <a:latin typeface="+mj-lt"/>
              </a:rPr>
              <a:t>is or includes a claim for monetary relief; and the </a:t>
            </a:r>
            <a:r>
              <a:rPr lang="en-US" sz="2200" b="0" i="0" dirty="0">
                <a:solidFill>
                  <a:schemeClr val="bg2">
                    <a:lumMod val="50000"/>
                  </a:schemeClr>
                </a:solidFill>
                <a:effectLst/>
                <a:latin typeface="+mj-lt"/>
              </a:rPr>
              <a:t>value of the claim is not more than £100,000.</a:t>
            </a:r>
          </a:p>
          <a:p>
            <a:pPr algn="l" fontAlgn="base"/>
            <a:r>
              <a:rPr lang="en-US" sz="2200" b="0" i="0" dirty="0">
                <a:solidFill>
                  <a:srgbClr val="000000"/>
                </a:solidFill>
                <a:effectLst/>
                <a:latin typeface="+mj-lt"/>
              </a:rPr>
              <a:t>Other factors to be met, that:</a:t>
            </a:r>
          </a:p>
          <a:p>
            <a:pPr lvl="1" fontAlgn="base"/>
            <a:r>
              <a:rPr lang="en-US" sz="2000" b="0" i="0" dirty="0">
                <a:solidFill>
                  <a:srgbClr val="000000"/>
                </a:solidFill>
                <a:effectLst/>
                <a:latin typeface="+mj-lt"/>
              </a:rPr>
              <a:t>if the case is managed proportionately, the trial will </a:t>
            </a:r>
            <a:r>
              <a:rPr lang="en-US" sz="2000" b="1" i="0" dirty="0">
                <a:solidFill>
                  <a:schemeClr val="bg2">
                    <a:lumMod val="50000"/>
                  </a:schemeClr>
                </a:solidFill>
                <a:effectLst/>
                <a:latin typeface="+mj-lt"/>
              </a:rPr>
              <a:t>not last longer than three days</a:t>
            </a:r>
            <a:r>
              <a:rPr lang="en-US" sz="2000" b="0" i="0" dirty="0">
                <a:solidFill>
                  <a:srgbClr val="000000"/>
                </a:solidFill>
                <a:effectLst/>
                <a:latin typeface="+mj-lt"/>
              </a:rPr>
              <a:t>;</a:t>
            </a:r>
          </a:p>
          <a:p>
            <a:pPr lvl="1" fontAlgn="base"/>
            <a:r>
              <a:rPr lang="en-US" sz="2200" b="0" i="0" dirty="0">
                <a:solidFill>
                  <a:srgbClr val="000000"/>
                </a:solidFill>
                <a:effectLst/>
                <a:latin typeface="+mj-lt"/>
              </a:rPr>
              <a:t>oral expert evidence at trial is likely to be limited to </a:t>
            </a:r>
            <a:r>
              <a:rPr lang="en-US" sz="2200" b="1" i="0" dirty="0">
                <a:solidFill>
                  <a:schemeClr val="bg2">
                    <a:lumMod val="50000"/>
                  </a:schemeClr>
                </a:solidFill>
                <a:effectLst/>
                <a:latin typeface="+mj-lt"/>
              </a:rPr>
              <a:t>two experts per party</a:t>
            </a:r>
            <a:r>
              <a:rPr lang="en-US" sz="2200" b="1" i="0" dirty="0">
                <a:solidFill>
                  <a:srgbClr val="000000"/>
                </a:solidFill>
                <a:effectLst/>
                <a:latin typeface="+mj-lt"/>
              </a:rPr>
              <a:t>;</a:t>
            </a:r>
          </a:p>
          <a:p>
            <a:pPr lvl="1" fontAlgn="base"/>
            <a:r>
              <a:rPr lang="en-US" sz="2200" b="1" i="0" dirty="0">
                <a:solidFill>
                  <a:srgbClr val="000000"/>
                </a:solidFill>
                <a:effectLst/>
                <a:latin typeface="+mj-lt"/>
              </a:rPr>
              <a:t>the claim may be justly and proportionately managed under the procedure </a:t>
            </a:r>
            <a:r>
              <a:rPr lang="en-US" sz="2200" b="0" i="0" dirty="0">
                <a:solidFill>
                  <a:srgbClr val="000000"/>
                </a:solidFill>
                <a:effectLst/>
                <a:latin typeface="+mj-lt"/>
              </a:rPr>
              <a:t>set out in </a:t>
            </a:r>
            <a:r>
              <a:rPr lang="en-US" sz="2200" b="1" i="0" dirty="0">
                <a:solidFill>
                  <a:srgbClr val="000000"/>
                </a:solidFill>
                <a:effectLst/>
                <a:latin typeface="+mj-lt"/>
              </a:rPr>
              <a:t>Part 28</a:t>
            </a:r>
            <a:r>
              <a:rPr lang="en-US" sz="2200" b="0" i="0" dirty="0">
                <a:solidFill>
                  <a:srgbClr val="000000"/>
                </a:solidFill>
                <a:effectLst/>
                <a:latin typeface="+mj-lt"/>
              </a:rPr>
              <a:t> for claims on the intermediate track; and</a:t>
            </a:r>
          </a:p>
          <a:p>
            <a:pPr lvl="1" fontAlgn="base"/>
            <a:r>
              <a:rPr lang="en-US" sz="2200" b="0" i="0" dirty="0">
                <a:solidFill>
                  <a:srgbClr val="000000"/>
                </a:solidFill>
                <a:effectLst/>
                <a:latin typeface="+mj-lt"/>
              </a:rPr>
              <a:t>there are no additional factors, which would make the claim inappropriate for the intermediate track; </a:t>
            </a:r>
          </a:p>
          <a:p>
            <a:pPr fontAlgn="base"/>
            <a:r>
              <a:rPr lang="en-US" sz="2200" b="0" i="0" dirty="0">
                <a:solidFill>
                  <a:srgbClr val="000000"/>
                </a:solidFill>
                <a:effectLst/>
                <a:latin typeface="+mj-lt"/>
              </a:rPr>
              <a:t>Where the relief sought includes a claim for non-monetary relief, the claim shall not be allocated to the intermediate track unless the court also considers it to be in the interests of justice to do so.</a:t>
            </a:r>
          </a:p>
          <a:p>
            <a:pPr algn="l" fontAlgn="base"/>
            <a:r>
              <a:rPr lang="en-US" sz="2200" b="0" i="0" dirty="0">
                <a:solidFill>
                  <a:srgbClr val="000000"/>
                </a:solidFill>
                <a:effectLst/>
                <a:latin typeface="+mj-lt"/>
              </a:rPr>
              <a:t>Additionally, unless the claim is one which must be allocated to the multi-track (see 12.2.5), the court has a general discretion to allocate a claim to the intermediate track if it considers it to be in the interests of justice to do so (</a:t>
            </a:r>
            <a:r>
              <a:rPr lang="en-US" sz="2200" b="1" i="0" dirty="0">
                <a:solidFill>
                  <a:srgbClr val="000000"/>
                </a:solidFill>
                <a:effectLst/>
                <a:latin typeface="+mj-lt"/>
              </a:rPr>
              <a:t>r26.9(9)</a:t>
            </a:r>
            <a:r>
              <a:rPr lang="en-US" sz="22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2265612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73D0-0D51-8596-D961-88C679014851}"/>
              </a:ext>
            </a:extLst>
          </p:cNvPr>
          <p:cNvSpPr>
            <a:spLocks noGrp="1"/>
          </p:cNvSpPr>
          <p:nvPr>
            <p:ph type="title"/>
          </p:nvPr>
        </p:nvSpPr>
        <p:spPr>
          <a:xfrm>
            <a:off x="366783" y="143774"/>
            <a:ext cx="8596668" cy="724618"/>
          </a:xfrm>
        </p:spPr>
        <p:txBody>
          <a:bodyPr/>
          <a:lstStyle/>
          <a:p>
            <a:r>
              <a:rPr lang="en-GB" dirty="0"/>
              <a:t>Scope of the Multi Track</a:t>
            </a:r>
          </a:p>
        </p:txBody>
      </p:sp>
      <p:sp>
        <p:nvSpPr>
          <p:cNvPr id="3" name="Content Placeholder 2">
            <a:extLst>
              <a:ext uri="{FF2B5EF4-FFF2-40B4-BE49-F238E27FC236}">
                <a16:creationId xmlns:a16="http://schemas.microsoft.com/office/drawing/2014/main" id="{5EB2E273-6E91-1A6A-34B9-7B75C51D18B8}"/>
              </a:ext>
            </a:extLst>
          </p:cNvPr>
          <p:cNvSpPr>
            <a:spLocks noGrp="1"/>
          </p:cNvSpPr>
          <p:nvPr>
            <p:ph idx="1"/>
          </p:nvPr>
        </p:nvSpPr>
        <p:spPr>
          <a:xfrm>
            <a:off x="418541" y="958642"/>
            <a:ext cx="9122273" cy="5712452"/>
          </a:xfrm>
        </p:spPr>
        <p:txBody>
          <a:bodyPr>
            <a:normAutofit/>
          </a:bodyPr>
          <a:lstStyle/>
          <a:p>
            <a:pPr algn="l" fontAlgn="base"/>
            <a:r>
              <a:rPr lang="en-US" b="0" i="0" dirty="0">
                <a:solidFill>
                  <a:srgbClr val="000000"/>
                </a:solidFill>
                <a:effectLst/>
                <a:latin typeface="+mj-lt"/>
              </a:rPr>
              <a:t>Multi-track is the normal track for any claim for which the small claims track, the fast track or the intermediate track is not the normal track (</a:t>
            </a:r>
            <a:r>
              <a:rPr lang="en-US" b="1" i="0" dirty="0">
                <a:solidFill>
                  <a:srgbClr val="000000"/>
                </a:solidFill>
                <a:effectLst/>
                <a:latin typeface="+mj-lt"/>
              </a:rPr>
              <a:t>r.26(12)</a:t>
            </a:r>
            <a:r>
              <a:rPr lang="en-US" b="0" i="0" dirty="0">
                <a:solidFill>
                  <a:srgbClr val="000000"/>
                </a:solidFill>
                <a:effectLst/>
                <a:latin typeface="+mj-lt"/>
              </a:rPr>
              <a:t>).</a:t>
            </a:r>
          </a:p>
          <a:p>
            <a:pPr algn="l" fontAlgn="base"/>
            <a:r>
              <a:rPr lang="en-US" b="0" i="0" dirty="0">
                <a:solidFill>
                  <a:srgbClr val="000000"/>
                </a:solidFill>
                <a:effectLst/>
                <a:latin typeface="+mj-lt"/>
              </a:rPr>
              <a:t>There are certain types of claim which </a:t>
            </a:r>
            <a:r>
              <a:rPr lang="en-US" b="1" i="0" dirty="0">
                <a:solidFill>
                  <a:srgbClr val="000000"/>
                </a:solidFill>
                <a:effectLst/>
                <a:latin typeface="+mj-lt"/>
              </a:rPr>
              <a:t>must </a:t>
            </a:r>
            <a:r>
              <a:rPr lang="en-US" b="0" i="0" dirty="0">
                <a:solidFill>
                  <a:srgbClr val="000000"/>
                </a:solidFill>
                <a:effectLst/>
                <a:latin typeface="+mj-lt"/>
              </a:rPr>
              <a:t>be allocated to the multi-track. They include:</a:t>
            </a:r>
          </a:p>
          <a:p>
            <a:pPr lvl="1" fontAlgn="base"/>
            <a:r>
              <a:rPr lang="en-US" sz="1800" b="0" i="0" dirty="0">
                <a:solidFill>
                  <a:srgbClr val="000000"/>
                </a:solidFill>
                <a:effectLst/>
                <a:latin typeface="+mj-lt"/>
              </a:rPr>
              <a:t>a mesothelioma claim or asbestos lung disease claim;</a:t>
            </a:r>
          </a:p>
          <a:p>
            <a:pPr lvl="1" fontAlgn="base"/>
            <a:r>
              <a:rPr lang="en-US" sz="1800" b="0" i="0" dirty="0">
                <a:solidFill>
                  <a:srgbClr val="000000"/>
                </a:solidFill>
                <a:effectLst/>
                <a:latin typeface="+mj-lt"/>
              </a:rPr>
              <a:t>claims for clinical negligence;</a:t>
            </a:r>
          </a:p>
          <a:p>
            <a:pPr lvl="1" fontAlgn="base"/>
            <a:r>
              <a:rPr lang="en-US" sz="1800" b="0" i="0" dirty="0">
                <a:solidFill>
                  <a:srgbClr val="000000"/>
                </a:solidFill>
                <a:effectLst/>
                <a:latin typeface="+mj-lt"/>
              </a:rPr>
              <a:t>a claim for damages in relation to harm, abuse or neglect of or by children or vulnerable adults;</a:t>
            </a:r>
          </a:p>
          <a:p>
            <a:pPr lvl="1" fontAlgn="base"/>
            <a:r>
              <a:rPr lang="en-US" sz="1800" b="0" i="0" dirty="0">
                <a:solidFill>
                  <a:srgbClr val="000000"/>
                </a:solidFill>
                <a:effectLst/>
                <a:latin typeface="+mj-lt"/>
              </a:rPr>
              <a:t>a claim is one the court could order to be tried by jury;</a:t>
            </a:r>
          </a:p>
          <a:p>
            <a:pPr lvl="1" fontAlgn="base"/>
            <a:r>
              <a:rPr lang="en-US" sz="1800" b="0" i="0" dirty="0">
                <a:solidFill>
                  <a:srgbClr val="000000"/>
                </a:solidFill>
                <a:effectLst/>
                <a:latin typeface="+mj-lt"/>
              </a:rPr>
              <a:t>a claim is against the police (other than a claim arising from negligent police driving, an employers’ liability claim, or any other claim for an accidental fall on police premises) and includes a claim for an intentional or reckless tort or a remedy in relation to a breach of the </a:t>
            </a:r>
            <a:r>
              <a:rPr lang="en-US" sz="1800" b="1" i="0" dirty="0">
                <a:solidFill>
                  <a:srgbClr val="000000"/>
                </a:solidFill>
                <a:effectLst/>
                <a:latin typeface="+mj-lt"/>
              </a:rPr>
              <a:t>Human Rights Act 1998</a:t>
            </a:r>
            <a:r>
              <a:rPr lang="en-US" sz="1800" b="0" i="0" dirty="0">
                <a:solidFill>
                  <a:srgbClr val="000000"/>
                </a:solidFill>
                <a:effectLst/>
                <a:latin typeface="+mj-lt"/>
              </a:rPr>
              <a:t>;</a:t>
            </a:r>
          </a:p>
          <a:p>
            <a:pPr lvl="1" fontAlgn="base"/>
            <a:r>
              <a:rPr lang="en-US" sz="1800" b="0" i="0" dirty="0">
                <a:solidFill>
                  <a:srgbClr val="000000"/>
                </a:solidFill>
                <a:effectLst/>
                <a:latin typeface="+mj-lt"/>
              </a:rPr>
              <a:t>certain claims against a public authority for trespass to the person.</a:t>
            </a:r>
          </a:p>
          <a:p>
            <a:endParaRPr lang="en-GB" dirty="0"/>
          </a:p>
        </p:txBody>
      </p:sp>
    </p:spTree>
    <p:extLst>
      <p:ext uri="{BB962C8B-B14F-4D97-AF65-F5344CB8AC3E}">
        <p14:creationId xmlns:p14="http://schemas.microsoft.com/office/powerpoint/2010/main" val="1858170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A3AAA-FA7C-6086-A240-A779B6B4FB5B}"/>
              </a:ext>
            </a:extLst>
          </p:cNvPr>
          <p:cNvSpPr>
            <a:spLocks noGrp="1"/>
          </p:cNvSpPr>
          <p:nvPr>
            <p:ph type="title"/>
          </p:nvPr>
        </p:nvSpPr>
        <p:spPr>
          <a:xfrm>
            <a:off x="435794" y="212785"/>
            <a:ext cx="9294802" cy="1104181"/>
          </a:xfrm>
        </p:spPr>
        <p:txBody>
          <a:bodyPr>
            <a:normAutofit fontScale="90000"/>
          </a:bodyPr>
          <a:lstStyle/>
          <a:p>
            <a:r>
              <a:rPr lang="en-GB" sz="3200" dirty="0"/>
              <a:t>Allocation to a track other than the usual/ normal track</a:t>
            </a:r>
            <a:r>
              <a:rPr lang="en-GB" dirty="0"/>
              <a:t>.</a:t>
            </a:r>
          </a:p>
        </p:txBody>
      </p:sp>
      <p:sp>
        <p:nvSpPr>
          <p:cNvPr id="3" name="Content Placeholder 2">
            <a:extLst>
              <a:ext uri="{FF2B5EF4-FFF2-40B4-BE49-F238E27FC236}">
                <a16:creationId xmlns:a16="http://schemas.microsoft.com/office/drawing/2014/main" id="{47DF570D-3D29-C78E-4D0E-49959AE1C52B}"/>
              </a:ext>
            </a:extLst>
          </p:cNvPr>
          <p:cNvSpPr>
            <a:spLocks noGrp="1"/>
          </p:cNvSpPr>
          <p:nvPr>
            <p:ph idx="1"/>
          </p:nvPr>
        </p:nvSpPr>
        <p:spPr>
          <a:xfrm>
            <a:off x="435794" y="1316966"/>
            <a:ext cx="9168281" cy="5328249"/>
          </a:xfrm>
        </p:spPr>
        <p:txBody>
          <a:bodyPr>
            <a:normAutofit/>
          </a:bodyPr>
          <a:lstStyle/>
          <a:p>
            <a:pPr marL="0" indent="0" algn="l" fontAlgn="base">
              <a:buNone/>
            </a:pPr>
            <a:r>
              <a:rPr lang="en-US" b="0" i="0" dirty="0">
                <a:solidFill>
                  <a:srgbClr val="000000"/>
                </a:solidFill>
                <a:effectLst/>
              </a:rPr>
              <a:t>The court may allocate a case to a different track than the normal track for a claim. In doing so, under </a:t>
            </a:r>
            <a:r>
              <a:rPr lang="en-US" b="1" i="0" dirty="0">
                <a:solidFill>
                  <a:srgbClr val="000000"/>
                </a:solidFill>
                <a:effectLst/>
              </a:rPr>
              <a:t>r26.13(1)</a:t>
            </a:r>
            <a:r>
              <a:rPr lang="en-US" b="0" i="0" dirty="0">
                <a:solidFill>
                  <a:srgbClr val="000000"/>
                </a:solidFill>
                <a:effectLst/>
              </a:rPr>
              <a:t>, the court considers:</a:t>
            </a:r>
          </a:p>
          <a:p>
            <a:pPr algn="l" fontAlgn="base">
              <a:buFont typeface="Arial" panose="020B0604020202020204" pitchFamily="34" charset="0"/>
              <a:buChar char="•"/>
            </a:pPr>
            <a:r>
              <a:rPr lang="en-US" b="0" i="0" dirty="0">
                <a:solidFill>
                  <a:srgbClr val="000000"/>
                </a:solidFill>
                <a:effectLst/>
              </a:rPr>
              <a:t>the financial value, if any, of the claim;</a:t>
            </a:r>
          </a:p>
          <a:p>
            <a:pPr algn="l" fontAlgn="base">
              <a:buFont typeface="Arial" panose="020B0604020202020204" pitchFamily="34" charset="0"/>
              <a:buChar char="•"/>
            </a:pPr>
            <a:r>
              <a:rPr lang="en-US" b="0" i="0" dirty="0">
                <a:solidFill>
                  <a:srgbClr val="000000"/>
                </a:solidFill>
                <a:effectLst/>
              </a:rPr>
              <a:t>the nature of the remedy sought;</a:t>
            </a:r>
          </a:p>
          <a:p>
            <a:pPr algn="l" fontAlgn="base">
              <a:buFont typeface="Arial" panose="020B0604020202020204" pitchFamily="34" charset="0"/>
              <a:buChar char="•"/>
            </a:pPr>
            <a:r>
              <a:rPr lang="en-US" b="0" i="0" dirty="0">
                <a:solidFill>
                  <a:srgbClr val="000000"/>
                </a:solidFill>
                <a:effectLst/>
              </a:rPr>
              <a:t>the likely complexity of the facts, law or evidence;</a:t>
            </a:r>
          </a:p>
          <a:p>
            <a:pPr algn="l" fontAlgn="base">
              <a:buFont typeface="Arial" panose="020B0604020202020204" pitchFamily="34" charset="0"/>
              <a:buChar char="•"/>
            </a:pPr>
            <a:r>
              <a:rPr lang="en-US" b="0" i="0" dirty="0">
                <a:solidFill>
                  <a:srgbClr val="000000"/>
                </a:solidFill>
                <a:effectLst/>
              </a:rPr>
              <a:t>the number of parties or likely parties;</a:t>
            </a:r>
          </a:p>
          <a:p>
            <a:pPr algn="l" fontAlgn="base">
              <a:buFont typeface="Arial" panose="020B0604020202020204" pitchFamily="34" charset="0"/>
              <a:buChar char="•"/>
            </a:pPr>
            <a:r>
              <a:rPr lang="en-US" b="0" i="0" dirty="0">
                <a:solidFill>
                  <a:srgbClr val="000000"/>
                </a:solidFill>
                <a:effectLst/>
              </a:rPr>
              <a:t>the value of any counterclaim or additional claim and the complexity of any matters relating to it;</a:t>
            </a:r>
          </a:p>
          <a:p>
            <a:pPr algn="l" fontAlgn="base">
              <a:buFont typeface="Arial" panose="020B0604020202020204" pitchFamily="34" charset="0"/>
              <a:buChar char="•"/>
            </a:pPr>
            <a:r>
              <a:rPr lang="en-US" b="0" i="0" dirty="0">
                <a:solidFill>
                  <a:srgbClr val="000000"/>
                </a:solidFill>
                <a:effectLst/>
              </a:rPr>
              <a:t>the amount of oral evidence which may be required;</a:t>
            </a:r>
          </a:p>
          <a:p>
            <a:pPr algn="l" fontAlgn="base">
              <a:buFont typeface="Arial" panose="020B0604020202020204" pitchFamily="34" charset="0"/>
              <a:buChar char="•"/>
            </a:pPr>
            <a:r>
              <a:rPr lang="en-US" b="0" i="0" dirty="0">
                <a:solidFill>
                  <a:srgbClr val="000000"/>
                </a:solidFill>
                <a:effectLst/>
              </a:rPr>
              <a:t>the importance of the claim to persons who are not parties to the proceedings;</a:t>
            </a:r>
          </a:p>
          <a:p>
            <a:pPr algn="l" fontAlgn="base">
              <a:buFont typeface="Arial" panose="020B0604020202020204" pitchFamily="34" charset="0"/>
              <a:buChar char="•"/>
            </a:pPr>
            <a:r>
              <a:rPr lang="en-US" b="0" i="0" dirty="0">
                <a:solidFill>
                  <a:srgbClr val="000000"/>
                </a:solidFill>
                <a:effectLst/>
              </a:rPr>
              <a:t>the views expressed by the parties; and</a:t>
            </a:r>
          </a:p>
          <a:p>
            <a:pPr algn="l" fontAlgn="base">
              <a:buFont typeface="Arial" panose="020B0604020202020204" pitchFamily="34" charset="0"/>
              <a:buChar char="•"/>
            </a:pPr>
            <a:r>
              <a:rPr lang="en-US" b="0" i="0" dirty="0">
                <a:solidFill>
                  <a:srgbClr val="000000"/>
                </a:solidFill>
                <a:effectLst/>
              </a:rPr>
              <a:t>the circumstances of the parties.</a:t>
            </a:r>
          </a:p>
          <a:p>
            <a:endParaRPr lang="en-GB" dirty="0"/>
          </a:p>
        </p:txBody>
      </p:sp>
    </p:spTree>
    <p:extLst>
      <p:ext uri="{BB962C8B-B14F-4D97-AF65-F5344CB8AC3E}">
        <p14:creationId xmlns:p14="http://schemas.microsoft.com/office/powerpoint/2010/main" val="1351050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24A4-953C-9120-BA7A-B7F9E0DAE5E2}"/>
              </a:ext>
            </a:extLst>
          </p:cNvPr>
          <p:cNvSpPr>
            <a:spLocks noGrp="1"/>
          </p:cNvSpPr>
          <p:nvPr>
            <p:ph type="title"/>
          </p:nvPr>
        </p:nvSpPr>
        <p:spPr>
          <a:xfrm>
            <a:off x="407039" y="97917"/>
            <a:ext cx="7719044" cy="764725"/>
          </a:xfrm>
        </p:spPr>
        <p:txBody>
          <a:bodyPr>
            <a:normAutofit/>
          </a:bodyPr>
          <a:lstStyle/>
          <a:p>
            <a:r>
              <a:rPr lang="en-GB" dirty="0"/>
              <a:t>Provisional Allocation – the process</a:t>
            </a:r>
          </a:p>
        </p:txBody>
      </p:sp>
      <p:sp>
        <p:nvSpPr>
          <p:cNvPr id="3" name="Content Placeholder 2">
            <a:extLst>
              <a:ext uri="{FF2B5EF4-FFF2-40B4-BE49-F238E27FC236}">
                <a16:creationId xmlns:a16="http://schemas.microsoft.com/office/drawing/2014/main" id="{0182FE7E-4331-FF9A-0045-CCDD209A874D}"/>
              </a:ext>
            </a:extLst>
          </p:cNvPr>
          <p:cNvSpPr>
            <a:spLocks noGrp="1"/>
          </p:cNvSpPr>
          <p:nvPr>
            <p:ph idx="1"/>
          </p:nvPr>
        </p:nvSpPr>
        <p:spPr>
          <a:xfrm>
            <a:off x="291708" y="741800"/>
            <a:ext cx="9280660" cy="6018283"/>
          </a:xfrm>
        </p:spPr>
        <p:txBody>
          <a:bodyPr>
            <a:normAutofit fontScale="47500" lnSpcReduction="20000"/>
          </a:bodyPr>
          <a:lstStyle/>
          <a:p>
            <a:pPr fontAlgn="base"/>
            <a:r>
              <a:rPr lang="en-US" sz="3400" b="0" i="0" dirty="0">
                <a:solidFill>
                  <a:srgbClr val="000000"/>
                </a:solidFill>
                <a:effectLst/>
              </a:rPr>
              <a:t>A court officer provisionally allocates the claim to a case management track.</a:t>
            </a:r>
          </a:p>
          <a:p>
            <a:pPr fontAlgn="base"/>
            <a:r>
              <a:rPr lang="en-US" sz="3400" b="0" i="0" dirty="0">
                <a:solidFill>
                  <a:srgbClr val="000000"/>
                </a:solidFill>
                <a:effectLst/>
              </a:rPr>
              <a:t>Sends to the parties a notice of proposed allocation, identifying the track, and requiring the parties to file a directions questionnaire (DQ) by a specified date.</a:t>
            </a:r>
          </a:p>
          <a:p>
            <a:pPr fontAlgn="base"/>
            <a:r>
              <a:rPr lang="en-US" sz="3400" b="0" i="0" dirty="0">
                <a:solidFill>
                  <a:srgbClr val="000000"/>
                </a:solidFill>
                <a:effectLst/>
              </a:rPr>
              <a:t>The parties complete </a:t>
            </a:r>
            <a:r>
              <a:rPr lang="en-US" sz="3400" dirty="0">
                <a:solidFill>
                  <a:srgbClr val="000000"/>
                </a:solidFill>
              </a:rPr>
              <a:t>DQ</a:t>
            </a:r>
            <a:r>
              <a:rPr lang="en-US" sz="3400" b="0" i="0" dirty="0">
                <a:solidFill>
                  <a:srgbClr val="000000"/>
                </a:solidFill>
                <a:effectLst/>
              </a:rPr>
              <a:t>, discuss proposed case management steps between them, and file their DQ at court, together with proposed case management directions, agreed if possible, and any other documents required.</a:t>
            </a:r>
          </a:p>
          <a:p>
            <a:pPr fontAlgn="base"/>
            <a:r>
              <a:rPr lang="en-US" sz="3400" b="0" i="0" dirty="0">
                <a:solidFill>
                  <a:srgbClr val="000000"/>
                </a:solidFill>
                <a:effectLst/>
              </a:rPr>
              <a:t>Court officer will take into account the claimant’s statement of value on the claim form. That statement of value is (or should be) aligned to the relevant financial thresholds for the case management tracks.</a:t>
            </a:r>
          </a:p>
          <a:p>
            <a:pPr fontAlgn="base"/>
            <a:r>
              <a:rPr lang="en-US" sz="3400" b="0" i="0" dirty="0">
                <a:solidFill>
                  <a:srgbClr val="000000"/>
                </a:solidFill>
                <a:effectLst/>
              </a:rPr>
              <a:t>The court will serve on the parties a </a:t>
            </a:r>
            <a:r>
              <a:rPr lang="en-US" sz="3400" b="1" i="0" dirty="0">
                <a:solidFill>
                  <a:srgbClr val="000000"/>
                </a:solidFill>
                <a:effectLst/>
              </a:rPr>
              <a:t>notice of proposed allocation</a:t>
            </a:r>
            <a:r>
              <a:rPr lang="en-US" sz="3400" b="0" i="0" dirty="0">
                <a:solidFill>
                  <a:srgbClr val="000000"/>
                </a:solidFill>
                <a:effectLst/>
              </a:rPr>
              <a:t>, which:</a:t>
            </a:r>
          </a:p>
          <a:p>
            <a:pPr lvl="1" fontAlgn="base"/>
            <a:r>
              <a:rPr lang="en-US" sz="3400" b="0" i="0" dirty="0">
                <a:solidFill>
                  <a:srgbClr val="000000"/>
                </a:solidFill>
                <a:effectLst/>
              </a:rPr>
              <a:t>identifies that it appears that the case is suitable for allocation to the proposed track;</a:t>
            </a:r>
          </a:p>
          <a:p>
            <a:pPr lvl="1" fontAlgn="base"/>
            <a:r>
              <a:rPr lang="en-US" sz="3400" b="0" i="0" dirty="0">
                <a:solidFill>
                  <a:srgbClr val="000000"/>
                </a:solidFill>
                <a:effectLst/>
              </a:rPr>
              <a:t>requires each party to file at court and serve on all parties a completed Directions Questionnaire (DQ) by a specified date</a:t>
            </a:r>
          </a:p>
          <a:p>
            <a:pPr lvl="1" fontAlgn="base"/>
            <a:r>
              <a:rPr lang="en-US" sz="3400" b="0" i="0" dirty="0">
                <a:solidFill>
                  <a:srgbClr val="000000"/>
                </a:solidFill>
                <a:effectLst/>
              </a:rPr>
              <a:t>informs the parties how to obtain a directions questionnaire.</a:t>
            </a:r>
          </a:p>
          <a:p>
            <a:pPr lvl="1" fontAlgn="base"/>
            <a:r>
              <a:rPr lang="en-US" sz="3400" b="0" i="0" dirty="0">
                <a:solidFill>
                  <a:srgbClr val="000000"/>
                </a:solidFill>
                <a:effectLst/>
              </a:rPr>
              <a:t>specifies any matter to be complied with by the date in the notice of proposed allocation.</a:t>
            </a:r>
          </a:p>
          <a:p>
            <a:pPr marL="0" indent="0" fontAlgn="base">
              <a:buNone/>
            </a:pPr>
            <a:endParaRPr lang="en-US" sz="2900" dirty="0">
              <a:solidFill>
                <a:srgbClr val="000000"/>
              </a:solidFill>
            </a:endParaRPr>
          </a:p>
          <a:p>
            <a:pPr marL="0" indent="0" fontAlgn="base">
              <a:buNone/>
            </a:pPr>
            <a:r>
              <a:rPr lang="en-US" sz="2900" dirty="0">
                <a:solidFill>
                  <a:srgbClr val="000000"/>
                </a:solidFill>
              </a:rPr>
              <a:t>D</a:t>
            </a:r>
            <a:r>
              <a:rPr lang="en-US" sz="2900" b="0" i="0" dirty="0">
                <a:solidFill>
                  <a:srgbClr val="000000"/>
                </a:solidFill>
                <a:effectLst/>
              </a:rPr>
              <a:t>ifferent notices of proposed allocation for the different case management tracks:</a:t>
            </a:r>
          </a:p>
          <a:p>
            <a:pPr fontAlgn="base"/>
            <a:r>
              <a:rPr lang="en-US" sz="2900" b="0" i="0" dirty="0">
                <a:solidFill>
                  <a:srgbClr val="000000"/>
                </a:solidFill>
                <a:effectLst/>
              </a:rPr>
              <a:t>Small claims track</a:t>
            </a:r>
            <a:r>
              <a:rPr lang="en-US" sz="2900" dirty="0">
                <a:solidFill>
                  <a:srgbClr val="000000"/>
                </a:solidFill>
              </a:rPr>
              <a:t>:</a:t>
            </a:r>
            <a:r>
              <a:rPr lang="en-US" sz="2900" b="0" i="0" dirty="0">
                <a:solidFill>
                  <a:srgbClr val="000000"/>
                </a:solidFill>
                <a:effectLst/>
              </a:rPr>
              <a:t> N149A (SCT);</a:t>
            </a:r>
          </a:p>
          <a:p>
            <a:pPr fontAlgn="base"/>
            <a:r>
              <a:rPr lang="en-US" sz="2900" b="0" i="0" dirty="0">
                <a:solidFill>
                  <a:srgbClr val="000000"/>
                </a:solidFill>
                <a:effectLst/>
              </a:rPr>
              <a:t>Fast track: N149B (FT);</a:t>
            </a:r>
          </a:p>
          <a:p>
            <a:pPr fontAlgn="base"/>
            <a:r>
              <a:rPr lang="en-US" sz="2900" dirty="0">
                <a:solidFill>
                  <a:srgbClr val="000000"/>
                </a:solidFill>
              </a:rPr>
              <a:t>I</a:t>
            </a:r>
            <a:r>
              <a:rPr lang="en-US" sz="2900" b="0" i="0" dirty="0">
                <a:solidFill>
                  <a:srgbClr val="000000"/>
                </a:solidFill>
                <a:effectLst/>
              </a:rPr>
              <a:t>ntermediate track:N149D (IT); and</a:t>
            </a:r>
          </a:p>
          <a:p>
            <a:pPr fontAlgn="base"/>
            <a:r>
              <a:rPr lang="en-US" sz="2900" b="0" i="0" dirty="0">
                <a:solidFill>
                  <a:srgbClr val="000000"/>
                </a:solidFill>
                <a:effectLst/>
              </a:rPr>
              <a:t>Multi-track: N149C (MT).</a:t>
            </a: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408862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27FD0-8CAC-7756-F83B-3E0D0EB19D2C}"/>
              </a:ext>
            </a:extLst>
          </p:cNvPr>
          <p:cNvSpPr>
            <a:spLocks noGrp="1"/>
          </p:cNvSpPr>
          <p:nvPr>
            <p:ph type="title"/>
          </p:nvPr>
        </p:nvSpPr>
        <p:spPr>
          <a:xfrm>
            <a:off x="573817" y="295835"/>
            <a:ext cx="8596668" cy="826034"/>
          </a:xfrm>
        </p:spPr>
        <p:txBody>
          <a:bodyPr/>
          <a:lstStyle/>
          <a:p>
            <a:r>
              <a:rPr lang="en-GB" dirty="0"/>
              <a:t>Provisional Allocation… continued</a:t>
            </a:r>
          </a:p>
        </p:txBody>
      </p:sp>
      <p:sp>
        <p:nvSpPr>
          <p:cNvPr id="3" name="Content Placeholder 2">
            <a:extLst>
              <a:ext uri="{FF2B5EF4-FFF2-40B4-BE49-F238E27FC236}">
                <a16:creationId xmlns:a16="http://schemas.microsoft.com/office/drawing/2014/main" id="{EC82F00C-8B4B-EC67-DAE4-691B039CD891}"/>
              </a:ext>
            </a:extLst>
          </p:cNvPr>
          <p:cNvSpPr>
            <a:spLocks noGrp="1"/>
          </p:cNvSpPr>
          <p:nvPr>
            <p:ph idx="1"/>
          </p:nvPr>
        </p:nvSpPr>
        <p:spPr>
          <a:xfrm>
            <a:off x="417298" y="948724"/>
            <a:ext cx="9284798" cy="5723925"/>
          </a:xfrm>
        </p:spPr>
        <p:txBody>
          <a:bodyPr>
            <a:normAutofit/>
          </a:bodyPr>
          <a:lstStyle/>
          <a:p>
            <a:pPr algn="l" fontAlgn="base"/>
            <a:r>
              <a:rPr lang="en-US" dirty="0">
                <a:solidFill>
                  <a:srgbClr val="000000"/>
                </a:solidFill>
                <a:latin typeface="Inter"/>
              </a:rPr>
              <a:t>I</a:t>
            </a:r>
            <a:r>
              <a:rPr lang="en-US" b="0" i="0" dirty="0">
                <a:solidFill>
                  <a:srgbClr val="000000"/>
                </a:solidFill>
                <a:effectLst/>
                <a:latin typeface="Inter"/>
              </a:rPr>
              <a:t>f a case appears suitable for allocation to the fast track, intermediate track or multi-track, the notice will require the parties to file proposed case management directions by the date specified in the notice.</a:t>
            </a:r>
          </a:p>
          <a:p>
            <a:pPr algn="l" fontAlgn="base"/>
            <a:r>
              <a:rPr lang="en-US" b="0" i="0" dirty="0">
                <a:solidFill>
                  <a:srgbClr val="000000"/>
                </a:solidFill>
                <a:effectLst/>
                <a:latin typeface="Inter"/>
              </a:rPr>
              <a:t>If a party is a litigant in person, the court will send to that party a directions questionnaire to complete.</a:t>
            </a:r>
          </a:p>
          <a:p>
            <a:pPr algn="l" fontAlgn="base"/>
            <a:r>
              <a:rPr lang="en-US" b="0" i="0" dirty="0">
                <a:solidFill>
                  <a:srgbClr val="000000"/>
                </a:solidFill>
                <a:effectLst/>
                <a:latin typeface="Inter"/>
              </a:rPr>
              <a:t>Time by which the DQ must be filed:  depends on the track to which the claim has been provisionally allocated:</a:t>
            </a:r>
          </a:p>
          <a:p>
            <a:pPr lvl="1" fontAlgn="base"/>
            <a:r>
              <a:rPr lang="en-US" b="0" i="0" dirty="0">
                <a:solidFill>
                  <a:srgbClr val="000000"/>
                </a:solidFill>
                <a:effectLst/>
                <a:latin typeface="inherit"/>
              </a:rPr>
              <a:t>if the notice relates to the small claims track, at least 14 days after the date when it is deemed to be served on the party in question; or</a:t>
            </a:r>
          </a:p>
          <a:p>
            <a:pPr lvl="1" fontAlgn="base"/>
            <a:r>
              <a:rPr lang="en-US" b="0" i="0" dirty="0">
                <a:solidFill>
                  <a:srgbClr val="000000"/>
                </a:solidFill>
                <a:effectLst/>
                <a:latin typeface="inherit"/>
              </a:rPr>
              <a:t>if the notice relates to the fast track, intermediate track or multi-track, at least 28 days, after the date when it is deemed to be served on the party in question.</a:t>
            </a:r>
          </a:p>
          <a:p>
            <a:pPr algn="l" fontAlgn="base"/>
            <a:r>
              <a:rPr lang="en-US" b="0" i="0" dirty="0">
                <a:solidFill>
                  <a:srgbClr val="000000"/>
                </a:solidFill>
                <a:effectLst/>
                <a:latin typeface="Inter"/>
              </a:rPr>
              <a:t>One important exception to the process of provisional allocation. Where the parties have followed the Pre-Action Protocol for </a:t>
            </a:r>
            <a:r>
              <a:rPr lang="en-US" b="1" i="0" dirty="0">
                <a:solidFill>
                  <a:srgbClr val="000000"/>
                </a:solidFill>
                <a:effectLst/>
                <a:latin typeface="inherit"/>
              </a:rPr>
              <a:t>Personal Injury Claims Below the Small Claims Limit in Road Traffic Accidents (the RTA Small Claims Protocol)</a:t>
            </a:r>
            <a:r>
              <a:rPr lang="en-US" b="0" i="0" dirty="0">
                <a:solidFill>
                  <a:srgbClr val="000000"/>
                </a:solidFill>
                <a:effectLst/>
                <a:latin typeface="Inter"/>
              </a:rPr>
              <a:t> and court proceedings have been started in such a claim, under </a:t>
            </a:r>
            <a:r>
              <a:rPr lang="en-US" b="1" i="0" dirty="0">
                <a:solidFill>
                  <a:srgbClr val="000000"/>
                </a:solidFill>
                <a:effectLst/>
                <a:latin typeface="inherit"/>
              </a:rPr>
              <a:t>PD 27B</a:t>
            </a:r>
            <a:r>
              <a:rPr lang="en-US" b="0" i="0" dirty="0">
                <a:solidFill>
                  <a:srgbClr val="000000"/>
                </a:solidFill>
                <a:effectLst/>
                <a:latin typeface="Inter"/>
              </a:rPr>
              <a:t>, provisional allocation does not happen. Instead, the claim is treated as being allocated to the small claims track when it is issued (</a:t>
            </a:r>
            <a:r>
              <a:rPr lang="en-US" b="1" i="0" dirty="0">
                <a:solidFill>
                  <a:srgbClr val="000000"/>
                </a:solidFill>
                <a:effectLst/>
                <a:latin typeface="inherit"/>
              </a:rPr>
              <a:t>PD 27B, para 1.5(1)</a:t>
            </a:r>
            <a:r>
              <a:rPr lang="en-US" b="0" i="0" dirty="0">
                <a:solidFill>
                  <a:srgbClr val="000000"/>
                </a:solidFill>
                <a:effectLst/>
                <a:latin typeface="Inter"/>
              </a:rPr>
              <a:t>).</a:t>
            </a:r>
          </a:p>
          <a:p>
            <a:endParaRPr lang="en-GB" dirty="0"/>
          </a:p>
        </p:txBody>
      </p:sp>
    </p:spTree>
    <p:extLst>
      <p:ext uri="{BB962C8B-B14F-4D97-AF65-F5344CB8AC3E}">
        <p14:creationId xmlns:p14="http://schemas.microsoft.com/office/powerpoint/2010/main" val="2654905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6B746-E2EC-D96C-368B-2E6802CC04A2}"/>
              </a:ext>
            </a:extLst>
          </p:cNvPr>
          <p:cNvSpPr>
            <a:spLocks noGrp="1"/>
          </p:cNvSpPr>
          <p:nvPr>
            <p:ph type="title"/>
          </p:nvPr>
        </p:nvSpPr>
        <p:spPr>
          <a:xfrm>
            <a:off x="677334" y="609600"/>
            <a:ext cx="2273335" cy="1320800"/>
          </a:xfrm>
        </p:spPr>
        <p:txBody>
          <a:bodyPr/>
          <a:lstStyle/>
          <a:p>
            <a:r>
              <a:rPr lang="en-GB" dirty="0"/>
              <a:t>Notice of allocation</a:t>
            </a:r>
          </a:p>
        </p:txBody>
      </p:sp>
      <p:pic>
        <p:nvPicPr>
          <p:cNvPr id="4" name="Picture 3">
            <a:extLst>
              <a:ext uri="{FF2B5EF4-FFF2-40B4-BE49-F238E27FC236}">
                <a16:creationId xmlns:a16="http://schemas.microsoft.com/office/drawing/2014/main" id="{19A23D14-115F-FAF6-E8B3-F7161E3BEEBF}"/>
              </a:ext>
            </a:extLst>
          </p:cNvPr>
          <p:cNvPicPr>
            <a:picLocks noChangeAspect="1"/>
          </p:cNvPicPr>
          <p:nvPr/>
        </p:nvPicPr>
        <p:blipFill>
          <a:blip r:embed="rId2"/>
          <a:stretch>
            <a:fillRect/>
          </a:stretch>
        </p:blipFill>
        <p:spPr>
          <a:xfrm>
            <a:off x="3342556" y="291993"/>
            <a:ext cx="8337176" cy="6293224"/>
          </a:xfrm>
          <a:prstGeom prst="rect">
            <a:avLst/>
          </a:prstGeom>
        </p:spPr>
      </p:pic>
    </p:spTree>
    <p:extLst>
      <p:ext uri="{BB962C8B-B14F-4D97-AF65-F5344CB8AC3E}">
        <p14:creationId xmlns:p14="http://schemas.microsoft.com/office/powerpoint/2010/main" val="3228476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7DD7C-8A6D-1DEF-4A80-378AB0D84518}"/>
              </a:ext>
            </a:extLst>
          </p:cNvPr>
          <p:cNvSpPr>
            <a:spLocks noGrp="1"/>
          </p:cNvSpPr>
          <p:nvPr>
            <p:ph type="title"/>
          </p:nvPr>
        </p:nvSpPr>
        <p:spPr/>
        <p:txBody>
          <a:bodyPr/>
          <a:lstStyle/>
          <a:p>
            <a:r>
              <a:rPr lang="en-GB" dirty="0"/>
              <a:t>The Directions Questionnaire ( DQ)</a:t>
            </a:r>
          </a:p>
        </p:txBody>
      </p:sp>
    </p:spTree>
    <p:extLst>
      <p:ext uri="{BB962C8B-B14F-4D97-AF65-F5344CB8AC3E}">
        <p14:creationId xmlns:p14="http://schemas.microsoft.com/office/powerpoint/2010/main" val="2106646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985E5-160B-D4FC-9DC4-3A36850DD523}"/>
              </a:ext>
            </a:extLst>
          </p:cNvPr>
          <p:cNvSpPr>
            <a:spLocks noGrp="1"/>
          </p:cNvSpPr>
          <p:nvPr>
            <p:ph type="title"/>
          </p:nvPr>
        </p:nvSpPr>
        <p:spPr>
          <a:xfrm>
            <a:off x="476051" y="184030"/>
            <a:ext cx="8596668" cy="592347"/>
          </a:xfrm>
        </p:spPr>
        <p:txBody>
          <a:bodyPr>
            <a:normAutofit fontScale="90000"/>
          </a:bodyPr>
          <a:lstStyle/>
          <a:p>
            <a:r>
              <a:rPr lang="en-GB" dirty="0"/>
              <a:t>The Directions Questionnaire</a:t>
            </a:r>
          </a:p>
        </p:txBody>
      </p:sp>
      <p:sp>
        <p:nvSpPr>
          <p:cNvPr id="3" name="Content Placeholder 2">
            <a:extLst>
              <a:ext uri="{FF2B5EF4-FFF2-40B4-BE49-F238E27FC236}">
                <a16:creationId xmlns:a16="http://schemas.microsoft.com/office/drawing/2014/main" id="{39CBAD86-ED02-A146-5D78-C5DCE58021B0}"/>
              </a:ext>
            </a:extLst>
          </p:cNvPr>
          <p:cNvSpPr>
            <a:spLocks noGrp="1"/>
          </p:cNvSpPr>
          <p:nvPr>
            <p:ph idx="1"/>
          </p:nvPr>
        </p:nvSpPr>
        <p:spPr>
          <a:xfrm>
            <a:off x="372533" y="776377"/>
            <a:ext cx="10278214" cy="5411638"/>
          </a:xfrm>
        </p:spPr>
        <p:txBody>
          <a:bodyPr>
            <a:noAutofit/>
          </a:bodyPr>
          <a:lstStyle/>
          <a:p>
            <a:r>
              <a:rPr lang="en-US" sz="2000" dirty="0" err="1"/>
              <a:t>Standardised</a:t>
            </a:r>
            <a:r>
              <a:rPr lang="en-US" sz="2000" dirty="0"/>
              <a:t> questionnaire which gives each party an opportunity to provide information to the court in order to help enable and assist the court to the court to:</a:t>
            </a:r>
          </a:p>
          <a:p>
            <a:pPr lvl="1"/>
            <a:r>
              <a:rPr lang="en-US" sz="1800" dirty="0"/>
              <a:t>take into account representations and information by each party;</a:t>
            </a:r>
          </a:p>
          <a:p>
            <a:pPr lvl="1"/>
            <a:r>
              <a:rPr lang="en-US" sz="2000" dirty="0"/>
              <a:t>confirm the appropriate case management track to which the case will be actually allocated;</a:t>
            </a:r>
          </a:p>
          <a:p>
            <a:pPr lvl="1"/>
            <a:r>
              <a:rPr lang="en-US" sz="2000" dirty="0"/>
              <a:t>make the best use of the available resources, including the amount of “judicial time” that should be spent on the case; and</a:t>
            </a:r>
          </a:p>
          <a:p>
            <a:pPr lvl="1"/>
            <a:r>
              <a:rPr lang="en-US" sz="2000" dirty="0"/>
              <a:t>make decisions and directions for the future conduct of the case that are proportionate, fair and expeditious.</a:t>
            </a:r>
          </a:p>
          <a:p>
            <a:pPr marL="0" indent="0">
              <a:buNone/>
            </a:pPr>
            <a:r>
              <a:rPr lang="en-US" sz="2000" dirty="0"/>
              <a:t>The form of DQ differs slightly according to the case management track to which the claim is provisionally allocated, and the correct form should be used:</a:t>
            </a:r>
          </a:p>
          <a:p>
            <a:pPr marL="0" indent="0">
              <a:buNone/>
            </a:pPr>
            <a:r>
              <a:rPr lang="en-US" sz="2000" dirty="0"/>
              <a:t>Small Claims Track: </a:t>
            </a:r>
            <a:r>
              <a:rPr lang="en-GB" sz="2000" dirty="0">
                <a:hlinkClick r:id="rId2"/>
              </a:rPr>
              <a:t>N180 - Directions questionnaire (Small Claims Track)</a:t>
            </a:r>
            <a:endParaRPr lang="en-US" sz="2000" dirty="0"/>
          </a:p>
          <a:p>
            <a:pPr marL="0" indent="0">
              <a:buNone/>
            </a:pPr>
            <a:r>
              <a:rPr lang="en-US" sz="2000" dirty="0"/>
              <a:t>Fast Track or Multi Track: </a:t>
            </a:r>
            <a:r>
              <a:rPr lang="en-GB" sz="2000" dirty="0">
                <a:hlinkClick r:id="rId3"/>
              </a:rPr>
              <a:t>N181 Directions questionnaire Fast track, Intermediate track and Multi-track</a:t>
            </a:r>
            <a:endParaRPr lang="en-GB" sz="2000" dirty="0"/>
          </a:p>
        </p:txBody>
      </p:sp>
    </p:spTree>
    <p:extLst>
      <p:ext uri="{BB962C8B-B14F-4D97-AF65-F5344CB8AC3E}">
        <p14:creationId xmlns:p14="http://schemas.microsoft.com/office/powerpoint/2010/main" val="66806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FA29A-8BA0-B5D2-C77F-D60C2901E117}"/>
              </a:ext>
            </a:extLst>
          </p:cNvPr>
          <p:cNvSpPr>
            <a:spLocks noGrp="1"/>
          </p:cNvSpPr>
          <p:nvPr>
            <p:ph type="title"/>
          </p:nvPr>
        </p:nvSpPr>
        <p:spPr>
          <a:xfrm>
            <a:off x="499055" y="235789"/>
            <a:ext cx="8596668" cy="707366"/>
          </a:xfrm>
        </p:spPr>
        <p:txBody>
          <a:bodyPr/>
          <a:lstStyle/>
          <a:p>
            <a:r>
              <a:rPr lang="en-GB" dirty="0"/>
              <a:t>Failing to file the DQ by the date stated</a:t>
            </a:r>
          </a:p>
        </p:txBody>
      </p:sp>
      <p:sp>
        <p:nvSpPr>
          <p:cNvPr id="3" name="Content Placeholder 2">
            <a:extLst>
              <a:ext uri="{FF2B5EF4-FFF2-40B4-BE49-F238E27FC236}">
                <a16:creationId xmlns:a16="http://schemas.microsoft.com/office/drawing/2014/main" id="{F1931B60-268C-5BC4-4382-3E5861C2896C}"/>
              </a:ext>
            </a:extLst>
          </p:cNvPr>
          <p:cNvSpPr>
            <a:spLocks noGrp="1"/>
          </p:cNvSpPr>
          <p:nvPr>
            <p:ph idx="1"/>
          </p:nvPr>
        </p:nvSpPr>
        <p:spPr>
          <a:xfrm>
            <a:off x="441390" y="1202724"/>
            <a:ext cx="8596668" cy="4917989"/>
          </a:xfrm>
        </p:spPr>
        <p:txBody>
          <a:bodyPr>
            <a:normAutofit/>
          </a:bodyPr>
          <a:lstStyle/>
          <a:p>
            <a:pPr marL="0" indent="0" algn="l" fontAlgn="base">
              <a:buNone/>
            </a:pPr>
            <a:r>
              <a:rPr lang="en-US" sz="2200" b="0" i="0" dirty="0">
                <a:solidFill>
                  <a:srgbClr val="000000"/>
                </a:solidFill>
                <a:effectLst/>
              </a:rPr>
              <a:t>The notice of proposed allocation contains:</a:t>
            </a:r>
          </a:p>
          <a:p>
            <a:pPr marL="0" indent="0" algn="l" fontAlgn="base">
              <a:buNone/>
            </a:pPr>
            <a:r>
              <a:rPr lang="en-US" sz="2200" b="0" i="0" dirty="0">
                <a:solidFill>
                  <a:srgbClr val="000000"/>
                </a:solidFill>
                <a:effectLst/>
              </a:rPr>
              <a:t> “Important Notice”: </a:t>
            </a:r>
            <a:r>
              <a:rPr lang="en-US" sz="2200" b="0" i="1" dirty="0">
                <a:solidFill>
                  <a:srgbClr val="000000"/>
                </a:solidFill>
                <a:effectLst/>
              </a:rPr>
              <a:t>If you do not comply with this notice the court will make such order as appears to be appropriate. This could include striking out the claim or entering judgment</a:t>
            </a:r>
            <a:r>
              <a:rPr lang="en-US" sz="2200" b="0" i="0" dirty="0">
                <a:solidFill>
                  <a:srgbClr val="000000"/>
                </a:solidFill>
                <a:effectLst/>
              </a:rPr>
              <a:t>.</a:t>
            </a:r>
            <a:br>
              <a:rPr lang="en-US" sz="2200" b="0" i="0" dirty="0">
                <a:solidFill>
                  <a:srgbClr val="000000"/>
                </a:solidFill>
                <a:effectLst/>
              </a:rPr>
            </a:br>
            <a:endParaRPr lang="en-US" sz="2200" b="0" i="0" dirty="0">
              <a:solidFill>
                <a:srgbClr val="000000"/>
              </a:solidFill>
              <a:effectLst/>
            </a:endParaRPr>
          </a:p>
          <a:p>
            <a:pPr algn="l" fontAlgn="base"/>
            <a:r>
              <a:rPr lang="en-US" dirty="0">
                <a:solidFill>
                  <a:srgbClr val="000000"/>
                </a:solidFill>
              </a:rPr>
              <a:t>R</a:t>
            </a:r>
            <a:r>
              <a:rPr lang="en-US" b="0" i="0" dirty="0">
                <a:solidFill>
                  <a:srgbClr val="000000"/>
                </a:solidFill>
                <a:effectLst/>
              </a:rPr>
              <a:t>elatively uncommon for a party to fail to complete their DQ by the date specified. If one party forgets, the duty to cooperate should mean that where one party may have forgotten the deadline date, they are likely to be reminded of the need to complete and file it by the other party.</a:t>
            </a:r>
          </a:p>
          <a:p>
            <a:pPr algn="l" fontAlgn="base"/>
            <a:r>
              <a:rPr lang="en-US" b="0" i="0" dirty="0">
                <a:solidFill>
                  <a:srgbClr val="000000"/>
                </a:solidFill>
                <a:effectLst/>
              </a:rPr>
              <a:t>If good reason for the delay in completing and filing the DQs and more time is needed (and can be justified), the party affected may apply to the court for further time in which to file their DQs.</a:t>
            </a:r>
          </a:p>
          <a:p>
            <a:pPr marL="0" indent="0">
              <a:buNone/>
            </a:pPr>
            <a:endParaRPr lang="en-GB" dirty="0"/>
          </a:p>
        </p:txBody>
      </p:sp>
    </p:spTree>
    <p:extLst>
      <p:ext uri="{BB962C8B-B14F-4D97-AF65-F5344CB8AC3E}">
        <p14:creationId xmlns:p14="http://schemas.microsoft.com/office/powerpoint/2010/main" val="1103880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A6736-B4C4-BC7B-6D33-BD5912009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D0A802-EFA0-8A92-A592-CDBD66E7BE99}"/>
              </a:ext>
            </a:extLst>
          </p:cNvPr>
          <p:cNvSpPr>
            <a:spLocks noGrp="1"/>
          </p:cNvSpPr>
          <p:nvPr>
            <p:ph type="title"/>
          </p:nvPr>
        </p:nvSpPr>
        <p:spPr>
          <a:xfrm>
            <a:off x="499055" y="235789"/>
            <a:ext cx="8596668" cy="707366"/>
          </a:xfrm>
        </p:spPr>
        <p:txBody>
          <a:bodyPr/>
          <a:lstStyle/>
          <a:p>
            <a:r>
              <a:rPr lang="en-GB" dirty="0"/>
              <a:t>Failing to file the DQ by the date stated</a:t>
            </a:r>
          </a:p>
        </p:txBody>
      </p:sp>
      <p:sp>
        <p:nvSpPr>
          <p:cNvPr id="3" name="Content Placeholder 2">
            <a:extLst>
              <a:ext uri="{FF2B5EF4-FFF2-40B4-BE49-F238E27FC236}">
                <a16:creationId xmlns:a16="http://schemas.microsoft.com/office/drawing/2014/main" id="{3C7C36B9-4AD4-638F-4575-B6118DD3EF3D}"/>
              </a:ext>
            </a:extLst>
          </p:cNvPr>
          <p:cNvSpPr>
            <a:spLocks noGrp="1"/>
          </p:cNvSpPr>
          <p:nvPr>
            <p:ph idx="1"/>
          </p:nvPr>
        </p:nvSpPr>
        <p:spPr>
          <a:xfrm>
            <a:off x="499055" y="1046672"/>
            <a:ext cx="8596668" cy="5710686"/>
          </a:xfrm>
        </p:spPr>
        <p:txBody>
          <a:bodyPr>
            <a:normAutofit fontScale="92500" lnSpcReduction="10000"/>
          </a:bodyPr>
          <a:lstStyle/>
          <a:p>
            <a:pPr algn="l" fontAlgn="base"/>
            <a:r>
              <a:rPr lang="en-US" b="0" i="0" dirty="0">
                <a:solidFill>
                  <a:srgbClr val="000000"/>
                </a:solidFill>
                <a:effectLst/>
                <a:latin typeface="Inter"/>
              </a:rPr>
              <a:t>The consequences of a party failing to file a DQ by the date specified in the notice of proposed allocation are set out in </a:t>
            </a:r>
            <a:r>
              <a:rPr lang="en-US" b="1" i="0" dirty="0">
                <a:solidFill>
                  <a:srgbClr val="000000"/>
                </a:solidFill>
                <a:effectLst/>
                <a:latin typeface="inherit"/>
              </a:rPr>
              <a:t>r26.4(9) to (11)</a:t>
            </a:r>
            <a:r>
              <a:rPr lang="en-US" b="0" i="0" dirty="0">
                <a:solidFill>
                  <a:srgbClr val="000000"/>
                </a:solidFill>
                <a:effectLst/>
                <a:latin typeface="Inter"/>
              </a:rPr>
              <a:t> and depend on the type of claim.</a:t>
            </a:r>
          </a:p>
          <a:p>
            <a:pPr algn="l" fontAlgn="base"/>
            <a:r>
              <a:rPr lang="en-US" b="0" i="0" dirty="0">
                <a:solidFill>
                  <a:srgbClr val="000000"/>
                </a:solidFill>
                <a:effectLst/>
                <a:latin typeface="Inter"/>
              </a:rPr>
              <a:t>County Court claims for specified and unspecified amounts of money, then, under r26.4(10):</a:t>
            </a:r>
          </a:p>
          <a:p>
            <a:pPr algn="l" fontAlgn="base">
              <a:buFont typeface="Arial" panose="020B0604020202020204" pitchFamily="34" charset="0"/>
              <a:buChar char="•"/>
            </a:pPr>
            <a:r>
              <a:rPr lang="en-US" b="0" i="0" dirty="0">
                <a:solidFill>
                  <a:srgbClr val="000000"/>
                </a:solidFill>
                <a:effectLst/>
                <a:latin typeface="inherit"/>
              </a:rPr>
              <a:t>the court shall serve a further notice on that party, requiring them to comply within 7 days; and</a:t>
            </a:r>
          </a:p>
          <a:p>
            <a:pPr algn="l" fontAlgn="base">
              <a:buFont typeface="Arial" panose="020B0604020202020204" pitchFamily="34" charset="0"/>
              <a:buChar char="•"/>
            </a:pPr>
            <a:r>
              <a:rPr lang="en-US" b="0" i="0" dirty="0">
                <a:solidFill>
                  <a:srgbClr val="000000"/>
                </a:solidFill>
                <a:effectLst/>
                <a:latin typeface="inherit"/>
              </a:rPr>
              <a:t>if that party fails to comply with the notice served, the party’s statement of case shall be </a:t>
            </a:r>
            <a:r>
              <a:rPr lang="en-US" b="1" i="0" dirty="0">
                <a:solidFill>
                  <a:srgbClr val="000000"/>
                </a:solidFill>
                <a:effectLst/>
                <a:latin typeface="inherit"/>
              </a:rPr>
              <a:t>struck out without further order of the court</a:t>
            </a:r>
            <a:r>
              <a:rPr lang="en-US" b="0" i="0" dirty="0">
                <a:solidFill>
                  <a:srgbClr val="000000"/>
                </a:solidFill>
                <a:effectLst/>
                <a:latin typeface="inherit"/>
              </a:rPr>
              <a:t>. Additionally, a </a:t>
            </a:r>
            <a:r>
              <a:rPr lang="en-US" b="1" i="0" dirty="0">
                <a:solidFill>
                  <a:srgbClr val="000000"/>
                </a:solidFill>
                <a:effectLst/>
                <a:latin typeface="inherit"/>
              </a:rPr>
              <a:t>party who was in default </a:t>
            </a:r>
            <a:r>
              <a:rPr lang="en-US" b="0" i="0" dirty="0">
                <a:solidFill>
                  <a:srgbClr val="000000"/>
                </a:solidFill>
                <a:effectLst/>
                <a:latin typeface="inherit"/>
              </a:rPr>
              <a:t>shall, unless the court thinks it unjust to do so, </a:t>
            </a:r>
            <a:r>
              <a:rPr lang="en-US" b="1" i="0" dirty="0">
                <a:solidFill>
                  <a:srgbClr val="000000"/>
                </a:solidFill>
                <a:effectLst/>
                <a:latin typeface="inherit"/>
              </a:rPr>
              <a:t>be ordered to pay the costs that the default caused to any other party </a:t>
            </a:r>
            <a:r>
              <a:rPr lang="en-US" b="0" i="0" dirty="0">
                <a:solidFill>
                  <a:srgbClr val="000000"/>
                </a:solidFill>
                <a:effectLst/>
                <a:latin typeface="inherit"/>
              </a:rPr>
              <a:t>(</a:t>
            </a:r>
            <a:r>
              <a:rPr lang="en-US" b="1" i="0" dirty="0">
                <a:solidFill>
                  <a:srgbClr val="000000"/>
                </a:solidFill>
                <a:effectLst/>
                <a:latin typeface="inherit"/>
              </a:rPr>
              <a:t>r26.4 (11)</a:t>
            </a:r>
            <a:r>
              <a:rPr lang="en-US" b="0" i="0" dirty="0">
                <a:solidFill>
                  <a:srgbClr val="000000"/>
                </a:solidFill>
                <a:effectLst/>
                <a:latin typeface="inherit"/>
              </a:rPr>
              <a:t>).</a:t>
            </a:r>
          </a:p>
          <a:p>
            <a:pPr algn="l" fontAlgn="base"/>
            <a:r>
              <a:rPr lang="en-US" b="0" i="0" dirty="0">
                <a:solidFill>
                  <a:srgbClr val="000000"/>
                </a:solidFill>
                <a:effectLst/>
                <a:latin typeface="Inter"/>
              </a:rPr>
              <a:t>If the claim is other than those claims started in the County Court for specified and unspecified amounts of money, then the court may make such order as it considers appropriate, including: </a:t>
            </a:r>
          </a:p>
          <a:p>
            <a:pPr lvl="1" fontAlgn="base"/>
            <a:r>
              <a:rPr lang="en-US" b="0" i="0" dirty="0">
                <a:solidFill>
                  <a:srgbClr val="000000"/>
                </a:solidFill>
                <a:effectLst/>
                <a:latin typeface="inherit"/>
              </a:rPr>
              <a:t>an order for directions;</a:t>
            </a:r>
          </a:p>
          <a:p>
            <a:pPr lvl="1" fontAlgn="base"/>
            <a:r>
              <a:rPr lang="en-US" b="0" i="0" dirty="0">
                <a:solidFill>
                  <a:srgbClr val="000000"/>
                </a:solidFill>
                <a:effectLst/>
                <a:latin typeface="inherit"/>
              </a:rPr>
              <a:t>an order striking out the claim;</a:t>
            </a:r>
          </a:p>
          <a:p>
            <a:pPr lvl="1" fontAlgn="base"/>
            <a:r>
              <a:rPr lang="en-US" b="0" i="0" dirty="0">
                <a:solidFill>
                  <a:srgbClr val="000000"/>
                </a:solidFill>
                <a:effectLst/>
                <a:latin typeface="inherit"/>
              </a:rPr>
              <a:t>an order striking out the </a:t>
            </a:r>
            <a:r>
              <a:rPr lang="en-US" b="0" i="0" dirty="0" err="1">
                <a:solidFill>
                  <a:srgbClr val="000000"/>
                </a:solidFill>
                <a:effectLst/>
                <a:latin typeface="inherit"/>
              </a:rPr>
              <a:t>defence</a:t>
            </a:r>
            <a:r>
              <a:rPr lang="en-US" b="0" i="0" dirty="0">
                <a:solidFill>
                  <a:srgbClr val="000000"/>
                </a:solidFill>
                <a:effectLst/>
                <a:latin typeface="inherit"/>
              </a:rPr>
              <a:t> and entering judgment; or</a:t>
            </a:r>
          </a:p>
          <a:p>
            <a:pPr lvl="1" fontAlgn="base"/>
            <a:r>
              <a:rPr lang="en-US" b="0" i="0" dirty="0">
                <a:solidFill>
                  <a:srgbClr val="000000"/>
                </a:solidFill>
                <a:effectLst/>
                <a:latin typeface="inherit"/>
              </a:rPr>
              <a:t>listing the case for a case management conference.</a:t>
            </a:r>
          </a:p>
          <a:p>
            <a:pPr algn="l" fontAlgn="base"/>
            <a:r>
              <a:rPr lang="en-US" b="0" i="0" dirty="0">
                <a:solidFill>
                  <a:srgbClr val="000000"/>
                </a:solidFill>
                <a:effectLst/>
                <a:latin typeface="Inter"/>
              </a:rPr>
              <a:t>Additionally, a party who was in default shall, unless the court thinks it unjust to do so, be ordered to pay the costs that the default caused to any other party (</a:t>
            </a:r>
            <a:r>
              <a:rPr lang="en-US" b="1" i="0" dirty="0">
                <a:solidFill>
                  <a:srgbClr val="000000"/>
                </a:solidFill>
                <a:effectLst/>
                <a:latin typeface="inherit"/>
              </a:rPr>
              <a:t>r26.4 (11)</a:t>
            </a:r>
            <a:r>
              <a:rPr lang="en-US" b="0" i="0" dirty="0">
                <a:solidFill>
                  <a:srgbClr val="000000"/>
                </a:solidFill>
                <a:effectLst/>
                <a:latin typeface="Inter"/>
              </a:rPr>
              <a:t>).</a:t>
            </a:r>
          </a:p>
          <a:p>
            <a:endParaRPr lang="en-GB" dirty="0"/>
          </a:p>
        </p:txBody>
      </p:sp>
    </p:spTree>
    <p:extLst>
      <p:ext uri="{BB962C8B-B14F-4D97-AF65-F5344CB8AC3E}">
        <p14:creationId xmlns:p14="http://schemas.microsoft.com/office/powerpoint/2010/main" val="772802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court&#10;&#10;Description automatically generated">
            <a:extLst>
              <a:ext uri="{FF2B5EF4-FFF2-40B4-BE49-F238E27FC236}">
                <a16:creationId xmlns:a16="http://schemas.microsoft.com/office/drawing/2014/main" id="{002FC58A-673B-04F1-A069-99C4FF4C11F4}"/>
              </a:ext>
            </a:extLst>
          </p:cNvPr>
          <p:cNvPicPr>
            <a:picLocks noChangeAspect="1"/>
          </p:cNvPicPr>
          <p:nvPr/>
        </p:nvPicPr>
        <p:blipFill>
          <a:blip r:embed="rId2"/>
          <a:stretch>
            <a:fillRect/>
          </a:stretch>
        </p:blipFill>
        <p:spPr>
          <a:xfrm>
            <a:off x="2921051" y="640983"/>
            <a:ext cx="5840361" cy="5650549"/>
          </a:xfrm>
          <a:prstGeom prst="rect">
            <a:avLst/>
          </a:prstGeom>
        </p:spPr>
      </p:pic>
    </p:spTree>
    <p:extLst>
      <p:ext uri="{BB962C8B-B14F-4D97-AF65-F5344CB8AC3E}">
        <p14:creationId xmlns:p14="http://schemas.microsoft.com/office/powerpoint/2010/main" val="1707545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E03C8-F1DB-AF0E-9FD7-3C3A06ED6C81}"/>
              </a:ext>
            </a:extLst>
          </p:cNvPr>
          <p:cNvSpPr>
            <a:spLocks noGrp="1"/>
          </p:cNvSpPr>
          <p:nvPr>
            <p:ph type="title"/>
          </p:nvPr>
        </p:nvSpPr>
        <p:spPr/>
        <p:txBody>
          <a:bodyPr/>
          <a:lstStyle/>
          <a:p>
            <a:r>
              <a:rPr lang="en-GB" dirty="0"/>
              <a:t>The Small Claims Track</a:t>
            </a:r>
          </a:p>
        </p:txBody>
      </p:sp>
      <p:sp>
        <p:nvSpPr>
          <p:cNvPr id="3" name="Content Placeholder 2">
            <a:extLst>
              <a:ext uri="{FF2B5EF4-FFF2-40B4-BE49-F238E27FC236}">
                <a16:creationId xmlns:a16="http://schemas.microsoft.com/office/drawing/2014/main" id="{835AF1DA-05C0-9B95-E719-BA23AE16A5B1}"/>
              </a:ext>
            </a:extLst>
          </p:cNvPr>
          <p:cNvSpPr>
            <a:spLocks noGrp="1"/>
          </p:cNvSpPr>
          <p:nvPr>
            <p:ph idx="1"/>
          </p:nvPr>
        </p:nvSpPr>
        <p:spPr>
          <a:xfrm>
            <a:off x="504805" y="1366959"/>
            <a:ext cx="9013006" cy="5056845"/>
          </a:xfrm>
        </p:spPr>
        <p:txBody>
          <a:bodyPr/>
          <a:lstStyle/>
          <a:p>
            <a:pPr algn="l" fontAlgn="base"/>
            <a:r>
              <a:rPr lang="en-US" sz="2400" b="0" i="0" dirty="0">
                <a:solidFill>
                  <a:srgbClr val="000000"/>
                </a:solidFill>
                <a:effectLst/>
                <a:latin typeface="+mj-lt"/>
              </a:rPr>
              <a:t>Returning  to the small claims track, we consider:</a:t>
            </a:r>
          </a:p>
          <a:p>
            <a:pPr algn="l" fontAlgn="base">
              <a:buFont typeface="Arial" panose="020B0604020202020204" pitchFamily="34" charset="0"/>
              <a:buChar char="•"/>
            </a:pPr>
            <a:r>
              <a:rPr lang="en-US" sz="2400" b="0" i="0" dirty="0">
                <a:solidFill>
                  <a:srgbClr val="000000"/>
                </a:solidFill>
                <a:effectLst/>
                <a:latin typeface="+mj-lt"/>
              </a:rPr>
              <a:t>The Directions Questionnaire used for claims provisionally allocated to the small claims track</a:t>
            </a:r>
          </a:p>
          <a:p>
            <a:pPr algn="l" fontAlgn="base">
              <a:buFont typeface="Arial" panose="020B0604020202020204" pitchFamily="34" charset="0"/>
              <a:buChar char="•"/>
            </a:pPr>
            <a:r>
              <a:rPr lang="en-US" sz="2400" b="0" i="0" dirty="0">
                <a:solidFill>
                  <a:srgbClr val="000000"/>
                </a:solidFill>
                <a:effectLst/>
                <a:latin typeface="+mj-lt"/>
              </a:rPr>
              <a:t>Case management directions for claims allocated to the small claims track</a:t>
            </a:r>
          </a:p>
          <a:p>
            <a:pPr algn="l" fontAlgn="base">
              <a:buFont typeface="Arial" panose="020B0604020202020204" pitchFamily="34" charset="0"/>
              <a:buChar char="•"/>
            </a:pPr>
            <a:r>
              <a:rPr lang="en-US" sz="2400" b="0" i="0" dirty="0">
                <a:solidFill>
                  <a:srgbClr val="000000"/>
                </a:solidFill>
                <a:effectLst/>
                <a:latin typeface="+mj-lt"/>
              </a:rPr>
              <a:t>Setting aside judgment and re-hearing</a:t>
            </a:r>
          </a:p>
          <a:p>
            <a:pPr algn="l" fontAlgn="base">
              <a:buFont typeface="Arial" panose="020B0604020202020204" pitchFamily="34" charset="0"/>
              <a:buChar char="•"/>
            </a:pPr>
            <a:r>
              <a:rPr lang="en-US" sz="2400" b="0" i="0" dirty="0">
                <a:solidFill>
                  <a:srgbClr val="000000"/>
                </a:solidFill>
                <a:effectLst/>
                <a:latin typeface="+mj-lt"/>
              </a:rPr>
              <a:t>Appeals from decisions in claims on the small claims track</a:t>
            </a:r>
          </a:p>
          <a:p>
            <a:pPr algn="l" fontAlgn="base">
              <a:buFont typeface="Arial" panose="020B0604020202020204" pitchFamily="34" charset="0"/>
              <a:buChar char="•"/>
            </a:pPr>
            <a:r>
              <a:rPr lang="en-US" sz="2400" b="0" i="0" dirty="0">
                <a:solidFill>
                  <a:srgbClr val="000000"/>
                </a:solidFill>
                <a:effectLst/>
                <a:latin typeface="+mj-lt"/>
              </a:rPr>
              <a:t>Court fees for claims on the small claims track</a:t>
            </a:r>
          </a:p>
          <a:p>
            <a:pPr algn="l" fontAlgn="base">
              <a:buFont typeface="Arial" panose="020B0604020202020204" pitchFamily="34" charset="0"/>
              <a:buChar char="•"/>
            </a:pPr>
            <a:r>
              <a:rPr lang="en-US" sz="2400" b="0" i="0" dirty="0">
                <a:solidFill>
                  <a:srgbClr val="000000"/>
                </a:solidFill>
                <a:effectLst/>
                <a:latin typeface="+mj-lt"/>
              </a:rPr>
              <a:t>Costs in claims on the small claims track.</a:t>
            </a:r>
          </a:p>
          <a:p>
            <a:endParaRPr lang="en-GB" dirty="0"/>
          </a:p>
        </p:txBody>
      </p:sp>
    </p:spTree>
    <p:extLst>
      <p:ext uri="{BB962C8B-B14F-4D97-AF65-F5344CB8AC3E}">
        <p14:creationId xmlns:p14="http://schemas.microsoft.com/office/powerpoint/2010/main" val="4041639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812B-C811-E01D-948E-4FBCB829964C}"/>
              </a:ext>
            </a:extLst>
          </p:cNvPr>
          <p:cNvSpPr>
            <a:spLocks noGrp="1"/>
          </p:cNvSpPr>
          <p:nvPr>
            <p:ph type="title"/>
          </p:nvPr>
        </p:nvSpPr>
        <p:spPr>
          <a:xfrm>
            <a:off x="277765" y="179294"/>
            <a:ext cx="8596668" cy="712054"/>
          </a:xfrm>
        </p:spPr>
        <p:txBody>
          <a:bodyPr/>
          <a:lstStyle/>
          <a:p>
            <a:r>
              <a:rPr lang="en-GB" dirty="0"/>
              <a:t> Small Claims DQ TABLE</a:t>
            </a:r>
          </a:p>
        </p:txBody>
      </p:sp>
      <p:pic>
        <p:nvPicPr>
          <p:cNvPr id="5" name="Picture 4">
            <a:extLst>
              <a:ext uri="{FF2B5EF4-FFF2-40B4-BE49-F238E27FC236}">
                <a16:creationId xmlns:a16="http://schemas.microsoft.com/office/drawing/2014/main" id="{18CA18BC-D6C0-E102-B5BC-2D8EA03635A9}"/>
              </a:ext>
            </a:extLst>
          </p:cNvPr>
          <p:cNvPicPr>
            <a:picLocks noChangeAspect="1"/>
          </p:cNvPicPr>
          <p:nvPr/>
        </p:nvPicPr>
        <p:blipFill>
          <a:blip r:embed="rId2"/>
          <a:stretch>
            <a:fillRect/>
          </a:stretch>
        </p:blipFill>
        <p:spPr>
          <a:xfrm>
            <a:off x="277765" y="1037344"/>
            <a:ext cx="11773611" cy="5363456"/>
          </a:xfrm>
          <a:prstGeom prst="rect">
            <a:avLst/>
          </a:prstGeom>
        </p:spPr>
      </p:pic>
    </p:spTree>
    <p:extLst>
      <p:ext uri="{BB962C8B-B14F-4D97-AF65-F5344CB8AC3E}">
        <p14:creationId xmlns:p14="http://schemas.microsoft.com/office/powerpoint/2010/main" val="2837429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C9F55-0D84-671E-B418-3C0A736F0C26}"/>
              </a:ext>
            </a:extLst>
          </p:cNvPr>
          <p:cNvSpPr>
            <a:spLocks noGrp="1"/>
          </p:cNvSpPr>
          <p:nvPr>
            <p:ph type="title"/>
          </p:nvPr>
        </p:nvSpPr>
        <p:spPr>
          <a:xfrm>
            <a:off x="234512" y="172529"/>
            <a:ext cx="10260960" cy="718868"/>
          </a:xfrm>
        </p:spPr>
        <p:txBody>
          <a:bodyPr>
            <a:normAutofit fontScale="90000"/>
          </a:bodyPr>
          <a:lstStyle/>
          <a:p>
            <a:r>
              <a:rPr lang="en-GB" dirty="0"/>
              <a:t>Standard Case Management in Small Claims Track </a:t>
            </a:r>
          </a:p>
        </p:txBody>
      </p:sp>
      <p:pic>
        <p:nvPicPr>
          <p:cNvPr id="5" name="Picture 4">
            <a:extLst>
              <a:ext uri="{FF2B5EF4-FFF2-40B4-BE49-F238E27FC236}">
                <a16:creationId xmlns:a16="http://schemas.microsoft.com/office/drawing/2014/main" id="{02B4A6C1-DB42-234E-401B-5D13B9609A29}"/>
              </a:ext>
            </a:extLst>
          </p:cNvPr>
          <p:cNvPicPr>
            <a:picLocks noChangeAspect="1"/>
          </p:cNvPicPr>
          <p:nvPr/>
        </p:nvPicPr>
        <p:blipFill>
          <a:blip r:embed="rId2"/>
          <a:stretch>
            <a:fillRect/>
          </a:stretch>
        </p:blipFill>
        <p:spPr>
          <a:xfrm>
            <a:off x="476410" y="891397"/>
            <a:ext cx="10854978" cy="4968814"/>
          </a:xfrm>
          <a:prstGeom prst="rect">
            <a:avLst/>
          </a:prstGeom>
        </p:spPr>
      </p:pic>
    </p:spTree>
    <p:extLst>
      <p:ext uri="{BB962C8B-B14F-4D97-AF65-F5344CB8AC3E}">
        <p14:creationId xmlns:p14="http://schemas.microsoft.com/office/powerpoint/2010/main" val="23809863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9A9A3-DFC5-6432-E1A5-3DE1E31E203F}"/>
              </a:ext>
            </a:extLst>
          </p:cNvPr>
          <p:cNvSpPr>
            <a:spLocks noGrp="1"/>
          </p:cNvSpPr>
          <p:nvPr>
            <p:ph type="title"/>
          </p:nvPr>
        </p:nvSpPr>
        <p:spPr>
          <a:xfrm>
            <a:off x="550813" y="224287"/>
            <a:ext cx="9122274" cy="632604"/>
          </a:xfrm>
        </p:spPr>
        <p:txBody>
          <a:bodyPr>
            <a:normAutofit fontScale="90000"/>
          </a:bodyPr>
          <a:lstStyle/>
          <a:p>
            <a:r>
              <a:rPr lang="en-GB" dirty="0"/>
              <a:t>Special Case Management – Small Claims Track</a:t>
            </a:r>
          </a:p>
        </p:txBody>
      </p:sp>
      <p:pic>
        <p:nvPicPr>
          <p:cNvPr id="4" name="Picture 3">
            <a:extLst>
              <a:ext uri="{FF2B5EF4-FFF2-40B4-BE49-F238E27FC236}">
                <a16:creationId xmlns:a16="http://schemas.microsoft.com/office/drawing/2014/main" id="{FC47AA32-DEA4-CFC2-0D42-28D0578B39BA}"/>
              </a:ext>
            </a:extLst>
          </p:cNvPr>
          <p:cNvPicPr>
            <a:picLocks noChangeAspect="1"/>
          </p:cNvPicPr>
          <p:nvPr/>
        </p:nvPicPr>
        <p:blipFill>
          <a:blip r:embed="rId2"/>
          <a:stretch>
            <a:fillRect/>
          </a:stretch>
        </p:blipFill>
        <p:spPr>
          <a:xfrm>
            <a:off x="637774" y="1168355"/>
            <a:ext cx="11268982" cy="4164364"/>
          </a:xfrm>
          <a:prstGeom prst="rect">
            <a:avLst/>
          </a:prstGeom>
        </p:spPr>
      </p:pic>
    </p:spTree>
    <p:extLst>
      <p:ext uri="{BB962C8B-B14F-4D97-AF65-F5344CB8AC3E}">
        <p14:creationId xmlns:p14="http://schemas.microsoft.com/office/powerpoint/2010/main" val="3255842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1016-86C4-D38F-649F-E8B774B96A40}"/>
              </a:ext>
            </a:extLst>
          </p:cNvPr>
          <p:cNvSpPr>
            <a:spLocks noGrp="1"/>
          </p:cNvSpPr>
          <p:nvPr>
            <p:ph type="title"/>
          </p:nvPr>
        </p:nvSpPr>
        <p:spPr>
          <a:xfrm>
            <a:off x="481802" y="178280"/>
            <a:ext cx="8596668" cy="701615"/>
          </a:xfrm>
        </p:spPr>
        <p:txBody>
          <a:bodyPr/>
          <a:lstStyle/>
          <a:p>
            <a:r>
              <a:rPr lang="en-GB" dirty="0"/>
              <a:t>Small Claims Hearing</a:t>
            </a:r>
          </a:p>
        </p:txBody>
      </p:sp>
      <p:sp>
        <p:nvSpPr>
          <p:cNvPr id="3" name="Content Placeholder 2">
            <a:extLst>
              <a:ext uri="{FF2B5EF4-FFF2-40B4-BE49-F238E27FC236}">
                <a16:creationId xmlns:a16="http://schemas.microsoft.com/office/drawing/2014/main" id="{3CDC108D-A7A7-D4CE-8A41-463020F0D5E7}"/>
              </a:ext>
            </a:extLst>
          </p:cNvPr>
          <p:cNvSpPr>
            <a:spLocks noGrp="1"/>
          </p:cNvSpPr>
          <p:nvPr>
            <p:ph idx="1"/>
          </p:nvPr>
        </p:nvSpPr>
        <p:spPr>
          <a:xfrm>
            <a:off x="401288" y="929887"/>
            <a:ext cx="9179783" cy="5516920"/>
          </a:xfrm>
        </p:spPr>
        <p:txBody>
          <a:bodyPr>
            <a:normAutofit/>
          </a:bodyPr>
          <a:lstStyle/>
          <a:p>
            <a:pPr algn="l" fontAlgn="base"/>
            <a:r>
              <a:rPr lang="en-US" b="0" i="0" dirty="0">
                <a:solidFill>
                  <a:srgbClr val="000000"/>
                </a:solidFill>
                <a:effectLst/>
              </a:rPr>
              <a:t>The final hearing will generally be a </a:t>
            </a:r>
            <a:r>
              <a:rPr lang="en-US" b="1" i="0" dirty="0">
                <a:solidFill>
                  <a:srgbClr val="000000"/>
                </a:solidFill>
                <a:effectLst/>
              </a:rPr>
              <a:t>public hearing</a:t>
            </a:r>
            <a:r>
              <a:rPr lang="en-US" b="0" i="0" dirty="0">
                <a:solidFill>
                  <a:srgbClr val="000000"/>
                </a:solidFill>
                <a:effectLst/>
              </a:rPr>
              <a:t> (to comply with </a:t>
            </a:r>
            <a:r>
              <a:rPr lang="en-US" b="1" i="0" dirty="0">
                <a:solidFill>
                  <a:srgbClr val="000000"/>
                </a:solidFill>
                <a:effectLst/>
              </a:rPr>
              <a:t>Art 6 European Convention on Human Rights (ECHR)</a:t>
            </a:r>
            <a:r>
              <a:rPr lang="en-US" b="0" i="0" dirty="0">
                <a:solidFill>
                  <a:srgbClr val="000000"/>
                </a:solidFill>
                <a:effectLst/>
              </a:rPr>
              <a:t>). The distinction between </a:t>
            </a:r>
            <a:r>
              <a:rPr lang="en-US" b="1" i="0" dirty="0">
                <a:solidFill>
                  <a:srgbClr val="000000"/>
                </a:solidFill>
                <a:effectLst/>
              </a:rPr>
              <a:t>public </a:t>
            </a:r>
            <a:r>
              <a:rPr lang="en-US" b="0" i="0" dirty="0">
                <a:solidFill>
                  <a:srgbClr val="000000"/>
                </a:solidFill>
                <a:effectLst/>
              </a:rPr>
              <a:t>and </a:t>
            </a:r>
            <a:r>
              <a:rPr lang="en-US" b="1" i="0" dirty="0">
                <a:solidFill>
                  <a:srgbClr val="000000"/>
                </a:solidFill>
                <a:effectLst/>
              </a:rPr>
              <a:t>private </a:t>
            </a:r>
            <a:r>
              <a:rPr lang="en-US" b="0" i="0" dirty="0">
                <a:solidFill>
                  <a:srgbClr val="000000"/>
                </a:solidFill>
                <a:effectLst/>
              </a:rPr>
              <a:t>hearings is whether members of the public are allowed to sit in on the hearing.</a:t>
            </a:r>
          </a:p>
          <a:p>
            <a:pPr algn="l" fontAlgn="base"/>
            <a:r>
              <a:rPr lang="en-US" b="0" i="0" dirty="0">
                <a:solidFill>
                  <a:srgbClr val="000000"/>
                </a:solidFill>
                <a:effectLst/>
              </a:rPr>
              <a:t>A party may be represented by a lawyer or a </a:t>
            </a:r>
            <a:r>
              <a:rPr lang="en-US" b="1" i="0" dirty="0">
                <a:solidFill>
                  <a:srgbClr val="000000"/>
                </a:solidFill>
                <a:effectLst/>
              </a:rPr>
              <a:t>lay representative</a:t>
            </a:r>
            <a:r>
              <a:rPr lang="en-US" b="0" i="0" dirty="0">
                <a:solidFill>
                  <a:srgbClr val="000000"/>
                </a:solidFill>
                <a:effectLst/>
              </a:rPr>
              <a:t> at the hearing</a:t>
            </a:r>
          </a:p>
          <a:p>
            <a:pPr algn="l" fontAlgn="base"/>
            <a:r>
              <a:rPr lang="en-US" b="0" i="0" dirty="0">
                <a:solidFill>
                  <a:srgbClr val="000000"/>
                </a:solidFill>
                <a:effectLst/>
              </a:rPr>
              <a:t>District Judges tend to exert a considerable level of control over hearings. The District Judge may proceed in any way that is considered fair. Small claims hearings are informal. Representatives, parties and witnesses usually remain seated around the District Judge’s table throughout the hearing.</a:t>
            </a:r>
          </a:p>
          <a:p>
            <a:pPr algn="l" fontAlgn="base"/>
            <a:r>
              <a:rPr lang="en-US" b="0" i="0" dirty="0">
                <a:solidFill>
                  <a:srgbClr val="000000"/>
                </a:solidFill>
                <a:effectLst/>
              </a:rPr>
              <a:t>The strict rules of evidence do not apply. Witnesses do not take the oath. The District Judge may ask the witnesses questions before allowing the parties to do so, may refuse to allow cross-examination until all the witnesses have given evidence-in-chief and may impose limits on the scope of cross-examination.</a:t>
            </a:r>
          </a:p>
          <a:p>
            <a:pPr algn="l" fontAlgn="base"/>
            <a:r>
              <a:rPr lang="en-US" b="0" i="0" dirty="0">
                <a:solidFill>
                  <a:srgbClr val="000000"/>
                </a:solidFill>
                <a:effectLst/>
              </a:rPr>
              <a:t>After hearing the evidence and closing submissions on behalf of the parties, the District Judge generally gives an oral judgment there and then. </a:t>
            </a:r>
          </a:p>
          <a:p>
            <a:pPr algn="l" fontAlgn="base"/>
            <a:r>
              <a:rPr lang="en-US" b="0" i="0" dirty="0">
                <a:solidFill>
                  <a:srgbClr val="000000"/>
                </a:solidFill>
                <a:effectLst/>
              </a:rPr>
              <a:t>The judgment is likely to be as short and simple as the nature of the case will allow.</a:t>
            </a:r>
          </a:p>
          <a:p>
            <a:endParaRPr lang="en-GB" dirty="0"/>
          </a:p>
        </p:txBody>
      </p:sp>
    </p:spTree>
    <p:extLst>
      <p:ext uri="{BB962C8B-B14F-4D97-AF65-F5344CB8AC3E}">
        <p14:creationId xmlns:p14="http://schemas.microsoft.com/office/powerpoint/2010/main" val="3067439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6ADD6-AB12-E96B-A852-A07A62E8EFA8}"/>
              </a:ext>
            </a:extLst>
          </p:cNvPr>
          <p:cNvSpPr>
            <a:spLocks noGrp="1"/>
          </p:cNvSpPr>
          <p:nvPr>
            <p:ph type="title"/>
          </p:nvPr>
        </p:nvSpPr>
        <p:spPr>
          <a:xfrm>
            <a:off x="677334" y="609600"/>
            <a:ext cx="1220477" cy="1320800"/>
          </a:xfrm>
        </p:spPr>
        <p:txBody>
          <a:bodyPr/>
          <a:lstStyle/>
          <a:p>
            <a:r>
              <a:rPr lang="en-GB" dirty="0"/>
              <a:t>Fees</a:t>
            </a:r>
          </a:p>
        </p:txBody>
      </p:sp>
      <p:sp>
        <p:nvSpPr>
          <p:cNvPr id="3" name="Content Placeholder 2">
            <a:extLst>
              <a:ext uri="{FF2B5EF4-FFF2-40B4-BE49-F238E27FC236}">
                <a16:creationId xmlns:a16="http://schemas.microsoft.com/office/drawing/2014/main" id="{F2201280-9994-0747-235C-06EBDA0F6360}"/>
              </a:ext>
            </a:extLst>
          </p:cNvPr>
          <p:cNvSpPr>
            <a:spLocks noGrp="1"/>
          </p:cNvSpPr>
          <p:nvPr>
            <p:ph idx="1"/>
          </p:nvPr>
        </p:nvSpPr>
        <p:spPr>
          <a:xfrm>
            <a:off x="362289" y="1545867"/>
            <a:ext cx="4455600" cy="3880773"/>
          </a:xfrm>
        </p:spPr>
        <p:txBody>
          <a:bodyPr/>
          <a:lstStyle/>
          <a:p>
            <a:r>
              <a:rPr lang="en-GB" dirty="0"/>
              <a:t>Issue Fee -</a:t>
            </a:r>
            <a:r>
              <a:rPr lang="en-US" b="0" i="0" dirty="0">
                <a:solidFill>
                  <a:srgbClr val="000000"/>
                </a:solidFill>
                <a:effectLst/>
                <a:latin typeface="Inter"/>
              </a:rPr>
              <a:t>An issue fee is payable, the level depends on the value of the claim.</a:t>
            </a:r>
            <a:endParaRPr lang="en-GB" dirty="0"/>
          </a:p>
          <a:p>
            <a:r>
              <a:rPr lang="en-GB" dirty="0"/>
              <a:t>Allocation Fee - </a:t>
            </a:r>
            <a:r>
              <a:rPr lang="en-US" b="0" i="0" dirty="0">
                <a:solidFill>
                  <a:srgbClr val="000000"/>
                </a:solidFill>
                <a:effectLst/>
                <a:latin typeface="Inter"/>
              </a:rPr>
              <a:t>An allocation fee should be paid by the claimant where the value of the claim is over £1,500.</a:t>
            </a:r>
            <a:endParaRPr lang="en-GB" dirty="0"/>
          </a:p>
          <a:p>
            <a:r>
              <a:rPr lang="en-GB" dirty="0"/>
              <a:t>Hearing Fee -</a:t>
            </a:r>
            <a:r>
              <a:rPr lang="en-US" b="0" i="0" dirty="0">
                <a:solidFill>
                  <a:srgbClr val="000000"/>
                </a:solidFill>
                <a:effectLst/>
                <a:latin typeface="Inter"/>
              </a:rPr>
              <a:t>A hearing fee is payable by the claimant which is dependent on the value of the claim. Hearing fees in small claims vary depending on the value of the claim.</a:t>
            </a:r>
            <a:endParaRPr lang="en-GB" dirty="0"/>
          </a:p>
        </p:txBody>
      </p:sp>
      <p:pic>
        <p:nvPicPr>
          <p:cNvPr id="5" name="Picture 4">
            <a:extLst>
              <a:ext uri="{FF2B5EF4-FFF2-40B4-BE49-F238E27FC236}">
                <a16:creationId xmlns:a16="http://schemas.microsoft.com/office/drawing/2014/main" id="{9A81AC53-AFB9-1A6A-42D5-30B858FAE785}"/>
              </a:ext>
            </a:extLst>
          </p:cNvPr>
          <p:cNvPicPr>
            <a:picLocks noChangeAspect="1"/>
          </p:cNvPicPr>
          <p:nvPr/>
        </p:nvPicPr>
        <p:blipFill>
          <a:blip r:embed="rId2"/>
          <a:stretch>
            <a:fillRect/>
          </a:stretch>
        </p:blipFill>
        <p:spPr>
          <a:xfrm>
            <a:off x="5297437" y="609600"/>
            <a:ext cx="6315121" cy="4400582"/>
          </a:xfrm>
          <a:prstGeom prst="rect">
            <a:avLst/>
          </a:prstGeom>
        </p:spPr>
      </p:pic>
    </p:spTree>
    <p:extLst>
      <p:ext uri="{BB962C8B-B14F-4D97-AF65-F5344CB8AC3E}">
        <p14:creationId xmlns:p14="http://schemas.microsoft.com/office/powerpoint/2010/main" val="13770148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6EEB7-5E0D-059E-22EC-64884A42F0AF}"/>
              </a:ext>
            </a:extLst>
          </p:cNvPr>
          <p:cNvSpPr>
            <a:spLocks noGrp="1"/>
          </p:cNvSpPr>
          <p:nvPr>
            <p:ph type="title"/>
          </p:nvPr>
        </p:nvSpPr>
        <p:spPr>
          <a:xfrm>
            <a:off x="447297" y="155276"/>
            <a:ext cx="8596668" cy="602083"/>
          </a:xfrm>
        </p:spPr>
        <p:txBody>
          <a:bodyPr>
            <a:normAutofit fontScale="90000"/>
          </a:bodyPr>
          <a:lstStyle/>
          <a:p>
            <a:r>
              <a:rPr lang="en-GB" dirty="0"/>
              <a:t>Costs and Appeals</a:t>
            </a:r>
          </a:p>
        </p:txBody>
      </p:sp>
      <p:sp>
        <p:nvSpPr>
          <p:cNvPr id="3" name="Content Placeholder 2">
            <a:extLst>
              <a:ext uri="{FF2B5EF4-FFF2-40B4-BE49-F238E27FC236}">
                <a16:creationId xmlns:a16="http://schemas.microsoft.com/office/drawing/2014/main" id="{5AFEA4C0-C4CB-2F92-8961-0F5B92C66F37}"/>
              </a:ext>
            </a:extLst>
          </p:cNvPr>
          <p:cNvSpPr>
            <a:spLocks noGrp="1"/>
          </p:cNvSpPr>
          <p:nvPr>
            <p:ph idx="1"/>
          </p:nvPr>
        </p:nvSpPr>
        <p:spPr>
          <a:xfrm>
            <a:off x="631325" y="952891"/>
            <a:ext cx="8850425" cy="5597434"/>
          </a:xfrm>
        </p:spPr>
        <p:txBody>
          <a:bodyPr>
            <a:noAutofit/>
          </a:bodyPr>
          <a:lstStyle/>
          <a:p>
            <a:pPr marL="0" indent="0" algn="l" fontAlgn="base" latinLnBrk="0">
              <a:buNone/>
            </a:pPr>
            <a:r>
              <a:rPr lang="en-US" sz="1400" b="1" i="0" dirty="0">
                <a:solidFill>
                  <a:srgbClr val="003E5A"/>
                </a:solidFill>
                <a:effectLst/>
              </a:rPr>
              <a:t>Costs in claims on the small claims track</a:t>
            </a:r>
            <a:endParaRPr lang="en-US" sz="1400" b="1" i="0" dirty="0">
              <a:solidFill>
                <a:srgbClr val="000000"/>
              </a:solidFill>
              <a:effectLst/>
            </a:endParaRPr>
          </a:p>
          <a:p>
            <a:pPr algn="l" fontAlgn="base" latinLnBrk="0"/>
            <a:r>
              <a:rPr lang="en-US" sz="1400" b="0" i="0" dirty="0">
                <a:solidFill>
                  <a:srgbClr val="000000"/>
                </a:solidFill>
                <a:effectLst/>
              </a:rPr>
              <a:t>Very significant restrictions on costs recoverable between parties in the small claims track.</a:t>
            </a:r>
          </a:p>
          <a:p>
            <a:pPr algn="l" fontAlgn="base" latinLnBrk="0"/>
            <a:r>
              <a:rPr lang="en-US" sz="1400" b="0" i="0" dirty="0">
                <a:solidFill>
                  <a:srgbClr val="000000"/>
                </a:solidFill>
                <a:effectLst/>
              </a:rPr>
              <a:t>By </a:t>
            </a:r>
            <a:r>
              <a:rPr lang="en-US" sz="1400" b="1" i="0" dirty="0">
                <a:solidFill>
                  <a:srgbClr val="000000"/>
                </a:solidFill>
                <a:effectLst/>
              </a:rPr>
              <a:t>PD 27</a:t>
            </a:r>
            <a:r>
              <a:rPr lang="en-US" sz="1400" b="0" i="0" dirty="0">
                <a:solidFill>
                  <a:srgbClr val="000000"/>
                </a:solidFill>
                <a:effectLst/>
              </a:rPr>
              <a:t>,  the court may not order a party to pay a sum to another party for that party’s costs except:</a:t>
            </a:r>
          </a:p>
          <a:p>
            <a:pPr algn="l" fontAlgn="base" latinLnBrk="0">
              <a:buFont typeface="Arial" panose="020B0604020202020204" pitchFamily="34" charset="0"/>
              <a:buChar char="•"/>
            </a:pPr>
            <a:r>
              <a:rPr lang="en-US" sz="1400" b="1" i="0" dirty="0">
                <a:solidFill>
                  <a:srgbClr val="000000"/>
                </a:solidFill>
                <a:effectLst/>
              </a:rPr>
              <a:t>Fixed costs</a:t>
            </a:r>
            <a:r>
              <a:rPr lang="en-US" sz="1400" b="0" i="0" dirty="0">
                <a:solidFill>
                  <a:srgbClr val="000000"/>
                </a:solidFill>
                <a:effectLst/>
              </a:rPr>
              <a:t> attributable to issuing the claim, calculated in PD 45, Table 2 – amount of fixed commencement costs in a claim for the recovery of goods. This is a low fixed sum, up to a maximum of £100 for legal representative’s fees (plus an additional £10 where the claim form is served personally on the defendant);</a:t>
            </a:r>
          </a:p>
          <a:p>
            <a:pPr algn="l" fontAlgn="base" latinLnBrk="0">
              <a:buFont typeface="Arial" panose="020B0604020202020204" pitchFamily="34" charset="0"/>
              <a:buChar char="•"/>
            </a:pPr>
            <a:r>
              <a:rPr lang="en-US" sz="1400" b="0" i="0" dirty="0">
                <a:solidFill>
                  <a:srgbClr val="000000"/>
                </a:solidFill>
                <a:effectLst/>
              </a:rPr>
              <a:t>All or part of any </a:t>
            </a:r>
            <a:r>
              <a:rPr lang="en-US" sz="1400" b="1" i="0" dirty="0">
                <a:solidFill>
                  <a:srgbClr val="000000"/>
                </a:solidFill>
                <a:effectLst/>
              </a:rPr>
              <a:t>court fees</a:t>
            </a:r>
            <a:r>
              <a:rPr lang="en-US" sz="1400" b="0" i="0" dirty="0">
                <a:solidFill>
                  <a:srgbClr val="000000"/>
                </a:solidFill>
                <a:effectLst/>
              </a:rPr>
              <a:t> paid by another party;</a:t>
            </a:r>
          </a:p>
          <a:p>
            <a:pPr algn="l" fontAlgn="base" latinLnBrk="0">
              <a:buFont typeface="Arial" panose="020B0604020202020204" pitchFamily="34" charset="0"/>
              <a:buChar char="•"/>
            </a:pPr>
            <a:r>
              <a:rPr lang="en-US" sz="1400" b="0" i="0" dirty="0">
                <a:solidFill>
                  <a:srgbClr val="000000"/>
                </a:solidFill>
                <a:effectLst/>
              </a:rPr>
              <a:t>Expenses which a party or a </a:t>
            </a:r>
            <a:r>
              <a:rPr lang="en-US" sz="1400" b="1" i="0" dirty="0">
                <a:solidFill>
                  <a:srgbClr val="000000"/>
                </a:solidFill>
                <a:effectLst/>
              </a:rPr>
              <a:t>witness </a:t>
            </a:r>
            <a:r>
              <a:rPr lang="en-US" sz="1400" b="0" i="0" dirty="0">
                <a:solidFill>
                  <a:srgbClr val="000000"/>
                </a:solidFill>
                <a:effectLst/>
              </a:rPr>
              <a:t>has reasonably incurred in travel and subsistence for a hearing and loss of earnings or leave up to (currently) £95 per day for attending the hearing (</a:t>
            </a:r>
            <a:r>
              <a:rPr lang="en-US" sz="1400" b="1" i="0" dirty="0">
                <a:solidFill>
                  <a:srgbClr val="000000"/>
                </a:solidFill>
                <a:effectLst/>
              </a:rPr>
              <a:t>PD 27A, para 7.3(1)</a:t>
            </a:r>
            <a:r>
              <a:rPr lang="en-US" sz="1400" b="0" i="0" dirty="0">
                <a:solidFill>
                  <a:srgbClr val="000000"/>
                </a:solidFill>
                <a:effectLst/>
              </a:rPr>
              <a:t>);</a:t>
            </a:r>
          </a:p>
          <a:p>
            <a:pPr algn="l" fontAlgn="base" latinLnBrk="0">
              <a:buFont typeface="Arial" panose="020B0604020202020204" pitchFamily="34" charset="0"/>
              <a:buChar char="•"/>
            </a:pPr>
            <a:r>
              <a:rPr lang="en-US" sz="1400" b="0" i="0" dirty="0">
                <a:solidFill>
                  <a:srgbClr val="000000"/>
                </a:solidFill>
                <a:effectLst/>
              </a:rPr>
              <a:t>Experts’ </a:t>
            </a:r>
            <a:r>
              <a:rPr lang="en-US" sz="1400" b="1" i="0" dirty="0">
                <a:solidFill>
                  <a:srgbClr val="000000"/>
                </a:solidFill>
                <a:effectLst/>
              </a:rPr>
              <a:t>fees</a:t>
            </a:r>
            <a:r>
              <a:rPr lang="en-US" sz="1400" b="0" i="0" dirty="0">
                <a:solidFill>
                  <a:srgbClr val="000000"/>
                </a:solidFill>
                <a:effectLst/>
              </a:rPr>
              <a:t>, up to £750 per expert (</a:t>
            </a:r>
            <a:r>
              <a:rPr lang="en-US" sz="1400" b="1" i="0" dirty="0">
                <a:solidFill>
                  <a:srgbClr val="000000"/>
                </a:solidFill>
                <a:effectLst/>
              </a:rPr>
              <a:t>PD 27A, para 7.3(2)</a:t>
            </a:r>
            <a:r>
              <a:rPr lang="en-US" sz="1400" b="0" i="0" dirty="0">
                <a:solidFill>
                  <a:srgbClr val="000000"/>
                </a:solidFill>
                <a:effectLst/>
              </a:rPr>
              <a:t>); and</a:t>
            </a:r>
          </a:p>
          <a:p>
            <a:pPr algn="l" fontAlgn="base" latinLnBrk="0">
              <a:buFont typeface="Arial" panose="020B0604020202020204" pitchFamily="34" charset="0"/>
              <a:buChar char="•"/>
            </a:pPr>
            <a:r>
              <a:rPr lang="en-US" sz="1400" b="0" i="0" dirty="0">
                <a:solidFill>
                  <a:srgbClr val="000000"/>
                </a:solidFill>
                <a:effectLst/>
              </a:rPr>
              <a:t>Such further costs as the court may summarily assess and order to be paid by a party who has behaved unreasonably (27.14(2)(g)).</a:t>
            </a:r>
          </a:p>
          <a:p>
            <a:pPr algn="l" fontAlgn="base" latinLnBrk="0"/>
            <a:r>
              <a:rPr lang="en-US" sz="1400" b="0" i="0" dirty="0">
                <a:solidFill>
                  <a:srgbClr val="000000"/>
                </a:solidFill>
                <a:effectLst/>
              </a:rPr>
              <a:t>Litigants in person conducting their own case may claim for legal work at the rate of £19 per hour (</a:t>
            </a:r>
            <a:r>
              <a:rPr lang="en-US" sz="1400" b="1" i="0" dirty="0">
                <a:solidFill>
                  <a:srgbClr val="000000"/>
                </a:solidFill>
                <a:effectLst/>
              </a:rPr>
              <a:t>PD 46, para 3.4</a:t>
            </a:r>
            <a:r>
              <a:rPr lang="en-US" sz="1400" b="0" i="0" dirty="0">
                <a:solidFill>
                  <a:srgbClr val="000000"/>
                </a:solidFill>
                <a:effectLst/>
              </a:rPr>
              <a:t>).</a:t>
            </a:r>
          </a:p>
          <a:p>
            <a:pPr marL="0" indent="0" algn="l" fontAlgn="base" latinLnBrk="0">
              <a:buNone/>
            </a:pPr>
            <a:r>
              <a:rPr lang="en-US" sz="1400" b="1" i="0" dirty="0">
                <a:solidFill>
                  <a:srgbClr val="003E5A"/>
                </a:solidFill>
                <a:effectLst/>
              </a:rPr>
              <a:t>Appeals from decisions in claims on the small claims track</a:t>
            </a:r>
            <a:endParaRPr lang="en-US" sz="1400" b="1" i="0" dirty="0">
              <a:solidFill>
                <a:srgbClr val="000000"/>
              </a:solidFill>
              <a:effectLst/>
            </a:endParaRPr>
          </a:p>
          <a:p>
            <a:pPr algn="l" fontAlgn="base" latinLnBrk="0"/>
            <a:r>
              <a:rPr lang="en-US" sz="1400" dirty="0">
                <a:solidFill>
                  <a:srgbClr val="000000"/>
                </a:solidFill>
              </a:rPr>
              <a:t>D</a:t>
            </a:r>
            <a:r>
              <a:rPr lang="en-US" sz="1400" b="0" i="0" dirty="0">
                <a:solidFill>
                  <a:srgbClr val="000000"/>
                </a:solidFill>
                <a:effectLst/>
              </a:rPr>
              <a:t>ealt with in the same way as appeals in other tracks. </a:t>
            </a:r>
            <a:endParaRPr lang="en-GB" sz="1400" dirty="0"/>
          </a:p>
        </p:txBody>
      </p:sp>
    </p:spTree>
    <p:extLst>
      <p:ext uri="{BB962C8B-B14F-4D97-AF65-F5344CB8AC3E}">
        <p14:creationId xmlns:p14="http://schemas.microsoft.com/office/powerpoint/2010/main" val="145150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65589-36AD-A6DF-F542-EEA9FD8637E6}"/>
              </a:ext>
            </a:extLst>
          </p:cNvPr>
          <p:cNvSpPr>
            <a:spLocks noGrp="1"/>
          </p:cNvSpPr>
          <p:nvPr>
            <p:ph type="title"/>
          </p:nvPr>
        </p:nvSpPr>
        <p:spPr>
          <a:xfrm>
            <a:off x="412790" y="189781"/>
            <a:ext cx="8596668" cy="707366"/>
          </a:xfrm>
        </p:spPr>
        <p:txBody>
          <a:bodyPr/>
          <a:lstStyle/>
          <a:p>
            <a:r>
              <a:rPr lang="en-GB" dirty="0"/>
              <a:t>Setting aside judgement and rehearing</a:t>
            </a:r>
          </a:p>
        </p:txBody>
      </p:sp>
      <p:sp>
        <p:nvSpPr>
          <p:cNvPr id="3" name="Content Placeholder 2">
            <a:extLst>
              <a:ext uri="{FF2B5EF4-FFF2-40B4-BE49-F238E27FC236}">
                <a16:creationId xmlns:a16="http://schemas.microsoft.com/office/drawing/2014/main" id="{6F9A2FF8-5A1C-B15D-B4C1-5F661621C85B}"/>
              </a:ext>
            </a:extLst>
          </p:cNvPr>
          <p:cNvSpPr>
            <a:spLocks noGrp="1"/>
          </p:cNvSpPr>
          <p:nvPr>
            <p:ph idx="1"/>
          </p:nvPr>
        </p:nvSpPr>
        <p:spPr>
          <a:xfrm>
            <a:off x="453047" y="1021902"/>
            <a:ext cx="8596668" cy="4999335"/>
          </a:xfrm>
        </p:spPr>
        <p:txBody>
          <a:bodyPr>
            <a:normAutofit/>
          </a:bodyPr>
          <a:lstStyle/>
          <a:p>
            <a:pPr algn="l" fontAlgn="base" latinLnBrk="0"/>
            <a:r>
              <a:rPr lang="en-US" b="0" i="0" dirty="0">
                <a:solidFill>
                  <a:srgbClr val="000000"/>
                </a:solidFill>
                <a:effectLst/>
                <a:latin typeface="inherit"/>
              </a:rPr>
              <a:t>A party who was neither present nor represented at the hearing and who has not given written notice to the court under</a:t>
            </a:r>
            <a:r>
              <a:rPr lang="en-US" b="1" i="0" dirty="0">
                <a:solidFill>
                  <a:srgbClr val="000000"/>
                </a:solidFill>
                <a:effectLst/>
                <a:latin typeface="inherit"/>
              </a:rPr>
              <a:t> r27.9</a:t>
            </a:r>
            <a:r>
              <a:rPr lang="en-US" b="0" i="0" dirty="0">
                <a:solidFill>
                  <a:srgbClr val="000000"/>
                </a:solidFill>
                <a:effectLst/>
                <a:latin typeface="inherit"/>
              </a:rPr>
              <a:t> (at least seven days before the hearing date that they will not attend) may apply under </a:t>
            </a:r>
            <a:r>
              <a:rPr lang="en-US" b="1" i="0" dirty="0">
                <a:solidFill>
                  <a:srgbClr val="000000"/>
                </a:solidFill>
                <a:effectLst/>
                <a:latin typeface="inherit"/>
              </a:rPr>
              <a:t>r27.11</a:t>
            </a:r>
            <a:r>
              <a:rPr lang="en-US" b="0" i="0" dirty="0">
                <a:solidFill>
                  <a:srgbClr val="000000"/>
                </a:solidFill>
                <a:effectLst/>
                <a:latin typeface="inherit"/>
              </a:rPr>
              <a:t> for an order that the judgment be set aside, and the claim reheard.</a:t>
            </a:r>
          </a:p>
          <a:p>
            <a:pPr algn="l" fontAlgn="base" latinLnBrk="0"/>
            <a:r>
              <a:rPr lang="en-US" b="0" i="0" dirty="0">
                <a:solidFill>
                  <a:srgbClr val="000000"/>
                </a:solidFill>
                <a:effectLst/>
                <a:latin typeface="inherit"/>
              </a:rPr>
              <a:t>The application must be made </a:t>
            </a:r>
            <a:r>
              <a:rPr lang="en-US" b="1" i="0" dirty="0">
                <a:solidFill>
                  <a:srgbClr val="000000"/>
                </a:solidFill>
                <a:effectLst/>
                <a:latin typeface="inherit"/>
              </a:rPr>
              <a:t>no more than 14 days</a:t>
            </a:r>
            <a:r>
              <a:rPr lang="en-US" b="0" i="0" dirty="0">
                <a:solidFill>
                  <a:srgbClr val="000000"/>
                </a:solidFill>
                <a:effectLst/>
                <a:latin typeface="inherit"/>
              </a:rPr>
              <a:t> from the notice of judgment being served upon them.</a:t>
            </a:r>
          </a:p>
          <a:p>
            <a:pPr algn="l" fontAlgn="base" latinLnBrk="0"/>
            <a:r>
              <a:rPr lang="en-US" b="0" i="0" dirty="0">
                <a:solidFill>
                  <a:srgbClr val="000000"/>
                </a:solidFill>
                <a:effectLst/>
                <a:latin typeface="inherit"/>
              </a:rPr>
              <a:t>The court may grant the application only if the applicant:</a:t>
            </a:r>
          </a:p>
          <a:p>
            <a:pPr algn="l" fontAlgn="base" latinLnBrk="0">
              <a:buFont typeface="Arial" panose="020B0604020202020204" pitchFamily="34" charset="0"/>
              <a:buChar char="•"/>
            </a:pPr>
            <a:r>
              <a:rPr lang="en-US" b="0" i="0" dirty="0">
                <a:solidFill>
                  <a:srgbClr val="000000"/>
                </a:solidFill>
                <a:effectLst/>
                <a:latin typeface="inherit"/>
              </a:rPr>
              <a:t>had a good reason for not attending or not being represented or not giving written notice to the court of their non-attendance under r27.9(1); and</a:t>
            </a:r>
          </a:p>
          <a:p>
            <a:pPr algn="l" fontAlgn="base" latinLnBrk="0">
              <a:buFont typeface="Arial" panose="020B0604020202020204" pitchFamily="34" charset="0"/>
              <a:buChar char="•"/>
            </a:pPr>
            <a:r>
              <a:rPr lang="en-US" b="0" i="0" dirty="0">
                <a:solidFill>
                  <a:srgbClr val="000000"/>
                </a:solidFill>
                <a:effectLst/>
                <a:latin typeface="inherit"/>
              </a:rPr>
              <a:t>has a reasonable prospect of success at the hearing.</a:t>
            </a:r>
          </a:p>
          <a:p>
            <a:pPr algn="l" fontAlgn="base" latinLnBrk="0"/>
            <a:r>
              <a:rPr lang="en-US" b="0" i="0" dirty="0">
                <a:solidFill>
                  <a:srgbClr val="000000"/>
                </a:solidFill>
                <a:effectLst/>
                <a:latin typeface="inherit"/>
              </a:rPr>
              <a:t>If the judgment is set aside, the court must fix a new hearing for the claim, which may take place immediately after the hearing of this application and may be dealt with by the judge who set aside the judgment.</a:t>
            </a:r>
          </a:p>
          <a:p>
            <a:pPr algn="l" fontAlgn="base" latinLnBrk="0"/>
            <a:r>
              <a:rPr lang="en-US" b="1" i="0" dirty="0">
                <a:solidFill>
                  <a:srgbClr val="000000"/>
                </a:solidFill>
                <a:effectLst/>
                <a:latin typeface="inherit"/>
              </a:rPr>
              <a:t>Note</a:t>
            </a:r>
            <a:r>
              <a:rPr lang="en-US" b="0" i="0" dirty="0">
                <a:solidFill>
                  <a:srgbClr val="000000"/>
                </a:solidFill>
                <a:effectLst/>
                <a:latin typeface="inherit"/>
              </a:rPr>
              <a:t>: A party may </a:t>
            </a:r>
            <a:r>
              <a:rPr lang="en-US" b="1" i="0" dirty="0">
                <a:solidFill>
                  <a:srgbClr val="000000"/>
                </a:solidFill>
                <a:effectLst/>
                <a:latin typeface="inherit"/>
              </a:rPr>
              <a:t>not </a:t>
            </a:r>
            <a:r>
              <a:rPr lang="en-US" b="0" i="0" dirty="0">
                <a:solidFill>
                  <a:srgbClr val="000000"/>
                </a:solidFill>
                <a:effectLst/>
                <a:latin typeface="inherit"/>
              </a:rPr>
              <a:t>apply to have judgment set aside where the claim was dealt with as a paper adjudication with the consent of all the parties under </a:t>
            </a:r>
            <a:r>
              <a:rPr lang="en-US" b="1" i="0" dirty="0">
                <a:solidFill>
                  <a:srgbClr val="000000"/>
                </a:solidFill>
                <a:effectLst/>
                <a:latin typeface="inherit"/>
              </a:rPr>
              <a:t>r27.10</a:t>
            </a:r>
            <a:r>
              <a:rPr lang="en-US" b="0" i="0" dirty="0">
                <a:solidFill>
                  <a:srgbClr val="000000"/>
                </a:solidFill>
                <a:effectLst/>
                <a:latin typeface="inherit"/>
              </a:rPr>
              <a:t>.</a:t>
            </a:r>
          </a:p>
          <a:p>
            <a:pPr marL="0" indent="0" algn="l" fontAlgn="base" latinLnBrk="0">
              <a:buNone/>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0886093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AADF5-E44B-267E-7DCE-114FB9BD6596}"/>
              </a:ext>
            </a:extLst>
          </p:cNvPr>
          <p:cNvSpPr>
            <a:spLocks noGrp="1"/>
          </p:cNvSpPr>
          <p:nvPr>
            <p:ph type="title"/>
          </p:nvPr>
        </p:nvSpPr>
        <p:spPr>
          <a:xfrm>
            <a:off x="677334" y="609600"/>
            <a:ext cx="8596668" cy="649857"/>
          </a:xfrm>
        </p:spPr>
        <p:txBody>
          <a:bodyPr/>
          <a:lstStyle/>
          <a:p>
            <a:r>
              <a:rPr lang="en-GB" dirty="0"/>
              <a:t>THE FAST TRACK</a:t>
            </a:r>
          </a:p>
        </p:txBody>
      </p:sp>
      <p:sp>
        <p:nvSpPr>
          <p:cNvPr id="3" name="Content Placeholder 2">
            <a:extLst>
              <a:ext uri="{FF2B5EF4-FFF2-40B4-BE49-F238E27FC236}">
                <a16:creationId xmlns:a16="http://schemas.microsoft.com/office/drawing/2014/main" id="{FE79CDE3-CAE9-60C3-CA81-3707FACACE1F}"/>
              </a:ext>
            </a:extLst>
          </p:cNvPr>
          <p:cNvSpPr>
            <a:spLocks noGrp="1"/>
          </p:cNvSpPr>
          <p:nvPr>
            <p:ph idx="1"/>
          </p:nvPr>
        </p:nvSpPr>
        <p:spPr>
          <a:xfrm>
            <a:off x="545061" y="1384211"/>
            <a:ext cx="8932493" cy="5074098"/>
          </a:xfrm>
        </p:spPr>
        <p:txBody>
          <a:bodyPr>
            <a:normAutofit/>
          </a:bodyPr>
          <a:lstStyle/>
          <a:p>
            <a:pPr marL="0" indent="0" algn="l" fontAlgn="base" latinLnBrk="0">
              <a:buNone/>
            </a:pPr>
            <a:r>
              <a:rPr lang="en-US" b="1" i="0" dirty="0">
                <a:solidFill>
                  <a:srgbClr val="003E5A"/>
                </a:solidFill>
                <a:effectLst/>
              </a:rPr>
              <a:t>The Directions Questionnaire in fast track, intermediate track or multi-track claims</a:t>
            </a:r>
            <a:endParaRPr lang="en-US" b="1" i="0" dirty="0">
              <a:solidFill>
                <a:srgbClr val="000000"/>
              </a:solidFill>
              <a:effectLst/>
            </a:endParaRPr>
          </a:p>
          <a:p>
            <a:pPr algn="l" fontAlgn="base" latinLnBrk="0"/>
            <a:r>
              <a:rPr lang="en-US" b="0" i="0" dirty="0">
                <a:solidFill>
                  <a:srgbClr val="000000"/>
                </a:solidFill>
                <a:effectLst/>
              </a:rPr>
              <a:t>For any claim provisionally allocated to the fast track, the intermediate track or the multi-track, a different directions questionnaire is used from that used in small claims track claims. All directions share the same objective – to capture information from the parties about a range of issues.</a:t>
            </a:r>
          </a:p>
          <a:p>
            <a:pPr algn="l" fontAlgn="base" latinLnBrk="0"/>
            <a:r>
              <a:rPr lang="en-US" b="0" i="0" dirty="0">
                <a:solidFill>
                  <a:srgbClr val="000000"/>
                </a:solidFill>
                <a:effectLst/>
              </a:rPr>
              <a:t>The DQ for fast track, intermediate track or multi-track claims (Form N181 Directions Questionnaire – fast track, intermediate track and multi-track) may be found at the following link: </a:t>
            </a:r>
            <a:r>
              <a:rPr lang="en-US" dirty="0">
                <a:solidFill>
                  <a:srgbClr val="000000"/>
                </a:solidFill>
              </a:rPr>
              <a:t>Directions questionnaire : </a:t>
            </a:r>
            <a:r>
              <a:rPr lang="en-GB" dirty="0">
                <a:hlinkClick r:id="rId2"/>
              </a:rPr>
              <a:t>N181 Directions questionnaire Fast track, Intermediate track and Multi-track </a:t>
            </a:r>
            <a:r>
              <a:rPr lang="en-US" b="0" i="0" dirty="0">
                <a:solidFill>
                  <a:srgbClr val="000000"/>
                </a:solidFill>
                <a:effectLst/>
              </a:rPr>
              <a:t> </a:t>
            </a:r>
          </a:p>
          <a:p>
            <a:pPr algn="l" fontAlgn="base" latinLnBrk="0"/>
            <a:r>
              <a:rPr lang="en-US" b="0" i="0" dirty="0">
                <a:solidFill>
                  <a:srgbClr val="000000"/>
                </a:solidFill>
                <a:effectLst/>
              </a:rPr>
              <a:t>Unlike cases on the small claims track, these claims will need to be determined at trial if they are not settled or otherwise disposed of. The DQ addresses more complicated questions than the DQ for a small claims track case. </a:t>
            </a:r>
          </a:p>
          <a:p>
            <a:pPr algn="l" fontAlgn="base" latinLnBrk="0"/>
            <a:r>
              <a:rPr lang="en-US" b="0" i="0" dirty="0">
                <a:solidFill>
                  <a:srgbClr val="000000"/>
                </a:solidFill>
                <a:effectLst/>
              </a:rPr>
              <a:t>The components are set out in Table 12.5 (see manual).</a:t>
            </a:r>
          </a:p>
          <a:p>
            <a:endParaRPr lang="en-GB" dirty="0"/>
          </a:p>
        </p:txBody>
      </p:sp>
    </p:spTree>
    <p:extLst>
      <p:ext uri="{BB962C8B-B14F-4D97-AF65-F5344CB8AC3E}">
        <p14:creationId xmlns:p14="http://schemas.microsoft.com/office/powerpoint/2010/main" val="175309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91CA-B1B3-C9FC-3D06-142B0A7A9CB2}"/>
              </a:ext>
            </a:extLst>
          </p:cNvPr>
          <p:cNvSpPr>
            <a:spLocks noGrp="1"/>
          </p:cNvSpPr>
          <p:nvPr>
            <p:ph type="title"/>
          </p:nvPr>
        </p:nvSpPr>
        <p:spPr/>
        <p:txBody>
          <a:bodyPr/>
          <a:lstStyle/>
          <a:p>
            <a:r>
              <a:rPr lang="en-GB" dirty="0"/>
              <a:t>Features of the Fast Track DQ</a:t>
            </a:r>
          </a:p>
        </p:txBody>
      </p:sp>
      <p:sp>
        <p:nvSpPr>
          <p:cNvPr id="3" name="Content Placeholder 2">
            <a:extLst>
              <a:ext uri="{FF2B5EF4-FFF2-40B4-BE49-F238E27FC236}">
                <a16:creationId xmlns:a16="http://schemas.microsoft.com/office/drawing/2014/main" id="{B6FAFF31-137C-F628-BBF2-5C5E315946BB}"/>
              </a:ext>
            </a:extLst>
          </p:cNvPr>
          <p:cNvSpPr>
            <a:spLocks noGrp="1"/>
          </p:cNvSpPr>
          <p:nvPr>
            <p:ph idx="1"/>
          </p:nvPr>
        </p:nvSpPr>
        <p:spPr>
          <a:xfrm>
            <a:off x="817377" y="1798124"/>
            <a:ext cx="8596668" cy="4635627"/>
          </a:xfrm>
        </p:spPr>
        <p:txBody>
          <a:bodyPr>
            <a:noAutofit/>
          </a:bodyPr>
          <a:lstStyle/>
          <a:p>
            <a:r>
              <a:rPr lang="en-GB" sz="2400" dirty="0"/>
              <a:t>Settlement</a:t>
            </a:r>
          </a:p>
          <a:p>
            <a:r>
              <a:rPr lang="en-GB" sz="2400" dirty="0"/>
              <a:t>Preferred Court</a:t>
            </a:r>
          </a:p>
          <a:p>
            <a:r>
              <a:rPr lang="en-GB" sz="2400" dirty="0"/>
              <a:t>Pre-Action Protocols</a:t>
            </a:r>
          </a:p>
          <a:p>
            <a:r>
              <a:rPr lang="en-GB" sz="2400" dirty="0"/>
              <a:t>Application</a:t>
            </a:r>
          </a:p>
          <a:p>
            <a:r>
              <a:rPr lang="en-GB" sz="2400" dirty="0"/>
              <a:t>Case Managements Track</a:t>
            </a:r>
          </a:p>
          <a:p>
            <a:r>
              <a:rPr lang="en-GB" sz="2400" dirty="0"/>
              <a:t>Disclosure</a:t>
            </a:r>
          </a:p>
          <a:p>
            <a:r>
              <a:rPr lang="en-GB" sz="2400" dirty="0"/>
              <a:t>Experts</a:t>
            </a:r>
          </a:p>
          <a:p>
            <a:r>
              <a:rPr lang="en-GB" sz="2400" dirty="0"/>
              <a:t>Witnesses… and</a:t>
            </a:r>
          </a:p>
          <a:p>
            <a:r>
              <a:rPr lang="en-GB" sz="2400" dirty="0"/>
              <a:t>Costs</a:t>
            </a:r>
          </a:p>
        </p:txBody>
      </p:sp>
    </p:spTree>
    <p:extLst>
      <p:ext uri="{BB962C8B-B14F-4D97-AF65-F5344CB8AC3E}">
        <p14:creationId xmlns:p14="http://schemas.microsoft.com/office/powerpoint/2010/main" val="3542465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78143-6DF6-763D-3CED-7B88EF6F1C31}"/>
              </a:ext>
            </a:extLst>
          </p:cNvPr>
          <p:cNvSpPr>
            <a:spLocks noGrp="1"/>
          </p:cNvSpPr>
          <p:nvPr>
            <p:ph type="title"/>
          </p:nvPr>
        </p:nvSpPr>
        <p:spPr>
          <a:xfrm>
            <a:off x="418541" y="189781"/>
            <a:ext cx="8596668" cy="661358"/>
          </a:xfrm>
        </p:spPr>
        <p:txBody>
          <a:bodyPr/>
          <a:lstStyle/>
          <a:p>
            <a:r>
              <a:rPr lang="en-GB" dirty="0"/>
              <a:t>Case Management in the Fast Track</a:t>
            </a:r>
          </a:p>
        </p:txBody>
      </p:sp>
      <p:sp>
        <p:nvSpPr>
          <p:cNvPr id="3" name="Content Placeholder 2">
            <a:extLst>
              <a:ext uri="{FF2B5EF4-FFF2-40B4-BE49-F238E27FC236}">
                <a16:creationId xmlns:a16="http://schemas.microsoft.com/office/drawing/2014/main" id="{4D955F6E-0DF4-BC3F-2210-900D1F391207}"/>
              </a:ext>
            </a:extLst>
          </p:cNvPr>
          <p:cNvSpPr>
            <a:spLocks noGrp="1"/>
          </p:cNvSpPr>
          <p:nvPr>
            <p:ph idx="1"/>
          </p:nvPr>
        </p:nvSpPr>
        <p:spPr>
          <a:xfrm>
            <a:off x="510557" y="1004650"/>
            <a:ext cx="9243044" cy="5534173"/>
          </a:xfrm>
        </p:spPr>
        <p:txBody>
          <a:bodyPr>
            <a:normAutofit fontScale="85000" lnSpcReduction="10000"/>
          </a:bodyPr>
          <a:lstStyle/>
          <a:p>
            <a:r>
              <a:rPr lang="en-US" dirty="0"/>
              <a:t>The fast track is governed by Part 28. The case management directions given by the courts following receipt of the DQs will be comprehensive, so as to avoid the need for parties to return to court until the trial date. </a:t>
            </a:r>
          </a:p>
          <a:p>
            <a:r>
              <a:rPr lang="en-US" dirty="0"/>
              <a:t>Parties may agree to a set of directions (they are required to do so in the multi-track) and attach these to the DQs; the court will consider them when making an order for directions. Where at least one of the parties is a litigant in person, the court is required under r3.1A to:</a:t>
            </a:r>
          </a:p>
          <a:p>
            <a:r>
              <a:rPr lang="en-US" dirty="0"/>
              <a:t>have regard to the fact that one party is a litigant in person and alter directions accordingly;</a:t>
            </a:r>
          </a:p>
          <a:p>
            <a:r>
              <a:rPr lang="en-US" dirty="0"/>
              <a:t>adopt appropriate procedures; and</a:t>
            </a:r>
          </a:p>
          <a:p>
            <a:r>
              <a:rPr lang="en-US" dirty="0"/>
              <a:t>judges may examine and cross-examine witnesses themselves.</a:t>
            </a:r>
          </a:p>
          <a:p>
            <a:r>
              <a:rPr lang="en-US" dirty="0"/>
              <a:t>The court will set standard case management directions for the future conduct of the case (r28.2(2)) which may be based on:</a:t>
            </a:r>
          </a:p>
          <a:p>
            <a:r>
              <a:rPr lang="en-US" dirty="0"/>
              <a:t>standard case management directions, which are modelled to the progress of typical claims in different case management tracks; and</a:t>
            </a:r>
          </a:p>
          <a:p>
            <a:r>
              <a:rPr lang="en-US" dirty="0"/>
              <a:t>specific case management directions tailored to the individual circumstances of the particular case. Requests or applications for specific, tailored case management directions will usually be set out in, or accompany, the DQ.</a:t>
            </a:r>
          </a:p>
          <a:p>
            <a:r>
              <a:rPr lang="en-US" dirty="0"/>
              <a:t>The court is more likely to grant requests for specific, tailor-made directions if the request is made as soon as possible.</a:t>
            </a:r>
          </a:p>
          <a:p>
            <a:r>
              <a:rPr lang="en-US" dirty="0"/>
              <a:t>PD 28, para 3.12 sets out the typical timetable of directions in a case allocated to the fast track, running from the date of notice of allocation unless otherwise stated.</a:t>
            </a:r>
            <a:endParaRPr lang="en-GB" dirty="0"/>
          </a:p>
        </p:txBody>
      </p:sp>
    </p:spTree>
    <p:extLst>
      <p:ext uri="{BB962C8B-B14F-4D97-AF65-F5344CB8AC3E}">
        <p14:creationId xmlns:p14="http://schemas.microsoft.com/office/powerpoint/2010/main" val="3879546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536BA-046E-9636-FFAC-7FB646A3C87B}"/>
              </a:ext>
            </a:extLst>
          </p:cNvPr>
          <p:cNvSpPr>
            <a:spLocks noGrp="1"/>
          </p:cNvSpPr>
          <p:nvPr>
            <p:ph type="title"/>
          </p:nvPr>
        </p:nvSpPr>
        <p:spPr>
          <a:xfrm>
            <a:off x="458798" y="247291"/>
            <a:ext cx="9513338" cy="437072"/>
          </a:xfrm>
        </p:spPr>
        <p:txBody>
          <a:bodyPr>
            <a:normAutofit fontScale="90000"/>
          </a:bodyPr>
          <a:lstStyle/>
          <a:p>
            <a:r>
              <a:rPr lang="en-GB" dirty="0"/>
              <a:t>Typical timetable of directions in Fast Track cases</a:t>
            </a:r>
          </a:p>
        </p:txBody>
      </p:sp>
      <p:pic>
        <p:nvPicPr>
          <p:cNvPr id="5" name="Content Placeholder 4">
            <a:extLst>
              <a:ext uri="{FF2B5EF4-FFF2-40B4-BE49-F238E27FC236}">
                <a16:creationId xmlns:a16="http://schemas.microsoft.com/office/drawing/2014/main" id="{65C7D9F7-24B3-EB36-1815-AA3EE6419DD1}"/>
              </a:ext>
            </a:extLst>
          </p:cNvPr>
          <p:cNvPicPr>
            <a:picLocks noGrp="1" noChangeAspect="1"/>
          </p:cNvPicPr>
          <p:nvPr>
            <p:ph idx="1"/>
          </p:nvPr>
        </p:nvPicPr>
        <p:blipFill>
          <a:blip r:embed="rId2"/>
          <a:stretch>
            <a:fillRect/>
          </a:stretch>
        </p:blipFill>
        <p:spPr>
          <a:xfrm>
            <a:off x="376779" y="1081176"/>
            <a:ext cx="11293215" cy="4957315"/>
          </a:xfrm>
        </p:spPr>
      </p:pic>
    </p:spTree>
    <p:extLst>
      <p:ext uri="{BB962C8B-B14F-4D97-AF65-F5344CB8AC3E}">
        <p14:creationId xmlns:p14="http://schemas.microsoft.com/office/powerpoint/2010/main" val="36972182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EDA1-D847-57E9-AB80-0CB1A745A414}"/>
              </a:ext>
            </a:extLst>
          </p:cNvPr>
          <p:cNvSpPr>
            <a:spLocks noGrp="1"/>
          </p:cNvSpPr>
          <p:nvPr>
            <p:ph type="title"/>
          </p:nvPr>
        </p:nvSpPr>
        <p:spPr>
          <a:xfrm>
            <a:off x="447295" y="161026"/>
            <a:ext cx="9156779" cy="701615"/>
          </a:xfrm>
        </p:spPr>
        <p:txBody>
          <a:bodyPr/>
          <a:lstStyle/>
          <a:p>
            <a:r>
              <a:rPr lang="en-GB" dirty="0"/>
              <a:t>Features of Case Management: Fast Track</a:t>
            </a:r>
          </a:p>
        </p:txBody>
      </p:sp>
      <p:pic>
        <p:nvPicPr>
          <p:cNvPr id="5" name="Picture 4">
            <a:extLst>
              <a:ext uri="{FF2B5EF4-FFF2-40B4-BE49-F238E27FC236}">
                <a16:creationId xmlns:a16="http://schemas.microsoft.com/office/drawing/2014/main" id="{241F6EB2-1180-68DC-8390-8D50074815D2}"/>
              </a:ext>
            </a:extLst>
          </p:cNvPr>
          <p:cNvPicPr>
            <a:picLocks noChangeAspect="1"/>
          </p:cNvPicPr>
          <p:nvPr/>
        </p:nvPicPr>
        <p:blipFill>
          <a:blip r:embed="rId2"/>
          <a:stretch>
            <a:fillRect/>
          </a:stretch>
        </p:blipFill>
        <p:spPr>
          <a:xfrm>
            <a:off x="207034" y="785161"/>
            <a:ext cx="11537671" cy="5991053"/>
          </a:xfrm>
          <a:prstGeom prst="rect">
            <a:avLst/>
          </a:prstGeom>
        </p:spPr>
      </p:pic>
    </p:spTree>
    <p:extLst>
      <p:ext uri="{BB962C8B-B14F-4D97-AF65-F5344CB8AC3E}">
        <p14:creationId xmlns:p14="http://schemas.microsoft.com/office/powerpoint/2010/main" val="24495967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18EB5-26B7-C947-B010-219903D53E3D}"/>
              </a:ext>
            </a:extLst>
          </p:cNvPr>
          <p:cNvSpPr>
            <a:spLocks noGrp="1"/>
          </p:cNvSpPr>
          <p:nvPr>
            <p:ph type="title"/>
          </p:nvPr>
        </p:nvSpPr>
        <p:spPr>
          <a:xfrm>
            <a:off x="269017" y="156238"/>
            <a:ext cx="10381730" cy="585634"/>
          </a:xfrm>
        </p:spPr>
        <p:txBody>
          <a:bodyPr>
            <a:normAutofit/>
          </a:bodyPr>
          <a:lstStyle/>
          <a:p>
            <a:r>
              <a:rPr lang="en-GB" sz="2800" dirty="0"/>
              <a:t>Applying to vary case management directions: Fast Track</a:t>
            </a:r>
          </a:p>
        </p:txBody>
      </p:sp>
      <p:sp>
        <p:nvSpPr>
          <p:cNvPr id="3" name="Content Placeholder 2">
            <a:extLst>
              <a:ext uri="{FF2B5EF4-FFF2-40B4-BE49-F238E27FC236}">
                <a16:creationId xmlns:a16="http://schemas.microsoft.com/office/drawing/2014/main" id="{0DBB5E6B-B0B4-3A48-7C66-F29A76966AD1}"/>
              </a:ext>
            </a:extLst>
          </p:cNvPr>
          <p:cNvSpPr>
            <a:spLocks noGrp="1"/>
          </p:cNvSpPr>
          <p:nvPr>
            <p:ph idx="1"/>
          </p:nvPr>
        </p:nvSpPr>
        <p:spPr>
          <a:xfrm>
            <a:off x="269017" y="856891"/>
            <a:ext cx="9898651" cy="5710686"/>
          </a:xfrm>
        </p:spPr>
        <p:txBody>
          <a:bodyPr>
            <a:normAutofit lnSpcReduction="10000"/>
          </a:bodyPr>
          <a:lstStyle/>
          <a:p>
            <a:r>
              <a:rPr lang="en-US" dirty="0"/>
              <a:t>If a party is dissatisfied with an order or direction given by the court it may appeal or apply to the court asking it to reconsider its decision. Court may also vary or set aside on its own initiative.</a:t>
            </a:r>
          </a:p>
          <a:p>
            <a:r>
              <a:rPr lang="en-US" dirty="0"/>
              <a:t>Interim applications may be made where further directions are required on matters which the standard directions do not cover; or where the other party is in breach of the directions ordered and the applicant cannot prepare the case properly for trial until the other is forced to comply.</a:t>
            </a:r>
          </a:p>
          <a:p>
            <a:r>
              <a:rPr lang="en-US" dirty="0"/>
              <a:t>The parties can agree to vary some case management directions, such as the date for disclosure or exchange of witness statements. This will not need the approval of the court, as long as the variation would not result in a variation of the trial period dates.</a:t>
            </a:r>
          </a:p>
          <a:p>
            <a:r>
              <a:rPr lang="en-US" dirty="0"/>
              <a:t>The timetable is designed to ensure that, as far as possible, the trial takes place </a:t>
            </a:r>
            <a:r>
              <a:rPr lang="en-US" b="1" dirty="0"/>
              <a:t>within 30 weeks </a:t>
            </a:r>
            <a:r>
              <a:rPr lang="en-US" dirty="0"/>
              <a:t>of the initial notice of allocation and this must be observed to the letter; any step which may </a:t>
            </a:r>
            <a:r>
              <a:rPr lang="en-US" dirty="0" err="1"/>
              <a:t>jeopardise</a:t>
            </a:r>
            <a:r>
              <a:rPr lang="en-US" dirty="0"/>
              <a:t> that possibility requires the prior authority of the court.</a:t>
            </a:r>
          </a:p>
          <a:p>
            <a:r>
              <a:rPr lang="en-US" dirty="0"/>
              <a:t>Some steps are regarded as milestones which cannot be varied by agreement between the parties. For example, where, for whatever reason, a party is not ready for trial it is possible to make an application to change the date, but this should be a last resort.</a:t>
            </a:r>
          </a:p>
          <a:p>
            <a:r>
              <a:rPr lang="en-US" dirty="0"/>
              <a:t>An application must be made to the court with supporting evidence if a party wishes to vary the dates for: the return of the DQ; any PTC (Pre Trial Conference) ;the trial period; the trial date; or any other variation which would result in a variation of the trial period dates.</a:t>
            </a:r>
          </a:p>
        </p:txBody>
      </p:sp>
    </p:spTree>
    <p:extLst>
      <p:ext uri="{BB962C8B-B14F-4D97-AF65-F5344CB8AC3E}">
        <p14:creationId xmlns:p14="http://schemas.microsoft.com/office/powerpoint/2010/main" val="262616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289F-697A-BD37-28C8-0A1AEEF42EC5}"/>
              </a:ext>
            </a:extLst>
          </p:cNvPr>
          <p:cNvSpPr>
            <a:spLocks noGrp="1"/>
          </p:cNvSpPr>
          <p:nvPr>
            <p:ph type="title"/>
          </p:nvPr>
        </p:nvSpPr>
        <p:spPr>
          <a:xfrm>
            <a:off x="677334" y="609600"/>
            <a:ext cx="8596668" cy="649857"/>
          </a:xfrm>
        </p:spPr>
        <p:txBody>
          <a:bodyPr/>
          <a:lstStyle/>
          <a:p>
            <a:r>
              <a:rPr lang="en-GB" dirty="0"/>
              <a:t>Fast Track Fixed Trial Costs</a:t>
            </a:r>
          </a:p>
        </p:txBody>
      </p:sp>
      <p:pic>
        <p:nvPicPr>
          <p:cNvPr id="5" name="Picture 4">
            <a:extLst>
              <a:ext uri="{FF2B5EF4-FFF2-40B4-BE49-F238E27FC236}">
                <a16:creationId xmlns:a16="http://schemas.microsoft.com/office/drawing/2014/main" id="{8DD59BDE-FA79-2DC1-5D9E-986D26F1E3EB}"/>
              </a:ext>
            </a:extLst>
          </p:cNvPr>
          <p:cNvPicPr>
            <a:picLocks noChangeAspect="1"/>
          </p:cNvPicPr>
          <p:nvPr/>
        </p:nvPicPr>
        <p:blipFill>
          <a:blip r:embed="rId2"/>
          <a:stretch>
            <a:fillRect/>
          </a:stretch>
        </p:blipFill>
        <p:spPr>
          <a:xfrm>
            <a:off x="396814" y="1477992"/>
            <a:ext cx="11506873" cy="3623095"/>
          </a:xfrm>
          <a:prstGeom prst="rect">
            <a:avLst/>
          </a:prstGeom>
        </p:spPr>
      </p:pic>
    </p:spTree>
    <p:extLst>
      <p:ext uri="{BB962C8B-B14F-4D97-AF65-F5344CB8AC3E}">
        <p14:creationId xmlns:p14="http://schemas.microsoft.com/office/powerpoint/2010/main" val="237211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DB72-C98B-A389-5C16-D77AA9D44A44}"/>
              </a:ext>
            </a:extLst>
          </p:cNvPr>
          <p:cNvSpPr>
            <a:spLocks noGrp="1"/>
          </p:cNvSpPr>
          <p:nvPr>
            <p:ph type="title"/>
          </p:nvPr>
        </p:nvSpPr>
        <p:spPr>
          <a:xfrm>
            <a:off x="677334" y="609600"/>
            <a:ext cx="8596668" cy="661358"/>
          </a:xfrm>
        </p:spPr>
        <p:txBody>
          <a:bodyPr>
            <a:normAutofit fontScale="90000"/>
          </a:bodyPr>
          <a:lstStyle/>
          <a:p>
            <a:r>
              <a:rPr lang="en-GB" dirty="0"/>
              <a:t>When are case management directions given?</a:t>
            </a:r>
          </a:p>
        </p:txBody>
      </p:sp>
      <p:sp>
        <p:nvSpPr>
          <p:cNvPr id="3" name="Content Placeholder 2">
            <a:extLst>
              <a:ext uri="{FF2B5EF4-FFF2-40B4-BE49-F238E27FC236}">
                <a16:creationId xmlns:a16="http://schemas.microsoft.com/office/drawing/2014/main" id="{6ADC646B-5FA5-4E7E-616B-12112636CB5C}"/>
              </a:ext>
            </a:extLst>
          </p:cNvPr>
          <p:cNvSpPr>
            <a:spLocks noGrp="1"/>
          </p:cNvSpPr>
          <p:nvPr>
            <p:ph idx="1"/>
          </p:nvPr>
        </p:nvSpPr>
        <p:spPr>
          <a:xfrm>
            <a:off x="677334" y="1368725"/>
            <a:ext cx="8596668" cy="4672637"/>
          </a:xfrm>
        </p:spPr>
        <p:txBody>
          <a:bodyPr>
            <a:normAutofit/>
          </a:bodyPr>
          <a:lstStyle/>
          <a:p>
            <a:pPr algn="l" fontAlgn="base" latinLnBrk="0"/>
            <a:r>
              <a:rPr lang="en-US" sz="1800" b="0" i="0" dirty="0">
                <a:solidFill>
                  <a:srgbClr val="000000"/>
                </a:solidFill>
                <a:effectLst/>
              </a:rPr>
              <a:t>Case management will generally be by directions given at one or more of the following stages in the case (</a:t>
            </a:r>
            <a:r>
              <a:rPr lang="en-US" sz="1800" b="1" i="0" dirty="0">
                <a:solidFill>
                  <a:srgbClr val="000000"/>
                </a:solidFill>
                <a:effectLst/>
              </a:rPr>
              <a:t>PD 28, para 2.1</a:t>
            </a:r>
            <a:r>
              <a:rPr lang="en-US" sz="1800" b="0" i="0" dirty="0">
                <a:solidFill>
                  <a:srgbClr val="000000"/>
                </a:solidFill>
                <a:effectLst/>
              </a:rPr>
              <a:t>):</a:t>
            </a:r>
          </a:p>
          <a:p>
            <a:pPr algn="l" fontAlgn="base" latinLnBrk="0">
              <a:buFont typeface="Arial" panose="020B0604020202020204" pitchFamily="34" charset="0"/>
              <a:buChar char="•"/>
            </a:pPr>
            <a:r>
              <a:rPr lang="en-US" sz="1800" b="0" i="0" dirty="0">
                <a:solidFill>
                  <a:srgbClr val="000000"/>
                </a:solidFill>
                <a:effectLst/>
              </a:rPr>
              <a:t>at allocation to the track, whether on paper or at a case management conference;</a:t>
            </a:r>
          </a:p>
          <a:p>
            <a:pPr algn="l" fontAlgn="base" latinLnBrk="0">
              <a:buFont typeface="Arial" panose="020B0604020202020204" pitchFamily="34" charset="0"/>
              <a:buChar char="•"/>
            </a:pPr>
            <a:r>
              <a:rPr lang="en-US" sz="1800" b="0" i="0" dirty="0">
                <a:solidFill>
                  <a:srgbClr val="000000"/>
                </a:solidFill>
                <a:effectLst/>
              </a:rPr>
              <a:t>on the filing of any pre-trial checklists (listing questionnaires); and</a:t>
            </a:r>
          </a:p>
          <a:p>
            <a:pPr algn="l" fontAlgn="base" latinLnBrk="0">
              <a:buFont typeface="Arial" panose="020B0604020202020204" pitchFamily="34" charset="0"/>
              <a:buChar char="•"/>
            </a:pPr>
            <a:r>
              <a:rPr lang="en-US" sz="1800" b="0" i="0" dirty="0">
                <a:solidFill>
                  <a:srgbClr val="000000"/>
                </a:solidFill>
                <a:effectLst/>
              </a:rPr>
              <a:t>at any pre-trial review.</a:t>
            </a:r>
            <a:br>
              <a:rPr lang="en-US" sz="1800" b="0" i="0" dirty="0">
                <a:solidFill>
                  <a:srgbClr val="000000"/>
                </a:solidFill>
                <a:effectLst/>
              </a:rPr>
            </a:br>
            <a:endParaRPr lang="en-US" sz="1800" b="0" i="0" dirty="0">
              <a:solidFill>
                <a:srgbClr val="000000"/>
              </a:solidFill>
              <a:effectLst/>
            </a:endParaRPr>
          </a:p>
          <a:p>
            <a:pPr algn="l" fontAlgn="base" latinLnBrk="0"/>
            <a:r>
              <a:rPr lang="en-US" sz="1800" b="0" i="0" dirty="0">
                <a:solidFill>
                  <a:srgbClr val="000000"/>
                </a:solidFill>
                <a:effectLst/>
              </a:rPr>
              <a:t>The court may give directions at any hearing on the application of a party or on its own initiative (</a:t>
            </a:r>
            <a:r>
              <a:rPr lang="en-US" sz="1800" b="1" i="0" dirty="0">
                <a:solidFill>
                  <a:srgbClr val="000000"/>
                </a:solidFill>
                <a:effectLst/>
              </a:rPr>
              <a:t>PD 28, para 2.2</a:t>
            </a:r>
            <a:r>
              <a:rPr lang="en-US" sz="1800" b="0" i="0" dirty="0">
                <a:solidFill>
                  <a:srgbClr val="000000"/>
                </a:solidFill>
                <a:effectLst/>
              </a:rPr>
              <a:t>).</a:t>
            </a:r>
          </a:p>
          <a:p>
            <a:endParaRPr lang="en-GB" dirty="0"/>
          </a:p>
        </p:txBody>
      </p:sp>
    </p:spTree>
    <p:extLst>
      <p:ext uri="{BB962C8B-B14F-4D97-AF65-F5344CB8AC3E}">
        <p14:creationId xmlns:p14="http://schemas.microsoft.com/office/powerpoint/2010/main" val="3788147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16ECD-7A27-650A-D942-226D6F97009F}"/>
              </a:ext>
            </a:extLst>
          </p:cNvPr>
          <p:cNvSpPr>
            <a:spLocks noGrp="1"/>
          </p:cNvSpPr>
          <p:nvPr>
            <p:ph type="title"/>
          </p:nvPr>
        </p:nvSpPr>
        <p:spPr>
          <a:xfrm>
            <a:off x="372534" y="189470"/>
            <a:ext cx="9776482" cy="655608"/>
          </a:xfrm>
        </p:spPr>
        <p:txBody>
          <a:bodyPr>
            <a:normAutofit fontScale="90000"/>
          </a:bodyPr>
          <a:lstStyle/>
          <a:p>
            <a:r>
              <a:rPr lang="en-GB" dirty="0"/>
              <a:t>Case management directions without a hearing</a:t>
            </a:r>
          </a:p>
        </p:txBody>
      </p:sp>
      <p:sp>
        <p:nvSpPr>
          <p:cNvPr id="3" name="Content Placeholder 2">
            <a:extLst>
              <a:ext uri="{FF2B5EF4-FFF2-40B4-BE49-F238E27FC236}">
                <a16:creationId xmlns:a16="http://schemas.microsoft.com/office/drawing/2014/main" id="{100074D6-8CCC-9646-6E73-100401863304}"/>
              </a:ext>
            </a:extLst>
          </p:cNvPr>
          <p:cNvSpPr>
            <a:spLocks noGrp="1"/>
          </p:cNvSpPr>
          <p:nvPr>
            <p:ph idx="1"/>
          </p:nvPr>
        </p:nvSpPr>
        <p:spPr>
          <a:xfrm>
            <a:off x="372534" y="895268"/>
            <a:ext cx="8596668" cy="5773261"/>
          </a:xfrm>
        </p:spPr>
        <p:txBody>
          <a:bodyPr>
            <a:normAutofit fontScale="40000" lnSpcReduction="20000"/>
          </a:bodyPr>
          <a:lstStyle/>
          <a:p>
            <a:pPr algn="l" fontAlgn="base" latinLnBrk="0"/>
            <a:r>
              <a:rPr lang="en-US" sz="3800" b="0" i="0" dirty="0">
                <a:solidFill>
                  <a:srgbClr val="000000"/>
                </a:solidFill>
                <a:effectLst/>
              </a:rPr>
              <a:t>When it allocates a case to the fast track, the court will seek whenever possible to give directions without the need for a hearing to take place (</a:t>
            </a:r>
            <a:r>
              <a:rPr lang="en-US" sz="3800" b="1" i="0" dirty="0">
                <a:solidFill>
                  <a:srgbClr val="000000"/>
                </a:solidFill>
                <a:effectLst/>
              </a:rPr>
              <a:t>PD 28, para 9.1</a:t>
            </a:r>
            <a:r>
              <a:rPr lang="en-US" sz="3800" b="0" i="0" dirty="0">
                <a:solidFill>
                  <a:srgbClr val="000000"/>
                </a:solidFill>
                <a:effectLst/>
              </a:rPr>
              <a:t>).</a:t>
            </a:r>
          </a:p>
          <a:p>
            <a:pPr algn="l" fontAlgn="base" latinLnBrk="0"/>
            <a:r>
              <a:rPr lang="en-US" sz="3800" b="0" i="0" dirty="0">
                <a:solidFill>
                  <a:srgbClr val="000000"/>
                </a:solidFill>
                <a:effectLst/>
              </a:rPr>
              <a:t>Where the court is to give directions on its own initiative and it is not aware of any steps taken by the parties other than the service of statements of case, its general approach under </a:t>
            </a:r>
            <a:r>
              <a:rPr lang="en-US" sz="3800" b="1" i="0" dirty="0">
                <a:solidFill>
                  <a:srgbClr val="000000"/>
                </a:solidFill>
                <a:effectLst/>
              </a:rPr>
              <a:t>PD 28, para 3.9</a:t>
            </a:r>
            <a:r>
              <a:rPr lang="en-US" sz="3800" b="0" i="0" dirty="0">
                <a:solidFill>
                  <a:srgbClr val="000000"/>
                </a:solidFill>
                <a:effectLst/>
              </a:rPr>
              <a:t> will be:</a:t>
            </a:r>
          </a:p>
          <a:p>
            <a:pPr algn="l" fontAlgn="base" latinLnBrk="0"/>
            <a:r>
              <a:rPr lang="en-US" sz="3600" b="0" i="0" dirty="0">
                <a:solidFill>
                  <a:srgbClr val="000000"/>
                </a:solidFill>
                <a:effectLst/>
              </a:rPr>
              <a:t>to give directions for the filing and service of any further information required to clarify either party’s case;</a:t>
            </a:r>
          </a:p>
          <a:p>
            <a:pPr algn="l" fontAlgn="base" latinLnBrk="0"/>
            <a:r>
              <a:rPr lang="en-US" sz="3800" b="0" i="0" dirty="0">
                <a:solidFill>
                  <a:srgbClr val="000000"/>
                </a:solidFill>
                <a:effectLst/>
              </a:rPr>
              <a:t>to direct disclosure between the parties in accordance with </a:t>
            </a:r>
            <a:r>
              <a:rPr lang="en-US" sz="3800" b="1" i="0" dirty="0">
                <a:solidFill>
                  <a:srgbClr val="000000"/>
                </a:solidFill>
                <a:effectLst/>
              </a:rPr>
              <a:t>r31.5 </a:t>
            </a:r>
            <a:r>
              <a:rPr lang="en-US" sz="3800" b="0" i="0" dirty="0">
                <a:solidFill>
                  <a:srgbClr val="000000"/>
                </a:solidFill>
                <a:effectLst/>
              </a:rPr>
              <a:t>(which requires a disclosure report not less than 14 days before the first CMC, filing of an Electronic Documents Questionnaire, and meeting between the parties, not less than 7 days before the first case management conference, to agree a proposal in respect of disclosure that meets the overriding objective);</a:t>
            </a:r>
          </a:p>
          <a:p>
            <a:pPr algn="l" fontAlgn="base" latinLnBrk="0">
              <a:buFont typeface="Arial" panose="020B0604020202020204" pitchFamily="34" charset="0"/>
              <a:buChar char="•"/>
            </a:pPr>
            <a:r>
              <a:rPr lang="en-US" sz="3800" b="0" i="0" dirty="0">
                <a:solidFill>
                  <a:srgbClr val="000000"/>
                </a:solidFill>
                <a:effectLst/>
              </a:rPr>
              <a:t>to direct the disclosure of witness statements by way of simultaneous exchange;</a:t>
            </a:r>
          </a:p>
          <a:p>
            <a:pPr algn="l" fontAlgn="base" latinLnBrk="0">
              <a:buFont typeface="Arial" panose="020B0604020202020204" pitchFamily="34" charset="0"/>
              <a:buChar char="•"/>
            </a:pPr>
            <a:r>
              <a:rPr lang="en-US" sz="3800" b="0" i="0" dirty="0">
                <a:solidFill>
                  <a:srgbClr val="000000"/>
                </a:solidFill>
                <a:effectLst/>
              </a:rPr>
              <a:t>to give directions for a single joint expert unless there is good reason not to do so; and</a:t>
            </a:r>
          </a:p>
          <a:p>
            <a:pPr algn="l" fontAlgn="base" latinLnBrk="0">
              <a:buFont typeface="Arial" panose="020B0604020202020204" pitchFamily="34" charset="0"/>
              <a:buChar char="•"/>
            </a:pPr>
            <a:r>
              <a:rPr lang="en-US" sz="3800" b="0" i="0" dirty="0">
                <a:solidFill>
                  <a:srgbClr val="000000"/>
                </a:solidFill>
                <a:effectLst/>
              </a:rPr>
              <a:t>in cases where directions for a single expert are not given—</a:t>
            </a:r>
          </a:p>
          <a:p>
            <a:pPr algn="l" fontAlgn="base" latinLnBrk="0">
              <a:buFont typeface="Arial" panose="020B0604020202020204" pitchFamily="34" charset="0"/>
              <a:buChar char="•"/>
            </a:pPr>
            <a:r>
              <a:rPr lang="en-US" sz="3800" b="0" i="0" dirty="0">
                <a:solidFill>
                  <a:srgbClr val="000000"/>
                </a:solidFill>
                <a:effectLst/>
              </a:rPr>
              <a:t>to direct disclosure of experts’ reports by way of simultaneous exchange; and</a:t>
            </a:r>
          </a:p>
          <a:p>
            <a:pPr algn="l" fontAlgn="base" latinLnBrk="0">
              <a:buFont typeface="Arial" panose="020B0604020202020204" pitchFamily="34" charset="0"/>
              <a:buChar char="•"/>
            </a:pPr>
            <a:r>
              <a:rPr lang="en-US" sz="3800" b="0" i="0" dirty="0">
                <a:solidFill>
                  <a:srgbClr val="000000"/>
                </a:solidFill>
                <a:effectLst/>
              </a:rPr>
              <a:t>if experts’ reports are not agreed, to direct a discussion between the experts for the purpose set out in r35.12(1) and the preparation of a report under r35.12(3).</a:t>
            </a:r>
          </a:p>
          <a:p>
            <a:pPr algn="l" fontAlgn="base" latinLnBrk="0">
              <a:buFont typeface="Arial" panose="020B0604020202020204" pitchFamily="34" charset="0"/>
              <a:buChar char="•"/>
            </a:pPr>
            <a:r>
              <a:rPr lang="en-US" sz="3800" b="0" i="0" dirty="0">
                <a:solidFill>
                  <a:srgbClr val="000000"/>
                </a:solidFill>
                <a:effectLst/>
              </a:rPr>
              <a:t>The standard period between the giving of directions and the trial will be not more than 30 weeks.</a:t>
            </a:r>
          </a:p>
          <a:p>
            <a:pPr marL="0" indent="0">
              <a:buNone/>
            </a:pPr>
            <a:endParaRPr lang="en-GB" dirty="0"/>
          </a:p>
        </p:txBody>
      </p:sp>
    </p:spTree>
    <p:extLst>
      <p:ext uri="{BB962C8B-B14F-4D97-AF65-F5344CB8AC3E}">
        <p14:creationId xmlns:p14="http://schemas.microsoft.com/office/powerpoint/2010/main" val="35303949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920B0-3CD3-7248-BF15-161E9C224A6F}"/>
              </a:ext>
            </a:extLst>
          </p:cNvPr>
          <p:cNvSpPr>
            <a:spLocks noGrp="1"/>
          </p:cNvSpPr>
          <p:nvPr>
            <p:ph type="title"/>
          </p:nvPr>
        </p:nvSpPr>
        <p:spPr>
          <a:xfrm>
            <a:off x="677334" y="609600"/>
            <a:ext cx="8596668" cy="718868"/>
          </a:xfrm>
        </p:spPr>
        <p:txBody>
          <a:bodyPr/>
          <a:lstStyle/>
          <a:p>
            <a:r>
              <a:rPr lang="en-GB" dirty="0"/>
              <a:t>Case Management at a Hearing</a:t>
            </a:r>
          </a:p>
        </p:txBody>
      </p:sp>
      <p:sp>
        <p:nvSpPr>
          <p:cNvPr id="3" name="Content Placeholder 2">
            <a:extLst>
              <a:ext uri="{FF2B5EF4-FFF2-40B4-BE49-F238E27FC236}">
                <a16:creationId xmlns:a16="http://schemas.microsoft.com/office/drawing/2014/main" id="{EBF480F9-A663-287C-110B-B65034BB6CFA}"/>
              </a:ext>
            </a:extLst>
          </p:cNvPr>
          <p:cNvSpPr>
            <a:spLocks noGrp="1"/>
          </p:cNvSpPr>
          <p:nvPr>
            <p:ph idx="1"/>
          </p:nvPr>
        </p:nvSpPr>
        <p:spPr>
          <a:xfrm>
            <a:off x="585319" y="1328468"/>
            <a:ext cx="8596668" cy="5049328"/>
          </a:xfrm>
        </p:spPr>
        <p:txBody>
          <a:bodyPr>
            <a:normAutofit fontScale="92500" lnSpcReduction="20000"/>
          </a:bodyPr>
          <a:lstStyle/>
          <a:p>
            <a:pPr algn="l" fontAlgn="base" latinLnBrk="0"/>
            <a:r>
              <a:rPr lang="en-US" b="0" i="0" dirty="0">
                <a:solidFill>
                  <a:srgbClr val="000000"/>
                </a:solidFill>
                <a:effectLst/>
                <a:latin typeface="inherit"/>
              </a:rPr>
              <a:t>If it appears to the court that the claim is one which will be allocated to the fast track but that the court cannot properly give directions on its own initiative or approve agreed directions that have been filed, the court may either:</a:t>
            </a:r>
          </a:p>
          <a:p>
            <a:pPr algn="l" fontAlgn="base" latinLnBrk="0">
              <a:buFont typeface="Arial" panose="020B0604020202020204" pitchFamily="34" charset="0"/>
              <a:buChar char="•"/>
            </a:pPr>
            <a:r>
              <a:rPr lang="en-US" b="0" i="0" dirty="0">
                <a:solidFill>
                  <a:srgbClr val="000000"/>
                </a:solidFill>
                <a:effectLst/>
                <a:latin typeface="inherit"/>
              </a:rPr>
              <a:t>allocate the claim to the fast track, fix a trial date or trial period and direct that a case management hearing is to be listed and give directions at that hearing; or</a:t>
            </a:r>
          </a:p>
          <a:p>
            <a:pPr algn="l" fontAlgn="base" latinLnBrk="0">
              <a:buFont typeface="Arial" panose="020B0604020202020204" pitchFamily="34" charset="0"/>
              <a:buChar char="•"/>
            </a:pPr>
            <a:r>
              <a:rPr lang="en-US" b="0" i="0" dirty="0">
                <a:solidFill>
                  <a:srgbClr val="000000"/>
                </a:solidFill>
                <a:effectLst/>
                <a:latin typeface="inherit"/>
              </a:rPr>
              <a:t>fix an allocation hearing to determine the case management track to which to allocate the claim.</a:t>
            </a:r>
          </a:p>
          <a:p>
            <a:pPr algn="l" fontAlgn="base" latinLnBrk="0"/>
            <a:r>
              <a:rPr lang="en-US" b="0" i="0" dirty="0">
                <a:solidFill>
                  <a:srgbClr val="000000"/>
                </a:solidFill>
                <a:effectLst/>
                <a:latin typeface="inherit"/>
              </a:rPr>
              <a:t>Additionally, the court may fix an assignment hearing for cases on the fast track or the intermediate track, to determine the appropriate complexity band to which the claim should be assigned, which in turn determines the fixed recoverable costs in the claim.</a:t>
            </a:r>
          </a:p>
          <a:p>
            <a:pPr algn="l" fontAlgn="base" latinLnBrk="0"/>
            <a:r>
              <a:rPr lang="en-US" b="0" i="0" dirty="0">
                <a:solidFill>
                  <a:srgbClr val="000000"/>
                </a:solidFill>
                <a:effectLst/>
                <a:latin typeface="inherit"/>
              </a:rPr>
              <a:t>Any allocation or case management hearing will be listed as promptly as possible. If the court does order a hearing, it will give the parties at least three days’ notice of the hearing (</a:t>
            </a:r>
            <a:r>
              <a:rPr lang="en-US" b="1" i="0" dirty="0">
                <a:solidFill>
                  <a:srgbClr val="000000"/>
                </a:solidFill>
                <a:effectLst/>
                <a:latin typeface="inherit"/>
              </a:rPr>
              <a:t>PD 28, para 2.5</a:t>
            </a:r>
            <a:r>
              <a:rPr lang="en-US" b="0" i="0" dirty="0">
                <a:solidFill>
                  <a:srgbClr val="000000"/>
                </a:solidFill>
                <a:effectLst/>
                <a:latin typeface="inherit"/>
              </a:rPr>
              <a:t>).</a:t>
            </a:r>
          </a:p>
          <a:p>
            <a:pPr algn="l" fontAlgn="base" latinLnBrk="0"/>
            <a:r>
              <a:rPr lang="en-US" b="0" i="0" dirty="0">
                <a:solidFill>
                  <a:srgbClr val="000000"/>
                </a:solidFill>
                <a:effectLst/>
                <a:latin typeface="inherit"/>
              </a:rPr>
              <a:t>Where the court fixes a hearing because of the default of a party or their legal representative, it will usually impose a sanction (</a:t>
            </a:r>
            <a:r>
              <a:rPr lang="en-US" b="1" i="0" dirty="0">
                <a:solidFill>
                  <a:srgbClr val="000000"/>
                </a:solidFill>
                <a:effectLst/>
                <a:latin typeface="inherit"/>
              </a:rPr>
              <a:t>PD 28, para 2.2</a:t>
            </a:r>
            <a:r>
              <a:rPr lang="en-US" b="0" i="0" dirty="0">
                <a:solidFill>
                  <a:srgbClr val="000000"/>
                </a:solidFill>
                <a:effectLst/>
                <a:latin typeface="inherit"/>
              </a:rPr>
              <a:t>).</a:t>
            </a:r>
          </a:p>
          <a:p>
            <a:pPr algn="l" fontAlgn="base" latinLnBrk="0"/>
            <a:r>
              <a:rPr lang="en-US" b="0" i="0" dirty="0">
                <a:solidFill>
                  <a:srgbClr val="000000"/>
                </a:solidFill>
                <a:effectLst/>
                <a:latin typeface="inherit"/>
              </a:rPr>
              <a:t>When any hearing has been fixed it is the duty of the parties to consider what directions the court should be asked to give and to make any application that may be appropriate to be dealt with at that hearing (</a:t>
            </a:r>
            <a:r>
              <a:rPr lang="en-US" b="1" i="0" dirty="0">
                <a:solidFill>
                  <a:srgbClr val="000000"/>
                </a:solidFill>
                <a:effectLst/>
                <a:latin typeface="inherit"/>
              </a:rPr>
              <a:t>PD 28, para 2.4</a:t>
            </a:r>
            <a:r>
              <a:rPr lang="en-US" b="0" i="0" dirty="0">
                <a:solidFill>
                  <a:srgbClr val="000000"/>
                </a:solidFill>
                <a:effectLst/>
                <a:latin typeface="inherit"/>
              </a:rPr>
              <a:t>).</a:t>
            </a:r>
          </a:p>
          <a:p>
            <a:endParaRPr lang="en-GB" dirty="0"/>
          </a:p>
        </p:txBody>
      </p:sp>
    </p:spTree>
    <p:extLst>
      <p:ext uri="{BB962C8B-B14F-4D97-AF65-F5344CB8AC3E}">
        <p14:creationId xmlns:p14="http://schemas.microsoft.com/office/powerpoint/2010/main" val="4338657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6636D-DE26-C100-AD36-1A0C82A6AD5B}"/>
              </a:ext>
            </a:extLst>
          </p:cNvPr>
          <p:cNvSpPr>
            <a:spLocks noGrp="1"/>
          </p:cNvSpPr>
          <p:nvPr>
            <p:ph type="title"/>
          </p:nvPr>
        </p:nvSpPr>
        <p:spPr>
          <a:xfrm>
            <a:off x="458798" y="172532"/>
            <a:ext cx="8596668" cy="644106"/>
          </a:xfrm>
        </p:spPr>
        <p:txBody>
          <a:bodyPr/>
          <a:lstStyle/>
          <a:p>
            <a:r>
              <a:rPr lang="en-GB" dirty="0"/>
              <a:t>Costs in Fast Track Claims</a:t>
            </a:r>
          </a:p>
        </p:txBody>
      </p:sp>
      <p:sp>
        <p:nvSpPr>
          <p:cNvPr id="3" name="Content Placeholder 2">
            <a:extLst>
              <a:ext uri="{FF2B5EF4-FFF2-40B4-BE49-F238E27FC236}">
                <a16:creationId xmlns:a16="http://schemas.microsoft.com/office/drawing/2014/main" id="{B25BF165-68F2-71E7-E817-506A9F23C758}"/>
              </a:ext>
            </a:extLst>
          </p:cNvPr>
          <p:cNvSpPr>
            <a:spLocks noGrp="1"/>
          </p:cNvSpPr>
          <p:nvPr>
            <p:ph idx="1"/>
          </p:nvPr>
        </p:nvSpPr>
        <p:spPr>
          <a:xfrm>
            <a:off x="234511" y="889631"/>
            <a:ext cx="10071179" cy="5588803"/>
          </a:xfrm>
        </p:spPr>
        <p:txBody>
          <a:bodyPr>
            <a:normAutofit fontScale="85000" lnSpcReduction="20000"/>
          </a:bodyPr>
          <a:lstStyle/>
          <a:p>
            <a:pPr marL="0" indent="0">
              <a:buNone/>
            </a:pPr>
            <a:r>
              <a:rPr lang="en-US" dirty="0"/>
              <a:t>(1)   In personal injury claims, fixed costs apply to each stage of the low value personal injury protocols (the RTA Protocol and the EL/PL Protocol). If a claim begins in one of the protocols and then leaves, fixed recoverable costs will apply. Details of the applicable fixed costs for claims which are resolved within the RTA Protocol or EL/PL Protocol are set out in Part 45.</a:t>
            </a:r>
          </a:p>
          <a:p>
            <a:pPr marL="0" indent="0">
              <a:buNone/>
            </a:pPr>
            <a:r>
              <a:rPr lang="en-US" dirty="0"/>
              <a:t>(2)   In other claims, costs will normally be assessed by the judge at the end of the trial (that is, summary assessment of costs in accordance with r44.6 and Part 45). If the court decides that summary assessment is not justified and a detailed assessment should be made, it will do so at a later date in accordance with Part 47.</a:t>
            </a:r>
          </a:p>
          <a:p>
            <a:pPr marL="0" indent="0">
              <a:buNone/>
            </a:pPr>
            <a:r>
              <a:rPr lang="en-US" dirty="0"/>
              <a:t>(a)   The parties are required to file  a signed statement of their costs.</a:t>
            </a:r>
          </a:p>
          <a:p>
            <a:pPr marL="0" indent="0">
              <a:buNone/>
            </a:pPr>
            <a:r>
              <a:rPr lang="en-US" dirty="0"/>
              <a:t>(b)   Each party is required to file and serve a statement of costs (Form N260 Statement of costs (Summary assessment)) at least two days before the trial. The form provides full details of the work carried out by the legal representatives’ firm, including the time spent, on what tasks and by what level of fee-earner.</a:t>
            </a:r>
          </a:p>
          <a:p>
            <a:pPr marL="0" indent="0">
              <a:buNone/>
            </a:pPr>
            <a:r>
              <a:rPr lang="en-US" dirty="0"/>
              <a:t>(c)   Guideline hourly rates are published for legal representatives and other fee-earners covering the whole country. The guideline rates vary according to the grade of fee-earner.</a:t>
            </a:r>
          </a:p>
          <a:p>
            <a:pPr marL="0" indent="0">
              <a:buNone/>
            </a:pPr>
            <a:r>
              <a:rPr lang="en-US" dirty="0"/>
              <a:t>(d)   It is important to remember that in summarily assessing costs the court must place emphasis on the costs being proportionate (Part 44).</a:t>
            </a:r>
          </a:p>
          <a:p>
            <a:pPr marL="0" indent="0">
              <a:buNone/>
            </a:pPr>
            <a:r>
              <a:rPr lang="en-US" dirty="0"/>
              <a:t>(e)   Summary assessment will not be made of the costs of any party who is publicly funded or under a disability (that is, a child or protected party).</a:t>
            </a:r>
          </a:p>
          <a:p>
            <a:pPr marL="0" indent="0">
              <a:buNone/>
            </a:pPr>
            <a:r>
              <a:rPr lang="en-US" dirty="0"/>
              <a:t>(f)   The trial advocate must be aware of all issues relating to costs, so that they are able to argue for their party’s costs and against their opponent’s costs. All necessary vouchers (regarding disbursements) must be available.</a:t>
            </a:r>
          </a:p>
          <a:p>
            <a:pPr marL="0" indent="0">
              <a:buNone/>
            </a:pPr>
            <a:r>
              <a:rPr lang="en-US" dirty="0"/>
              <a:t>(3)   There are fixed costs for an advocate for preparing for and attending the trial of a fast track claim itself (Part 45). The trial costs awarded will depend on what the claimant recovers or, if the defendant wins, what the claimant had claimed.</a:t>
            </a:r>
          </a:p>
        </p:txBody>
      </p:sp>
    </p:spTree>
    <p:extLst>
      <p:ext uri="{BB962C8B-B14F-4D97-AF65-F5344CB8AC3E}">
        <p14:creationId xmlns:p14="http://schemas.microsoft.com/office/powerpoint/2010/main" val="24503277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60E4-9CFD-4AEF-4855-2E468AAFEE09}"/>
              </a:ext>
            </a:extLst>
          </p:cNvPr>
          <p:cNvSpPr>
            <a:spLocks noGrp="1"/>
          </p:cNvSpPr>
          <p:nvPr>
            <p:ph type="title"/>
          </p:nvPr>
        </p:nvSpPr>
        <p:spPr>
          <a:xfrm>
            <a:off x="188504" y="218536"/>
            <a:ext cx="9680114" cy="621102"/>
          </a:xfrm>
        </p:spPr>
        <p:txBody>
          <a:bodyPr>
            <a:normAutofit/>
          </a:bodyPr>
          <a:lstStyle/>
          <a:p>
            <a:r>
              <a:rPr lang="en-GB" sz="2800" dirty="0"/>
              <a:t>Fast Track case management directions: Failing to comply</a:t>
            </a:r>
          </a:p>
        </p:txBody>
      </p:sp>
      <p:sp>
        <p:nvSpPr>
          <p:cNvPr id="3" name="Content Placeholder 2">
            <a:extLst>
              <a:ext uri="{FF2B5EF4-FFF2-40B4-BE49-F238E27FC236}">
                <a16:creationId xmlns:a16="http://schemas.microsoft.com/office/drawing/2014/main" id="{E34801F6-0AB6-16B7-706C-799327BE8ACA}"/>
              </a:ext>
            </a:extLst>
          </p:cNvPr>
          <p:cNvSpPr>
            <a:spLocks noGrp="1"/>
          </p:cNvSpPr>
          <p:nvPr>
            <p:ph idx="1"/>
          </p:nvPr>
        </p:nvSpPr>
        <p:spPr>
          <a:xfrm>
            <a:off x="332278" y="1063044"/>
            <a:ext cx="9243044" cy="5170979"/>
          </a:xfrm>
        </p:spPr>
        <p:txBody>
          <a:bodyPr>
            <a:normAutofit/>
          </a:bodyPr>
          <a:lstStyle/>
          <a:p>
            <a:r>
              <a:rPr lang="en-US" dirty="0"/>
              <a:t>PD 28, para 5.1 sets out the steps to be taken and sanctions available where a party fails to comply</a:t>
            </a:r>
          </a:p>
          <a:p>
            <a:r>
              <a:rPr lang="en-US" dirty="0"/>
              <a:t>Any party can apply for an order to enforce compliance or impose a sanction or both. The party entitled to apply for such an order must do so without delay</a:t>
            </a:r>
          </a:p>
          <a:p>
            <a:r>
              <a:rPr lang="en-US" dirty="0"/>
              <a:t>Failure to comply with directions will not normally lead to the postponement of the trial date. If it is practicable, the court will exercise its powers in a manner that enables the case to come on for trial on the date, or within the period, previously set.</a:t>
            </a:r>
          </a:p>
          <a:p>
            <a:r>
              <a:rPr lang="en-US" dirty="0"/>
              <a:t>PD 28, para 5.4 states that the court will assess the steps each party should take to prepare the case for trial, direct that those steps are taken in the shortest possible time and impose a sanction for non-compliance. Such a sanction may, for example, deprive a party of a right to raise or contest an issue or to rely on evidence to which the direction relates.</a:t>
            </a:r>
          </a:p>
          <a:p>
            <a:r>
              <a:rPr lang="en-US" dirty="0"/>
              <a:t>Where the court has no option but to postpone the trial, it will do so for the shortest possible time and will give directions to the parties to take the necessary steps in the meantime as rapidly as possible.</a:t>
            </a:r>
            <a:endParaRPr lang="en-GB" dirty="0"/>
          </a:p>
        </p:txBody>
      </p:sp>
    </p:spTree>
    <p:extLst>
      <p:ext uri="{BB962C8B-B14F-4D97-AF65-F5344CB8AC3E}">
        <p14:creationId xmlns:p14="http://schemas.microsoft.com/office/powerpoint/2010/main" val="18492743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1B965-BFD2-BE96-93BF-FFBC75106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C22356-189F-7A5A-192A-71726CD09DA0}"/>
              </a:ext>
            </a:extLst>
          </p:cNvPr>
          <p:cNvSpPr>
            <a:spLocks noGrp="1"/>
          </p:cNvSpPr>
          <p:nvPr>
            <p:ph type="title"/>
          </p:nvPr>
        </p:nvSpPr>
        <p:spPr>
          <a:xfrm>
            <a:off x="677334" y="609600"/>
            <a:ext cx="8596668" cy="805132"/>
          </a:xfrm>
        </p:spPr>
        <p:txBody>
          <a:bodyPr/>
          <a:lstStyle/>
          <a:p>
            <a:r>
              <a:rPr lang="en-GB" dirty="0"/>
              <a:t>The Intermediate Track</a:t>
            </a:r>
          </a:p>
        </p:txBody>
      </p:sp>
      <p:sp>
        <p:nvSpPr>
          <p:cNvPr id="3" name="Content Placeholder 2">
            <a:extLst>
              <a:ext uri="{FF2B5EF4-FFF2-40B4-BE49-F238E27FC236}">
                <a16:creationId xmlns:a16="http://schemas.microsoft.com/office/drawing/2014/main" id="{40922649-9F72-0326-3519-CC5857ADB74E}"/>
              </a:ext>
            </a:extLst>
          </p:cNvPr>
          <p:cNvSpPr>
            <a:spLocks noGrp="1"/>
          </p:cNvSpPr>
          <p:nvPr>
            <p:ph idx="1"/>
          </p:nvPr>
        </p:nvSpPr>
        <p:spPr>
          <a:xfrm>
            <a:off x="495945" y="1414732"/>
            <a:ext cx="9139527" cy="4677283"/>
          </a:xfrm>
        </p:spPr>
        <p:txBody>
          <a:bodyPr>
            <a:normAutofit/>
          </a:bodyPr>
          <a:lstStyle/>
          <a:p>
            <a:pPr algn="l" fontAlgn="base"/>
            <a:r>
              <a:rPr lang="en-US" b="0" i="0" dirty="0">
                <a:solidFill>
                  <a:srgbClr val="000000"/>
                </a:solidFill>
                <a:effectLst/>
              </a:rPr>
              <a:t>Introduced in </a:t>
            </a:r>
            <a:r>
              <a:rPr lang="en-US" b="1" i="0" dirty="0">
                <a:solidFill>
                  <a:srgbClr val="222222"/>
                </a:solidFill>
                <a:effectLst/>
              </a:rPr>
              <a:t>Civil Procedure (Amendment No 2) Rules 2023</a:t>
            </a:r>
          </a:p>
          <a:p>
            <a:pPr algn="l" fontAlgn="base"/>
            <a:r>
              <a:rPr lang="en-US" b="0" i="0" dirty="0">
                <a:solidFill>
                  <a:srgbClr val="222222"/>
                </a:solidFill>
                <a:effectLst/>
              </a:rPr>
              <a:t>The aim of the intermediate track is to capture claims with a value of less than £100,000, triable in up to three days and having two or fewer expert witnesses giving oral evidence on each side. This feeds into both how claims are allocated (see CPR r 26.9) and the mandatory directions applicable in IT cases (see CPR r 28.14).</a:t>
            </a:r>
            <a:endParaRPr lang="en-US" b="0" i="0" dirty="0">
              <a:solidFill>
                <a:srgbClr val="000000"/>
              </a:solidFill>
              <a:effectLst/>
            </a:endParaRPr>
          </a:p>
          <a:p>
            <a:pPr algn="l" fontAlgn="base"/>
            <a:r>
              <a:rPr lang="en-US" b="0" i="0" dirty="0">
                <a:solidFill>
                  <a:srgbClr val="000000"/>
                </a:solidFill>
                <a:effectLst/>
              </a:rPr>
              <a:t>After a case is allocated to the intermediate track, the sequence of steps needed to manage the case towards trial follows a similar path to that for cases allocated to the fast track. There are some subtle differences - </a:t>
            </a:r>
            <a:r>
              <a:rPr lang="en-US" b="0" i="0" dirty="0" err="1">
                <a:solidFill>
                  <a:srgbClr val="000000"/>
                </a:solidFill>
                <a:effectLst/>
              </a:rPr>
              <a:t>recognising</a:t>
            </a:r>
            <a:r>
              <a:rPr lang="en-US" b="0" i="0" dirty="0">
                <a:solidFill>
                  <a:srgbClr val="000000"/>
                </a:solidFill>
                <a:effectLst/>
              </a:rPr>
              <a:t> the added complexity that claims with a value of up to £100,000 may have.</a:t>
            </a:r>
          </a:p>
          <a:p>
            <a:pPr algn="l" fontAlgn="base"/>
            <a:r>
              <a:rPr lang="en-US" b="0" i="0" dirty="0">
                <a:solidFill>
                  <a:srgbClr val="000000"/>
                </a:solidFill>
                <a:effectLst/>
              </a:rPr>
              <a:t>Refer back to </a:t>
            </a:r>
            <a:r>
              <a:rPr lang="en-US" b="0" i="1" dirty="0">
                <a:solidFill>
                  <a:srgbClr val="000000"/>
                </a:solidFill>
                <a:effectLst/>
              </a:rPr>
              <a:t>Table 12.6a</a:t>
            </a:r>
            <a:r>
              <a:rPr lang="en-US" b="0" i="0" dirty="0">
                <a:solidFill>
                  <a:srgbClr val="000000"/>
                </a:solidFill>
                <a:effectLst/>
              </a:rPr>
              <a:t> – Features of fast-track case management steps.</a:t>
            </a:r>
          </a:p>
          <a:p>
            <a:pPr algn="l" fontAlgn="base"/>
            <a:r>
              <a:rPr lang="en-US" b="0" i="0" dirty="0">
                <a:solidFill>
                  <a:srgbClr val="000000"/>
                </a:solidFill>
                <a:effectLst/>
              </a:rPr>
              <a:t>The differences between the fast-track case management steps there, and any different or additional features of the steps on the intermediate track, are set out in Table 12.7 of the manual </a:t>
            </a:r>
          </a:p>
          <a:p>
            <a:pPr marL="0" indent="0">
              <a:buNone/>
            </a:pPr>
            <a:endParaRPr lang="en-GB" dirty="0"/>
          </a:p>
        </p:txBody>
      </p:sp>
    </p:spTree>
    <p:extLst>
      <p:ext uri="{BB962C8B-B14F-4D97-AF65-F5344CB8AC3E}">
        <p14:creationId xmlns:p14="http://schemas.microsoft.com/office/powerpoint/2010/main" val="27898448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3CD95-9DEF-7662-5E2C-BDAF0E040343}"/>
              </a:ext>
            </a:extLst>
          </p:cNvPr>
          <p:cNvSpPr>
            <a:spLocks noGrp="1"/>
          </p:cNvSpPr>
          <p:nvPr>
            <p:ph type="title"/>
          </p:nvPr>
        </p:nvSpPr>
        <p:spPr>
          <a:xfrm>
            <a:off x="412789" y="270295"/>
            <a:ext cx="9340811" cy="805131"/>
          </a:xfrm>
        </p:spPr>
        <p:txBody>
          <a:bodyPr>
            <a:normAutofit/>
          </a:bodyPr>
          <a:lstStyle/>
          <a:p>
            <a:r>
              <a:rPr lang="en-GB" b="1" dirty="0"/>
              <a:t>Costs for claims on the Intermediate track</a:t>
            </a:r>
          </a:p>
        </p:txBody>
      </p:sp>
      <p:sp>
        <p:nvSpPr>
          <p:cNvPr id="3" name="Content Placeholder 2">
            <a:extLst>
              <a:ext uri="{FF2B5EF4-FFF2-40B4-BE49-F238E27FC236}">
                <a16:creationId xmlns:a16="http://schemas.microsoft.com/office/drawing/2014/main" id="{5BFAF9A4-4D57-5DCB-83D1-3AF548BDAFD2}"/>
              </a:ext>
            </a:extLst>
          </p:cNvPr>
          <p:cNvSpPr>
            <a:spLocks noGrp="1"/>
          </p:cNvSpPr>
          <p:nvPr>
            <p:ph idx="1"/>
          </p:nvPr>
        </p:nvSpPr>
        <p:spPr>
          <a:xfrm>
            <a:off x="579568" y="1205932"/>
            <a:ext cx="8596668" cy="5309887"/>
          </a:xfrm>
        </p:spPr>
        <p:txBody>
          <a:bodyPr>
            <a:normAutofit lnSpcReduction="10000"/>
          </a:bodyPr>
          <a:lstStyle/>
          <a:p>
            <a:pPr algn="l" fontAlgn="base" latinLnBrk="0"/>
            <a:r>
              <a:rPr lang="en-US" b="0" i="0" dirty="0">
                <a:solidFill>
                  <a:srgbClr val="000000"/>
                </a:solidFill>
                <a:effectLst/>
                <a:latin typeface="inherit"/>
              </a:rPr>
              <a:t>The amount of costs that can be recovered between the parties is fixed in claims on the fast track and the intermediate track. These rules on fixed recoverable costs are found in </a:t>
            </a:r>
            <a:r>
              <a:rPr lang="en-US" b="1" i="0" dirty="0">
                <a:solidFill>
                  <a:srgbClr val="000000"/>
                </a:solidFill>
                <a:effectLst/>
                <a:latin typeface="inherit"/>
              </a:rPr>
              <a:t>Part 45, Section VII (Fixed costs in the intermediate track)</a:t>
            </a:r>
            <a:r>
              <a:rPr lang="en-US" b="0" i="0" dirty="0">
                <a:solidFill>
                  <a:srgbClr val="000000"/>
                </a:solidFill>
                <a:effectLst/>
                <a:latin typeface="inherit"/>
              </a:rPr>
              <a:t> and </a:t>
            </a:r>
            <a:r>
              <a:rPr lang="en-US" b="1" i="0" dirty="0">
                <a:solidFill>
                  <a:srgbClr val="000000"/>
                </a:solidFill>
                <a:effectLst/>
                <a:latin typeface="inherit"/>
              </a:rPr>
              <a:t>Section IX (Disbursements) (r28.15)</a:t>
            </a:r>
            <a:r>
              <a:rPr lang="en-US" b="0" i="0" dirty="0">
                <a:solidFill>
                  <a:srgbClr val="000000"/>
                </a:solidFill>
                <a:effectLst/>
                <a:latin typeface="inherit"/>
              </a:rPr>
              <a:t>.</a:t>
            </a:r>
          </a:p>
          <a:p>
            <a:pPr algn="l" fontAlgn="base" latinLnBrk="0"/>
            <a:r>
              <a:rPr lang="en-US" b="1" i="0" dirty="0">
                <a:solidFill>
                  <a:srgbClr val="000000"/>
                </a:solidFill>
                <a:effectLst/>
                <a:latin typeface="inherit"/>
              </a:rPr>
              <a:t>Part 45, Section VII Fixed Costs in the Intermediate Track</a:t>
            </a:r>
            <a:r>
              <a:rPr lang="en-US" b="0" i="0" dirty="0">
                <a:solidFill>
                  <a:srgbClr val="000000"/>
                </a:solidFill>
                <a:effectLst/>
                <a:latin typeface="inherit"/>
              </a:rPr>
              <a:t> applies to those claims which would normally be or are allocated to the intermediate track.</a:t>
            </a:r>
          </a:p>
          <a:p>
            <a:pPr algn="l" fontAlgn="base" latinLnBrk="0"/>
            <a:r>
              <a:rPr lang="en-US" b="0" i="0" dirty="0">
                <a:solidFill>
                  <a:srgbClr val="000000"/>
                </a:solidFill>
                <a:effectLst/>
                <a:latin typeface="inherit"/>
              </a:rPr>
              <a:t>The rules are set out in </a:t>
            </a:r>
            <a:r>
              <a:rPr lang="en-US" b="1" i="0" dirty="0">
                <a:solidFill>
                  <a:srgbClr val="000000"/>
                </a:solidFill>
                <a:effectLst/>
                <a:latin typeface="inherit"/>
              </a:rPr>
              <a:t>rr45.49 to 45.51</a:t>
            </a:r>
            <a:r>
              <a:rPr lang="en-US" b="0" i="0" dirty="0">
                <a:solidFill>
                  <a:srgbClr val="000000"/>
                </a:solidFill>
                <a:effectLst/>
                <a:latin typeface="inherit"/>
              </a:rPr>
              <a:t>.</a:t>
            </a:r>
          </a:p>
          <a:p>
            <a:pPr algn="l" fontAlgn="base" latinLnBrk="0"/>
            <a:r>
              <a:rPr lang="en-US" b="0" i="0" dirty="0">
                <a:solidFill>
                  <a:srgbClr val="000000"/>
                </a:solidFill>
                <a:effectLst/>
                <a:latin typeface="inherit"/>
              </a:rPr>
              <a:t>For as long as the case is not allocated to the multi-track, the only costs allowed in any claim which would normally be or is allocated to the intermediate track are:</a:t>
            </a:r>
          </a:p>
          <a:p>
            <a:pPr algn="l" fontAlgn="base" latinLnBrk="0">
              <a:buFont typeface="Arial" panose="020B0604020202020204" pitchFamily="34" charset="0"/>
              <a:buChar char="•"/>
            </a:pPr>
            <a:r>
              <a:rPr lang="en-US" b="0" i="0" dirty="0">
                <a:solidFill>
                  <a:srgbClr val="000000"/>
                </a:solidFill>
                <a:effectLst/>
                <a:latin typeface="inherit"/>
              </a:rPr>
              <a:t>the fixed costs in accordance with </a:t>
            </a:r>
            <a:r>
              <a:rPr lang="en-US" b="1" i="0" dirty="0">
                <a:solidFill>
                  <a:srgbClr val="000000"/>
                </a:solidFill>
                <a:effectLst/>
                <a:latin typeface="inherit"/>
              </a:rPr>
              <a:t>PD 45, Table 14 (</a:t>
            </a:r>
            <a:r>
              <a:rPr lang="en-US" dirty="0">
                <a:hlinkClick r:id="rId2"/>
              </a:rPr>
              <a:t>PRACTICE DIRECTION 45 – TABLES OF FIXED COSTS (2024) – Justice UK</a:t>
            </a:r>
            <a:r>
              <a:rPr lang="en-US" dirty="0"/>
              <a:t>) </a:t>
            </a:r>
            <a:r>
              <a:rPr lang="en-US" b="0" i="0" dirty="0">
                <a:solidFill>
                  <a:srgbClr val="000000"/>
                </a:solidFill>
                <a:effectLst/>
                <a:latin typeface="inherit"/>
              </a:rPr>
              <a:t>; and</a:t>
            </a:r>
          </a:p>
          <a:p>
            <a:pPr algn="l" fontAlgn="base" latinLnBrk="0">
              <a:buFont typeface="Arial" panose="020B0604020202020204" pitchFamily="34" charset="0"/>
              <a:buChar char="•"/>
            </a:pPr>
            <a:r>
              <a:rPr lang="en-US" b="0" i="0" dirty="0">
                <a:solidFill>
                  <a:srgbClr val="000000"/>
                </a:solidFill>
                <a:effectLst/>
                <a:latin typeface="inherit"/>
              </a:rPr>
              <a:t>the disbursements in accordance with </a:t>
            </a:r>
            <a:r>
              <a:rPr lang="en-US" b="1" i="0" dirty="0">
                <a:solidFill>
                  <a:srgbClr val="000000"/>
                </a:solidFill>
                <a:effectLst/>
                <a:latin typeface="inherit"/>
              </a:rPr>
              <a:t>Part 45, Section IX (Disbursements)</a:t>
            </a:r>
            <a:r>
              <a:rPr lang="en-US" b="0" i="0" dirty="0">
                <a:solidFill>
                  <a:srgbClr val="000000"/>
                </a:solidFill>
                <a:effectLst/>
                <a:latin typeface="inherit"/>
              </a:rPr>
              <a:t>.</a:t>
            </a:r>
          </a:p>
          <a:p>
            <a:pPr algn="l" fontAlgn="base" latinLnBrk="0"/>
            <a:r>
              <a:rPr lang="en-US" b="0" i="0" dirty="0">
                <a:solidFill>
                  <a:srgbClr val="000000"/>
                </a:solidFill>
                <a:effectLst/>
                <a:latin typeface="inherit"/>
              </a:rPr>
              <a:t>There is a matrix in Table 14, setting out sums recoverable against four different complexity bands, differentiated between 16 different stages or features of the claim.</a:t>
            </a:r>
          </a:p>
          <a:p>
            <a:pPr algn="l" fontAlgn="base" latinLnBrk="0"/>
            <a:r>
              <a:rPr lang="en-US" b="0" i="0" dirty="0">
                <a:solidFill>
                  <a:srgbClr val="000000"/>
                </a:solidFill>
                <a:effectLst/>
                <a:latin typeface="inherit"/>
              </a:rPr>
              <a:t>The complexity bands, for claims allocated to the intermediate track, are identified in </a:t>
            </a:r>
            <a:r>
              <a:rPr lang="en-US" b="1" i="0" dirty="0">
                <a:solidFill>
                  <a:srgbClr val="000000"/>
                </a:solidFill>
                <a:effectLst/>
                <a:latin typeface="inherit"/>
              </a:rPr>
              <a:t>r26.15</a:t>
            </a:r>
            <a:r>
              <a:rPr lang="en-US" b="0" i="0" dirty="0">
                <a:solidFill>
                  <a:srgbClr val="000000"/>
                </a:solidFill>
                <a:effectLst/>
                <a:latin typeface="inherit"/>
              </a:rPr>
              <a:t>: and reflected in Table 12.7a </a:t>
            </a:r>
            <a:r>
              <a:rPr lang="en-US" dirty="0">
                <a:solidFill>
                  <a:srgbClr val="000000"/>
                </a:solidFill>
                <a:latin typeface="inherit"/>
              </a:rPr>
              <a:t>in your manual</a:t>
            </a:r>
            <a:endParaRPr lang="en-US" b="0" i="0" dirty="0">
              <a:solidFill>
                <a:srgbClr val="000000"/>
              </a:solidFill>
              <a:effectLst/>
              <a:latin typeface="inherit"/>
            </a:endParaRPr>
          </a:p>
          <a:p>
            <a:pPr marL="0" indent="0">
              <a:buNone/>
            </a:pPr>
            <a:endParaRPr lang="en-GB" dirty="0"/>
          </a:p>
        </p:txBody>
      </p:sp>
    </p:spTree>
    <p:extLst>
      <p:ext uri="{BB962C8B-B14F-4D97-AF65-F5344CB8AC3E}">
        <p14:creationId xmlns:p14="http://schemas.microsoft.com/office/powerpoint/2010/main" val="9943835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39A828-100C-8B03-EFB9-F51D3FC23F9D}"/>
              </a:ext>
            </a:extLst>
          </p:cNvPr>
          <p:cNvPicPr>
            <a:picLocks noChangeAspect="1"/>
          </p:cNvPicPr>
          <p:nvPr/>
        </p:nvPicPr>
        <p:blipFill>
          <a:blip r:embed="rId2"/>
          <a:stretch>
            <a:fillRect/>
          </a:stretch>
        </p:blipFill>
        <p:spPr>
          <a:xfrm>
            <a:off x="4236720" y="247815"/>
            <a:ext cx="6390744" cy="6362370"/>
          </a:xfrm>
          <a:prstGeom prst="rect">
            <a:avLst/>
          </a:prstGeom>
        </p:spPr>
      </p:pic>
      <p:sp>
        <p:nvSpPr>
          <p:cNvPr id="4" name="TextBox 3">
            <a:extLst>
              <a:ext uri="{FF2B5EF4-FFF2-40B4-BE49-F238E27FC236}">
                <a16:creationId xmlns:a16="http://schemas.microsoft.com/office/drawing/2014/main" id="{6D9FADB0-3EEB-C4A4-475C-C971D3D100B5}"/>
              </a:ext>
            </a:extLst>
          </p:cNvPr>
          <p:cNvSpPr txBox="1"/>
          <p:nvPr/>
        </p:nvSpPr>
        <p:spPr>
          <a:xfrm>
            <a:off x="619760" y="822960"/>
            <a:ext cx="2834640" cy="646331"/>
          </a:xfrm>
          <a:prstGeom prst="rect">
            <a:avLst/>
          </a:prstGeom>
          <a:noFill/>
        </p:spPr>
        <p:txBody>
          <a:bodyPr wrap="square" rtlCol="0">
            <a:spAutoFit/>
          </a:bodyPr>
          <a:lstStyle/>
          <a:p>
            <a:r>
              <a:rPr lang="en-GB" dirty="0"/>
              <a:t>Example Extract from Table 14 </a:t>
            </a:r>
          </a:p>
        </p:txBody>
      </p:sp>
    </p:spTree>
    <p:extLst>
      <p:ext uri="{BB962C8B-B14F-4D97-AF65-F5344CB8AC3E}">
        <p14:creationId xmlns:p14="http://schemas.microsoft.com/office/powerpoint/2010/main" val="11615297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29D7B-E9BC-0E6E-681B-E03E873190BB}"/>
              </a:ext>
            </a:extLst>
          </p:cNvPr>
          <p:cNvSpPr>
            <a:spLocks noGrp="1"/>
          </p:cNvSpPr>
          <p:nvPr>
            <p:ph type="title"/>
          </p:nvPr>
        </p:nvSpPr>
        <p:spPr>
          <a:xfrm>
            <a:off x="389787" y="178279"/>
            <a:ext cx="8596668" cy="764875"/>
          </a:xfrm>
        </p:spPr>
        <p:txBody>
          <a:bodyPr/>
          <a:lstStyle/>
          <a:p>
            <a:r>
              <a:rPr lang="en-GB" dirty="0"/>
              <a:t>The Multi Track</a:t>
            </a:r>
          </a:p>
        </p:txBody>
      </p:sp>
      <p:sp>
        <p:nvSpPr>
          <p:cNvPr id="3" name="Content Placeholder 2">
            <a:extLst>
              <a:ext uri="{FF2B5EF4-FFF2-40B4-BE49-F238E27FC236}">
                <a16:creationId xmlns:a16="http://schemas.microsoft.com/office/drawing/2014/main" id="{EBF46CB9-484F-3B74-0C4A-0530DD3BB4CE}"/>
              </a:ext>
            </a:extLst>
          </p:cNvPr>
          <p:cNvSpPr>
            <a:spLocks noGrp="1"/>
          </p:cNvSpPr>
          <p:nvPr>
            <p:ph idx="1"/>
          </p:nvPr>
        </p:nvSpPr>
        <p:spPr>
          <a:xfrm>
            <a:off x="303521" y="943154"/>
            <a:ext cx="9524841" cy="5538159"/>
          </a:xfrm>
        </p:spPr>
        <p:txBody>
          <a:bodyPr>
            <a:normAutofit fontScale="92500" lnSpcReduction="10000"/>
          </a:bodyPr>
          <a:lstStyle/>
          <a:p>
            <a:r>
              <a:rPr lang="en-US" dirty="0"/>
              <a:t>The multi-track is intended to provide a flexible procedure for the handling of the higher value (that is, </a:t>
            </a:r>
            <a:r>
              <a:rPr lang="en-US" dirty="0">
                <a:solidFill>
                  <a:schemeClr val="bg2">
                    <a:lumMod val="50000"/>
                  </a:schemeClr>
                </a:solidFill>
              </a:rPr>
              <a:t>those with a value of over £100,000</a:t>
            </a:r>
            <a:r>
              <a:rPr lang="en-US" dirty="0"/>
              <a:t>) and more complex claims. </a:t>
            </a:r>
          </a:p>
          <a:p>
            <a:r>
              <a:rPr lang="en-US" dirty="0"/>
              <a:t>Cases on the multi-track range from simple contractual disputes involving little more than £100,000 to complex commercial cases involving difficult issues of fact and law with values of several million pounds. Case management on the multi-track is intended to reflect this. </a:t>
            </a:r>
          </a:p>
          <a:p>
            <a:r>
              <a:rPr lang="en-US" dirty="0"/>
              <a:t>Similar steps will be taken in multi-track cases as to those in the fast track. However, because many multi-track cases are complex, it is </a:t>
            </a:r>
            <a:r>
              <a:rPr lang="en-US" dirty="0" err="1"/>
              <a:t>recognised</a:t>
            </a:r>
            <a:r>
              <a:rPr lang="en-US" dirty="0"/>
              <a:t> that the time required for each step may be considerably longer than that allowed in fast track claims.</a:t>
            </a:r>
          </a:p>
          <a:p>
            <a:r>
              <a:rPr lang="en-US" dirty="0"/>
              <a:t>Straightforward cases should be given standard directions and the parties will be expected to comply with those directions without complicating or delaying matters. At the other end of the scale, the courts adopt a far more proactive approach, possibly with several directions hearings in the form of CMCs and PTRs. The main rules for multi-track cases are in Part 29.</a:t>
            </a:r>
          </a:p>
          <a:p>
            <a:r>
              <a:rPr lang="en-US" dirty="0"/>
              <a:t>No set timetable and no rigid standard procedures, such as those found in the two other tracks. Instead, it provides a range of case management devices – standard directions, CMCs, and PTRs – which can be used in a mix and match way to suit the needs of individual cases.</a:t>
            </a:r>
          </a:p>
          <a:p>
            <a:r>
              <a:rPr lang="en-US" dirty="0"/>
              <a:t>Regardless of which method of case management is adopted in a particular case, the principle of setting a date for trial, or a trial period (trial window), at the earliest possible time will remain paramount.</a:t>
            </a:r>
          </a:p>
          <a:p>
            <a:endParaRPr lang="en-US" dirty="0"/>
          </a:p>
          <a:p>
            <a:endParaRPr lang="en-GB" dirty="0"/>
          </a:p>
        </p:txBody>
      </p:sp>
    </p:spTree>
    <p:extLst>
      <p:ext uri="{BB962C8B-B14F-4D97-AF65-F5344CB8AC3E}">
        <p14:creationId xmlns:p14="http://schemas.microsoft.com/office/powerpoint/2010/main" val="24995680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662A-3AD9-B3E8-6AA1-CF4249977BE0}"/>
              </a:ext>
            </a:extLst>
          </p:cNvPr>
          <p:cNvSpPr>
            <a:spLocks noGrp="1"/>
          </p:cNvSpPr>
          <p:nvPr>
            <p:ph type="title"/>
          </p:nvPr>
        </p:nvSpPr>
        <p:spPr>
          <a:xfrm>
            <a:off x="499055" y="166778"/>
            <a:ext cx="8596668" cy="770626"/>
          </a:xfrm>
        </p:spPr>
        <p:txBody>
          <a:bodyPr/>
          <a:lstStyle/>
          <a:p>
            <a:r>
              <a:rPr lang="en-GB" dirty="0"/>
              <a:t>Case management at a CMC</a:t>
            </a:r>
          </a:p>
        </p:txBody>
      </p:sp>
      <p:sp>
        <p:nvSpPr>
          <p:cNvPr id="3" name="Content Placeholder 2">
            <a:extLst>
              <a:ext uri="{FF2B5EF4-FFF2-40B4-BE49-F238E27FC236}">
                <a16:creationId xmlns:a16="http://schemas.microsoft.com/office/drawing/2014/main" id="{F41ADD68-820F-B172-AA07-E0EB527300CF}"/>
              </a:ext>
            </a:extLst>
          </p:cNvPr>
          <p:cNvSpPr>
            <a:spLocks noGrp="1"/>
          </p:cNvSpPr>
          <p:nvPr>
            <p:ph idx="1"/>
          </p:nvPr>
        </p:nvSpPr>
        <p:spPr>
          <a:xfrm>
            <a:off x="430043" y="983412"/>
            <a:ext cx="9381066" cy="5423139"/>
          </a:xfrm>
        </p:spPr>
        <p:txBody>
          <a:bodyPr>
            <a:normAutofit/>
          </a:bodyPr>
          <a:lstStyle/>
          <a:p>
            <a:r>
              <a:rPr lang="en-US" dirty="0"/>
              <a:t>Case management is usually dealt with for the first time at a CMC -  held immediately after a case is allocated to the multi-track, following the filing of DQs. </a:t>
            </a:r>
          </a:p>
          <a:p>
            <a:r>
              <a:rPr lang="en-US" dirty="0"/>
              <a:t>CMCs are intended to ensure that the real issues between the parties are identified. If the court feels there is no need for a CMC it will not order one. The court has the power to fix a CMC (or a PTR) at any time after the claim has been allocated to the multi-track. The court can convene more than one CMC. The last CMC before trial is known as a Pre-Trial Review (PTR).</a:t>
            </a:r>
          </a:p>
          <a:p>
            <a:r>
              <a:rPr lang="en-US" dirty="0"/>
              <a:t>Where the court decides in a case that it is useful to hold a CMC, it will:</a:t>
            </a:r>
          </a:p>
          <a:p>
            <a:pPr lvl="1"/>
            <a:r>
              <a:rPr lang="en-US" dirty="0"/>
              <a:t>review the steps which the parties have taken in the preparation of the case, and  their compliance with any court directions;</a:t>
            </a:r>
          </a:p>
          <a:p>
            <a:pPr lvl="1"/>
            <a:r>
              <a:rPr lang="en-US" dirty="0"/>
              <a:t>decide and give directions about the steps which are to be taken to progress the claim in accordance with the overriding objective;</a:t>
            </a:r>
          </a:p>
          <a:p>
            <a:pPr lvl="1"/>
            <a:r>
              <a:rPr lang="en-US" dirty="0"/>
              <a:t>ensure as far as it can that all agreements that can be reached between the parties about the matters in issue and the conduct of the claim are made and recorded; and</a:t>
            </a:r>
          </a:p>
          <a:p>
            <a:pPr lvl="1"/>
            <a:r>
              <a:rPr lang="en-US" dirty="0"/>
              <a:t>consider whether it is appropriate to make a costs management order.</a:t>
            </a:r>
            <a:endParaRPr lang="en-GB" dirty="0"/>
          </a:p>
        </p:txBody>
      </p:sp>
    </p:spTree>
    <p:extLst>
      <p:ext uri="{BB962C8B-B14F-4D97-AF65-F5344CB8AC3E}">
        <p14:creationId xmlns:p14="http://schemas.microsoft.com/office/powerpoint/2010/main" val="13647391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B28C-52EC-2BAE-E4AA-8D314A9EB300}"/>
              </a:ext>
            </a:extLst>
          </p:cNvPr>
          <p:cNvSpPr>
            <a:spLocks noGrp="1"/>
          </p:cNvSpPr>
          <p:nvPr>
            <p:ph type="title"/>
          </p:nvPr>
        </p:nvSpPr>
        <p:spPr>
          <a:xfrm>
            <a:off x="602572" y="293299"/>
            <a:ext cx="8596668" cy="684362"/>
          </a:xfrm>
        </p:spPr>
        <p:txBody>
          <a:bodyPr/>
          <a:lstStyle/>
          <a:p>
            <a:r>
              <a:rPr lang="en-GB" dirty="0"/>
              <a:t>Case management at a CMC</a:t>
            </a:r>
          </a:p>
        </p:txBody>
      </p:sp>
      <p:sp>
        <p:nvSpPr>
          <p:cNvPr id="3" name="Content Placeholder 2">
            <a:extLst>
              <a:ext uri="{FF2B5EF4-FFF2-40B4-BE49-F238E27FC236}">
                <a16:creationId xmlns:a16="http://schemas.microsoft.com/office/drawing/2014/main" id="{C9B51F39-E91B-D901-D00C-4BC86DC49ACE}"/>
              </a:ext>
            </a:extLst>
          </p:cNvPr>
          <p:cNvSpPr>
            <a:spLocks noGrp="1"/>
          </p:cNvSpPr>
          <p:nvPr>
            <p:ph idx="1"/>
          </p:nvPr>
        </p:nvSpPr>
        <p:spPr>
          <a:xfrm>
            <a:off x="447296" y="989163"/>
            <a:ext cx="9260295" cy="5575537"/>
          </a:xfrm>
        </p:spPr>
        <p:txBody>
          <a:bodyPr>
            <a:normAutofit/>
          </a:bodyPr>
          <a:lstStyle/>
          <a:p>
            <a:r>
              <a:rPr lang="en-US" dirty="0"/>
              <a:t>The court may also list a costs management conference for the purpose of reviewing and setting the parties’ costs budgets (r3.16). Some courts are listing case management and costs management conferences simultaneously, known as costs and case management conferences (CCMCs).</a:t>
            </a:r>
          </a:p>
          <a:p>
            <a:r>
              <a:rPr lang="en-US" dirty="0"/>
              <a:t>At the first CMC in a multi-track case, the court should have, from the parties:</a:t>
            </a:r>
          </a:p>
          <a:p>
            <a:r>
              <a:rPr lang="en-US" dirty="0"/>
              <a:t>each party’s completed DQ;</a:t>
            </a:r>
          </a:p>
          <a:p>
            <a:r>
              <a:rPr lang="en-US" dirty="0"/>
              <a:t>each party’s proposed case management directions (either agreed or not) directions based on standard directions which may be found at http://www.justice.gov.uk/courts/procedure-rules/civil/standard-directions;</a:t>
            </a:r>
          </a:p>
          <a:p>
            <a:r>
              <a:rPr lang="en-US" dirty="0"/>
              <a:t>the parties’ costs estimates for proposed expert reports;</a:t>
            </a:r>
          </a:p>
          <a:p>
            <a:r>
              <a:rPr lang="en-US" dirty="0"/>
              <a:t>each party’s costs budgets using Precedent H forms;</a:t>
            </a:r>
          </a:p>
          <a:p>
            <a:r>
              <a:rPr lang="en-US" dirty="0"/>
              <a:t>a budget discussion report completed by the parties using a Precedent R form;</a:t>
            </a:r>
          </a:p>
          <a:p>
            <a:r>
              <a:rPr lang="en-US" dirty="0"/>
              <a:t>a Case Summary (ideally agreed between the parties); and</a:t>
            </a:r>
          </a:p>
          <a:p>
            <a:r>
              <a:rPr lang="en-US" dirty="0"/>
              <a:t>an Agenda for the CMC.</a:t>
            </a:r>
            <a:endParaRPr lang="en-GB" dirty="0"/>
          </a:p>
        </p:txBody>
      </p:sp>
    </p:spTree>
    <p:extLst>
      <p:ext uri="{BB962C8B-B14F-4D97-AF65-F5344CB8AC3E}">
        <p14:creationId xmlns:p14="http://schemas.microsoft.com/office/powerpoint/2010/main" val="36872347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75E1-BEE5-1F77-A345-F12C3893D943}"/>
              </a:ext>
            </a:extLst>
          </p:cNvPr>
          <p:cNvSpPr>
            <a:spLocks noGrp="1"/>
          </p:cNvSpPr>
          <p:nvPr>
            <p:ph type="title"/>
          </p:nvPr>
        </p:nvSpPr>
        <p:spPr>
          <a:xfrm>
            <a:off x="677334" y="247290"/>
            <a:ext cx="8596668" cy="730370"/>
          </a:xfrm>
        </p:spPr>
        <p:txBody>
          <a:bodyPr/>
          <a:lstStyle/>
          <a:p>
            <a:r>
              <a:rPr lang="en-GB" dirty="0"/>
              <a:t>Steps before the CMC</a:t>
            </a:r>
          </a:p>
        </p:txBody>
      </p:sp>
      <p:sp>
        <p:nvSpPr>
          <p:cNvPr id="3" name="Content Placeholder 2">
            <a:extLst>
              <a:ext uri="{FF2B5EF4-FFF2-40B4-BE49-F238E27FC236}">
                <a16:creationId xmlns:a16="http://schemas.microsoft.com/office/drawing/2014/main" id="{96DE4C88-9D27-6B48-E0BC-96EFFA876AB8}"/>
              </a:ext>
            </a:extLst>
          </p:cNvPr>
          <p:cNvSpPr>
            <a:spLocks noGrp="1"/>
          </p:cNvSpPr>
          <p:nvPr>
            <p:ph idx="1"/>
          </p:nvPr>
        </p:nvSpPr>
        <p:spPr>
          <a:xfrm>
            <a:off x="263266" y="925902"/>
            <a:ext cx="9306304" cy="5538157"/>
          </a:xfrm>
        </p:spPr>
        <p:txBody>
          <a:bodyPr>
            <a:normAutofit/>
          </a:bodyPr>
          <a:lstStyle/>
          <a:p>
            <a:r>
              <a:rPr lang="en-US" sz="2000" dirty="0"/>
              <a:t>PD 29, para 5.6 outlines the steps that the parties (or their legal representatives) should take before attending a CMC to assist the court. The parties and their legal advisers should:</a:t>
            </a:r>
          </a:p>
          <a:p>
            <a:r>
              <a:rPr lang="en-US" sz="2000" dirty="0"/>
              <a:t>ensure that all documents the court is likely to ask to see (including witness statements and experts’ reports) are brought to the hearing;</a:t>
            </a:r>
          </a:p>
          <a:p>
            <a:r>
              <a:rPr lang="en-US" sz="2000" dirty="0"/>
              <a:t>consider whether the parties should attend;</a:t>
            </a:r>
          </a:p>
          <a:p>
            <a:r>
              <a:rPr lang="en-US" sz="2000" dirty="0"/>
              <a:t>file a case summary; and</a:t>
            </a:r>
          </a:p>
          <a:p>
            <a:r>
              <a:rPr lang="en-US" sz="2000" dirty="0"/>
              <a:t>consider what orders each party wishes to be made and give notice of them to the other parties.</a:t>
            </a:r>
          </a:p>
          <a:p>
            <a:r>
              <a:rPr lang="en-US" sz="2000" dirty="0"/>
              <a:t>Additionally, the parties may also have exchanged:</a:t>
            </a:r>
          </a:p>
          <a:p>
            <a:r>
              <a:rPr lang="en-US" sz="2000" dirty="0"/>
              <a:t>a Form N263 Disclosure Report) about non-electronic documents; and</a:t>
            </a:r>
          </a:p>
          <a:p>
            <a:r>
              <a:rPr lang="en-US" sz="2000" dirty="0"/>
              <a:t>a Form N264 Electronic Documents Questionnaire about electronic documents</a:t>
            </a:r>
            <a:endParaRPr lang="en-GB" sz="2000" dirty="0"/>
          </a:p>
        </p:txBody>
      </p:sp>
    </p:spTree>
    <p:extLst>
      <p:ext uri="{BB962C8B-B14F-4D97-AF65-F5344CB8AC3E}">
        <p14:creationId xmlns:p14="http://schemas.microsoft.com/office/powerpoint/2010/main" val="12853749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0E2C9-9A8E-7501-62B7-BE6531B49C06}"/>
              </a:ext>
            </a:extLst>
          </p:cNvPr>
          <p:cNvSpPr>
            <a:spLocks noGrp="1"/>
          </p:cNvSpPr>
          <p:nvPr>
            <p:ph type="title"/>
          </p:nvPr>
        </p:nvSpPr>
        <p:spPr>
          <a:xfrm>
            <a:off x="585319" y="198408"/>
            <a:ext cx="8596668" cy="690113"/>
          </a:xfrm>
        </p:spPr>
        <p:txBody>
          <a:bodyPr/>
          <a:lstStyle/>
          <a:p>
            <a:r>
              <a:rPr lang="en-GB" dirty="0"/>
              <a:t>Agreeing case management directions</a:t>
            </a:r>
          </a:p>
        </p:txBody>
      </p:sp>
      <p:sp>
        <p:nvSpPr>
          <p:cNvPr id="3" name="Content Placeholder 2">
            <a:extLst>
              <a:ext uri="{FF2B5EF4-FFF2-40B4-BE49-F238E27FC236}">
                <a16:creationId xmlns:a16="http://schemas.microsoft.com/office/drawing/2014/main" id="{784F6C17-683A-4F9C-6B4B-54C75FD75C47}"/>
              </a:ext>
            </a:extLst>
          </p:cNvPr>
          <p:cNvSpPr>
            <a:spLocks noGrp="1"/>
          </p:cNvSpPr>
          <p:nvPr>
            <p:ph idx="1"/>
          </p:nvPr>
        </p:nvSpPr>
        <p:spPr>
          <a:xfrm>
            <a:off x="384035" y="1006415"/>
            <a:ext cx="8903738" cy="5359879"/>
          </a:xfrm>
        </p:spPr>
        <p:txBody>
          <a:bodyPr>
            <a:normAutofit fontScale="92500" lnSpcReduction="10000"/>
          </a:bodyPr>
          <a:lstStyle/>
          <a:p>
            <a:r>
              <a:rPr lang="en-US" dirty="0"/>
              <a:t>The parties are obliged to try to agree to the directions (the timetable which takes the case all the way up to trial). To assist, there is a menu of directions, including standard directions, which may be adapted as required (. Some standard directions are comprehensive for a particular type of case (for example a multi-track clinical negligence claim); others include specific model paragraphs for inclusion within an order.</a:t>
            </a:r>
          </a:p>
          <a:p>
            <a:r>
              <a:rPr lang="en-US" dirty="0"/>
              <a:t>Under r29.4, the parties must either submit agreed directions or their respective proposals to the court at least seven days before any CMC.</a:t>
            </a:r>
          </a:p>
          <a:p>
            <a:r>
              <a:rPr lang="en-US" dirty="0"/>
              <a:t>If directions are agreed, a judge will consider them on paper and if the court approves them, the CMC will be vacated (cancelled).</a:t>
            </a:r>
          </a:p>
          <a:p>
            <a:r>
              <a:rPr lang="en-US" dirty="0"/>
              <a:t>Agreeing directions with your opponent does not guarantee that they will be approved by the court. If the court is not happy with the directions, it can vary the agreed directions on paper or insist that the parties attend the CMC hearing.</a:t>
            </a:r>
          </a:p>
          <a:p>
            <a:r>
              <a:rPr lang="en-US" dirty="0"/>
              <a:t>In order to secure approval, the agreed directions should include provision about:</a:t>
            </a:r>
          </a:p>
          <a:p>
            <a:r>
              <a:rPr lang="en-US" dirty="0"/>
              <a:t>evidence, especially expert evidence;</a:t>
            </a:r>
          </a:p>
          <a:p>
            <a:r>
              <a:rPr lang="en-US" dirty="0"/>
              <a:t>a trial timetable and time estimate;</a:t>
            </a:r>
          </a:p>
          <a:p>
            <a:r>
              <a:rPr lang="en-US" dirty="0"/>
              <a:t>the preparation of a trial bundle; and</a:t>
            </a:r>
          </a:p>
          <a:p>
            <a:r>
              <a:rPr lang="en-US" dirty="0"/>
              <a:t>any other matter needed to prepare the matter for trial (PD 29, para 9.2(2)).</a:t>
            </a:r>
            <a:endParaRPr lang="en-GB" dirty="0"/>
          </a:p>
        </p:txBody>
      </p:sp>
    </p:spTree>
    <p:extLst>
      <p:ext uri="{BB962C8B-B14F-4D97-AF65-F5344CB8AC3E}">
        <p14:creationId xmlns:p14="http://schemas.microsoft.com/office/powerpoint/2010/main" val="4072962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0574-1968-B700-978B-09A5DCD9B3EB}"/>
              </a:ext>
            </a:extLst>
          </p:cNvPr>
          <p:cNvSpPr>
            <a:spLocks noGrp="1"/>
          </p:cNvSpPr>
          <p:nvPr>
            <p:ph type="title"/>
          </p:nvPr>
        </p:nvSpPr>
        <p:spPr>
          <a:xfrm>
            <a:off x="677334" y="609600"/>
            <a:ext cx="8596668" cy="764875"/>
          </a:xfrm>
        </p:spPr>
        <p:txBody>
          <a:bodyPr/>
          <a:lstStyle/>
          <a:p>
            <a:r>
              <a:rPr lang="en-GB" dirty="0"/>
              <a:t>Agenda for a CMC</a:t>
            </a:r>
          </a:p>
        </p:txBody>
      </p:sp>
      <p:sp>
        <p:nvSpPr>
          <p:cNvPr id="3" name="Content Placeholder 2">
            <a:extLst>
              <a:ext uri="{FF2B5EF4-FFF2-40B4-BE49-F238E27FC236}">
                <a16:creationId xmlns:a16="http://schemas.microsoft.com/office/drawing/2014/main" id="{003E22F3-E85A-ED52-86A1-B8BC8AEEC408}"/>
              </a:ext>
            </a:extLst>
          </p:cNvPr>
          <p:cNvSpPr>
            <a:spLocks noGrp="1"/>
          </p:cNvSpPr>
          <p:nvPr>
            <p:ph idx="1"/>
          </p:nvPr>
        </p:nvSpPr>
        <p:spPr>
          <a:xfrm>
            <a:off x="389787" y="1374475"/>
            <a:ext cx="8596668" cy="5066582"/>
          </a:xfrm>
        </p:spPr>
        <p:txBody>
          <a:bodyPr>
            <a:normAutofit/>
          </a:bodyPr>
          <a:lstStyle/>
          <a:p>
            <a:r>
              <a:rPr lang="en-US" dirty="0"/>
              <a:t>If case management directions cannot be agreed, subject to the approval of the court, it is helpful to at least agree on an agenda for the CMC. It should identify the issues which need to be discussed. At a CMC, the court will:</a:t>
            </a:r>
          </a:p>
          <a:p>
            <a:r>
              <a:rPr lang="en-US" dirty="0"/>
              <a:t>make a thorough review of the steps the parties have taken to date in preparing the case for trial, including checking whether they have complied with any previous orders and directions</a:t>
            </a:r>
          </a:p>
          <a:p>
            <a:r>
              <a:rPr lang="en-US" dirty="0"/>
              <a:t>determine any aspects of the claim which can be agreed; and</a:t>
            </a:r>
          </a:p>
          <a:p>
            <a:r>
              <a:rPr lang="en-US" dirty="0"/>
              <a:t>decide on the directions needed to progress the action in accordance with the overriding objective.</a:t>
            </a:r>
          </a:p>
          <a:p>
            <a:r>
              <a:rPr lang="en-US" dirty="0"/>
              <a:t>The court will set a timetable by reference to calendar dates and times of day (for example, that a step must be completed by: 4.00 pm, 22 September 2021).</a:t>
            </a:r>
            <a:endParaRPr lang="en-GB" dirty="0"/>
          </a:p>
        </p:txBody>
      </p:sp>
    </p:spTree>
    <p:extLst>
      <p:ext uri="{BB962C8B-B14F-4D97-AF65-F5344CB8AC3E}">
        <p14:creationId xmlns:p14="http://schemas.microsoft.com/office/powerpoint/2010/main" val="10634184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E431F-40D1-146F-93AC-47B81375CC36}"/>
              </a:ext>
            </a:extLst>
          </p:cNvPr>
          <p:cNvSpPr>
            <a:spLocks noGrp="1"/>
          </p:cNvSpPr>
          <p:nvPr>
            <p:ph type="title"/>
          </p:nvPr>
        </p:nvSpPr>
        <p:spPr>
          <a:xfrm>
            <a:off x="499054" y="258792"/>
            <a:ext cx="8596668" cy="1320800"/>
          </a:xfrm>
        </p:spPr>
        <p:txBody>
          <a:bodyPr/>
          <a:lstStyle/>
          <a:p>
            <a:r>
              <a:rPr lang="en-GB" dirty="0"/>
              <a:t>Case summary</a:t>
            </a:r>
          </a:p>
        </p:txBody>
      </p:sp>
      <p:sp>
        <p:nvSpPr>
          <p:cNvPr id="3" name="Content Placeholder 2">
            <a:extLst>
              <a:ext uri="{FF2B5EF4-FFF2-40B4-BE49-F238E27FC236}">
                <a16:creationId xmlns:a16="http://schemas.microsoft.com/office/drawing/2014/main" id="{1BFB5EFE-FAD3-0E96-FD12-65155C32C294}"/>
              </a:ext>
            </a:extLst>
          </p:cNvPr>
          <p:cNvSpPr>
            <a:spLocks noGrp="1"/>
          </p:cNvSpPr>
          <p:nvPr>
            <p:ph idx="1"/>
          </p:nvPr>
        </p:nvSpPr>
        <p:spPr>
          <a:xfrm>
            <a:off x="499054" y="1228936"/>
            <a:ext cx="8926741" cy="5206370"/>
          </a:xfrm>
        </p:spPr>
        <p:txBody>
          <a:bodyPr>
            <a:normAutofit/>
          </a:bodyPr>
          <a:lstStyle/>
          <a:p>
            <a:r>
              <a:rPr lang="en-US" dirty="0"/>
              <a:t>A case summary is needed for a CMC and any PTR. At these hearings, the court will review the case and may order further directions. The judge may request a case summary to help them understand which issues are still live. The case summary is, effectively, an updated case analysis. The case summary should:</a:t>
            </a:r>
          </a:p>
          <a:p>
            <a:r>
              <a:rPr lang="en-US" dirty="0"/>
              <a:t>be designed to assist the court to understand and deal with the questions before it;</a:t>
            </a:r>
          </a:p>
          <a:p>
            <a:r>
              <a:rPr lang="en-US" dirty="0"/>
              <a:t>set out a brief chronology of the claim;</a:t>
            </a:r>
          </a:p>
          <a:p>
            <a:r>
              <a:rPr lang="en-US" dirty="0"/>
              <a:t>set out the issues of fact which are agreed or in dispute; and</a:t>
            </a:r>
          </a:p>
          <a:p>
            <a:r>
              <a:rPr lang="en-US" dirty="0"/>
              <a:t>set out the evidence needed to decide the issues in dispute; but</a:t>
            </a:r>
          </a:p>
          <a:p>
            <a:r>
              <a:rPr lang="en-US" dirty="0"/>
              <a:t>should not normally exceed 500 words in length; and</a:t>
            </a:r>
          </a:p>
          <a:p>
            <a:r>
              <a:rPr lang="en-US" dirty="0"/>
              <a:t>should be prepared by the claimant and agreed with the other parties if possible.</a:t>
            </a:r>
            <a:endParaRPr lang="en-GB" dirty="0"/>
          </a:p>
        </p:txBody>
      </p:sp>
    </p:spTree>
    <p:extLst>
      <p:ext uri="{BB962C8B-B14F-4D97-AF65-F5344CB8AC3E}">
        <p14:creationId xmlns:p14="http://schemas.microsoft.com/office/powerpoint/2010/main" val="33296443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519F9-9DCF-38B0-6C46-93561CB6F9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6924D-82A9-50DF-1578-843F175C086B}"/>
              </a:ext>
            </a:extLst>
          </p:cNvPr>
          <p:cNvSpPr>
            <a:spLocks noGrp="1"/>
          </p:cNvSpPr>
          <p:nvPr>
            <p:ph type="title"/>
          </p:nvPr>
        </p:nvSpPr>
        <p:spPr>
          <a:xfrm>
            <a:off x="533561" y="253042"/>
            <a:ext cx="8596668" cy="776377"/>
          </a:xfrm>
        </p:spPr>
        <p:txBody>
          <a:bodyPr/>
          <a:lstStyle/>
          <a:p>
            <a:r>
              <a:rPr lang="en-GB" dirty="0"/>
              <a:t>Attendance at a CMC</a:t>
            </a:r>
          </a:p>
        </p:txBody>
      </p:sp>
      <p:sp>
        <p:nvSpPr>
          <p:cNvPr id="3" name="Content Placeholder 2">
            <a:extLst>
              <a:ext uri="{FF2B5EF4-FFF2-40B4-BE49-F238E27FC236}">
                <a16:creationId xmlns:a16="http://schemas.microsoft.com/office/drawing/2014/main" id="{1F488657-652F-770E-2151-3E469E803F0A}"/>
              </a:ext>
            </a:extLst>
          </p:cNvPr>
          <p:cNvSpPr>
            <a:spLocks noGrp="1"/>
          </p:cNvSpPr>
          <p:nvPr>
            <p:ph idx="1"/>
          </p:nvPr>
        </p:nvSpPr>
        <p:spPr>
          <a:xfrm>
            <a:off x="366783" y="975896"/>
            <a:ext cx="9875647" cy="5516919"/>
          </a:xfrm>
        </p:spPr>
        <p:txBody>
          <a:bodyPr>
            <a:noAutofit/>
          </a:bodyPr>
          <a:lstStyle/>
          <a:p>
            <a:r>
              <a:rPr lang="en-US" sz="2400" dirty="0"/>
              <a:t>Any CMC must be attended by a legal representative who is familiar with the case and who has sufficient knowledge of the case and authority to deal with any issues that are likely to arise at such a meeting (r29.3(2)).They must:</a:t>
            </a:r>
          </a:p>
          <a:p>
            <a:r>
              <a:rPr lang="en-US" sz="2400" dirty="0"/>
              <a:t>be able to deal with questions that are likely to arise at the hearing;</a:t>
            </a:r>
          </a:p>
          <a:p>
            <a:r>
              <a:rPr lang="en-US" sz="2400" dirty="0"/>
              <a:t>have the authority to make concessions and agreements in relation to narrowing the issues, revising the costs budget and so on; and</a:t>
            </a:r>
          </a:p>
          <a:p>
            <a:r>
              <a:rPr lang="en-US" sz="2400" dirty="0"/>
              <a:t>be capable of making representations on the matters reasonably to be expected to arise.</a:t>
            </a:r>
          </a:p>
          <a:p>
            <a:r>
              <a:rPr lang="en-US" sz="2400" dirty="0"/>
              <a:t>The court can also demand that the client attend these hearings under the case management powers contained in r3.1(2)(c) and r29.3.</a:t>
            </a:r>
            <a:endParaRPr lang="en-GB" sz="2400" dirty="0"/>
          </a:p>
        </p:txBody>
      </p:sp>
    </p:spTree>
    <p:extLst>
      <p:ext uri="{BB962C8B-B14F-4D97-AF65-F5344CB8AC3E}">
        <p14:creationId xmlns:p14="http://schemas.microsoft.com/office/powerpoint/2010/main" val="39240339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06590-7183-E138-3D9A-8E45FCC85E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69AB4-3F26-576A-7E0B-D5ECBAAD298B}"/>
              </a:ext>
            </a:extLst>
          </p:cNvPr>
          <p:cNvSpPr>
            <a:spLocks noGrp="1"/>
          </p:cNvSpPr>
          <p:nvPr>
            <p:ph type="title"/>
          </p:nvPr>
        </p:nvSpPr>
        <p:spPr>
          <a:xfrm>
            <a:off x="573817" y="277966"/>
            <a:ext cx="8596668" cy="745702"/>
          </a:xfrm>
        </p:spPr>
        <p:txBody>
          <a:bodyPr/>
          <a:lstStyle/>
          <a:p>
            <a:r>
              <a:rPr lang="en-GB" dirty="0"/>
              <a:t>Seeking unusual orders at a CMC</a:t>
            </a:r>
          </a:p>
        </p:txBody>
      </p:sp>
      <p:sp>
        <p:nvSpPr>
          <p:cNvPr id="3" name="Content Placeholder 2">
            <a:extLst>
              <a:ext uri="{FF2B5EF4-FFF2-40B4-BE49-F238E27FC236}">
                <a16:creationId xmlns:a16="http://schemas.microsoft.com/office/drawing/2014/main" id="{36347E5F-7481-9AA0-1C75-6264E799A9B2}"/>
              </a:ext>
            </a:extLst>
          </p:cNvPr>
          <p:cNvSpPr>
            <a:spLocks noGrp="1"/>
          </p:cNvSpPr>
          <p:nvPr>
            <p:ph idx="1"/>
          </p:nvPr>
        </p:nvSpPr>
        <p:spPr>
          <a:xfrm>
            <a:off x="527809" y="1288212"/>
            <a:ext cx="9432825" cy="4727276"/>
          </a:xfrm>
        </p:spPr>
        <p:txBody>
          <a:bodyPr>
            <a:noAutofit/>
          </a:bodyPr>
          <a:lstStyle/>
          <a:p>
            <a:r>
              <a:rPr lang="en-US" sz="2400" dirty="0"/>
              <a:t>Where a party wishes to obtain an order not routinely made at a CMC, and believes their application will be opposed, they must take the steps set out at PD 29, para 5.8.</a:t>
            </a:r>
          </a:p>
          <a:p>
            <a:r>
              <a:rPr lang="en-US" sz="2400" dirty="0"/>
              <a:t>They should issue and serve the application (on an application notice) in time for it to be heard at the CMC.</a:t>
            </a:r>
          </a:p>
          <a:p>
            <a:r>
              <a:rPr lang="en-US" sz="2400" dirty="0"/>
              <a:t>If the time allowed for the CMC is likely to be insufficient for the application to be heard, they should inform the court at once so that a fresh date can be fixed.</a:t>
            </a:r>
          </a:p>
          <a:p>
            <a:r>
              <a:rPr lang="en-US" sz="2400" dirty="0"/>
              <a:t>Failure to comply with these conditions could result in a costs sanction being imposed.</a:t>
            </a:r>
            <a:endParaRPr lang="en-GB" sz="2400" dirty="0"/>
          </a:p>
        </p:txBody>
      </p:sp>
    </p:spTree>
    <p:extLst>
      <p:ext uri="{BB962C8B-B14F-4D97-AF65-F5344CB8AC3E}">
        <p14:creationId xmlns:p14="http://schemas.microsoft.com/office/powerpoint/2010/main" val="24613572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854BF-659D-7A5B-643E-B20432BB5E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F744D7-D16C-2992-B0D7-3F83385E0DF5}"/>
              </a:ext>
            </a:extLst>
          </p:cNvPr>
          <p:cNvSpPr>
            <a:spLocks noGrp="1"/>
          </p:cNvSpPr>
          <p:nvPr>
            <p:ph type="title"/>
          </p:nvPr>
        </p:nvSpPr>
        <p:spPr>
          <a:xfrm>
            <a:off x="297771" y="218536"/>
            <a:ext cx="10007919" cy="845389"/>
          </a:xfrm>
        </p:spPr>
        <p:txBody>
          <a:bodyPr>
            <a:normAutofit/>
          </a:bodyPr>
          <a:lstStyle/>
          <a:p>
            <a:r>
              <a:rPr lang="en-GB" sz="3200" dirty="0"/>
              <a:t>Varying Multi Track case management directions</a:t>
            </a:r>
          </a:p>
        </p:txBody>
      </p:sp>
      <p:sp>
        <p:nvSpPr>
          <p:cNvPr id="3" name="Content Placeholder 2">
            <a:extLst>
              <a:ext uri="{FF2B5EF4-FFF2-40B4-BE49-F238E27FC236}">
                <a16:creationId xmlns:a16="http://schemas.microsoft.com/office/drawing/2014/main" id="{9624C6D8-FF43-355E-CA1E-08A0BF11D439}"/>
              </a:ext>
            </a:extLst>
          </p:cNvPr>
          <p:cNvSpPr>
            <a:spLocks noGrp="1"/>
          </p:cNvSpPr>
          <p:nvPr>
            <p:ph idx="1"/>
          </p:nvPr>
        </p:nvSpPr>
        <p:spPr>
          <a:xfrm>
            <a:off x="527809" y="1063925"/>
            <a:ext cx="9099269" cy="5193101"/>
          </a:xfrm>
        </p:spPr>
        <p:txBody>
          <a:bodyPr>
            <a:normAutofit/>
          </a:bodyPr>
          <a:lstStyle/>
          <a:p>
            <a:r>
              <a:rPr lang="en-US" dirty="0"/>
              <a:t>Under r29.5(1), the parties may agree in writing to vary the timetable provided that doing so does not make it necessary to vary:</a:t>
            </a:r>
          </a:p>
          <a:p>
            <a:r>
              <a:rPr lang="en-US" dirty="0"/>
              <a:t>the date of any CMC; </a:t>
            </a:r>
          </a:p>
          <a:p>
            <a:r>
              <a:rPr lang="en-US" dirty="0"/>
              <a:t>the return of the Pre Trial Conference;</a:t>
            </a:r>
          </a:p>
          <a:p>
            <a:r>
              <a:rPr lang="en-US" dirty="0"/>
              <a:t>the date of any Pre-Trial Review;</a:t>
            </a:r>
          </a:p>
          <a:p>
            <a:r>
              <a:rPr lang="en-US" dirty="0"/>
              <a:t>the trial period; or</a:t>
            </a:r>
          </a:p>
          <a:p>
            <a:r>
              <a:rPr lang="en-US" dirty="0"/>
              <a:t>the trial date.</a:t>
            </a:r>
          </a:p>
          <a:p>
            <a:r>
              <a:rPr lang="en-US" dirty="0"/>
              <a:t>In these cases, an application to the court is needed. If both parties have reached an agreement about the variation, subject to the court’s approval, then the application can be made jointly. The parties must file a draft of the order sought and an agreed statement of the reasons why the variation is sought.</a:t>
            </a:r>
          </a:p>
          <a:p>
            <a:r>
              <a:rPr lang="en-US" dirty="0"/>
              <a:t>The court may approve any variation of directions, by making an order in the proposed terms or in other terms without a hearing, but it may direct that a hearing is to be listed.</a:t>
            </a:r>
            <a:endParaRPr lang="en-GB" dirty="0"/>
          </a:p>
        </p:txBody>
      </p:sp>
    </p:spTree>
    <p:extLst>
      <p:ext uri="{BB962C8B-B14F-4D97-AF65-F5344CB8AC3E}">
        <p14:creationId xmlns:p14="http://schemas.microsoft.com/office/powerpoint/2010/main" val="24027955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purl.org/dc/dcmitype/"/>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http://purl.org/dc/elements/1.1/"/>
    <ds:schemaRef ds:uri="http://www.w3.org/XML/1998/namespace"/>
    <ds:schemaRef ds:uri="aa0a0978-40ed-489e-9e56-6db48364def5"/>
    <ds:schemaRef ds:uri="041b216b-d67c-40f0-8fda-c03876662904"/>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1504</TotalTime>
  <Words>7885</Words>
  <Application>Microsoft Office PowerPoint</Application>
  <PresentationFormat>Widescreen</PresentationFormat>
  <Paragraphs>369</Paragraphs>
  <Slides>54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inherit</vt:lpstr>
      <vt:lpstr>Inter</vt:lpstr>
      <vt:lpstr>Aptos</vt:lpstr>
      <vt:lpstr>Arial</vt:lpstr>
      <vt:lpstr>Trebuchet MS</vt:lpstr>
      <vt:lpstr>Wingdings 3</vt:lpstr>
      <vt:lpstr>Facet</vt:lpstr>
      <vt:lpstr>Case Management General Provisions &amp; Tracks</vt:lpstr>
      <vt:lpstr>PowerPoint Presentation</vt:lpstr>
      <vt:lpstr>Case Management includes:</vt:lpstr>
      <vt:lpstr>Allocation to a Track</vt:lpstr>
      <vt:lpstr>What is the ‘value’ of a claim?</vt:lpstr>
      <vt:lpstr>Additional requirements</vt:lpstr>
      <vt:lpstr>Scope of the Small Claims Track</vt:lpstr>
      <vt:lpstr>Claims which won’t be allocated to Small Claims Track</vt:lpstr>
      <vt:lpstr>Scope of the Fast Track ( r 26.9 and PD26 para 16)</vt:lpstr>
      <vt:lpstr>Scope of the Intermediate Track</vt:lpstr>
      <vt:lpstr>Scope of the Multi Track</vt:lpstr>
      <vt:lpstr>Allocation to a track other than the usual/ normal track.</vt:lpstr>
      <vt:lpstr>Provisional Allocation – the process</vt:lpstr>
      <vt:lpstr>Provisional Allocation… continued</vt:lpstr>
      <vt:lpstr>Notice of allocation</vt:lpstr>
      <vt:lpstr>The Directions Questionnaire ( DQ)</vt:lpstr>
      <vt:lpstr>The Directions Questionnaire</vt:lpstr>
      <vt:lpstr>Failing to file the DQ by the date stated</vt:lpstr>
      <vt:lpstr>Failing to file the DQ by the date stated</vt:lpstr>
      <vt:lpstr>PowerPoint Presentation</vt:lpstr>
      <vt:lpstr>The Small Claims Track</vt:lpstr>
      <vt:lpstr> Small Claims DQ TABLE</vt:lpstr>
      <vt:lpstr>Standard Case Management in Small Claims Track </vt:lpstr>
      <vt:lpstr>Special Case Management – Small Claims Track</vt:lpstr>
      <vt:lpstr>Small Claims Hearing</vt:lpstr>
      <vt:lpstr>Fees</vt:lpstr>
      <vt:lpstr>Costs and Appeals</vt:lpstr>
      <vt:lpstr>Setting aside judgement and rehearing</vt:lpstr>
      <vt:lpstr>THE FAST TRACK</vt:lpstr>
      <vt:lpstr>Features of the Fast Track DQ</vt:lpstr>
      <vt:lpstr>Case Management in the Fast Track</vt:lpstr>
      <vt:lpstr>Typical timetable of directions in Fast Track cases</vt:lpstr>
      <vt:lpstr>Features of Case Management: Fast Track</vt:lpstr>
      <vt:lpstr>Applying to vary case management directions: Fast Track</vt:lpstr>
      <vt:lpstr>Fast Track Fixed Trial Costs</vt:lpstr>
      <vt:lpstr>When are case management directions given?</vt:lpstr>
      <vt:lpstr>Case management directions without a hearing</vt:lpstr>
      <vt:lpstr>Case Management at a Hearing</vt:lpstr>
      <vt:lpstr>Costs in Fast Track Claims</vt:lpstr>
      <vt:lpstr>Fast Track case management directions: Failing to comply</vt:lpstr>
      <vt:lpstr>The Intermediate Track</vt:lpstr>
      <vt:lpstr>Costs for claims on the Intermediate track</vt:lpstr>
      <vt:lpstr>PowerPoint Presentation</vt:lpstr>
      <vt:lpstr>The Multi Track</vt:lpstr>
      <vt:lpstr>Case management at a CMC</vt:lpstr>
      <vt:lpstr>Case management at a CMC</vt:lpstr>
      <vt:lpstr>Steps before the CMC</vt:lpstr>
      <vt:lpstr>Agreeing case management directions</vt:lpstr>
      <vt:lpstr>Agenda for a CMC</vt:lpstr>
      <vt:lpstr>Case summary</vt:lpstr>
      <vt:lpstr>Attendance at a CMC</vt:lpstr>
      <vt:lpstr>Seeking unusual orders at a CMC</vt:lpstr>
      <vt:lpstr>Varying Multi Track case management directions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cp:lastPrinted>2025-03-18T15:27:49Z</cp:lastPrinted>
  <dcterms:created xsi:type="dcterms:W3CDTF">2024-02-03T18:13:02Z</dcterms:created>
  <dcterms:modified xsi:type="dcterms:W3CDTF">2025-03-18T15:31:03Z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