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1" r:id="rId1"/>
  </p:sldMasterIdLst>
  <p:sldIdLst>
    <p:sldId id="256" r:id="rId2"/>
    <p:sldId id="257" r:id="rId3"/>
    <p:sldId id="264" r:id="rId4"/>
    <p:sldId id="263" r:id="rId5"/>
    <p:sldId id="258" r:id="rId6"/>
    <p:sldId id="259" r:id="rId7"/>
    <p:sldId id="260" r:id="rId8"/>
    <p:sldId id="261" r:id="rId9"/>
    <p:sldId id="26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218AE7-BC02-7C3F-4D80-C8190FF2B9EB}" v="256" dt="2025-03-23T20:01:26.7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86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84F764-78FC-4E57-9AB7-4869A45264CB}" type="doc">
      <dgm:prSet loTypeId="urn:microsoft.com/office/officeart/2016/7/layout/RepeatingBendingProcessNew" loCatId="process" qsTypeId="urn:microsoft.com/office/officeart/2005/8/quickstyle/simple4" qsCatId="simple" csTypeId="urn:microsoft.com/office/officeart/2005/8/colors/colorful2" csCatId="colorful"/>
      <dgm:spPr/>
      <dgm:t>
        <a:bodyPr/>
        <a:lstStyle/>
        <a:p>
          <a:endParaRPr lang="en-US"/>
        </a:p>
      </dgm:t>
    </dgm:pt>
    <dgm:pt modelId="{C90D7DFF-2EEE-4B35-A94D-1E80B1D9CBAF}">
      <dgm:prSet/>
      <dgm:spPr/>
      <dgm:t>
        <a:bodyPr/>
        <a:lstStyle/>
        <a:p>
          <a:r>
            <a:rPr lang="en-US"/>
            <a:t>Active listening is a crucial skill for effective communication.</a:t>
          </a:r>
        </a:p>
      </dgm:t>
    </dgm:pt>
    <dgm:pt modelId="{34AC96FE-2C33-4EB2-9C3E-6E0F9AEEAA44}" type="parTrans" cxnId="{233B57B5-8124-48AC-BF5B-D4D116DD7EAB}">
      <dgm:prSet/>
      <dgm:spPr/>
      <dgm:t>
        <a:bodyPr/>
        <a:lstStyle/>
        <a:p>
          <a:endParaRPr lang="en-US"/>
        </a:p>
      </dgm:t>
    </dgm:pt>
    <dgm:pt modelId="{8E0B412D-E1F8-4694-8153-65BE50FE176F}" type="sibTrans" cxnId="{233B57B5-8124-48AC-BF5B-D4D116DD7EAB}">
      <dgm:prSet/>
      <dgm:spPr/>
      <dgm:t>
        <a:bodyPr/>
        <a:lstStyle/>
        <a:p>
          <a:endParaRPr lang="en-US"/>
        </a:p>
      </dgm:t>
    </dgm:pt>
    <dgm:pt modelId="{02F98581-78AD-4528-8F27-9211140BAB9F}">
      <dgm:prSet/>
      <dgm:spPr/>
      <dgm:t>
        <a:bodyPr/>
        <a:lstStyle/>
        <a:p>
          <a:r>
            <a:rPr lang="en-US"/>
            <a:t>It involves giving full attention, understanding, responding, and remembering.</a:t>
          </a:r>
        </a:p>
      </dgm:t>
    </dgm:pt>
    <dgm:pt modelId="{94F627D8-17CC-46E1-AB50-1D2E928C6430}" type="parTrans" cxnId="{30714CE6-60F8-47BF-94F6-BCD9C42D5354}">
      <dgm:prSet/>
      <dgm:spPr/>
      <dgm:t>
        <a:bodyPr/>
        <a:lstStyle/>
        <a:p>
          <a:endParaRPr lang="en-US"/>
        </a:p>
      </dgm:t>
    </dgm:pt>
    <dgm:pt modelId="{3FD12F81-8088-4B09-BE7C-91F8B4A43ECA}" type="sibTrans" cxnId="{30714CE6-60F8-47BF-94F6-BCD9C42D5354}">
      <dgm:prSet/>
      <dgm:spPr/>
      <dgm:t>
        <a:bodyPr/>
        <a:lstStyle/>
        <a:p>
          <a:endParaRPr lang="en-US"/>
        </a:p>
      </dgm:t>
    </dgm:pt>
    <dgm:pt modelId="{F24122DD-EE2A-419C-AB7C-3E67BFC48C31}">
      <dgm:prSet/>
      <dgm:spPr/>
      <dgm:t>
        <a:bodyPr/>
        <a:lstStyle/>
        <a:p>
          <a:r>
            <a:rPr lang="en-US" b="1"/>
            <a:t>Benefits:</a:t>
          </a:r>
          <a:endParaRPr lang="en-US"/>
        </a:p>
      </dgm:t>
    </dgm:pt>
    <dgm:pt modelId="{AA346643-0E6B-4FC1-B36E-A00C7DCB678D}" type="parTrans" cxnId="{1E057A6A-8C24-4EE3-8CA8-A28E3E4090DC}">
      <dgm:prSet/>
      <dgm:spPr/>
      <dgm:t>
        <a:bodyPr/>
        <a:lstStyle/>
        <a:p>
          <a:endParaRPr lang="en-US"/>
        </a:p>
      </dgm:t>
    </dgm:pt>
    <dgm:pt modelId="{007B1C93-5EB9-41BA-AE31-EBF5A78E3E34}" type="sibTrans" cxnId="{1E057A6A-8C24-4EE3-8CA8-A28E3E4090DC}">
      <dgm:prSet/>
      <dgm:spPr/>
      <dgm:t>
        <a:bodyPr/>
        <a:lstStyle/>
        <a:p>
          <a:endParaRPr lang="en-US"/>
        </a:p>
      </dgm:t>
    </dgm:pt>
    <dgm:pt modelId="{B1F967A3-1E9B-445E-AFD4-532CDEC82D00}">
      <dgm:prSet/>
      <dgm:spPr/>
      <dgm:t>
        <a:bodyPr/>
        <a:lstStyle/>
        <a:p>
          <a:r>
            <a:rPr lang="en-US"/>
            <a:t>Builds trust and rapport.</a:t>
          </a:r>
        </a:p>
      </dgm:t>
    </dgm:pt>
    <dgm:pt modelId="{26669C98-C8B9-4882-996E-7B6E0CC9832D}" type="parTrans" cxnId="{F5452D99-D058-4C81-83CC-65F4FDE95D0D}">
      <dgm:prSet/>
      <dgm:spPr/>
      <dgm:t>
        <a:bodyPr/>
        <a:lstStyle/>
        <a:p>
          <a:endParaRPr lang="en-US"/>
        </a:p>
      </dgm:t>
    </dgm:pt>
    <dgm:pt modelId="{09953556-303F-4F5F-9A14-A782D1F2CF31}" type="sibTrans" cxnId="{F5452D99-D058-4C81-83CC-65F4FDE95D0D}">
      <dgm:prSet/>
      <dgm:spPr/>
      <dgm:t>
        <a:bodyPr/>
        <a:lstStyle/>
        <a:p>
          <a:endParaRPr lang="en-US"/>
        </a:p>
      </dgm:t>
    </dgm:pt>
    <dgm:pt modelId="{A6556434-31AB-4045-8B5E-4BC6EE8436F8}">
      <dgm:prSet/>
      <dgm:spPr/>
      <dgm:t>
        <a:bodyPr/>
        <a:lstStyle/>
        <a:p>
          <a:r>
            <a:rPr lang="en-US"/>
            <a:t>Reduces misunderstandings and conflicts.</a:t>
          </a:r>
        </a:p>
      </dgm:t>
    </dgm:pt>
    <dgm:pt modelId="{60EB9053-CA87-4F5B-86C0-112465480C51}" type="parTrans" cxnId="{2FEFD83A-2F47-4006-B8D8-5D61DE5B298E}">
      <dgm:prSet/>
      <dgm:spPr/>
      <dgm:t>
        <a:bodyPr/>
        <a:lstStyle/>
        <a:p>
          <a:endParaRPr lang="en-US"/>
        </a:p>
      </dgm:t>
    </dgm:pt>
    <dgm:pt modelId="{2DF658D2-DD82-4721-B734-9015490AB611}" type="sibTrans" cxnId="{2FEFD83A-2F47-4006-B8D8-5D61DE5B298E}">
      <dgm:prSet/>
      <dgm:spPr/>
      <dgm:t>
        <a:bodyPr/>
        <a:lstStyle/>
        <a:p>
          <a:endParaRPr lang="en-US"/>
        </a:p>
      </dgm:t>
    </dgm:pt>
    <dgm:pt modelId="{FE01DE21-45B8-43D9-B9AC-352B0D2B1614}">
      <dgm:prSet/>
      <dgm:spPr/>
      <dgm:t>
        <a:bodyPr/>
        <a:lstStyle/>
        <a:p>
          <a:r>
            <a:rPr lang="en-US"/>
            <a:t>Encourages open communication.</a:t>
          </a:r>
        </a:p>
      </dgm:t>
    </dgm:pt>
    <dgm:pt modelId="{E1C92AC6-046F-4DBC-8237-E6DA5FEFC1BC}" type="parTrans" cxnId="{7FFE17C5-D005-4608-ADA3-93DB823003C5}">
      <dgm:prSet/>
      <dgm:spPr/>
      <dgm:t>
        <a:bodyPr/>
        <a:lstStyle/>
        <a:p>
          <a:endParaRPr lang="en-US"/>
        </a:p>
      </dgm:t>
    </dgm:pt>
    <dgm:pt modelId="{810C7C67-A54C-4E71-AA4D-DB8DFD07A9FE}" type="sibTrans" cxnId="{7FFE17C5-D005-4608-ADA3-93DB823003C5}">
      <dgm:prSet/>
      <dgm:spPr/>
      <dgm:t>
        <a:bodyPr/>
        <a:lstStyle/>
        <a:p>
          <a:endParaRPr lang="en-US"/>
        </a:p>
      </dgm:t>
    </dgm:pt>
    <dgm:pt modelId="{673EEA11-5DB9-4266-BEBF-6DD631717A7A}">
      <dgm:prSet/>
      <dgm:spPr/>
      <dgm:t>
        <a:bodyPr/>
        <a:lstStyle/>
        <a:p>
          <a:r>
            <a:rPr lang="en-US" b="1"/>
            <a:t>Techniques:</a:t>
          </a:r>
          <a:endParaRPr lang="en-US"/>
        </a:p>
      </dgm:t>
    </dgm:pt>
    <dgm:pt modelId="{54A8BC1C-CA6C-4576-A5B0-C273DF19EDDD}" type="parTrans" cxnId="{6FE5A04F-B658-4E10-89C4-2901424A02CF}">
      <dgm:prSet/>
      <dgm:spPr/>
      <dgm:t>
        <a:bodyPr/>
        <a:lstStyle/>
        <a:p>
          <a:endParaRPr lang="en-US"/>
        </a:p>
      </dgm:t>
    </dgm:pt>
    <dgm:pt modelId="{AB7EFFD1-49A0-4242-BF89-1C73E84C9691}" type="sibTrans" cxnId="{6FE5A04F-B658-4E10-89C4-2901424A02CF}">
      <dgm:prSet/>
      <dgm:spPr/>
      <dgm:t>
        <a:bodyPr/>
        <a:lstStyle/>
        <a:p>
          <a:endParaRPr lang="en-US"/>
        </a:p>
      </dgm:t>
    </dgm:pt>
    <dgm:pt modelId="{2AC29CAD-B483-48BE-AAE3-6564040D426A}">
      <dgm:prSet/>
      <dgm:spPr/>
      <dgm:t>
        <a:bodyPr/>
        <a:lstStyle/>
        <a:p>
          <a:r>
            <a:rPr lang="en-US"/>
            <a:t>Reflective listening (paraphrasing and summarizing).</a:t>
          </a:r>
        </a:p>
      </dgm:t>
    </dgm:pt>
    <dgm:pt modelId="{6BFAAE58-0AA7-4725-847B-590E7039BE5F}" type="parTrans" cxnId="{F625C4C5-3C7A-48EA-AEC8-CBD95C8602A4}">
      <dgm:prSet/>
      <dgm:spPr/>
      <dgm:t>
        <a:bodyPr/>
        <a:lstStyle/>
        <a:p>
          <a:endParaRPr lang="en-US"/>
        </a:p>
      </dgm:t>
    </dgm:pt>
    <dgm:pt modelId="{A75DC978-8081-4EE6-885E-88EB408F8D46}" type="sibTrans" cxnId="{F625C4C5-3C7A-48EA-AEC8-CBD95C8602A4}">
      <dgm:prSet/>
      <dgm:spPr/>
      <dgm:t>
        <a:bodyPr/>
        <a:lstStyle/>
        <a:p>
          <a:endParaRPr lang="en-US"/>
        </a:p>
      </dgm:t>
    </dgm:pt>
    <dgm:pt modelId="{6BE1CBC4-6C8C-47D5-9F83-7771A24783DD}">
      <dgm:prSet/>
      <dgm:spPr/>
      <dgm:t>
        <a:bodyPr/>
        <a:lstStyle/>
        <a:p>
          <a:r>
            <a:rPr lang="en-US"/>
            <a:t>Using non-verbal cues (eye contact, nodding, open body language).</a:t>
          </a:r>
        </a:p>
      </dgm:t>
    </dgm:pt>
    <dgm:pt modelId="{A9C84AC5-DE07-4C14-929E-55D313004702}" type="parTrans" cxnId="{6AB37AAB-153B-4242-A51F-36D184D2EDAE}">
      <dgm:prSet/>
      <dgm:spPr/>
      <dgm:t>
        <a:bodyPr/>
        <a:lstStyle/>
        <a:p>
          <a:endParaRPr lang="en-US"/>
        </a:p>
      </dgm:t>
    </dgm:pt>
    <dgm:pt modelId="{7CC03462-B656-4616-8A60-3191470C346C}" type="sibTrans" cxnId="{6AB37AAB-153B-4242-A51F-36D184D2EDAE}">
      <dgm:prSet/>
      <dgm:spPr/>
      <dgm:t>
        <a:bodyPr/>
        <a:lstStyle/>
        <a:p>
          <a:endParaRPr lang="en-US"/>
        </a:p>
      </dgm:t>
    </dgm:pt>
    <dgm:pt modelId="{948A30F6-4A6F-4BAC-B525-33D9986A51FE}">
      <dgm:prSet/>
      <dgm:spPr/>
      <dgm:t>
        <a:bodyPr/>
        <a:lstStyle/>
        <a:p>
          <a:r>
            <a:rPr lang="en-US"/>
            <a:t>(Egan, 2013; Rogers &amp; Farson, 1979)</a:t>
          </a:r>
        </a:p>
      </dgm:t>
    </dgm:pt>
    <dgm:pt modelId="{00A9633A-DD48-4181-89A0-568D9DE9AC9B}" type="parTrans" cxnId="{7745EA5D-E4B2-4125-BB84-0B568CE93A68}">
      <dgm:prSet/>
      <dgm:spPr/>
      <dgm:t>
        <a:bodyPr/>
        <a:lstStyle/>
        <a:p>
          <a:endParaRPr lang="en-US"/>
        </a:p>
      </dgm:t>
    </dgm:pt>
    <dgm:pt modelId="{B82A6333-3410-4190-BA7C-46DC4D6BE19F}" type="sibTrans" cxnId="{7745EA5D-E4B2-4125-BB84-0B568CE93A68}">
      <dgm:prSet/>
      <dgm:spPr/>
      <dgm:t>
        <a:bodyPr/>
        <a:lstStyle/>
        <a:p>
          <a:endParaRPr lang="en-US"/>
        </a:p>
      </dgm:t>
    </dgm:pt>
    <dgm:pt modelId="{1F421609-07BA-4E37-A602-FDC9A30D8CEA}" type="pres">
      <dgm:prSet presAssocID="{7484F764-78FC-4E57-9AB7-4869A45264CB}" presName="Name0" presStyleCnt="0">
        <dgm:presLayoutVars>
          <dgm:dir/>
          <dgm:resizeHandles val="exact"/>
        </dgm:presLayoutVars>
      </dgm:prSet>
      <dgm:spPr/>
    </dgm:pt>
    <dgm:pt modelId="{05AA913B-DA20-4213-AB68-E4022C3EDC48}" type="pres">
      <dgm:prSet presAssocID="{C90D7DFF-2EEE-4B35-A94D-1E80B1D9CBAF}" presName="node" presStyleLbl="node1" presStyleIdx="0" presStyleCnt="10">
        <dgm:presLayoutVars>
          <dgm:bulletEnabled val="1"/>
        </dgm:presLayoutVars>
      </dgm:prSet>
      <dgm:spPr/>
    </dgm:pt>
    <dgm:pt modelId="{28A351CA-85E7-4ABC-B63C-7BED816273EC}" type="pres">
      <dgm:prSet presAssocID="{8E0B412D-E1F8-4694-8153-65BE50FE176F}" presName="sibTrans" presStyleLbl="sibTrans1D1" presStyleIdx="0" presStyleCnt="9"/>
      <dgm:spPr/>
    </dgm:pt>
    <dgm:pt modelId="{7443AA48-A5B7-4734-B520-2A9879285B78}" type="pres">
      <dgm:prSet presAssocID="{8E0B412D-E1F8-4694-8153-65BE50FE176F}" presName="connectorText" presStyleLbl="sibTrans1D1" presStyleIdx="0" presStyleCnt="9"/>
      <dgm:spPr/>
    </dgm:pt>
    <dgm:pt modelId="{B7FCDE98-33C7-4E85-90C1-7061FD39E266}" type="pres">
      <dgm:prSet presAssocID="{02F98581-78AD-4528-8F27-9211140BAB9F}" presName="node" presStyleLbl="node1" presStyleIdx="1" presStyleCnt="10">
        <dgm:presLayoutVars>
          <dgm:bulletEnabled val="1"/>
        </dgm:presLayoutVars>
      </dgm:prSet>
      <dgm:spPr/>
    </dgm:pt>
    <dgm:pt modelId="{4598FBD3-EC17-494E-9768-4795AB026157}" type="pres">
      <dgm:prSet presAssocID="{3FD12F81-8088-4B09-BE7C-91F8B4A43ECA}" presName="sibTrans" presStyleLbl="sibTrans1D1" presStyleIdx="1" presStyleCnt="9"/>
      <dgm:spPr/>
    </dgm:pt>
    <dgm:pt modelId="{5A4729D5-D657-410E-BB2D-483098697AEB}" type="pres">
      <dgm:prSet presAssocID="{3FD12F81-8088-4B09-BE7C-91F8B4A43ECA}" presName="connectorText" presStyleLbl="sibTrans1D1" presStyleIdx="1" presStyleCnt="9"/>
      <dgm:spPr/>
    </dgm:pt>
    <dgm:pt modelId="{B3538295-A328-448C-9B13-DBA12E0B0234}" type="pres">
      <dgm:prSet presAssocID="{F24122DD-EE2A-419C-AB7C-3E67BFC48C31}" presName="node" presStyleLbl="node1" presStyleIdx="2" presStyleCnt="10">
        <dgm:presLayoutVars>
          <dgm:bulletEnabled val="1"/>
        </dgm:presLayoutVars>
      </dgm:prSet>
      <dgm:spPr/>
    </dgm:pt>
    <dgm:pt modelId="{90E2E14F-EE5A-46B9-8FE1-18B87E757165}" type="pres">
      <dgm:prSet presAssocID="{007B1C93-5EB9-41BA-AE31-EBF5A78E3E34}" presName="sibTrans" presStyleLbl="sibTrans1D1" presStyleIdx="2" presStyleCnt="9"/>
      <dgm:spPr/>
    </dgm:pt>
    <dgm:pt modelId="{2613693B-B05F-4B0D-BFB5-D1159368B6ED}" type="pres">
      <dgm:prSet presAssocID="{007B1C93-5EB9-41BA-AE31-EBF5A78E3E34}" presName="connectorText" presStyleLbl="sibTrans1D1" presStyleIdx="2" presStyleCnt="9"/>
      <dgm:spPr/>
    </dgm:pt>
    <dgm:pt modelId="{91776D7A-0E5C-4B90-90EE-AEE7E47DF3D4}" type="pres">
      <dgm:prSet presAssocID="{B1F967A3-1E9B-445E-AFD4-532CDEC82D00}" presName="node" presStyleLbl="node1" presStyleIdx="3" presStyleCnt="10">
        <dgm:presLayoutVars>
          <dgm:bulletEnabled val="1"/>
        </dgm:presLayoutVars>
      </dgm:prSet>
      <dgm:spPr/>
    </dgm:pt>
    <dgm:pt modelId="{F8188D85-4F16-4D25-9FE7-4BE69C32CDE5}" type="pres">
      <dgm:prSet presAssocID="{09953556-303F-4F5F-9A14-A782D1F2CF31}" presName="sibTrans" presStyleLbl="sibTrans1D1" presStyleIdx="3" presStyleCnt="9"/>
      <dgm:spPr/>
    </dgm:pt>
    <dgm:pt modelId="{84D90367-6E2B-48EB-8253-3FA9FEBAD318}" type="pres">
      <dgm:prSet presAssocID="{09953556-303F-4F5F-9A14-A782D1F2CF31}" presName="connectorText" presStyleLbl="sibTrans1D1" presStyleIdx="3" presStyleCnt="9"/>
      <dgm:spPr/>
    </dgm:pt>
    <dgm:pt modelId="{0683C9C5-E92A-4B5A-B782-E348BF13E15C}" type="pres">
      <dgm:prSet presAssocID="{A6556434-31AB-4045-8B5E-4BC6EE8436F8}" presName="node" presStyleLbl="node1" presStyleIdx="4" presStyleCnt="10">
        <dgm:presLayoutVars>
          <dgm:bulletEnabled val="1"/>
        </dgm:presLayoutVars>
      </dgm:prSet>
      <dgm:spPr/>
    </dgm:pt>
    <dgm:pt modelId="{CBE0205E-02C8-43F6-9745-CC7FD7B0B3CE}" type="pres">
      <dgm:prSet presAssocID="{2DF658D2-DD82-4721-B734-9015490AB611}" presName="sibTrans" presStyleLbl="sibTrans1D1" presStyleIdx="4" presStyleCnt="9"/>
      <dgm:spPr/>
    </dgm:pt>
    <dgm:pt modelId="{88C9AA48-8D44-49CA-A1DA-A884C9F789EE}" type="pres">
      <dgm:prSet presAssocID="{2DF658D2-DD82-4721-B734-9015490AB611}" presName="connectorText" presStyleLbl="sibTrans1D1" presStyleIdx="4" presStyleCnt="9"/>
      <dgm:spPr/>
    </dgm:pt>
    <dgm:pt modelId="{37DD582A-73B5-41BF-8A1D-14A3456788CF}" type="pres">
      <dgm:prSet presAssocID="{FE01DE21-45B8-43D9-B9AC-352B0D2B1614}" presName="node" presStyleLbl="node1" presStyleIdx="5" presStyleCnt="10">
        <dgm:presLayoutVars>
          <dgm:bulletEnabled val="1"/>
        </dgm:presLayoutVars>
      </dgm:prSet>
      <dgm:spPr/>
    </dgm:pt>
    <dgm:pt modelId="{3CDF369C-FE0B-4466-BC63-9D2B308C3BB1}" type="pres">
      <dgm:prSet presAssocID="{810C7C67-A54C-4E71-AA4D-DB8DFD07A9FE}" presName="sibTrans" presStyleLbl="sibTrans1D1" presStyleIdx="5" presStyleCnt="9"/>
      <dgm:spPr/>
    </dgm:pt>
    <dgm:pt modelId="{8D2ACDA9-311D-44AA-8123-8EA7B142D42C}" type="pres">
      <dgm:prSet presAssocID="{810C7C67-A54C-4E71-AA4D-DB8DFD07A9FE}" presName="connectorText" presStyleLbl="sibTrans1D1" presStyleIdx="5" presStyleCnt="9"/>
      <dgm:spPr/>
    </dgm:pt>
    <dgm:pt modelId="{6F6C803E-445C-44F7-AEA2-E37AF380C3B4}" type="pres">
      <dgm:prSet presAssocID="{673EEA11-5DB9-4266-BEBF-6DD631717A7A}" presName="node" presStyleLbl="node1" presStyleIdx="6" presStyleCnt="10">
        <dgm:presLayoutVars>
          <dgm:bulletEnabled val="1"/>
        </dgm:presLayoutVars>
      </dgm:prSet>
      <dgm:spPr/>
    </dgm:pt>
    <dgm:pt modelId="{8377F32A-EE2B-4757-BBD3-2C1284E35796}" type="pres">
      <dgm:prSet presAssocID="{AB7EFFD1-49A0-4242-BF89-1C73E84C9691}" presName="sibTrans" presStyleLbl="sibTrans1D1" presStyleIdx="6" presStyleCnt="9"/>
      <dgm:spPr/>
    </dgm:pt>
    <dgm:pt modelId="{C17B9917-1EC5-4996-BFB9-5BFCC5376221}" type="pres">
      <dgm:prSet presAssocID="{AB7EFFD1-49A0-4242-BF89-1C73E84C9691}" presName="connectorText" presStyleLbl="sibTrans1D1" presStyleIdx="6" presStyleCnt="9"/>
      <dgm:spPr/>
    </dgm:pt>
    <dgm:pt modelId="{66226A5A-E487-4889-A334-F727B947EEC1}" type="pres">
      <dgm:prSet presAssocID="{2AC29CAD-B483-48BE-AAE3-6564040D426A}" presName="node" presStyleLbl="node1" presStyleIdx="7" presStyleCnt="10">
        <dgm:presLayoutVars>
          <dgm:bulletEnabled val="1"/>
        </dgm:presLayoutVars>
      </dgm:prSet>
      <dgm:spPr/>
    </dgm:pt>
    <dgm:pt modelId="{72390945-6FE1-4BFB-A35B-7AD2342800B0}" type="pres">
      <dgm:prSet presAssocID="{A75DC978-8081-4EE6-885E-88EB408F8D46}" presName="sibTrans" presStyleLbl="sibTrans1D1" presStyleIdx="7" presStyleCnt="9"/>
      <dgm:spPr/>
    </dgm:pt>
    <dgm:pt modelId="{C9F6B283-D662-480E-B2F6-7176DFC048D9}" type="pres">
      <dgm:prSet presAssocID="{A75DC978-8081-4EE6-885E-88EB408F8D46}" presName="connectorText" presStyleLbl="sibTrans1D1" presStyleIdx="7" presStyleCnt="9"/>
      <dgm:spPr/>
    </dgm:pt>
    <dgm:pt modelId="{D75893CA-BF40-4500-A24C-0DC80B68B813}" type="pres">
      <dgm:prSet presAssocID="{6BE1CBC4-6C8C-47D5-9F83-7771A24783DD}" presName="node" presStyleLbl="node1" presStyleIdx="8" presStyleCnt="10">
        <dgm:presLayoutVars>
          <dgm:bulletEnabled val="1"/>
        </dgm:presLayoutVars>
      </dgm:prSet>
      <dgm:spPr/>
    </dgm:pt>
    <dgm:pt modelId="{3177235A-2BDF-4644-9A7B-75A0BB706AF5}" type="pres">
      <dgm:prSet presAssocID="{7CC03462-B656-4616-8A60-3191470C346C}" presName="sibTrans" presStyleLbl="sibTrans1D1" presStyleIdx="8" presStyleCnt="9"/>
      <dgm:spPr/>
    </dgm:pt>
    <dgm:pt modelId="{D3B4EBF8-9EA0-4929-9139-C786C043EEBA}" type="pres">
      <dgm:prSet presAssocID="{7CC03462-B656-4616-8A60-3191470C346C}" presName="connectorText" presStyleLbl="sibTrans1D1" presStyleIdx="8" presStyleCnt="9"/>
      <dgm:spPr/>
    </dgm:pt>
    <dgm:pt modelId="{7BB57EF8-2192-4BDA-8609-B7CB0D68E9B5}" type="pres">
      <dgm:prSet presAssocID="{948A30F6-4A6F-4BAC-B525-33D9986A51FE}" presName="node" presStyleLbl="node1" presStyleIdx="9" presStyleCnt="10">
        <dgm:presLayoutVars>
          <dgm:bulletEnabled val="1"/>
        </dgm:presLayoutVars>
      </dgm:prSet>
      <dgm:spPr/>
    </dgm:pt>
  </dgm:ptLst>
  <dgm:cxnLst>
    <dgm:cxn modelId="{37D54D13-7F6F-449D-92B4-05271FDA1ACC}" type="presOf" srcId="{AB7EFFD1-49A0-4242-BF89-1C73E84C9691}" destId="{8377F32A-EE2B-4757-BBD3-2C1284E35796}" srcOrd="0" destOrd="0" presId="urn:microsoft.com/office/officeart/2016/7/layout/RepeatingBendingProcessNew"/>
    <dgm:cxn modelId="{95347116-612A-4B6E-91F1-C9C8C07EA885}" type="presOf" srcId="{2DF658D2-DD82-4721-B734-9015490AB611}" destId="{CBE0205E-02C8-43F6-9745-CC7FD7B0B3CE}" srcOrd="0" destOrd="0" presId="urn:microsoft.com/office/officeart/2016/7/layout/RepeatingBendingProcessNew"/>
    <dgm:cxn modelId="{A1636317-F87B-450C-9883-C2002A5B4666}" type="presOf" srcId="{7CC03462-B656-4616-8A60-3191470C346C}" destId="{D3B4EBF8-9EA0-4929-9139-C786C043EEBA}" srcOrd="1" destOrd="0" presId="urn:microsoft.com/office/officeart/2016/7/layout/RepeatingBendingProcessNew"/>
    <dgm:cxn modelId="{E6F8B418-D0F3-478A-8197-785FDBED8E0F}" type="presOf" srcId="{09953556-303F-4F5F-9A14-A782D1F2CF31}" destId="{84D90367-6E2B-48EB-8253-3FA9FEBAD318}" srcOrd="1" destOrd="0" presId="urn:microsoft.com/office/officeart/2016/7/layout/RepeatingBendingProcessNew"/>
    <dgm:cxn modelId="{91B23627-9679-4929-BF0B-3ACE4EF97CD3}" type="presOf" srcId="{A6556434-31AB-4045-8B5E-4BC6EE8436F8}" destId="{0683C9C5-E92A-4B5A-B782-E348BF13E15C}" srcOrd="0" destOrd="0" presId="urn:microsoft.com/office/officeart/2016/7/layout/RepeatingBendingProcessNew"/>
    <dgm:cxn modelId="{2F79F532-CA58-4154-AA2F-C9D3A68DCBB9}" type="presOf" srcId="{02F98581-78AD-4528-8F27-9211140BAB9F}" destId="{B7FCDE98-33C7-4E85-90C1-7061FD39E266}" srcOrd="0" destOrd="0" presId="urn:microsoft.com/office/officeart/2016/7/layout/RepeatingBendingProcessNew"/>
    <dgm:cxn modelId="{2FEFD83A-2F47-4006-B8D8-5D61DE5B298E}" srcId="{7484F764-78FC-4E57-9AB7-4869A45264CB}" destId="{A6556434-31AB-4045-8B5E-4BC6EE8436F8}" srcOrd="4" destOrd="0" parTransId="{60EB9053-CA87-4F5B-86C0-112465480C51}" sibTransId="{2DF658D2-DD82-4721-B734-9015490AB611}"/>
    <dgm:cxn modelId="{1C29445C-E170-400D-9B44-B92CE20D540D}" type="presOf" srcId="{B1F967A3-1E9B-445E-AFD4-532CDEC82D00}" destId="{91776D7A-0E5C-4B90-90EE-AEE7E47DF3D4}" srcOrd="0" destOrd="0" presId="urn:microsoft.com/office/officeart/2016/7/layout/RepeatingBendingProcessNew"/>
    <dgm:cxn modelId="{FF7BD35D-8AB3-4363-97E6-F60C7EB84317}" type="presOf" srcId="{7CC03462-B656-4616-8A60-3191470C346C}" destId="{3177235A-2BDF-4644-9A7B-75A0BB706AF5}" srcOrd="0" destOrd="0" presId="urn:microsoft.com/office/officeart/2016/7/layout/RepeatingBendingProcessNew"/>
    <dgm:cxn modelId="{7745EA5D-E4B2-4125-BB84-0B568CE93A68}" srcId="{7484F764-78FC-4E57-9AB7-4869A45264CB}" destId="{948A30F6-4A6F-4BAC-B525-33D9986A51FE}" srcOrd="9" destOrd="0" parTransId="{00A9633A-DD48-4181-89A0-568D9DE9AC9B}" sibTransId="{B82A6333-3410-4190-BA7C-46DC4D6BE19F}"/>
    <dgm:cxn modelId="{7B0FB644-B15B-4DA7-929A-62F05B5EF15A}" type="presOf" srcId="{3FD12F81-8088-4B09-BE7C-91F8B4A43ECA}" destId="{5A4729D5-D657-410E-BB2D-483098697AEB}" srcOrd="1" destOrd="0" presId="urn:microsoft.com/office/officeart/2016/7/layout/RepeatingBendingProcessNew"/>
    <dgm:cxn modelId="{19326A68-C61E-45F3-B93D-C6F1A8310D6D}" type="presOf" srcId="{F24122DD-EE2A-419C-AB7C-3E67BFC48C31}" destId="{B3538295-A328-448C-9B13-DBA12E0B0234}" srcOrd="0" destOrd="0" presId="urn:microsoft.com/office/officeart/2016/7/layout/RepeatingBendingProcessNew"/>
    <dgm:cxn modelId="{1E057A6A-8C24-4EE3-8CA8-A28E3E4090DC}" srcId="{7484F764-78FC-4E57-9AB7-4869A45264CB}" destId="{F24122DD-EE2A-419C-AB7C-3E67BFC48C31}" srcOrd="2" destOrd="0" parTransId="{AA346643-0E6B-4FC1-B36E-A00C7DCB678D}" sibTransId="{007B1C93-5EB9-41BA-AE31-EBF5A78E3E34}"/>
    <dgm:cxn modelId="{C424056C-FFF6-4E80-92B5-F993808F0CAD}" type="presOf" srcId="{A75DC978-8081-4EE6-885E-88EB408F8D46}" destId="{C9F6B283-D662-480E-B2F6-7176DFC048D9}" srcOrd="1" destOrd="0" presId="urn:microsoft.com/office/officeart/2016/7/layout/RepeatingBendingProcessNew"/>
    <dgm:cxn modelId="{6FE5A04F-B658-4E10-89C4-2901424A02CF}" srcId="{7484F764-78FC-4E57-9AB7-4869A45264CB}" destId="{673EEA11-5DB9-4266-BEBF-6DD631717A7A}" srcOrd="6" destOrd="0" parTransId="{54A8BC1C-CA6C-4576-A5B0-C273DF19EDDD}" sibTransId="{AB7EFFD1-49A0-4242-BF89-1C73E84C9691}"/>
    <dgm:cxn modelId="{398E0950-E057-45CD-A094-E09551332EA8}" type="presOf" srcId="{3FD12F81-8088-4B09-BE7C-91F8B4A43ECA}" destId="{4598FBD3-EC17-494E-9768-4795AB026157}" srcOrd="0" destOrd="0" presId="urn:microsoft.com/office/officeart/2016/7/layout/RepeatingBendingProcessNew"/>
    <dgm:cxn modelId="{B15BCC56-EFB8-4F19-8720-6CD158C13A27}" type="presOf" srcId="{09953556-303F-4F5F-9A14-A782D1F2CF31}" destId="{F8188D85-4F16-4D25-9FE7-4BE69C32CDE5}" srcOrd="0" destOrd="0" presId="urn:microsoft.com/office/officeart/2016/7/layout/RepeatingBendingProcessNew"/>
    <dgm:cxn modelId="{F1BE647E-3BC6-4890-87CD-18255D6CA31F}" type="presOf" srcId="{C90D7DFF-2EEE-4B35-A94D-1E80B1D9CBAF}" destId="{05AA913B-DA20-4213-AB68-E4022C3EDC48}" srcOrd="0" destOrd="0" presId="urn:microsoft.com/office/officeart/2016/7/layout/RepeatingBendingProcessNew"/>
    <dgm:cxn modelId="{191EBA86-C35D-4244-A9F1-1A69713D43F5}" type="presOf" srcId="{FE01DE21-45B8-43D9-B9AC-352B0D2B1614}" destId="{37DD582A-73B5-41BF-8A1D-14A3456788CF}" srcOrd="0" destOrd="0" presId="urn:microsoft.com/office/officeart/2016/7/layout/RepeatingBendingProcessNew"/>
    <dgm:cxn modelId="{398FA388-C5FD-44C0-9514-7C6B7284D820}" type="presOf" srcId="{007B1C93-5EB9-41BA-AE31-EBF5A78E3E34}" destId="{2613693B-B05F-4B0D-BFB5-D1159368B6ED}" srcOrd="1" destOrd="0" presId="urn:microsoft.com/office/officeart/2016/7/layout/RepeatingBendingProcessNew"/>
    <dgm:cxn modelId="{CA9E8C95-DE30-4644-A6E0-DB49F52E18D6}" type="presOf" srcId="{6BE1CBC4-6C8C-47D5-9F83-7771A24783DD}" destId="{D75893CA-BF40-4500-A24C-0DC80B68B813}" srcOrd="0" destOrd="0" presId="urn:microsoft.com/office/officeart/2016/7/layout/RepeatingBendingProcessNew"/>
    <dgm:cxn modelId="{F5452D99-D058-4C81-83CC-65F4FDE95D0D}" srcId="{7484F764-78FC-4E57-9AB7-4869A45264CB}" destId="{B1F967A3-1E9B-445E-AFD4-532CDEC82D00}" srcOrd="3" destOrd="0" parTransId="{26669C98-C8B9-4882-996E-7B6E0CC9832D}" sibTransId="{09953556-303F-4F5F-9A14-A782D1F2CF31}"/>
    <dgm:cxn modelId="{B90812A3-4910-4C98-B790-A87151CDB9BF}" type="presOf" srcId="{810C7C67-A54C-4E71-AA4D-DB8DFD07A9FE}" destId="{8D2ACDA9-311D-44AA-8123-8EA7B142D42C}" srcOrd="1" destOrd="0" presId="urn:microsoft.com/office/officeart/2016/7/layout/RepeatingBendingProcessNew"/>
    <dgm:cxn modelId="{8251CBA3-E2AE-4023-8AD7-7702B36DC38C}" type="presOf" srcId="{8E0B412D-E1F8-4694-8153-65BE50FE176F}" destId="{7443AA48-A5B7-4734-B520-2A9879285B78}" srcOrd="1" destOrd="0" presId="urn:microsoft.com/office/officeart/2016/7/layout/RepeatingBendingProcessNew"/>
    <dgm:cxn modelId="{6AB37AAB-153B-4242-A51F-36D184D2EDAE}" srcId="{7484F764-78FC-4E57-9AB7-4869A45264CB}" destId="{6BE1CBC4-6C8C-47D5-9F83-7771A24783DD}" srcOrd="8" destOrd="0" parTransId="{A9C84AC5-DE07-4C14-929E-55D313004702}" sibTransId="{7CC03462-B656-4616-8A60-3191470C346C}"/>
    <dgm:cxn modelId="{233B57B5-8124-48AC-BF5B-D4D116DD7EAB}" srcId="{7484F764-78FC-4E57-9AB7-4869A45264CB}" destId="{C90D7DFF-2EEE-4B35-A94D-1E80B1D9CBAF}" srcOrd="0" destOrd="0" parTransId="{34AC96FE-2C33-4EB2-9C3E-6E0F9AEEAA44}" sibTransId="{8E0B412D-E1F8-4694-8153-65BE50FE176F}"/>
    <dgm:cxn modelId="{7BE711BE-430B-4420-A9C1-CAE26E6F1484}" type="presOf" srcId="{A75DC978-8081-4EE6-885E-88EB408F8D46}" destId="{72390945-6FE1-4BFB-A35B-7AD2342800B0}" srcOrd="0" destOrd="0" presId="urn:microsoft.com/office/officeart/2016/7/layout/RepeatingBendingProcessNew"/>
    <dgm:cxn modelId="{C533CABE-1D29-4AE0-9E6E-F34379476EF5}" type="presOf" srcId="{7484F764-78FC-4E57-9AB7-4869A45264CB}" destId="{1F421609-07BA-4E37-A602-FDC9A30D8CEA}" srcOrd="0" destOrd="0" presId="urn:microsoft.com/office/officeart/2016/7/layout/RepeatingBendingProcessNew"/>
    <dgm:cxn modelId="{7FFE17C5-D005-4608-ADA3-93DB823003C5}" srcId="{7484F764-78FC-4E57-9AB7-4869A45264CB}" destId="{FE01DE21-45B8-43D9-B9AC-352B0D2B1614}" srcOrd="5" destOrd="0" parTransId="{E1C92AC6-046F-4DBC-8237-E6DA5FEFC1BC}" sibTransId="{810C7C67-A54C-4E71-AA4D-DB8DFD07A9FE}"/>
    <dgm:cxn modelId="{F625C4C5-3C7A-48EA-AEC8-CBD95C8602A4}" srcId="{7484F764-78FC-4E57-9AB7-4869A45264CB}" destId="{2AC29CAD-B483-48BE-AAE3-6564040D426A}" srcOrd="7" destOrd="0" parTransId="{6BFAAE58-0AA7-4725-847B-590E7039BE5F}" sibTransId="{A75DC978-8081-4EE6-885E-88EB408F8D46}"/>
    <dgm:cxn modelId="{75A03BD5-5517-4EE1-811B-D74FFA88A6E0}" type="presOf" srcId="{948A30F6-4A6F-4BAC-B525-33D9986A51FE}" destId="{7BB57EF8-2192-4BDA-8609-B7CB0D68E9B5}" srcOrd="0" destOrd="0" presId="urn:microsoft.com/office/officeart/2016/7/layout/RepeatingBendingProcessNew"/>
    <dgm:cxn modelId="{8A4551D9-1B5E-4EE8-B9B6-602242BFF995}" type="presOf" srcId="{8E0B412D-E1F8-4694-8153-65BE50FE176F}" destId="{28A351CA-85E7-4ABC-B63C-7BED816273EC}" srcOrd="0" destOrd="0" presId="urn:microsoft.com/office/officeart/2016/7/layout/RepeatingBendingProcessNew"/>
    <dgm:cxn modelId="{4E0E63DB-3265-4D7C-AB93-5CFE2A221EE7}" type="presOf" srcId="{AB7EFFD1-49A0-4242-BF89-1C73E84C9691}" destId="{C17B9917-1EC5-4996-BFB9-5BFCC5376221}" srcOrd="1" destOrd="0" presId="urn:microsoft.com/office/officeart/2016/7/layout/RepeatingBendingProcessNew"/>
    <dgm:cxn modelId="{B77AC5DF-7F28-47AC-AC04-56F40E161FD4}" type="presOf" srcId="{673EEA11-5DB9-4266-BEBF-6DD631717A7A}" destId="{6F6C803E-445C-44F7-AEA2-E37AF380C3B4}" srcOrd="0" destOrd="0" presId="urn:microsoft.com/office/officeart/2016/7/layout/RepeatingBendingProcessNew"/>
    <dgm:cxn modelId="{DC923CE1-78C5-4FD4-9F3B-B7AD51B6B38E}" type="presOf" srcId="{2AC29CAD-B483-48BE-AAE3-6564040D426A}" destId="{66226A5A-E487-4889-A334-F727B947EEC1}" srcOrd="0" destOrd="0" presId="urn:microsoft.com/office/officeart/2016/7/layout/RepeatingBendingProcessNew"/>
    <dgm:cxn modelId="{543CB5E4-3ED6-45B9-B45C-06E26A42AF8A}" type="presOf" srcId="{2DF658D2-DD82-4721-B734-9015490AB611}" destId="{88C9AA48-8D44-49CA-A1DA-A884C9F789EE}" srcOrd="1" destOrd="0" presId="urn:microsoft.com/office/officeart/2016/7/layout/RepeatingBendingProcessNew"/>
    <dgm:cxn modelId="{30714CE6-60F8-47BF-94F6-BCD9C42D5354}" srcId="{7484F764-78FC-4E57-9AB7-4869A45264CB}" destId="{02F98581-78AD-4528-8F27-9211140BAB9F}" srcOrd="1" destOrd="0" parTransId="{94F627D8-17CC-46E1-AB50-1D2E928C6430}" sibTransId="{3FD12F81-8088-4B09-BE7C-91F8B4A43ECA}"/>
    <dgm:cxn modelId="{5EB3C4ED-9AD7-4BAA-8BD8-8E529C405FA9}" type="presOf" srcId="{810C7C67-A54C-4E71-AA4D-DB8DFD07A9FE}" destId="{3CDF369C-FE0B-4466-BC63-9D2B308C3BB1}" srcOrd="0" destOrd="0" presId="urn:microsoft.com/office/officeart/2016/7/layout/RepeatingBendingProcessNew"/>
    <dgm:cxn modelId="{33B15FFE-7CB2-42EE-8B02-D2643D23A737}" type="presOf" srcId="{007B1C93-5EB9-41BA-AE31-EBF5A78E3E34}" destId="{90E2E14F-EE5A-46B9-8FE1-18B87E757165}" srcOrd="0" destOrd="0" presId="urn:microsoft.com/office/officeart/2016/7/layout/RepeatingBendingProcessNew"/>
    <dgm:cxn modelId="{463F5597-1F90-4DE0-BAD3-71041F2E51D3}" type="presParOf" srcId="{1F421609-07BA-4E37-A602-FDC9A30D8CEA}" destId="{05AA913B-DA20-4213-AB68-E4022C3EDC48}" srcOrd="0" destOrd="0" presId="urn:microsoft.com/office/officeart/2016/7/layout/RepeatingBendingProcessNew"/>
    <dgm:cxn modelId="{F9221631-A564-4096-8E59-E68B59F4E881}" type="presParOf" srcId="{1F421609-07BA-4E37-A602-FDC9A30D8CEA}" destId="{28A351CA-85E7-4ABC-B63C-7BED816273EC}" srcOrd="1" destOrd="0" presId="urn:microsoft.com/office/officeart/2016/7/layout/RepeatingBendingProcessNew"/>
    <dgm:cxn modelId="{529BBEFD-54B4-4740-BDA7-D2F5409EEA2F}" type="presParOf" srcId="{28A351CA-85E7-4ABC-B63C-7BED816273EC}" destId="{7443AA48-A5B7-4734-B520-2A9879285B78}" srcOrd="0" destOrd="0" presId="urn:microsoft.com/office/officeart/2016/7/layout/RepeatingBendingProcessNew"/>
    <dgm:cxn modelId="{0B43F19C-B090-4C0B-AC0D-CCB8ECFBE59C}" type="presParOf" srcId="{1F421609-07BA-4E37-A602-FDC9A30D8CEA}" destId="{B7FCDE98-33C7-4E85-90C1-7061FD39E266}" srcOrd="2" destOrd="0" presId="urn:microsoft.com/office/officeart/2016/7/layout/RepeatingBendingProcessNew"/>
    <dgm:cxn modelId="{FDA15A02-B357-4197-98AF-B95BFE20E297}" type="presParOf" srcId="{1F421609-07BA-4E37-A602-FDC9A30D8CEA}" destId="{4598FBD3-EC17-494E-9768-4795AB026157}" srcOrd="3" destOrd="0" presId="urn:microsoft.com/office/officeart/2016/7/layout/RepeatingBendingProcessNew"/>
    <dgm:cxn modelId="{24B6AC87-AF26-42AC-9985-44EED7100B35}" type="presParOf" srcId="{4598FBD3-EC17-494E-9768-4795AB026157}" destId="{5A4729D5-D657-410E-BB2D-483098697AEB}" srcOrd="0" destOrd="0" presId="urn:microsoft.com/office/officeart/2016/7/layout/RepeatingBendingProcessNew"/>
    <dgm:cxn modelId="{467BBC48-D36F-48EE-8C50-6FDB3C8B501C}" type="presParOf" srcId="{1F421609-07BA-4E37-A602-FDC9A30D8CEA}" destId="{B3538295-A328-448C-9B13-DBA12E0B0234}" srcOrd="4" destOrd="0" presId="urn:microsoft.com/office/officeart/2016/7/layout/RepeatingBendingProcessNew"/>
    <dgm:cxn modelId="{06C6307E-32B3-4A89-A1E1-AD69707512ED}" type="presParOf" srcId="{1F421609-07BA-4E37-A602-FDC9A30D8CEA}" destId="{90E2E14F-EE5A-46B9-8FE1-18B87E757165}" srcOrd="5" destOrd="0" presId="urn:microsoft.com/office/officeart/2016/7/layout/RepeatingBendingProcessNew"/>
    <dgm:cxn modelId="{1078D370-3682-43FC-96E2-7378960EFF0F}" type="presParOf" srcId="{90E2E14F-EE5A-46B9-8FE1-18B87E757165}" destId="{2613693B-B05F-4B0D-BFB5-D1159368B6ED}" srcOrd="0" destOrd="0" presId="urn:microsoft.com/office/officeart/2016/7/layout/RepeatingBendingProcessNew"/>
    <dgm:cxn modelId="{C1955765-34EE-44DA-AE08-FB38F1872266}" type="presParOf" srcId="{1F421609-07BA-4E37-A602-FDC9A30D8CEA}" destId="{91776D7A-0E5C-4B90-90EE-AEE7E47DF3D4}" srcOrd="6" destOrd="0" presId="urn:microsoft.com/office/officeart/2016/7/layout/RepeatingBendingProcessNew"/>
    <dgm:cxn modelId="{B84A3FAA-A691-4FFA-837D-BFA5F56C9BFE}" type="presParOf" srcId="{1F421609-07BA-4E37-A602-FDC9A30D8CEA}" destId="{F8188D85-4F16-4D25-9FE7-4BE69C32CDE5}" srcOrd="7" destOrd="0" presId="urn:microsoft.com/office/officeart/2016/7/layout/RepeatingBendingProcessNew"/>
    <dgm:cxn modelId="{D6956FF6-13C5-47D0-B65F-A6431C433840}" type="presParOf" srcId="{F8188D85-4F16-4D25-9FE7-4BE69C32CDE5}" destId="{84D90367-6E2B-48EB-8253-3FA9FEBAD318}" srcOrd="0" destOrd="0" presId="urn:microsoft.com/office/officeart/2016/7/layout/RepeatingBendingProcessNew"/>
    <dgm:cxn modelId="{CB1D49C4-89C5-4B68-975C-203534D45C31}" type="presParOf" srcId="{1F421609-07BA-4E37-A602-FDC9A30D8CEA}" destId="{0683C9C5-E92A-4B5A-B782-E348BF13E15C}" srcOrd="8" destOrd="0" presId="urn:microsoft.com/office/officeart/2016/7/layout/RepeatingBendingProcessNew"/>
    <dgm:cxn modelId="{72EBAA2C-0C06-4029-BB7E-8DF2D11F1430}" type="presParOf" srcId="{1F421609-07BA-4E37-A602-FDC9A30D8CEA}" destId="{CBE0205E-02C8-43F6-9745-CC7FD7B0B3CE}" srcOrd="9" destOrd="0" presId="urn:microsoft.com/office/officeart/2016/7/layout/RepeatingBendingProcessNew"/>
    <dgm:cxn modelId="{29C78754-6883-4722-B446-F7709E7979FB}" type="presParOf" srcId="{CBE0205E-02C8-43F6-9745-CC7FD7B0B3CE}" destId="{88C9AA48-8D44-49CA-A1DA-A884C9F789EE}" srcOrd="0" destOrd="0" presId="urn:microsoft.com/office/officeart/2016/7/layout/RepeatingBendingProcessNew"/>
    <dgm:cxn modelId="{0C308619-C5F5-4030-A743-90B371976DAE}" type="presParOf" srcId="{1F421609-07BA-4E37-A602-FDC9A30D8CEA}" destId="{37DD582A-73B5-41BF-8A1D-14A3456788CF}" srcOrd="10" destOrd="0" presId="urn:microsoft.com/office/officeart/2016/7/layout/RepeatingBendingProcessNew"/>
    <dgm:cxn modelId="{77A91AD3-795C-42A8-9E93-50586726DBB3}" type="presParOf" srcId="{1F421609-07BA-4E37-A602-FDC9A30D8CEA}" destId="{3CDF369C-FE0B-4466-BC63-9D2B308C3BB1}" srcOrd="11" destOrd="0" presId="urn:microsoft.com/office/officeart/2016/7/layout/RepeatingBendingProcessNew"/>
    <dgm:cxn modelId="{072B49E9-31A3-4E47-A9C2-176CA82EE1BE}" type="presParOf" srcId="{3CDF369C-FE0B-4466-BC63-9D2B308C3BB1}" destId="{8D2ACDA9-311D-44AA-8123-8EA7B142D42C}" srcOrd="0" destOrd="0" presId="urn:microsoft.com/office/officeart/2016/7/layout/RepeatingBendingProcessNew"/>
    <dgm:cxn modelId="{DF790C1D-B921-44E5-ABE1-414FA2D7AFFF}" type="presParOf" srcId="{1F421609-07BA-4E37-A602-FDC9A30D8CEA}" destId="{6F6C803E-445C-44F7-AEA2-E37AF380C3B4}" srcOrd="12" destOrd="0" presId="urn:microsoft.com/office/officeart/2016/7/layout/RepeatingBendingProcessNew"/>
    <dgm:cxn modelId="{5D8A7B86-8FCE-48C6-B0A5-D492D590D2B8}" type="presParOf" srcId="{1F421609-07BA-4E37-A602-FDC9A30D8CEA}" destId="{8377F32A-EE2B-4757-BBD3-2C1284E35796}" srcOrd="13" destOrd="0" presId="urn:microsoft.com/office/officeart/2016/7/layout/RepeatingBendingProcessNew"/>
    <dgm:cxn modelId="{38D4D7B9-DB5A-4361-B69E-F0717E634EA9}" type="presParOf" srcId="{8377F32A-EE2B-4757-BBD3-2C1284E35796}" destId="{C17B9917-1EC5-4996-BFB9-5BFCC5376221}" srcOrd="0" destOrd="0" presId="urn:microsoft.com/office/officeart/2016/7/layout/RepeatingBendingProcessNew"/>
    <dgm:cxn modelId="{B3685DB2-03F8-4AB2-992C-8D1A1691B94A}" type="presParOf" srcId="{1F421609-07BA-4E37-A602-FDC9A30D8CEA}" destId="{66226A5A-E487-4889-A334-F727B947EEC1}" srcOrd="14" destOrd="0" presId="urn:microsoft.com/office/officeart/2016/7/layout/RepeatingBendingProcessNew"/>
    <dgm:cxn modelId="{356B2619-4B5B-40C3-8FFA-8A92FB7ADD54}" type="presParOf" srcId="{1F421609-07BA-4E37-A602-FDC9A30D8CEA}" destId="{72390945-6FE1-4BFB-A35B-7AD2342800B0}" srcOrd="15" destOrd="0" presId="urn:microsoft.com/office/officeart/2016/7/layout/RepeatingBendingProcessNew"/>
    <dgm:cxn modelId="{C57CCBE1-AD77-4095-BD44-62C67AC0E8D7}" type="presParOf" srcId="{72390945-6FE1-4BFB-A35B-7AD2342800B0}" destId="{C9F6B283-D662-480E-B2F6-7176DFC048D9}" srcOrd="0" destOrd="0" presId="urn:microsoft.com/office/officeart/2016/7/layout/RepeatingBendingProcessNew"/>
    <dgm:cxn modelId="{7CC7C1E2-D199-45C5-9F38-B21324E9E3E4}" type="presParOf" srcId="{1F421609-07BA-4E37-A602-FDC9A30D8CEA}" destId="{D75893CA-BF40-4500-A24C-0DC80B68B813}" srcOrd="16" destOrd="0" presId="urn:microsoft.com/office/officeart/2016/7/layout/RepeatingBendingProcessNew"/>
    <dgm:cxn modelId="{752C32B1-A43B-4652-BCFD-F1B14D1396B4}" type="presParOf" srcId="{1F421609-07BA-4E37-A602-FDC9A30D8CEA}" destId="{3177235A-2BDF-4644-9A7B-75A0BB706AF5}" srcOrd="17" destOrd="0" presId="urn:microsoft.com/office/officeart/2016/7/layout/RepeatingBendingProcessNew"/>
    <dgm:cxn modelId="{9BC3DD0B-2C17-4573-8AA1-B96C7BBF05ED}" type="presParOf" srcId="{3177235A-2BDF-4644-9A7B-75A0BB706AF5}" destId="{D3B4EBF8-9EA0-4929-9139-C786C043EEBA}" srcOrd="0" destOrd="0" presId="urn:microsoft.com/office/officeart/2016/7/layout/RepeatingBendingProcessNew"/>
    <dgm:cxn modelId="{2BA41D5C-3055-4332-B9E6-F55F2D4EF71E}" type="presParOf" srcId="{1F421609-07BA-4E37-A602-FDC9A30D8CEA}" destId="{7BB57EF8-2192-4BDA-8609-B7CB0D68E9B5}" srcOrd="1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D64305-E36A-4AFA-BE0C-152554ED9ACD}"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6A830F4F-9DF4-4ADB-BAB4-32A006F60834}">
      <dgm:prSet/>
      <dgm:spPr/>
      <dgm:t>
        <a:bodyPr/>
        <a:lstStyle/>
        <a:p>
          <a:r>
            <a:rPr lang="en-US" dirty="0"/>
            <a:t>Coaching enhances communication by promoting self-reflection and learning.</a:t>
          </a:r>
        </a:p>
      </dgm:t>
    </dgm:pt>
    <dgm:pt modelId="{826A50F7-8C58-41F8-85D2-8E170DB9AF56}" type="parTrans" cxnId="{C36E6DEA-F35B-4369-BC24-DE61CE6FC5C5}">
      <dgm:prSet/>
      <dgm:spPr/>
      <dgm:t>
        <a:bodyPr/>
        <a:lstStyle/>
        <a:p>
          <a:endParaRPr lang="en-US"/>
        </a:p>
      </dgm:t>
    </dgm:pt>
    <dgm:pt modelId="{CFD20475-C3A5-46FE-B478-C644DC605DE6}" type="sibTrans" cxnId="{C36E6DEA-F35B-4369-BC24-DE61CE6FC5C5}">
      <dgm:prSet/>
      <dgm:spPr/>
      <dgm:t>
        <a:bodyPr/>
        <a:lstStyle/>
        <a:p>
          <a:endParaRPr lang="en-US"/>
        </a:p>
      </dgm:t>
    </dgm:pt>
    <dgm:pt modelId="{2463D442-F6CE-4AE3-B39B-7EA7AF26FA24}">
      <dgm:prSet/>
      <dgm:spPr/>
      <dgm:t>
        <a:bodyPr/>
        <a:lstStyle/>
        <a:p>
          <a:r>
            <a:rPr lang="en-US" dirty="0"/>
            <a:t>It involves asking open-ended questions to guide the person toward solutions.</a:t>
          </a:r>
        </a:p>
      </dgm:t>
    </dgm:pt>
    <dgm:pt modelId="{DC9F37B6-0145-4C4D-8805-5C99E525317D}" type="parTrans" cxnId="{EC94309D-0B62-4B7B-84D9-CAA868FF5EB7}">
      <dgm:prSet/>
      <dgm:spPr/>
      <dgm:t>
        <a:bodyPr/>
        <a:lstStyle/>
        <a:p>
          <a:endParaRPr lang="en-US"/>
        </a:p>
      </dgm:t>
    </dgm:pt>
    <dgm:pt modelId="{7085CAE9-52F1-4B81-9E05-C363EC50A038}" type="sibTrans" cxnId="{EC94309D-0B62-4B7B-84D9-CAA868FF5EB7}">
      <dgm:prSet/>
      <dgm:spPr/>
      <dgm:t>
        <a:bodyPr/>
        <a:lstStyle/>
        <a:p>
          <a:endParaRPr lang="en-US"/>
        </a:p>
      </dgm:t>
    </dgm:pt>
    <dgm:pt modelId="{D902C23B-A3D5-4608-9735-F753B516C3C3}">
      <dgm:prSet/>
      <dgm:spPr/>
      <dgm:t>
        <a:bodyPr/>
        <a:lstStyle/>
        <a:p>
          <a:r>
            <a:rPr lang="en-US" dirty="0"/>
            <a:t>**GROW Model**:</a:t>
          </a:r>
        </a:p>
      </dgm:t>
    </dgm:pt>
    <dgm:pt modelId="{41ACFF61-3B25-4AE8-A135-842ECCD462D6}" type="parTrans" cxnId="{D9358CA8-A857-4BF1-BFBE-6EFF0EFB8040}">
      <dgm:prSet/>
      <dgm:spPr/>
      <dgm:t>
        <a:bodyPr/>
        <a:lstStyle/>
        <a:p>
          <a:endParaRPr lang="en-US"/>
        </a:p>
      </dgm:t>
    </dgm:pt>
    <dgm:pt modelId="{923AB664-59ED-4300-BD78-294617EEA55A}" type="sibTrans" cxnId="{D9358CA8-A857-4BF1-BFBE-6EFF0EFB8040}">
      <dgm:prSet/>
      <dgm:spPr/>
      <dgm:t>
        <a:bodyPr/>
        <a:lstStyle/>
        <a:p>
          <a:endParaRPr lang="en-US"/>
        </a:p>
      </dgm:t>
    </dgm:pt>
    <dgm:pt modelId="{03531237-3EC6-414B-8BF9-394F8239779F}">
      <dgm:prSet/>
      <dgm:spPr/>
      <dgm:t>
        <a:bodyPr/>
        <a:lstStyle/>
        <a:p>
          <a:r>
            <a:rPr lang="en-US" dirty="0"/>
            <a:t>Goal: What do you want to achieve?</a:t>
          </a:r>
        </a:p>
      </dgm:t>
    </dgm:pt>
    <dgm:pt modelId="{300FA16B-7D70-432C-8FE4-E11949685143}" type="parTrans" cxnId="{363DC7FA-AC26-4ADD-BB9F-EFF2B7743E3F}">
      <dgm:prSet/>
      <dgm:spPr/>
      <dgm:t>
        <a:bodyPr/>
        <a:lstStyle/>
        <a:p>
          <a:endParaRPr lang="en-US"/>
        </a:p>
      </dgm:t>
    </dgm:pt>
    <dgm:pt modelId="{43742745-AE7F-4052-AAE6-AA536B93341B}" type="sibTrans" cxnId="{363DC7FA-AC26-4ADD-BB9F-EFF2B7743E3F}">
      <dgm:prSet/>
      <dgm:spPr/>
      <dgm:t>
        <a:bodyPr/>
        <a:lstStyle/>
        <a:p>
          <a:endParaRPr lang="en-US"/>
        </a:p>
      </dgm:t>
    </dgm:pt>
    <dgm:pt modelId="{D4DDD8F9-5951-461C-BE74-00447EEDBF30}">
      <dgm:prSet/>
      <dgm:spPr/>
      <dgm:t>
        <a:bodyPr/>
        <a:lstStyle/>
        <a:p>
          <a:r>
            <a:rPr lang="en-US" dirty="0"/>
            <a:t>Reality: What is the current situation?</a:t>
          </a:r>
        </a:p>
      </dgm:t>
    </dgm:pt>
    <dgm:pt modelId="{C7382E46-46C1-459D-86C1-63BB708C3DDA}" type="parTrans" cxnId="{17B04CBD-3B4E-4AF9-AAC4-6D8BC1D8493C}">
      <dgm:prSet/>
      <dgm:spPr/>
      <dgm:t>
        <a:bodyPr/>
        <a:lstStyle/>
        <a:p>
          <a:endParaRPr lang="en-US"/>
        </a:p>
      </dgm:t>
    </dgm:pt>
    <dgm:pt modelId="{7335EF02-9BF9-46EB-BA2F-D6BA76428729}" type="sibTrans" cxnId="{17B04CBD-3B4E-4AF9-AAC4-6D8BC1D8493C}">
      <dgm:prSet/>
      <dgm:spPr/>
      <dgm:t>
        <a:bodyPr/>
        <a:lstStyle/>
        <a:p>
          <a:endParaRPr lang="en-US"/>
        </a:p>
      </dgm:t>
    </dgm:pt>
    <dgm:pt modelId="{ADA00A56-CEE4-40A6-B305-07BD88DC0F78}">
      <dgm:prSet/>
      <dgm:spPr/>
      <dgm:t>
        <a:bodyPr/>
        <a:lstStyle/>
        <a:p>
          <a:r>
            <a:rPr lang="en-US" dirty="0"/>
            <a:t>Options: What are the possible solutions?</a:t>
          </a:r>
        </a:p>
      </dgm:t>
    </dgm:pt>
    <dgm:pt modelId="{0C19AA71-075F-4E23-A5D4-E28D63ECBD75}" type="parTrans" cxnId="{225A08A0-F5AA-44E0-AAA8-2342A3EE0B95}">
      <dgm:prSet/>
      <dgm:spPr/>
      <dgm:t>
        <a:bodyPr/>
        <a:lstStyle/>
        <a:p>
          <a:endParaRPr lang="en-US"/>
        </a:p>
      </dgm:t>
    </dgm:pt>
    <dgm:pt modelId="{CB0DF5E4-2302-4AC9-A396-4D3D42D4210F}" type="sibTrans" cxnId="{225A08A0-F5AA-44E0-AAA8-2342A3EE0B95}">
      <dgm:prSet/>
      <dgm:spPr/>
      <dgm:t>
        <a:bodyPr/>
        <a:lstStyle/>
        <a:p>
          <a:endParaRPr lang="en-US"/>
        </a:p>
      </dgm:t>
    </dgm:pt>
    <dgm:pt modelId="{C9A2D86A-7590-4386-B1DF-41E3BF7E911F}">
      <dgm:prSet/>
      <dgm:spPr/>
      <dgm:t>
        <a:bodyPr/>
        <a:lstStyle/>
        <a:p>
          <a:r>
            <a:rPr lang="en-US" dirty="0"/>
            <a:t>Will: What actions will you take?</a:t>
          </a:r>
        </a:p>
      </dgm:t>
    </dgm:pt>
    <dgm:pt modelId="{0CE94945-569F-4AAB-AB97-BA15FBDA93AF}" type="parTrans" cxnId="{666EC18E-B18B-40DC-9642-10A45CCE0FA4}">
      <dgm:prSet/>
      <dgm:spPr/>
      <dgm:t>
        <a:bodyPr/>
        <a:lstStyle/>
        <a:p>
          <a:endParaRPr lang="en-US"/>
        </a:p>
      </dgm:t>
    </dgm:pt>
    <dgm:pt modelId="{FC76791D-AA0D-44EA-97A9-F6EBBB41BA85}" type="sibTrans" cxnId="{666EC18E-B18B-40DC-9642-10A45CCE0FA4}">
      <dgm:prSet/>
      <dgm:spPr/>
      <dgm:t>
        <a:bodyPr/>
        <a:lstStyle/>
        <a:p>
          <a:endParaRPr lang="en-US"/>
        </a:p>
      </dgm:t>
    </dgm:pt>
    <dgm:pt modelId="{EFBD2221-6924-4C4F-B8C6-780E43EB72FA}">
      <dgm:prSet/>
      <dgm:spPr/>
      <dgm:t>
        <a:bodyPr/>
        <a:lstStyle/>
        <a:p>
          <a:r>
            <a:rPr lang="en-US" dirty="0"/>
            <a:t>Benefits of Coaching:</a:t>
          </a:r>
        </a:p>
      </dgm:t>
    </dgm:pt>
    <dgm:pt modelId="{686EDE2E-DF59-4C85-B565-7DC4134C3F4D}" type="parTrans" cxnId="{6274174D-11BD-476A-976D-E4AC0EEF8A80}">
      <dgm:prSet/>
      <dgm:spPr/>
      <dgm:t>
        <a:bodyPr/>
        <a:lstStyle/>
        <a:p>
          <a:endParaRPr lang="en-US"/>
        </a:p>
      </dgm:t>
    </dgm:pt>
    <dgm:pt modelId="{784A7EB4-5AE7-4B42-96C9-899DCA08D8B7}" type="sibTrans" cxnId="{6274174D-11BD-476A-976D-E4AC0EEF8A80}">
      <dgm:prSet/>
      <dgm:spPr/>
      <dgm:t>
        <a:bodyPr/>
        <a:lstStyle/>
        <a:p>
          <a:endParaRPr lang="en-US"/>
        </a:p>
      </dgm:t>
    </dgm:pt>
    <dgm:pt modelId="{15398BD1-867B-4126-B940-CD82431E7457}">
      <dgm:prSet/>
      <dgm:spPr/>
      <dgm:t>
        <a:bodyPr/>
        <a:lstStyle/>
        <a:p>
          <a:r>
            <a:rPr lang="en-US" dirty="0"/>
            <a:t>Improves problem-solving skills.</a:t>
          </a:r>
        </a:p>
      </dgm:t>
    </dgm:pt>
    <dgm:pt modelId="{E7FD17F3-16ED-430C-BF4F-A6E3A67F6BDD}" type="parTrans" cxnId="{58BEA2EE-033C-43F8-A204-98C0C6749876}">
      <dgm:prSet/>
      <dgm:spPr/>
      <dgm:t>
        <a:bodyPr/>
        <a:lstStyle/>
        <a:p>
          <a:endParaRPr lang="en-US"/>
        </a:p>
      </dgm:t>
    </dgm:pt>
    <dgm:pt modelId="{2A8A7CA5-528A-4E66-9C41-71632436CA8D}" type="sibTrans" cxnId="{58BEA2EE-033C-43F8-A204-98C0C6749876}">
      <dgm:prSet/>
      <dgm:spPr/>
      <dgm:t>
        <a:bodyPr/>
        <a:lstStyle/>
        <a:p>
          <a:endParaRPr lang="en-US"/>
        </a:p>
      </dgm:t>
    </dgm:pt>
    <dgm:pt modelId="{69295691-813E-4A18-B4BE-2642B46392A3}">
      <dgm:prSet/>
      <dgm:spPr/>
      <dgm:t>
        <a:bodyPr/>
        <a:lstStyle/>
        <a:p>
          <a:r>
            <a:rPr lang="en-US" dirty="0"/>
            <a:t>Enhances motivation and performance.</a:t>
          </a:r>
        </a:p>
      </dgm:t>
    </dgm:pt>
    <dgm:pt modelId="{0B072284-E961-4BDC-8E09-6B0AC9CBF8FE}" type="parTrans" cxnId="{8730DA09-6516-486E-902D-CEAEB03CEEE5}">
      <dgm:prSet/>
      <dgm:spPr/>
      <dgm:t>
        <a:bodyPr/>
        <a:lstStyle/>
        <a:p>
          <a:endParaRPr lang="en-US"/>
        </a:p>
      </dgm:t>
    </dgm:pt>
    <dgm:pt modelId="{7CF96F31-4AE2-4E77-B093-67A942727BA0}" type="sibTrans" cxnId="{8730DA09-6516-486E-902D-CEAEB03CEEE5}">
      <dgm:prSet/>
      <dgm:spPr/>
      <dgm:t>
        <a:bodyPr/>
        <a:lstStyle/>
        <a:p>
          <a:endParaRPr lang="en-US"/>
        </a:p>
      </dgm:t>
    </dgm:pt>
    <dgm:pt modelId="{A331A83D-431C-446E-BBC0-857B42E1AF92}">
      <dgm:prSet/>
      <dgm:spPr/>
      <dgm:t>
        <a:bodyPr/>
        <a:lstStyle/>
        <a:p>
          <a:r>
            <a:rPr lang="en-US"/>
            <a:t>(Whitmore, 2009)</a:t>
          </a:r>
        </a:p>
      </dgm:t>
    </dgm:pt>
    <dgm:pt modelId="{D372B2AB-9181-49C7-87A5-3E7F5EFACA37}" type="parTrans" cxnId="{3A49789B-BED4-478D-B4F1-94B2281176AE}">
      <dgm:prSet/>
      <dgm:spPr/>
      <dgm:t>
        <a:bodyPr/>
        <a:lstStyle/>
        <a:p>
          <a:endParaRPr lang="en-US"/>
        </a:p>
      </dgm:t>
    </dgm:pt>
    <dgm:pt modelId="{8873A265-7F17-4C6B-922C-E921D66C8579}" type="sibTrans" cxnId="{3A49789B-BED4-478D-B4F1-94B2281176AE}">
      <dgm:prSet/>
      <dgm:spPr/>
      <dgm:t>
        <a:bodyPr/>
        <a:lstStyle/>
        <a:p>
          <a:endParaRPr lang="en-US"/>
        </a:p>
      </dgm:t>
    </dgm:pt>
    <dgm:pt modelId="{E613429D-7E16-42A2-98DA-A4DFD9067F2F}" type="pres">
      <dgm:prSet presAssocID="{70D64305-E36A-4AFA-BE0C-152554ED9ACD}" presName="diagram" presStyleCnt="0">
        <dgm:presLayoutVars>
          <dgm:dir/>
          <dgm:resizeHandles val="exact"/>
        </dgm:presLayoutVars>
      </dgm:prSet>
      <dgm:spPr/>
    </dgm:pt>
    <dgm:pt modelId="{B4419001-199E-4015-9DDE-E1888FD5F351}" type="pres">
      <dgm:prSet presAssocID="{6A830F4F-9DF4-4ADB-BAB4-32A006F60834}" presName="node" presStyleLbl="node1" presStyleIdx="0" presStyleCnt="11">
        <dgm:presLayoutVars>
          <dgm:bulletEnabled val="1"/>
        </dgm:presLayoutVars>
      </dgm:prSet>
      <dgm:spPr/>
    </dgm:pt>
    <dgm:pt modelId="{9A671445-122B-48EA-9249-36084C00D251}" type="pres">
      <dgm:prSet presAssocID="{CFD20475-C3A5-46FE-B478-C644DC605DE6}" presName="sibTrans" presStyleCnt="0"/>
      <dgm:spPr/>
    </dgm:pt>
    <dgm:pt modelId="{E6D352A3-DE20-4EA9-B111-F034F125B1B8}" type="pres">
      <dgm:prSet presAssocID="{2463D442-F6CE-4AE3-B39B-7EA7AF26FA24}" presName="node" presStyleLbl="node1" presStyleIdx="1" presStyleCnt="11">
        <dgm:presLayoutVars>
          <dgm:bulletEnabled val="1"/>
        </dgm:presLayoutVars>
      </dgm:prSet>
      <dgm:spPr/>
    </dgm:pt>
    <dgm:pt modelId="{DA65EEAB-D470-4029-B0A4-D8F16C73F95A}" type="pres">
      <dgm:prSet presAssocID="{7085CAE9-52F1-4B81-9E05-C363EC50A038}" presName="sibTrans" presStyleCnt="0"/>
      <dgm:spPr/>
    </dgm:pt>
    <dgm:pt modelId="{D4F1180F-83AC-40BC-9FA3-2BDE426D6192}" type="pres">
      <dgm:prSet presAssocID="{D902C23B-A3D5-4608-9735-F753B516C3C3}" presName="node" presStyleLbl="node1" presStyleIdx="2" presStyleCnt="11">
        <dgm:presLayoutVars>
          <dgm:bulletEnabled val="1"/>
        </dgm:presLayoutVars>
      </dgm:prSet>
      <dgm:spPr/>
    </dgm:pt>
    <dgm:pt modelId="{04A7DA01-8AB2-41B6-9061-783BF81AE34B}" type="pres">
      <dgm:prSet presAssocID="{923AB664-59ED-4300-BD78-294617EEA55A}" presName="sibTrans" presStyleCnt="0"/>
      <dgm:spPr/>
    </dgm:pt>
    <dgm:pt modelId="{65194FC2-CAF7-441C-AD5B-5DC352E8129F}" type="pres">
      <dgm:prSet presAssocID="{03531237-3EC6-414B-8BF9-394F8239779F}" presName="node" presStyleLbl="node1" presStyleIdx="3" presStyleCnt="11">
        <dgm:presLayoutVars>
          <dgm:bulletEnabled val="1"/>
        </dgm:presLayoutVars>
      </dgm:prSet>
      <dgm:spPr/>
    </dgm:pt>
    <dgm:pt modelId="{105D882E-5A68-475C-946E-FE9AB6383261}" type="pres">
      <dgm:prSet presAssocID="{43742745-AE7F-4052-AAE6-AA536B93341B}" presName="sibTrans" presStyleCnt="0"/>
      <dgm:spPr/>
    </dgm:pt>
    <dgm:pt modelId="{F740F9C6-2492-4CD4-926A-565EAE773DAF}" type="pres">
      <dgm:prSet presAssocID="{D4DDD8F9-5951-461C-BE74-00447EEDBF30}" presName="node" presStyleLbl="node1" presStyleIdx="4" presStyleCnt="11">
        <dgm:presLayoutVars>
          <dgm:bulletEnabled val="1"/>
        </dgm:presLayoutVars>
      </dgm:prSet>
      <dgm:spPr/>
    </dgm:pt>
    <dgm:pt modelId="{8CCEEB0B-F4F4-45E3-B00A-CA062EA8E8C0}" type="pres">
      <dgm:prSet presAssocID="{7335EF02-9BF9-46EB-BA2F-D6BA76428729}" presName="sibTrans" presStyleCnt="0"/>
      <dgm:spPr/>
    </dgm:pt>
    <dgm:pt modelId="{EE442594-11F6-4284-BE3F-BFE183AD0198}" type="pres">
      <dgm:prSet presAssocID="{ADA00A56-CEE4-40A6-B305-07BD88DC0F78}" presName="node" presStyleLbl="node1" presStyleIdx="5" presStyleCnt="11">
        <dgm:presLayoutVars>
          <dgm:bulletEnabled val="1"/>
        </dgm:presLayoutVars>
      </dgm:prSet>
      <dgm:spPr/>
    </dgm:pt>
    <dgm:pt modelId="{3FEDECEB-54F8-45CB-A86F-08D6EC1F6498}" type="pres">
      <dgm:prSet presAssocID="{CB0DF5E4-2302-4AC9-A396-4D3D42D4210F}" presName="sibTrans" presStyleCnt="0"/>
      <dgm:spPr/>
    </dgm:pt>
    <dgm:pt modelId="{29B12810-5CAE-4591-A1A5-C83076F91FCF}" type="pres">
      <dgm:prSet presAssocID="{C9A2D86A-7590-4386-B1DF-41E3BF7E911F}" presName="node" presStyleLbl="node1" presStyleIdx="6" presStyleCnt="11">
        <dgm:presLayoutVars>
          <dgm:bulletEnabled val="1"/>
        </dgm:presLayoutVars>
      </dgm:prSet>
      <dgm:spPr/>
    </dgm:pt>
    <dgm:pt modelId="{46DB6C8D-D6FE-4D48-802A-38AB1B97A5F6}" type="pres">
      <dgm:prSet presAssocID="{FC76791D-AA0D-44EA-97A9-F6EBBB41BA85}" presName="sibTrans" presStyleCnt="0"/>
      <dgm:spPr/>
    </dgm:pt>
    <dgm:pt modelId="{D18B5AE2-514C-4B40-AEEE-F9438689923D}" type="pres">
      <dgm:prSet presAssocID="{EFBD2221-6924-4C4F-B8C6-780E43EB72FA}" presName="node" presStyleLbl="node1" presStyleIdx="7" presStyleCnt="11">
        <dgm:presLayoutVars>
          <dgm:bulletEnabled val="1"/>
        </dgm:presLayoutVars>
      </dgm:prSet>
      <dgm:spPr/>
    </dgm:pt>
    <dgm:pt modelId="{9BFC413B-8DA4-4D43-B850-C3852508639C}" type="pres">
      <dgm:prSet presAssocID="{784A7EB4-5AE7-4B42-96C9-899DCA08D8B7}" presName="sibTrans" presStyleCnt="0"/>
      <dgm:spPr/>
    </dgm:pt>
    <dgm:pt modelId="{39B71CC4-F2FD-4FD5-AE92-BDBA8520CA0A}" type="pres">
      <dgm:prSet presAssocID="{15398BD1-867B-4126-B940-CD82431E7457}" presName="node" presStyleLbl="node1" presStyleIdx="8" presStyleCnt="11">
        <dgm:presLayoutVars>
          <dgm:bulletEnabled val="1"/>
        </dgm:presLayoutVars>
      </dgm:prSet>
      <dgm:spPr/>
    </dgm:pt>
    <dgm:pt modelId="{D486059F-F537-4BF4-8FCE-35AC2699F8CD}" type="pres">
      <dgm:prSet presAssocID="{2A8A7CA5-528A-4E66-9C41-71632436CA8D}" presName="sibTrans" presStyleCnt="0"/>
      <dgm:spPr/>
    </dgm:pt>
    <dgm:pt modelId="{2F4E789A-C1A5-4F03-B67F-537ED9D06900}" type="pres">
      <dgm:prSet presAssocID="{69295691-813E-4A18-B4BE-2642B46392A3}" presName="node" presStyleLbl="node1" presStyleIdx="9" presStyleCnt="11">
        <dgm:presLayoutVars>
          <dgm:bulletEnabled val="1"/>
        </dgm:presLayoutVars>
      </dgm:prSet>
      <dgm:spPr/>
    </dgm:pt>
    <dgm:pt modelId="{8B1824B0-7452-46AD-842C-16B3399634A0}" type="pres">
      <dgm:prSet presAssocID="{7CF96F31-4AE2-4E77-B093-67A942727BA0}" presName="sibTrans" presStyleCnt="0"/>
      <dgm:spPr/>
    </dgm:pt>
    <dgm:pt modelId="{FF2F70F0-1967-4C71-ABC8-494EEBA33524}" type="pres">
      <dgm:prSet presAssocID="{A331A83D-431C-446E-BBC0-857B42E1AF92}" presName="node" presStyleLbl="node1" presStyleIdx="10" presStyleCnt="11">
        <dgm:presLayoutVars>
          <dgm:bulletEnabled val="1"/>
        </dgm:presLayoutVars>
      </dgm:prSet>
      <dgm:spPr/>
    </dgm:pt>
  </dgm:ptLst>
  <dgm:cxnLst>
    <dgm:cxn modelId="{0A622506-87A1-49CB-AE66-5C3E08DB7535}" type="presOf" srcId="{69295691-813E-4A18-B4BE-2642B46392A3}" destId="{2F4E789A-C1A5-4F03-B67F-537ED9D06900}" srcOrd="0" destOrd="0" presId="urn:microsoft.com/office/officeart/2005/8/layout/default"/>
    <dgm:cxn modelId="{8730DA09-6516-486E-902D-CEAEB03CEEE5}" srcId="{70D64305-E36A-4AFA-BE0C-152554ED9ACD}" destId="{69295691-813E-4A18-B4BE-2642B46392A3}" srcOrd="9" destOrd="0" parTransId="{0B072284-E961-4BDC-8E09-6B0AC9CBF8FE}" sibTransId="{7CF96F31-4AE2-4E77-B093-67A942727BA0}"/>
    <dgm:cxn modelId="{EFCAA10C-05F4-4C2E-90DF-E42765C16B27}" type="presOf" srcId="{03531237-3EC6-414B-8BF9-394F8239779F}" destId="{65194FC2-CAF7-441C-AD5B-5DC352E8129F}" srcOrd="0" destOrd="0" presId="urn:microsoft.com/office/officeart/2005/8/layout/default"/>
    <dgm:cxn modelId="{0243BC26-5CF0-408A-BBB8-09B9F557902A}" type="presOf" srcId="{D4DDD8F9-5951-461C-BE74-00447EEDBF30}" destId="{F740F9C6-2492-4CD4-926A-565EAE773DAF}" srcOrd="0" destOrd="0" presId="urn:microsoft.com/office/officeart/2005/8/layout/default"/>
    <dgm:cxn modelId="{3CBBBC5F-93E8-4851-823E-2534BACA2631}" type="presOf" srcId="{C9A2D86A-7590-4386-B1DF-41E3BF7E911F}" destId="{29B12810-5CAE-4591-A1A5-C83076F91FCF}" srcOrd="0" destOrd="0" presId="urn:microsoft.com/office/officeart/2005/8/layout/default"/>
    <dgm:cxn modelId="{6274174D-11BD-476A-976D-E4AC0EEF8A80}" srcId="{70D64305-E36A-4AFA-BE0C-152554ED9ACD}" destId="{EFBD2221-6924-4C4F-B8C6-780E43EB72FA}" srcOrd="7" destOrd="0" parTransId="{686EDE2E-DF59-4C85-B565-7DC4134C3F4D}" sibTransId="{784A7EB4-5AE7-4B42-96C9-899DCA08D8B7}"/>
    <dgm:cxn modelId="{13B38352-7527-4A75-B572-8C8DC56E817E}" type="presOf" srcId="{6A830F4F-9DF4-4ADB-BAB4-32A006F60834}" destId="{B4419001-199E-4015-9DDE-E1888FD5F351}" srcOrd="0" destOrd="0" presId="urn:microsoft.com/office/officeart/2005/8/layout/default"/>
    <dgm:cxn modelId="{8BCE5D56-D540-494E-94FC-49804241A01B}" type="presOf" srcId="{D902C23B-A3D5-4608-9735-F753B516C3C3}" destId="{D4F1180F-83AC-40BC-9FA3-2BDE426D6192}" srcOrd="0" destOrd="0" presId="urn:microsoft.com/office/officeart/2005/8/layout/default"/>
    <dgm:cxn modelId="{195C1E77-547A-4CC8-911C-59F052BC5B0D}" type="presOf" srcId="{EFBD2221-6924-4C4F-B8C6-780E43EB72FA}" destId="{D18B5AE2-514C-4B40-AEEE-F9438689923D}" srcOrd="0" destOrd="0" presId="urn:microsoft.com/office/officeart/2005/8/layout/default"/>
    <dgm:cxn modelId="{666EC18E-B18B-40DC-9642-10A45CCE0FA4}" srcId="{70D64305-E36A-4AFA-BE0C-152554ED9ACD}" destId="{C9A2D86A-7590-4386-B1DF-41E3BF7E911F}" srcOrd="6" destOrd="0" parTransId="{0CE94945-569F-4AAB-AB97-BA15FBDA93AF}" sibTransId="{FC76791D-AA0D-44EA-97A9-F6EBBB41BA85}"/>
    <dgm:cxn modelId="{32F03B8F-422A-4690-9315-025A274F5A77}" type="presOf" srcId="{2463D442-F6CE-4AE3-B39B-7EA7AF26FA24}" destId="{E6D352A3-DE20-4EA9-B111-F034F125B1B8}" srcOrd="0" destOrd="0" presId="urn:microsoft.com/office/officeart/2005/8/layout/default"/>
    <dgm:cxn modelId="{22B74D96-5E7D-43A8-8294-69EA5B33FC0A}" type="presOf" srcId="{70D64305-E36A-4AFA-BE0C-152554ED9ACD}" destId="{E613429D-7E16-42A2-98DA-A4DFD9067F2F}" srcOrd="0" destOrd="0" presId="urn:microsoft.com/office/officeart/2005/8/layout/default"/>
    <dgm:cxn modelId="{3A49789B-BED4-478D-B4F1-94B2281176AE}" srcId="{70D64305-E36A-4AFA-BE0C-152554ED9ACD}" destId="{A331A83D-431C-446E-BBC0-857B42E1AF92}" srcOrd="10" destOrd="0" parTransId="{D372B2AB-9181-49C7-87A5-3E7F5EFACA37}" sibTransId="{8873A265-7F17-4C6B-922C-E921D66C8579}"/>
    <dgm:cxn modelId="{EC94309D-0B62-4B7B-84D9-CAA868FF5EB7}" srcId="{70D64305-E36A-4AFA-BE0C-152554ED9ACD}" destId="{2463D442-F6CE-4AE3-B39B-7EA7AF26FA24}" srcOrd="1" destOrd="0" parTransId="{DC9F37B6-0145-4C4D-8805-5C99E525317D}" sibTransId="{7085CAE9-52F1-4B81-9E05-C363EC50A038}"/>
    <dgm:cxn modelId="{225A08A0-F5AA-44E0-AAA8-2342A3EE0B95}" srcId="{70D64305-E36A-4AFA-BE0C-152554ED9ACD}" destId="{ADA00A56-CEE4-40A6-B305-07BD88DC0F78}" srcOrd="5" destOrd="0" parTransId="{0C19AA71-075F-4E23-A5D4-E28D63ECBD75}" sibTransId="{CB0DF5E4-2302-4AC9-A396-4D3D42D4210F}"/>
    <dgm:cxn modelId="{D9358CA8-A857-4BF1-BFBE-6EFF0EFB8040}" srcId="{70D64305-E36A-4AFA-BE0C-152554ED9ACD}" destId="{D902C23B-A3D5-4608-9735-F753B516C3C3}" srcOrd="2" destOrd="0" parTransId="{41ACFF61-3B25-4AE8-A135-842ECCD462D6}" sibTransId="{923AB664-59ED-4300-BD78-294617EEA55A}"/>
    <dgm:cxn modelId="{17B04CBD-3B4E-4AF9-AAC4-6D8BC1D8493C}" srcId="{70D64305-E36A-4AFA-BE0C-152554ED9ACD}" destId="{D4DDD8F9-5951-461C-BE74-00447EEDBF30}" srcOrd="4" destOrd="0" parTransId="{C7382E46-46C1-459D-86C1-63BB708C3DDA}" sibTransId="{7335EF02-9BF9-46EB-BA2F-D6BA76428729}"/>
    <dgm:cxn modelId="{FD9CA1D1-E55C-48DE-AE3A-AFA2F3F6B6AE}" type="presOf" srcId="{15398BD1-867B-4126-B940-CD82431E7457}" destId="{39B71CC4-F2FD-4FD5-AE92-BDBA8520CA0A}" srcOrd="0" destOrd="0" presId="urn:microsoft.com/office/officeart/2005/8/layout/default"/>
    <dgm:cxn modelId="{0F0FEFE8-E0B8-424F-9E45-CCFA476F0550}" type="presOf" srcId="{ADA00A56-CEE4-40A6-B305-07BD88DC0F78}" destId="{EE442594-11F6-4284-BE3F-BFE183AD0198}" srcOrd="0" destOrd="0" presId="urn:microsoft.com/office/officeart/2005/8/layout/default"/>
    <dgm:cxn modelId="{C36E6DEA-F35B-4369-BC24-DE61CE6FC5C5}" srcId="{70D64305-E36A-4AFA-BE0C-152554ED9ACD}" destId="{6A830F4F-9DF4-4ADB-BAB4-32A006F60834}" srcOrd="0" destOrd="0" parTransId="{826A50F7-8C58-41F8-85D2-8E170DB9AF56}" sibTransId="{CFD20475-C3A5-46FE-B478-C644DC605DE6}"/>
    <dgm:cxn modelId="{58BEA2EE-033C-43F8-A204-98C0C6749876}" srcId="{70D64305-E36A-4AFA-BE0C-152554ED9ACD}" destId="{15398BD1-867B-4126-B940-CD82431E7457}" srcOrd="8" destOrd="0" parTransId="{E7FD17F3-16ED-430C-BF4F-A6E3A67F6BDD}" sibTransId="{2A8A7CA5-528A-4E66-9C41-71632436CA8D}"/>
    <dgm:cxn modelId="{CE1A8DF4-146B-4102-9E1C-AC34622E84A6}" type="presOf" srcId="{A331A83D-431C-446E-BBC0-857B42E1AF92}" destId="{FF2F70F0-1967-4C71-ABC8-494EEBA33524}" srcOrd="0" destOrd="0" presId="urn:microsoft.com/office/officeart/2005/8/layout/default"/>
    <dgm:cxn modelId="{363DC7FA-AC26-4ADD-BB9F-EFF2B7743E3F}" srcId="{70D64305-E36A-4AFA-BE0C-152554ED9ACD}" destId="{03531237-3EC6-414B-8BF9-394F8239779F}" srcOrd="3" destOrd="0" parTransId="{300FA16B-7D70-432C-8FE4-E11949685143}" sibTransId="{43742745-AE7F-4052-AAE6-AA536B93341B}"/>
    <dgm:cxn modelId="{B0780122-B78C-49B1-8FE3-916362395D09}" type="presParOf" srcId="{E613429D-7E16-42A2-98DA-A4DFD9067F2F}" destId="{B4419001-199E-4015-9DDE-E1888FD5F351}" srcOrd="0" destOrd="0" presId="urn:microsoft.com/office/officeart/2005/8/layout/default"/>
    <dgm:cxn modelId="{2F0C36E8-C217-46AE-9817-4F8E659B8CAE}" type="presParOf" srcId="{E613429D-7E16-42A2-98DA-A4DFD9067F2F}" destId="{9A671445-122B-48EA-9249-36084C00D251}" srcOrd="1" destOrd="0" presId="urn:microsoft.com/office/officeart/2005/8/layout/default"/>
    <dgm:cxn modelId="{D327A2FF-1ABD-4C29-B7BD-F12FBC7F410E}" type="presParOf" srcId="{E613429D-7E16-42A2-98DA-A4DFD9067F2F}" destId="{E6D352A3-DE20-4EA9-B111-F034F125B1B8}" srcOrd="2" destOrd="0" presId="urn:microsoft.com/office/officeart/2005/8/layout/default"/>
    <dgm:cxn modelId="{B1A21148-EC95-480E-B2AF-D0DD216EEE67}" type="presParOf" srcId="{E613429D-7E16-42A2-98DA-A4DFD9067F2F}" destId="{DA65EEAB-D470-4029-B0A4-D8F16C73F95A}" srcOrd="3" destOrd="0" presId="urn:microsoft.com/office/officeart/2005/8/layout/default"/>
    <dgm:cxn modelId="{1145B4DB-A3A7-49FA-A4DD-143EF1BF02E9}" type="presParOf" srcId="{E613429D-7E16-42A2-98DA-A4DFD9067F2F}" destId="{D4F1180F-83AC-40BC-9FA3-2BDE426D6192}" srcOrd="4" destOrd="0" presId="urn:microsoft.com/office/officeart/2005/8/layout/default"/>
    <dgm:cxn modelId="{EFCFD7DB-A113-48ED-A1D5-3330060A807C}" type="presParOf" srcId="{E613429D-7E16-42A2-98DA-A4DFD9067F2F}" destId="{04A7DA01-8AB2-41B6-9061-783BF81AE34B}" srcOrd="5" destOrd="0" presId="urn:microsoft.com/office/officeart/2005/8/layout/default"/>
    <dgm:cxn modelId="{7D9FBEA4-8F70-4636-A0BF-5C08EEE4E3A4}" type="presParOf" srcId="{E613429D-7E16-42A2-98DA-A4DFD9067F2F}" destId="{65194FC2-CAF7-441C-AD5B-5DC352E8129F}" srcOrd="6" destOrd="0" presId="urn:microsoft.com/office/officeart/2005/8/layout/default"/>
    <dgm:cxn modelId="{8AFB2C69-A90D-49B8-A75C-A76FA51BFB97}" type="presParOf" srcId="{E613429D-7E16-42A2-98DA-A4DFD9067F2F}" destId="{105D882E-5A68-475C-946E-FE9AB6383261}" srcOrd="7" destOrd="0" presId="urn:microsoft.com/office/officeart/2005/8/layout/default"/>
    <dgm:cxn modelId="{61496EFD-9ED0-45EF-A8FA-81987BC94513}" type="presParOf" srcId="{E613429D-7E16-42A2-98DA-A4DFD9067F2F}" destId="{F740F9C6-2492-4CD4-926A-565EAE773DAF}" srcOrd="8" destOrd="0" presId="urn:microsoft.com/office/officeart/2005/8/layout/default"/>
    <dgm:cxn modelId="{ACFD7E6D-48BA-4D29-827E-6055042A8EF4}" type="presParOf" srcId="{E613429D-7E16-42A2-98DA-A4DFD9067F2F}" destId="{8CCEEB0B-F4F4-45E3-B00A-CA062EA8E8C0}" srcOrd="9" destOrd="0" presId="urn:microsoft.com/office/officeart/2005/8/layout/default"/>
    <dgm:cxn modelId="{1E836787-7DA8-4D3C-803B-6B0C9C217711}" type="presParOf" srcId="{E613429D-7E16-42A2-98DA-A4DFD9067F2F}" destId="{EE442594-11F6-4284-BE3F-BFE183AD0198}" srcOrd="10" destOrd="0" presId="urn:microsoft.com/office/officeart/2005/8/layout/default"/>
    <dgm:cxn modelId="{72EF0643-E427-4D9B-9DDD-696E5C14323B}" type="presParOf" srcId="{E613429D-7E16-42A2-98DA-A4DFD9067F2F}" destId="{3FEDECEB-54F8-45CB-A86F-08D6EC1F6498}" srcOrd="11" destOrd="0" presId="urn:microsoft.com/office/officeart/2005/8/layout/default"/>
    <dgm:cxn modelId="{E96FA8A0-5388-4C63-B30B-33DCD8F9B370}" type="presParOf" srcId="{E613429D-7E16-42A2-98DA-A4DFD9067F2F}" destId="{29B12810-5CAE-4591-A1A5-C83076F91FCF}" srcOrd="12" destOrd="0" presId="urn:microsoft.com/office/officeart/2005/8/layout/default"/>
    <dgm:cxn modelId="{1482E55F-9821-488F-A50A-8B8592EED229}" type="presParOf" srcId="{E613429D-7E16-42A2-98DA-A4DFD9067F2F}" destId="{46DB6C8D-D6FE-4D48-802A-38AB1B97A5F6}" srcOrd="13" destOrd="0" presId="urn:microsoft.com/office/officeart/2005/8/layout/default"/>
    <dgm:cxn modelId="{6031C9FB-735B-44CD-B314-422079E66E16}" type="presParOf" srcId="{E613429D-7E16-42A2-98DA-A4DFD9067F2F}" destId="{D18B5AE2-514C-4B40-AEEE-F9438689923D}" srcOrd="14" destOrd="0" presId="urn:microsoft.com/office/officeart/2005/8/layout/default"/>
    <dgm:cxn modelId="{CBC2FB12-5EA9-4BF6-BCFD-2462207E64D4}" type="presParOf" srcId="{E613429D-7E16-42A2-98DA-A4DFD9067F2F}" destId="{9BFC413B-8DA4-4D43-B850-C3852508639C}" srcOrd="15" destOrd="0" presId="urn:microsoft.com/office/officeart/2005/8/layout/default"/>
    <dgm:cxn modelId="{62C33DE7-CA01-44E2-B945-6B1973F75FD4}" type="presParOf" srcId="{E613429D-7E16-42A2-98DA-A4DFD9067F2F}" destId="{39B71CC4-F2FD-4FD5-AE92-BDBA8520CA0A}" srcOrd="16" destOrd="0" presId="urn:microsoft.com/office/officeart/2005/8/layout/default"/>
    <dgm:cxn modelId="{C79652BD-7E96-4520-8173-986FEC7C55B4}" type="presParOf" srcId="{E613429D-7E16-42A2-98DA-A4DFD9067F2F}" destId="{D486059F-F537-4BF4-8FCE-35AC2699F8CD}" srcOrd="17" destOrd="0" presId="urn:microsoft.com/office/officeart/2005/8/layout/default"/>
    <dgm:cxn modelId="{7D4FB3F4-E634-49CC-BDB4-F1F1012681A2}" type="presParOf" srcId="{E613429D-7E16-42A2-98DA-A4DFD9067F2F}" destId="{2F4E789A-C1A5-4F03-B67F-537ED9D06900}" srcOrd="18" destOrd="0" presId="urn:microsoft.com/office/officeart/2005/8/layout/default"/>
    <dgm:cxn modelId="{5011A92B-C842-42CB-BDC2-8824E9FAA15F}" type="presParOf" srcId="{E613429D-7E16-42A2-98DA-A4DFD9067F2F}" destId="{8B1824B0-7452-46AD-842C-16B3399634A0}" srcOrd="19" destOrd="0" presId="urn:microsoft.com/office/officeart/2005/8/layout/default"/>
    <dgm:cxn modelId="{1E9866B9-C543-492F-9CE5-7C031FB49A1F}" type="presParOf" srcId="{E613429D-7E16-42A2-98DA-A4DFD9067F2F}" destId="{FF2F70F0-1967-4C71-ABC8-494EEBA33524}"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A351CA-85E7-4ABC-B63C-7BED816273EC}">
      <dsp:nvSpPr>
        <dsp:cNvPr id="0" name=""/>
        <dsp:cNvSpPr/>
      </dsp:nvSpPr>
      <dsp:spPr>
        <a:xfrm>
          <a:off x="1682907" y="736139"/>
          <a:ext cx="355636" cy="91440"/>
        </a:xfrm>
        <a:custGeom>
          <a:avLst/>
          <a:gdLst/>
          <a:ahLst/>
          <a:cxnLst/>
          <a:rect l="0" t="0" r="0" b="0"/>
          <a:pathLst>
            <a:path>
              <a:moveTo>
                <a:pt x="0" y="45720"/>
              </a:moveTo>
              <a:lnTo>
                <a:pt x="355636"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51069" y="779926"/>
        <a:ext cx="19311" cy="3866"/>
      </dsp:txXfrm>
    </dsp:sp>
    <dsp:sp modelId="{05AA913B-DA20-4213-AB68-E4022C3EDC48}">
      <dsp:nvSpPr>
        <dsp:cNvPr id="0" name=""/>
        <dsp:cNvSpPr/>
      </dsp:nvSpPr>
      <dsp:spPr>
        <a:xfrm>
          <a:off x="5418" y="278073"/>
          <a:ext cx="1679288" cy="100757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Active listening is a crucial skill for effective communication.</a:t>
          </a:r>
        </a:p>
      </dsp:txBody>
      <dsp:txXfrm>
        <a:off x="5418" y="278073"/>
        <a:ext cx="1679288" cy="1007573"/>
      </dsp:txXfrm>
    </dsp:sp>
    <dsp:sp modelId="{4598FBD3-EC17-494E-9768-4795AB026157}">
      <dsp:nvSpPr>
        <dsp:cNvPr id="0" name=""/>
        <dsp:cNvSpPr/>
      </dsp:nvSpPr>
      <dsp:spPr>
        <a:xfrm>
          <a:off x="3748431" y="736139"/>
          <a:ext cx="355636" cy="91440"/>
        </a:xfrm>
        <a:custGeom>
          <a:avLst/>
          <a:gdLst/>
          <a:ahLst/>
          <a:cxnLst/>
          <a:rect l="0" t="0" r="0" b="0"/>
          <a:pathLst>
            <a:path>
              <a:moveTo>
                <a:pt x="0" y="45720"/>
              </a:moveTo>
              <a:lnTo>
                <a:pt x="355636" y="45720"/>
              </a:lnTo>
            </a:path>
          </a:pathLst>
        </a:custGeom>
        <a:noFill/>
        <a:ln w="12700" cap="flat" cmpd="sng" algn="ctr">
          <a:solidFill>
            <a:schemeClr val="accent2">
              <a:hueOff val="805452"/>
              <a:satOff val="-2312"/>
              <a:lumOff val="-370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16594" y="779926"/>
        <a:ext cx="19311" cy="3866"/>
      </dsp:txXfrm>
    </dsp:sp>
    <dsp:sp modelId="{B7FCDE98-33C7-4E85-90C1-7061FD39E266}">
      <dsp:nvSpPr>
        <dsp:cNvPr id="0" name=""/>
        <dsp:cNvSpPr/>
      </dsp:nvSpPr>
      <dsp:spPr>
        <a:xfrm>
          <a:off x="2070943" y="278073"/>
          <a:ext cx="1679288" cy="1007573"/>
        </a:xfrm>
        <a:prstGeom prst="rect">
          <a:avLst/>
        </a:prstGeom>
        <a:gradFill rotWithShape="0">
          <a:gsLst>
            <a:gs pos="0">
              <a:schemeClr val="accent2">
                <a:hueOff val="715957"/>
                <a:satOff val="-2055"/>
                <a:lumOff val="-3290"/>
                <a:alphaOff val="0"/>
                <a:satMod val="103000"/>
                <a:lumMod val="102000"/>
                <a:tint val="94000"/>
              </a:schemeClr>
            </a:gs>
            <a:gs pos="50000">
              <a:schemeClr val="accent2">
                <a:hueOff val="715957"/>
                <a:satOff val="-2055"/>
                <a:lumOff val="-3290"/>
                <a:alphaOff val="0"/>
                <a:satMod val="110000"/>
                <a:lumMod val="100000"/>
                <a:shade val="100000"/>
              </a:schemeClr>
            </a:gs>
            <a:gs pos="100000">
              <a:schemeClr val="accent2">
                <a:hueOff val="715957"/>
                <a:satOff val="-2055"/>
                <a:lumOff val="-32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It involves giving full attention, understanding, responding, and remembering.</a:t>
          </a:r>
        </a:p>
      </dsp:txBody>
      <dsp:txXfrm>
        <a:off x="2070943" y="278073"/>
        <a:ext cx="1679288" cy="1007573"/>
      </dsp:txXfrm>
    </dsp:sp>
    <dsp:sp modelId="{90E2E14F-EE5A-46B9-8FE1-18B87E757165}">
      <dsp:nvSpPr>
        <dsp:cNvPr id="0" name=""/>
        <dsp:cNvSpPr/>
      </dsp:nvSpPr>
      <dsp:spPr>
        <a:xfrm>
          <a:off x="5813956" y="736139"/>
          <a:ext cx="355636" cy="91440"/>
        </a:xfrm>
        <a:custGeom>
          <a:avLst/>
          <a:gdLst/>
          <a:ahLst/>
          <a:cxnLst/>
          <a:rect l="0" t="0" r="0" b="0"/>
          <a:pathLst>
            <a:path>
              <a:moveTo>
                <a:pt x="0" y="45720"/>
              </a:moveTo>
              <a:lnTo>
                <a:pt x="355636" y="45720"/>
              </a:lnTo>
            </a:path>
          </a:pathLst>
        </a:custGeom>
        <a:noFill/>
        <a:ln w="12700" cap="flat" cmpd="sng" algn="ctr">
          <a:solidFill>
            <a:schemeClr val="accent2">
              <a:hueOff val="1610903"/>
              <a:satOff val="-4623"/>
              <a:lumOff val="-74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2118" y="779926"/>
        <a:ext cx="19311" cy="3866"/>
      </dsp:txXfrm>
    </dsp:sp>
    <dsp:sp modelId="{B3538295-A328-448C-9B13-DBA12E0B0234}">
      <dsp:nvSpPr>
        <dsp:cNvPr id="0" name=""/>
        <dsp:cNvSpPr/>
      </dsp:nvSpPr>
      <dsp:spPr>
        <a:xfrm>
          <a:off x="4136468" y="278073"/>
          <a:ext cx="1679288" cy="1007573"/>
        </a:xfrm>
        <a:prstGeom prst="rect">
          <a:avLst/>
        </a:prstGeom>
        <a:gradFill rotWithShape="0">
          <a:gsLst>
            <a:gs pos="0">
              <a:schemeClr val="accent2">
                <a:hueOff val="1431914"/>
                <a:satOff val="-4110"/>
                <a:lumOff val="-6580"/>
                <a:alphaOff val="0"/>
                <a:satMod val="103000"/>
                <a:lumMod val="102000"/>
                <a:tint val="94000"/>
              </a:schemeClr>
            </a:gs>
            <a:gs pos="50000">
              <a:schemeClr val="accent2">
                <a:hueOff val="1431914"/>
                <a:satOff val="-4110"/>
                <a:lumOff val="-6580"/>
                <a:alphaOff val="0"/>
                <a:satMod val="110000"/>
                <a:lumMod val="100000"/>
                <a:shade val="100000"/>
              </a:schemeClr>
            </a:gs>
            <a:gs pos="100000">
              <a:schemeClr val="accent2">
                <a:hueOff val="1431914"/>
                <a:satOff val="-4110"/>
                <a:lumOff val="-658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b="1" kern="1200"/>
            <a:t>Benefits:</a:t>
          </a:r>
          <a:endParaRPr lang="en-US" sz="1200" kern="1200"/>
        </a:p>
      </dsp:txBody>
      <dsp:txXfrm>
        <a:off x="4136468" y="278073"/>
        <a:ext cx="1679288" cy="1007573"/>
      </dsp:txXfrm>
    </dsp:sp>
    <dsp:sp modelId="{F8188D85-4F16-4D25-9FE7-4BE69C32CDE5}">
      <dsp:nvSpPr>
        <dsp:cNvPr id="0" name=""/>
        <dsp:cNvSpPr/>
      </dsp:nvSpPr>
      <dsp:spPr>
        <a:xfrm>
          <a:off x="845062" y="1283846"/>
          <a:ext cx="6196574" cy="355636"/>
        </a:xfrm>
        <a:custGeom>
          <a:avLst/>
          <a:gdLst/>
          <a:ahLst/>
          <a:cxnLst/>
          <a:rect l="0" t="0" r="0" b="0"/>
          <a:pathLst>
            <a:path>
              <a:moveTo>
                <a:pt x="6196574" y="0"/>
              </a:moveTo>
              <a:lnTo>
                <a:pt x="6196574" y="194918"/>
              </a:lnTo>
              <a:lnTo>
                <a:pt x="0" y="194918"/>
              </a:lnTo>
              <a:lnTo>
                <a:pt x="0" y="355636"/>
              </a:lnTo>
            </a:path>
          </a:pathLst>
        </a:custGeom>
        <a:noFill/>
        <a:ln w="12700" cap="flat" cmpd="sng" algn="ctr">
          <a:solidFill>
            <a:schemeClr val="accent2">
              <a:hueOff val="2416355"/>
              <a:satOff val="-6935"/>
              <a:lumOff val="-1110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88135" y="1459731"/>
        <a:ext cx="310429" cy="3866"/>
      </dsp:txXfrm>
    </dsp:sp>
    <dsp:sp modelId="{91776D7A-0E5C-4B90-90EE-AEE7E47DF3D4}">
      <dsp:nvSpPr>
        <dsp:cNvPr id="0" name=""/>
        <dsp:cNvSpPr/>
      </dsp:nvSpPr>
      <dsp:spPr>
        <a:xfrm>
          <a:off x="6201992" y="278073"/>
          <a:ext cx="1679288" cy="1007573"/>
        </a:xfrm>
        <a:prstGeom prst="rect">
          <a:avLst/>
        </a:prstGeom>
        <a:gradFill rotWithShape="0">
          <a:gsLst>
            <a:gs pos="0">
              <a:schemeClr val="accent2">
                <a:hueOff val="2147871"/>
                <a:satOff val="-6164"/>
                <a:lumOff val="-9870"/>
                <a:alphaOff val="0"/>
                <a:satMod val="103000"/>
                <a:lumMod val="102000"/>
                <a:tint val="94000"/>
              </a:schemeClr>
            </a:gs>
            <a:gs pos="50000">
              <a:schemeClr val="accent2">
                <a:hueOff val="2147871"/>
                <a:satOff val="-6164"/>
                <a:lumOff val="-9870"/>
                <a:alphaOff val="0"/>
                <a:satMod val="110000"/>
                <a:lumMod val="100000"/>
                <a:shade val="100000"/>
              </a:schemeClr>
            </a:gs>
            <a:gs pos="100000">
              <a:schemeClr val="accent2">
                <a:hueOff val="2147871"/>
                <a:satOff val="-6164"/>
                <a:lumOff val="-987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Builds trust and rapport.</a:t>
          </a:r>
        </a:p>
      </dsp:txBody>
      <dsp:txXfrm>
        <a:off x="6201992" y="278073"/>
        <a:ext cx="1679288" cy="1007573"/>
      </dsp:txXfrm>
    </dsp:sp>
    <dsp:sp modelId="{CBE0205E-02C8-43F6-9745-CC7FD7B0B3CE}">
      <dsp:nvSpPr>
        <dsp:cNvPr id="0" name=""/>
        <dsp:cNvSpPr/>
      </dsp:nvSpPr>
      <dsp:spPr>
        <a:xfrm>
          <a:off x="1682907" y="2129949"/>
          <a:ext cx="355636" cy="91440"/>
        </a:xfrm>
        <a:custGeom>
          <a:avLst/>
          <a:gdLst/>
          <a:ahLst/>
          <a:cxnLst/>
          <a:rect l="0" t="0" r="0" b="0"/>
          <a:pathLst>
            <a:path>
              <a:moveTo>
                <a:pt x="0" y="45720"/>
              </a:moveTo>
              <a:lnTo>
                <a:pt x="355636" y="45720"/>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51069" y="2173735"/>
        <a:ext cx="19311" cy="3866"/>
      </dsp:txXfrm>
    </dsp:sp>
    <dsp:sp modelId="{0683C9C5-E92A-4B5A-B782-E348BF13E15C}">
      <dsp:nvSpPr>
        <dsp:cNvPr id="0" name=""/>
        <dsp:cNvSpPr/>
      </dsp:nvSpPr>
      <dsp:spPr>
        <a:xfrm>
          <a:off x="5418" y="1671882"/>
          <a:ext cx="1679288" cy="1007573"/>
        </a:xfrm>
        <a:prstGeom prst="rect">
          <a:avLst/>
        </a:prstGeom>
        <a:gradFill rotWithShape="0">
          <a:gsLst>
            <a:gs pos="0">
              <a:schemeClr val="accent2">
                <a:hueOff val="2863828"/>
                <a:satOff val="-8219"/>
                <a:lumOff val="-13160"/>
                <a:alphaOff val="0"/>
                <a:satMod val="103000"/>
                <a:lumMod val="102000"/>
                <a:tint val="94000"/>
              </a:schemeClr>
            </a:gs>
            <a:gs pos="50000">
              <a:schemeClr val="accent2">
                <a:hueOff val="2863828"/>
                <a:satOff val="-8219"/>
                <a:lumOff val="-13160"/>
                <a:alphaOff val="0"/>
                <a:satMod val="110000"/>
                <a:lumMod val="100000"/>
                <a:shade val="100000"/>
              </a:schemeClr>
            </a:gs>
            <a:gs pos="100000">
              <a:schemeClr val="accent2">
                <a:hueOff val="2863828"/>
                <a:satOff val="-8219"/>
                <a:lumOff val="-1316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Reduces misunderstandings and conflicts.</a:t>
          </a:r>
        </a:p>
      </dsp:txBody>
      <dsp:txXfrm>
        <a:off x="5418" y="1671882"/>
        <a:ext cx="1679288" cy="1007573"/>
      </dsp:txXfrm>
    </dsp:sp>
    <dsp:sp modelId="{3CDF369C-FE0B-4466-BC63-9D2B308C3BB1}">
      <dsp:nvSpPr>
        <dsp:cNvPr id="0" name=""/>
        <dsp:cNvSpPr/>
      </dsp:nvSpPr>
      <dsp:spPr>
        <a:xfrm>
          <a:off x="3748431" y="2129949"/>
          <a:ext cx="355636" cy="91440"/>
        </a:xfrm>
        <a:custGeom>
          <a:avLst/>
          <a:gdLst/>
          <a:ahLst/>
          <a:cxnLst/>
          <a:rect l="0" t="0" r="0" b="0"/>
          <a:pathLst>
            <a:path>
              <a:moveTo>
                <a:pt x="0" y="45720"/>
              </a:moveTo>
              <a:lnTo>
                <a:pt x="355636" y="45720"/>
              </a:lnTo>
            </a:path>
          </a:pathLst>
        </a:custGeom>
        <a:noFill/>
        <a:ln w="12700" cap="flat" cmpd="sng" algn="ctr">
          <a:solidFill>
            <a:schemeClr val="accent2">
              <a:hueOff val="4027259"/>
              <a:satOff val="-11558"/>
              <a:lumOff val="-1850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16594" y="2173735"/>
        <a:ext cx="19311" cy="3866"/>
      </dsp:txXfrm>
    </dsp:sp>
    <dsp:sp modelId="{37DD582A-73B5-41BF-8A1D-14A3456788CF}">
      <dsp:nvSpPr>
        <dsp:cNvPr id="0" name=""/>
        <dsp:cNvSpPr/>
      </dsp:nvSpPr>
      <dsp:spPr>
        <a:xfrm>
          <a:off x="2070943" y="1671882"/>
          <a:ext cx="1679288" cy="1007573"/>
        </a:xfrm>
        <a:prstGeom prst="rect">
          <a:avLst/>
        </a:prstGeom>
        <a:gradFill rotWithShape="0">
          <a:gsLst>
            <a:gs pos="0">
              <a:schemeClr val="accent2">
                <a:hueOff val="3579786"/>
                <a:satOff val="-10274"/>
                <a:lumOff val="-16449"/>
                <a:alphaOff val="0"/>
                <a:satMod val="103000"/>
                <a:lumMod val="102000"/>
                <a:tint val="94000"/>
              </a:schemeClr>
            </a:gs>
            <a:gs pos="50000">
              <a:schemeClr val="accent2">
                <a:hueOff val="3579786"/>
                <a:satOff val="-10274"/>
                <a:lumOff val="-16449"/>
                <a:alphaOff val="0"/>
                <a:satMod val="110000"/>
                <a:lumMod val="100000"/>
                <a:shade val="100000"/>
              </a:schemeClr>
            </a:gs>
            <a:gs pos="100000">
              <a:schemeClr val="accent2">
                <a:hueOff val="3579786"/>
                <a:satOff val="-10274"/>
                <a:lumOff val="-1644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Encourages open communication.</a:t>
          </a:r>
        </a:p>
      </dsp:txBody>
      <dsp:txXfrm>
        <a:off x="2070943" y="1671882"/>
        <a:ext cx="1679288" cy="1007573"/>
      </dsp:txXfrm>
    </dsp:sp>
    <dsp:sp modelId="{8377F32A-EE2B-4757-BBD3-2C1284E35796}">
      <dsp:nvSpPr>
        <dsp:cNvPr id="0" name=""/>
        <dsp:cNvSpPr/>
      </dsp:nvSpPr>
      <dsp:spPr>
        <a:xfrm>
          <a:off x="5813956" y="2129949"/>
          <a:ext cx="355636" cy="91440"/>
        </a:xfrm>
        <a:custGeom>
          <a:avLst/>
          <a:gdLst/>
          <a:ahLst/>
          <a:cxnLst/>
          <a:rect l="0" t="0" r="0" b="0"/>
          <a:pathLst>
            <a:path>
              <a:moveTo>
                <a:pt x="0" y="45720"/>
              </a:moveTo>
              <a:lnTo>
                <a:pt x="355636" y="45720"/>
              </a:lnTo>
            </a:path>
          </a:pathLst>
        </a:custGeom>
        <a:noFill/>
        <a:ln w="12700" cap="flat" cmpd="sng" algn="ctr">
          <a:solidFill>
            <a:schemeClr val="accent2">
              <a:hueOff val="4832710"/>
              <a:satOff val="-13870"/>
              <a:lumOff val="-222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2118" y="2173735"/>
        <a:ext cx="19311" cy="3866"/>
      </dsp:txXfrm>
    </dsp:sp>
    <dsp:sp modelId="{6F6C803E-445C-44F7-AEA2-E37AF380C3B4}">
      <dsp:nvSpPr>
        <dsp:cNvPr id="0" name=""/>
        <dsp:cNvSpPr/>
      </dsp:nvSpPr>
      <dsp:spPr>
        <a:xfrm>
          <a:off x="4136468" y="1671882"/>
          <a:ext cx="1679288" cy="1007573"/>
        </a:xfrm>
        <a:prstGeom prst="rect">
          <a:avLst/>
        </a:prstGeom>
        <a:gradFill rotWithShape="0">
          <a:gsLst>
            <a:gs pos="0">
              <a:schemeClr val="accent2">
                <a:hueOff val="4295743"/>
                <a:satOff val="-12329"/>
                <a:lumOff val="-19739"/>
                <a:alphaOff val="0"/>
                <a:satMod val="103000"/>
                <a:lumMod val="102000"/>
                <a:tint val="94000"/>
              </a:schemeClr>
            </a:gs>
            <a:gs pos="50000">
              <a:schemeClr val="accent2">
                <a:hueOff val="4295743"/>
                <a:satOff val="-12329"/>
                <a:lumOff val="-19739"/>
                <a:alphaOff val="0"/>
                <a:satMod val="110000"/>
                <a:lumMod val="100000"/>
                <a:shade val="100000"/>
              </a:schemeClr>
            </a:gs>
            <a:gs pos="100000">
              <a:schemeClr val="accent2">
                <a:hueOff val="4295743"/>
                <a:satOff val="-12329"/>
                <a:lumOff val="-1973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b="1" kern="1200"/>
            <a:t>Techniques:</a:t>
          </a:r>
          <a:endParaRPr lang="en-US" sz="1200" kern="1200"/>
        </a:p>
      </dsp:txBody>
      <dsp:txXfrm>
        <a:off x="4136468" y="1671882"/>
        <a:ext cx="1679288" cy="1007573"/>
      </dsp:txXfrm>
    </dsp:sp>
    <dsp:sp modelId="{72390945-6FE1-4BFB-A35B-7AD2342800B0}">
      <dsp:nvSpPr>
        <dsp:cNvPr id="0" name=""/>
        <dsp:cNvSpPr/>
      </dsp:nvSpPr>
      <dsp:spPr>
        <a:xfrm>
          <a:off x="845062" y="2677655"/>
          <a:ext cx="6196574" cy="355636"/>
        </a:xfrm>
        <a:custGeom>
          <a:avLst/>
          <a:gdLst/>
          <a:ahLst/>
          <a:cxnLst/>
          <a:rect l="0" t="0" r="0" b="0"/>
          <a:pathLst>
            <a:path>
              <a:moveTo>
                <a:pt x="6196574" y="0"/>
              </a:moveTo>
              <a:lnTo>
                <a:pt x="6196574" y="194918"/>
              </a:lnTo>
              <a:lnTo>
                <a:pt x="0" y="194918"/>
              </a:lnTo>
              <a:lnTo>
                <a:pt x="0" y="355636"/>
              </a:lnTo>
            </a:path>
          </a:pathLst>
        </a:custGeom>
        <a:noFill/>
        <a:ln w="12700" cap="flat" cmpd="sng" algn="ctr">
          <a:solidFill>
            <a:schemeClr val="accent2">
              <a:hueOff val="5638162"/>
              <a:satOff val="-16181"/>
              <a:lumOff val="-2590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88135" y="2853540"/>
        <a:ext cx="310429" cy="3866"/>
      </dsp:txXfrm>
    </dsp:sp>
    <dsp:sp modelId="{66226A5A-E487-4889-A334-F727B947EEC1}">
      <dsp:nvSpPr>
        <dsp:cNvPr id="0" name=""/>
        <dsp:cNvSpPr/>
      </dsp:nvSpPr>
      <dsp:spPr>
        <a:xfrm>
          <a:off x="6201992" y="1671882"/>
          <a:ext cx="1679288" cy="1007573"/>
        </a:xfrm>
        <a:prstGeom prst="rect">
          <a:avLst/>
        </a:prstGeom>
        <a:gradFill rotWithShape="0">
          <a:gsLst>
            <a:gs pos="0">
              <a:schemeClr val="accent2">
                <a:hueOff val="5011700"/>
                <a:satOff val="-14383"/>
                <a:lumOff val="-23029"/>
                <a:alphaOff val="0"/>
                <a:satMod val="103000"/>
                <a:lumMod val="102000"/>
                <a:tint val="94000"/>
              </a:schemeClr>
            </a:gs>
            <a:gs pos="50000">
              <a:schemeClr val="accent2">
                <a:hueOff val="5011700"/>
                <a:satOff val="-14383"/>
                <a:lumOff val="-23029"/>
                <a:alphaOff val="0"/>
                <a:satMod val="110000"/>
                <a:lumMod val="100000"/>
                <a:shade val="100000"/>
              </a:schemeClr>
            </a:gs>
            <a:gs pos="100000">
              <a:schemeClr val="accent2">
                <a:hueOff val="5011700"/>
                <a:satOff val="-14383"/>
                <a:lumOff val="-2302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Reflective listening (paraphrasing and summarizing).</a:t>
          </a:r>
        </a:p>
      </dsp:txBody>
      <dsp:txXfrm>
        <a:off x="6201992" y="1671882"/>
        <a:ext cx="1679288" cy="1007573"/>
      </dsp:txXfrm>
    </dsp:sp>
    <dsp:sp modelId="{3177235A-2BDF-4644-9A7B-75A0BB706AF5}">
      <dsp:nvSpPr>
        <dsp:cNvPr id="0" name=""/>
        <dsp:cNvSpPr/>
      </dsp:nvSpPr>
      <dsp:spPr>
        <a:xfrm>
          <a:off x="1682907" y="3523758"/>
          <a:ext cx="355636" cy="91440"/>
        </a:xfrm>
        <a:custGeom>
          <a:avLst/>
          <a:gdLst/>
          <a:ahLst/>
          <a:cxnLst/>
          <a:rect l="0" t="0" r="0" b="0"/>
          <a:pathLst>
            <a:path>
              <a:moveTo>
                <a:pt x="0" y="45720"/>
              </a:moveTo>
              <a:lnTo>
                <a:pt x="355636"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51069" y="3567545"/>
        <a:ext cx="19311" cy="3866"/>
      </dsp:txXfrm>
    </dsp:sp>
    <dsp:sp modelId="{D75893CA-BF40-4500-A24C-0DC80B68B813}">
      <dsp:nvSpPr>
        <dsp:cNvPr id="0" name=""/>
        <dsp:cNvSpPr/>
      </dsp:nvSpPr>
      <dsp:spPr>
        <a:xfrm>
          <a:off x="5418" y="3065691"/>
          <a:ext cx="1679288" cy="1007573"/>
        </a:xfrm>
        <a:prstGeom prst="rect">
          <a:avLst/>
        </a:prstGeom>
        <a:gradFill rotWithShape="0">
          <a:gsLst>
            <a:gs pos="0">
              <a:schemeClr val="accent2">
                <a:hueOff val="5727657"/>
                <a:satOff val="-16438"/>
                <a:lumOff val="-26319"/>
                <a:alphaOff val="0"/>
                <a:satMod val="103000"/>
                <a:lumMod val="102000"/>
                <a:tint val="94000"/>
              </a:schemeClr>
            </a:gs>
            <a:gs pos="50000">
              <a:schemeClr val="accent2">
                <a:hueOff val="5727657"/>
                <a:satOff val="-16438"/>
                <a:lumOff val="-26319"/>
                <a:alphaOff val="0"/>
                <a:satMod val="110000"/>
                <a:lumMod val="100000"/>
                <a:shade val="100000"/>
              </a:schemeClr>
            </a:gs>
            <a:gs pos="100000">
              <a:schemeClr val="accent2">
                <a:hueOff val="5727657"/>
                <a:satOff val="-16438"/>
                <a:lumOff val="-2631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Using non-verbal cues (eye contact, nodding, open body language).</a:t>
          </a:r>
        </a:p>
      </dsp:txBody>
      <dsp:txXfrm>
        <a:off x="5418" y="3065691"/>
        <a:ext cx="1679288" cy="1007573"/>
      </dsp:txXfrm>
    </dsp:sp>
    <dsp:sp modelId="{7BB57EF8-2192-4BDA-8609-B7CB0D68E9B5}">
      <dsp:nvSpPr>
        <dsp:cNvPr id="0" name=""/>
        <dsp:cNvSpPr/>
      </dsp:nvSpPr>
      <dsp:spPr>
        <a:xfrm>
          <a:off x="2070943" y="3065691"/>
          <a:ext cx="1679288" cy="1007573"/>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287" tIns="86374" rIns="82287" bIns="86374" numCol="1" spcCol="1270" anchor="ctr" anchorCtr="0">
          <a:noAutofit/>
        </a:bodyPr>
        <a:lstStyle/>
        <a:p>
          <a:pPr marL="0" lvl="0" indent="0" algn="ctr" defTabSz="533400">
            <a:lnSpc>
              <a:spcPct val="90000"/>
            </a:lnSpc>
            <a:spcBef>
              <a:spcPct val="0"/>
            </a:spcBef>
            <a:spcAft>
              <a:spcPct val="35000"/>
            </a:spcAft>
            <a:buNone/>
          </a:pPr>
          <a:r>
            <a:rPr lang="en-US" sz="1200" kern="1200"/>
            <a:t>(Egan, 2013; Rogers &amp; Farson, 1979)</a:t>
          </a:r>
        </a:p>
      </dsp:txBody>
      <dsp:txXfrm>
        <a:off x="2070943" y="3065691"/>
        <a:ext cx="1679288" cy="10075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19001-199E-4015-9DDE-E1888FD5F351}">
      <dsp:nvSpPr>
        <dsp:cNvPr id="0" name=""/>
        <dsp:cNvSpPr/>
      </dsp:nvSpPr>
      <dsp:spPr>
        <a:xfrm>
          <a:off x="2310" y="342627"/>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Coaching enhances communication by promoting self-reflection and learning.</a:t>
          </a:r>
        </a:p>
      </dsp:txBody>
      <dsp:txXfrm>
        <a:off x="2310" y="342627"/>
        <a:ext cx="1833041" cy="1099824"/>
      </dsp:txXfrm>
    </dsp:sp>
    <dsp:sp modelId="{E6D352A3-DE20-4EA9-B111-F034F125B1B8}">
      <dsp:nvSpPr>
        <dsp:cNvPr id="0" name=""/>
        <dsp:cNvSpPr/>
      </dsp:nvSpPr>
      <dsp:spPr>
        <a:xfrm>
          <a:off x="2018656" y="342627"/>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It involves asking open-ended questions to guide the person toward solutions.</a:t>
          </a:r>
        </a:p>
      </dsp:txBody>
      <dsp:txXfrm>
        <a:off x="2018656" y="342627"/>
        <a:ext cx="1833041" cy="1099824"/>
      </dsp:txXfrm>
    </dsp:sp>
    <dsp:sp modelId="{D4F1180F-83AC-40BC-9FA3-2BDE426D6192}">
      <dsp:nvSpPr>
        <dsp:cNvPr id="0" name=""/>
        <dsp:cNvSpPr/>
      </dsp:nvSpPr>
      <dsp:spPr>
        <a:xfrm>
          <a:off x="4035002" y="342627"/>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**GROW Model**:</a:t>
          </a:r>
        </a:p>
      </dsp:txBody>
      <dsp:txXfrm>
        <a:off x="4035002" y="342627"/>
        <a:ext cx="1833041" cy="1099824"/>
      </dsp:txXfrm>
    </dsp:sp>
    <dsp:sp modelId="{65194FC2-CAF7-441C-AD5B-5DC352E8129F}">
      <dsp:nvSpPr>
        <dsp:cNvPr id="0" name=""/>
        <dsp:cNvSpPr/>
      </dsp:nvSpPr>
      <dsp:spPr>
        <a:xfrm>
          <a:off x="6051347" y="342627"/>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Goal: What do you want to achieve?</a:t>
          </a:r>
        </a:p>
      </dsp:txBody>
      <dsp:txXfrm>
        <a:off x="6051347" y="342627"/>
        <a:ext cx="1833041" cy="1099824"/>
      </dsp:txXfrm>
    </dsp:sp>
    <dsp:sp modelId="{F740F9C6-2492-4CD4-926A-565EAE773DAF}">
      <dsp:nvSpPr>
        <dsp:cNvPr id="0" name=""/>
        <dsp:cNvSpPr/>
      </dsp:nvSpPr>
      <dsp:spPr>
        <a:xfrm>
          <a:off x="2310" y="1625756"/>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Reality: What is the current situation?</a:t>
          </a:r>
        </a:p>
      </dsp:txBody>
      <dsp:txXfrm>
        <a:off x="2310" y="1625756"/>
        <a:ext cx="1833041" cy="1099824"/>
      </dsp:txXfrm>
    </dsp:sp>
    <dsp:sp modelId="{EE442594-11F6-4284-BE3F-BFE183AD0198}">
      <dsp:nvSpPr>
        <dsp:cNvPr id="0" name=""/>
        <dsp:cNvSpPr/>
      </dsp:nvSpPr>
      <dsp:spPr>
        <a:xfrm>
          <a:off x="2018656" y="1625756"/>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Options: What are the possible solutions?</a:t>
          </a:r>
        </a:p>
      </dsp:txBody>
      <dsp:txXfrm>
        <a:off x="2018656" y="1625756"/>
        <a:ext cx="1833041" cy="1099824"/>
      </dsp:txXfrm>
    </dsp:sp>
    <dsp:sp modelId="{29B12810-5CAE-4591-A1A5-C83076F91FCF}">
      <dsp:nvSpPr>
        <dsp:cNvPr id="0" name=""/>
        <dsp:cNvSpPr/>
      </dsp:nvSpPr>
      <dsp:spPr>
        <a:xfrm>
          <a:off x="4035002" y="1625756"/>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Will: What actions will you take?</a:t>
          </a:r>
        </a:p>
      </dsp:txBody>
      <dsp:txXfrm>
        <a:off x="4035002" y="1625756"/>
        <a:ext cx="1833041" cy="1099824"/>
      </dsp:txXfrm>
    </dsp:sp>
    <dsp:sp modelId="{D18B5AE2-514C-4B40-AEEE-F9438689923D}">
      <dsp:nvSpPr>
        <dsp:cNvPr id="0" name=""/>
        <dsp:cNvSpPr/>
      </dsp:nvSpPr>
      <dsp:spPr>
        <a:xfrm>
          <a:off x="6051347" y="1625756"/>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Benefits of Coaching:</a:t>
          </a:r>
        </a:p>
      </dsp:txBody>
      <dsp:txXfrm>
        <a:off x="6051347" y="1625756"/>
        <a:ext cx="1833041" cy="1099824"/>
      </dsp:txXfrm>
    </dsp:sp>
    <dsp:sp modelId="{39B71CC4-F2FD-4FD5-AE92-BDBA8520CA0A}">
      <dsp:nvSpPr>
        <dsp:cNvPr id="0" name=""/>
        <dsp:cNvSpPr/>
      </dsp:nvSpPr>
      <dsp:spPr>
        <a:xfrm>
          <a:off x="1010483" y="2908885"/>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Improves problem-solving skills.</a:t>
          </a:r>
        </a:p>
      </dsp:txBody>
      <dsp:txXfrm>
        <a:off x="1010483" y="2908885"/>
        <a:ext cx="1833041" cy="1099824"/>
      </dsp:txXfrm>
    </dsp:sp>
    <dsp:sp modelId="{2F4E789A-C1A5-4F03-B67F-537ED9D06900}">
      <dsp:nvSpPr>
        <dsp:cNvPr id="0" name=""/>
        <dsp:cNvSpPr/>
      </dsp:nvSpPr>
      <dsp:spPr>
        <a:xfrm>
          <a:off x="3026829" y="2908885"/>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Enhances motivation and performance.</a:t>
          </a:r>
        </a:p>
      </dsp:txBody>
      <dsp:txXfrm>
        <a:off x="3026829" y="2908885"/>
        <a:ext cx="1833041" cy="1099824"/>
      </dsp:txXfrm>
    </dsp:sp>
    <dsp:sp modelId="{FF2F70F0-1967-4C71-ABC8-494EEBA33524}">
      <dsp:nvSpPr>
        <dsp:cNvPr id="0" name=""/>
        <dsp:cNvSpPr/>
      </dsp:nvSpPr>
      <dsp:spPr>
        <a:xfrm>
          <a:off x="5043174" y="2908885"/>
          <a:ext cx="1833041" cy="109982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(Whitmore, 2009)</a:t>
          </a:r>
        </a:p>
      </dsp:txBody>
      <dsp:txXfrm>
        <a:off x="5043174" y="2908885"/>
        <a:ext cx="1833041" cy="1099824"/>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635AF-1030-C51C-15E2-E90C39EA56F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83FC1C3F-D513-4D69-3C0C-FCD4FE8AA40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199AE6-21CB-E12B-E3A8-0C67D73BE7E5}"/>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EF83834A-A5CE-0746-5010-8D0FDB6601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8E3750-5199-ED96-BF86-0501B538E250}"/>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087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0D450-FF93-38BC-F655-1E61788263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7C2488-7EF7-D7A3-8C15-37B28A171D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539354-B1AD-C211-863A-5C3C1AF9D306}"/>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F37D1BD8-9E03-355F-C277-F4E135330C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0A9E33-571F-0D97-5D02-30A72FFA6F8D}"/>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72734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751D2-9BE6-2AF6-8305-05623FE9E144}"/>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0E3886-9E7A-B96D-8D5D-B55417A5C634}"/>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7E917A-E704-4DDD-B1A5-F611B24909F3}"/>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5C6E6143-7DF5-86B8-7A86-A8E3589B4F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21567-1EF7-9860-4E34-18368952C32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49589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70792-6E1C-E8CC-B852-E61B687738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036552-4514-E01C-8FD0-839E638AF15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BCC5F0-B5D6-E5ED-A0EC-A6265E5C9CAF}"/>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7D3142-B7F8-E244-79D5-6E4C005C8AA2}"/>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6" name="Footer Placeholder 5">
            <a:extLst>
              <a:ext uri="{FF2B5EF4-FFF2-40B4-BE49-F238E27FC236}">
                <a16:creationId xmlns:a16="http://schemas.microsoft.com/office/drawing/2014/main" id="{262F2E2A-CB8E-AF27-35B3-0F51E125B3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28A459-E967-74A8-7F34-63FAA8350BD8}"/>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862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EECC-992B-E8C5-0E9C-632897E54E07}"/>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2AC293-F8D2-E54D-463F-F55910D28CE5}"/>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15AD093A-14AC-CA64-EBF0-76B5D89A0903}"/>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6075A2-34F7-A0B4-C4E1-43DB89EDF66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4FD3BB20-575D-292A-24EA-CD8F1EE8DC5B}"/>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7A76A9-00ED-0F57-EAEB-5CAAD9F6968B}"/>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8" name="Footer Placeholder 7">
            <a:extLst>
              <a:ext uri="{FF2B5EF4-FFF2-40B4-BE49-F238E27FC236}">
                <a16:creationId xmlns:a16="http://schemas.microsoft.com/office/drawing/2014/main" id="{B747796B-1661-18E9-5C77-0C333F38E9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194BCD0-E4C5-C4C5-8D30-580E07EAF2F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29954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05263-DDEF-FB50-9811-B8100F721E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C4A917-D81D-2408-8DCF-FBE1D01A23D7}"/>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4" name="Footer Placeholder 3">
            <a:extLst>
              <a:ext uri="{FF2B5EF4-FFF2-40B4-BE49-F238E27FC236}">
                <a16:creationId xmlns:a16="http://schemas.microsoft.com/office/drawing/2014/main" id="{E26EAA8E-177C-C66E-C335-D2108A8C6DA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8F1238-FE54-0333-5F74-37F9F75A822D}"/>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02194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EC456E-5325-9AD4-1038-412DEDC26FAF}"/>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3" name="Footer Placeholder 2">
            <a:extLst>
              <a:ext uri="{FF2B5EF4-FFF2-40B4-BE49-F238E27FC236}">
                <a16:creationId xmlns:a16="http://schemas.microsoft.com/office/drawing/2014/main" id="{A44F96D3-0286-3426-FC7A-AB36CF4EF1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DEE89F5-F9F3-20A3-7DBD-60BF540FC5FA}"/>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59831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65550-35C6-756F-DCE6-4CEEA9C4B10F}"/>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524C8D-7ECE-7C25-0032-58E4EF6C015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652B412-A5DB-45BD-6D1A-E430C8F51C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57AB83A-35B1-2B4B-51F8-AD8348BC1316}"/>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6" name="Footer Placeholder 5">
            <a:extLst>
              <a:ext uri="{FF2B5EF4-FFF2-40B4-BE49-F238E27FC236}">
                <a16:creationId xmlns:a16="http://schemas.microsoft.com/office/drawing/2014/main" id="{8E6713FF-B31E-31B9-72EB-7C96847E68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6D0196-7E07-04F4-3FD7-6282B2622289}"/>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67152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FB26A-AEF0-1AF5-8200-EA4E6098DB4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F637DB-448C-8E0D-2AB2-469A9F91E070}"/>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1F52B5D1-5FE0-3897-FE86-65540D8AB28B}"/>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BC4777C-1A5E-0C97-CBFC-D55384733B4F}"/>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6" name="Footer Placeholder 5">
            <a:extLst>
              <a:ext uri="{FF2B5EF4-FFF2-40B4-BE49-F238E27FC236}">
                <a16:creationId xmlns:a16="http://schemas.microsoft.com/office/drawing/2014/main" id="{C2B26C14-5DB7-4D1E-4CCC-5983CEB547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43CA71-8004-3209-F215-75BAD292ABDF}"/>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80507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77E99-5AE9-E21E-5981-026868D38FB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13E90E-B696-A8C5-1C33-6F7C5BDE93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8CE672-BA45-5019-D798-97F049F909DE}"/>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DEB1EB5C-BC74-8E8A-1A90-F95A8B803B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52EBEC-F176-BE20-52EB-75BC97B30D04}"/>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97055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CE2D83-A84C-1850-FF92-2FAEEBCF43BD}"/>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E45744-10ED-9685-5F87-D9AB89D81F6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60F685-0C61-F0E1-68D1-3AA1B3F9C709}"/>
              </a:ext>
            </a:extLst>
          </p:cNvPr>
          <p:cNvSpPr>
            <a:spLocks noGrp="1"/>
          </p:cNvSpPr>
          <p:nvPr>
            <p:ph type="dt" sz="half" idx="10"/>
          </p:nvPr>
        </p:nvSpPr>
        <p:spPr/>
        <p:txBody>
          <a:body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549B5DEC-9699-6374-F70A-601E03274E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8483B0-7401-A67A-8C28-A2EBF4D3D0E9}"/>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26754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4F6CF5-FBDD-7DA9-70DB-124FD079945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6C25EC-DA3C-2E51-5CEC-F3510208F8B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06504D-D9E9-6B48-4279-9C95BE47631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5BCAD085-E8A6-8845-BD4E-CB4CCA059FC4}" type="datetimeFigureOut">
              <a:rPr lang="en-US" smtClean="0"/>
              <a:t>3/23/2025</a:t>
            </a:fld>
            <a:endParaRPr lang="en-US"/>
          </a:p>
        </p:txBody>
      </p:sp>
      <p:sp>
        <p:nvSpPr>
          <p:cNvPr id="5" name="Footer Placeholder 4">
            <a:extLst>
              <a:ext uri="{FF2B5EF4-FFF2-40B4-BE49-F238E27FC236}">
                <a16:creationId xmlns:a16="http://schemas.microsoft.com/office/drawing/2014/main" id="{8F2763F9-8019-F818-5AFA-D8EB82633CE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3DEA9BE-5D5B-93F8-DD07-CA0CFEEC6DB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30176318"/>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942996" y="4267832"/>
            <a:ext cx="3604497" cy="1297115"/>
          </a:xfrm>
        </p:spPr>
        <p:txBody>
          <a:bodyPr anchor="t">
            <a:normAutofit/>
          </a:bodyPr>
          <a:lstStyle/>
          <a:p>
            <a:pPr algn="l"/>
            <a:r>
              <a:rPr lang="en-GB" sz="3000">
                <a:solidFill>
                  <a:schemeClr val="tx2"/>
                </a:solidFill>
              </a:rPr>
              <a:t>Effective Communication Skills</a:t>
            </a:r>
          </a:p>
        </p:txBody>
      </p:sp>
      <p:sp>
        <p:nvSpPr>
          <p:cNvPr id="3" name="Subtitle 2"/>
          <p:cNvSpPr>
            <a:spLocks noGrp="1"/>
          </p:cNvSpPr>
          <p:nvPr>
            <p:ph type="subTitle" idx="1"/>
          </p:nvPr>
        </p:nvSpPr>
        <p:spPr>
          <a:xfrm>
            <a:off x="4620647" y="3088889"/>
            <a:ext cx="3926845" cy="1178942"/>
          </a:xfrm>
        </p:spPr>
        <p:txBody>
          <a:bodyPr anchor="b">
            <a:normAutofit/>
          </a:bodyPr>
          <a:lstStyle/>
          <a:p>
            <a:pPr algn="l"/>
            <a:r>
              <a:rPr lang="en-GB" sz="1200" i="1" dirty="0">
                <a:solidFill>
                  <a:schemeClr val="tx2"/>
                </a:solidFill>
              </a:rPr>
              <a:t>University of Wales TSD</a:t>
            </a:r>
          </a:p>
          <a:p>
            <a:pPr algn="l"/>
            <a:r>
              <a:rPr lang="en-GB" sz="1200" i="1" dirty="0">
                <a:solidFill>
                  <a:schemeClr val="tx2"/>
                </a:solidFill>
              </a:rPr>
              <a:t>BMSW4009 – Employability Skills</a:t>
            </a:r>
          </a:p>
          <a:p>
            <a:pPr algn="l"/>
            <a:r>
              <a:rPr lang="en-GB" sz="1200" i="1" dirty="0">
                <a:solidFill>
                  <a:schemeClr val="tx2"/>
                </a:solidFill>
              </a:rPr>
              <a:t>Sobia Saeed 2408468</a:t>
            </a:r>
          </a:p>
          <a:p>
            <a:pPr algn="l"/>
            <a:r>
              <a:rPr lang="en-GB" sz="1200" i="1" dirty="0">
                <a:solidFill>
                  <a:schemeClr val="tx2"/>
                </a:solidFill>
              </a:rPr>
              <a:t>23/03/2025</a:t>
            </a:r>
          </a:p>
        </p:txBody>
      </p:sp>
      <p:pic>
        <p:nvPicPr>
          <p:cNvPr id="7" name="Graphic 6" descr="Head with Gears">
            <a:extLst>
              <a:ext uri="{FF2B5EF4-FFF2-40B4-BE49-F238E27FC236}">
                <a16:creationId xmlns:a16="http://schemas.microsoft.com/office/drawing/2014/main" id="{ADBAA918-4C80-5131-63BA-0885E23751D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5352" y="2333040"/>
            <a:ext cx="3106320" cy="310632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9" y="-5977"/>
            <a:ext cx="467900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Effination</a:t>
            </a:r>
            <a:r>
              <a:rPr lang="en-US" dirty="0"/>
              <a:t> </a:t>
            </a:r>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884419" y="1280679"/>
            <a:ext cx="7375161" cy="1325563"/>
          </a:xfrm>
        </p:spPr>
        <p:txBody>
          <a:bodyPr anchor="b">
            <a:normAutofit/>
          </a:bodyPr>
          <a:lstStyle/>
          <a:p>
            <a:pPr algn="ctr"/>
            <a:r>
              <a:rPr lang="en-GB" sz="3100">
                <a:solidFill>
                  <a:schemeClr val="tx2"/>
                </a:solidFill>
              </a:rPr>
              <a:t>Presentation Overview</a:t>
            </a: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7417" y="0"/>
            <a:ext cx="2926583"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884419" y="2829195"/>
            <a:ext cx="7375161" cy="2693976"/>
          </a:xfrm>
        </p:spPr>
        <p:txBody>
          <a:bodyPr vert="horz" lIns="91440" tIns="45720" rIns="91440" bIns="45720" rtlCol="0" anchor="t">
            <a:normAutofit/>
          </a:bodyPr>
          <a:lstStyle/>
          <a:p>
            <a:pPr marL="0" indent="0">
              <a:buNone/>
            </a:pPr>
            <a:r>
              <a:rPr lang="en-GB" sz="1600" dirty="0">
                <a:solidFill>
                  <a:schemeClr val="tx2"/>
                </a:solidFill>
              </a:rPr>
              <a:t>This presentation will cover:</a:t>
            </a:r>
          </a:p>
          <a:p>
            <a:pPr marL="285750" indent="-285750"/>
            <a:r>
              <a:rPr lang="en-GB" sz="1600" i="1" dirty="0">
                <a:solidFill>
                  <a:schemeClr val="tx2"/>
                </a:solidFill>
              </a:rPr>
              <a:t>Definition of an effective communication</a:t>
            </a:r>
          </a:p>
          <a:p>
            <a:pPr marL="285750" indent="-285750"/>
            <a:r>
              <a:rPr lang="en-GB" sz="1600" i="1" dirty="0">
                <a:solidFill>
                  <a:schemeClr val="tx2"/>
                </a:solidFill>
              </a:rPr>
              <a:t>Berlo's model of communication</a:t>
            </a:r>
          </a:p>
          <a:p>
            <a:pPr marL="285750" indent="-285750"/>
            <a:r>
              <a:rPr lang="en-GB" sz="1600" i="1" dirty="0">
                <a:solidFill>
                  <a:schemeClr val="tx2"/>
                </a:solidFill>
              </a:rPr>
              <a:t>The Importance of Active Listening</a:t>
            </a:r>
            <a:endParaRPr lang="en-GB" sz="1600" dirty="0">
              <a:solidFill>
                <a:schemeClr val="tx2"/>
              </a:solidFill>
            </a:endParaRPr>
          </a:p>
          <a:p>
            <a:r>
              <a:rPr lang="en-GB" sz="1600" i="1" dirty="0">
                <a:solidFill>
                  <a:schemeClr val="tx2"/>
                </a:solidFill>
              </a:rPr>
              <a:t>Coaching as a Communication Tool</a:t>
            </a:r>
          </a:p>
          <a:p>
            <a:r>
              <a:rPr lang="en-GB" sz="1600" i="1" dirty="0">
                <a:solidFill>
                  <a:schemeClr val="tx2"/>
                </a:solidFill>
              </a:rPr>
              <a:t>Transactional Analysis in Communication</a:t>
            </a:r>
          </a:p>
          <a:p>
            <a:r>
              <a:rPr lang="en-GB" sz="1600" i="1" dirty="0">
                <a:solidFill>
                  <a:schemeClr val="tx2"/>
                </a:solidFill>
              </a:rPr>
              <a:t>Understanding the Drama Triangle</a:t>
            </a:r>
          </a:p>
          <a:p>
            <a:r>
              <a:rPr lang="en-GB" sz="1600" i="1" dirty="0">
                <a:solidFill>
                  <a:schemeClr val="tx2"/>
                </a:solidFill>
              </a:rPr>
              <a:t>References</a:t>
            </a: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174211"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0E1DA-81E2-D49F-F090-27A04E4A654D}"/>
              </a:ext>
            </a:extLst>
          </p:cNvPr>
          <p:cNvSpPr>
            <a:spLocks noGrp="1"/>
          </p:cNvSpPr>
          <p:nvPr>
            <p:ph type="title"/>
          </p:nvPr>
        </p:nvSpPr>
        <p:spPr/>
        <p:txBody>
          <a:bodyPr/>
          <a:lstStyle/>
          <a:p>
            <a:r>
              <a:rPr lang="en-US" dirty="0"/>
              <a:t>Effective Communication</a:t>
            </a:r>
          </a:p>
        </p:txBody>
      </p:sp>
      <p:sp>
        <p:nvSpPr>
          <p:cNvPr id="3" name="Content Placeholder 2">
            <a:extLst>
              <a:ext uri="{FF2B5EF4-FFF2-40B4-BE49-F238E27FC236}">
                <a16:creationId xmlns:a16="http://schemas.microsoft.com/office/drawing/2014/main" id="{DEDEF653-0A88-62AC-4819-12DD24716F2C}"/>
              </a:ext>
            </a:extLst>
          </p:cNvPr>
          <p:cNvSpPr>
            <a:spLocks noGrp="1"/>
          </p:cNvSpPr>
          <p:nvPr>
            <p:ph idx="1"/>
          </p:nvPr>
        </p:nvSpPr>
        <p:spPr>
          <a:xfrm>
            <a:off x="628650" y="1959490"/>
            <a:ext cx="7886700" cy="4351338"/>
          </a:xfrm>
        </p:spPr>
        <p:txBody>
          <a:bodyPr vert="horz" lIns="91440" tIns="45720" rIns="91440" bIns="45720" rtlCol="0" anchor="t">
            <a:normAutofit/>
          </a:bodyPr>
          <a:lstStyle/>
          <a:p>
            <a:r>
              <a:rPr lang="en-US" sz="1800" dirty="0">
                <a:solidFill>
                  <a:srgbClr val="001D35"/>
                </a:solidFill>
                <a:ea typeface="+mn-lt"/>
                <a:cs typeface="+mn-lt"/>
              </a:rPr>
              <a:t>Effective communication is the process of successfully conveying information, ideas, or messages so that the intended meaning is understood, and the receiver responds appropriately. </a:t>
            </a:r>
          </a:p>
          <a:p>
            <a:endParaRPr lang="en-US" sz="1800" dirty="0">
              <a:solidFill>
                <a:srgbClr val="001D35"/>
              </a:solidFill>
            </a:endParaRPr>
          </a:p>
          <a:p>
            <a:r>
              <a:rPr lang="en-US" sz="1800" dirty="0">
                <a:solidFill>
                  <a:srgbClr val="001D35"/>
                </a:solidFill>
                <a:ea typeface="+mn-lt"/>
                <a:cs typeface="+mn-lt"/>
              </a:rPr>
              <a:t>In Berlo's SMCR (Source, Message, Channel, Receiver) model, effective communication occurs when the sender and receiver are on the same level, meaning they have comparable skills and understanding, and the message is received and understood as intended. </a:t>
            </a:r>
            <a:endParaRPr lang="en-US" sz="1800" dirty="0">
              <a:solidFill>
                <a:srgbClr val="001D35"/>
              </a:solidFill>
            </a:endParaRPr>
          </a:p>
          <a:p>
            <a:endParaRPr lang="en-US" sz="1600" i="1" dirty="0">
              <a:solidFill>
                <a:srgbClr val="001D35"/>
              </a:solidFill>
            </a:endParaRPr>
          </a:p>
          <a:p>
            <a:r>
              <a:rPr lang="en-US" sz="1600" i="1" dirty="0">
                <a:solidFill>
                  <a:srgbClr val="001D35"/>
                </a:solidFill>
                <a:ea typeface="+mn-lt"/>
                <a:cs typeface="+mn-lt"/>
              </a:rPr>
              <a:t>Study.com, 2025. SMCR Model: Components &amp; Process. </a:t>
            </a:r>
            <a:endParaRPr lang="en-US" sz="1600" i="1">
              <a:solidFill>
                <a:srgbClr val="001D35"/>
              </a:solidFill>
            </a:endParaRPr>
          </a:p>
        </p:txBody>
      </p:sp>
    </p:spTree>
    <p:extLst>
      <p:ext uri="{BB962C8B-B14F-4D97-AF65-F5344CB8AC3E}">
        <p14:creationId xmlns:p14="http://schemas.microsoft.com/office/powerpoint/2010/main" val="4029181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312C2-DBC4-64E9-96BE-33A06541A493}"/>
              </a:ext>
            </a:extLst>
          </p:cNvPr>
          <p:cNvSpPr>
            <a:spLocks noGrp="1"/>
          </p:cNvSpPr>
          <p:nvPr>
            <p:ph type="title"/>
          </p:nvPr>
        </p:nvSpPr>
        <p:spPr/>
        <p:txBody>
          <a:bodyPr/>
          <a:lstStyle/>
          <a:p>
            <a:r>
              <a:rPr lang="en-US" dirty="0"/>
              <a:t>Berlo's SMCR communication model</a:t>
            </a:r>
          </a:p>
        </p:txBody>
      </p:sp>
      <p:sp>
        <p:nvSpPr>
          <p:cNvPr id="3" name="Content Placeholder 2">
            <a:extLst>
              <a:ext uri="{FF2B5EF4-FFF2-40B4-BE49-F238E27FC236}">
                <a16:creationId xmlns:a16="http://schemas.microsoft.com/office/drawing/2014/main" id="{570548AC-D48C-09A0-E07C-89302D3336E5}"/>
              </a:ext>
            </a:extLst>
          </p:cNvPr>
          <p:cNvSpPr>
            <a:spLocks noGrp="1"/>
          </p:cNvSpPr>
          <p:nvPr>
            <p:ph idx="1"/>
          </p:nvPr>
        </p:nvSpPr>
        <p:spPr/>
        <p:txBody>
          <a:bodyPr vert="horz" lIns="91440" tIns="45720" rIns="91440" bIns="45720" rtlCol="0" anchor="t">
            <a:normAutofit/>
          </a:bodyPr>
          <a:lstStyle/>
          <a:p>
            <a:pPr marL="0" indent="0">
              <a:buNone/>
            </a:pPr>
            <a:r>
              <a:rPr lang="en-US" b="1" dirty="0"/>
              <a:t>Four components:</a:t>
            </a:r>
          </a:p>
          <a:p>
            <a:r>
              <a:rPr lang="en-US" dirty="0"/>
              <a:t>Sender</a:t>
            </a:r>
          </a:p>
          <a:p>
            <a:r>
              <a:rPr lang="en-US" dirty="0"/>
              <a:t>Message</a:t>
            </a:r>
          </a:p>
          <a:p>
            <a:r>
              <a:rPr lang="en-US" dirty="0"/>
              <a:t>Channel</a:t>
            </a:r>
          </a:p>
          <a:p>
            <a:r>
              <a:rPr lang="en-US" dirty="0"/>
              <a:t>Message</a:t>
            </a:r>
          </a:p>
          <a:p>
            <a:endParaRPr lang="en-US" dirty="0"/>
          </a:p>
        </p:txBody>
      </p:sp>
      <p:pic>
        <p:nvPicPr>
          <p:cNvPr id="4" name="Picture 3" descr="Berlo's SMCR Model of Communication ...">
            <a:extLst>
              <a:ext uri="{FF2B5EF4-FFF2-40B4-BE49-F238E27FC236}">
                <a16:creationId xmlns:a16="http://schemas.microsoft.com/office/drawing/2014/main" id="{8469D5C9-0CC6-F75D-7277-422727278369}"/>
              </a:ext>
            </a:extLst>
          </p:cNvPr>
          <p:cNvPicPr>
            <a:picLocks noChangeAspect="1"/>
          </p:cNvPicPr>
          <p:nvPr/>
        </p:nvPicPr>
        <p:blipFill>
          <a:blip r:embed="rId2"/>
          <a:stretch>
            <a:fillRect/>
          </a:stretch>
        </p:blipFill>
        <p:spPr>
          <a:xfrm>
            <a:off x="4013887" y="2228418"/>
            <a:ext cx="4308388" cy="2411462"/>
          </a:xfrm>
          <a:prstGeom prst="rect">
            <a:avLst/>
          </a:prstGeom>
        </p:spPr>
      </p:pic>
    </p:spTree>
    <p:extLst>
      <p:ext uri="{BB962C8B-B14F-4D97-AF65-F5344CB8AC3E}">
        <p14:creationId xmlns:p14="http://schemas.microsoft.com/office/powerpoint/2010/main" val="301906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E12EB22-26B4-F94E-4FB2-9E114AAF414E}"/>
              </a:ext>
            </a:extLst>
          </p:cNvPr>
          <p:cNvPicPr>
            <a:picLocks noChangeAspect="1"/>
          </p:cNvPicPr>
          <p:nvPr/>
        </p:nvPicPr>
        <p:blipFill>
          <a:blip r:embed="rId2">
            <a:duotone>
              <a:schemeClr val="bg2">
                <a:shade val="45000"/>
                <a:satMod val="135000"/>
              </a:schemeClr>
              <a:prstClr val="white"/>
            </a:duotone>
          </a:blip>
          <a:srcRect l="6054" r="18947"/>
          <a:stretch/>
        </p:blipFill>
        <p:spPr>
          <a:xfrm>
            <a:off x="20" y="10"/>
            <a:ext cx="9143980" cy="6857990"/>
          </a:xfrm>
          <a:prstGeom prst="rect">
            <a:avLst/>
          </a:prstGeom>
        </p:spPr>
      </p:pic>
      <p:sp>
        <p:nvSpPr>
          <p:cNvPr id="24" name="Rectangle 2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GB"/>
              <a:t>The Importance of Active Listening</a:t>
            </a:r>
          </a:p>
        </p:txBody>
      </p:sp>
      <p:graphicFrame>
        <p:nvGraphicFramePr>
          <p:cNvPr id="5" name="Content Placeholder 2">
            <a:extLst>
              <a:ext uri="{FF2B5EF4-FFF2-40B4-BE49-F238E27FC236}">
                <a16:creationId xmlns:a16="http://schemas.microsoft.com/office/drawing/2014/main" id="{D81083DA-0678-A868-058B-9AA26688ABC2}"/>
              </a:ext>
            </a:extLst>
          </p:cNvPr>
          <p:cNvGraphicFramePr>
            <a:graphicFrameLocks noGrp="1"/>
          </p:cNvGraphicFramePr>
          <p:nvPr>
            <p:ph idx="1"/>
            <p:extLst>
              <p:ext uri="{D42A27DB-BD31-4B8C-83A1-F6EECF244321}">
                <p14:modId xmlns:p14="http://schemas.microsoft.com/office/powerpoint/2010/main" val="3108791762"/>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2E9E34D7-9C14-1D9B-A5D3-0E0B59C24C68}"/>
              </a:ext>
            </a:extLst>
          </p:cNvPr>
          <p:cNvPicPr>
            <a:picLocks noChangeAspect="1"/>
          </p:cNvPicPr>
          <p:nvPr/>
        </p:nvPicPr>
        <p:blipFill>
          <a:blip r:embed="rId2">
            <a:duotone>
              <a:schemeClr val="bg2">
                <a:shade val="45000"/>
                <a:satMod val="135000"/>
              </a:schemeClr>
              <a:prstClr val="white"/>
            </a:duotone>
          </a:blip>
          <a:srcRect r="10999" b="-1"/>
          <a:stretch/>
        </p:blipFill>
        <p:spPr>
          <a:xfrm>
            <a:off x="20" y="10"/>
            <a:ext cx="9143980" cy="6857990"/>
          </a:xfrm>
          <a:prstGeom prst="rect">
            <a:avLst/>
          </a:prstGeom>
        </p:spPr>
      </p:pic>
      <p:sp>
        <p:nvSpPr>
          <p:cNvPr id="22" name="Rectangle 21">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GB"/>
              <a:t>Coaching as a Communication Tool</a:t>
            </a:r>
            <a:endParaRPr lang="en-GB" dirty="0"/>
          </a:p>
        </p:txBody>
      </p:sp>
      <p:graphicFrame>
        <p:nvGraphicFramePr>
          <p:cNvPr id="23" name="Content Placeholder 2">
            <a:extLst>
              <a:ext uri="{FF2B5EF4-FFF2-40B4-BE49-F238E27FC236}">
                <a16:creationId xmlns:a16="http://schemas.microsoft.com/office/drawing/2014/main" id="{363251EF-FD71-D1EE-8003-2D223903336D}"/>
              </a:ext>
            </a:extLst>
          </p:cNvPr>
          <p:cNvGraphicFramePr>
            <a:graphicFrameLocks noGrp="1"/>
          </p:cNvGraphicFramePr>
          <p:nvPr>
            <p:ph idx="1"/>
            <p:extLst>
              <p:ext uri="{D42A27DB-BD31-4B8C-83A1-F6EECF244321}">
                <p14:modId xmlns:p14="http://schemas.microsoft.com/office/powerpoint/2010/main" val="2816119475"/>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dirty="0"/>
              <a:t>Transactional Analysis in Communication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628650" y="1825625"/>
            <a:ext cx="7886700" cy="4351338"/>
          </a:xfrm>
        </p:spPr>
        <p:txBody>
          <a:bodyPr vert="horz" lIns="91440" tIns="45720" rIns="91440" bIns="45720" rtlCol="0" anchor="t">
            <a:noAutofit/>
          </a:bodyPr>
          <a:lstStyle/>
          <a:p>
            <a:pPr marL="0" indent="0">
              <a:buNone/>
            </a:pPr>
            <a:r>
              <a:rPr lang="en-GB" sz="1400" dirty="0"/>
              <a:t>Developed by Eric Berne (1964), TA helps in understanding human interactions.</a:t>
            </a:r>
          </a:p>
          <a:p>
            <a:pPr marL="0" indent="0">
              <a:buNone/>
            </a:pPr>
            <a:endParaRPr lang="en-GB" sz="1400" dirty="0"/>
          </a:p>
          <a:p>
            <a:pPr marL="0" indent="0">
              <a:buNone/>
            </a:pPr>
            <a:r>
              <a:rPr lang="en-GB" sz="1400" b="1" dirty="0"/>
              <a:t>Types of Transactions</a:t>
            </a:r>
            <a:endParaRPr lang="en-GB" sz="1400" dirty="0"/>
          </a:p>
          <a:p>
            <a:pPr marL="0" indent="0">
              <a:buNone/>
            </a:pPr>
            <a:r>
              <a:rPr lang="en-GB" sz="1400" dirty="0"/>
              <a:t>Complementary</a:t>
            </a:r>
          </a:p>
          <a:p>
            <a:pPr marL="0" indent="0">
              <a:buNone/>
            </a:pPr>
            <a:r>
              <a:rPr lang="en-GB" sz="1400" dirty="0"/>
              <a:t>Crossed</a:t>
            </a:r>
          </a:p>
          <a:p>
            <a:pPr marL="0" indent="0">
              <a:buNone/>
            </a:pPr>
            <a:r>
              <a:rPr lang="en-GB" sz="1400" dirty="0"/>
              <a:t>Ulterior </a:t>
            </a:r>
          </a:p>
          <a:p>
            <a:pPr marL="0" indent="0">
              <a:buNone/>
            </a:pPr>
            <a:endParaRPr lang="en-GB" sz="1400" dirty="0"/>
          </a:p>
          <a:p>
            <a:pPr marL="0" indent="0">
              <a:buNone/>
            </a:pPr>
            <a:r>
              <a:rPr lang="en-GB" sz="1400" dirty="0"/>
              <a:t>(Berne, 1964; Stewart &amp; Joines, 2012)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4168866" cy="1325563"/>
          </a:xfrm>
        </p:spPr>
        <p:txBody>
          <a:bodyPr>
            <a:normAutofit/>
          </a:bodyPr>
          <a:lstStyle/>
          <a:p>
            <a:r>
              <a:rPr dirty="0"/>
              <a:t>Understanding the Drama Triangle</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28650" y="1557895"/>
            <a:ext cx="5075028" cy="4351338"/>
          </a:xfrm>
        </p:spPr>
        <p:txBody>
          <a:bodyPr vert="horz" lIns="91440" tIns="45720" rIns="91440" bIns="45720" rtlCol="0" anchor="t">
            <a:noAutofit/>
          </a:bodyPr>
          <a:lstStyle/>
          <a:p>
            <a:pPr marL="0" indent="0">
              <a:buNone/>
            </a:pPr>
            <a:r>
              <a:rPr lang="en-GB" sz="1600" dirty="0"/>
              <a:t>Concept developed by Stephen Karpman (1968) to </a:t>
            </a:r>
            <a:r>
              <a:rPr lang="en-GB" sz="1600" dirty="0" err="1"/>
              <a:t>analyze</a:t>
            </a:r>
            <a:r>
              <a:rPr lang="en-GB" sz="1600" dirty="0"/>
              <a:t> dysfunctional interactions.</a:t>
            </a:r>
          </a:p>
          <a:p>
            <a:pPr marL="0" indent="0">
              <a:buNone/>
            </a:pPr>
            <a:endParaRPr lang="en-GB" sz="1600" dirty="0"/>
          </a:p>
          <a:p>
            <a:pPr marL="0" indent="0">
              <a:buNone/>
            </a:pPr>
            <a:r>
              <a:rPr lang="en-GB" sz="1600" b="1" dirty="0"/>
              <a:t>**Three Roles**:</a:t>
            </a:r>
          </a:p>
          <a:p>
            <a:pPr marL="0" indent="0">
              <a:buNone/>
            </a:pPr>
            <a:r>
              <a:rPr lang="en-GB" sz="1600" b="1" dirty="0"/>
              <a:t>Victim: </a:t>
            </a:r>
            <a:r>
              <a:rPr lang="en-GB" sz="1600" dirty="0"/>
              <a:t>Feels powerless, seeks sympathy. </a:t>
            </a:r>
          </a:p>
          <a:p>
            <a:pPr marL="0" indent="0">
              <a:buNone/>
            </a:pPr>
            <a:r>
              <a:rPr lang="en-GB" sz="1600" b="1" dirty="0"/>
              <a:t>Persecutor: </a:t>
            </a:r>
            <a:r>
              <a:rPr lang="en-GB" sz="1600" dirty="0"/>
              <a:t>Blames and criticizes others.</a:t>
            </a:r>
          </a:p>
          <a:p>
            <a:pPr marL="0" indent="0">
              <a:buNone/>
            </a:pPr>
            <a:r>
              <a:rPr lang="en-GB" sz="1600" b="1" dirty="0"/>
              <a:t>Rescuer: </a:t>
            </a:r>
            <a:r>
              <a:rPr lang="en-GB" sz="1600" dirty="0"/>
              <a:t>Tries to save others, often enabling the victim.</a:t>
            </a:r>
          </a:p>
          <a:p>
            <a:pPr marL="0" indent="0">
              <a:buNone/>
            </a:pPr>
            <a:r>
              <a:rPr lang="en-GB" sz="1600" dirty="0"/>
              <a:t>The Drama Triangle often leads to toxic communication and unresolved conflict.</a:t>
            </a:r>
          </a:p>
          <a:p>
            <a:pPr marL="0" indent="0">
              <a:buNone/>
            </a:pPr>
            <a:endParaRPr lang="en-GB" sz="1600" dirty="0"/>
          </a:p>
          <a:p>
            <a:pPr marL="0" indent="0">
              <a:buNone/>
            </a:pPr>
            <a:r>
              <a:rPr lang="en-GB" sz="1600" b="1" dirty="0"/>
              <a:t>Practical Applications:</a:t>
            </a:r>
          </a:p>
          <a:p>
            <a:pPr marL="0" indent="0">
              <a:buNone/>
            </a:pPr>
            <a:r>
              <a:rPr lang="en-GB" sz="1600" dirty="0"/>
              <a:t>Helps in conflict resolution.</a:t>
            </a:r>
          </a:p>
          <a:p>
            <a:pPr marL="0" indent="0">
              <a:buNone/>
            </a:pPr>
            <a:r>
              <a:rPr lang="en-GB" sz="1600" dirty="0"/>
              <a:t>Encourages healthier communication dynamics.</a:t>
            </a:r>
          </a:p>
          <a:p>
            <a:pPr marL="0" indent="0">
              <a:buNone/>
            </a:pPr>
            <a:endParaRPr lang="en-GB" sz="1600" dirty="0"/>
          </a:p>
          <a:p>
            <a:pPr marL="0" indent="0">
              <a:buNone/>
            </a:pPr>
            <a:r>
              <a:rPr lang="en-GB" sz="1600" dirty="0"/>
              <a:t>(Karpman, 1968; Choy, 1990)</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t>References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628650" y="1825625"/>
            <a:ext cx="7886700" cy="4351338"/>
          </a:xfrm>
        </p:spPr>
        <p:txBody>
          <a:bodyPr vert="horz" lIns="91440" tIns="45720" rIns="91440" bIns="45720" rtlCol="0" anchor="t">
            <a:normAutofit lnSpcReduction="10000"/>
          </a:bodyPr>
          <a:lstStyle/>
          <a:p>
            <a:pPr marL="0" indent="0">
              <a:buNone/>
            </a:pPr>
            <a:r>
              <a:rPr lang="en-GB" sz="1900" dirty="0"/>
              <a:t>Berne, E. (1964). *Games People Play: The Psychology of Human Relationships*. Grove Press.</a:t>
            </a:r>
          </a:p>
          <a:p>
            <a:pPr marL="0" indent="0">
              <a:buNone/>
            </a:pPr>
            <a:r>
              <a:rPr lang="en-GB" sz="1900" dirty="0"/>
              <a:t> Choy, W. (1990). *The Winner’s Triangle*. Transactional Analysis Journal, 20(1), 40-46.</a:t>
            </a:r>
          </a:p>
          <a:p>
            <a:pPr marL="0" indent="0">
              <a:buNone/>
            </a:pPr>
            <a:r>
              <a:rPr lang="en-GB" sz="1900" dirty="0"/>
              <a:t>Egan, G. (2013). *The Skilled Helper: A Problem-Management and Opportunity-Development Approach to Helping*. Cengage Learning.</a:t>
            </a:r>
          </a:p>
          <a:p>
            <a:pPr marL="0" indent="0">
              <a:buNone/>
            </a:pPr>
            <a:r>
              <a:rPr lang="en-GB" sz="1900" dirty="0"/>
              <a:t>Karpman, S. (1968). *Fairy Tales and Script Drama Analysis*. Transactional Analysis Bulletin, 7(26), 39-43.</a:t>
            </a:r>
          </a:p>
          <a:p>
            <a:pPr marL="0" indent="0">
              <a:buNone/>
            </a:pPr>
            <a:r>
              <a:rPr lang="en-GB" sz="1900" dirty="0"/>
              <a:t>Rogers, C.R., &amp; Farson, R.E. (1979). *Active Listening*. University of Chicago Press.</a:t>
            </a:r>
          </a:p>
          <a:p>
            <a:pPr marL="0" indent="0">
              <a:buNone/>
            </a:pPr>
            <a:r>
              <a:rPr lang="en-GB" sz="1900" dirty="0"/>
              <a:t>Stewart, I., &amp; Joines, V. (2012). *TA Today: A New Introduction to Transactional Analysis*. </a:t>
            </a:r>
            <a:r>
              <a:rPr lang="en-GB" sz="1900" dirty="0" err="1"/>
              <a:t>Lifespace</a:t>
            </a:r>
            <a:r>
              <a:rPr lang="en-GB" sz="1900" dirty="0"/>
              <a:t> Publishing.</a:t>
            </a:r>
          </a:p>
          <a:p>
            <a:pPr marL="0" indent="0">
              <a:buNone/>
            </a:pPr>
            <a:r>
              <a:rPr lang="en-GB" sz="1900" dirty="0">
                <a:ea typeface="+mn-lt"/>
                <a:cs typeface="+mn-lt"/>
              </a:rPr>
              <a:t>Study.com, 2025. </a:t>
            </a:r>
            <a:r>
              <a:rPr lang="en-GB" sz="1900" i="1" dirty="0">
                <a:ea typeface="+mn-lt"/>
                <a:cs typeface="+mn-lt"/>
              </a:rPr>
              <a:t>SMCR Model: Components &amp; Process</a:t>
            </a:r>
            <a:r>
              <a:rPr lang="en-GB" sz="1900" dirty="0">
                <a:ea typeface="+mn-lt"/>
                <a:cs typeface="+mn-lt"/>
              </a:rPr>
              <a:t>. </a:t>
            </a:r>
          </a:p>
          <a:p>
            <a:pPr marL="0" indent="0">
              <a:buNone/>
            </a:pPr>
            <a:r>
              <a:rPr lang="en-GB" sz="1900" dirty="0"/>
              <a:t>Whitmore, J. (2009). *Coaching for Performance: </a:t>
            </a:r>
            <a:r>
              <a:rPr lang="en-GB" sz="1900" dirty="0" err="1"/>
              <a:t>GROWing</a:t>
            </a:r>
            <a:r>
              <a:rPr lang="en-GB" sz="1900" dirty="0"/>
              <a:t> Human Potential and Purpose*. Nicholas Brealey Publishing.</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574</Words>
  <Application>Microsoft Office PowerPoint</Application>
  <PresentationFormat>On-screen Show (4:3)</PresentationFormat>
  <Paragraphs>81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Effective Communication Skills</vt:lpstr>
      <vt:lpstr>Presentation Overview</vt:lpstr>
      <vt:lpstr>Effective Communication</vt:lpstr>
      <vt:lpstr>Berlo's SMCR communication model</vt:lpstr>
      <vt:lpstr>The Importance of Active Listening</vt:lpstr>
      <vt:lpstr>Coaching as a Communication Tool</vt:lpstr>
      <vt:lpstr>Transactional Analysis in Communication</vt:lpstr>
      <vt:lpstr>Understanding the Drama Triangle</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Naina Ashraf</dc:creator>
  <cp:keywords/>
  <dc:description>generated using python-pptx</dc:description>
  <cp:lastModifiedBy>Naina Ashraf</cp:lastModifiedBy>
  <cp:revision>118</cp:revision>
  <dcterms:created xsi:type="dcterms:W3CDTF">2013-01-27T09:14:16Z</dcterms:created>
  <dcterms:modified xsi:type="dcterms:W3CDTF">2025-03-23T20:02:38Z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5a5b6dc-5ae1-4e69-b825-8a23bb525c32_Enabled">
    <vt:lpwstr>true</vt:lpwstr>
  </property>
  <property fmtid="{D5CDD505-2E9C-101B-9397-08002B2CF9AE}" pid="3" name="MSIP_Label_25a5b6dc-5ae1-4e69-b825-8a23bb525c32_SetDate">
    <vt:lpwstr>2025-03-23T00:48:31Z</vt:lpwstr>
  </property>
  <property fmtid="{D5CDD505-2E9C-101B-9397-08002B2CF9AE}" pid="4" name="MSIP_Label_25a5b6dc-5ae1-4e69-b825-8a23bb525c32_Method">
    <vt:lpwstr>Standard</vt:lpwstr>
  </property>
  <property fmtid="{D5CDD505-2E9C-101B-9397-08002B2CF9AE}" pid="5" name="MSIP_Label_25a5b6dc-5ae1-4e69-b825-8a23bb525c32_Name">
    <vt:lpwstr>Confidential</vt:lpwstr>
  </property>
  <property fmtid="{D5CDD505-2E9C-101B-9397-08002B2CF9AE}" pid="6" name="MSIP_Label_25a5b6dc-5ae1-4e69-b825-8a23bb525c32_SiteId">
    <vt:lpwstr>741678da-616a-4cd9-a82b-b5b4cf804f44</vt:lpwstr>
  </property>
  <property fmtid="{D5CDD505-2E9C-101B-9397-08002B2CF9AE}" pid="7" name="MSIP_Label_25a5b6dc-5ae1-4e69-b825-8a23bb525c32_ActionId">
    <vt:lpwstr>5becb598-1415-4159-8505-4d47f4d0230e</vt:lpwstr>
  </property>
  <property fmtid="{D5CDD505-2E9C-101B-9397-08002B2CF9AE}" pid="8" name="MSIP_Label_25a5b6dc-5ae1-4e69-b825-8a23bb525c32_ContentBits">
    <vt:lpwstr>0</vt:lpwstr>
  </property>
</Properties>
</file>