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77" r:id="rId5"/>
    <p:sldId id="257" r:id="rId6"/>
    <p:sldId id="258" r:id="rId7"/>
    <p:sldId id="259" r:id="rId8"/>
    <p:sldId id="278"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3" r:id="rId23"/>
    <p:sldId id="275" r:id="rId24"/>
    <p:sldId id="27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157" y="7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5</a:t>
            </a:fld>
            <a:endParaRPr lang="en-GB"/>
          </a:p>
        </p:txBody>
      </p:sp>
    </p:spTree>
    <p:extLst>
      <p:ext uri="{BB962C8B-B14F-4D97-AF65-F5344CB8AC3E}">
        <p14:creationId xmlns:p14="http://schemas.microsoft.com/office/powerpoint/2010/main" val="2152168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18</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4</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a:xfrm>
            <a:off x="457200" y="17346"/>
            <a:ext cx="8229600" cy="778098"/>
          </a:xfrm>
        </p:spPr>
        <p:txBody>
          <a:bodyPr>
            <a:normAutofit/>
          </a:bodyPr>
          <a:lstStyle/>
          <a:p>
            <a:r>
              <a:rPr lang="en-US" altLang="en-US" sz="2800" dirty="0">
                <a:cs typeface="Arial" pitchFamily="34" charset="0"/>
              </a:rPr>
              <a:t>Belbin’s 9 Team Roles</a:t>
            </a:r>
            <a:endParaRPr lang="en-GB" sz="2800" dirty="0"/>
          </a:p>
        </p:txBody>
      </p:sp>
      <p:pic>
        <p:nvPicPr>
          <p:cNvPr id="6" name="Picture 5" descr="A screenshot of a cell phone&#10;&#10;Description automatically generated">
            <a:extLst>
              <a:ext uri="{FF2B5EF4-FFF2-40B4-BE49-F238E27FC236}">
                <a16:creationId xmlns:a16="http://schemas.microsoft.com/office/drawing/2014/main" id="{13B980F0-9847-4747-B32E-93B621B6AE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19672" y="620688"/>
            <a:ext cx="5736637" cy="509025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63278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cs typeface="Arial" pitchFamily="34" charset="0"/>
              </a:rPr>
              <a:t>Implementer (IMP)</a:t>
            </a:r>
            <a:endParaRPr lang="en-GB" dirty="0"/>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b="1" dirty="0">
                <a:latin typeface="Arial" pitchFamily="34" charset="0"/>
                <a:cs typeface="Arial" pitchFamily="34" charset="0"/>
              </a:rPr>
              <a:t>Plant (PL)</a:t>
            </a:r>
            <a:endParaRPr lang="en-GB" b="1"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85000" lnSpcReduction="1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1734575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D4E67-43C1-4B67-A1DD-0BD666084DE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21FF30D5-5302-43BF-B056-C1882599F759}"/>
              </a:ext>
            </a:extLst>
          </p:cNvPr>
          <p:cNvSpPr>
            <a:spLocks noGrp="1"/>
          </p:cNvSpPr>
          <p:nvPr>
            <p:ph idx="1"/>
          </p:nvPr>
        </p:nvSpPr>
        <p:spPr>
          <a:xfrm>
            <a:off x="457200" y="2420888"/>
            <a:ext cx="8640960" cy="1828799"/>
          </a:xfrm>
        </p:spPr>
        <p:txBody>
          <a:bodyPr/>
          <a:lstStyle/>
          <a:p>
            <a:r>
              <a:rPr lang="en-GB" dirty="0"/>
              <a:t>Research the topic of </a:t>
            </a:r>
            <a:r>
              <a:rPr lang="en-GB" b="1" i="1" dirty="0"/>
              <a:t>Group Dynamics </a:t>
            </a:r>
            <a:r>
              <a:rPr lang="en-GB" dirty="0"/>
              <a:t>and be prepared to contribute to our discussions at the next session</a:t>
            </a:r>
          </a:p>
        </p:txBody>
      </p:sp>
    </p:spTree>
    <p:extLst>
      <p:ext uri="{BB962C8B-B14F-4D97-AF65-F5344CB8AC3E}">
        <p14:creationId xmlns:p14="http://schemas.microsoft.com/office/powerpoint/2010/main" val="414898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CB3C2DEB-6DD8-4D38-9A4A-32655AF3DC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1061</TotalTime>
  <Words>1652</Words>
  <Application>Microsoft Office PowerPoint</Application>
  <PresentationFormat>On-screen Show (4:3)</PresentationFormat>
  <Paragraphs>157</Paragraphs>
  <Slides>21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Arial Rounded MT Bold</vt:lpstr>
      <vt:lpstr>Calibri</vt:lpstr>
      <vt:lpstr>20140311PresentationUWTSDTemplate</vt:lpstr>
      <vt:lpstr>BMSK4002   Effective Team Working  and Communication   Session 4  </vt:lpstr>
      <vt:lpstr>Overview of Workshop</vt:lpstr>
      <vt:lpstr>Group/Team Development</vt:lpstr>
      <vt:lpstr>Belbin’s Team Roles</vt:lpstr>
      <vt:lpstr>Belbin’s 9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Have you started forming teams?</vt:lpstr>
      <vt:lpstr>Roles</vt:lpstr>
      <vt:lpstr>Reward &amp; Recognition</vt:lpstr>
      <vt:lpstr>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BMSK4002 Online Session 4</dc:title>
  <dc:creator>SfWP Staff</dc:creator>
  <cp:lastModifiedBy>Julia Ault</cp:lastModifiedBy>
  <cp:revision>20</cp:revision>
  <dcterms:created xsi:type="dcterms:W3CDTF">2015-04-14T15:21:28Z</dcterms:created>
  <dcterms:modified xsi:type="dcterms:W3CDTF">2020-03-27T19:41:31Z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