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48" r:id="rId2"/>
  </p:sldMasterIdLst>
  <p:notesMasterIdLst>
    <p:notesMasterId r:id="rId8"/>
  </p:notesMasterIdLst>
  <p:sldIdLst>
    <p:sldId id="260" r:id="rId3"/>
    <p:sldId id="257" r:id="rId4"/>
    <p:sldId id="261" r:id="rId5"/>
    <p:sldId id="258" r:id="rId6"/>
    <p:sldId id="259" r:id="rId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71080B8-2870-E9F1-D383-F314F7F2F084}" v="42" dt="2023-02-22T09:35:17.937"/>
    <p1510:client id="{BAF79EF3-BAE1-4807-808C-1FA5CBE57CD3}" v="489" dt="2023-02-22T09:29:48.15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microsoft.com/office/2016/11/relationships/changesInfo" Target="changesInfos/changesInfo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theme" Target="theme/theme1.xml"/><Relationship Id="rId5" Type="http://schemas.openxmlformats.org/officeDocument/2006/relationships/slide" Target="slides/slide3.xml"/><Relationship Id="rId10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isy Wilson" userId="S::d.wilson@uwtsd.ac.uk::49e84a28-c8f7-470d-a3f2-69207d692ef0" providerId="AD" clId="Web-{971080B8-2870-E9F1-D383-F314F7F2F084}"/>
    <pc:docChg chg="addSld modSld sldOrd">
      <pc:chgData name="Daisy Wilson" userId="S::d.wilson@uwtsd.ac.uk::49e84a28-c8f7-470d-a3f2-69207d692ef0" providerId="AD" clId="Web-{971080B8-2870-E9F1-D383-F314F7F2F084}" dt="2023-02-22T09:35:17.937" v="33"/>
      <pc:docMkLst>
        <pc:docMk/>
      </pc:docMkLst>
      <pc:sldChg chg="modSp">
        <pc:chgData name="Daisy Wilson" userId="S::d.wilson@uwtsd.ac.uk::49e84a28-c8f7-470d-a3f2-69207d692ef0" providerId="AD" clId="Web-{971080B8-2870-E9F1-D383-F314F7F2F084}" dt="2023-02-22T09:31:56.589" v="15"/>
        <pc:sldMkLst>
          <pc:docMk/>
          <pc:sldMk cId="55459360" sldId="258"/>
        </pc:sldMkLst>
        <pc:graphicFrameChg chg="mod modGraphic">
          <ac:chgData name="Daisy Wilson" userId="S::d.wilson@uwtsd.ac.uk::49e84a28-c8f7-470d-a3f2-69207d692ef0" providerId="AD" clId="Web-{971080B8-2870-E9F1-D383-F314F7F2F084}" dt="2023-02-22T09:31:56.589" v="15"/>
          <ac:graphicFrameMkLst>
            <pc:docMk/>
            <pc:sldMk cId="55459360" sldId="258"/>
            <ac:graphicFrameMk id="5" creationId="{8C612C13-687F-CC6A-86D0-BC158DE41124}"/>
          </ac:graphicFrameMkLst>
        </pc:graphicFrameChg>
      </pc:sldChg>
      <pc:sldChg chg="modSp add replId">
        <pc:chgData name="Daisy Wilson" userId="S::d.wilson@uwtsd.ac.uk::49e84a28-c8f7-470d-a3f2-69207d692ef0" providerId="AD" clId="Web-{971080B8-2870-E9F1-D383-F314F7F2F084}" dt="2023-02-22T09:31:52.449" v="14"/>
        <pc:sldMkLst>
          <pc:docMk/>
          <pc:sldMk cId="2825200308" sldId="259"/>
        </pc:sldMkLst>
        <pc:graphicFrameChg chg="mod modGraphic">
          <ac:chgData name="Daisy Wilson" userId="S::d.wilson@uwtsd.ac.uk::49e84a28-c8f7-470d-a3f2-69207d692ef0" providerId="AD" clId="Web-{971080B8-2870-E9F1-D383-F314F7F2F084}" dt="2023-02-22T09:31:52.449" v="14"/>
          <ac:graphicFrameMkLst>
            <pc:docMk/>
            <pc:sldMk cId="2825200308" sldId="259"/>
            <ac:graphicFrameMk id="5" creationId="{8C612C13-687F-CC6A-86D0-BC158DE41124}"/>
          </ac:graphicFrameMkLst>
        </pc:graphicFrameChg>
      </pc:sldChg>
      <pc:sldChg chg="add ord">
        <pc:chgData name="Daisy Wilson" userId="S::d.wilson@uwtsd.ac.uk::49e84a28-c8f7-470d-a3f2-69207d692ef0" providerId="AD" clId="Web-{971080B8-2870-E9F1-D383-F314F7F2F084}" dt="2023-02-22T09:32:29.809" v="17"/>
        <pc:sldMkLst>
          <pc:docMk/>
          <pc:sldMk cId="494649063" sldId="260"/>
        </pc:sldMkLst>
      </pc:sldChg>
      <pc:sldChg chg="addSp delSp modSp add replId">
        <pc:chgData name="Daisy Wilson" userId="S::d.wilson@uwtsd.ac.uk::49e84a28-c8f7-470d-a3f2-69207d692ef0" providerId="AD" clId="Web-{971080B8-2870-E9F1-D383-F314F7F2F084}" dt="2023-02-22T09:35:17.937" v="33"/>
        <pc:sldMkLst>
          <pc:docMk/>
          <pc:sldMk cId="2161127795" sldId="261"/>
        </pc:sldMkLst>
        <pc:spChg chg="add del mod">
          <ac:chgData name="Daisy Wilson" userId="S::d.wilson@uwtsd.ac.uk::49e84a28-c8f7-470d-a3f2-69207d692ef0" providerId="AD" clId="Web-{971080B8-2870-E9F1-D383-F314F7F2F084}" dt="2023-02-22T09:34:26.155" v="26"/>
          <ac:spMkLst>
            <pc:docMk/>
            <pc:sldMk cId="2161127795" sldId="261"/>
            <ac:spMk id="2" creationId="{F9BD07A9-085D-4C37-9F68-9F7EA70E6BF4}"/>
          </ac:spMkLst>
        </pc:spChg>
        <pc:picChg chg="add del mod">
          <ac:chgData name="Daisy Wilson" userId="S::d.wilson@uwtsd.ac.uk::49e84a28-c8f7-470d-a3f2-69207d692ef0" providerId="AD" clId="Web-{971080B8-2870-E9F1-D383-F314F7F2F084}" dt="2023-02-22T09:35:17.937" v="33"/>
          <ac:picMkLst>
            <pc:docMk/>
            <pc:sldMk cId="2161127795" sldId="261"/>
            <ac:picMk id="3" creationId="{B4B823EC-6581-76A5-90EB-B186150CDAFC}"/>
          </ac:picMkLst>
        </pc:picChg>
        <pc:picChg chg="add del mod">
          <ac:chgData name="Daisy Wilson" userId="S::d.wilson@uwtsd.ac.uk::49e84a28-c8f7-470d-a3f2-69207d692ef0" providerId="AD" clId="Web-{971080B8-2870-E9F1-D383-F314F7F2F084}" dt="2023-02-22T09:35:12.361" v="32"/>
          <ac:picMkLst>
            <pc:docMk/>
            <pc:sldMk cId="2161127795" sldId="261"/>
            <ac:picMk id="4" creationId="{3435928D-68A7-3B4C-5322-F67C95320DB4}"/>
          </ac:picMkLst>
        </pc:picChg>
        <pc:picChg chg="add mod">
          <ac:chgData name="Daisy Wilson" userId="S::d.wilson@uwtsd.ac.uk::49e84a28-c8f7-470d-a3f2-69207d692ef0" providerId="AD" clId="Web-{971080B8-2870-E9F1-D383-F314F7F2F084}" dt="2023-02-22T09:35:11.050" v="31" actId="1076"/>
          <ac:picMkLst>
            <pc:docMk/>
            <pc:sldMk cId="2161127795" sldId="261"/>
            <ac:picMk id="5" creationId="{B4887CAD-85CC-3823-0E20-2B6683938033}"/>
          </ac:picMkLst>
        </pc:picChg>
        <pc:picChg chg="del mod">
          <ac:chgData name="Daisy Wilson" userId="S::d.wilson@uwtsd.ac.uk::49e84a28-c8f7-470d-a3f2-69207d692ef0" providerId="AD" clId="Web-{971080B8-2870-E9F1-D383-F314F7F2F084}" dt="2023-02-22T09:34:24.280" v="25"/>
          <ac:picMkLst>
            <pc:docMk/>
            <pc:sldMk cId="2161127795" sldId="261"/>
            <ac:picMk id="13" creationId="{7884BA0A-843F-4DA5-9C86-1BE37FD2F776}"/>
          </ac:picMkLst>
        </pc:picChg>
      </pc:sldChg>
    </pc:docChg>
  </pc:docChgLst>
  <pc:docChgLst>
    <pc:chgData name="Daisy Wilson" userId="S::d.wilson@uwtsd.ac.uk::49e84a28-c8f7-470d-a3f2-69207d692ef0" providerId="AD" clId="Web-{BAF79EF3-BAE1-4807-808C-1FA5CBE57CD3}"/>
    <pc:docChg chg="addSld delSld modSld addMainMaster">
      <pc:chgData name="Daisy Wilson" userId="S::d.wilson@uwtsd.ac.uk::49e84a28-c8f7-470d-a3f2-69207d692ef0" providerId="AD" clId="Web-{BAF79EF3-BAE1-4807-808C-1FA5CBE57CD3}" dt="2023-02-22T09:29:34.765" v="472"/>
      <pc:docMkLst>
        <pc:docMk/>
      </pc:docMkLst>
      <pc:sldChg chg="del">
        <pc:chgData name="Daisy Wilson" userId="S::d.wilson@uwtsd.ac.uk::49e84a28-c8f7-470d-a3f2-69207d692ef0" providerId="AD" clId="Web-{BAF79EF3-BAE1-4807-808C-1FA5CBE57CD3}" dt="2023-02-22T09:20:34.751" v="1"/>
        <pc:sldMkLst>
          <pc:docMk/>
          <pc:sldMk cId="109857222" sldId="256"/>
        </pc:sldMkLst>
      </pc:sldChg>
      <pc:sldChg chg="add">
        <pc:chgData name="Daisy Wilson" userId="S::d.wilson@uwtsd.ac.uk::49e84a28-c8f7-470d-a3f2-69207d692ef0" providerId="AD" clId="Web-{BAF79EF3-BAE1-4807-808C-1FA5CBE57CD3}" dt="2023-02-22T09:20:27.876" v="0"/>
        <pc:sldMkLst>
          <pc:docMk/>
          <pc:sldMk cId="3973155438" sldId="257"/>
        </pc:sldMkLst>
      </pc:sldChg>
      <pc:sldChg chg="addSp delSp modSp new">
        <pc:chgData name="Daisy Wilson" userId="S::d.wilson@uwtsd.ac.uk::49e84a28-c8f7-470d-a3f2-69207d692ef0" providerId="AD" clId="Web-{BAF79EF3-BAE1-4807-808C-1FA5CBE57CD3}" dt="2023-02-22T09:29:34.765" v="472"/>
        <pc:sldMkLst>
          <pc:docMk/>
          <pc:sldMk cId="55459360" sldId="258"/>
        </pc:sldMkLst>
        <pc:spChg chg="del">
          <ac:chgData name="Daisy Wilson" userId="S::d.wilson@uwtsd.ac.uk::49e84a28-c8f7-470d-a3f2-69207d692ef0" providerId="AD" clId="Web-{BAF79EF3-BAE1-4807-808C-1FA5CBE57CD3}" dt="2023-02-22T09:21:07.814" v="4"/>
          <ac:spMkLst>
            <pc:docMk/>
            <pc:sldMk cId="55459360" sldId="258"/>
            <ac:spMk id="2" creationId="{9BAA5CB9-F26C-EDB2-2977-B0FD7092FE10}"/>
          </ac:spMkLst>
        </pc:spChg>
        <pc:spChg chg="del">
          <ac:chgData name="Daisy Wilson" userId="S::d.wilson@uwtsd.ac.uk::49e84a28-c8f7-470d-a3f2-69207d692ef0" providerId="AD" clId="Web-{BAF79EF3-BAE1-4807-808C-1FA5CBE57CD3}" dt="2023-02-22T09:21:06.283" v="3"/>
          <ac:spMkLst>
            <pc:docMk/>
            <pc:sldMk cId="55459360" sldId="258"/>
            <ac:spMk id="3" creationId="{263FC000-44F9-8B32-7F69-3B883773C233}"/>
          </ac:spMkLst>
        </pc:spChg>
        <pc:graphicFrameChg chg="add del">
          <ac:chgData name="Daisy Wilson" userId="S::d.wilson@uwtsd.ac.uk::49e84a28-c8f7-470d-a3f2-69207d692ef0" providerId="AD" clId="Web-{BAF79EF3-BAE1-4807-808C-1FA5CBE57CD3}" dt="2023-02-22T09:21:25.315" v="6"/>
          <ac:graphicFrameMkLst>
            <pc:docMk/>
            <pc:sldMk cId="55459360" sldId="258"/>
            <ac:graphicFrameMk id="4" creationId="{809B211D-9E49-D098-F845-D130358E0D15}"/>
          </ac:graphicFrameMkLst>
        </pc:graphicFrameChg>
        <pc:graphicFrameChg chg="add mod modGraphic">
          <ac:chgData name="Daisy Wilson" userId="S::d.wilson@uwtsd.ac.uk::49e84a28-c8f7-470d-a3f2-69207d692ef0" providerId="AD" clId="Web-{BAF79EF3-BAE1-4807-808C-1FA5CBE57CD3}" dt="2023-02-22T09:29:34.765" v="472"/>
          <ac:graphicFrameMkLst>
            <pc:docMk/>
            <pc:sldMk cId="55459360" sldId="258"/>
            <ac:graphicFrameMk id="5" creationId="{8C612C13-687F-CC6A-86D0-BC158DE41124}"/>
          </ac:graphicFrameMkLst>
        </pc:graphicFrameChg>
      </pc:sldChg>
      <pc:sldMasterChg chg="add addSldLayout">
        <pc:chgData name="Daisy Wilson" userId="S::d.wilson@uwtsd.ac.uk::49e84a28-c8f7-470d-a3f2-69207d692ef0" providerId="AD" clId="Web-{BAF79EF3-BAE1-4807-808C-1FA5CBE57CD3}" dt="2023-02-22T09:20:27.876" v="0"/>
        <pc:sldMasterMkLst>
          <pc:docMk/>
          <pc:sldMasterMk cId="778486931" sldId="2147483648"/>
        </pc:sldMasterMkLst>
        <pc:sldLayoutChg chg="add">
          <pc:chgData name="Daisy Wilson" userId="S::d.wilson@uwtsd.ac.uk::49e84a28-c8f7-470d-a3f2-69207d692ef0" providerId="AD" clId="Web-{BAF79EF3-BAE1-4807-808C-1FA5CBE57CD3}" dt="2023-02-22T09:20:27.876" v="0"/>
          <pc:sldLayoutMkLst>
            <pc:docMk/>
            <pc:sldMasterMk cId="778486931" sldId="2147483648"/>
            <pc:sldLayoutMk cId="2017311649" sldId="2147483649"/>
          </pc:sldLayoutMkLst>
        </pc:sldLayoutChg>
        <pc:sldLayoutChg chg="add">
          <pc:chgData name="Daisy Wilson" userId="S::d.wilson@uwtsd.ac.uk::49e84a28-c8f7-470d-a3f2-69207d692ef0" providerId="AD" clId="Web-{BAF79EF3-BAE1-4807-808C-1FA5CBE57CD3}" dt="2023-02-22T09:20:27.876" v="0"/>
          <pc:sldLayoutMkLst>
            <pc:docMk/>
            <pc:sldMasterMk cId="778486931" sldId="2147483648"/>
            <pc:sldLayoutMk cId="3479123768" sldId="2147483650"/>
          </pc:sldLayoutMkLst>
        </pc:sldLayoutChg>
        <pc:sldLayoutChg chg="add">
          <pc:chgData name="Daisy Wilson" userId="S::d.wilson@uwtsd.ac.uk::49e84a28-c8f7-470d-a3f2-69207d692ef0" providerId="AD" clId="Web-{BAF79EF3-BAE1-4807-808C-1FA5CBE57CD3}" dt="2023-02-22T09:20:27.876" v="0"/>
          <pc:sldLayoutMkLst>
            <pc:docMk/>
            <pc:sldMasterMk cId="778486931" sldId="2147483648"/>
            <pc:sldLayoutMk cId="175980828" sldId="2147483651"/>
          </pc:sldLayoutMkLst>
        </pc:sldLayoutChg>
        <pc:sldLayoutChg chg="add">
          <pc:chgData name="Daisy Wilson" userId="S::d.wilson@uwtsd.ac.uk::49e84a28-c8f7-470d-a3f2-69207d692ef0" providerId="AD" clId="Web-{BAF79EF3-BAE1-4807-808C-1FA5CBE57CD3}" dt="2023-02-22T09:20:27.876" v="0"/>
          <pc:sldLayoutMkLst>
            <pc:docMk/>
            <pc:sldMasterMk cId="778486931" sldId="2147483648"/>
            <pc:sldLayoutMk cId="931141438" sldId="2147483652"/>
          </pc:sldLayoutMkLst>
        </pc:sldLayoutChg>
        <pc:sldLayoutChg chg="add">
          <pc:chgData name="Daisy Wilson" userId="S::d.wilson@uwtsd.ac.uk::49e84a28-c8f7-470d-a3f2-69207d692ef0" providerId="AD" clId="Web-{BAF79EF3-BAE1-4807-808C-1FA5CBE57CD3}" dt="2023-02-22T09:20:27.876" v="0"/>
          <pc:sldLayoutMkLst>
            <pc:docMk/>
            <pc:sldMasterMk cId="778486931" sldId="2147483648"/>
            <pc:sldLayoutMk cId="3280788856" sldId="2147483653"/>
          </pc:sldLayoutMkLst>
        </pc:sldLayoutChg>
        <pc:sldLayoutChg chg="add">
          <pc:chgData name="Daisy Wilson" userId="S::d.wilson@uwtsd.ac.uk::49e84a28-c8f7-470d-a3f2-69207d692ef0" providerId="AD" clId="Web-{BAF79EF3-BAE1-4807-808C-1FA5CBE57CD3}" dt="2023-02-22T09:20:27.876" v="0"/>
          <pc:sldLayoutMkLst>
            <pc:docMk/>
            <pc:sldMasterMk cId="778486931" sldId="2147483648"/>
            <pc:sldLayoutMk cId="1880322906" sldId="2147483654"/>
          </pc:sldLayoutMkLst>
        </pc:sldLayoutChg>
        <pc:sldLayoutChg chg="add">
          <pc:chgData name="Daisy Wilson" userId="S::d.wilson@uwtsd.ac.uk::49e84a28-c8f7-470d-a3f2-69207d692ef0" providerId="AD" clId="Web-{BAF79EF3-BAE1-4807-808C-1FA5CBE57CD3}" dt="2023-02-22T09:20:27.876" v="0"/>
          <pc:sldLayoutMkLst>
            <pc:docMk/>
            <pc:sldMasterMk cId="778486931" sldId="2147483648"/>
            <pc:sldLayoutMk cId="809017689" sldId="2147483655"/>
          </pc:sldLayoutMkLst>
        </pc:sldLayoutChg>
        <pc:sldLayoutChg chg="add">
          <pc:chgData name="Daisy Wilson" userId="S::d.wilson@uwtsd.ac.uk::49e84a28-c8f7-470d-a3f2-69207d692ef0" providerId="AD" clId="Web-{BAF79EF3-BAE1-4807-808C-1FA5CBE57CD3}" dt="2023-02-22T09:20:27.876" v="0"/>
          <pc:sldLayoutMkLst>
            <pc:docMk/>
            <pc:sldMasterMk cId="778486931" sldId="2147483648"/>
            <pc:sldLayoutMk cId="2084969018" sldId="2147483656"/>
          </pc:sldLayoutMkLst>
        </pc:sldLayoutChg>
        <pc:sldLayoutChg chg="add">
          <pc:chgData name="Daisy Wilson" userId="S::d.wilson@uwtsd.ac.uk::49e84a28-c8f7-470d-a3f2-69207d692ef0" providerId="AD" clId="Web-{BAF79EF3-BAE1-4807-808C-1FA5CBE57CD3}" dt="2023-02-22T09:20:27.876" v="0"/>
          <pc:sldLayoutMkLst>
            <pc:docMk/>
            <pc:sldMasterMk cId="778486931" sldId="2147483648"/>
            <pc:sldLayoutMk cId="488567005" sldId="2147483657"/>
          </pc:sldLayoutMkLst>
        </pc:sldLayoutChg>
        <pc:sldLayoutChg chg="add">
          <pc:chgData name="Daisy Wilson" userId="S::d.wilson@uwtsd.ac.uk::49e84a28-c8f7-470d-a3f2-69207d692ef0" providerId="AD" clId="Web-{BAF79EF3-BAE1-4807-808C-1FA5CBE57CD3}" dt="2023-02-22T09:20:27.876" v="0"/>
          <pc:sldLayoutMkLst>
            <pc:docMk/>
            <pc:sldMasterMk cId="778486931" sldId="2147483648"/>
            <pc:sldLayoutMk cId="160064325" sldId="2147483658"/>
          </pc:sldLayoutMkLst>
        </pc:sldLayoutChg>
        <pc:sldLayoutChg chg="add">
          <pc:chgData name="Daisy Wilson" userId="S::d.wilson@uwtsd.ac.uk::49e84a28-c8f7-470d-a3f2-69207d692ef0" providerId="AD" clId="Web-{BAF79EF3-BAE1-4807-808C-1FA5CBE57CD3}" dt="2023-02-22T09:20:27.876" v="0"/>
          <pc:sldLayoutMkLst>
            <pc:docMk/>
            <pc:sldMasterMk cId="778486931" sldId="2147483648"/>
            <pc:sldLayoutMk cId="2153823333" sldId="2147483659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3517ED-29CB-47C2-BB19-7F484C768D94}" type="datetimeFigureOut">
              <a:t>2/22/2023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F0F614-7036-467B-8847-31FE7D6B0AA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95759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Task 2: Introduce this sample as completed by us on Professional Learning day. Subjects first and then split across </a:t>
            </a:r>
            <a:r>
              <a:rPr lang="en-GB" err="1"/>
              <a:t>AoLE</a:t>
            </a:r>
            <a:r>
              <a:rPr lang="en-GB"/>
              <a:t>. Evaluate the learning steps – are they too vague in relation to </a:t>
            </a:r>
            <a:r>
              <a:rPr lang="en-GB" err="1"/>
              <a:t>AfL</a:t>
            </a:r>
            <a:r>
              <a:rPr lang="en-GB"/>
              <a:t>? If they are, then refine. Activities come later. Split into </a:t>
            </a:r>
            <a:r>
              <a:rPr lang="en-GB" err="1"/>
              <a:t>AoLE</a:t>
            </a:r>
            <a:r>
              <a:rPr lang="en-GB"/>
              <a:t> groups, look at one of the other descriptions of learning across the same progression steps? Use this slide as a sample and give them a blank to fill in. Choose 3-4 or 4-5.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22E0B7-89D5-43D7-9C1E-07D35AB39533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956738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/>
              <a:t>Task 2: Task 2: Complete this template in </a:t>
            </a:r>
            <a:r>
              <a:rPr lang="en-GB" err="1"/>
              <a:t>AoLE</a:t>
            </a:r>
            <a:r>
              <a:rPr lang="en-GB"/>
              <a:t> groupings 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22E0B7-89D5-43D7-9C1E-07D35AB39533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025298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/>
              <a:t>Task 2: Task 2: Complete this template in </a:t>
            </a:r>
            <a:r>
              <a:rPr lang="en-GB" err="1"/>
              <a:t>AoLE</a:t>
            </a:r>
            <a:r>
              <a:rPr lang="en-GB"/>
              <a:t> groupings 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22E0B7-89D5-43D7-9C1E-07D35AB39533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92776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22/02/2023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22/02/2023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2396D1-70B4-4EE0-AED2-1F5995F8120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311AE66-2EC0-430B-AD45-6647894222F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D9F011-DC95-4CD7-BD2D-C073ECED12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078CDE-7C24-42A1-9D69-0212EB7DAD07}" type="datetimeFigureOut">
              <a:rPr lang="en-GB" smtClean="0"/>
              <a:t>22/02/2023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32BF14-390C-47D4-A77A-F7A832ABBD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2C6941-4071-456F-846F-EBEA1F98AD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D77930-7567-4F80-9724-463D15C784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731164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2D0020-C5B2-460C-9A7F-A0B4A401AA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3F6B7C-8915-453A-A81D-71F8867BAA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7CD846-2788-4344-AF72-AA2976387A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078CDE-7C24-42A1-9D69-0212EB7DAD07}" type="datetimeFigureOut">
              <a:rPr lang="en-GB" smtClean="0"/>
              <a:t>22/02/2023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A0796B-C6A7-4347-96DD-38B5F65D58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B4D3C8-619D-4650-AD3E-4C547B217E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D77930-7567-4F80-9724-463D15C784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12376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86D527-A213-4629-A12C-BC0FDD40CB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DB8BCD-AC0F-4656-BA9A-370D987D26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3912CA-3811-4729-AA6C-2F6EA916F8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078CDE-7C24-42A1-9D69-0212EB7DAD07}" type="datetimeFigureOut">
              <a:rPr lang="en-GB" smtClean="0"/>
              <a:t>22/02/2023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660216-B97C-4E10-9C8D-1553293624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29FC75-A3F4-45DD-A945-53C7C907C2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D77930-7567-4F80-9724-463D15C784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98082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1C87F9-6565-4B0D-8F76-F11DCACFD6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64E489-280C-4793-81FF-8924D2557CE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E2E6F4-7D82-43F5-AB15-F386379F677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8657BD-9F27-4623-BCB2-BD6F0A2F01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078CDE-7C24-42A1-9D69-0212EB7DAD07}" type="datetimeFigureOut">
              <a:rPr lang="en-GB" smtClean="0"/>
              <a:t>22/02/2023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459A639-B00C-4849-B3F9-6F270C3BD8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2254487-CED8-4AC5-A74D-7F411A3082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D77930-7567-4F80-9724-463D15C784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114143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D1A860-8BF2-489F-B5EC-DB620BB73D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CB1EAC7-1201-460C-859C-E69EC5FBFE5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C699398-311A-45E7-A1BD-10DA57AADEF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8486EA6-1954-4E71-A9F5-EBC076FA442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E005292-BAEB-483D-9FEE-2FEF960781C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D64158A-46FF-4884-9E1E-32AC9A5142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078CDE-7C24-42A1-9D69-0212EB7DAD07}" type="datetimeFigureOut">
              <a:rPr lang="en-GB" smtClean="0"/>
              <a:t>22/02/2023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6CD414A-E803-4327-A7FE-578F5A850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D5F5466-A769-4C29-9531-EFCFA064EF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D77930-7567-4F80-9724-463D15C784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07888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495E07-D4A9-4848-9B3D-73D7409A73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42EA081-FA3D-4F68-9B69-9985C81EE6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078CDE-7C24-42A1-9D69-0212EB7DAD07}" type="datetimeFigureOut">
              <a:rPr lang="en-GB" smtClean="0"/>
              <a:t>22/02/2023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30DDC76-B39F-47E0-8AAB-9DBCA29E5A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95EAE57-F300-497A-9894-53B6310680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D77930-7567-4F80-9724-463D15C784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032290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19E0438-8BBE-4B97-A480-5AC5396FEF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078CDE-7C24-42A1-9D69-0212EB7DAD07}" type="datetimeFigureOut">
              <a:rPr lang="en-GB" smtClean="0"/>
              <a:t>22/02/2023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C09087D-3885-4D7E-A6A3-EEB2E97C27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8A35D1-A4BB-4FBF-BD28-9C3E3D7728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D77930-7567-4F80-9724-463D15C784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901768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818834-8168-400E-AFDF-E45693CADC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2C1B09-86C7-403E-B4EE-79695237B8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D706DDB-B5E3-4875-90F6-0CD6EA1BAF6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A1B42A-8514-4FAA-9349-D8DE8341F9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078CDE-7C24-42A1-9D69-0212EB7DAD07}" type="datetimeFigureOut">
              <a:rPr lang="en-GB" smtClean="0"/>
              <a:t>22/02/2023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357490-5288-4D62-A8A6-002A534189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DDDD5C9-0385-4FF6-BB2F-8CAC2320CF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D77930-7567-4F80-9724-463D15C784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496901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7299F4-B7DA-473A-AC1E-23B98A400F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8DCF724-527E-4A5E-BB87-A65295D1274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7C7B485-BA9D-4D7F-91DA-739F151230F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817A235-454B-4377-B27C-15401D740B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078CDE-7C24-42A1-9D69-0212EB7DAD07}" type="datetimeFigureOut">
              <a:rPr lang="en-GB" smtClean="0"/>
              <a:t>22/02/2023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E1F9282-0633-446C-96BC-73D0135088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007E8FC-1EDD-4224-BB0E-F3719A7CA9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D77930-7567-4F80-9724-463D15C784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856700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F7D887-18FF-4694-B040-D73DC22E67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4C71637-6433-43D2-98F1-E6B05C62657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5D061A-6AB3-4884-99ED-A991D5CFA4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078CDE-7C24-42A1-9D69-0212EB7DAD07}" type="datetimeFigureOut">
              <a:rPr lang="en-GB" smtClean="0"/>
              <a:t>22/02/2023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C43944-4230-45C0-A042-46564968C1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0CF8F8-8922-4082-96D8-3C618982FF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D77930-7567-4F80-9724-463D15C784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06432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6F77A61-B7CB-4C68-8F96-566BAA57498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0418934-EAF9-4B49-9B69-C6988DB5F8B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5B6401-7F55-482C-9072-433126E6E3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078CDE-7C24-42A1-9D69-0212EB7DAD07}" type="datetimeFigureOut">
              <a:rPr lang="en-GB" smtClean="0"/>
              <a:t>22/02/2023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50E73E-0F56-4ACD-BFBE-4E113BC757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C4F1BB-DE20-43E2-BE83-04ADBA964F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D77930-7567-4F80-9724-463D15C784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38233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22/02/2023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B1068EF-A5D7-499E-AA57-A0777E6320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48F659E-65A0-4255-A7D7-E01F6EBC099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D33710-C8B4-426D-89C6-E768B832E41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078CDE-7C24-42A1-9D69-0212EB7DAD07}" type="datetimeFigureOut">
              <a:rPr lang="en-GB" smtClean="0"/>
              <a:t>22/02/2023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BCC061-208E-4ACF-B915-E525BB68A55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D7B3D7-C3D0-4315-BBF7-862707F1BCB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D77930-7567-4F80-9724-463D15C784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84869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Rectangle: Rounded Corners 123">
            <a:extLst>
              <a:ext uri="{FF2B5EF4-FFF2-40B4-BE49-F238E27FC236}">
                <a16:creationId xmlns:a16="http://schemas.microsoft.com/office/drawing/2014/main" id="{2E513424-9F47-455F-A503-01150A9900E2}"/>
              </a:ext>
            </a:extLst>
          </p:cNvPr>
          <p:cNvSpPr/>
          <p:nvPr/>
        </p:nvSpPr>
        <p:spPr>
          <a:xfrm>
            <a:off x="306756" y="1836361"/>
            <a:ext cx="2849669" cy="12526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latin typeface="Calibri"/>
                <a:ea typeface="Calibri"/>
                <a:cs typeface="Calibri"/>
              </a:rPr>
              <a:t>I can recognise different atmosphere within works</a:t>
            </a:r>
            <a:endParaRPr lang="en-GB"/>
          </a:p>
        </p:txBody>
      </p:sp>
      <p:sp>
        <p:nvSpPr>
          <p:cNvPr id="125" name="Rectangle: Rounded Corners 124">
            <a:extLst>
              <a:ext uri="{FF2B5EF4-FFF2-40B4-BE49-F238E27FC236}">
                <a16:creationId xmlns:a16="http://schemas.microsoft.com/office/drawing/2014/main" id="{F05CF908-E1A2-48B0-8E3D-3993E5B9CF03}"/>
              </a:ext>
            </a:extLst>
          </p:cNvPr>
          <p:cNvSpPr/>
          <p:nvPr/>
        </p:nvSpPr>
        <p:spPr>
          <a:xfrm>
            <a:off x="8937318" y="1496452"/>
            <a:ext cx="3115850" cy="159250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latin typeface="Calibri"/>
              </a:rPr>
              <a:t>I can express myself through the arts and spoken language to communicate atmosphere.</a:t>
            </a:r>
            <a:endParaRPr lang="en-GB"/>
          </a:p>
        </p:txBody>
      </p:sp>
      <p:sp>
        <p:nvSpPr>
          <p:cNvPr id="126" name="Arrow: Right 125">
            <a:extLst>
              <a:ext uri="{FF2B5EF4-FFF2-40B4-BE49-F238E27FC236}">
                <a16:creationId xmlns:a16="http://schemas.microsoft.com/office/drawing/2014/main" id="{814278F2-7556-4C16-812A-679DD918E4F6}"/>
              </a:ext>
            </a:extLst>
          </p:cNvPr>
          <p:cNvSpPr/>
          <p:nvPr/>
        </p:nvSpPr>
        <p:spPr>
          <a:xfrm>
            <a:off x="4014034" y="2230674"/>
            <a:ext cx="4602339" cy="438411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7" name="Rectangle: Rounded Corners 126">
            <a:extLst>
              <a:ext uri="{FF2B5EF4-FFF2-40B4-BE49-F238E27FC236}">
                <a16:creationId xmlns:a16="http://schemas.microsoft.com/office/drawing/2014/main" id="{D2235DEE-899F-4289-8A26-A75520B8A2BF}"/>
              </a:ext>
            </a:extLst>
          </p:cNvPr>
          <p:cNvSpPr/>
          <p:nvPr/>
        </p:nvSpPr>
        <p:spPr>
          <a:xfrm>
            <a:off x="198789" y="3418102"/>
            <a:ext cx="2233807" cy="1954338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cs typeface="Calibri"/>
              </a:rPr>
              <a:t>Re-affirm/recognise techniques</a:t>
            </a:r>
            <a:endParaRPr lang="en-GB"/>
          </a:p>
        </p:txBody>
      </p:sp>
      <p:sp>
        <p:nvSpPr>
          <p:cNvPr id="128" name="Rectangle: Rounded Corners 127">
            <a:extLst>
              <a:ext uri="{FF2B5EF4-FFF2-40B4-BE49-F238E27FC236}">
                <a16:creationId xmlns:a16="http://schemas.microsoft.com/office/drawing/2014/main" id="{E2228639-C2E0-4DC0-89E7-29EEA0C3E96F}"/>
              </a:ext>
            </a:extLst>
          </p:cNvPr>
          <p:cNvSpPr/>
          <p:nvPr/>
        </p:nvSpPr>
        <p:spPr>
          <a:xfrm>
            <a:off x="844332" y="5452865"/>
            <a:ext cx="10605368" cy="918575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9" name="Rectangle: Rounded Corners 128">
            <a:extLst>
              <a:ext uri="{FF2B5EF4-FFF2-40B4-BE49-F238E27FC236}">
                <a16:creationId xmlns:a16="http://schemas.microsoft.com/office/drawing/2014/main" id="{AE93D6DF-7129-45F9-B46A-0FA4B1CDF536}"/>
              </a:ext>
            </a:extLst>
          </p:cNvPr>
          <p:cNvSpPr/>
          <p:nvPr/>
        </p:nvSpPr>
        <p:spPr>
          <a:xfrm>
            <a:off x="9866151" y="3444623"/>
            <a:ext cx="2114634" cy="1932547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>
                <a:cs typeface="Calibri"/>
              </a:rPr>
              <a:t>An ability to compare and contrast works and clearly and effectively communicate</a:t>
            </a:r>
            <a:endParaRPr lang="en-GB"/>
          </a:p>
        </p:txBody>
      </p:sp>
      <p:sp>
        <p:nvSpPr>
          <p:cNvPr id="130" name="Rectangle: Rounded Corners 129">
            <a:extLst>
              <a:ext uri="{FF2B5EF4-FFF2-40B4-BE49-F238E27FC236}">
                <a16:creationId xmlns:a16="http://schemas.microsoft.com/office/drawing/2014/main" id="{9202E698-B6DD-4EA8-A3E9-123B5D539E68}"/>
              </a:ext>
            </a:extLst>
          </p:cNvPr>
          <p:cNvSpPr/>
          <p:nvPr/>
        </p:nvSpPr>
        <p:spPr>
          <a:xfrm>
            <a:off x="2586576" y="3466337"/>
            <a:ext cx="2317314" cy="1910910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>
                <a:cs typeface="Calibri"/>
              </a:rPr>
              <a:t>Key vocabulary to discuss techniques of genre</a:t>
            </a:r>
          </a:p>
        </p:txBody>
      </p:sp>
      <p:sp>
        <p:nvSpPr>
          <p:cNvPr id="131" name="Rectangle: Rounded Corners 130">
            <a:extLst>
              <a:ext uri="{FF2B5EF4-FFF2-40B4-BE49-F238E27FC236}">
                <a16:creationId xmlns:a16="http://schemas.microsoft.com/office/drawing/2014/main" id="{46834C57-BD23-41CF-8B96-77F5E518950D}"/>
              </a:ext>
            </a:extLst>
          </p:cNvPr>
          <p:cNvSpPr/>
          <p:nvPr/>
        </p:nvSpPr>
        <p:spPr>
          <a:xfrm>
            <a:off x="7460228" y="3444623"/>
            <a:ext cx="2233807" cy="1932548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>
                <a:cs typeface="Calibri"/>
              </a:rPr>
              <a:t>Develop a range of expressive skills to demonstrate atmosphere</a:t>
            </a:r>
            <a:endParaRPr lang="en-US"/>
          </a:p>
        </p:txBody>
      </p:sp>
      <p:sp>
        <p:nvSpPr>
          <p:cNvPr id="132" name="Rectangle: Rounded Corners 131">
            <a:extLst>
              <a:ext uri="{FF2B5EF4-FFF2-40B4-BE49-F238E27FC236}">
                <a16:creationId xmlns:a16="http://schemas.microsoft.com/office/drawing/2014/main" id="{0A23F83C-482A-4B34-952C-ACA77656879F}"/>
              </a:ext>
            </a:extLst>
          </p:cNvPr>
          <p:cNvSpPr/>
          <p:nvPr/>
        </p:nvSpPr>
        <p:spPr>
          <a:xfrm>
            <a:off x="5076006" y="3444623"/>
            <a:ext cx="2212106" cy="1954338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>
                <a:cs typeface="Calibri"/>
              </a:rPr>
              <a:t>Linking feelings, responses and experiences using vocabulary to identify how it makes them feel</a:t>
            </a:r>
          </a:p>
        </p:txBody>
      </p:sp>
      <p:sp>
        <p:nvSpPr>
          <p:cNvPr id="135" name="TextBox 134">
            <a:extLst>
              <a:ext uri="{FF2B5EF4-FFF2-40B4-BE49-F238E27FC236}">
                <a16:creationId xmlns:a16="http://schemas.microsoft.com/office/drawing/2014/main" id="{DA4F7607-F047-4957-8056-46E6D5AF7A3E}"/>
              </a:ext>
            </a:extLst>
          </p:cNvPr>
          <p:cNvSpPr txBox="1"/>
          <p:nvPr/>
        </p:nvSpPr>
        <p:spPr>
          <a:xfrm>
            <a:off x="4116366" y="5723873"/>
            <a:ext cx="534234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cs typeface="Calibri"/>
              </a:rPr>
              <a:t>Activities Differentiation AfL Creativity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FFA2CB4-40EC-43FE-97C8-C81A4FB50C2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4688" y="252351"/>
            <a:ext cx="9382557" cy="10851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46490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Rectangle: Rounded Corners 123">
            <a:extLst>
              <a:ext uri="{FF2B5EF4-FFF2-40B4-BE49-F238E27FC236}">
                <a16:creationId xmlns:a16="http://schemas.microsoft.com/office/drawing/2014/main" id="{2E513424-9F47-455F-A503-01150A9900E2}"/>
              </a:ext>
            </a:extLst>
          </p:cNvPr>
          <p:cNvSpPr/>
          <p:nvPr/>
        </p:nvSpPr>
        <p:spPr>
          <a:xfrm>
            <a:off x="306756" y="1836361"/>
            <a:ext cx="2849669" cy="12526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5" name="Rectangle: Rounded Corners 124">
            <a:extLst>
              <a:ext uri="{FF2B5EF4-FFF2-40B4-BE49-F238E27FC236}">
                <a16:creationId xmlns:a16="http://schemas.microsoft.com/office/drawing/2014/main" id="{F05CF908-E1A2-48B0-8E3D-3993E5B9CF03}"/>
              </a:ext>
            </a:extLst>
          </p:cNvPr>
          <p:cNvSpPr/>
          <p:nvPr/>
        </p:nvSpPr>
        <p:spPr>
          <a:xfrm>
            <a:off x="8937318" y="1496452"/>
            <a:ext cx="3115850" cy="159250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6" name="Arrow: Right 125">
            <a:extLst>
              <a:ext uri="{FF2B5EF4-FFF2-40B4-BE49-F238E27FC236}">
                <a16:creationId xmlns:a16="http://schemas.microsoft.com/office/drawing/2014/main" id="{814278F2-7556-4C16-812A-679DD918E4F6}"/>
              </a:ext>
            </a:extLst>
          </p:cNvPr>
          <p:cNvSpPr/>
          <p:nvPr/>
        </p:nvSpPr>
        <p:spPr>
          <a:xfrm>
            <a:off x="4014034" y="2230674"/>
            <a:ext cx="4602339" cy="438411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7" name="Rectangle: Rounded Corners 126">
            <a:extLst>
              <a:ext uri="{FF2B5EF4-FFF2-40B4-BE49-F238E27FC236}">
                <a16:creationId xmlns:a16="http://schemas.microsoft.com/office/drawing/2014/main" id="{D2235DEE-899F-4289-8A26-A75520B8A2BF}"/>
              </a:ext>
            </a:extLst>
          </p:cNvPr>
          <p:cNvSpPr/>
          <p:nvPr/>
        </p:nvSpPr>
        <p:spPr>
          <a:xfrm>
            <a:off x="198789" y="3418102"/>
            <a:ext cx="2233807" cy="1954338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8" name="Rectangle: Rounded Corners 127">
            <a:extLst>
              <a:ext uri="{FF2B5EF4-FFF2-40B4-BE49-F238E27FC236}">
                <a16:creationId xmlns:a16="http://schemas.microsoft.com/office/drawing/2014/main" id="{E2228639-C2E0-4DC0-89E7-29EEA0C3E96F}"/>
              </a:ext>
            </a:extLst>
          </p:cNvPr>
          <p:cNvSpPr/>
          <p:nvPr/>
        </p:nvSpPr>
        <p:spPr>
          <a:xfrm>
            <a:off x="844332" y="5452865"/>
            <a:ext cx="10605368" cy="918575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9" name="Rectangle: Rounded Corners 128">
            <a:extLst>
              <a:ext uri="{FF2B5EF4-FFF2-40B4-BE49-F238E27FC236}">
                <a16:creationId xmlns:a16="http://schemas.microsoft.com/office/drawing/2014/main" id="{AE93D6DF-7129-45F9-B46A-0FA4B1CDF536}"/>
              </a:ext>
            </a:extLst>
          </p:cNvPr>
          <p:cNvSpPr/>
          <p:nvPr/>
        </p:nvSpPr>
        <p:spPr>
          <a:xfrm>
            <a:off x="9866151" y="3444623"/>
            <a:ext cx="2114634" cy="1932547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GB"/>
          </a:p>
        </p:txBody>
      </p:sp>
      <p:sp>
        <p:nvSpPr>
          <p:cNvPr id="130" name="Rectangle: Rounded Corners 129">
            <a:extLst>
              <a:ext uri="{FF2B5EF4-FFF2-40B4-BE49-F238E27FC236}">
                <a16:creationId xmlns:a16="http://schemas.microsoft.com/office/drawing/2014/main" id="{9202E698-B6DD-4EA8-A3E9-123B5D539E68}"/>
              </a:ext>
            </a:extLst>
          </p:cNvPr>
          <p:cNvSpPr/>
          <p:nvPr/>
        </p:nvSpPr>
        <p:spPr>
          <a:xfrm>
            <a:off x="2586576" y="3466337"/>
            <a:ext cx="2317314" cy="1910910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GB">
              <a:cs typeface="Calibri"/>
            </a:endParaRPr>
          </a:p>
        </p:txBody>
      </p:sp>
      <p:sp>
        <p:nvSpPr>
          <p:cNvPr id="131" name="Rectangle: Rounded Corners 130">
            <a:extLst>
              <a:ext uri="{FF2B5EF4-FFF2-40B4-BE49-F238E27FC236}">
                <a16:creationId xmlns:a16="http://schemas.microsoft.com/office/drawing/2014/main" id="{46834C57-BD23-41CF-8B96-77F5E518950D}"/>
              </a:ext>
            </a:extLst>
          </p:cNvPr>
          <p:cNvSpPr/>
          <p:nvPr/>
        </p:nvSpPr>
        <p:spPr>
          <a:xfrm>
            <a:off x="7460228" y="3444623"/>
            <a:ext cx="2233807" cy="1932548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US"/>
          </a:p>
        </p:txBody>
      </p:sp>
      <p:sp>
        <p:nvSpPr>
          <p:cNvPr id="132" name="Rectangle: Rounded Corners 131">
            <a:extLst>
              <a:ext uri="{FF2B5EF4-FFF2-40B4-BE49-F238E27FC236}">
                <a16:creationId xmlns:a16="http://schemas.microsoft.com/office/drawing/2014/main" id="{0A23F83C-482A-4B34-952C-ACA77656879F}"/>
              </a:ext>
            </a:extLst>
          </p:cNvPr>
          <p:cNvSpPr/>
          <p:nvPr/>
        </p:nvSpPr>
        <p:spPr>
          <a:xfrm>
            <a:off x="5076006" y="3444623"/>
            <a:ext cx="2212106" cy="1954338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GB">
              <a:cs typeface="Calibri"/>
            </a:endParaRPr>
          </a:p>
        </p:txBody>
      </p:sp>
      <p:sp>
        <p:nvSpPr>
          <p:cNvPr id="135" name="TextBox 134">
            <a:extLst>
              <a:ext uri="{FF2B5EF4-FFF2-40B4-BE49-F238E27FC236}">
                <a16:creationId xmlns:a16="http://schemas.microsoft.com/office/drawing/2014/main" id="{DA4F7607-F047-4957-8056-46E6D5AF7A3E}"/>
              </a:ext>
            </a:extLst>
          </p:cNvPr>
          <p:cNvSpPr txBox="1"/>
          <p:nvPr/>
        </p:nvSpPr>
        <p:spPr>
          <a:xfrm>
            <a:off x="4116366" y="5723873"/>
            <a:ext cx="534234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cs typeface="Calibri"/>
              </a:rPr>
              <a:t>Activities Differentiation AfL Creativity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7884BA0A-843F-4DA5-9C86-1BE37FD2F77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40707" y="166765"/>
            <a:ext cx="9510584" cy="10668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31554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Rectangle: Rounded Corners 123">
            <a:extLst>
              <a:ext uri="{FF2B5EF4-FFF2-40B4-BE49-F238E27FC236}">
                <a16:creationId xmlns:a16="http://schemas.microsoft.com/office/drawing/2014/main" id="{2E513424-9F47-455F-A503-01150A9900E2}"/>
              </a:ext>
            </a:extLst>
          </p:cNvPr>
          <p:cNvSpPr/>
          <p:nvPr/>
        </p:nvSpPr>
        <p:spPr>
          <a:xfrm>
            <a:off x="306756" y="1836361"/>
            <a:ext cx="2849669" cy="12526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5" name="Rectangle: Rounded Corners 124">
            <a:extLst>
              <a:ext uri="{FF2B5EF4-FFF2-40B4-BE49-F238E27FC236}">
                <a16:creationId xmlns:a16="http://schemas.microsoft.com/office/drawing/2014/main" id="{F05CF908-E1A2-48B0-8E3D-3993E5B9CF03}"/>
              </a:ext>
            </a:extLst>
          </p:cNvPr>
          <p:cNvSpPr/>
          <p:nvPr/>
        </p:nvSpPr>
        <p:spPr>
          <a:xfrm>
            <a:off x="8937318" y="1496452"/>
            <a:ext cx="3115850" cy="159250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6" name="Arrow: Right 125">
            <a:extLst>
              <a:ext uri="{FF2B5EF4-FFF2-40B4-BE49-F238E27FC236}">
                <a16:creationId xmlns:a16="http://schemas.microsoft.com/office/drawing/2014/main" id="{814278F2-7556-4C16-812A-679DD918E4F6}"/>
              </a:ext>
            </a:extLst>
          </p:cNvPr>
          <p:cNvSpPr/>
          <p:nvPr/>
        </p:nvSpPr>
        <p:spPr>
          <a:xfrm>
            <a:off x="4014034" y="2230674"/>
            <a:ext cx="4602339" cy="438411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7" name="Rectangle: Rounded Corners 126">
            <a:extLst>
              <a:ext uri="{FF2B5EF4-FFF2-40B4-BE49-F238E27FC236}">
                <a16:creationId xmlns:a16="http://schemas.microsoft.com/office/drawing/2014/main" id="{D2235DEE-899F-4289-8A26-A75520B8A2BF}"/>
              </a:ext>
            </a:extLst>
          </p:cNvPr>
          <p:cNvSpPr/>
          <p:nvPr/>
        </p:nvSpPr>
        <p:spPr>
          <a:xfrm>
            <a:off x="198789" y="3418102"/>
            <a:ext cx="2233807" cy="1954338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8" name="Rectangle: Rounded Corners 127">
            <a:extLst>
              <a:ext uri="{FF2B5EF4-FFF2-40B4-BE49-F238E27FC236}">
                <a16:creationId xmlns:a16="http://schemas.microsoft.com/office/drawing/2014/main" id="{E2228639-C2E0-4DC0-89E7-29EEA0C3E96F}"/>
              </a:ext>
            </a:extLst>
          </p:cNvPr>
          <p:cNvSpPr/>
          <p:nvPr/>
        </p:nvSpPr>
        <p:spPr>
          <a:xfrm>
            <a:off x="844332" y="5452865"/>
            <a:ext cx="10605368" cy="918575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9" name="Rectangle: Rounded Corners 128">
            <a:extLst>
              <a:ext uri="{FF2B5EF4-FFF2-40B4-BE49-F238E27FC236}">
                <a16:creationId xmlns:a16="http://schemas.microsoft.com/office/drawing/2014/main" id="{AE93D6DF-7129-45F9-B46A-0FA4B1CDF536}"/>
              </a:ext>
            </a:extLst>
          </p:cNvPr>
          <p:cNvSpPr/>
          <p:nvPr/>
        </p:nvSpPr>
        <p:spPr>
          <a:xfrm>
            <a:off x="9866151" y="3444623"/>
            <a:ext cx="2114634" cy="1932547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GB"/>
          </a:p>
        </p:txBody>
      </p:sp>
      <p:sp>
        <p:nvSpPr>
          <p:cNvPr id="130" name="Rectangle: Rounded Corners 129">
            <a:extLst>
              <a:ext uri="{FF2B5EF4-FFF2-40B4-BE49-F238E27FC236}">
                <a16:creationId xmlns:a16="http://schemas.microsoft.com/office/drawing/2014/main" id="{9202E698-B6DD-4EA8-A3E9-123B5D539E68}"/>
              </a:ext>
            </a:extLst>
          </p:cNvPr>
          <p:cNvSpPr/>
          <p:nvPr/>
        </p:nvSpPr>
        <p:spPr>
          <a:xfrm>
            <a:off x="2586576" y="3466337"/>
            <a:ext cx="2317314" cy="1910910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GB">
              <a:cs typeface="Calibri"/>
            </a:endParaRPr>
          </a:p>
        </p:txBody>
      </p:sp>
      <p:sp>
        <p:nvSpPr>
          <p:cNvPr id="131" name="Rectangle: Rounded Corners 130">
            <a:extLst>
              <a:ext uri="{FF2B5EF4-FFF2-40B4-BE49-F238E27FC236}">
                <a16:creationId xmlns:a16="http://schemas.microsoft.com/office/drawing/2014/main" id="{46834C57-BD23-41CF-8B96-77F5E518950D}"/>
              </a:ext>
            </a:extLst>
          </p:cNvPr>
          <p:cNvSpPr/>
          <p:nvPr/>
        </p:nvSpPr>
        <p:spPr>
          <a:xfrm>
            <a:off x="7460228" y="3444623"/>
            <a:ext cx="2233807" cy="1932548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US"/>
          </a:p>
        </p:txBody>
      </p:sp>
      <p:sp>
        <p:nvSpPr>
          <p:cNvPr id="132" name="Rectangle: Rounded Corners 131">
            <a:extLst>
              <a:ext uri="{FF2B5EF4-FFF2-40B4-BE49-F238E27FC236}">
                <a16:creationId xmlns:a16="http://schemas.microsoft.com/office/drawing/2014/main" id="{0A23F83C-482A-4B34-952C-ACA77656879F}"/>
              </a:ext>
            </a:extLst>
          </p:cNvPr>
          <p:cNvSpPr/>
          <p:nvPr/>
        </p:nvSpPr>
        <p:spPr>
          <a:xfrm>
            <a:off x="5076006" y="3444623"/>
            <a:ext cx="2212106" cy="1954338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GB">
              <a:cs typeface="Calibri"/>
            </a:endParaRPr>
          </a:p>
        </p:txBody>
      </p:sp>
      <p:sp>
        <p:nvSpPr>
          <p:cNvPr id="135" name="TextBox 134">
            <a:extLst>
              <a:ext uri="{FF2B5EF4-FFF2-40B4-BE49-F238E27FC236}">
                <a16:creationId xmlns:a16="http://schemas.microsoft.com/office/drawing/2014/main" id="{DA4F7607-F047-4957-8056-46E6D5AF7A3E}"/>
              </a:ext>
            </a:extLst>
          </p:cNvPr>
          <p:cNvSpPr txBox="1"/>
          <p:nvPr/>
        </p:nvSpPr>
        <p:spPr>
          <a:xfrm>
            <a:off x="4116366" y="5723873"/>
            <a:ext cx="534234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cs typeface="Calibri"/>
              </a:rPr>
              <a:t>Activities Differentiation AfL Creativity</a:t>
            </a:r>
          </a:p>
        </p:txBody>
      </p:sp>
      <p:pic>
        <p:nvPicPr>
          <p:cNvPr id="5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B4887CAD-85CC-3823-0E20-2B66839380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08927" y="241470"/>
            <a:ext cx="9333243" cy="9991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11277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8C612C13-687F-CC6A-86D0-BC158DE4112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01779299"/>
              </p:ext>
            </p:extLst>
          </p:nvPr>
        </p:nvGraphicFramePr>
        <p:xfrm>
          <a:off x="510791" y="410307"/>
          <a:ext cx="11321360" cy="610443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30340">
                  <a:extLst>
                    <a:ext uri="{9D8B030D-6E8A-4147-A177-3AD203B41FA5}">
                      <a16:colId xmlns:a16="http://schemas.microsoft.com/office/drawing/2014/main" val="1241841137"/>
                    </a:ext>
                  </a:extLst>
                </a:gridCol>
                <a:gridCol w="2830340">
                  <a:extLst>
                    <a:ext uri="{9D8B030D-6E8A-4147-A177-3AD203B41FA5}">
                      <a16:colId xmlns:a16="http://schemas.microsoft.com/office/drawing/2014/main" val="4022888387"/>
                    </a:ext>
                  </a:extLst>
                </a:gridCol>
                <a:gridCol w="2830340">
                  <a:extLst>
                    <a:ext uri="{9D8B030D-6E8A-4147-A177-3AD203B41FA5}">
                      <a16:colId xmlns:a16="http://schemas.microsoft.com/office/drawing/2014/main" val="2598300386"/>
                    </a:ext>
                  </a:extLst>
                </a:gridCol>
                <a:gridCol w="2830340">
                  <a:extLst>
                    <a:ext uri="{9D8B030D-6E8A-4147-A177-3AD203B41FA5}">
                      <a16:colId xmlns:a16="http://schemas.microsoft.com/office/drawing/2014/main" val="2798079792"/>
                    </a:ext>
                  </a:extLst>
                </a:gridCol>
              </a:tblGrid>
              <a:tr h="1017406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3200"/>
                        <a:t>AOLE Theme:</a:t>
                      </a:r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/>
                        <a:t>Self-exploration? Conflict? Cultural? Nature? Dreams and aspirations? Emotions and feelings?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71575542"/>
                  </a:ext>
                </a:extLst>
              </a:tr>
              <a:tr h="1017406"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/>
                        <a:t>Activities: Consider progression, </a:t>
                      </a:r>
                      <a:r>
                        <a:rPr lang="en-GB" err="1"/>
                        <a:t>AfL</a:t>
                      </a:r>
                      <a:r>
                        <a:rPr lang="en-GB"/>
                        <a:t> and Differentiation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88146436"/>
                  </a:ext>
                </a:extLst>
              </a:tr>
              <a:tr h="1017406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Art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Music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Drama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18445958"/>
                  </a:ext>
                </a:extLst>
              </a:tr>
              <a:tr h="1017406">
                <a:tc>
                  <a:txBody>
                    <a:bodyPr/>
                    <a:lstStyle/>
                    <a:p>
                      <a:r>
                        <a:rPr lang="en-GB"/>
                        <a:t>Week 1: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04013459"/>
                  </a:ext>
                </a:extLst>
              </a:tr>
              <a:tr h="1017406">
                <a:tc>
                  <a:txBody>
                    <a:bodyPr/>
                    <a:lstStyle/>
                    <a:p>
                      <a:r>
                        <a:rPr lang="en-GB"/>
                        <a:t>Week 2: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89090630"/>
                  </a:ext>
                </a:extLst>
              </a:tr>
              <a:tr h="1017406">
                <a:tc>
                  <a:txBody>
                    <a:bodyPr/>
                    <a:lstStyle/>
                    <a:p>
                      <a:r>
                        <a:rPr lang="en-GB"/>
                        <a:t>Week 3: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1386397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54593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8C612C13-687F-CC6A-86D0-BC158DE4112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13666149"/>
              </p:ext>
            </p:extLst>
          </p:nvPr>
        </p:nvGraphicFramePr>
        <p:xfrm>
          <a:off x="401934" y="385186"/>
          <a:ext cx="11434404" cy="61430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58601">
                  <a:extLst>
                    <a:ext uri="{9D8B030D-6E8A-4147-A177-3AD203B41FA5}">
                      <a16:colId xmlns:a16="http://schemas.microsoft.com/office/drawing/2014/main" val="1241841137"/>
                    </a:ext>
                  </a:extLst>
                </a:gridCol>
                <a:gridCol w="2858601">
                  <a:extLst>
                    <a:ext uri="{9D8B030D-6E8A-4147-A177-3AD203B41FA5}">
                      <a16:colId xmlns:a16="http://schemas.microsoft.com/office/drawing/2014/main" val="4022888387"/>
                    </a:ext>
                  </a:extLst>
                </a:gridCol>
                <a:gridCol w="2858601">
                  <a:extLst>
                    <a:ext uri="{9D8B030D-6E8A-4147-A177-3AD203B41FA5}">
                      <a16:colId xmlns:a16="http://schemas.microsoft.com/office/drawing/2014/main" val="2598300386"/>
                    </a:ext>
                  </a:extLst>
                </a:gridCol>
                <a:gridCol w="2858601">
                  <a:extLst>
                    <a:ext uri="{9D8B030D-6E8A-4147-A177-3AD203B41FA5}">
                      <a16:colId xmlns:a16="http://schemas.microsoft.com/office/drawing/2014/main" val="2798079792"/>
                    </a:ext>
                  </a:extLst>
                </a:gridCol>
              </a:tblGrid>
              <a:tr h="1023834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3200"/>
                        <a:t>AOLE Theme:</a:t>
                      </a:r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/>
                        <a:t>Self-exploration? Conflict? Cultural? Nature? Dreams and aspirations? Emotions and feelings?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71575542"/>
                  </a:ext>
                </a:extLst>
              </a:tr>
              <a:tr h="1023834"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/>
                        <a:t>Activities: Consider progression, </a:t>
                      </a:r>
                      <a:r>
                        <a:rPr lang="en-GB" err="1"/>
                        <a:t>AfL</a:t>
                      </a:r>
                      <a:r>
                        <a:rPr lang="en-GB"/>
                        <a:t> and Differentiation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88146436"/>
                  </a:ext>
                </a:extLst>
              </a:tr>
              <a:tr h="1023834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Art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Music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Drama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18445958"/>
                  </a:ext>
                </a:extLst>
              </a:tr>
              <a:tr h="1023834">
                <a:tc>
                  <a:txBody>
                    <a:bodyPr/>
                    <a:lstStyle/>
                    <a:p>
                      <a:r>
                        <a:rPr lang="en-GB"/>
                        <a:t>Week 4: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04013459"/>
                  </a:ext>
                </a:extLst>
              </a:tr>
              <a:tr h="1023834">
                <a:tc>
                  <a:txBody>
                    <a:bodyPr/>
                    <a:lstStyle/>
                    <a:p>
                      <a:r>
                        <a:rPr lang="en-GB"/>
                        <a:t>Week 5: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89090630"/>
                  </a:ext>
                </a:extLst>
              </a:tr>
              <a:tr h="1023834">
                <a:tc>
                  <a:txBody>
                    <a:bodyPr/>
                    <a:lstStyle/>
                    <a:p>
                      <a:r>
                        <a:rPr lang="en-GB"/>
                        <a:t>Week 6: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1386397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2520030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5</Slides>
  <Notes>3</Notes>
  <HiddenSlides>0</HiddenSlide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5</vt:i4>
      </vt:variant>
    </vt:vector>
  </HeadingPairs>
  <TitlesOfParts>
    <vt:vector size="7" baseType="lpstr">
      <vt:lpstr>office theme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</cp:revision>
  <dcterms:created xsi:type="dcterms:W3CDTF">2023-02-22T09:20:23Z</dcterms:created>
  <dcterms:modified xsi:type="dcterms:W3CDTF">2023-02-22T09:35:35Z</dcterms:modified>
</cp:coreProperties>
</file>