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20"/>
  </p:notesMasterIdLst>
  <p:sldIdLst>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7B838C-F5D1-4853-8C85-C99BAA15BAC3}"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IN"/>
        </a:p>
      </dgm:t>
    </dgm:pt>
    <dgm:pt modelId="{0B6288DD-14D8-4912-A959-CABB9FE0E503}">
      <dgm:prSet/>
      <dgm:spPr/>
      <dgm:t>
        <a:bodyPr/>
        <a:lstStyle/>
        <a:p>
          <a:r>
            <a:rPr lang="en-IN" dirty="0">
              <a:latin typeface="Arial" panose="020B0604020202020204" pitchFamily="34" charset="0"/>
              <a:cs typeface="Arial" panose="020B0604020202020204" pitchFamily="34" charset="0"/>
            </a:rPr>
            <a:t>Marks &amp; Spencer (M&amp;S)</a:t>
          </a:r>
        </a:p>
      </dgm:t>
    </dgm:pt>
    <dgm:pt modelId="{414AF4FC-C5C3-418E-B4AE-BBFAA28A6A44}" type="parTrans" cxnId="{73A9BF98-2F22-4B2B-901D-9D3FC3BD3AD0}">
      <dgm:prSet/>
      <dgm:spPr/>
      <dgm:t>
        <a:bodyPr/>
        <a:lstStyle/>
        <a:p>
          <a:endParaRPr lang="en-IN"/>
        </a:p>
      </dgm:t>
    </dgm:pt>
    <dgm:pt modelId="{E24DF700-A3F1-4900-9D85-E95F283C9277}" type="sibTrans" cxnId="{73A9BF98-2F22-4B2B-901D-9D3FC3BD3AD0}">
      <dgm:prSet/>
      <dgm:spPr/>
      <dgm:t>
        <a:bodyPr/>
        <a:lstStyle/>
        <a:p>
          <a:endParaRPr lang="en-IN"/>
        </a:p>
      </dgm:t>
    </dgm:pt>
    <dgm:pt modelId="{D85A6D15-A36C-4784-A4A8-E4372ECEF510}">
      <dgm:prSet/>
      <dgm:spPr/>
      <dgm:t>
        <a:bodyPr/>
        <a:lstStyle/>
        <a:p>
          <a:r>
            <a:rPr lang="en-IN" dirty="0">
              <a:latin typeface="Arial" panose="020B0604020202020204" pitchFamily="34" charset="0"/>
              <a:cs typeface="Arial" panose="020B0604020202020204" pitchFamily="34" charset="0"/>
            </a:rPr>
            <a:t>Digital Transformation Program</a:t>
          </a:r>
        </a:p>
      </dgm:t>
    </dgm:pt>
    <dgm:pt modelId="{C1D02EE0-371E-4AF7-9947-B3644089FA33}" type="parTrans" cxnId="{ADEC2C77-26A1-4DD4-B9EF-4E94BECFA805}">
      <dgm:prSet/>
      <dgm:spPr/>
      <dgm:t>
        <a:bodyPr/>
        <a:lstStyle/>
        <a:p>
          <a:endParaRPr lang="en-IN"/>
        </a:p>
      </dgm:t>
    </dgm:pt>
    <dgm:pt modelId="{5309BA00-FA59-4E22-950F-1D415FBB56F2}" type="sibTrans" cxnId="{ADEC2C77-26A1-4DD4-B9EF-4E94BECFA805}">
      <dgm:prSet/>
      <dgm:spPr/>
      <dgm:t>
        <a:bodyPr/>
        <a:lstStyle/>
        <a:p>
          <a:endParaRPr lang="en-IN"/>
        </a:p>
      </dgm:t>
    </dgm:pt>
    <dgm:pt modelId="{86D1AAB3-61B6-48BD-B0B6-F4A320EB4124}">
      <dgm:prSet/>
      <dgm:spPr/>
      <dgm:t>
        <a:bodyPr/>
        <a:lstStyle/>
        <a:p>
          <a:r>
            <a:rPr lang="en-IN" dirty="0">
              <a:latin typeface="Arial" panose="020B0604020202020204" pitchFamily="34" charset="0"/>
              <a:cs typeface="Arial" panose="020B0604020202020204" pitchFamily="34" charset="0"/>
            </a:rPr>
            <a:t>Recruitment and Selection Strategy</a:t>
          </a:r>
        </a:p>
      </dgm:t>
    </dgm:pt>
    <dgm:pt modelId="{7EAC7FED-C8B3-46F1-988A-6A3594C1AD5E}" type="parTrans" cxnId="{0AE9059A-7DB9-4182-BEAE-A2A688701FC0}">
      <dgm:prSet/>
      <dgm:spPr/>
      <dgm:t>
        <a:bodyPr/>
        <a:lstStyle/>
        <a:p>
          <a:endParaRPr lang="en-IN"/>
        </a:p>
      </dgm:t>
    </dgm:pt>
    <dgm:pt modelId="{E1EB5D3D-FB23-4C25-BC3F-56F5458297C8}" type="sibTrans" cxnId="{0AE9059A-7DB9-4182-BEAE-A2A688701FC0}">
      <dgm:prSet/>
      <dgm:spPr/>
      <dgm:t>
        <a:bodyPr/>
        <a:lstStyle/>
        <a:p>
          <a:endParaRPr lang="en-IN"/>
        </a:p>
      </dgm:t>
    </dgm:pt>
    <dgm:pt modelId="{09DA2E07-9C03-44F2-83CB-7A011CC9BA0E}">
      <dgm:prSet/>
      <dgm:spPr/>
      <dgm:t>
        <a:bodyPr/>
        <a:lstStyle/>
        <a:p>
          <a:r>
            <a:rPr lang="en-IN" dirty="0">
              <a:latin typeface="Arial" panose="020B0604020202020204" pitchFamily="34" charset="0"/>
              <a:cs typeface="Arial" panose="020B0604020202020204" pitchFamily="34" charset="0"/>
            </a:rPr>
            <a:t>Human Resource Management</a:t>
          </a:r>
        </a:p>
      </dgm:t>
    </dgm:pt>
    <dgm:pt modelId="{682B53B7-51BF-409F-9665-755EA74B3EC8}" type="parTrans" cxnId="{8F76CA0B-2B31-4A05-81E4-F26C16DF5B22}">
      <dgm:prSet/>
      <dgm:spPr/>
      <dgm:t>
        <a:bodyPr/>
        <a:lstStyle/>
        <a:p>
          <a:endParaRPr lang="en-IN"/>
        </a:p>
      </dgm:t>
    </dgm:pt>
    <dgm:pt modelId="{7A5117A3-7F83-40CF-892D-96B6226853CD}" type="sibTrans" cxnId="{8F76CA0B-2B31-4A05-81E4-F26C16DF5B22}">
      <dgm:prSet/>
      <dgm:spPr/>
      <dgm:t>
        <a:bodyPr/>
        <a:lstStyle/>
        <a:p>
          <a:endParaRPr lang="en-IN"/>
        </a:p>
      </dgm:t>
    </dgm:pt>
    <dgm:pt modelId="{3A14AF6F-31F9-4114-A6B8-82521D8C0AE3}">
      <dgm:prSet/>
      <dgm:spPr/>
      <dgm:t>
        <a:bodyPr/>
        <a:lstStyle/>
        <a:p>
          <a:r>
            <a:rPr lang="en-IN" dirty="0">
              <a:latin typeface="Arial" panose="020B0604020202020204" pitchFamily="34" charset="0"/>
              <a:cs typeface="Arial" panose="020B0604020202020204" pitchFamily="34" charset="0"/>
            </a:rPr>
            <a:t>Presented by: HR Manager</a:t>
          </a:r>
        </a:p>
      </dgm:t>
    </dgm:pt>
    <dgm:pt modelId="{3D495CDB-B448-4BAC-930D-1E8E1F245CBC}" type="parTrans" cxnId="{D58AD2DC-3782-4F89-B6CD-78970929779A}">
      <dgm:prSet/>
      <dgm:spPr/>
      <dgm:t>
        <a:bodyPr/>
        <a:lstStyle/>
        <a:p>
          <a:endParaRPr lang="en-IN"/>
        </a:p>
      </dgm:t>
    </dgm:pt>
    <dgm:pt modelId="{E3E29040-2E0B-4AB1-8CB3-C28F0A92FA80}" type="sibTrans" cxnId="{D58AD2DC-3782-4F89-B6CD-78970929779A}">
      <dgm:prSet/>
      <dgm:spPr/>
      <dgm:t>
        <a:bodyPr/>
        <a:lstStyle/>
        <a:p>
          <a:endParaRPr lang="en-IN"/>
        </a:p>
      </dgm:t>
    </dgm:pt>
    <dgm:pt modelId="{BB517B77-9FA5-489A-AB6E-C15909BDFE6E}">
      <dgm:prSet/>
      <dgm:spPr/>
      <dgm:t>
        <a:bodyPr/>
        <a:lstStyle/>
        <a:p>
          <a:r>
            <a:rPr lang="en-IN" dirty="0">
              <a:latin typeface="Arial" panose="020B0604020202020204" pitchFamily="34" charset="0"/>
              <a:cs typeface="Arial" panose="020B0604020202020204" pitchFamily="34" charset="0"/>
            </a:rPr>
            <a:t>Slide Presentation – M&amp;S – [Date of presentation] – HR Officer</a:t>
          </a:r>
        </a:p>
      </dgm:t>
    </dgm:pt>
    <dgm:pt modelId="{F4910D44-D5E4-4201-A4C6-AD2E1F5D0785}" type="parTrans" cxnId="{DF6D94FB-D816-4BCC-A6B6-31CE3434343F}">
      <dgm:prSet/>
      <dgm:spPr/>
      <dgm:t>
        <a:bodyPr/>
        <a:lstStyle/>
        <a:p>
          <a:endParaRPr lang="en-IN"/>
        </a:p>
      </dgm:t>
    </dgm:pt>
    <dgm:pt modelId="{BB113C9C-7DB1-48E5-B8F4-70F4109332AA}" type="sibTrans" cxnId="{DF6D94FB-D816-4BCC-A6B6-31CE3434343F}">
      <dgm:prSet/>
      <dgm:spPr/>
      <dgm:t>
        <a:bodyPr/>
        <a:lstStyle/>
        <a:p>
          <a:endParaRPr lang="en-IN"/>
        </a:p>
      </dgm:t>
    </dgm:pt>
    <dgm:pt modelId="{C9CAE2F8-7A2E-4F7C-BA5B-B23891BE4F17}" type="pres">
      <dgm:prSet presAssocID="{137B838C-F5D1-4853-8C85-C99BAA15BAC3}" presName="CompostProcess" presStyleCnt="0">
        <dgm:presLayoutVars>
          <dgm:dir/>
          <dgm:resizeHandles val="exact"/>
        </dgm:presLayoutVars>
      </dgm:prSet>
      <dgm:spPr/>
    </dgm:pt>
    <dgm:pt modelId="{BD91413A-39C8-4F94-8498-E4F5A4C96047}" type="pres">
      <dgm:prSet presAssocID="{137B838C-F5D1-4853-8C85-C99BAA15BAC3}" presName="arrow" presStyleLbl="bgShp" presStyleIdx="0" presStyleCnt="1"/>
      <dgm:spPr/>
    </dgm:pt>
    <dgm:pt modelId="{04235F67-828F-474D-B814-9FD692C7569E}" type="pres">
      <dgm:prSet presAssocID="{137B838C-F5D1-4853-8C85-C99BAA15BAC3}" presName="linearProcess" presStyleCnt="0"/>
      <dgm:spPr/>
    </dgm:pt>
    <dgm:pt modelId="{EC467ADB-6DEB-43C7-955A-42C888613011}" type="pres">
      <dgm:prSet presAssocID="{0B6288DD-14D8-4912-A959-CABB9FE0E503}" presName="textNode" presStyleLbl="node1" presStyleIdx="0" presStyleCnt="6">
        <dgm:presLayoutVars>
          <dgm:bulletEnabled val="1"/>
        </dgm:presLayoutVars>
      </dgm:prSet>
      <dgm:spPr/>
    </dgm:pt>
    <dgm:pt modelId="{2EA6C5E8-DA10-4F62-9667-82AD5C95CD5A}" type="pres">
      <dgm:prSet presAssocID="{E24DF700-A3F1-4900-9D85-E95F283C9277}" presName="sibTrans" presStyleCnt="0"/>
      <dgm:spPr/>
    </dgm:pt>
    <dgm:pt modelId="{E783E88D-C8EF-40BE-A51B-34A90EB2221C}" type="pres">
      <dgm:prSet presAssocID="{D85A6D15-A36C-4784-A4A8-E4372ECEF510}" presName="textNode" presStyleLbl="node1" presStyleIdx="1" presStyleCnt="6">
        <dgm:presLayoutVars>
          <dgm:bulletEnabled val="1"/>
        </dgm:presLayoutVars>
      </dgm:prSet>
      <dgm:spPr/>
    </dgm:pt>
    <dgm:pt modelId="{254D9159-F06D-42E4-8707-76E55192C9E2}" type="pres">
      <dgm:prSet presAssocID="{5309BA00-FA59-4E22-950F-1D415FBB56F2}" presName="sibTrans" presStyleCnt="0"/>
      <dgm:spPr/>
    </dgm:pt>
    <dgm:pt modelId="{F9108412-8BC1-4C68-8C3F-DAB6039784BD}" type="pres">
      <dgm:prSet presAssocID="{86D1AAB3-61B6-48BD-B0B6-F4A320EB4124}" presName="textNode" presStyleLbl="node1" presStyleIdx="2" presStyleCnt="6">
        <dgm:presLayoutVars>
          <dgm:bulletEnabled val="1"/>
        </dgm:presLayoutVars>
      </dgm:prSet>
      <dgm:spPr/>
    </dgm:pt>
    <dgm:pt modelId="{1DFE7048-CBD6-41EA-AD13-BCFA82BA36B9}" type="pres">
      <dgm:prSet presAssocID="{E1EB5D3D-FB23-4C25-BC3F-56F5458297C8}" presName="sibTrans" presStyleCnt="0"/>
      <dgm:spPr/>
    </dgm:pt>
    <dgm:pt modelId="{7AB5C2D2-1AA8-47CB-AB49-909A130E45EE}" type="pres">
      <dgm:prSet presAssocID="{09DA2E07-9C03-44F2-83CB-7A011CC9BA0E}" presName="textNode" presStyleLbl="node1" presStyleIdx="3" presStyleCnt="6">
        <dgm:presLayoutVars>
          <dgm:bulletEnabled val="1"/>
        </dgm:presLayoutVars>
      </dgm:prSet>
      <dgm:spPr/>
    </dgm:pt>
    <dgm:pt modelId="{D7528542-12A6-4AA0-90E9-EF5ACF6DFC18}" type="pres">
      <dgm:prSet presAssocID="{7A5117A3-7F83-40CF-892D-96B6226853CD}" presName="sibTrans" presStyleCnt="0"/>
      <dgm:spPr/>
    </dgm:pt>
    <dgm:pt modelId="{6E056368-BC26-42C6-989C-0EA3A8CD68CD}" type="pres">
      <dgm:prSet presAssocID="{3A14AF6F-31F9-4114-A6B8-82521D8C0AE3}" presName="textNode" presStyleLbl="node1" presStyleIdx="4" presStyleCnt="6">
        <dgm:presLayoutVars>
          <dgm:bulletEnabled val="1"/>
        </dgm:presLayoutVars>
      </dgm:prSet>
      <dgm:spPr/>
    </dgm:pt>
    <dgm:pt modelId="{2C0C2923-012C-4E66-A0E1-F91563923863}" type="pres">
      <dgm:prSet presAssocID="{E3E29040-2E0B-4AB1-8CB3-C28F0A92FA80}" presName="sibTrans" presStyleCnt="0"/>
      <dgm:spPr/>
    </dgm:pt>
    <dgm:pt modelId="{860419F9-C229-45A6-B83C-3A50A62256AF}" type="pres">
      <dgm:prSet presAssocID="{BB517B77-9FA5-489A-AB6E-C15909BDFE6E}" presName="textNode" presStyleLbl="node1" presStyleIdx="5" presStyleCnt="6">
        <dgm:presLayoutVars>
          <dgm:bulletEnabled val="1"/>
        </dgm:presLayoutVars>
      </dgm:prSet>
      <dgm:spPr/>
    </dgm:pt>
  </dgm:ptLst>
  <dgm:cxnLst>
    <dgm:cxn modelId="{8F76CA0B-2B31-4A05-81E4-F26C16DF5B22}" srcId="{137B838C-F5D1-4853-8C85-C99BAA15BAC3}" destId="{09DA2E07-9C03-44F2-83CB-7A011CC9BA0E}" srcOrd="3" destOrd="0" parTransId="{682B53B7-51BF-409F-9665-755EA74B3EC8}" sibTransId="{7A5117A3-7F83-40CF-892D-96B6226853CD}"/>
    <dgm:cxn modelId="{6CF6F12B-2BC0-4EF5-8A29-AE21069D2A75}" type="presOf" srcId="{D85A6D15-A36C-4784-A4A8-E4372ECEF510}" destId="{E783E88D-C8EF-40BE-A51B-34A90EB2221C}" srcOrd="0" destOrd="0" presId="urn:microsoft.com/office/officeart/2005/8/layout/hProcess9"/>
    <dgm:cxn modelId="{0B173233-200C-459C-B531-1049597AF153}" type="presOf" srcId="{0B6288DD-14D8-4912-A959-CABB9FE0E503}" destId="{EC467ADB-6DEB-43C7-955A-42C888613011}" srcOrd="0" destOrd="0" presId="urn:microsoft.com/office/officeart/2005/8/layout/hProcess9"/>
    <dgm:cxn modelId="{5920B563-98FC-476C-A84B-BCF72C177399}" type="presOf" srcId="{BB517B77-9FA5-489A-AB6E-C15909BDFE6E}" destId="{860419F9-C229-45A6-B83C-3A50A62256AF}" srcOrd="0" destOrd="0" presId="urn:microsoft.com/office/officeart/2005/8/layout/hProcess9"/>
    <dgm:cxn modelId="{ADEC2C77-26A1-4DD4-B9EF-4E94BECFA805}" srcId="{137B838C-F5D1-4853-8C85-C99BAA15BAC3}" destId="{D85A6D15-A36C-4784-A4A8-E4372ECEF510}" srcOrd="1" destOrd="0" parTransId="{C1D02EE0-371E-4AF7-9947-B3644089FA33}" sibTransId="{5309BA00-FA59-4E22-950F-1D415FBB56F2}"/>
    <dgm:cxn modelId="{C8AC3690-F464-44DA-8F84-39879CE58C34}" type="presOf" srcId="{137B838C-F5D1-4853-8C85-C99BAA15BAC3}" destId="{C9CAE2F8-7A2E-4F7C-BA5B-B23891BE4F17}" srcOrd="0" destOrd="0" presId="urn:microsoft.com/office/officeart/2005/8/layout/hProcess9"/>
    <dgm:cxn modelId="{73A9BF98-2F22-4B2B-901D-9D3FC3BD3AD0}" srcId="{137B838C-F5D1-4853-8C85-C99BAA15BAC3}" destId="{0B6288DD-14D8-4912-A959-CABB9FE0E503}" srcOrd="0" destOrd="0" parTransId="{414AF4FC-C5C3-418E-B4AE-BBFAA28A6A44}" sibTransId="{E24DF700-A3F1-4900-9D85-E95F283C9277}"/>
    <dgm:cxn modelId="{0AE9059A-7DB9-4182-BEAE-A2A688701FC0}" srcId="{137B838C-F5D1-4853-8C85-C99BAA15BAC3}" destId="{86D1AAB3-61B6-48BD-B0B6-F4A320EB4124}" srcOrd="2" destOrd="0" parTransId="{7EAC7FED-C8B3-46F1-988A-6A3594C1AD5E}" sibTransId="{E1EB5D3D-FB23-4C25-BC3F-56F5458297C8}"/>
    <dgm:cxn modelId="{9FB856B6-C8B7-4916-87C7-B83DD3C2158A}" type="presOf" srcId="{86D1AAB3-61B6-48BD-B0B6-F4A320EB4124}" destId="{F9108412-8BC1-4C68-8C3F-DAB6039784BD}" srcOrd="0" destOrd="0" presId="urn:microsoft.com/office/officeart/2005/8/layout/hProcess9"/>
    <dgm:cxn modelId="{7A2824C7-493F-4086-8DB1-44ABAC67F779}" type="presOf" srcId="{3A14AF6F-31F9-4114-A6B8-82521D8C0AE3}" destId="{6E056368-BC26-42C6-989C-0EA3A8CD68CD}" srcOrd="0" destOrd="0" presId="urn:microsoft.com/office/officeart/2005/8/layout/hProcess9"/>
    <dgm:cxn modelId="{D58AD2DC-3782-4F89-B6CD-78970929779A}" srcId="{137B838C-F5D1-4853-8C85-C99BAA15BAC3}" destId="{3A14AF6F-31F9-4114-A6B8-82521D8C0AE3}" srcOrd="4" destOrd="0" parTransId="{3D495CDB-B448-4BAC-930D-1E8E1F245CBC}" sibTransId="{E3E29040-2E0B-4AB1-8CB3-C28F0A92FA80}"/>
    <dgm:cxn modelId="{B1160FEE-6C33-4111-B11E-8AE244B47700}" type="presOf" srcId="{09DA2E07-9C03-44F2-83CB-7A011CC9BA0E}" destId="{7AB5C2D2-1AA8-47CB-AB49-909A130E45EE}" srcOrd="0" destOrd="0" presId="urn:microsoft.com/office/officeart/2005/8/layout/hProcess9"/>
    <dgm:cxn modelId="{DF6D94FB-D816-4BCC-A6B6-31CE3434343F}" srcId="{137B838C-F5D1-4853-8C85-C99BAA15BAC3}" destId="{BB517B77-9FA5-489A-AB6E-C15909BDFE6E}" srcOrd="5" destOrd="0" parTransId="{F4910D44-D5E4-4201-A4C6-AD2E1F5D0785}" sibTransId="{BB113C9C-7DB1-48E5-B8F4-70F4109332AA}"/>
    <dgm:cxn modelId="{63E84935-7B6A-49FC-BD91-9CC11D7D111B}" type="presParOf" srcId="{C9CAE2F8-7A2E-4F7C-BA5B-B23891BE4F17}" destId="{BD91413A-39C8-4F94-8498-E4F5A4C96047}" srcOrd="0" destOrd="0" presId="urn:microsoft.com/office/officeart/2005/8/layout/hProcess9"/>
    <dgm:cxn modelId="{4E6A4467-573E-4066-BB6B-C369E5575167}" type="presParOf" srcId="{C9CAE2F8-7A2E-4F7C-BA5B-B23891BE4F17}" destId="{04235F67-828F-474D-B814-9FD692C7569E}" srcOrd="1" destOrd="0" presId="urn:microsoft.com/office/officeart/2005/8/layout/hProcess9"/>
    <dgm:cxn modelId="{86D516AF-D4C4-433E-B2D9-F030878074C5}" type="presParOf" srcId="{04235F67-828F-474D-B814-9FD692C7569E}" destId="{EC467ADB-6DEB-43C7-955A-42C888613011}" srcOrd="0" destOrd="0" presId="urn:microsoft.com/office/officeart/2005/8/layout/hProcess9"/>
    <dgm:cxn modelId="{82B5C9B9-20CC-41BE-B00A-F8074929DB34}" type="presParOf" srcId="{04235F67-828F-474D-B814-9FD692C7569E}" destId="{2EA6C5E8-DA10-4F62-9667-82AD5C95CD5A}" srcOrd="1" destOrd="0" presId="urn:microsoft.com/office/officeart/2005/8/layout/hProcess9"/>
    <dgm:cxn modelId="{B5CF432B-CD8B-47B2-8932-23EA207E9C1F}" type="presParOf" srcId="{04235F67-828F-474D-B814-9FD692C7569E}" destId="{E783E88D-C8EF-40BE-A51B-34A90EB2221C}" srcOrd="2" destOrd="0" presId="urn:microsoft.com/office/officeart/2005/8/layout/hProcess9"/>
    <dgm:cxn modelId="{1BC4C294-AEC9-4531-B215-DD8DC33735E2}" type="presParOf" srcId="{04235F67-828F-474D-B814-9FD692C7569E}" destId="{254D9159-F06D-42E4-8707-76E55192C9E2}" srcOrd="3" destOrd="0" presId="urn:microsoft.com/office/officeart/2005/8/layout/hProcess9"/>
    <dgm:cxn modelId="{9213C73F-15D1-432D-A504-3F595CB6E58B}" type="presParOf" srcId="{04235F67-828F-474D-B814-9FD692C7569E}" destId="{F9108412-8BC1-4C68-8C3F-DAB6039784BD}" srcOrd="4" destOrd="0" presId="urn:microsoft.com/office/officeart/2005/8/layout/hProcess9"/>
    <dgm:cxn modelId="{AD2AEBBA-B450-4EBC-ABBB-062F07A7358D}" type="presParOf" srcId="{04235F67-828F-474D-B814-9FD692C7569E}" destId="{1DFE7048-CBD6-41EA-AD13-BCFA82BA36B9}" srcOrd="5" destOrd="0" presId="urn:microsoft.com/office/officeart/2005/8/layout/hProcess9"/>
    <dgm:cxn modelId="{23A73BC2-D84C-4F15-86B3-A187CA25B634}" type="presParOf" srcId="{04235F67-828F-474D-B814-9FD692C7569E}" destId="{7AB5C2D2-1AA8-47CB-AB49-909A130E45EE}" srcOrd="6" destOrd="0" presId="urn:microsoft.com/office/officeart/2005/8/layout/hProcess9"/>
    <dgm:cxn modelId="{E112ED0A-C344-46CF-815A-C72699F3A230}" type="presParOf" srcId="{04235F67-828F-474D-B814-9FD692C7569E}" destId="{D7528542-12A6-4AA0-90E9-EF5ACF6DFC18}" srcOrd="7" destOrd="0" presId="urn:microsoft.com/office/officeart/2005/8/layout/hProcess9"/>
    <dgm:cxn modelId="{8FF5797C-FE30-4EAD-B5A6-9686DBE9A8EE}" type="presParOf" srcId="{04235F67-828F-474D-B814-9FD692C7569E}" destId="{6E056368-BC26-42C6-989C-0EA3A8CD68CD}" srcOrd="8" destOrd="0" presId="urn:microsoft.com/office/officeart/2005/8/layout/hProcess9"/>
    <dgm:cxn modelId="{6E251A76-4BFC-400C-9BD1-96F02CD335D4}" type="presParOf" srcId="{04235F67-828F-474D-B814-9FD692C7569E}" destId="{2C0C2923-012C-4E66-A0E1-F91563923863}" srcOrd="9" destOrd="0" presId="urn:microsoft.com/office/officeart/2005/8/layout/hProcess9"/>
    <dgm:cxn modelId="{0A79632D-4CFF-4E12-83DC-B643E3E10BC1}" type="presParOf" srcId="{04235F67-828F-474D-B814-9FD692C7569E}" destId="{860419F9-C229-45A6-B83C-3A50A62256AF}"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FC50FC-CAF2-49F1-8B6A-EF65C125953F}"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IN"/>
        </a:p>
      </dgm:t>
    </dgm:pt>
    <dgm:pt modelId="{A10BC02C-E69C-4257-B418-BEF7B2B238CA}">
      <dgm:prSet/>
      <dgm:spPr/>
      <dgm:t>
        <a:bodyPr/>
        <a:lstStyle/>
        <a:p>
          <a:pPr algn="ctr"/>
          <a:r>
            <a:rPr lang="en-IN" dirty="0">
              <a:latin typeface="Arial" panose="020B0604020202020204" pitchFamily="34" charset="0"/>
              <a:cs typeface="Arial" panose="020B0604020202020204" pitchFamily="34" charset="0"/>
            </a:rPr>
            <a:t>1. Introduction to M&amp;S Transformation</a:t>
          </a:r>
        </a:p>
      </dgm:t>
    </dgm:pt>
    <dgm:pt modelId="{F98F6109-5B79-474E-93E6-EB634335C843}" type="parTrans" cxnId="{D8EFD55A-D7AE-42EA-91E1-3E90A909B076}">
      <dgm:prSet/>
      <dgm:spPr/>
      <dgm:t>
        <a:bodyPr/>
        <a:lstStyle/>
        <a:p>
          <a:endParaRPr lang="en-IN"/>
        </a:p>
      </dgm:t>
    </dgm:pt>
    <dgm:pt modelId="{DF06B657-1BB7-444D-8541-BA1028704A59}" type="sibTrans" cxnId="{D8EFD55A-D7AE-42EA-91E1-3E90A909B076}">
      <dgm:prSet/>
      <dgm:spPr/>
      <dgm:t>
        <a:bodyPr/>
        <a:lstStyle/>
        <a:p>
          <a:endParaRPr lang="en-IN"/>
        </a:p>
      </dgm:t>
    </dgm:pt>
    <dgm:pt modelId="{33C48627-0FCE-4877-8F3B-A0B357553280}">
      <dgm:prSet/>
      <dgm:spPr/>
      <dgm:t>
        <a:bodyPr/>
        <a:lstStyle/>
        <a:p>
          <a:pPr algn="ctr"/>
          <a:r>
            <a:rPr lang="en-IN" dirty="0">
              <a:latin typeface="Arial" panose="020B0604020202020204" pitchFamily="34" charset="0"/>
              <a:cs typeface="Arial" panose="020B0604020202020204" pitchFamily="34" charset="0"/>
            </a:rPr>
            <a:t>2. Job Analysis</a:t>
          </a:r>
        </a:p>
      </dgm:t>
    </dgm:pt>
    <dgm:pt modelId="{C7D40986-4444-4237-B167-BBDB66915355}" type="parTrans" cxnId="{DF0862F7-A29A-4D02-82FD-7CEA1A915D7B}">
      <dgm:prSet/>
      <dgm:spPr/>
      <dgm:t>
        <a:bodyPr/>
        <a:lstStyle/>
        <a:p>
          <a:endParaRPr lang="en-IN"/>
        </a:p>
      </dgm:t>
    </dgm:pt>
    <dgm:pt modelId="{49ED655E-ACB7-4A54-8D5F-486C35B295BB}" type="sibTrans" cxnId="{DF0862F7-A29A-4D02-82FD-7CEA1A915D7B}">
      <dgm:prSet/>
      <dgm:spPr/>
      <dgm:t>
        <a:bodyPr/>
        <a:lstStyle/>
        <a:p>
          <a:endParaRPr lang="en-IN"/>
        </a:p>
      </dgm:t>
    </dgm:pt>
    <dgm:pt modelId="{956E3B33-2F3D-4272-AEDB-07169020AB51}">
      <dgm:prSet/>
      <dgm:spPr/>
      <dgm:t>
        <a:bodyPr/>
        <a:lstStyle/>
        <a:p>
          <a:pPr algn="ctr"/>
          <a:r>
            <a:rPr lang="en-IN" dirty="0">
              <a:latin typeface="Arial" panose="020B0604020202020204" pitchFamily="34" charset="0"/>
              <a:cs typeface="Arial" panose="020B0604020202020204" pitchFamily="34" charset="0"/>
            </a:rPr>
            <a:t>3. Job Description and Person Specification</a:t>
          </a:r>
        </a:p>
      </dgm:t>
    </dgm:pt>
    <dgm:pt modelId="{534DC1E0-8929-4D76-83AA-2F298916D596}" type="parTrans" cxnId="{86B21BDE-230C-46FD-82C5-4CE19E070D39}">
      <dgm:prSet/>
      <dgm:spPr/>
      <dgm:t>
        <a:bodyPr/>
        <a:lstStyle/>
        <a:p>
          <a:endParaRPr lang="en-IN"/>
        </a:p>
      </dgm:t>
    </dgm:pt>
    <dgm:pt modelId="{3C4E94DA-CB72-4CCC-9223-BCF31A6D4300}" type="sibTrans" cxnId="{86B21BDE-230C-46FD-82C5-4CE19E070D39}">
      <dgm:prSet/>
      <dgm:spPr/>
      <dgm:t>
        <a:bodyPr/>
        <a:lstStyle/>
        <a:p>
          <a:endParaRPr lang="en-IN"/>
        </a:p>
      </dgm:t>
    </dgm:pt>
    <dgm:pt modelId="{A6CCEA14-DC62-45B4-80AF-64E6CF625F7F}">
      <dgm:prSet/>
      <dgm:spPr/>
      <dgm:t>
        <a:bodyPr/>
        <a:lstStyle/>
        <a:p>
          <a:pPr algn="ctr"/>
          <a:r>
            <a:rPr lang="en-IN" dirty="0">
              <a:latin typeface="Arial" panose="020B0604020202020204" pitchFamily="34" charset="0"/>
              <a:cs typeface="Arial" panose="020B0604020202020204" pitchFamily="34" charset="0"/>
            </a:rPr>
            <a:t>4. Recruitment Advertising through Indeed UK</a:t>
          </a:r>
        </a:p>
      </dgm:t>
    </dgm:pt>
    <dgm:pt modelId="{88DE1EDC-4DC9-434E-9B5E-0D97305345F2}" type="parTrans" cxnId="{5E1BCDFF-2BE9-4B8D-A96F-3309031C72D4}">
      <dgm:prSet/>
      <dgm:spPr/>
      <dgm:t>
        <a:bodyPr/>
        <a:lstStyle/>
        <a:p>
          <a:endParaRPr lang="en-IN"/>
        </a:p>
      </dgm:t>
    </dgm:pt>
    <dgm:pt modelId="{65E55C62-3381-4883-BC3E-0FF7F6A75113}" type="sibTrans" cxnId="{5E1BCDFF-2BE9-4B8D-A96F-3309031C72D4}">
      <dgm:prSet/>
      <dgm:spPr/>
      <dgm:t>
        <a:bodyPr/>
        <a:lstStyle/>
        <a:p>
          <a:endParaRPr lang="en-IN"/>
        </a:p>
      </dgm:t>
    </dgm:pt>
    <dgm:pt modelId="{8E75F28C-1410-41CD-9731-6E639EE79391}">
      <dgm:prSet/>
      <dgm:spPr/>
      <dgm:t>
        <a:bodyPr/>
        <a:lstStyle/>
        <a:p>
          <a:pPr algn="ctr"/>
          <a:r>
            <a:rPr lang="en-IN" dirty="0">
              <a:latin typeface="Arial" panose="020B0604020202020204" pitchFamily="34" charset="0"/>
              <a:cs typeface="Arial" panose="020B0604020202020204" pitchFamily="34" charset="0"/>
            </a:rPr>
            <a:t>5. Interviewing Techniques and Processes</a:t>
          </a:r>
        </a:p>
      </dgm:t>
    </dgm:pt>
    <dgm:pt modelId="{14E5AAE2-A062-4E73-A39B-8AB5DAA36B8D}" type="parTrans" cxnId="{846F8D6B-506A-42F6-8EAE-6FCAF9346CDA}">
      <dgm:prSet/>
      <dgm:spPr/>
      <dgm:t>
        <a:bodyPr/>
        <a:lstStyle/>
        <a:p>
          <a:endParaRPr lang="en-IN"/>
        </a:p>
      </dgm:t>
    </dgm:pt>
    <dgm:pt modelId="{2E16BC2E-C392-4082-96EE-9C69D2A3DF5B}" type="sibTrans" cxnId="{846F8D6B-506A-42F6-8EAE-6FCAF9346CDA}">
      <dgm:prSet/>
      <dgm:spPr/>
      <dgm:t>
        <a:bodyPr/>
        <a:lstStyle/>
        <a:p>
          <a:endParaRPr lang="en-IN"/>
        </a:p>
      </dgm:t>
    </dgm:pt>
    <dgm:pt modelId="{4AFC1C99-5EAF-42EF-B5A4-E66F004F1AEB}">
      <dgm:prSet/>
      <dgm:spPr/>
      <dgm:t>
        <a:bodyPr/>
        <a:lstStyle/>
        <a:p>
          <a:pPr algn="ctr"/>
          <a:r>
            <a:rPr lang="en-IN" dirty="0">
              <a:latin typeface="Arial" panose="020B0604020202020204" pitchFamily="34" charset="0"/>
              <a:cs typeface="Arial" panose="020B0604020202020204" pitchFamily="34" charset="0"/>
            </a:rPr>
            <a:t>5.1 Structured Interview</a:t>
          </a:r>
        </a:p>
      </dgm:t>
    </dgm:pt>
    <dgm:pt modelId="{7B078812-525A-406B-88D3-B4FF568391AF}" type="parTrans" cxnId="{2311666C-7AE2-4B78-86DD-644CB883648A}">
      <dgm:prSet/>
      <dgm:spPr/>
      <dgm:t>
        <a:bodyPr/>
        <a:lstStyle/>
        <a:p>
          <a:endParaRPr lang="en-IN"/>
        </a:p>
      </dgm:t>
    </dgm:pt>
    <dgm:pt modelId="{54866F7D-1D9C-41C1-8B38-ACD645B6BED9}" type="sibTrans" cxnId="{2311666C-7AE2-4B78-86DD-644CB883648A}">
      <dgm:prSet/>
      <dgm:spPr/>
      <dgm:t>
        <a:bodyPr/>
        <a:lstStyle/>
        <a:p>
          <a:endParaRPr lang="en-IN"/>
        </a:p>
      </dgm:t>
    </dgm:pt>
    <dgm:pt modelId="{E79E4726-0138-4C08-BBDE-2CE051528429}">
      <dgm:prSet/>
      <dgm:spPr/>
      <dgm:t>
        <a:bodyPr/>
        <a:lstStyle/>
        <a:p>
          <a:pPr algn="ctr"/>
          <a:r>
            <a:rPr lang="en-IN" dirty="0">
              <a:latin typeface="Arial" panose="020B0604020202020204" pitchFamily="34" charset="0"/>
              <a:cs typeface="Arial" panose="020B0604020202020204" pitchFamily="34" charset="0"/>
            </a:rPr>
            <a:t>5.2 Competency Based Interview</a:t>
          </a:r>
        </a:p>
      </dgm:t>
    </dgm:pt>
    <dgm:pt modelId="{C591D2C2-8500-457E-A05E-03CA7F72A017}" type="parTrans" cxnId="{035BCABF-031F-412F-9380-F759BBD491AA}">
      <dgm:prSet/>
      <dgm:spPr/>
      <dgm:t>
        <a:bodyPr/>
        <a:lstStyle/>
        <a:p>
          <a:endParaRPr lang="en-IN"/>
        </a:p>
      </dgm:t>
    </dgm:pt>
    <dgm:pt modelId="{535B438A-2C3A-462E-BC11-B2C1DE37BF2A}" type="sibTrans" cxnId="{035BCABF-031F-412F-9380-F759BBD491AA}">
      <dgm:prSet/>
      <dgm:spPr/>
      <dgm:t>
        <a:bodyPr/>
        <a:lstStyle/>
        <a:p>
          <a:endParaRPr lang="en-IN"/>
        </a:p>
      </dgm:t>
    </dgm:pt>
    <dgm:pt modelId="{666A2C3A-572F-4660-B10A-7F49F5DC72AF}">
      <dgm:prSet/>
      <dgm:spPr/>
      <dgm:t>
        <a:bodyPr/>
        <a:lstStyle/>
        <a:p>
          <a:pPr algn="ctr"/>
          <a:r>
            <a:rPr lang="en-IN" dirty="0">
              <a:latin typeface="Arial" panose="020B0604020202020204" pitchFamily="34" charset="0"/>
              <a:cs typeface="Arial" panose="020B0604020202020204" pitchFamily="34" charset="0"/>
            </a:rPr>
            <a:t>5.3 Panel Interview</a:t>
          </a:r>
        </a:p>
      </dgm:t>
    </dgm:pt>
    <dgm:pt modelId="{3AC639A9-2E23-4C01-9CE3-5058044A8121}" type="parTrans" cxnId="{961ECF96-A38B-42FC-A883-69194BAD0528}">
      <dgm:prSet/>
      <dgm:spPr/>
      <dgm:t>
        <a:bodyPr/>
        <a:lstStyle/>
        <a:p>
          <a:endParaRPr lang="en-IN"/>
        </a:p>
      </dgm:t>
    </dgm:pt>
    <dgm:pt modelId="{F9D38C62-49C0-4EC3-B306-B3EEAEB2B3FD}" type="sibTrans" cxnId="{961ECF96-A38B-42FC-A883-69194BAD0528}">
      <dgm:prSet/>
      <dgm:spPr/>
      <dgm:t>
        <a:bodyPr/>
        <a:lstStyle/>
        <a:p>
          <a:endParaRPr lang="en-IN"/>
        </a:p>
      </dgm:t>
    </dgm:pt>
    <dgm:pt modelId="{7F270CFD-203C-4E37-B2CF-E04AECE002ED}">
      <dgm:prSet/>
      <dgm:spPr/>
      <dgm:t>
        <a:bodyPr/>
        <a:lstStyle/>
        <a:p>
          <a:pPr algn="ctr"/>
          <a:r>
            <a:rPr lang="en-IN" dirty="0">
              <a:latin typeface="Arial" panose="020B0604020202020204" pitchFamily="34" charset="0"/>
              <a:cs typeface="Arial" panose="020B0604020202020204" pitchFamily="34" charset="0"/>
            </a:rPr>
            <a:t>5.4 Questioning Techniques</a:t>
          </a:r>
        </a:p>
      </dgm:t>
    </dgm:pt>
    <dgm:pt modelId="{572B8181-0ECD-4643-9828-8C4AF5F35D8B}" type="parTrans" cxnId="{B658D7E0-BBCC-4AAD-A33E-E7A315B7F702}">
      <dgm:prSet/>
      <dgm:spPr/>
      <dgm:t>
        <a:bodyPr/>
        <a:lstStyle/>
        <a:p>
          <a:endParaRPr lang="en-IN"/>
        </a:p>
      </dgm:t>
    </dgm:pt>
    <dgm:pt modelId="{D60EE48B-2722-42EF-892C-DCC4F0EC56B5}" type="sibTrans" cxnId="{B658D7E0-BBCC-4AAD-A33E-E7A315B7F702}">
      <dgm:prSet/>
      <dgm:spPr/>
      <dgm:t>
        <a:bodyPr/>
        <a:lstStyle/>
        <a:p>
          <a:endParaRPr lang="en-IN"/>
        </a:p>
      </dgm:t>
    </dgm:pt>
    <dgm:pt modelId="{77BFDA6B-4893-48E5-AA79-B78D3E7D507C}">
      <dgm:prSet/>
      <dgm:spPr/>
      <dgm:t>
        <a:bodyPr/>
        <a:lstStyle/>
        <a:p>
          <a:pPr algn="ctr"/>
          <a:r>
            <a:rPr lang="en-IN" dirty="0">
              <a:latin typeface="Arial" panose="020B0604020202020204" pitchFamily="34" charset="0"/>
              <a:cs typeface="Arial" panose="020B0604020202020204" pitchFamily="34" charset="0"/>
            </a:rPr>
            <a:t>5.5 Face to Face vs Virtual Interviews</a:t>
          </a:r>
        </a:p>
      </dgm:t>
    </dgm:pt>
    <dgm:pt modelId="{7516134B-DF24-40F0-9795-899BD568B60D}" type="parTrans" cxnId="{A45E9094-5600-4C28-93B1-16A1E787FF15}">
      <dgm:prSet/>
      <dgm:spPr/>
      <dgm:t>
        <a:bodyPr/>
        <a:lstStyle/>
        <a:p>
          <a:endParaRPr lang="en-IN"/>
        </a:p>
      </dgm:t>
    </dgm:pt>
    <dgm:pt modelId="{527FD4D9-2906-44A7-8D0B-CC584BC7EB31}" type="sibTrans" cxnId="{A45E9094-5600-4C28-93B1-16A1E787FF15}">
      <dgm:prSet/>
      <dgm:spPr/>
      <dgm:t>
        <a:bodyPr/>
        <a:lstStyle/>
        <a:p>
          <a:endParaRPr lang="en-IN"/>
        </a:p>
      </dgm:t>
    </dgm:pt>
    <dgm:pt modelId="{46D70255-AA0D-4C6C-A003-49E347C9EA42}">
      <dgm:prSet/>
      <dgm:spPr/>
      <dgm:t>
        <a:bodyPr/>
        <a:lstStyle/>
        <a:p>
          <a:pPr algn="ctr"/>
          <a:endParaRPr lang="en-IN" dirty="0">
            <a:latin typeface="Arial" panose="020B0604020202020204" pitchFamily="34" charset="0"/>
            <a:cs typeface="Arial" panose="020B0604020202020204" pitchFamily="34" charset="0"/>
          </a:endParaRPr>
        </a:p>
      </dgm:t>
    </dgm:pt>
    <dgm:pt modelId="{0DD90D05-D1F5-4A4C-8939-32EC3FFD757D}" type="parTrans" cxnId="{4646FB63-5B48-4B29-974D-43BD96CAF654}">
      <dgm:prSet/>
      <dgm:spPr/>
      <dgm:t>
        <a:bodyPr/>
        <a:lstStyle/>
        <a:p>
          <a:endParaRPr lang="en-IN"/>
        </a:p>
      </dgm:t>
    </dgm:pt>
    <dgm:pt modelId="{044DD022-4DC7-4B52-A11B-FC80C4DB404A}" type="sibTrans" cxnId="{4646FB63-5B48-4B29-974D-43BD96CAF654}">
      <dgm:prSet/>
      <dgm:spPr/>
      <dgm:t>
        <a:bodyPr/>
        <a:lstStyle/>
        <a:p>
          <a:endParaRPr lang="en-IN"/>
        </a:p>
      </dgm:t>
    </dgm:pt>
    <dgm:pt modelId="{C4B8918F-2F71-45A6-910D-E2F2F3266C30}" type="pres">
      <dgm:prSet presAssocID="{24FC50FC-CAF2-49F1-8B6A-EF65C125953F}" presName="linear" presStyleCnt="0">
        <dgm:presLayoutVars>
          <dgm:animLvl val="lvl"/>
          <dgm:resizeHandles val="exact"/>
        </dgm:presLayoutVars>
      </dgm:prSet>
      <dgm:spPr/>
    </dgm:pt>
    <dgm:pt modelId="{3AD1C71F-CC29-4508-85BD-CF64A7F2669B}" type="pres">
      <dgm:prSet presAssocID="{A10BC02C-E69C-4257-B418-BEF7B2B238CA}" presName="parentText" presStyleLbl="node1" presStyleIdx="0" presStyleCnt="11">
        <dgm:presLayoutVars>
          <dgm:chMax val="0"/>
          <dgm:bulletEnabled val="1"/>
        </dgm:presLayoutVars>
      </dgm:prSet>
      <dgm:spPr/>
    </dgm:pt>
    <dgm:pt modelId="{6501F75F-3A19-4EE1-A12D-9D3EF7FA9AD8}" type="pres">
      <dgm:prSet presAssocID="{DF06B657-1BB7-444D-8541-BA1028704A59}" presName="spacer" presStyleCnt="0"/>
      <dgm:spPr/>
    </dgm:pt>
    <dgm:pt modelId="{52774362-A9D3-4698-AC21-ED0D5F337EB6}" type="pres">
      <dgm:prSet presAssocID="{33C48627-0FCE-4877-8F3B-A0B357553280}" presName="parentText" presStyleLbl="node1" presStyleIdx="1" presStyleCnt="11">
        <dgm:presLayoutVars>
          <dgm:chMax val="0"/>
          <dgm:bulletEnabled val="1"/>
        </dgm:presLayoutVars>
      </dgm:prSet>
      <dgm:spPr/>
    </dgm:pt>
    <dgm:pt modelId="{6E1DB1CE-7098-45B8-B28F-5481285B7487}" type="pres">
      <dgm:prSet presAssocID="{49ED655E-ACB7-4A54-8D5F-486C35B295BB}" presName="spacer" presStyleCnt="0"/>
      <dgm:spPr/>
    </dgm:pt>
    <dgm:pt modelId="{43688931-B273-4AA0-8A38-89038B3EC505}" type="pres">
      <dgm:prSet presAssocID="{956E3B33-2F3D-4272-AEDB-07169020AB51}" presName="parentText" presStyleLbl="node1" presStyleIdx="2" presStyleCnt="11">
        <dgm:presLayoutVars>
          <dgm:chMax val="0"/>
          <dgm:bulletEnabled val="1"/>
        </dgm:presLayoutVars>
      </dgm:prSet>
      <dgm:spPr/>
    </dgm:pt>
    <dgm:pt modelId="{B518310B-EDCD-4033-AFC7-BADAEBF711F4}" type="pres">
      <dgm:prSet presAssocID="{3C4E94DA-CB72-4CCC-9223-BCF31A6D4300}" presName="spacer" presStyleCnt="0"/>
      <dgm:spPr/>
    </dgm:pt>
    <dgm:pt modelId="{4E659B8F-09AE-441B-88A7-771C0BA093FE}" type="pres">
      <dgm:prSet presAssocID="{A6CCEA14-DC62-45B4-80AF-64E6CF625F7F}" presName="parentText" presStyleLbl="node1" presStyleIdx="3" presStyleCnt="11">
        <dgm:presLayoutVars>
          <dgm:chMax val="0"/>
          <dgm:bulletEnabled val="1"/>
        </dgm:presLayoutVars>
      </dgm:prSet>
      <dgm:spPr/>
    </dgm:pt>
    <dgm:pt modelId="{C45E8967-049B-41DF-BDF7-598175EE9C6F}" type="pres">
      <dgm:prSet presAssocID="{65E55C62-3381-4883-BC3E-0FF7F6A75113}" presName="spacer" presStyleCnt="0"/>
      <dgm:spPr/>
    </dgm:pt>
    <dgm:pt modelId="{375D9D0C-185B-43DC-8B72-9253A0636C9D}" type="pres">
      <dgm:prSet presAssocID="{8E75F28C-1410-41CD-9731-6E639EE79391}" presName="parentText" presStyleLbl="node1" presStyleIdx="4" presStyleCnt="11">
        <dgm:presLayoutVars>
          <dgm:chMax val="0"/>
          <dgm:bulletEnabled val="1"/>
        </dgm:presLayoutVars>
      </dgm:prSet>
      <dgm:spPr/>
    </dgm:pt>
    <dgm:pt modelId="{E3F26E4F-24AC-46D2-AE10-E1285031B59E}" type="pres">
      <dgm:prSet presAssocID="{2E16BC2E-C392-4082-96EE-9C69D2A3DF5B}" presName="spacer" presStyleCnt="0"/>
      <dgm:spPr/>
    </dgm:pt>
    <dgm:pt modelId="{45008290-8F1B-4A7D-8DB4-F18ADDA3D941}" type="pres">
      <dgm:prSet presAssocID="{4AFC1C99-5EAF-42EF-B5A4-E66F004F1AEB}" presName="parentText" presStyleLbl="node1" presStyleIdx="5" presStyleCnt="11">
        <dgm:presLayoutVars>
          <dgm:chMax val="0"/>
          <dgm:bulletEnabled val="1"/>
        </dgm:presLayoutVars>
      </dgm:prSet>
      <dgm:spPr/>
    </dgm:pt>
    <dgm:pt modelId="{FAD84248-4A21-4856-BAEE-E0F2AB212AFD}" type="pres">
      <dgm:prSet presAssocID="{54866F7D-1D9C-41C1-8B38-ACD645B6BED9}" presName="spacer" presStyleCnt="0"/>
      <dgm:spPr/>
    </dgm:pt>
    <dgm:pt modelId="{333A892D-C8F7-4EE7-9DA4-1CC7D4132652}" type="pres">
      <dgm:prSet presAssocID="{E79E4726-0138-4C08-BBDE-2CE051528429}" presName="parentText" presStyleLbl="node1" presStyleIdx="6" presStyleCnt="11">
        <dgm:presLayoutVars>
          <dgm:chMax val="0"/>
          <dgm:bulletEnabled val="1"/>
        </dgm:presLayoutVars>
      </dgm:prSet>
      <dgm:spPr/>
    </dgm:pt>
    <dgm:pt modelId="{07E150FB-606E-4E09-856C-27295DB72EEC}" type="pres">
      <dgm:prSet presAssocID="{535B438A-2C3A-462E-BC11-B2C1DE37BF2A}" presName="spacer" presStyleCnt="0"/>
      <dgm:spPr/>
    </dgm:pt>
    <dgm:pt modelId="{2065992E-AFEF-4DE0-A949-D46481319EF3}" type="pres">
      <dgm:prSet presAssocID="{666A2C3A-572F-4660-B10A-7F49F5DC72AF}" presName="parentText" presStyleLbl="node1" presStyleIdx="7" presStyleCnt="11">
        <dgm:presLayoutVars>
          <dgm:chMax val="0"/>
          <dgm:bulletEnabled val="1"/>
        </dgm:presLayoutVars>
      </dgm:prSet>
      <dgm:spPr/>
    </dgm:pt>
    <dgm:pt modelId="{B3E812B0-28EF-49B1-951D-E6CB60750AB7}" type="pres">
      <dgm:prSet presAssocID="{F9D38C62-49C0-4EC3-B306-B3EEAEB2B3FD}" presName="spacer" presStyleCnt="0"/>
      <dgm:spPr/>
    </dgm:pt>
    <dgm:pt modelId="{FA8FFB02-26A0-400E-953A-13D47CD2F211}" type="pres">
      <dgm:prSet presAssocID="{7F270CFD-203C-4E37-B2CF-E04AECE002ED}" presName="parentText" presStyleLbl="node1" presStyleIdx="8" presStyleCnt="11">
        <dgm:presLayoutVars>
          <dgm:chMax val="0"/>
          <dgm:bulletEnabled val="1"/>
        </dgm:presLayoutVars>
      </dgm:prSet>
      <dgm:spPr/>
    </dgm:pt>
    <dgm:pt modelId="{9F4ABB64-38D6-45CC-A107-B67D7DD233FA}" type="pres">
      <dgm:prSet presAssocID="{D60EE48B-2722-42EF-892C-DCC4F0EC56B5}" presName="spacer" presStyleCnt="0"/>
      <dgm:spPr/>
    </dgm:pt>
    <dgm:pt modelId="{CC99618A-0BE6-4550-915D-2699F9DBFDB1}" type="pres">
      <dgm:prSet presAssocID="{77BFDA6B-4893-48E5-AA79-B78D3E7D507C}" presName="parentText" presStyleLbl="node1" presStyleIdx="9" presStyleCnt="11">
        <dgm:presLayoutVars>
          <dgm:chMax val="0"/>
          <dgm:bulletEnabled val="1"/>
        </dgm:presLayoutVars>
      </dgm:prSet>
      <dgm:spPr/>
    </dgm:pt>
    <dgm:pt modelId="{7154FF21-DFCC-4A97-919F-94C8B148B776}" type="pres">
      <dgm:prSet presAssocID="{527FD4D9-2906-44A7-8D0B-CC584BC7EB31}" presName="spacer" presStyleCnt="0"/>
      <dgm:spPr/>
    </dgm:pt>
    <dgm:pt modelId="{6DA0E53C-14B9-4C51-93C7-8509BBFDD02E}" type="pres">
      <dgm:prSet presAssocID="{46D70255-AA0D-4C6C-A003-49E347C9EA42}" presName="parentText" presStyleLbl="node1" presStyleIdx="10" presStyleCnt="11">
        <dgm:presLayoutVars>
          <dgm:chMax val="0"/>
          <dgm:bulletEnabled val="1"/>
        </dgm:presLayoutVars>
      </dgm:prSet>
      <dgm:spPr/>
    </dgm:pt>
  </dgm:ptLst>
  <dgm:cxnLst>
    <dgm:cxn modelId="{DA30AC06-0F26-4B19-8AED-DE7B845F353D}" type="presOf" srcId="{33C48627-0FCE-4877-8F3B-A0B357553280}" destId="{52774362-A9D3-4698-AC21-ED0D5F337EB6}" srcOrd="0" destOrd="0" presId="urn:microsoft.com/office/officeart/2005/8/layout/vList2"/>
    <dgm:cxn modelId="{71D2F80C-5C1E-4876-BD70-4462B55CF858}" type="presOf" srcId="{77BFDA6B-4893-48E5-AA79-B78D3E7D507C}" destId="{CC99618A-0BE6-4550-915D-2699F9DBFDB1}" srcOrd="0" destOrd="0" presId="urn:microsoft.com/office/officeart/2005/8/layout/vList2"/>
    <dgm:cxn modelId="{6B76E217-7906-4B59-9585-F598CC7F95CE}" type="presOf" srcId="{666A2C3A-572F-4660-B10A-7F49F5DC72AF}" destId="{2065992E-AFEF-4DE0-A949-D46481319EF3}" srcOrd="0" destOrd="0" presId="urn:microsoft.com/office/officeart/2005/8/layout/vList2"/>
    <dgm:cxn modelId="{97F55136-A12F-4C86-A6A2-D8B3AA99BA2D}" type="presOf" srcId="{E79E4726-0138-4C08-BBDE-2CE051528429}" destId="{333A892D-C8F7-4EE7-9DA4-1CC7D4132652}" srcOrd="0" destOrd="0" presId="urn:microsoft.com/office/officeart/2005/8/layout/vList2"/>
    <dgm:cxn modelId="{4BE00B38-4232-4642-BC82-03A16BA0E245}" type="presOf" srcId="{A6CCEA14-DC62-45B4-80AF-64E6CF625F7F}" destId="{4E659B8F-09AE-441B-88A7-771C0BA093FE}" srcOrd="0" destOrd="0" presId="urn:microsoft.com/office/officeart/2005/8/layout/vList2"/>
    <dgm:cxn modelId="{4646FB63-5B48-4B29-974D-43BD96CAF654}" srcId="{24FC50FC-CAF2-49F1-8B6A-EF65C125953F}" destId="{46D70255-AA0D-4C6C-A003-49E347C9EA42}" srcOrd="10" destOrd="0" parTransId="{0DD90D05-D1F5-4A4C-8939-32EC3FFD757D}" sibTransId="{044DD022-4DC7-4B52-A11B-FC80C4DB404A}"/>
    <dgm:cxn modelId="{846F8D6B-506A-42F6-8EAE-6FCAF9346CDA}" srcId="{24FC50FC-CAF2-49F1-8B6A-EF65C125953F}" destId="{8E75F28C-1410-41CD-9731-6E639EE79391}" srcOrd="4" destOrd="0" parTransId="{14E5AAE2-A062-4E73-A39B-8AB5DAA36B8D}" sibTransId="{2E16BC2E-C392-4082-96EE-9C69D2A3DF5B}"/>
    <dgm:cxn modelId="{2311666C-7AE2-4B78-86DD-644CB883648A}" srcId="{24FC50FC-CAF2-49F1-8B6A-EF65C125953F}" destId="{4AFC1C99-5EAF-42EF-B5A4-E66F004F1AEB}" srcOrd="5" destOrd="0" parTransId="{7B078812-525A-406B-88D3-B4FF568391AF}" sibTransId="{54866F7D-1D9C-41C1-8B38-ACD645B6BED9}"/>
    <dgm:cxn modelId="{D8EFD55A-D7AE-42EA-91E1-3E90A909B076}" srcId="{24FC50FC-CAF2-49F1-8B6A-EF65C125953F}" destId="{A10BC02C-E69C-4257-B418-BEF7B2B238CA}" srcOrd="0" destOrd="0" parTransId="{F98F6109-5B79-474E-93E6-EB634335C843}" sibTransId="{DF06B657-1BB7-444D-8541-BA1028704A59}"/>
    <dgm:cxn modelId="{9206007C-21A7-443C-986C-BD9998FB2E5B}" type="presOf" srcId="{24FC50FC-CAF2-49F1-8B6A-EF65C125953F}" destId="{C4B8918F-2F71-45A6-910D-E2F2F3266C30}" srcOrd="0" destOrd="0" presId="urn:microsoft.com/office/officeart/2005/8/layout/vList2"/>
    <dgm:cxn modelId="{A45E9094-5600-4C28-93B1-16A1E787FF15}" srcId="{24FC50FC-CAF2-49F1-8B6A-EF65C125953F}" destId="{77BFDA6B-4893-48E5-AA79-B78D3E7D507C}" srcOrd="9" destOrd="0" parTransId="{7516134B-DF24-40F0-9795-899BD568B60D}" sibTransId="{527FD4D9-2906-44A7-8D0B-CC584BC7EB31}"/>
    <dgm:cxn modelId="{961ECF96-A38B-42FC-A883-69194BAD0528}" srcId="{24FC50FC-CAF2-49F1-8B6A-EF65C125953F}" destId="{666A2C3A-572F-4660-B10A-7F49F5DC72AF}" srcOrd="7" destOrd="0" parTransId="{3AC639A9-2E23-4C01-9CE3-5058044A8121}" sibTransId="{F9D38C62-49C0-4EC3-B306-B3EEAEB2B3FD}"/>
    <dgm:cxn modelId="{8A568BAC-2B03-4005-B3D8-284453173B21}" type="presOf" srcId="{4AFC1C99-5EAF-42EF-B5A4-E66F004F1AEB}" destId="{45008290-8F1B-4A7D-8DB4-F18ADDA3D941}" srcOrd="0" destOrd="0" presId="urn:microsoft.com/office/officeart/2005/8/layout/vList2"/>
    <dgm:cxn modelId="{085CE0AD-94A2-4056-A79B-96C5727A7173}" type="presOf" srcId="{46D70255-AA0D-4C6C-A003-49E347C9EA42}" destId="{6DA0E53C-14B9-4C51-93C7-8509BBFDD02E}" srcOrd="0" destOrd="0" presId="urn:microsoft.com/office/officeart/2005/8/layout/vList2"/>
    <dgm:cxn modelId="{103F2CB3-4695-4981-B13D-BA41F4126B73}" type="presOf" srcId="{A10BC02C-E69C-4257-B418-BEF7B2B238CA}" destId="{3AD1C71F-CC29-4508-85BD-CF64A7F2669B}" srcOrd="0" destOrd="0" presId="urn:microsoft.com/office/officeart/2005/8/layout/vList2"/>
    <dgm:cxn modelId="{72D11BBF-DAE6-41A5-BACF-C5F67A4BB3E2}" type="presOf" srcId="{956E3B33-2F3D-4272-AEDB-07169020AB51}" destId="{43688931-B273-4AA0-8A38-89038B3EC505}" srcOrd="0" destOrd="0" presId="urn:microsoft.com/office/officeart/2005/8/layout/vList2"/>
    <dgm:cxn modelId="{035BCABF-031F-412F-9380-F759BBD491AA}" srcId="{24FC50FC-CAF2-49F1-8B6A-EF65C125953F}" destId="{E79E4726-0138-4C08-BBDE-2CE051528429}" srcOrd="6" destOrd="0" parTransId="{C591D2C2-8500-457E-A05E-03CA7F72A017}" sibTransId="{535B438A-2C3A-462E-BC11-B2C1DE37BF2A}"/>
    <dgm:cxn modelId="{DD7DB9D7-981E-43B5-9A50-9C5AC06B59EA}" type="presOf" srcId="{8E75F28C-1410-41CD-9731-6E639EE79391}" destId="{375D9D0C-185B-43DC-8B72-9253A0636C9D}" srcOrd="0" destOrd="0" presId="urn:microsoft.com/office/officeart/2005/8/layout/vList2"/>
    <dgm:cxn modelId="{86B21BDE-230C-46FD-82C5-4CE19E070D39}" srcId="{24FC50FC-CAF2-49F1-8B6A-EF65C125953F}" destId="{956E3B33-2F3D-4272-AEDB-07169020AB51}" srcOrd="2" destOrd="0" parTransId="{534DC1E0-8929-4D76-83AA-2F298916D596}" sibTransId="{3C4E94DA-CB72-4CCC-9223-BCF31A6D4300}"/>
    <dgm:cxn modelId="{B658D7E0-BBCC-4AAD-A33E-E7A315B7F702}" srcId="{24FC50FC-CAF2-49F1-8B6A-EF65C125953F}" destId="{7F270CFD-203C-4E37-B2CF-E04AECE002ED}" srcOrd="8" destOrd="0" parTransId="{572B8181-0ECD-4643-9828-8C4AF5F35D8B}" sibTransId="{D60EE48B-2722-42EF-892C-DCC4F0EC56B5}"/>
    <dgm:cxn modelId="{DE8F53F1-49DC-489D-A866-AEE7E60651CF}" type="presOf" srcId="{7F270CFD-203C-4E37-B2CF-E04AECE002ED}" destId="{FA8FFB02-26A0-400E-953A-13D47CD2F211}" srcOrd="0" destOrd="0" presId="urn:microsoft.com/office/officeart/2005/8/layout/vList2"/>
    <dgm:cxn modelId="{DF0862F7-A29A-4D02-82FD-7CEA1A915D7B}" srcId="{24FC50FC-CAF2-49F1-8B6A-EF65C125953F}" destId="{33C48627-0FCE-4877-8F3B-A0B357553280}" srcOrd="1" destOrd="0" parTransId="{C7D40986-4444-4237-B167-BBDB66915355}" sibTransId="{49ED655E-ACB7-4A54-8D5F-486C35B295BB}"/>
    <dgm:cxn modelId="{5E1BCDFF-2BE9-4B8D-A96F-3309031C72D4}" srcId="{24FC50FC-CAF2-49F1-8B6A-EF65C125953F}" destId="{A6CCEA14-DC62-45B4-80AF-64E6CF625F7F}" srcOrd="3" destOrd="0" parTransId="{88DE1EDC-4DC9-434E-9B5E-0D97305345F2}" sibTransId="{65E55C62-3381-4883-BC3E-0FF7F6A75113}"/>
    <dgm:cxn modelId="{587113AB-D342-4E58-98FC-7E4C8525CF94}" type="presParOf" srcId="{C4B8918F-2F71-45A6-910D-E2F2F3266C30}" destId="{3AD1C71F-CC29-4508-85BD-CF64A7F2669B}" srcOrd="0" destOrd="0" presId="urn:microsoft.com/office/officeart/2005/8/layout/vList2"/>
    <dgm:cxn modelId="{38A8BFD3-B5C5-45E6-931E-0D82C9F7DFC6}" type="presParOf" srcId="{C4B8918F-2F71-45A6-910D-E2F2F3266C30}" destId="{6501F75F-3A19-4EE1-A12D-9D3EF7FA9AD8}" srcOrd="1" destOrd="0" presId="urn:microsoft.com/office/officeart/2005/8/layout/vList2"/>
    <dgm:cxn modelId="{34590F15-95AA-4F87-A762-90FA6D2B2D92}" type="presParOf" srcId="{C4B8918F-2F71-45A6-910D-E2F2F3266C30}" destId="{52774362-A9D3-4698-AC21-ED0D5F337EB6}" srcOrd="2" destOrd="0" presId="urn:microsoft.com/office/officeart/2005/8/layout/vList2"/>
    <dgm:cxn modelId="{E0246B7B-0B65-4754-ACAD-5AF26A266CB9}" type="presParOf" srcId="{C4B8918F-2F71-45A6-910D-E2F2F3266C30}" destId="{6E1DB1CE-7098-45B8-B28F-5481285B7487}" srcOrd="3" destOrd="0" presId="urn:microsoft.com/office/officeart/2005/8/layout/vList2"/>
    <dgm:cxn modelId="{7DED480F-61F3-4100-B432-3599FB920746}" type="presParOf" srcId="{C4B8918F-2F71-45A6-910D-E2F2F3266C30}" destId="{43688931-B273-4AA0-8A38-89038B3EC505}" srcOrd="4" destOrd="0" presId="urn:microsoft.com/office/officeart/2005/8/layout/vList2"/>
    <dgm:cxn modelId="{334845F7-0D38-4422-A257-91A8A1093E95}" type="presParOf" srcId="{C4B8918F-2F71-45A6-910D-E2F2F3266C30}" destId="{B518310B-EDCD-4033-AFC7-BADAEBF711F4}" srcOrd="5" destOrd="0" presId="urn:microsoft.com/office/officeart/2005/8/layout/vList2"/>
    <dgm:cxn modelId="{39D0D2F4-18EF-476C-9029-6D29BC402008}" type="presParOf" srcId="{C4B8918F-2F71-45A6-910D-E2F2F3266C30}" destId="{4E659B8F-09AE-441B-88A7-771C0BA093FE}" srcOrd="6" destOrd="0" presId="urn:microsoft.com/office/officeart/2005/8/layout/vList2"/>
    <dgm:cxn modelId="{26D4DA85-E1AA-4983-A372-A726A1218EBA}" type="presParOf" srcId="{C4B8918F-2F71-45A6-910D-E2F2F3266C30}" destId="{C45E8967-049B-41DF-BDF7-598175EE9C6F}" srcOrd="7" destOrd="0" presId="urn:microsoft.com/office/officeart/2005/8/layout/vList2"/>
    <dgm:cxn modelId="{D81B0B68-C5D0-4B9B-AEE5-1B06218C46C8}" type="presParOf" srcId="{C4B8918F-2F71-45A6-910D-E2F2F3266C30}" destId="{375D9D0C-185B-43DC-8B72-9253A0636C9D}" srcOrd="8" destOrd="0" presId="urn:microsoft.com/office/officeart/2005/8/layout/vList2"/>
    <dgm:cxn modelId="{EA246FE2-A863-43F4-B97F-CEA6BFA801A4}" type="presParOf" srcId="{C4B8918F-2F71-45A6-910D-E2F2F3266C30}" destId="{E3F26E4F-24AC-46D2-AE10-E1285031B59E}" srcOrd="9" destOrd="0" presId="urn:microsoft.com/office/officeart/2005/8/layout/vList2"/>
    <dgm:cxn modelId="{8C52D785-5188-4FA5-BB26-DF8F492C87EC}" type="presParOf" srcId="{C4B8918F-2F71-45A6-910D-E2F2F3266C30}" destId="{45008290-8F1B-4A7D-8DB4-F18ADDA3D941}" srcOrd="10" destOrd="0" presId="urn:microsoft.com/office/officeart/2005/8/layout/vList2"/>
    <dgm:cxn modelId="{5215A5FB-E037-4D38-A8B5-88E3CF9E93E8}" type="presParOf" srcId="{C4B8918F-2F71-45A6-910D-E2F2F3266C30}" destId="{FAD84248-4A21-4856-BAEE-E0F2AB212AFD}" srcOrd="11" destOrd="0" presId="urn:microsoft.com/office/officeart/2005/8/layout/vList2"/>
    <dgm:cxn modelId="{2EC41780-5DB0-456C-AA96-5954C6D58433}" type="presParOf" srcId="{C4B8918F-2F71-45A6-910D-E2F2F3266C30}" destId="{333A892D-C8F7-4EE7-9DA4-1CC7D4132652}" srcOrd="12" destOrd="0" presId="urn:microsoft.com/office/officeart/2005/8/layout/vList2"/>
    <dgm:cxn modelId="{C28E2639-A818-49A3-B0BF-167E357C1BD7}" type="presParOf" srcId="{C4B8918F-2F71-45A6-910D-E2F2F3266C30}" destId="{07E150FB-606E-4E09-856C-27295DB72EEC}" srcOrd="13" destOrd="0" presId="urn:microsoft.com/office/officeart/2005/8/layout/vList2"/>
    <dgm:cxn modelId="{ED0D3464-2C91-48FC-99BE-C7E1F7D7DB98}" type="presParOf" srcId="{C4B8918F-2F71-45A6-910D-E2F2F3266C30}" destId="{2065992E-AFEF-4DE0-A949-D46481319EF3}" srcOrd="14" destOrd="0" presId="urn:microsoft.com/office/officeart/2005/8/layout/vList2"/>
    <dgm:cxn modelId="{D351C5F6-369F-4D51-ACAE-97EE5D6A0FEC}" type="presParOf" srcId="{C4B8918F-2F71-45A6-910D-E2F2F3266C30}" destId="{B3E812B0-28EF-49B1-951D-E6CB60750AB7}" srcOrd="15" destOrd="0" presId="urn:microsoft.com/office/officeart/2005/8/layout/vList2"/>
    <dgm:cxn modelId="{4AA258D4-0A25-4022-8C02-E590C1369995}" type="presParOf" srcId="{C4B8918F-2F71-45A6-910D-E2F2F3266C30}" destId="{FA8FFB02-26A0-400E-953A-13D47CD2F211}" srcOrd="16" destOrd="0" presId="urn:microsoft.com/office/officeart/2005/8/layout/vList2"/>
    <dgm:cxn modelId="{10ED83F6-AF5C-4ED5-B02E-E0D5F8445EDF}" type="presParOf" srcId="{C4B8918F-2F71-45A6-910D-E2F2F3266C30}" destId="{9F4ABB64-38D6-45CC-A107-B67D7DD233FA}" srcOrd="17" destOrd="0" presId="urn:microsoft.com/office/officeart/2005/8/layout/vList2"/>
    <dgm:cxn modelId="{090AB274-C024-4513-B9CD-2737D5B81006}" type="presParOf" srcId="{C4B8918F-2F71-45A6-910D-E2F2F3266C30}" destId="{CC99618A-0BE6-4550-915D-2699F9DBFDB1}" srcOrd="18" destOrd="0" presId="urn:microsoft.com/office/officeart/2005/8/layout/vList2"/>
    <dgm:cxn modelId="{1A732E12-3345-459B-931A-E6F25D7505B9}" type="presParOf" srcId="{C4B8918F-2F71-45A6-910D-E2F2F3266C30}" destId="{7154FF21-DFCC-4A97-919F-94C8B148B776}" srcOrd="19" destOrd="0" presId="urn:microsoft.com/office/officeart/2005/8/layout/vList2"/>
    <dgm:cxn modelId="{B26ADD2E-04B9-408D-8573-3E6573BAE9BA}" type="presParOf" srcId="{C4B8918F-2F71-45A6-910D-E2F2F3266C30}" destId="{6DA0E53C-14B9-4C51-93C7-8509BBFDD02E}" srcOrd="2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83A51C-6099-4802-97E3-D4CF3C937E9D}"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FE6ECC8B-F3D3-448E-8262-843D2318CF68}">
      <dgm:prSet custT="1"/>
      <dgm:spPr/>
      <dgm:t>
        <a:bodyPr/>
        <a:lstStyle/>
        <a:p>
          <a:r>
            <a:rPr lang="en-GB" sz="1200" dirty="0">
              <a:latin typeface="Arial" panose="020B0604020202020204" pitchFamily="34" charset="0"/>
              <a:cs typeface="Arial" panose="020B0604020202020204" pitchFamily="34" charset="0"/>
            </a:rPr>
            <a:t>Identifying Organisational Requirements</a:t>
          </a:r>
          <a:endParaRPr lang="en-IN" sz="1200" dirty="0">
            <a:latin typeface="Arial" panose="020B0604020202020204" pitchFamily="34" charset="0"/>
            <a:cs typeface="Arial" panose="020B0604020202020204" pitchFamily="34" charset="0"/>
          </a:endParaRPr>
        </a:p>
      </dgm:t>
    </dgm:pt>
    <dgm:pt modelId="{44FA09E4-113B-4034-B533-A635AAEE7CF2}" type="parTrans" cxnId="{94FFBC26-C75F-4E84-A20B-7558E0EF8D89}">
      <dgm:prSet/>
      <dgm:spPr/>
      <dgm:t>
        <a:bodyPr/>
        <a:lstStyle/>
        <a:p>
          <a:endParaRPr lang="en-IN"/>
        </a:p>
      </dgm:t>
    </dgm:pt>
    <dgm:pt modelId="{C2660636-A207-480C-9165-B6C45717656F}" type="sibTrans" cxnId="{94FFBC26-C75F-4E84-A20B-7558E0EF8D89}">
      <dgm:prSet/>
      <dgm:spPr/>
      <dgm:t>
        <a:bodyPr/>
        <a:lstStyle/>
        <a:p>
          <a:endParaRPr lang="en-IN"/>
        </a:p>
      </dgm:t>
    </dgm:pt>
    <dgm:pt modelId="{9036F2F6-1B70-4C23-9F66-41BBADD706A5}">
      <dgm:prSet custT="1"/>
      <dgm:spPr/>
      <dgm:t>
        <a:bodyPr/>
        <a:lstStyle/>
        <a:p>
          <a:r>
            <a:rPr lang="en-GB" sz="1200" dirty="0">
              <a:latin typeface="Arial" panose="020B0604020202020204" pitchFamily="34" charset="0"/>
              <a:cs typeface="Arial" panose="020B0604020202020204" pitchFamily="34" charset="0"/>
            </a:rPr>
            <a:t>Examines job responsibilities</a:t>
          </a:r>
          <a:endParaRPr lang="en-IN" sz="1200" dirty="0">
            <a:latin typeface="Arial" panose="020B0604020202020204" pitchFamily="34" charset="0"/>
            <a:cs typeface="Arial" panose="020B0604020202020204" pitchFamily="34" charset="0"/>
          </a:endParaRPr>
        </a:p>
      </dgm:t>
    </dgm:pt>
    <dgm:pt modelId="{05017893-95C7-40A4-8C74-BDEE9F40F4D0}" type="parTrans" cxnId="{E5EA9459-21D4-486C-89E5-ECFB39DD8457}">
      <dgm:prSet/>
      <dgm:spPr/>
      <dgm:t>
        <a:bodyPr/>
        <a:lstStyle/>
        <a:p>
          <a:endParaRPr lang="en-IN"/>
        </a:p>
      </dgm:t>
    </dgm:pt>
    <dgm:pt modelId="{C0297148-29C2-4136-BF21-C5542B0EF086}" type="sibTrans" cxnId="{E5EA9459-21D4-486C-89E5-ECFB39DD8457}">
      <dgm:prSet/>
      <dgm:spPr/>
      <dgm:t>
        <a:bodyPr/>
        <a:lstStyle/>
        <a:p>
          <a:endParaRPr lang="en-IN"/>
        </a:p>
      </dgm:t>
    </dgm:pt>
    <dgm:pt modelId="{BCEE8227-60A9-41A0-808D-0AF4F8FAD69F}">
      <dgm:prSet custT="1"/>
      <dgm:spPr/>
      <dgm:t>
        <a:bodyPr/>
        <a:lstStyle/>
        <a:p>
          <a:r>
            <a:rPr lang="en-GB" sz="1200" dirty="0">
              <a:latin typeface="Arial" panose="020B0604020202020204" pitchFamily="34" charset="0"/>
              <a:cs typeface="Arial" panose="020B0604020202020204" pitchFamily="34" charset="0"/>
            </a:rPr>
            <a:t>Identifies required competencies (Hong, 2024)</a:t>
          </a:r>
          <a:endParaRPr lang="en-IN" sz="1200" dirty="0">
            <a:latin typeface="Arial" panose="020B0604020202020204" pitchFamily="34" charset="0"/>
            <a:cs typeface="Arial" panose="020B0604020202020204" pitchFamily="34" charset="0"/>
          </a:endParaRPr>
        </a:p>
      </dgm:t>
    </dgm:pt>
    <dgm:pt modelId="{1CBC49B9-E62E-437E-8035-C24BE9BC41FA}" type="parTrans" cxnId="{6B6403CF-2ED0-41C2-B0AC-C1B8BC0EE05D}">
      <dgm:prSet/>
      <dgm:spPr/>
      <dgm:t>
        <a:bodyPr/>
        <a:lstStyle/>
        <a:p>
          <a:endParaRPr lang="en-IN"/>
        </a:p>
      </dgm:t>
    </dgm:pt>
    <dgm:pt modelId="{2F50F941-98DE-4A11-A73E-1A4300D86FCF}" type="sibTrans" cxnId="{6B6403CF-2ED0-41C2-B0AC-C1B8BC0EE05D}">
      <dgm:prSet/>
      <dgm:spPr/>
      <dgm:t>
        <a:bodyPr/>
        <a:lstStyle/>
        <a:p>
          <a:endParaRPr lang="en-IN"/>
        </a:p>
      </dgm:t>
    </dgm:pt>
    <dgm:pt modelId="{1B7E1B97-724F-4145-B948-1E5F70BC13FA}">
      <dgm:prSet custT="1"/>
      <dgm:spPr/>
      <dgm:t>
        <a:bodyPr/>
        <a:lstStyle/>
        <a:p>
          <a:r>
            <a:rPr lang="en-GB" sz="1200" dirty="0">
              <a:latin typeface="Arial" panose="020B0604020202020204" pitchFamily="34" charset="0"/>
              <a:cs typeface="Arial" panose="020B0604020202020204" pitchFamily="34" charset="0"/>
            </a:rPr>
            <a:t>Determines performance standards</a:t>
          </a:r>
          <a:endParaRPr lang="en-IN" sz="1200" dirty="0">
            <a:latin typeface="Arial" panose="020B0604020202020204" pitchFamily="34" charset="0"/>
            <a:cs typeface="Arial" panose="020B0604020202020204" pitchFamily="34" charset="0"/>
          </a:endParaRPr>
        </a:p>
      </dgm:t>
    </dgm:pt>
    <dgm:pt modelId="{8910BD1B-03B1-4A23-90E8-AD35BC66DD20}" type="parTrans" cxnId="{7FA1D151-3A25-4D29-8324-B0F35EEA3CE1}">
      <dgm:prSet/>
      <dgm:spPr/>
      <dgm:t>
        <a:bodyPr/>
        <a:lstStyle/>
        <a:p>
          <a:endParaRPr lang="en-IN"/>
        </a:p>
      </dgm:t>
    </dgm:pt>
    <dgm:pt modelId="{FCC2D2B7-B655-4E08-9A33-6733C5E918F7}" type="sibTrans" cxnId="{7FA1D151-3A25-4D29-8324-B0F35EEA3CE1}">
      <dgm:prSet/>
      <dgm:spPr/>
      <dgm:t>
        <a:bodyPr/>
        <a:lstStyle/>
        <a:p>
          <a:endParaRPr lang="en-IN"/>
        </a:p>
      </dgm:t>
    </dgm:pt>
    <dgm:pt modelId="{0B3DCF41-3ADC-4FB0-9AAA-8DCE60144B73}">
      <dgm:prSet custT="1"/>
      <dgm:spPr/>
      <dgm:t>
        <a:bodyPr/>
        <a:lstStyle/>
        <a:p>
          <a:r>
            <a:rPr lang="en-GB" sz="1200" dirty="0">
              <a:latin typeface="Arial" panose="020B0604020202020204" pitchFamily="34" charset="0"/>
              <a:cs typeface="Arial" panose="020B0604020202020204" pitchFamily="34" charset="0"/>
            </a:rPr>
            <a:t>Supports workforce planning</a:t>
          </a:r>
          <a:endParaRPr lang="en-IN" sz="1200" dirty="0">
            <a:latin typeface="Arial" panose="020B0604020202020204" pitchFamily="34" charset="0"/>
            <a:cs typeface="Arial" panose="020B0604020202020204" pitchFamily="34" charset="0"/>
          </a:endParaRPr>
        </a:p>
      </dgm:t>
    </dgm:pt>
    <dgm:pt modelId="{6A64F0F6-4CB6-4522-89C1-76A29243F08C}" type="parTrans" cxnId="{46619597-DC47-4E43-BC23-BFE7A9949CF5}">
      <dgm:prSet/>
      <dgm:spPr/>
      <dgm:t>
        <a:bodyPr/>
        <a:lstStyle/>
        <a:p>
          <a:endParaRPr lang="en-IN"/>
        </a:p>
      </dgm:t>
    </dgm:pt>
    <dgm:pt modelId="{D68E2EDE-ED74-493A-8FC1-E359E5847EAA}" type="sibTrans" cxnId="{46619597-DC47-4E43-BC23-BFE7A9949CF5}">
      <dgm:prSet/>
      <dgm:spPr/>
      <dgm:t>
        <a:bodyPr/>
        <a:lstStyle/>
        <a:p>
          <a:endParaRPr lang="en-IN"/>
        </a:p>
      </dgm:t>
    </dgm:pt>
    <dgm:pt modelId="{E2A08F65-6983-4CB2-B9FC-DDABC7FE2627}">
      <dgm:prSet custT="1"/>
      <dgm:spPr/>
      <dgm:t>
        <a:bodyPr/>
        <a:lstStyle/>
        <a:p>
          <a:r>
            <a:rPr lang="en-GB" sz="1200" dirty="0">
              <a:latin typeface="Arial" panose="020B0604020202020204" pitchFamily="34" charset="0"/>
              <a:cs typeface="Arial" panose="020B0604020202020204" pitchFamily="34" charset="0"/>
            </a:rPr>
            <a:t>Reduces recruitment errors</a:t>
          </a:r>
          <a:endParaRPr lang="en-IN" sz="1200" dirty="0">
            <a:latin typeface="Arial" panose="020B0604020202020204" pitchFamily="34" charset="0"/>
            <a:cs typeface="Arial" panose="020B0604020202020204" pitchFamily="34" charset="0"/>
          </a:endParaRPr>
        </a:p>
      </dgm:t>
    </dgm:pt>
    <dgm:pt modelId="{83DCBECE-7B49-49F9-8C3F-DA6E01117F5F}" type="parTrans" cxnId="{F862F809-798E-4EB1-8B23-750A811C0533}">
      <dgm:prSet/>
      <dgm:spPr/>
      <dgm:t>
        <a:bodyPr/>
        <a:lstStyle/>
        <a:p>
          <a:endParaRPr lang="en-IN"/>
        </a:p>
      </dgm:t>
    </dgm:pt>
    <dgm:pt modelId="{6799E7D1-6031-46FB-A170-88B5865614F8}" type="sibTrans" cxnId="{F862F809-798E-4EB1-8B23-750A811C0533}">
      <dgm:prSet/>
      <dgm:spPr/>
      <dgm:t>
        <a:bodyPr/>
        <a:lstStyle/>
        <a:p>
          <a:endParaRPr lang="en-IN"/>
        </a:p>
      </dgm:t>
    </dgm:pt>
    <dgm:pt modelId="{8BC22E8B-8805-4AD9-96B9-463C0399A2A6}" type="pres">
      <dgm:prSet presAssocID="{0D83A51C-6099-4802-97E3-D4CF3C937E9D}" presName="Name0" presStyleCnt="0">
        <dgm:presLayoutVars>
          <dgm:dir/>
          <dgm:resizeHandles val="exact"/>
        </dgm:presLayoutVars>
      </dgm:prSet>
      <dgm:spPr/>
    </dgm:pt>
    <dgm:pt modelId="{FBE2DF04-13F9-43D9-878A-531D7E8E7C0F}" type="pres">
      <dgm:prSet presAssocID="{0D83A51C-6099-4802-97E3-D4CF3C937E9D}" presName="arrow" presStyleLbl="bgShp" presStyleIdx="0" presStyleCnt="1"/>
      <dgm:spPr/>
    </dgm:pt>
    <dgm:pt modelId="{AC72EA50-3592-4516-B803-1F14FDCF465C}" type="pres">
      <dgm:prSet presAssocID="{0D83A51C-6099-4802-97E3-D4CF3C937E9D}" presName="points" presStyleCnt="0"/>
      <dgm:spPr/>
    </dgm:pt>
    <dgm:pt modelId="{E4382337-0DC6-4533-9B14-06093E6340F7}" type="pres">
      <dgm:prSet presAssocID="{FE6ECC8B-F3D3-448E-8262-843D2318CF68}" presName="compositeA" presStyleCnt="0"/>
      <dgm:spPr/>
    </dgm:pt>
    <dgm:pt modelId="{F7CB22E4-1B66-4C2A-AD7A-4D164170CA4B}" type="pres">
      <dgm:prSet presAssocID="{FE6ECC8B-F3D3-448E-8262-843D2318CF68}" presName="textA" presStyleLbl="revTx" presStyleIdx="0" presStyleCnt="6">
        <dgm:presLayoutVars>
          <dgm:bulletEnabled val="1"/>
        </dgm:presLayoutVars>
      </dgm:prSet>
      <dgm:spPr/>
    </dgm:pt>
    <dgm:pt modelId="{1792ECD3-AF1A-437E-A8C0-EC724E965873}" type="pres">
      <dgm:prSet presAssocID="{FE6ECC8B-F3D3-448E-8262-843D2318CF68}" presName="circleA" presStyleLbl="node1" presStyleIdx="0" presStyleCnt="6"/>
      <dgm:spPr/>
    </dgm:pt>
    <dgm:pt modelId="{60FFECDD-5C9E-44BB-946B-C3F680BDCD50}" type="pres">
      <dgm:prSet presAssocID="{FE6ECC8B-F3D3-448E-8262-843D2318CF68}" presName="spaceA" presStyleCnt="0"/>
      <dgm:spPr/>
    </dgm:pt>
    <dgm:pt modelId="{BA2EBEDE-6181-4D12-81F4-7C0E8829BC9B}" type="pres">
      <dgm:prSet presAssocID="{C2660636-A207-480C-9165-B6C45717656F}" presName="space" presStyleCnt="0"/>
      <dgm:spPr/>
    </dgm:pt>
    <dgm:pt modelId="{AFC0E6B9-DBE7-4F88-93B9-6329771E1E75}" type="pres">
      <dgm:prSet presAssocID="{9036F2F6-1B70-4C23-9F66-41BBADD706A5}" presName="compositeB" presStyleCnt="0"/>
      <dgm:spPr/>
    </dgm:pt>
    <dgm:pt modelId="{0CDCCD2A-A708-494E-8347-0135C04C6B50}" type="pres">
      <dgm:prSet presAssocID="{9036F2F6-1B70-4C23-9F66-41BBADD706A5}" presName="textB" presStyleLbl="revTx" presStyleIdx="1" presStyleCnt="6">
        <dgm:presLayoutVars>
          <dgm:bulletEnabled val="1"/>
        </dgm:presLayoutVars>
      </dgm:prSet>
      <dgm:spPr/>
    </dgm:pt>
    <dgm:pt modelId="{C6CAC8EF-4CD8-47A2-9FC2-E2C15312A62A}" type="pres">
      <dgm:prSet presAssocID="{9036F2F6-1B70-4C23-9F66-41BBADD706A5}" presName="circleB" presStyleLbl="node1" presStyleIdx="1" presStyleCnt="6"/>
      <dgm:spPr/>
    </dgm:pt>
    <dgm:pt modelId="{E9AFA327-7F25-43FA-BEDB-A65A4D176A62}" type="pres">
      <dgm:prSet presAssocID="{9036F2F6-1B70-4C23-9F66-41BBADD706A5}" presName="spaceB" presStyleCnt="0"/>
      <dgm:spPr/>
    </dgm:pt>
    <dgm:pt modelId="{2738FF97-CBB7-4FBE-A8B9-35219BD8B86B}" type="pres">
      <dgm:prSet presAssocID="{C0297148-29C2-4136-BF21-C5542B0EF086}" presName="space" presStyleCnt="0"/>
      <dgm:spPr/>
    </dgm:pt>
    <dgm:pt modelId="{AFD615DA-86C7-4C31-9664-3773FB1A821B}" type="pres">
      <dgm:prSet presAssocID="{BCEE8227-60A9-41A0-808D-0AF4F8FAD69F}" presName="compositeA" presStyleCnt="0"/>
      <dgm:spPr/>
    </dgm:pt>
    <dgm:pt modelId="{AF40750D-8764-40E6-A745-2EED5EB6055A}" type="pres">
      <dgm:prSet presAssocID="{BCEE8227-60A9-41A0-808D-0AF4F8FAD69F}" presName="textA" presStyleLbl="revTx" presStyleIdx="2" presStyleCnt="6">
        <dgm:presLayoutVars>
          <dgm:bulletEnabled val="1"/>
        </dgm:presLayoutVars>
      </dgm:prSet>
      <dgm:spPr/>
    </dgm:pt>
    <dgm:pt modelId="{0C51F7BC-9647-4A0D-A5D9-3901F0051F56}" type="pres">
      <dgm:prSet presAssocID="{BCEE8227-60A9-41A0-808D-0AF4F8FAD69F}" presName="circleA" presStyleLbl="node1" presStyleIdx="2" presStyleCnt="6"/>
      <dgm:spPr/>
    </dgm:pt>
    <dgm:pt modelId="{390B0CF0-0BB1-43E5-804F-9CC6F1448564}" type="pres">
      <dgm:prSet presAssocID="{BCEE8227-60A9-41A0-808D-0AF4F8FAD69F}" presName="spaceA" presStyleCnt="0"/>
      <dgm:spPr/>
    </dgm:pt>
    <dgm:pt modelId="{C4C5FF8B-B321-4855-9FC9-7D5AA032E6D6}" type="pres">
      <dgm:prSet presAssocID="{2F50F941-98DE-4A11-A73E-1A4300D86FCF}" presName="space" presStyleCnt="0"/>
      <dgm:spPr/>
    </dgm:pt>
    <dgm:pt modelId="{BA65709A-99F2-444D-A47C-3C8E3ECE67C7}" type="pres">
      <dgm:prSet presAssocID="{1B7E1B97-724F-4145-B948-1E5F70BC13FA}" presName="compositeB" presStyleCnt="0"/>
      <dgm:spPr/>
    </dgm:pt>
    <dgm:pt modelId="{4FE435CA-73BB-4D37-B1F9-9F91736DB363}" type="pres">
      <dgm:prSet presAssocID="{1B7E1B97-724F-4145-B948-1E5F70BC13FA}" presName="textB" presStyleLbl="revTx" presStyleIdx="3" presStyleCnt="6">
        <dgm:presLayoutVars>
          <dgm:bulletEnabled val="1"/>
        </dgm:presLayoutVars>
      </dgm:prSet>
      <dgm:spPr/>
    </dgm:pt>
    <dgm:pt modelId="{BE9B0FB1-5E62-4D3C-9F62-618AE25C98F9}" type="pres">
      <dgm:prSet presAssocID="{1B7E1B97-724F-4145-B948-1E5F70BC13FA}" presName="circleB" presStyleLbl="node1" presStyleIdx="3" presStyleCnt="6"/>
      <dgm:spPr/>
    </dgm:pt>
    <dgm:pt modelId="{335CC396-CB4D-4F66-9FC0-A142EA1215C4}" type="pres">
      <dgm:prSet presAssocID="{1B7E1B97-724F-4145-B948-1E5F70BC13FA}" presName="spaceB" presStyleCnt="0"/>
      <dgm:spPr/>
    </dgm:pt>
    <dgm:pt modelId="{078A9E75-FBBB-4AB2-9E14-F71B3D5AC9AC}" type="pres">
      <dgm:prSet presAssocID="{FCC2D2B7-B655-4E08-9A33-6733C5E918F7}" presName="space" presStyleCnt="0"/>
      <dgm:spPr/>
    </dgm:pt>
    <dgm:pt modelId="{A7A654AC-20EE-4E9F-A2A5-FBBE8DF829B1}" type="pres">
      <dgm:prSet presAssocID="{0B3DCF41-3ADC-4FB0-9AAA-8DCE60144B73}" presName="compositeA" presStyleCnt="0"/>
      <dgm:spPr/>
    </dgm:pt>
    <dgm:pt modelId="{AD80B2FE-B40D-49BE-88D0-4E58FF2DF2BB}" type="pres">
      <dgm:prSet presAssocID="{0B3DCF41-3ADC-4FB0-9AAA-8DCE60144B73}" presName="textA" presStyleLbl="revTx" presStyleIdx="4" presStyleCnt="6">
        <dgm:presLayoutVars>
          <dgm:bulletEnabled val="1"/>
        </dgm:presLayoutVars>
      </dgm:prSet>
      <dgm:spPr/>
    </dgm:pt>
    <dgm:pt modelId="{C59CB8D6-8B3D-4C9E-A033-5420367C309A}" type="pres">
      <dgm:prSet presAssocID="{0B3DCF41-3ADC-4FB0-9AAA-8DCE60144B73}" presName="circleA" presStyleLbl="node1" presStyleIdx="4" presStyleCnt="6"/>
      <dgm:spPr/>
    </dgm:pt>
    <dgm:pt modelId="{F300C7D9-CA00-4D98-B843-B62969E3F73B}" type="pres">
      <dgm:prSet presAssocID="{0B3DCF41-3ADC-4FB0-9AAA-8DCE60144B73}" presName="spaceA" presStyleCnt="0"/>
      <dgm:spPr/>
    </dgm:pt>
    <dgm:pt modelId="{0FFA150A-0510-403D-941C-FC874D4363FD}" type="pres">
      <dgm:prSet presAssocID="{D68E2EDE-ED74-493A-8FC1-E359E5847EAA}" presName="space" presStyleCnt="0"/>
      <dgm:spPr/>
    </dgm:pt>
    <dgm:pt modelId="{14A64DAE-446B-461D-9B31-E93E206250A6}" type="pres">
      <dgm:prSet presAssocID="{E2A08F65-6983-4CB2-B9FC-DDABC7FE2627}" presName="compositeB" presStyleCnt="0"/>
      <dgm:spPr/>
    </dgm:pt>
    <dgm:pt modelId="{466D334E-180D-4BE3-922E-2B182038DC51}" type="pres">
      <dgm:prSet presAssocID="{E2A08F65-6983-4CB2-B9FC-DDABC7FE2627}" presName="textB" presStyleLbl="revTx" presStyleIdx="5" presStyleCnt="6">
        <dgm:presLayoutVars>
          <dgm:bulletEnabled val="1"/>
        </dgm:presLayoutVars>
      </dgm:prSet>
      <dgm:spPr/>
    </dgm:pt>
    <dgm:pt modelId="{D361027F-8207-4D97-87C1-2D3999BF6A9F}" type="pres">
      <dgm:prSet presAssocID="{E2A08F65-6983-4CB2-B9FC-DDABC7FE2627}" presName="circleB" presStyleLbl="node1" presStyleIdx="5" presStyleCnt="6"/>
      <dgm:spPr/>
    </dgm:pt>
    <dgm:pt modelId="{256E63F6-6ABC-4AC1-8434-B80100675CE9}" type="pres">
      <dgm:prSet presAssocID="{E2A08F65-6983-4CB2-B9FC-DDABC7FE2627}" presName="spaceB" presStyleCnt="0"/>
      <dgm:spPr/>
    </dgm:pt>
  </dgm:ptLst>
  <dgm:cxnLst>
    <dgm:cxn modelId="{F862F809-798E-4EB1-8B23-750A811C0533}" srcId="{0D83A51C-6099-4802-97E3-D4CF3C937E9D}" destId="{E2A08F65-6983-4CB2-B9FC-DDABC7FE2627}" srcOrd="5" destOrd="0" parTransId="{83DCBECE-7B49-49F9-8C3F-DA6E01117F5F}" sibTransId="{6799E7D1-6031-46FB-A170-88B5865614F8}"/>
    <dgm:cxn modelId="{94FFBC26-C75F-4E84-A20B-7558E0EF8D89}" srcId="{0D83A51C-6099-4802-97E3-D4CF3C937E9D}" destId="{FE6ECC8B-F3D3-448E-8262-843D2318CF68}" srcOrd="0" destOrd="0" parTransId="{44FA09E4-113B-4034-B533-A635AAEE7CF2}" sibTransId="{C2660636-A207-480C-9165-B6C45717656F}"/>
    <dgm:cxn modelId="{0479BC34-759A-48C0-9C2C-C96D47A233C2}" type="presOf" srcId="{0D83A51C-6099-4802-97E3-D4CF3C937E9D}" destId="{8BC22E8B-8805-4AD9-96B9-463C0399A2A6}" srcOrd="0" destOrd="0" presId="urn:microsoft.com/office/officeart/2005/8/layout/hProcess11"/>
    <dgm:cxn modelId="{26F7A970-64F0-439F-B36F-C3932EA3F0C6}" type="presOf" srcId="{0B3DCF41-3ADC-4FB0-9AAA-8DCE60144B73}" destId="{AD80B2FE-B40D-49BE-88D0-4E58FF2DF2BB}" srcOrd="0" destOrd="0" presId="urn:microsoft.com/office/officeart/2005/8/layout/hProcess11"/>
    <dgm:cxn modelId="{7FA1D151-3A25-4D29-8324-B0F35EEA3CE1}" srcId="{0D83A51C-6099-4802-97E3-D4CF3C937E9D}" destId="{1B7E1B97-724F-4145-B948-1E5F70BC13FA}" srcOrd="3" destOrd="0" parTransId="{8910BD1B-03B1-4A23-90E8-AD35BC66DD20}" sibTransId="{FCC2D2B7-B655-4E08-9A33-6733C5E918F7}"/>
    <dgm:cxn modelId="{E5EA9459-21D4-486C-89E5-ECFB39DD8457}" srcId="{0D83A51C-6099-4802-97E3-D4CF3C937E9D}" destId="{9036F2F6-1B70-4C23-9F66-41BBADD706A5}" srcOrd="1" destOrd="0" parTransId="{05017893-95C7-40A4-8C74-BDEE9F40F4D0}" sibTransId="{C0297148-29C2-4136-BF21-C5542B0EF086}"/>
    <dgm:cxn modelId="{46619597-DC47-4E43-BC23-BFE7A9949CF5}" srcId="{0D83A51C-6099-4802-97E3-D4CF3C937E9D}" destId="{0B3DCF41-3ADC-4FB0-9AAA-8DCE60144B73}" srcOrd="4" destOrd="0" parTransId="{6A64F0F6-4CB6-4522-89C1-76A29243F08C}" sibTransId="{D68E2EDE-ED74-493A-8FC1-E359E5847EAA}"/>
    <dgm:cxn modelId="{2F5DABB3-4ADD-4DB3-AADC-DBCE05D5C810}" type="presOf" srcId="{FE6ECC8B-F3D3-448E-8262-843D2318CF68}" destId="{F7CB22E4-1B66-4C2A-AD7A-4D164170CA4B}" srcOrd="0" destOrd="0" presId="urn:microsoft.com/office/officeart/2005/8/layout/hProcess11"/>
    <dgm:cxn modelId="{98077EB4-2EF0-48F1-8960-850535F58754}" type="presOf" srcId="{E2A08F65-6983-4CB2-B9FC-DDABC7FE2627}" destId="{466D334E-180D-4BE3-922E-2B182038DC51}" srcOrd="0" destOrd="0" presId="urn:microsoft.com/office/officeart/2005/8/layout/hProcess11"/>
    <dgm:cxn modelId="{757B30BB-6D21-4F76-9728-A5970909E55F}" type="presOf" srcId="{BCEE8227-60A9-41A0-808D-0AF4F8FAD69F}" destId="{AF40750D-8764-40E6-A745-2EED5EB6055A}" srcOrd="0" destOrd="0" presId="urn:microsoft.com/office/officeart/2005/8/layout/hProcess11"/>
    <dgm:cxn modelId="{6B6403CF-2ED0-41C2-B0AC-C1B8BC0EE05D}" srcId="{0D83A51C-6099-4802-97E3-D4CF3C937E9D}" destId="{BCEE8227-60A9-41A0-808D-0AF4F8FAD69F}" srcOrd="2" destOrd="0" parTransId="{1CBC49B9-E62E-437E-8035-C24BE9BC41FA}" sibTransId="{2F50F941-98DE-4A11-A73E-1A4300D86FCF}"/>
    <dgm:cxn modelId="{ECD8A8E4-1FE6-45E8-BF36-FD689D822FF5}" type="presOf" srcId="{1B7E1B97-724F-4145-B948-1E5F70BC13FA}" destId="{4FE435CA-73BB-4D37-B1F9-9F91736DB363}" srcOrd="0" destOrd="0" presId="urn:microsoft.com/office/officeart/2005/8/layout/hProcess11"/>
    <dgm:cxn modelId="{DA9E57FE-A49D-4A34-A3AB-44316B3DDC68}" type="presOf" srcId="{9036F2F6-1B70-4C23-9F66-41BBADD706A5}" destId="{0CDCCD2A-A708-494E-8347-0135C04C6B50}" srcOrd="0" destOrd="0" presId="urn:microsoft.com/office/officeart/2005/8/layout/hProcess11"/>
    <dgm:cxn modelId="{BC789737-2A61-4D1F-9AE9-80D4C21458AE}" type="presParOf" srcId="{8BC22E8B-8805-4AD9-96B9-463C0399A2A6}" destId="{FBE2DF04-13F9-43D9-878A-531D7E8E7C0F}" srcOrd="0" destOrd="0" presId="urn:microsoft.com/office/officeart/2005/8/layout/hProcess11"/>
    <dgm:cxn modelId="{BB536E15-FA52-49AA-854F-9DA07C48F8BB}" type="presParOf" srcId="{8BC22E8B-8805-4AD9-96B9-463C0399A2A6}" destId="{AC72EA50-3592-4516-B803-1F14FDCF465C}" srcOrd="1" destOrd="0" presId="urn:microsoft.com/office/officeart/2005/8/layout/hProcess11"/>
    <dgm:cxn modelId="{CBE6E7D9-EF91-4EC8-B1A1-89CC1074E7C3}" type="presParOf" srcId="{AC72EA50-3592-4516-B803-1F14FDCF465C}" destId="{E4382337-0DC6-4533-9B14-06093E6340F7}" srcOrd="0" destOrd="0" presId="urn:microsoft.com/office/officeart/2005/8/layout/hProcess11"/>
    <dgm:cxn modelId="{72903A76-5AFB-4650-AD78-AB4F77117F72}" type="presParOf" srcId="{E4382337-0DC6-4533-9B14-06093E6340F7}" destId="{F7CB22E4-1B66-4C2A-AD7A-4D164170CA4B}" srcOrd="0" destOrd="0" presId="urn:microsoft.com/office/officeart/2005/8/layout/hProcess11"/>
    <dgm:cxn modelId="{AA91BC2A-A5E7-408E-B3B9-AFCCAFB4F61E}" type="presParOf" srcId="{E4382337-0DC6-4533-9B14-06093E6340F7}" destId="{1792ECD3-AF1A-437E-A8C0-EC724E965873}" srcOrd="1" destOrd="0" presId="urn:microsoft.com/office/officeart/2005/8/layout/hProcess11"/>
    <dgm:cxn modelId="{DCB98515-FCE1-4EDE-BF9B-6162AFBE8EA8}" type="presParOf" srcId="{E4382337-0DC6-4533-9B14-06093E6340F7}" destId="{60FFECDD-5C9E-44BB-946B-C3F680BDCD50}" srcOrd="2" destOrd="0" presId="urn:microsoft.com/office/officeart/2005/8/layout/hProcess11"/>
    <dgm:cxn modelId="{EEB04C83-5A72-4402-B864-A33E116593B8}" type="presParOf" srcId="{AC72EA50-3592-4516-B803-1F14FDCF465C}" destId="{BA2EBEDE-6181-4D12-81F4-7C0E8829BC9B}" srcOrd="1" destOrd="0" presId="urn:microsoft.com/office/officeart/2005/8/layout/hProcess11"/>
    <dgm:cxn modelId="{685B2CD2-73ED-4523-B1B4-846DC973A129}" type="presParOf" srcId="{AC72EA50-3592-4516-B803-1F14FDCF465C}" destId="{AFC0E6B9-DBE7-4F88-93B9-6329771E1E75}" srcOrd="2" destOrd="0" presId="urn:microsoft.com/office/officeart/2005/8/layout/hProcess11"/>
    <dgm:cxn modelId="{EC0FC0D5-3190-4F98-94C1-2C44C0612112}" type="presParOf" srcId="{AFC0E6B9-DBE7-4F88-93B9-6329771E1E75}" destId="{0CDCCD2A-A708-494E-8347-0135C04C6B50}" srcOrd="0" destOrd="0" presId="urn:microsoft.com/office/officeart/2005/8/layout/hProcess11"/>
    <dgm:cxn modelId="{2F2D877C-09D0-4D3E-B20D-362D0DE0C72C}" type="presParOf" srcId="{AFC0E6B9-DBE7-4F88-93B9-6329771E1E75}" destId="{C6CAC8EF-4CD8-47A2-9FC2-E2C15312A62A}" srcOrd="1" destOrd="0" presId="urn:microsoft.com/office/officeart/2005/8/layout/hProcess11"/>
    <dgm:cxn modelId="{EF377362-C0A1-4EF2-9BEC-7EE444B876DF}" type="presParOf" srcId="{AFC0E6B9-DBE7-4F88-93B9-6329771E1E75}" destId="{E9AFA327-7F25-43FA-BEDB-A65A4D176A62}" srcOrd="2" destOrd="0" presId="urn:microsoft.com/office/officeart/2005/8/layout/hProcess11"/>
    <dgm:cxn modelId="{4A5111D3-6DAF-4989-AAED-CFC2107E5E54}" type="presParOf" srcId="{AC72EA50-3592-4516-B803-1F14FDCF465C}" destId="{2738FF97-CBB7-4FBE-A8B9-35219BD8B86B}" srcOrd="3" destOrd="0" presId="urn:microsoft.com/office/officeart/2005/8/layout/hProcess11"/>
    <dgm:cxn modelId="{9DF3365B-5E46-44FF-926E-D2393BB989A3}" type="presParOf" srcId="{AC72EA50-3592-4516-B803-1F14FDCF465C}" destId="{AFD615DA-86C7-4C31-9664-3773FB1A821B}" srcOrd="4" destOrd="0" presId="urn:microsoft.com/office/officeart/2005/8/layout/hProcess11"/>
    <dgm:cxn modelId="{74D37C66-290B-445F-AB7F-51B175755382}" type="presParOf" srcId="{AFD615DA-86C7-4C31-9664-3773FB1A821B}" destId="{AF40750D-8764-40E6-A745-2EED5EB6055A}" srcOrd="0" destOrd="0" presId="urn:microsoft.com/office/officeart/2005/8/layout/hProcess11"/>
    <dgm:cxn modelId="{650437D2-C76C-4E0A-8552-3349DC92CD6F}" type="presParOf" srcId="{AFD615DA-86C7-4C31-9664-3773FB1A821B}" destId="{0C51F7BC-9647-4A0D-A5D9-3901F0051F56}" srcOrd="1" destOrd="0" presId="urn:microsoft.com/office/officeart/2005/8/layout/hProcess11"/>
    <dgm:cxn modelId="{FDA6B853-8A9A-460E-AD45-03B157833519}" type="presParOf" srcId="{AFD615DA-86C7-4C31-9664-3773FB1A821B}" destId="{390B0CF0-0BB1-43E5-804F-9CC6F1448564}" srcOrd="2" destOrd="0" presId="urn:microsoft.com/office/officeart/2005/8/layout/hProcess11"/>
    <dgm:cxn modelId="{002049AF-7FC6-4207-9507-6575CCDE2C7B}" type="presParOf" srcId="{AC72EA50-3592-4516-B803-1F14FDCF465C}" destId="{C4C5FF8B-B321-4855-9FC9-7D5AA032E6D6}" srcOrd="5" destOrd="0" presId="urn:microsoft.com/office/officeart/2005/8/layout/hProcess11"/>
    <dgm:cxn modelId="{EF3C9F78-2560-4B73-9BC3-63767BA95AFC}" type="presParOf" srcId="{AC72EA50-3592-4516-B803-1F14FDCF465C}" destId="{BA65709A-99F2-444D-A47C-3C8E3ECE67C7}" srcOrd="6" destOrd="0" presId="urn:microsoft.com/office/officeart/2005/8/layout/hProcess11"/>
    <dgm:cxn modelId="{3A6FF997-D649-4539-8B12-93E8BD9033FC}" type="presParOf" srcId="{BA65709A-99F2-444D-A47C-3C8E3ECE67C7}" destId="{4FE435CA-73BB-4D37-B1F9-9F91736DB363}" srcOrd="0" destOrd="0" presId="urn:microsoft.com/office/officeart/2005/8/layout/hProcess11"/>
    <dgm:cxn modelId="{254497CB-7C42-446E-B06E-3E31390029EF}" type="presParOf" srcId="{BA65709A-99F2-444D-A47C-3C8E3ECE67C7}" destId="{BE9B0FB1-5E62-4D3C-9F62-618AE25C98F9}" srcOrd="1" destOrd="0" presId="urn:microsoft.com/office/officeart/2005/8/layout/hProcess11"/>
    <dgm:cxn modelId="{1D945DC8-21EB-4321-A50E-B377D3209A78}" type="presParOf" srcId="{BA65709A-99F2-444D-A47C-3C8E3ECE67C7}" destId="{335CC396-CB4D-4F66-9FC0-A142EA1215C4}" srcOrd="2" destOrd="0" presId="urn:microsoft.com/office/officeart/2005/8/layout/hProcess11"/>
    <dgm:cxn modelId="{0A725DB3-37FB-4CF0-A214-93D01030E646}" type="presParOf" srcId="{AC72EA50-3592-4516-B803-1F14FDCF465C}" destId="{078A9E75-FBBB-4AB2-9E14-F71B3D5AC9AC}" srcOrd="7" destOrd="0" presId="urn:microsoft.com/office/officeart/2005/8/layout/hProcess11"/>
    <dgm:cxn modelId="{E212D811-9F9F-4694-972D-8F5CBEE8C657}" type="presParOf" srcId="{AC72EA50-3592-4516-B803-1F14FDCF465C}" destId="{A7A654AC-20EE-4E9F-A2A5-FBBE8DF829B1}" srcOrd="8" destOrd="0" presId="urn:microsoft.com/office/officeart/2005/8/layout/hProcess11"/>
    <dgm:cxn modelId="{6A2C5B31-801E-473D-BAC6-80473042F21A}" type="presParOf" srcId="{A7A654AC-20EE-4E9F-A2A5-FBBE8DF829B1}" destId="{AD80B2FE-B40D-49BE-88D0-4E58FF2DF2BB}" srcOrd="0" destOrd="0" presId="urn:microsoft.com/office/officeart/2005/8/layout/hProcess11"/>
    <dgm:cxn modelId="{D6F8E05C-5A8D-410C-8A5D-2EECF10407AC}" type="presParOf" srcId="{A7A654AC-20EE-4E9F-A2A5-FBBE8DF829B1}" destId="{C59CB8D6-8B3D-4C9E-A033-5420367C309A}" srcOrd="1" destOrd="0" presId="urn:microsoft.com/office/officeart/2005/8/layout/hProcess11"/>
    <dgm:cxn modelId="{0A7A0427-406C-44FF-B3AE-5AA3C956A8DB}" type="presParOf" srcId="{A7A654AC-20EE-4E9F-A2A5-FBBE8DF829B1}" destId="{F300C7D9-CA00-4D98-B843-B62969E3F73B}" srcOrd="2" destOrd="0" presId="urn:microsoft.com/office/officeart/2005/8/layout/hProcess11"/>
    <dgm:cxn modelId="{AB2768A5-4EE0-419A-9299-D3B2223F0A83}" type="presParOf" srcId="{AC72EA50-3592-4516-B803-1F14FDCF465C}" destId="{0FFA150A-0510-403D-941C-FC874D4363FD}" srcOrd="9" destOrd="0" presId="urn:microsoft.com/office/officeart/2005/8/layout/hProcess11"/>
    <dgm:cxn modelId="{12814E57-D196-4996-B4F1-1DC3A22927BE}" type="presParOf" srcId="{AC72EA50-3592-4516-B803-1F14FDCF465C}" destId="{14A64DAE-446B-461D-9B31-E93E206250A6}" srcOrd="10" destOrd="0" presId="urn:microsoft.com/office/officeart/2005/8/layout/hProcess11"/>
    <dgm:cxn modelId="{04790488-6544-4B7C-858B-4068937C2186}" type="presParOf" srcId="{14A64DAE-446B-461D-9B31-E93E206250A6}" destId="{466D334E-180D-4BE3-922E-2B182038DC51}" srcOrd="0" destOrd="0" presId="urn:microsoft.com/office/officeart/2005/8/layout/hProcess11"/>
    <dgm:cxn modelId="{D9DD6E97-1831-4C46-BB77-DC1E6AAFEB53}" type="presParOf" srcId="{14A64DAE-446B-461D-9B31-E93E206250A6}" destId="{D361027F-8207-4D97-87C1-2D3999BF6A9F}" srcOrd="1" destOrd="0" presId="urn:microsoft.com/office/officeart/2005/8/layout/hProcess11"/>
    <dgm:cxn modelId="{B8608D84-0DB1-4285-9B0E-4AFB304ADCFC}" type="presParOf" srcId="{14A64DAE-446B-461D-9B31-E93E206250A6}" destId="{256E63F6-6ABC-4AC1-8434-B80100675CE9}"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D0CCEF-3867-40B9-AE14-7BFA98437197}"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IN"/>
        </a:p>
      </dgm:t>
    </dgm:pt>
    <dgm:pt modelId="{81A33700-FBD3-422E-ACAE-C25E96D8EAA5}">
      <dgm:prSet/>
      <dgm:spPr/>
      <dgm:t>
        <a:bodyPr/>
        <a:lstStyle/>
        <a:p>
          <a:r>
            <a:rPr lang="en-GB" dirty="0">
              <a:latin typeface="Arial" panose="020B0604020202020204" pitchFamily="34" charset="0"/>
              <a:cs typeface="Arial" panose="020B0604020202020204" pitchFamily="34" charset="0"/>
            </a:rPr>
            <a:t>Outline what the perfect candidate looks like Describe the "ideal candidate.</a:t>
          </a:r>
          <a:endParaRPr lang="en-IN" dirty="0">
            <a:latin typeface="Arial" panose="020B0604020202020204" pitchFamily="34" charset="0"/>
            <a:cs typeface="Arial" panose="020B0604020202020204" pitchFamily="34" charset="0"/>
          </a:endParaRPr>
        </a:p>
      </dgm:t>
    </dgm:pt>
    <dgm:pt modelId="{79A4E792-6E09-4C91-8F34-27252AE6E965}" type="parTrans" cxnId="{8A555F11-996A-4FF2-94B7-9C46BDBEC4F9}">
      <dgm:prSet/>
      <dgm:spPr/>
      <dgm:t>
        <a:bodyPr/>
        <a:lstStyle/>
        <a:p>
          <a:endParaRPr lang="en-IN"/>
        </a:p>
      </dgm:t>
    </dgm:pt>
    <dgm:pt modelId="{05E2DB69-8EEC-464E-B25A-F5CC77067993}" type="sibTrans" cxnId="{8A555F11-996A-4FF2-94B7-9C46BDBEC4F9}">
      <dgm:prSet/>
      <dgm:spPr/>
      <dgm:t>
        <a:bodyPr/>
        <a:lstStyle/>
        <a:p>
          <a:endParaRPr lang="en-IN"/>
        </a:p>
      </dgm:t>
    </dgm:pt>
    <dgm:pt modelId="{5D379CF3-6F7E-4967-8014-53CCE3E0DC6E}">
      <dgm:prSet/>
      <dgm:spPr/>
      <dgm:t>
        <a:bodyPr/>
        <a:lstStyle/>
        <a:p>
          <a:r>
            <a:rPr lang="en-GB" dirty="0">
              <a:latin typeface="Arial" panose="020B0604020202020204" pitchFamily="34" charset="0"/>
              <a:cs typeface="Arial" panose="020B0604020202020204" pitchFamily="34" charset="0"/>
            </a:rPr>
            <a:t>Job description outlines duties</a:t>
          </a:r>
          <a:endParaRPr lang="en-IN" dirty="0">
            <a:latin typeface="Arial" panose="020B0604020202020204" pitchFamily="34" charset="0"/>
            <a:cs typeface="Arial" panose="020B0604020202020204" pitchFamily="34" charset="0"/>
          </a:endParaRPr>
        </a:p>
      </dgm:t>
    </dgm:pt>
    <dgm:pt modelId="{9F5A957F-35CC-4B50-AECA-3B90A3A188BC}" type="parTrans" cxnId="{D393E0F7-DE80-416C-B2E5-0DCAEFAAC720}">
      <dgm:prSet/>
      <dgm:spPr/>
      <dgm:t>
        <a:bodyPr/>
        <a:lstStyle/>
        <a:p>
          <a:endParaRPr lang="en-IN"/>
        </a:p>
      </dgm:t>
    </dgm:pt>
    <dgm:pt modelId="{03EF24DC-2963-4FA4-9B2B-1A524E874B05}" type="sibTrans" cxnId="{D393E0F7-DE80-416C-B2E5-0DCAEFAAC720}">
      <dgm:prSet/>
      <dgm:spPr/>
      <dgm:t>
        <a:bodyPr/>
        <a:lstStyle/>
        <a:p>
          <a:endParaRPr lang="en-IN"/>
        </a:p>
      </dgm:t>
    </dgm:pt>
    <dgm:pt modelId="{498AA2F1-7902-4BDC-8B6C-B1F1A2F70519}">
      <dgm:prSet custT="1"/>
      <dgm:spPr/>
      <dgm:t>
        <a:bodyPr/>
        <a:lstStyle/>
        <a:p>
          <a:r>
            <a:rPr lang="en-GB" sz="1200" dirty="0">
              <a:latin typeface="Arial" panose="020B0604020202020204" pitchFamily="34" charset="0"/>
              <a:cs typeface="Arial" panose="020B0604020202020204" pitchFamily="34" charset="0"/>
            </a:rPr>
            <a:t>Person specification identifies skills</a:t>
          </a:r>
          <a:endParaRPr lang="en-IN" sz="1200" dirty="0">
            <a:latin typeface="Arial" panose="020B0604020202020204" pitchFamily="34" charset="0"/>
            <a:cs typeface="Arial" panose="020B0604020202020204" pitchFamily="34" charset="0"/>
          </a:endParaRPr>
        </a:p>
      </dgm:t>
    </dgm:pt>
    <dgm:pt modelId="{58CD2EB3-D793-475D-BD92-D6A901F9B267}" type="parTrans" cxnId="{974B1E63-BF7C-4D87-874F-3646E69262AA}">
      <dgm:prSet/>
      <dgm:spPr/>
      <dgm:t>
        <a:bodyPr/>
        <a:lstStyle/>
        <a:p>
          <a:endParaRPr lang="en-IN"/>
        </a:p>
      </dgm:t>
    </dgm:pt>
    <dgm:pt modelId="{FD7BCA5C-C71D-406C-939C-9A55B5D1639E}" type="sibTrans" cxnId="{974B1E63-BF7C-4D87-874F-3646E69262AA}">
      <dgm:prSet/>
      <dgm:spPr/>
      <dgm:t>
        <a:bodyPr/>
        <a:lstStyle/>
        <a:p>
          <a:endParaRPr lang="en-IN"/>
        </a:p>
      </dgm:t>
    </dgm:pt>
    <dgm:pt modelId="{AE5FF558-66CA-4537-8DDF-B38231EF485A}">
      <dgm:prSet/>
      <dgm:spPr/>
      <dgm:t>
        <a:bodyPr/>
        <a:lstStyle/>
        <a:p>
          <a:r>
            <a:rPr lang="en-GB" dirty="0">
              <a:latin typeface="Arial" panose="020B0604020202020204" pitchFamily="34" charset="0"/>
              <a:cs typeface="Arial" panose="020B0604020202020204" pitchFamily="34" charset="0"/>
            </a:rPr>
            <a:t>Clarifies role expectations</a:t>
          </a:r>
          <a:endParaRPr lang="en-IN" dirty="0">
            <a:latin typeface="Arial" panose="020B0604020202020204" pitchFamily="34" charset="0"/>
            <a:cs typeface="Arial" panose="020B0604020202020204" pitchFamily="34" charset="0"/>
          </a:endParaRPr>
        </a:p>
      </dgm:t>
    </dgm:pt>
    <dgm:pt modelId="{01F6FF4F-F279-47BD-9A9C-B9D675B0309B}" type="parTrans" cxnId="{428B47E6-F99B-48BC-B9EC-7AACED6BC4D5}">
      <dgm:prSet/>
      <dgm:spPr/>
      <dgm:t>
        <a:bodyPr/>
        <a:lstStyle/>
        <a:p>
          <a:endParaRPr lang="en-IN"/>
        </a:p>
      </dgm:t>
    </dgm:pt>
    <dgm:pt modelId="{69B1CFC9-8C0A-401E-8D14-8B49337E1352}" type="sibTrans" cxnId="{428B47E6-F99B-48BC-B9EC-7AACED6BC4D5}">
      <dgm:prSet/>
      <dgm:spPr/>
      <dgm:t>
        <a:bodyPr/>
        <a:lstStyle/>
        <a:p>
          <a:endParaRPr lang="en-IN"/>
        </a:p>
      </dgm:t>
    </dgm:pt>
    <dgm:pt modelId="{B9BB216A-32FE-4B9C-B64D-62B70EE138CE}">
      <dgm:prSet custT="1"/>
      <dgm:spPr/>
      <dgm:t>
        <a:bodyPr/>
        <a:lstStyle/>
        <a:p>
          <a:r>
            <a:rPr lang="en-GB" sz="1000" dirty="0">
              <a:latin typeface="Arial" panose="020B0604020202020204" pitchFamily="34" charset="0"/>
              <a:cs typeface="Arial" panose="020B0604020202020204" pitchFamily="34" charset="0"/>
            </a:rPr>
            <a:t>Supports fair assessment (Gunduz and Scott, 2026)</a:t>
          </a:r>
          <a:endParaRPr lang="en-IN" sz="1000" dirty="0">
            <a:latin typeface="Arial" panose="020B0604020202020204" pitchFamily="34" charset="0"/>
            <a:cs typeface="Arial" panose="020B0604020202020204" pitchFamily="34" charset="0"/>
          </a:endParaRPr>
        </a:p>
      </dgm:t>
    </dgm:pt>
    <dgm:pt modelId="{EEC62B81-3540-42BE-A42E-E357CA1C8B48}" type="parTrans" cxnId="{5B23610B-F644-44FC-9BCC-4D70BABED40E}">
      <dgm:prSet/>
      <dgm:spPr/>
      <dgm:t>
        <a:bodyPr/>
        <a:lstStyle/>
        <a:p>
          <a:endParaRPr lang="en-IN"/>
        </a:p>
      </dgm:t>
    </dgm:pt>
    <dgm:pt modelId="{34214C4E-2CA4-493F-86CE-997CF13EBC34}" type="sibTrans" cxnId="{5B23610B-F644-44FC-9BCC-4D70BABED40E}">
      <dgm:prSet/>
      <dgm:spPr/>
      <dgm:t>
        <a:bodyPr/>
        <a:lstStyle/>
        <a:p>
          <a:endParaRPr lang="en-IN"/>
        </a:p>
      </dgm:t>
    </dgm:pt>
    <dgm:pt modelId="{B8EA70D8-6194-419A-9D10-A6F7EDA662F3}">
      <dgm:prSet/>
      <dgm:spPr/>
      <dgm:t>
        <a:bodyPr/>
        <a:lstStyle/>
        <a:p>
          <a:r>
            <a:rPr lang="en-GB" dirty="0">
              <a:latin typeface="Arial" panose="020B0604020202020204" pitchFamily="34" charset="0"/>
              <a:cs typeface="Arial" panose="020B0604020202020204" pitchFamily="34" charset="0"/>
            </a:rPr>
            <a:t>Improves hiring accuracy</a:t>
          </a:r>
          <a:endParaRPr lang="en-IN" dirty="0">
            <a:latin typeface="Arial" panose="020B0604020202020204" pitchFamily="34" charset="0"/>
            <a:cs typeface="Arial" panose="020B0604020202020204" pitchFamily="34" charset="0"/>
          </a:endParaRPr>
        </a:p>
      </dgm:t>
    </dgm:pt>
    <dgm:pt modelId="{FD47B300-626F-43A3-9003-47C5C9A8CBF2}" type="parTrans" cxnId="{CD937EC9-B66A-4D4F-BD55-21441E1E09F3}">
      <dgm:prSet/>
      <dgm:spPr/>
      <dgm:t>
        <a:bodyPr/>
        <a:lstStyle/>
        <a:p>
          <a:endParaRPr lang="en-IN"/>
        </a:p>
      </dgm:t>
    </dgm:pt>
    <dgm:pt modelId="{FB16EC87-0B29-4B49-A946-1DEE21996EBE}" type="sibTrans" cxnId="{CD937EC9-B66A-4D4F-BD55-21441E1E09F3}">
      <dgm:prSet/>
      <dgm:spPr/>
      <dgm:t>
        <a:bodyPr/>
        <a:lstStyle/>
        <a:p>
          <a:endParaRPr lang="en-IN"/>
        </a:p>
      </dgm:t>
    </dgm:pt>
    <dgm:pt modelId="{46997606-A474-440B-B44C-DE6140DD63ED}" type="pres">
      <dgm:prSet presAssocID="{E6D0CCEF-3867-40B9-AE14-7BFA98437197}" presName="CompostProcess" presStyleCnt="0">
        <dgm:presLayoutVars>
          <dgm:dir/>
          <dgm:resizeHandles val="exact"/>
        </dgm:presLayoutVars>
      </dgm:prSet>
      <dgm:spPr/>
    </dgm:pt>
    <dgm:pt modelId="{4EAD7BA5-6E26-4C16-821E-56A5C17A966B}" type="pres">
      <dgm:prSet presAssocID="{E6D0CCEF-3867-40B9-AE14-7BFA98437197}" presName="arrow" presStyleLbl="bgShp" presStyleIdx="0" presStyleCnt="1"/>
      <dgm:spPr/>
    </dgm:pt>
    <dgm:pt modelId="{F7872775-BAB6-4B51-8C5F-86F2E2A2B2B0}" type="pres">
      <dgm:prSet presAssocID="{E6D0CCEF-3867-40B9-AE14-7BFA98437197}" presName="linearProcess" presStyleCnt="0"/>
      <dgm:spPr/>
    </dgm:pt>
    <dgm:pt modelId="{1080B81B-65E8-42C3-9A4F-59B5C02863C5}" type="pres">
      <dgm:prSet presAssocID="{81A33700-FBD3-422E-ACAE-C25E96D8EAA5}" presName="textNode" presStyleLbl="node1" presStyleIdx="0" presStyleCnt="6" custScaleX="2000000">
        <dgm:presLayoutVars>
          <dgm:bulletEnabled val="1"/>
        </dgm:presLayoutVars>
      </dgm:prSet>
      <dgm:spPr/>
    </dgm:pt>
    <dgm:pt modelId="{8F3EF48A-7CC3-4AF1-BD4F-BB6B1554350D}" type="pres">
      <dgm:prSet presAssocID="{05E2DB69-8EEC-464E-B25A-F5CC77067993}" presName="sibTrans" presStyleCnt="0"/>
      <dgm:spPr/>
    </dgm:pt>
    <dgm:pt modelId="{73206F7A-C3BB-4238-8604-4AA47277483A}" type="pres">
      <dgm:prSet presAssocID="{5D379CF3-6F7E-4967-8014-53CCE3E0DC6E}" presName="textNode" presStyleLbl="node1" presStyleIdx="1" presStyleCnt="6" custScaleX="2000000">
        <dgm:presLayoutVars>
          <dgm:bulletEnabled val="1"/>
        </dgm:presLayoutVars>
      </dgm:prSet>
      <dgm:spPr/>
    </dgm:pt>
    <dgm:pt modelId="{C9B267FB-6EBF-40DA-A744-A8F87A608F9B}" type="pres">
      <dgm:prSet presAssocID="{03EF24DC-2963-4FA4-9B2B-1A524E874B05}" presName="sibTrans" presStyleCnt="0"/>
      <dgm:spPr/>
    </dgm:pt>
    <dgm:pt modelId="{46441545-E14F-466D-9C4E-DC5245CF6C41}" type="pres">
      <dgm:prSet presAssocID="{498AA2F1-7902-4BDC-8B6C-B1F1A2F70519}" presName="textNode" presStyleLbl="node1" presStyleIdx="2" presStyleCnt="6" custScaleX="2000000">
        <dgm:presLayoutVars>
          <dgm:bulletEnabled val="1"/>
        </dgm:presLayoutVars>
      </dgm:prSet>
      <dgm:spPr/>
    </dgm:pt>
    <dgm:pt modelId="{BC38F419-07D0-46A2-8C45-2A8FD5228702}" type="pres">
      <dgm:prSet presAssocID="{FD7BCA5C-C71D-406C-939C-9A55B5D1639E}" presName="sibTrans" presStyleCnt="0"/>
      <dgm:spPr/>
    </dgm:pt>
    <dgm:pt modelId="{EEAA8993-F280-4F15-89B0-DD21E4097970}" type="pres">
      <dgm:prSet presAssocID="{AE5FF558-66CA-4537-8DDF-B38231EF485A}" presName="textNode" presStyleLbl="node1" presStyleIdx="3" presStyleCnt="6" custScaleX="2000000">
        <dgm:presLayoutVars>
          <dgm:bulletEnabled val="1"/>
        </dgm:presLayoutVars>
      </dgm:prSet>
      <dgm:spPr/>
    </dgm:pt>
    <dgm:pt modelId="{4511B553-24D3-4241-AEB5-4814AD72752A}" type="pres">
      <dgm:prSet presAssocID="{69B1CFC9-8C0A-401E-8D14-8B49337E1352}" presName="sibTrans" presStyleCnt="0"/>
      <dgm:spPr/>
    </dgm:pt>
    <dgm:pt modelId="{E4A69ABD-63F8-4542-A217-87FD0675A22C}" type="pres">
      <dgm:prSet presAssocID="{B9BB216A-32FE-4B9C-B64D-62B70EE138CE}" presName="textNode" presStyleLbl="node1" presStyleIdx="4" presStyleCnt="6" custScaleX="2000000">
        <dgm:presLayoutVars>
          <dgm:bulletEnabled val="1"/>
        </dgm:presLayoutVars>
      </dgm:prSet>
      <dgm:spPr/>
    </dgm:pt>
    <dgm:pt modelId="{F33512D2-67F3-4863-B764-D5080CAE505B}" type="pres">
      <dgm:prSet presAssocID="{34214C4E-2CA4-493F-86CE-997CF13EBC34}" presName="sibTrans" presStyleCnt="0"/>
      <dgm:spPr/>
    </dgm:pt>
    <dgm:pt modelId="{71145076-AA44-49C1-952C-A09D850D2D44}" type="pres">
      <dgm:prSet presAssocID="{B8EA70D8-6194-419A-9D10-A6F7EDA662F3}" presName="textNode" presStyleLbl="node1" presStyleIdx="5" presStyleCnt="6" custScaleX="2000000">
        <dgm:presLayoutVars>
          <dgm:bulletEnabled val="1"/>
        </dgm:presLayoutVars>
      </dgm:prSet>
      <dgm:spPr/>
    </dgm:pt>
  </dgm:ptLst>
  <dgm:cxnLst>
    <dgm:cxn modelId="{B096A007-DBA1-454B-98B7-8C01CCAE02E5}" type="presOf" srcId="{B8EA70D8-6194-419A-9D10-A6F7EDA662F3}" destId="{71145076-AA44-49C1-952C-A09D850D2D44}" srcOrd="0" destOrd="0" presId="urn:microsoft.com/office/officeart/2005/8/layout/hProcess9"/>
    <dgm:cxn modelId="{5B23610B-F644-44FC-9BCC-4D70BABED40E}" srcId="{E6D0CCEF-3867-40B9-AE14-7BFA98437197}" destId="{B9BB216A-32FE-4B9C-B64D-62B70EE138CE}" srcOrd="4" destOrd="0" parTransId="{EEC62B81-3540-42BE-A42E-E357CA1C8B48}" sibTransId="{34214C4E-2CA4-493F-86CE-997CF13EBC34}"/>
    <dgm:cxn modelId="{8A555F11-996A-4FF2-94B7-9C46BDBEC4F9}" srcId="{E6D0CCEF-3867-40B9-AE14-7BFA98437197}" destId="{81A33700-FBD3-422E-ACAE-C25E96D8EAA5}" srcOrd="0" destOrd="0" parTransId="{79A4E792-6E09-4C91-8F34-27252AE6E965}" sibTransId="{05E2DB69-8EEC-464E-B25A-F5CC77067993}"/>
    <dgm:cxn modelId="{19CBA314-6DC8-4507-9592-E112364EE79E}" type="presOf" srcId="{5D379CF3-6F7E-4967-8014-53CCE3E0DC6E}" destId="{73206F7A-C3BB-4238-8604-4AA47277483A}" srcOrd="0" destOrd="0" presId="urn:microsoft.com/office/officeart/2005/8/layout/hProcess9"/>
    <dgm:cxn modelId="{8E1BD829-3AF4-4F8B-8421-41AD29A1C231}" type="presOf" srcId="{498AA2F1-7902-4BDC-8B6C-B1F1A2F70519}" destId="{46441545-E14F-466D-9C4E-DC5245CF6C41}" srcOrd="0" destOrd="0" presId="urn:microsoft.com/office/officeart/2005/8/layout/hProcess9"/>
    <dgm:cxn modelId="{CC512F38-6C6D-478A-A24C-ACCF70F9A0EF}" type="presOf" srcId="{B9BB216A-32FE-4B9C-B64D-62B70EE138CE}" destId="{E4A69ABD-63F8-4542-A217-87FD0675A22C}" srcOrd="0" destOrd="0" presId="urn:microsoft.com/office/officeart/2005/8/layout/hProcess9"/>
    <dgm:cxn modelId="{974B1E63-BF7C-4D87-874F-3646E69262AA}" srcId="{E6D0CCEF-3867-40B9-AE14-7BFA98437197}" destId="{498AA2F1-7902-4BDC-8B6C-B1F1A2F70519}" srcOrd="2" destOrd="0" parTransId="{58CD2EB3-D793-475D-BD92-D6A901F9B267}" sibTransId="{FD7BCA5C-C71D-406C-939C-9A55B5D1639E}"/>
    <dgm:cxn modelId="{0BA45E71-C566-4CFC-996C-FEBD0F668B58}" type="presOf" srcId="{E6D0CCEF-3867-40B9-AE14-7BFA98437197}" destId="{46997606-A474-440B-B44C-DE6140DD63ED}" srcOrd="0" destOrd="0" presId="urn:microsoft.com/office/officeart/2005/8/layout/hProcess9"/>
    <dgm:cxn modelId="{8371EEA2-E040-4822-BF74-282DD6F243C6}" type="presOf" srcId="{AE5FF558-66CA-4537-8DDF-B38231EF485A}" destId="{EEAA8993-F280-4F15-89B0-DD21E4097970}" srcOrd="0" destOrd="0" presId="urn:microsoft.com/office/officeart/2005/8/layout/hProcess9"/>
    <dgm:cxn modelId="{CD937EC9-B66A-4D4F-BD55-21441E1E09F3}" srcId="{E6D0CCEF-3867-40B9-AE14-7BFA98437197}" destId="{B8EA70D8-6194-419A-9D10-A6F7EDA662F3}" srcOrd="5" destOrd="0" parTransId="{FD47B300-626F-43A3-9003-47C5C9A8CBF2}" sibTransId="{FB16EC87-0B29-4B49-A946-1DEE21996EBE}"/>
    <dgm:cxn modelId="{476C8CD9-7533-45F3-89F5-33DBB7E62B6B}" type="presOf" srcId="{81A33700-FBD3-422E-ACAE-C25E96D8EAA5}" destId="{1080B81B-65E8-42C3-9A4F-59B5C02863C5}" srcOrd="0" destOrd="0" presId="urn:microsoft.com/office/officeart/2005/8/layout/hProcess9"/>
    <dgm:cxn modelId="{428B47E6-F99B-48BC-B9EC-7AACED6BC4D5}" srcId="{E6D0CCEF-3867-40B9-AE14-7BFA98437197}" destId="{AE5FF558-66CA-4537-8DDF-B38231EF485A}" srcOrd="3" destOrd="0" parTransId="{01F6FF4F-F279-47BD-9A9C-B9D675B0309B}" sibTransId="{69B1CFC9-8C0A-401E-8D14-8B49337E1352}"/>
    <dgm:cxn modelId="{D393E0F7-DE80-416C-B2E5-0DCAEFAAC720}" srcId="{E6D0CCEF-3867-40B9-AE14-7BFA98437197}" destId="{5D379CF3-6F7E-4967-8014-53CCE3E0DC6E}" srcOrd="1" destOrd="0" parTransId="{9F5A957F-35CC-4B50-AECA-3B90A3A188BC}" sibTransId="{03EF24DC-2963-4FA4-9B2B-1A524E874B05}"/>
    <dgm:cxn modelId="{32C3C9C8-9699-4AC7-BE88-ECA9AD9AC532}" type="presParOf" srcId="{46997606-A474-440B-B44C-DE6140DD63ED}" destId="{4EAD7BA5-6E26-4C16-821E-56A5C17A966B}" srcOrd="0" destOrd="0" presId="urn:microsoft.com/office/officeart/2005/8/layout/hProcess9"/>
    <dgm:cxn modelId="{24A7D00B-4664-4ECC-A973-426B830DAC7A}" type="presParOf" srcId="{46997606-A474-440B-B44C-DE6140DD63ED}" destId="{F7872775-BAB6-4B51-8C5F-86F2E2A2B2B0}" srcOrd="1" destOrd="0" presId="urn:microsoft.com/office/officeart/2005/8/layout/hProcess9"/>
    <dgm:cxn modelId="{C997CB2D-7A04-4B82-B1C2-399B4ABDC1B8}" type="presParOf" srcId="{F7872775-BAB6-4B51-8C5F-86F2E2A2B2B0}" destId="{1080B81B-65E8-42C3-9A4F-59B5C02863C5}" srcOrd="0" destOrd="0" presId="urn:microsoft.com/office/officeart/2005/8/layout/hProcess9"/>
    <dgm:cxn modelId="{3045137B-2D2C-4F21-B232-AD1EE6FF1A85}" type="presParOf" srcId="{F7872775-BAB6-4B51-8C5F-86F2E2A2B2B0}" destId="{8F3EF48A-7CC3-4AF1-BD4F-BB6B1554350D}" srcOrd="1" destOrd="0" presId="urn:microsoft.com/office/officeart/2005/8/layout/hProcess9"/>
    <dgm:cxn modelId="{F95E3E06-C0C5-4D55-9CB1-94549E8FB111}" type="presParOf" srcId="{F7872775-BAB6-4B51-8C5F-86F2E2A2B2B0}" destId="{73206F7A-C3BB-4238-8604-4AA47277483A}" srcOrd="2" destOrd="0" presId="urn:microsoft.com/office/officeart/2005/8/layout/hProcess9"/>
    <dgm:cxn modelId="{A4594255-65F9-4B2B-832F-4F2BAA116567}" type="presParOf" srcId="{F7872775-BAB6-4B51-8C5F-86F2E2A2B2B0}" destId="{C9B267FB-6EBF-40DA-A744-A8F87A608F9B}" srcOrd="3" destOrd="0" presId="urn:microsoft.com/office/officeart/2005/8/layout/hProcess9"/>
    <dgm:cxn modelId="{3E28CC52-251F-41D8-BB16-602E372BD4F1}" type="presParOf" srcId="{F7872775-BAB6-4B51-8C5F-86F2E2A2B2B0}" destId="{46441545-E14F-466D-9C4E-DC5245CF6C41}" srcOrd="4" destOrd="0" presId="urn:microsoft.com/office/officeart/2005/8/layout/hProcess9"/>
    <dgm:cxn modelId="{AAF92655-E7D2-4B10-B1CB-48368FC90998}" type="presParOf" srcId="{F7872775-BAB6-4B51-8C5F-86F2E2A2B2B0}" destId="{BC38F419-07D0-46A2-8C45-2A8FD5228702}" srcOrd="5" destOrd="0" presId="urn:microsoft.com/office/officeart/2005/8/layout/hProcess9"/>
    <dgm:cxn modelId="{4C3A9257-8425-422C-9AC8-A8E292E830A5}" type="presParOf" srcId="{F7872775-BAB6-4B51-8C5F-86F2E2A2B2B0}" destId="{EEAA8993-F280-4F15-89B0-DD21E4097970}" srcOrd="6" destOrd="0" presId="urn:microsoft.com/office/officeart/2005/8/layout/hProcess9"/>
    <dgm:cxn modelId="{F7279635-C2C9-42CA-A5D1-4B356A905E6D}" type="presParOf" srcId="{F7872775-BAB6-4B51-8C5F-86F2E2A2B2B0}" destId="{4511B553-24D3-4241-AEB5-4814AD72752A}" srcOrd="7" destOrd="0" presId="urn:microsoft.com/office/officeart/2005/8/layout/hProcess9"/>
    <dgm:cxn modelId="{ED03837C-4A49-4924-8C9F-DC739ED8A2CE}" type="presParOf" srcId="{F7872775-BAB6-4B51-8C5F-86F2E2A2B2B0}" destId="{E4A69ABD-63F8-4542-A217-87FD0675A22C}" srcOrd="8" destOrd="0" presId="urn:microsoft.com/office/officeart/2005/8/layout/hProcess9"/>
    <dgm:cxn modelId="{CC22A0E5-9655-4D2F-BB2B-6CA441594610}" type="presParOf" srcId="{F7872775-BAB6-4B51-8C5F-86F2E2A2B2B0}" destId="{F33512D2-67F3-4863-B764-D5080CAE505B}" srcOrd="9" destOrd="0" presId="urn:microsoft.com/office/officeart/2005/8/layout/hProcess9"/>
    <dgm:cxn modelId="{0275D272-DBAE-4D10-9C83-96A4F7966F52}" type="presParOf" srcId="{F7872775-BAB6-4B51-8C5F-86F2E2A2B2B0}" destId="{71145076-AA44-49C1-952C-A09D850D2D44}"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DDA00A-339C-40B5-BC1B-223EAF8F5318}"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IN"/>
        </a:p>
      </dgm:t>
    </dgm:pt>
    <dgm:pt modelId="{CA6BF8A1-1C9D-496E-B87A-373B95EB15CD}">
      <dgm:prSet/>
      <dgm:spPr/>
      <dgm:t>
        <a:bodyPr/>
        <a:lstStyle/>
        <a:p>
          <a:r>
            <a:rPr lang="en-GB" dirty="0">
              <a:latin typeface="Arial" panose="020B0604020202020204" pitchFamily="34" charset="0"/>
              <a:cs typeface="Arial" panose="020B0604020202020204" pitchFamily="34" charset="0"/>
            </a:rPr>
            <a:t>Attracting Qualified Applicants</a:t>
          </a:r>
          <a:endParaRPr lang="en-IN" dirty="0">
            <a:latin typeface="Arial" panose="020B0604020202020204" pitchFamily="34" charset="0"/>
            <a:cs typeface="Arial" panose="020B0604020202020204" pitchFamily="34" charset="0"/>
          </a:endParaRPr>
        </a:p>
      </dgm:t>
    </dgm:pt>
    <dgm:pt modelId="{C190C45A-F270-404F-936E-8CBFD63EED76}" type="parTrans" cxnId="{6AB11B07-A74B-4AFC-910B-36C74C51E7A1}">
      <dgm:prSet/>
      <dgm:spPr/>
      <dgm:t>
        <a:bodyPr/>
        <a:lstStyle/>
        <a:p>
          <a:endParaRPr lang="en-IN"/>
        </a:p>
      </dgm:t>
    </dgm:pt>
    <dgm:pt modelId="{27991F59-FCE9-400D-92A5-9CD2FBB89082}" type="sibTrans" cxnId="{6AB11B07-A74B-4AFC-910B-36C74C51E7A1}">
      <dgm:prSet/>
      <dgm:spPr/>
      <dgm:t>
        <a:bodyPr/>
        <a:lstStyle/>
        <a:p>
          <a:endParaRPr lang="en-IN"/>
        </a:p>
      </dgm:t>
    </dgm:pt>
    <dgm:pt modelId="{E1D2D3D1-9993-4E04-8A43-29EE12802360}">
      <dgm:prSet/>
      <dgm:spPr/>
      <dgm:t>
        <a:bodyPr/>
        <a:lstStyle/>
        <a:p>
          <a:r>
            <a:rPr lang="en-GB" dirty="0">
              <a:latin typeface="Arial" panose="020B0604020202020204" pitchFamily="34" charset="0"/>
              <a:cs typeface="Arial" panose="020B0604020202020204" pitchFamily="34" charset="0"/>
            </a:rPr>
            <a:t>Advertise vacancies online</a:t>
          </a:r>
          <a:endParaRPr lang="en-IN" dirty="0">
            <a:latin typeface="Arial" panose="020B0604020202020204" pitchFamily="34" charset="0"/>
            <a:cs typeface="Arial" panose="020B0604020202020204" pitchFamily="34" charset="0"/>
          </a:endParaRPr>
        </a:p>
      </dgm:t>
    </dgm:pt>
    <dgm:pt modelId="{D63A4A4F-3664-4CD2-A0D5-24900376D6F7}" type="parTrans" cxnId="{CE900999-0DF7-47AA-BE93-6F1CF7539090}">
      <dgm:prSet/>
      <dgm:spPr/>
      <dgm:t>
        <a:bodyPr/>
        <a:lstStyle/>
        <a:p>
          <a:endParaRPr lang="en-IN"/>
        </a:p>
      </dgm:t>
    </dgm:pt>
    <dgm:pt modelId="{0D722DF7-AB34-4719-A0AD-06963F2D5BCC}" type="sibTrans" cxnId="{CE900999-0DF7-47AA-BE93-6F1CF7539090}">
      <dgm:prSet/>
      <dgm:spPr/>
      <dgm:t>
        <a:bodyPr/>
        <a:lstStyle/>
        <a:p>
          <a:endParaRPr lang="en-IN"/>
        </a:p>
      </dgm:t>
    </dgm:pt>
    <dgm:pt modelId="{04816C9D-36BE-4A3A-A861-D4642A1B748A}">
      <dgm:prSet/>
      <dgm:spPr/>
      <dgm:t>
        <a:bodyPr/>
        <a:lstStyle/>
        <a:p>
          <a:r>
            <a:rPr lang="en-GB" dirty="0">
              <a:latin typeface="Arial" panose="020B0604020202020204" pitchFamily="34" charset="0"/>
              <a:cs typeface="Arial" panose="020B0604020202020204" pitchFamily="34" charset="0"/>
            </a:rPr>
            <a:t>Connect with large talent pool.</a:t>
          </a:r>
          <a:endParaRPr lang="en-IN" dirty="0">
            <a:latin typeface="Arial" panose="020B0604020202020204" pitchFamily="34" charset="0"/>
            <a:cs typeface="Arial" panose="020B0604020202020204" pitchFamily="34" charset="0"/>
          </a:endParaRPr>
        </a:p>
      </dgm:t>
    </dgm:pt>
    <dgm:pt modelId="{4845AC66-4552-41F7-86AA-D27DDFA8027F}" type="parTrans" cxnId="{1623B525-8EDC-4D3C-A874-BF794E224A38}">
      <dgm:prSet/>
      <dgm:spPr/>
      <dgm:t>
        <a:bodyPr/>
        <a:lstStyle/>
        <a:p>
          <a:endParaRPr lang="en-IN"/>
        </a:p>
      </dgm:t>
    </dgm:pt>
    <dgm:pt modelId="{DDC78FAA-20DF-4D0C-AC09-F7258620A318}" type="sibTrans" cxnId="{1623B525-8EDC-4D3C-A874-BF794E224A38}">
      <dgm:prSet/>
      <dgm:spPr/>
      <dgm:t>
        <a:bodyPr/>
        <a:lstStyle/>
        <a:p>
          <a:endParaRPr lang="en-IN"/>
        </a:p>
      </dgm:t>
    </dgm:pt>
    <dgm:pt modelId="{72453420-85FF-49D1-9B0B-824B21541E9D}">
      <dgm:prSet/>
      <dgm:spPr/>
      <dgm:t>
        <a:bodyPr/>
        <a:lstStyle/>
        <a:p>
          <a:r>
            <a:rPr lang="en-GB" dirty="0">
              <a:latin typeface="Arial" panose="020B0604020202020204" pitchFamily="34" charset="0"/>
              <a:cs typeface="Arial" panose="020B0604020202020204" pitchFamily="34" charset="0"/>
            </a:rPr>
            <a:t>Access specialist candidates (Evans, 2026)</a:t>
          </a:r>
          <a:endParaRPr lang="en-IN" dirty="0">
            <a:latin typeface="Arial" panose="020B0604020202020204" pitchFamily="34" charset="0"/>
            <a:cs typeface="Arial" panose="020B0604020202020204" pitchFamily="34" charset="0"/>
          </a:endParaRPr>
        </a:p>
      </dgm:t>
    </dgm:pt>
    <dgm:pt modelId="{A0D49F81-8A29-40A4-B49F-4B455ABA33FA}" type="parTrans" cxnId="{C09D5D8B-D64A-4B46-A5D2-7B4E98E1BE3C}">
      <dgm:prSet/>
      <dgm:spPr/>
      <dgm:t>
        <a:bodyPr/>
        <a:lstStyle/>
        <a:p>
          <a:endParaRPr lang="en-IN"/>
        </a:p>
      </dgm:t>
    </dgm:pt>
    <dgm:pt modelId="{A8316F33-E17B-4C56-85E1-9E98F0EFC8FE}" type="sibTrans" cxnId="{C09D5D8B-D64A-4B46-A5D2-7B4E98E1BE3C}">
      <dgm:prSet/>
      <dgm:spPr/>
      <dgm:t>
        <a:bodyPr/>
        <a:lstStyle/>
        <a:p>
          <a:endParaRPr lang="en-IN"/>
        </a:p>
      </dgm:t>
    </dgm:pt>
    <dgm:pt modelId="{E4579CE8-5BB8-44ED-8058-6A14CCC1F84B}">
      <dgm:prSet/>
      <dgm:spPr/>
      <dgm:t>
        <a:bodyPr/>
        <a:lstStyle/>
        <a:p>
          <a:r>
            <a:rPr lang="en-GB" dirty="0">
              <a:latin typeface="Arial" panose="020B0604020202020204" pitchFamily="34" charset="0"/>
              <a:cs typeface="Arial" panose="020B0604020202020204" pitchFamily="34" charset="0"/>
            </a:rPr>
            <a:t>Improve recruitment efficiency</a:t>
          </a:r>
          <a:endParaRPr lang="en-IN" dirty="0">
            <a:latin typeface="Arial" panose="020B0604020202020204" pitchFamily="34" charset="0"/>
            <a:cs typeface="Arial" panose="020B0604020202020204" pitchFamily="34" charset="0"/>
          </a:endParaRPr>
        </a:p>
      </dgm:t>
    </dgm:pt>
    <dgm:pt modelId="{D1A17654-8E20-447C-80FA-3423A3AE6936}" type="parTrans" cxnId="{07C3DBB0-C94F-4E1D-8D91-E2BAF38DF95C}">
      <dgm:prSet/>
      <dgm:spPr/>
      <dgm:t>
        <a:bodyPr/>
        <a:lstStyle/>
        <a:p>
          <a:endParaRPr lang="en-IN"/>
        </a:p>
      </dgm:t>
    </dgm:pt>
    <dgm:pt modelId="{0AC49E2E-04DC-4207-8FF2-46DB5DFFD613}" type="sibTrans" cxnId="{07C3DBB0-C94F-4E1D-8D91-E2BAF38DF95C}">
      <dgm:prSet/>
      <dgm:spPr/>
      <dgm:t>
        <a:bodyPr/>
        <a:lstStyle/>
        <a:p>
          <a:endParaRPr lang="en-IN"/>
        </a:p>
      </dgm:t>
    </dgm:pt>
    <dgm:pt modelId="{7637A52A-D880-4E44-A018-38D90FE8D459}">
      <dgm:prSet/>
      <dgm:spPr/>
      <dgm:t>
        <a:bodyPr/>
        <a:lstStyle/>
        <a:p>
          <a:r>
            <a:rPr lang="en-GB" dirty="0">
              <a:latin typeface="Arial" panose="020B0604020202020204" pitchFamily="34" charset="0"/>
              <a:cs typeface="Arial" panose="020B0604020202020204" pitchFamily="34" charset="0"/>
            </a:rPr>
            <a:t>Strengthen employer branding</a:t>
          </a:r>
          <a:endParaRPr lang="en-IN" dirty="0">
            <a:latin typeface="Arial" panose="020B0604020202020204" pitchFamily="34" charset="0"/>
            <a:cs typeface="Arial" panose="020B0604020202020204" pitchFamily="34" charset="0"/>
          </a:endParaRPr>
        </a:p>
      </dgm:t>
    </dgm:pt>
    <dgm:pt modelId="{1D19562C-C003-42CA-BA38-57ACCC8CEFFB}" type="parTrans" cxnId="{5893CC1F-5D0F-430F-A7F8-8FA94032D27B}">
      <dgm:prSet/>
      <dgm:spPr/>
      <dgm:t>
        <a:bodyPr/>
        <a:lstStyle/>
        <a:p>
          <a:endParaRPr lang="en-IN"/>
        </a:p>
      </dgm:t>
    </dgm:pt>
    <dgm:pt modelId="{E0DCF77A-8F91-4428-A570-0EBC12DD70DE}" type="sibTrans" cxnId="{5893CC1F-5D0F-430F-A7F8-8FA94032D27B}">
      <dgm:prSet/>
      <dgm:spPr/>
      <dgm:t>
        <a:bodyPr/>
        <a:lstStyle/>
        <a:p>
          <a:endParaRPr lang="en-IN"/>
        </a:p>
      </dgm:t>
    </dgm:pt>
    <dgm:pt modelId="{3B51E979-E5D7-41D9-B176-D57CDFB1E1E4}" type="pres">
      <dgm:prSet presAssocID="{1BDDA00A-339C-40B5-BC1B-223EAF8F5318}" presName="compositeShape" presStyleCnt="0">
        <dgm:presLayoutVars>
          <dgm:chMax val="7"/>
          <dgm:dir/>
          <dgm:resizeHandles val="exact"/>
        </dgm:presLayoutVars>
      </dgm:prSet>
      <dgm:spPr/>
    </dgm:pt>
    <dgm:pt modelId="{510287A3-0AF4-484C-AF01-16018FBE3E4A}" type="pres">
      <dgm:prSet presAssocID="{CA6BF8A1-1C9D-496E-B87A-373B95EB15CD}" presName="circ1" presStyleLbl="vennNode1" presStyleIdx="0" presStyleCnt="6"/>
      <dgm:spPr/>
    </dgm:pt>
    <dgm:pt modelId="{E0C2438A-E7D6-4356-B5EE-F1659EAD98D2}" type="pres">
      <dgm:prSet presAssocID="{CA6BF8A1-1C9D-496E-B87A-373B95EB15CD}" presName="circ1Tx" presStyleLbl="revTx" presStyleIdx="0" presStyleCnt="0">
        <dgm:presLayoutVars>
          <dgm:chMax val="0"/>
          <dgm:chPref val="0"/>
          <dgm:bulletEnabled val="1"/>
        </dgm:presLayoutVars>
      </dgm:prSet>
      <dgm:spPr/>
    </dgm:pt>
    <dgm:pt modelId="{92EA3FA6-2E5A-4A33-B11D-AB056CF147E4}" type="pres">
      <dgm:prSet presAssocID="{E1D2D3D1-9993-4E04-8A43-29EE12802360}" presName="circ2" presStyleLbl="vennNode1" presStyleIdx="1" presStyleCnt="6"/>
      <dgm:spPr/>
    </dgm:pt>
    <dgm:pt modelId="{917B6239-D965-480F-8B68-75382AC4AA4A}" type="pres">
      <dgm:prSet presAssocID="{E1D2D3D1-9993-4E04-8A43-29EE12802360}" presName="circ2Tx" presStyleLbl="revTx" presStyleIdx="0" presStyleCnt="0">
        <dgm:presLayoutVars>
          <dgm:chMax val="0"/>
          <dgm:chPref val="0"/>
          <dgm:bulletEnabled val="1"/>
        </dgm:presLayoutVars>
      </dgm:prSet>
      <dgm:spPr/>
    </dgm:pt>
    <dgm:pt modelId="{7175BD69-38D4-481D-8A76-6B047B928979}" type="pres">
      <dgm:prSet presAssocID="{04816C9D-36BE-4A3A-A861-D4642A1B748A}" presName="circ3" presStyleLbl="vennNode1" presStyleIdx="2" presStyleCnt="6"/>
      <dgm:spPr/>
    </dgm:pt>
    <dgm:pt modelId="{84C9CC71-9E90-41B3-BE42-46AA33805E40}" type="pres">
      <dgm:prSet presAssocID="{04816C9D-36BE-4A3A-A861-D4642A1B748A}" presName="circ3Tx" presStyleLbl="revTx" presStyleIdx="0" presStyleCnt="0">
        <dgm:presLayoutVars>
          <dgm:chMax val="0"/>
          <dgm:chPref val="0"/>
          <dgm:bulletEnabled val="1"/>
        </dgm:presLayoutVars>
      </dgm:prSet>
      <dgm:spPr/>
    </dgm:pt>
    <dgm:pt modelId="{EEB94A77-E6B9-4627-A70C-7AAEF9F270E3}" type="pres">
      <dgm:prSet presAssocID="{72453420-85FF-49D1-9B0B-824B21541E9D}" presName="circ4" presStyleLbl="vennNode1" presStyleIdx="3" presStyleCnt="6"/>
      <dgm:spPr/>
    </dgm:pt>
    <dgm:pt modelId="{652053A2-17AB-42A1-A20C-0852DF6DB3CB}" type="pres">
      <dgm:prSet presAssocID="{72453420-85FF-49D1-9B0B-824B21541E9D}" presName="circ4Tx" presStyleLbl="revTx" presStyleIdx="0" presStyleCnt="0">
        <dgm:presLayoutVars>
          <dgm:chMax val="0"/>
          <dgm:chPref val="0"/>
          <dgm:bulletEnabled val="1"/>
        </dgm:presLayoutVars>
      </dgm:prSet>
      <dgm:spPr/>
    </dgm:pt>
    <dgm:pt modelId="{E24F1F71-3BF1-44BD-86E0-710F47987A0C}" type="pres">
      <dgm:prSet presAssocID="{E4579CE8-5BB8-44ED-8058-6A14CCC1F84B}" presName="circ5" presStyleLbl="vennNode1" presStyleIdx="4" presStyleCnt="6"/>
      <dgm:spPr/>
    </dgm:pt>
    <dgm:pt modelId="{DE8D0426-62DA-4FA5-A668-3B57F8C90820}" type="pres">
      <dgm:prSet presAssocID="{E4579CE8-5BB8-44ED-8058-6A14CCC1F84B}" presName="circ5Tx" presStyleLbl="revTx" presStyleIdx="0" presStyleCnt="0">
        <dgm:presLayoutVars>
          <dgm:chMax val="0"/>
          <dgm:chPref val="0"/>
          <dgm:bulletEnabled val="1"/>
        </dgm:presLayoutVars>
      </dgm:prSet>
      <dgm:spPr/>
    </dgm:pt>
    <dgm:pt modelId="{F3249E9A-D35B-4A2E-A3A6-B3FD8CAB1181}" type="pres">
      <dgm:prSet presAssocID="{7637A52A-D880-4E44-A018-38D90FE8D459}" presName="circ6" presStyleLbl="vennNode1" presStyleIdx="5" presStyleCnt="6"/>
      <dgm:spPr/>
    </dgm:pt>
    <dgm:pt modelId="{EF8E33BE-61B5-4D0D-925F-BE6B958CC1FF}" type="pres">
      <dgm:prSet presAssocID="{7637A52A-D880-4E44-A018-38D90FE8D459}" presName="circ6Tx" presStyleLbl="revTx" presStyleIdx="0" presStyleCnt="0">
        <dgm:presLayoutVars>
          <dgm:chMax val="0"/>
          <dgm:chPref val="0"/>
          <dgm:bulletEnabled val="1"/>
        </dgm:presLayoutVars>
      </dgm:prSet>
      <dgm:spPr/>
    </dgm:pt>
  </dgm:ptLst>
  <dgm:cxnLst>
    <dgm:cxn modelId="{6AB11B07-A74B-4AFC-910B-36C74C51E7A1}" srcId="{1BDDA00A-339C-40B5-BC1B-223EAF8F5318}" destId="{CA6BF8A1-1C9D-496E-B87A-373B95EB15CD}" srcOrd="0" destOrd="0" parTransId="{C190C45A-F270-404F-936E-8CBFD63EED76}" sibTransId="{27991F59-FCE9-400D-92A5-9CD2FBB89082}"/>
    <dgm:cxn modelId="{5893CC1F-5D0F-430F-A7F8-8FA94032D27B}" srcId="{1BDDA00A-339C-40B5-BC1B-223EAF8F5318}" destId="{7637A52A-D880-4E44-A018-38D90FE8D459}" srcOrd="5" destOrd="0" parTransId="{1D19562C-C003-42CA-BA38-57ACCC8CEFFB}" sibTransId="{E0DCF77A-8F91-4428-A570-0EBC12DD70DE}"/>
    <dgm:cxn modelId="{BADE5E24-D049-42DF-A192-1ECDC2421FAA}" type="presOf" srcId="{7637A52A-D880-4E44-A018-38D90FE8D459}" destId="{EF8E33BE-61B5-4D0D-925F-BE6B958CC1FF}" srcOrd="0" destOrd="0" presId="urn:microsoft.com/office/officeart/2005/8/layout/venn1"/>
    <dgm:cxn modelId="{1623B525-8EDC-4D3C-A874-BF794E224A38}" srcId="{1BDDA00A-339C-40B5-BC1B-223EAF8F5318}" destId="{04816C9D-36BE-4A3A-A861-D4642A1B748A}" srcOrd="2" destOrd="0" parTransId="{4845AC66-4552-41F7-86AA-D27DDFA8027F}" sibTransId="{DDC78FAA-20DF-4D0C-AC09-F7258620A318}"/>
    <dgm:cxn modelId="{6CCA5C56-F64C-41BF-8EDC-E2698C31FF93}" type="presOf" srcId="{E1D2D3D1-9993-4E04-8A43-29EE12802360}" destId="{917B6239-D965-480F-8B68-75382AC4AA4A}" srcOrd="0" destOrd="0" presId="urn:microsoft.com/office/officeart/2005/8/layout/venn1"/>
    <dgm:cxn modelId="{C09D5D8B-D64A-4B46-A5D2-7B4E98E1BE3C}" srcId="{1BDDA00A-339C-40B5-BC1B-223EAF8F5318}" destId="{72453420-85FF-49D1-9B0B-824B21541E9D}" srcOrd="3" destOrd="0" parTransId="{A0D49F81-8A29-40A4-B49F-4B455ABA33FA}" sibTransId="{A8316F33-E17B-4C56-85E1-9E98F0EFC8FE}"/>
    <dgm:cxn modelId="{5F365A91-1F28-4FA6-B8C7-9C83BCA5EE17}" type="presOf" srcId="{E4579CE8-5BB8-44ED-8058-6A14CCC1F84B}" destId="{DE8D0426-62DA-4FA5-A668-3B57F8C90820}" srcOrd="0" destOrd="0" presId="urn:microsoft.com/office/officeart/2005/8/layout/venn1"/>
    <dgm:cxn modelId="{CE900999-0DF7-47AA-BE93-6F1CF7539090}" srcId="{1BDDA00A-339C-40B5-BC1B-223EAF8F5318}" destId="{E1D2D3D1-9993-4E04-8A43-29EE12802360}" srcOrd="1" destOrd="0" parTransId="{D63A4A4F-3664-4CD2-A0D5-24900376D6F7}" sibTransId="{0D722DF7-AB34-4719-A0AD-06963F2D5BCC}"/>
    <dgm:cxn modelId="{404263AD-04A0-4596-A3E9-E9B3A1A8FBEC}" type="presOf" srcId="{CA6BF8A1-1C9D-496E-B87A-373B95EB15CD}" destId="{E0C2438A-E7D6-4356-B5EE-F1659EAD98D2}" srcOrd="0" destOrd="0" presId="urn:microsoft.com/office/officeart/2005/8/layout/venn1"/>
    <dgm:cxn modelId="{07C3DBB0-C94F-4E1D-8D91-E2BAF38DF95C}" srcId="{1BDDA00A-339C-40B5-BC1B-223EAF8F5318}" destId="{E4579CE8-5BB8-44ED-8058-6A14CCC1F84B}" srcOrd="4" destOrd="0" parTransId="{D1A17654-8E20-447C-80FA-3423A3AE6936}" sibTransId="{0AC49E2E-04DC-4207-8FF2-46DB5DFFD613}"/>
    <dgm:cxn modelId="{7583DEB9-344C-4300-8BF9-AFF6D2D2474E}" type="presOf" srcId="{72453420-85FF-49D1-9B0B-824B21541E9D}" destId="{652053A2-17AB-42A1-A20C-0852DF6DB3CB}" srcOrd="0" destOrd="0" presId="urn:microsoft.com/office/officeart/2005/8/layout/venn1"/>
    <dgm:cxn modelId="{9E359DC6-6025-4FDE-A36E-4748BC46F7C4}" type="presOf" srcId="{1BDDA00A-339C-40B5-BC1B-223EAF8F5318}" destId="{3B51E979-E5D7-41D9-B176-D57CDFB1E1E4}" srcOrd="0" destOrd="0" presId="urn:microsoft.com/office/officeart/2005/8/layout/venn1"/>
    <dgm:cxn modelId="{7B1A9CD1-4D97-4D6E-8298-EF1223D60659}" type="presOf" srcId="{04816C9D-36BE-4A3A-A861-D4642A1B748A}" destId="{84C9CC71-9E90-41B3-BE42-46AA33805E40}" srcOrd="0" destOrd="0" presId="urn:microsoft.com/office/officeart/2005/8/layout/venn1"/>
    <dgm:cxn modelId="{6380EDBE-C182-48F9-8ADC-70595BC05909}" type="presParOf" srcId="{3B51E979-E5D7-41D9-B176-D57CDFB1E1E4}" destId="{510287A3-0AF4-484C-AF01-16018FBE3E4A}" srcOrd="0" destOrd="0" presId="urn:microsoft.com/office/officeart/2005/8/layout/venn1"/>
    <dgm:cxn modelId="{D58ED7C9-66F8-4EAB-9F5D-EE5B9AF297C7}" type="presParOf" srcId="{3B51E979-E5D7-41D9-B176-D57CDFB1E1E4}" destId="{E0C2438A-E7D6-4356-B5EE-F1659EAD98D2}" srcOrd="1" destOrd="0" presId="urn:microsoft.com/office/officeart/2005/8/layout/venn1"/>
    <dgm:cxn modelId="{B4D3FEEE-2418-46D6-A535-B93C80B5BABA}" type="presParOf" srcId="{3B51E979-E5D7-41D9-B176-D57CDFB1E1E4}" destId="{92EA3FA6-2E5A-4A33-B11D-AB056CF147E4}" srcOrd="2" destOrd="0" presId="urn:microsoft.com/office/officeart/2005/8/layout/venn1"/>
    <dgm:cxn modelId="{C52BEC8E-90CC-429C-9DB9-01FFF4753A74}" type="presParOf" srcId="{3B51E979-E5D7-41D9-B176-D57CDFB1E1E4}" destId="{917B6239-D965-480F-8B68-75382AC4AA4A}" srcOrd="3" destOrd="0" presId="urn:microsoft.com/office/officeart/2005/8/layout/venn1"/>
    <dgm:cxn modelId="{FF17E2DA-EF2E-4A10-BF96-7F63EFD90BE7}" type="presParOf" srcId="{3B51E979-E5D7-41D9-B176-D57CDFB1E1E4}" destId="{7175BD69-38D4-481D-8A76-6B047B928979}" srcOrd="4" destOrd="0" presId="urn:microsoft.com/office/officeart/2005/8/layout/venn1"/>
    <dgm:cxn modelId="{A7240483-E567-429D-A64C-62A7D0254A03}" type="presParOf" srcId="{3B51E979-E5D7-41D9-B176-D57CDFB1E1E4}" destId="{84C9CC71-9E90-41B3-BE42-46AA33805E40}" srcOrd="5" destOrd="0" presId="urn:microsoft.com/office/officeart/2005/8/layout/venn1"/>
    <dgm:cxn modelId="{FA74D183-E761-49D8-867D-51DFDCF0B77B}" type="presParOf" srcId="{3B51E979-E5D7-41D9-B176-D57CDFB1E1E4}" destId="{EEB94A77-E6B9-4627-A70C-7AAEF9F270E3}" srcOrd="6" destOrd="0" presId="urn:microsoft.com/office/officeart/2005/8/layout/venn1"/>
    <dgm:cxn modelId="{E18C99F2-7058-4689-8C0F-17E1CE422F28}" type="presParOf" srcId="{3B51E979-E5D7-41D9-B176-D57CDFB1E1E4}" destId="{652053A2-17AB-42A1-A20C-0852DF6DB3CB}" srcOrd="7" destOrd="0" presId="urn:microsoft.com/office/officeart/2005/8/layout/venn1"/>
    <dgm:cxn modelId="{901AEF31-64C9-44D8-BCC0-609A2FB41EA8}" type="presParOf" srcId="{3B51E979-E5D7-41D9-B176-D57CDFB1E1E4}" destId="{E24F1F71-3BF1-44BD-86E0-710F47987A0C}" srcOrd="8" destOrd="0" presId="urn:microsoft.com/office/officeart/2005/8/layout/venn1"/>
    <dgm:cxn modelId="{D965354E-7B55-4745-A514-714E18DC2065}" type="presParOf" srcId="{3B51E979-E5D7-41D9-B176-D57CDFB1E1E4}" destId="{DE8D0426-62DA-4FA5-A668-3B57F8C90820}" srcOrd="9" destOrd="0" presId="urn:microsoft.com/office/officeart/2005/8/layout/venn1"/>
    <dgm:cxn modelId="{FB7D73A1-6261-448E-BBAB-194039D7A394}" type="presParOf" srcId="{3B51E979-E5D7-41D9-B176-D57CDFB1E1E4}" destId="{F3249E9A-D35B-4A2E-A3A6-B3FD8CAB1181}" srcOrd="10" destOrd="0" presId="urn:microsoft.com/office/officeart/2005/8/layout/venn1"/>
    <dgm:cxn modelId="{F3A2E409-04AF-4AD3-A94E-21A92919EC32}" type="presParOf" srcId="{3B51E979-E5D7-41D9-B176-D57CDFB1E1E4}" destId="{EF8E33BE-61B5-4D0D-925F-BE6B958CC1FF}"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522226-D024-4E85-A3FE-5C28DD126C51}"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IN"/>
        </a:p>
      </dgm:t>
    </dgm:pt>
    <dgm:pt modelId="{C24509F9-410A-49D1-9E9B-6A10A106590A}">
      <dgm:prSet custT="1"/>
      <dgm:spPr/>
      <dgm:t>
        <a:bodyPr/>
        <a:lstStyle/>
        <a:p>
          <a:r>
            <a:rPr lang="en-GB" sz="1100" dirty="0">
              <a:latin typeface="Arial" panose="020B0604020202020204" pitchFamily="34" charset="0"/>
              <a:cs typeface="Arial" panose="020B0604020202020204" pitchFamily="34" charset="0"/>
            </a:rPr>
            <a:t>Interview Type 1</a:t>
          </a:r>
          <a:endParaRPr lang="en-IN" sz="1100" dirty="0">
            <a:latin typeface="Arial" panose="020B0604020202020204" pitchFamily="34" charset="0"/>
            <a:cs typeface="Arial" panose="020B0604020202020204" pitchFamily="34" charset="0"/>
          </a:endParaRPr>
        </a:p>
      </dgm:t>
    </dgm:pt>
    <dgm:pt modelId="{D90A6EDA-F2B6-4BA2-8B8F-66F6D4197D0F}" type="parTrans" cxnId="{2E7B7623-2828-4CD3-B45E-7A5D6B5B37F8}">
      <dgm:prSet/>
      <dgm:spPr/>
      <dgm:t>
        <a:bodyPr/>
        <a:lstStyle/>
        <a:p>
          <a:endParaRPr lang="en-IN"/>
        </a:p>
      </dgm:t>
    </dgm:pt>
    <dgm:pt modelId="{32263EFB-6341-4753-BAB6-FDCA4104876A}" type="sibTrans" cxnId="{2E7B7623-2828-4CD3-B45E-7A5D6B5B37F8}">
      <dgm:prSet/>
      <dgm:spPr/>
      <dgm:t>
        <a:bodyPr/>
        <a:lstStyle/>
        <a:p>
          <a:endParaRPr lang="en-IN"/>
        </a:p>
      </dgm:t>
    </dgm:pt>
    <dgm:pt modelId="{35421A0C-747A-44AD-B4C5-792F9AF9F397}">
      <dgm:prSet custT="1"/>
      <dgm:spPr/>
      <dgm:t>
        <a:bodyPr/>
        <a:lstStyle/>
        <a:p>
          <a:r>
            <a:rPr lang="en-GB" sz="1100" dirty="0">
              <a:latin typeface="Arial" panose="020B0604020202020204" pitchFamily="34" charset="0"/>
              <a:cs typeface="Arial" panose="020B0604020202020204" pitchFamily="34" charset="0"/>
            </a:rPr>
            <a:t>Standardised interview questions</a:t>
          </a:r>
          <a:endParaRPr lang="en-IN" sz="1100" dirty="0">
            <a:latin typeface="Arial" panose="020B0604020202020204" pitchFamily="34" charset="0"/>
            <a:cs typeface="Arial" panose="020B0604020202020204" pitchFamily="34" charset="0"/>
          </a:endParaRPr>
        </a:p>
      </dgm:t>
    </dgm:pt>
    <dgm:pt modelId="{0889E846-5D0D-48BB-849F-9B6B6D5E7238}" type="parTrans" cxnId="{B5DBC7EF-B097-4DF7-BFD6-44CF1056D806}">
      <dgm:prSet/>
      <dgm:spPr/>
      <dgm:t>
        <a:bodyPr/>
        <a:lstStyle/>
        <a:p>
          <a:endParaRPr lang="en-IN"/>
        </a:p>
      </dgm:t>
    </dgm:pt>
    <dgm:pt modelId="{820E79E4-8379-4347-8B1D-3DEACABFEB04}" type="sibTrans" cxnId="{B5DBC7EF-B097-4DF7-BFD6-44CF1056D806}">
      <dgm:prSet/>
      <dgm:spPr/>
      <dgm:t>
        <a:bodyPr/>
        <a:lstStyle/>
        <a:p>
          <a:endParaRPr lang="en-IN"/>
        </a:p>
      </dgm:t>
    </dgm:pt>
    <dgm:pt modelId="{5F306395-5A88-4D53-A9D5-33E3C3089D21}">
      <dgm:prSet custT="1"/>
      <dgm:spPr/>
      <dgm:t>
        <a:bodyPr/>
        <a:lstStyle/>
        <a:p>
          <a:r>
            <a:rPr lang="en-GB" sz="1100" dirty="0">
              <a:latin typeface="Arial" panose="020B0604020202020204" pitchFamily="34" charset="0"/>
              <a:cs typeface="Arial" panose="020B0604020202020204" pitchFamily="34" charset="0"/>
            </a:rPr>
            <a:t>The same procedure as for candidates. </a:t>
          </a:r>
          <a:endParaRPr lang="en-IN" sz="1100" dirty="0">
            <a:latin typeface="Arial" panose="020B0604020202020204" pitchFamily="34" charset="0"/>
            <a:cs typeface="Arial" panose="020B0604020202020204" pitchFamily="34" charset="0"/>
          </a:endParaRPr>
        </a:p>
      </dgm:t>
    </dgm:pt>
    <dgm:pt modelId="{ADEEFC98-F296-4236-AD1B-913CD29E2ADF}" type="parTrans" cxnId="{560F499C-DDC6-430B-991A-6F6A43B4A8E6}">
      <dgm:prSet/>
      <dgm:spPr/>
      <dgm:t>
        <a:bodyPr/>
        <a:lstStyle/>
        <a:p>
          <a:endParaRPr lang="en-IN"/>
        </a:p>
      </dgm:t>
    </dgm:pt>
    <dgm:pt modelId="{0C1E2060-6962-4783-8D1F-7997D330A1BC}" type="sibTrans" cxnId="{560F499C-DDC6-430B-991A-6F6A43B4A8E6}">
      <dgm:prSet/>
      <dgm:spPr/>
      <dgm:t>
        <a:bodyPr/>
        <a:lstStyle/>
        <a:p>
          <a:endParaRPr lang="en-IN"/>
        </a:p>
      </dgm:t>
    </dgm:pt>
    <dgm:pt modelId="{5EE9C897-E377-4A6E-A79D-58CADF8E2D28}">
      <dgm:prSet custT="1"/>
      <dgm:spPr/>
      <dgm:t>
        <a:bodyPr/>
        <a:lstStyle/>
        <a:p>
          <a:r>
            <a:rPr lang="en-GB" sz="1100" dirty="0">
              <a:latin typeface="Arial" panose="020B0604020202020204" pitchFamily="34" charset="0"/>
              <a:cs typeface="Arial" panose="020B0604020202020204" pitchFamily="34" charset="0"/>
            </a:rPr>
            <a:t>Objective assessment criteria (Watson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a:t>
          </a:r>
          <a:endParaRPr lang="en-IN" sz="1100" dirty="0">
            <a:latin typeface="Arial" panose="020B0604020202020204" pitchFamily="34" charset="0"/>
            <a:cs typeface="Arial" panose="020B0604020202020204" pitchFamily="34" charset="0"/>
          </a:endParaRPr>
        </a:p>
      </dgm:t>
    </dgm:pt>
    <dgm:pt modelId="{ACB35CF9-5100-42DC-BB5D-71947D0E82CF}" type="parTrans" cxnId="{F55F7C80-D890-478E-B526-B6454CC9E12A}">
      <dgm:prSet/>
      <dgm:spPr/>
      <dgm:t>
        <a:bodyPr/>
        <a:lstStyle/>
        <a:p>
          <a:endParaRPr lang="en-IN"/>
        </a:p>
      </dgm:t>
    </dgm:pt>
    <dgm:pt modelId="{FD91418F-662D-4BD1-AF95-7DA8C98B9228}" type="sibTrans" cxnId="{F55F7C80-D890-478E-B526-B6454CC9E12A}">
      <dgm:prSet/>
      <dgm:spPr/>
      <dgm:t>
        <a:bodyPr/>
        <a:lstStyle/>
        <a:p>
          <a:endParaRPr lang="en-IN"/>
        </a:p>
      </dgm:t>
    </dgm:pt>
    <dgm:pt modelId="{E449F31B-39CF-4D73-B0FA-EBB11371AAD3}">
      <dgm:prSet custT="1"/>
      <dgm:spPr/>
      <dgm:t>
        <a:bodyPr/>
        <a:lstStyle/>
        <a:p>
          <a:r>
            <a:rPr lang="en-GB" sz="1100" dirty="0">
              <a:latin typeface="Arial" panose="020B0604020202020204" pitchFamily="34" charset="0"/>
              <a:cs typeface="Arial" panose="020B0604020202020204" pitchFamily="34" charset="0"/>
            </a:rPr>
            <a:t>Reduces interviewer bias</a:t>
          </a:r>
          <a:endParaRPr lang="en-IN" sz="1100" dirty="0">
            <a:latin typeface="Arial" panose="020B0604020202020204" pitchFamily="34" charset="0"/>
            <a:cs typeface="Arial" panose="020B0604020202020204" pitchFamily="34" charset="0"/>
          </a:endParaRPr>
        </a:p>
      </dgm:t>
    </dgm:pt>
    <dgm:pt modelId="{ED34CAC1-64B2-434C-9193-3DC704F10844}" type="parTrans" cxnId="{D01E6B16-7026-400D-BC29-3D4C637F1BAD}">
      <dgm:prSet/>
      <dgm:spPr/>
      <dgm:t>
        <a:bodyPr/>
        <a:lstStyle/>
        <a:p>
          <a:endParaRPr lang="en-IN"/>
        </a:p>
      </dgm:t>
    </dgm:pt>
    <dgm:pt modelId="{8A2F44E3-6125-4A57-920A-3BCA7DEAAB7E}" type="sibTrans" cxnId="{D01E6B16-7026-400D-BC29-3D4C637F1BAD}">
      <dgm:prSet/>
      <dgm:spPr/>
      <dgm:t>
        <a:bodyPr/>
        <a:lstStyle/>
        <a:p>
          <a:endParaRPr lang="en-IN"/>
        </a:p>
      </dgm:t>
    </dgm:pt>
    <dgm:pt modelId="{FE4D4777-ABA1-4FEF-9229-D866299C7CDE}">
      <dgm:prSet custT="1"/>
      <dgm:spPr/>
      <dgm:t>
        <a:bodyPr/>
        <a:lstStyle/>
        <a:p>
          <a:r>
            <a:rPr lang="en-GB" sz="1100" dirty="0">
              <a:latin typeface="Arial" panose="020B0604020202020204" pitchFamily="34" charset="0"/>
              <a:cs typeface="Arial" panose="020B0604020202020204" pitchFamily="34" charset="0"/>
            </a:rPr>
            <a:t>Appropriate for Project Managers</a:t>
          </a:r>
          <a:endParaRPr lang="en-IN" sz="1100" dirty="0">
            <a:latin typeface="Arial" panose="020B0604020202020204" pitchFamily="34" charset="0"/>
            <a:cs typeface="Arial" panose="020B0604020202020204" pitchFamily="34" charset="0"/>
          </a:endParaRPr>
        </a:p>
      </dgm:t>
    </dgm:pt>
    <dgm:pt modelId="{5B14DC46-CAD8-453C-AEAD-9168EDF7D5CC}" type="parTrans" cxnId="{9F3CBB02-EBEC-40D4-9757-BA3B37045F85}">
      <dgm:prSet/>
      <dgm:spPr/>
      <dgm:t>
        <a:bodyPr/>
        <a:lstStyle/>
        <a:p>
          <a:endParaRPr lang="en-IN"/>
        </a:p>
      </dgm:t>
    </dgm:pt>
    <dgm:pt modelId="{2A6F594A-7EE9-46FB-B514-091A2AC0AA7E}" type="sibTrans" cxnId="{9F3CBB02-EBEC-40D4-9757-BA3B37045F85}">
      <dgm:prSet/>
      <dgm:spPr/>
      <dgm:t>
        <a:bodyPr/>
        <a:lstStyle/>
        <a:p>
          <a:endParaRPr lang="en-IN"/>
        </a:p>
      </dgm:t>
    </dgm:pt>
    <dgm:pt modelId="{64BF2435-77CF-4B2B-A14A-E234F47C7AE9}" type="pres">
      <dgm:prSet presAssocID="{0B522226-D024-4E85-A3FE-5C28DD126C51}" presName="cycle" presStyleCnt="0">
        <dgm:presLayoutVars>
          <dgm:dir/>
          <dgm:resizeHandles val="exact"/>
        </dgm:presLayoutVars>
      </dgm:prSet>
      <dgm:spPr/>
    </dgm:pt>
    <dgm:pt modelId="{1ED07068-880D-466D-BCC8-12EDA5D3D7E2}" type="pres">
      <dgm:prSet presAssocID="{C24509F9-410A-49D1-9E9B-6A10A106590A}" presName="dummy" presStyleCnt="0"/>
      <dgm:spPr/>
    </dgm:pt>
    <dgm:pt modelId="{FE0D4343-52FC-45D2-B4A8-0308EA2AA708}" type="pres">
      <dgm:prSet presAssocID="{C24509F9-410A-49D1-9E9B-6A10A106590A}" presName="node" presStyleLbl="revTx" presStyleIdx="0" presStyleCnt="6">
        <dgm:presLayoutVars>
          <dgm:bulletEnabled val="1"/>
        </dgm:presLayoutVars>
      </dgm:prSet>
      <dgm:spPr/>
    </dgm:pt>
    <dgm:pt modelId="{37F84A6D-0A03-40E4-8374-EF680D3F2D2C}" type="pres">
      <dgm:prSet presAssocID="{32263EFB-6341-4753-BAB6-FDCA4104876A}" presName="sibTrans" presStyleLbl="node1" presStyleIdx="0" presStyleCnt="6"/>
      <dgm:spPr/>
    </dgm:pt>
    <dgm:pt modelId="{3B0123DA-640F-4926-BB2E-9A7072564783}" type="pres">
      <dgm:prSet presAssocID="{35421A0C-747A-44AD-B4C5-792F9AF9F397}" presName="dummy" presStyleCnt="0"/>
      <dgm:spPr/>
    </dgm:pt>
    <dgm:pt modelId="{B16F0075-8897-4763-BB22-902CDDC26E01}" type="pres">
      <dgm:prSet presAssocID="{35421A0C-747A-44AD-B4C5-792F9AF9F397}" presName="node" presStyleLbl="revTx" presStyleIdx="1" presStyleCnt="6">
        <dgm:presLayoutVars>
          <dgm:bulletEnabled val="1"/>
        </dgm:presLayoutVars>
      </dgm:prSet>
      <dgm:spPr/>
    </dgm:pt>
    <dgm:pt modelId="{EBADE328-9E9E-4799-B935-CD47B430DE50}" type="pres">
      <dgm:prSet presAssocID="{820E79E4-8379-4347-8B1D-3DEACABFEB04}" presName="sibTrans" presStyleLbl="node1" presStyleIdx="1" presStyleCnt="6"/>
      <dgm:spPr/>
    </dgm:pt>
    <dgm:pt modelId="{1891B41C-B791-4126-A6BB-9BB36E06D82D}" type="pres">
      <dgm:prSet presAssocID="{5F306395-5A88-4D53-A9D5-33E3C3089D21}" presName="dummy" presStyleCnt="0"/>
      <dgm:spPr/>
    </dgm:pt>
    <dgm:pt modelId="{C7E58D74-5183-49FD-8ABF-ACDB770CCA83}" type="pres">
      <dgm:prSet presAssocID="{5F306395-5A88-4D53-A9D5-33E3C3089D21}" presName="node" presStyleLbl="revTx" presStyleIdx="2" presStyleCnt="6">
        <dgm:presLayoutVars>
          <dgm:bulletEnabled val="1"/>
        </dgm:presLayoutVars>
      </dgm:prSet>
      <dgm:spPr/>
    </dgm:pt>
    <dgm:pt modelId="{95D13954-07FF-4AC4-B467-127FCE1F705D}" type="pres">
      <dgm:prSet presAssocID="{0C1E2060-6962-4783-8D1F-7997D330A1BC}" presName="sibTrans" presStyleLbl="node1" presStyleIdx="2" presStyleCnt="6"/>
      <dgm:spPr/>
    </dgm:pt>
    <dgm:pt modelId="{EF416568-2B75-423C-B0BF-C38F7E902920}" type="pres">
      <dgm:prSet presAssocID="{5EE9C897-E377-4A6E-A79D-58CADF8E2D28}" presName="dummy" presStyleCnt="0"/>
      <dgm:spPr/>
    </dgm:pt>
    <dgm:pt modelId="{884654C5-8FF8-4F3B-9C5E-C23C83017DBC}" type="pres">
      <dgm:prSet presAssocID="{5EE9C897-E377-4A6E-A79D-58CADF8E2D28}" presName="node" presStyleLbl="revTx" presStyleIdx="3" presStyleCnt="6">
        <dgm:presLayoutVars>
          <dgm:bulletEnabled val="1"/>
        </dgm:presLayoutVars>
      </dgm:prSet>
      <dgm:spPr/>
    </dgm:pt>
    <dgm:pt modelId="{D84B57B5-2FCA-482F-A082-ACB2AC3DA2C0}" type="pres">
      <dgm:prSet presAssocID="{FD91418F-662D-4BD1-AF95-7DA8C98B9228}" presName="sibTrans" presStyleLbl="node1" presStyleIdx="3" presStyleCnt="6"/>
      <dgm:spPr/>
    </dgm:pt>
    <dgm:pt modelId="{DB493FF6-806D-49AE-9E38-43E2F29CC3A2}" type="pres">
      <dgm:prSet presAssocID="{E449F31B-39CF-4D73-B0FA-EBB11371AAD3}" presName="dummy" presStyleCnt="0"/>
      <dgm:spPr/>
    </dgm:pt>
    <dgm:pt modelId="{F46A2A84-3846-4990-9506-59DF6F3932A6}" type="pres">
      <dgm:prSet presAssocID="{E449F31B-39CF-4D73-B0FA-EBB11371AAD3}" presName="node" presStyleLbl="revTx" presStyleIdx="4" presStyleCnt="6">
        <dgm:presLayoutVars>
          <dgm:bulletEnabled val="1"/>
        </dgm:presLayoutVars>
      </dgm:prSet>
      <dgm:spPr/>
    </dgm:pt>
    <dgm:pt modelId="{BB811738-CB9E-4A56-9385-BE72E4493BCB}" type="pres">
      <dgm:prSet presAssocID="{8A2F44E3-6125-4A57-920A-3BCA7DEAAB7E}" presName="sibTrans" presStyleLbl="node1" presStyleIdx="4" presStyleCnt="6"/>
      <dgm:spPr/>
    </dgm:pt>
    <dgm:pt modelId="{C6B111F7-875F-45E2-AC91-9A365921A2D7}" type="pres">
      <dgm:prSet presAssocID="{FE4D4777-ABA1-4FEF-9229-D866299C7CDE}" presName="dummy" presStyleCnt="0"/>
      <dgm:spPr/>
    </dgm:pt>
    <dgm:pt modelId="{6779C0B9-167C-4F0C-A94F-7630EC05AA13}" type="pres">
      <dgm:prSet presAssocID="{FE4D4777-ABA1-4FEF-9229-D866299C7CDE}" presName="node" presStyleLbl="revTx" presStyleIdx="5" presStyleCnt="6">
        <dgm:presLayoutVars>
          <dgm:bulletEnabled val="1"/>
        </dgm:presLayoutVars>
      </dgm:prSet>
      <dgm:spPr/>
    </dgm:pt>
    <dgm:pt modelId="{0F7FD74A-0023-4941-8CD7-06A20F08034B}" type="pres">
      <dgm:prSet presAssocID="{2A6F594A-7EE9-46FB-B514-091A2AC0AA7E}" presName="sibTrans" presStyleLbl="node1" presStyleIdx="5" presStyleCnt="6"/>
      <dgm:spPr/>
    </dgm:pt>
  </dgm:ptLst>
  <dgm:cxnLst>
    <dgm:cxn modelId="{9F3CBB02-EBEC-40D4-9757-BA3B37045F85}" srcId="{0B522226-D024-4E85-A3FE-5C28DD126C51}" destId="{FE4D4777-ABA1-4FEF-9229-D866299C7CDE}" srcOrd="5" destOrd="0" parTransId="{5B14DC46-CAD8-453C-AEAD-9168EDF7D5CC}" sibTransId="{2A6F594A-7EE9-46FB-B514-091A2AC0AA7E}"/>
    <dgm:cxn modelId="{A706A50A-9873-4F82-9728-3DB07A561933}" type="presOf" srcId="{2A6F594A-7EE9-46FB-B514-091A2AC0AA7E}" destId="{0F7FD74A-0023-4941-8CD7-06A20F08034B}" srcOrd="0" destOrd="0" presId="urn:microsoft.com/office/officeart/2005/8/layout/cycle1"/>
    <dgm:cxn modelId="{C41A870E-24B1-4311-AC6F-F481F0F33EB5}" type="presOf" srcId="{5EE9C897-E377-4A6E-A79D-58CADF8E2D28}" destId="{884654C5-8FF8-4F3B-9C5E-C23C83017DBC}" srcOrd="0" destOrd="0" presId="urn:microsoft.com/office/officeart/2005/8/layout/cycle1"/>
    <dgm:cxn modelId="{D01E6B16-7026-400D-BC29-3D4C637F1BAD}" srcId="{0B522226-D024-4E85-A3FE-5C28DD126C51}" destId="{E449F31B-39CF-4D73-B0FA-EBB11371AAD3}" srcOrd="4" destOrd="0" parTransId="{ED34CAC1-64B2-434C-9193-3DC704F10844}" sibTransId="{8A2F44E3-6125-4A57-920A-3BCA7DEAAB7E}"/>
    <dgm:cxn modelId="{D95CF71A-E91F-4BCF-950E-F5F4341C2C56}" type="presOf" srcId="{FE4D4777-ABA1-4FEF-9229-D866299C7CDE}" destId="{6779C0B9-167C-4F0C-A94F-7630EC05AA13}" srcOrd="0" destOrd="0" presId="urn:microsoft.com/office/officeart/2005/8/layout/cycle1"/>
    <dgm:cxn modelId="{2E7B7623-2828-4CD3-B45E-7A5D6B5B37F8}" srcId="{0B522226-D024-4E85-A3FE-5C28DD126C51}" destId="{C24509F9-410A-49D1-9E9B-6A10A106590A}" srcOrd="0" destOrd="0" parTransId="{D90A6EDA-F2B6-4BA2-8B8F-66F6D4197D0F}" sibTransId="{32263EFB-6341-4753-BAB6-FDCA4104876A}"/>
    <dgm:cxn modelId="{DA4DD241-9901-4047-9735-F369B60B338E}" type="presOf" srcId="{E449F31B-39CF-4D73-B0FA-EBB11371AAD3}" destId="{F46A2A84-3846-4990-9506-59DF6F3932A6}" srcOrd="0" destOrd="0" presId="urn:microsoft.com/office/officeart/2005/8/layout/cycle1"/>
    <dgm:cxn modelId="{C67C1748-787A-49E5-A6D8-548AC249BA92}" type="presOf" srcId="{8A2F44E3-6125-4A57-920A-3BCA7DEAAB7E}" destId="{BB811738-CB9E-4A56-9385-BE72E4493BCB}" srcOrd="0" destOrd="0" presId="urn:microsoft.com/office/officeart/2005/8/layout/cycle1"/>
    <dgm:cxn modelId="{E5102849-DCCA-4D3E-B3EC-A413429594B3}" type="presOf" srcId="{820E79E4-8379-4347-8B1D-3DEACABFEB04}" destId="{EBADE328-9E9E-4799-B935-CD47B430DE50}" srcOrd="0" destOrd="0" presId="urn:microsoft.com/office/officeart/2005/8/layout/cycle1"/>
    <dgm:cxn modelId="{B726587B-ED92-4E03-9FC9-6A5A42ACEEF7}" type="presOf" srcId="{FD91418F-662D-4BD1-AF95-7DA8C98B9228}" destId="{D84B57B5-2FCA-482F-A082-ACB2AC3DA2C0}" srcOrd="0" destOrd="0" presId="urn:microsoft.com/office/officeart/2005/8/layout/cycle1"/>
    <dgm:cxn modelId="{F55F7C80-D890-478E-B526-B6454CC9E12A}" srcId="{0B522226-D024-4E85-A3FE-5C28DD126C51}" destId="{5EE9C897-E377-4A6E-A79D-58CADF8E2D28}" srcOrd="3" destOrd="0" parTransId="{ACB35CF9-5100-42DC-BB5D-71947D0E82CF}" sibTransId="{FD91418F-662D-4BD1-AF95-7DA8C98B9228}"/>
    <dgm:cxn modelId="{2D833686-B9E5-4678-AA45-197667DDAE50}" type="presOf" srcId="{0C1E2060-6962-4783-8D1F-7997D330A1BC}" destId="{95D13954-07FF-4AC4-B467-127FCE1F705D}" srcOrd="0" destOrd="0" presId="urn:microsoft.com/office/officeart/2005/8/layout/cycle1"/>
    <dgm:cxn modelId="{560F499C-DDC6-430B-991A-6F6A43B4A8E6}" srcId="{0B522226-D024-4E85-A3FE-5C28DD126C51}" destId="{5F306395-5A88-4D53-A9D5-33E3C3089D21}" srcOrd="2" destOrd="0" parTransId="{ADEEFC98-F296-4236-AD1B-913CD29E2ADF}" sibTransId="{0C1E2060-6962-4783-8D1F-7997D330A1BC}"/>
    <dgm:cxn modelId="{FE2019CB-9D84-49F9-85D9-099650B2EE3C}" type="presOf" srcId="{35421A0C-747A-44AD-B4C5-792F9AF9F397}" destId="{B16F0075-8897-4763-BB22-902CDDC26E01}" srcOrd="0" destOrd="0" presId="urn:microsoft.com/office/officeart/2005/8/layout/cycle1"/>
    <dgm:cxn modelId="{D71FEDD1-B159-4D57-B3AF-957996D10147}" type="presOf" srcId="{32263EFB-6341-4753-BAB6-FDCA4104876A}" destId="{37F84A6D-0A03-40E4-8374-EF680D3F2D2C}" srcOrd="0" destOrd="0" presId="urn:microsoft.com/office/officeart/2005/8/layout/cycle1"/>
    <dgm:cxn modelId="{A0362ED4-85DE-4DD8-ACD1-B79F78E4A3EA}" type="presOf" srcId="{0B522226-D024-4E85-A3FE-5C28DD126C51}" destId="{64BF2435-77CF-4B2B-A14A-E234F47C7AE9}" srcOrd="0" destOrd="0" presId="urn:microsoft.com/office/officeart/2005/8/layout/cycle1"/>
    <dgm:cxn modelId="{542BC9D4-8E84-41F8-B9AB-9E2C063DF40C}" type="presOf" srcId="{C24509F9-410A-49D1-9E9B-6A10A106590A}" destId="{FE0D4343-52FC-45D2-B4A8-0308EA2AA708}" srcOrd="0" destOrd="0" presId="urn:microsoft.com/office/officeart/2005/8/layout/cycle1"/>
    <dgm:cxn modelId="{B14AC4DC-7FC6-44CE-AA24-D812D87C6CF2}" type="presOf" srcId="{5F306395-5A88-4D53-A9D5-33E3C3089D21}" destId="{C7E58D74-5183-49FD-8ABF-ACDB770CCA83}" srcOrd="0" destOrd="0" presId="urn:microsoft.com/office/officeart/2005/8/layout/cycle1"/>
    <dgm:cxn modelId="{B5DBC7EF-B097-4DF7-BFD6-44CF1056D806}" srcId="{0B522226-D024-4E85-A3FE-5C28DD126C51}" destId="{35421A0C-747A-44AD-B4C5-792F9AF9F397}" srcOrd="1" destOrd="0" parTransId="{0889E846-5D0D-48BB-849F-9B6B6D5E7238}" sibTransId="{820E79E4-8379-4347-8B1D-3DEACABFEB04}"/>
    <dgm:cxn modelId="{67ADC642-B568-44C1-A806-DFAE95F21E31}" type="presParOf" srcId="{64BF2435-77CF-4B2B-A14A-E234F47C7AE9}" destId="{1ED07068-880D-466D-BCC8-12EDA5D3D7E2}" srcOrd="0" destOrd="0" presId="urn:microsoft.com/office/officeart/2005/8/layout/cycle1"/>
    <dgm:cxn modelId="{CC4D1839-A11A-4FA3-8847-D6BE02178172}" type="presParOf" srcId="{64BF2435-77CF-4B2B-A14A-E234F47C7AE9}" destId="{FE0D4343-52FC-45D2-B4A8-0308EA2AA708}" srcOrd="1" destOrd="0" presId="urn:microsoft.com/office/officeart/2005/8/layout/cycle1"/>
    <dgm:cxn modelId="{19D7A4A3-A87B-42E4-ABD9-DBA27FD1578E}" type="presParOf" srcId="{64BF2435-77CF-4B2B-A14A-E234F47C7AE9}" destId="{37F84A6D-0A03-40E4-8374-EF680D3F2D2C}" srcOrd="2" destOrd="0" presId="urn:microsoft.com/office/officeart/2005/8/layout/cycle1"/>
    <dgm:cxn modelId="{F26B47DF-3AA6-4CD7-AE78-FB796430C8E9}" type="presParOf" srcId="{64BF2435-77CF-4B2B-A14A-E234F47C7AE9}" destId="{3B0123DA-640F-4926-BB2E-9A7072564783}" srcOrd="3" destOrd="0" presId="urn:microsoft.com/office/officeart/2005/8/layout/cycle1"/>
    <dgm:cxn modelId="{C3B5C458-5D37-4930-9493-3AE3C3525FCE}" type="presParOf" srcId="{64BF2435-77CF-4B2B-A14A-E234F47C7AE9}" destId="{B16F0075-8897-4763-BB22-902CDDC26E01}" srcOrd="4" destOrd="0" presId="urn:microsoft.com/office/officeart/2005/8/layout/cycle1"/>
    <dgm:cxn modelId="{37C68395-3C53-4260-B641-83EC4F52A664}" type="presParOf" srcId="{64BF2435-77CF-4B2B-A14A-E234F47C7AE9}" destId="{EBADE328-9E9E-4799-B935-CD47B430DE50}" srcOrd="5" destOrd="0" presId="urn:microsoft.com/office/officeart/2005/8/layout/cycle1"/>
    <dgm:cxn modelId="{154AC2C7-BC0F-4C92-8B0F-954927479439}" type="presParOf" srcId="{64BF2435-77CF-4B2B-A14A-E234F47C7AE9}" destId="{1891B41C-B791-4126-A6BB-9BB36E06D82D}" srcOrd="6" destOrd="0" presId="urn:microsoft.com/office/officeart/2005/8/layout/cycle1"/>
    <dgm:cxn modelId="{A8817ADA-C30D-4203-A158-5F445C5CD5CE}" type="presParOf" srcId="{64BF2435-77CF-4B2B-A14A-E234F47C7AE9}" destId="{C7E58D74-5183-49FD-8ABF-ACDB770CCA83}" srcOrd="7" destOrd="0" presId="urn:microsoft.com/office/officeart/2005/8/layout/cycle1"/>
    <dgm:cxn modelId="{BE619979-2A4E-4CFF-BA65-2B1C9F2ED9C0}" type="presParOf" srcId="{64BF2435-77CF-4B2B-A14A-E234F47C7AE9}" destId="{95D13954-07FF-4AC4-B467-127FCE1F705D}" srcOrd="8" destOrd="0" presId="urn:microsoft.com/office/officeart/2005/8/layout/cycle1"/>
    <dgm:cxn modelId="{3DFC1302-29E3-45E3-B4D9-84657554D03A}" type="presParOf" srcId="{64BF2435-77CF-4B2B-A14A-E234F47C7AE9}" destId="{EF416568-2B75-423C-B0BF-C38F7E902920}" srcOrd="9" destOrd="0" presId="urn:microsoft.com/office/officeart/2005/8/layout/cycle1"/>
    <dgm:cxn modelId="{FDA90382-C211-4C4E-8B32-2AC03CA55C38}" type="presParOf" srcId="{64BF2435-77CF-4B2B-A14A-E234F47C7AE9}" destId="{884654C5-8FF8-4F3B-9C5E-C23C83017DBC}" srcOrd="10" destOrd="0" presId="urn:microsoft.com/office/officeart/2005/8/layout/cycle1"/>
    <dgm:cxn modelId="{40928DC8-A4B2-48D5-8FBD-F4FF67F720BF}" type="presParOf" srcId="{64BF2435-77CF-4B2B-A14A-E234F47C7AE9}" destId="{D84B57B5-2FCA-482F-A082-ACB2AC3DA2C0}" srcOrd="11" destOrd="0" presId="urn:microsoft.com/office/officeart/2005/8/layout/cycle1"/>
    <dgm:cxn modelId="{5617E8A0-E1C5-4015-9102-EFBBEB74EAAD}" type="presParOf" srcId="{64BF2435-77CF-4B2B-A14A-E234F47C7AE9}" destId="{DB493FF6-806D-49AE-9E38-43E2F29CC3A2}" srcOrd="12" destOrd="0" presId="urn:microsoft.com/office/officeart/2005/8/layout/cycle1"/>
    <dgm:cxn modelId="{958DAFE7-858E-4284-9663-AC1BD0D34397}" type="presParOf" srcId="{64BF2435-77CF-4B2B-A14A-E234F47C7AE9}" destId="{F46A2A84-3846-4990-9506-59DF6F3932A6}" srcOrd="13" destOrd="0" presId="urn:microsoft.com/office/officeart/2005/8/layout/cycle1"/>
    <dgm:cxn modelId="{841C1E00-C8C2-4F08-B801-45C4222392BB}" type="presParOf" srcId="{64BF2435-77CF-4B2B-A14A-E234F47C7AE9}" destId="{BB811738-CB9E-4A56-9385-BE72E4493BCB}" srcOrd="14" destOrd="0" presId="urn:microsoft.com/office/officeart/2005/8/layout/cycle1"/>
    <dgm:cxn modelId="{22A63965-9EA3-4ACF-B583-8C4F86E2AF99}" type="presParOf" srcId="{64BF2435-77CF-4B2B-A14A-E234F47C7AE9}" destId="{C6B111F7-875F-45E2-AC91-9A365921A2D7}" srcOrd="15" destOrd="0" presId="urn:microsoft.com/office/officeart/2005/8/layout/cycle1"/>
    <dgm:cxn modelId="{033E2D41-F881-4BB5-979F-471394CB37E0}" type="presParOf" srcId="{64BF2435-77CF-4B2B-A14A-E234F47C7AE9}" destId="{6779C0B9-167C-4F0C-A94F-7630EC05AA13}" srcOrd="16" destOrd="0" presId="urn:microsoft.com/office/officeart/2005/8/layout/cycle1"/>
    <dgm:cxn modelId="{DE974255-EEA3-48A9-9934-2BA0EE8C479E}" type="presParOf" srcId="{64BF2435-77CF-4B2B-A14A-E234F47C7AE9}" destId="{0F7FD74A-0023-4941-8CD7-06A20F08034B}" srcOrd="17"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0C227CF-1FC4-4F2F-B31B-5EA93429A077}" type="doc">
      <dgm:prSet loTypeId="urn:microsoft.com/office/officeart/2009/3/layout/StepUpProcess" loCatId="process" qsTypeId="urn:microsoft.com/office/officeart/2005/8/quickstyle/simple1" qsCatId="simple" csTypeId="urn:microsoft.com/office/officeart/2005/8/colors/accent1_2" csCatId="accent1"/>
      <dgm:spPr/>
      <dgm:t>
        <a:bodyPr/>
        <a:lstStyle/>
        <a:p>
          <a:endParaRPr lang="en-IN"/>
        </a:p>
      </dgm:t>
    </dgm:pt>
    <dgm:pt modelId="{A72D508E-452D-4AC1-8ECF-71D0FF519F9A}">
      <dgm:prSet custT="1"/>
      <dgm:spPr/>
      <dgm:t>
        <a:bodyPr/>
        <a:lstStyle/>
        <a:p>
          <a:r>
            <a:rPr lang="en-GB" sz="1050" dirty="0">
              <a:latin typeface="Arial" panose="020B0604020202020204" pitchFamily="34" charset="0"/>
              <a:cs typeface="Arial" panose="020B0604020202020204" pitchFamily="34" charset="0"/>
            </a:rPr>
            <a:t>Interview Type 3</a:t>
          </a:r>
          <a:endParaRPr lang="en-IN" sz="1050" dirty="0">
            <a:latin typeface="Arial" panose="020B0604020202020204" pitchFamily="34" charset="0"/>
            <a:cs typeface="Arial" panose="020B0604020202020204" pitchFamily="34" charset="0"/>
          </a:endParaRPr>
        </a:p>
      </dgm:t>
    </dgm:pt>
    <dgm:pt modelId="{D8B67E44-DD27-42CE-B5B3-95A338546018}" type="parTrans" cxnId="{DB4A91A1-53E1-4A0E-B2B4-A15558C48859}">
      <dgm:prSet/>
      <dgm:spPr/>
      <dgm:t>
        <a:bodyPr/>
        <a:lstStyle/>
        <a:p>
          <a:endParaRPr lang="en-IN">
            <a:latin typeface="Times New Roman" panose="02020603050405020304" pitchFamily="18" charset="0"/>
            <a:cs typeface="Times New Roman" panose="02020603050405020304" pitchFamily="18" charset="0"/>
          </a:endParaRPr>
        </a:p>
      </dgm:t>
    </dgm:pt>
    <dgm:pt modelId="{32EF25DC-4AF5-4945-8ADE-49945BF3F9FB}" type="sibTrans" cxnId="{DB4A91A1-53E1-4A0E-B2B4-A15558C48859}">
      <dgm:prSet/>
      <dgm:spPr/>
      <dgm:t>
        <a:bodyPr/>
        <a:lstStyle/>
        <a:p>
          <a:endParaRPr lang="en-IN">
            <a:latin typeface="Times New Roman" panose="02020603050405020304" pitchFamily="18" charset="0"/>
            <a:cs typeface="Times New Roman" panose="02020603050405020304" pitchFamily="18" charset="0"/>
          </a:endParaRPr>
        </a:p>
      </dgm:t>
    </dgm:pt>
    <dgm:pt modelId="{0496C492-3C7E-46E9-A055-D3B6F2C8F0AA}">
      <dgm:prSet custT="1"/>
      <dgm:spPr/>
      <dgm:t>
        <a:bodyPr/>
        <a:lstStyle/>
        <a:p>
          <a:r>
            <a:rPr lang="en-GB" sz="1050" dirty="0">
              <a:latin typeface="Arial" panose="020B0604020202020204" pitchFamily="34" charset="0"/>
              <a:cs typeface="Arial" panose="020B0604020202020204" pitchFamily="34" charset="0"/>
            </a:rPr>
            <a:t>Multiple interviewers involved</a:t>
          </a:r>
          <a:endParaRPr lang="en-IN" sz="1050" dirty="0">
            <a:latin typeface="Arial" panose="020B0604020202020204" pitchFamily="34" charset="0"/>
            <a:cs typeface="Arial" panose="020B0604020202020204" pitchFamily="34" charset="0"/>
          </a:endParaRPr>
        </a:p>
      </dgm:t>
    </dgm:pt>
    <dgm:pt modelId="{7B602998-9583-4DD3-81EB-473D63FD6C60}" type="parTrans" cxnId="{6102BB66-8343-4D33-80C6-6211C0DE9B1F}">
      <dgm:prSet/>
      <dgm:spPr/>
      <dgm:t>
        <a:bodyPr/>
        <a:lstStyle/>
        <a:p>
          <a:endParaRPr lang="en-IN">
            <a:latin typeface="Times New Roman" panose="02020603050405020304" pitchFamily="18" charset="0"/>
            <a:cs typeface="Times New Roman" panose="02020603050405020304" pitchFamily="18" charset="0"/>
          </a:endParaRPr>
        </a:p>
      </dgm:t>
    </dgm:pt>
    <dgm:pt modelId="{132F8EE7-31D1-4312-B9AE-ED1E4B264CF1}" type="sibTrans" cxnId="{6102BB66-8343-4D33-80C6-6211C0DE9B1F}">
      <dgm:prSet/>
      <dgm:spPr/>
      <dgm:t>
        <a:bodyPr/>
        <a:lstStyle/>
        <a:p>
          <a:endParaRPr lang="en-IN">
            <a:latin typeface="Times New Roman" panose="02020603050405020304" pitchFamily="18" charset="0"/>
            <a:cs typeface="Times New Roman" panose="02020603050405020304" pitchFamily="18" charset="0"/>
          </a:endParaRPr>
        </a:p>
      </dgm:t>
    </dgm:pt>
    <dgm:pt modelId="{B8F22624-9CCF-463A-9647-955158E71001}">
      <dgm:prSet custT="1"/>
      <dgm:spPr/>
      <dgm:t>
        <a:bodyPr/>
        <a:lstStyle/>
        <a:p>
          <a:r>
            <a:rPr lang="en-GB" sz="1050" dirty="0">
              <a:latin typeface="Arial" panose="020B0604020202020204" pitchFamily="34" charset="0"/>
              <a:cs typeface="Arial" panose="020B0604020202020204" pitchFamily="34" charset="0"/>
            </a:rPr>
            <a:t>Diverse assessment perspectives</a:t>
          </a:r>
          <a:endParaRPr lang="en-IN" sz="1050" dirty="0">
            <a:latin typeface="Arial" panose="020B0604020202020204" pitchFamily="34" charset="0"/>
            <a:cs typeface="Arial" panose="020B0604020202020204" pitchFamily="34" charset="0"/>
          </a:endParaRPr>
        </a:p>
      </dgm:t>
    </dgm:pt>
    <dgm:pt modelId="{B4DDDD46-270B-4724-8A30-0F7364C4083B}" type="parTrans" cxnId="{BA707315-E772-4C6C-8A2E-95CEB5BB9C30}">
      <dgm:prSet/>
      <dgm:spPr/>
      <dgm:t>
        <a:bodyPr/>
        <a:lstStyle/>
        <a:p>
          <a:endParaRPr lang="en-IN">
            <a:latin typeface="Times New Roman" panose="02020603050405020304" pitchFamily="18" charset="0"/>
            <a:cs typeface="Times New Roman" panose="02020603050405020304" pitchFamily="18" charset="0"/>
          </a:endParaRPr>
        </a:p>
      </dgm:t>
    </dgm:pt>
    <dgm:pt modelId="{944AADB1-1EB3-4F39-89A7-3EFC9836FCA9}" type="sibTrans" cxnId="{BA707315-E772-4C6C-8A2E-95CEB5BB9C30}">
      <dgm:prSet/>
      <dgm:spPr/>
      <dgm:t>
        <a:bodyPr/>
        <a:lstStyle/>
        <a:p>
          <a:endParaRPr lang="en-IN">
            <a:latin typeface="Times New Roman" panose="02020603050405020304" pitchFamily="18" charset="0"/>
            <a:cs typeface="Times New Roman" panose="02020603050405020304" pitchFamily="18" charset="0"/>
          </a:endParaRPr>
        </a:p>
      </dgm:t>
    </dgm:pt>
    <dgm:pt modelId="{27B1FA17-23BC-4022-B81F-D14512CD2B7B}">
      <dgm:prSet custT="1"/>
      <dgm:spPr/>
      <dgm:t>
        <a:bodyPr/>
        <a:lstStyle/>
        <a:p>
          <a:r>
            <a:rPr lang="en-GB" sz="1050" dirty="0">
              <a:latin typeface="Arial" panose="020B0604020202020204" pitchFamily="34" charset="0"/>
              <a:cs typeface="Arial" panose="020B0604020202020204" pitchFamily="34" charset="0"/>
            </a:rPr>
            <a:t>Improves decision quality</a:t>
          </a:r>
          <a:endParaRPr lang="en-IN" sz="1050" dirty="0">
            <a:latin typeface="Arial" panose="020B0604020202020204" pitchFamily="34" charset="0"/>
            <a:cs typeface="Arial" panose="020B0604020202020204" pitchFamily="34" charset="0"/>
          </a:endParaRPr>
        </a:p>
      </dgm:t>
    </dgm:pt>
    <dgm:pt modelId="{990EE9BA-CA03-4B2E-9C1A-EC67A63AE1E8}" type="parTrans" cxnId="{4D777F10-0DC2-4577-A6B5-7EF539538507}">
      <dgm:prSet/>
      <dgm:spPr/>
      <dgm:t>
        <a:bodyPr/>
        <a:lstStyle/>
        <a:p>
          <a:endParaRPr lang="en-IN">
            <a:latin typeface="Times New Roman" panose="02020603050405020304" pitchFamily="18" charset="0"/>
            <a:cs typeface="Times New Roman" panose="02020603050405020304" pitchFamily="18" charset="0"/>
          </a:endParaRPr>
        </a:p>
      </dgm:t>
    </dgm:pt>
    <dgm:pt modelId="{58E279D4-54FD-4BEF-A326-AFF0ACBFC579}" type="sibTrans" cxnId="{4D777F10-0DC2-4577-A6B5-7EF539538507}">
      <dgm:prSet/>
      <dgm:spPr/>
      <dgm:t>
        <a:bodyPr/>
        <a:lstStyle/>
        <a:p>
          <a:endParaRPr lang="en-IN">
            <a:latin typeface="Times New Roman" panose="02020603050405020304" pitchFamily="18" charset="0"/>
            <a:cs typeface="Times New Roman" panose="02020603050405020304" pitchFamily="18" charset="0"/>
          </a:endParaRPr>
        </a:p>
      </dgm:t>
    </dgm:pt>
    <dgm:pt modelId="{55D16DE9-278A-42FF-B691-CED4E0E305E9}">
      <dgm:prSet custT="1"/>
      <dgm:spPr/>
      <dgm:t>
        <a:bodyPr/>
        <a:lstStyle/>
        <a:p>
          <a:r>
            <a:rPr lang="en-GB" sz="1050" dirty="0">
              <a:latin typeface="Arial" panose="020B0604020202020204" pitchFamily="34" charset="0"/>
              <a:cs typeface="Arial" panose="020B0604020202020204" pitchFamily="34" charset="0"/>
            </a:rPr>
            <a:t>Reduces personal bias (Tuttle and Critchlow, 2025)</a:t>
          </a:r>
          <a:endParaRPr lang="en-IN" sz="1050" dirty="0">
            <a:latin typeface="Arial" panose="020B0604020202020204" pitchFamily="34" charset="0"/>
            <a:cs typeface="Arial" panose="020B0604020202020204" pitchFamily="34" charset="0"/>
          </a:endParaRPr>
        </a:p>
      </dgm:t>
    </dgm:pt>
    <dgm:pt modelId="{489BFFA9-767C-43B6-B487-264691C4ABC9}" type="parTrans" cxnId="{5C67A809-745C-41CD-B110-3EB0CE0B2C0A}">
      <dgm:prSet/>
      <dgm:spPr/>
      <dgm:t>
        <a:bodyPr/>
        <a:lstStyle/>
        <a:p>
          <a:endParaRPr lang="en-IN">
            <a:latin typeface="Times New Roman" panose="02020603050405020304" pitchFamily="18" charset="0"/>
            <a:cs typeface="Times New Roman" panose="02020603050405020304" pitchFamily="18" charset="0"/>
          </a:endParaRPr>
        </a:p>
      </dgm:t>
    </dgm:pt>
    <dgm:pt modelId="{77B10D74-F1A8-4E3D-8DA1-F97A4B9D085E}" type="sibTrans" cxnId="{5C67A809-745C-41CD-B110-3EB0CE0B2C0A}">
      <dgm:prSet/>
      <dgm:spPr/>
      <dgm:t>
        <a:bodyPr/>
        <a:lstStyle/>
        <a:p>
          <a:endParaRPr lang="en-IN">
            <a:latin typeface="Times New Roman" panose="02020603050405020304" pitchFamily="18" charset="0"/>
            <a:cs typeface="Times New Roman" panose="02020603050405020304" pitchFamily="18" charset="0"/>
          </a:endParaRPr>
        </a:p>
      </dgm:t>
    </dgm:pt>
    <dgm:pt modelId="{8DE05347-EA01-485D-833E-6DABE0BC1B5C}">
      <dgm:prSet custT="1"/>
      <dgm:spPr/>
      <dgm:t>
        <a:bodyPr/>
        <a:lstStyle/>
        <a:p>
          <a:r>
            <a:rPr lang="en-GB" sz="1050" dirty="0">
              <a:latin typeface="Arial" panose="020B0604020202020204" pitchFamily="34" charset="0"/>
              <a:cs typeface="Arial" panose="020B0604020202020204" pitchFamily="34" charset="0"/>
            </a:rPr>
            <a:t>Suitable for senior positions</a:t>
          </a:r>
          <a:endParaRPr lang="en-IN" sz="1050" dirty="0">
            <a:latin typeface="Arial" panose="020B0604020202020204" pitchFamily="34" charset="0"/>
            <a:cs typeface="Arial" panose="020B0604020202020204" pitchFamily="34" charset="0"/>
          </a:endParaRPr>
        </a:p>
      </dgm:t>
    </dgm:pt>
    <dgm:pt modelId="{406250A6-479C-42B1-A78E-8451F947A205}" type="parTrans" cxnId="{FC51B12D-3CA4-4465-BA0E-C07CC55BA649}">
      <dgm:prSet/>
      <dgm:spPr/>
      <dgm:t>
        <a:bodyPr/>
        <a:lstStyle/>
        <a:p>
          <a:endParaRPr lang="en-IN">
            <a:latin typeface="Times New Roman" panose="02020603050405020304" pitchFamily="18" charset="0"/>
            <a:cs typeface="Times New Roman" panose="02020603050405020304" pitchFamily="18" charset="0"/>
          </a:endParaRPr>
        </a:p>
      </dgm:t>
    </dgm:pt>
    <dgm:pt modelId="{2DD806E8-461E-46E2-91B7-163DFF258D0D}" type="sibTrans" cxnId="{FC51B12D-3CA4-4465-BA0E-C07CC55BA649}">
      <dgm:prSet/>
      <dgm:spPr/>
      <dgm:t>
        <a:bodyPr/>
        <a:lstStyle/>
        <a:p>
          <a:endParaRPr lang="en-IN">
            <a:latin typeface="Times New Roman" panose="02020603050405020304" pitchFamily="18" charset="0"/>
            <a:cs typeface="Times New Roman" panose="02020603050405020304" pitchFamily="18" charset="0"/>
          </a:endParaRPr>
        </a:p>
      </dgm:t>
    </dgm:pt>
    <dgm:pt modelId="{95C367CE-07ED-4D56-AA0A-388F471D609E}" type="pres">
      <dgm:prSet presAssocID="{B0C227CF-1FC4-4F2F-B31B-5EA93429A077}" presName="rootnode" presStyleCnt="0">
        <dgm:presLayoutVars>
          <dgm:chMax/>
          <dgm:chPref/>
          <dgm:dir/>
          <dgm:animLvl val="lvl"/>
        </dgm:presLayoutVars>
      </dgm:prSet>
      <dgm:spPr/>
    </dgm:pt>
    <dgm:pt modelId="{64F3E877-2F62-424D-98FE-74D549300C09}" type="pres">
      <dgm:prSet presAssocID="{A72D508E-452D-4AC1-8ECF-71D0FF519F9A}" presName="composite" presStyleCnt="0"/>
      <dgm:spPr/>
    </dgm:pt>
    <dgm:pt modelId="{62E63033-5022-4B91-8608-E0FA2C63C96E}" type="pres">
      <dgm:prSet presAssocID="{A72D508E-452D-4AC1-8ECF-71D0FF519F9A}" presName="LShape" presStyleLbl="alignNode1" presStyleIdx="0" presStyleCnt="11"/>
      <dgm:spPr/>
    </dgm:pt>
    <dgm:pt modelId="{33967597-8278-4F70-847F-CB8D3B8E954B}" type="pres">
      <dgm:prSet presAssocID="{A72D508E-452D-4AC1-8ECF-71D0FF519F9A}" presName="ParentText" presStyleLbl="revTx" presStyleIdx="0" presStyleCnt="6">
        <dgm:presLayoutVars>
          <dgm:chMax val="0"/>
          <dgm:chPref val="0"/>
          <dgm:bulletEnabled val="1"/>
        </dgm:presLayoutVars>
      </dgm:prSet>
      <dgm:spPr/>
    </dgm:pt>
    <dgm:pt modelId="{8158413C-6A4C-48A5-87D2-0ED9E0D1F061}" type="pres">
      <dgm:prSet presAssocID="{A72D508E-452D-4AC1-8ECF-71D0FF519F9A}" presName="Triangle" presStyleLbl="alignNode1" presStyleIdx="1" presStyleCnt="11"/>
      <dgm:spPr/>
    </dgm:pt>
    <dgm:pt modelId="{19E12662-C7B9-49B8-B39A-463B02741916}" type="pres">
      <dgm:prSet presAssocID="{32EF25DC-4AF5-4945-8ADE-49945BF3F9FB}" presName="sibTrans" presStyleCnt="0"/>
      <dgm:spPr/>
    </dgm:pt>
    <dgm:pt modelId="{13D5F56C-BA8A-4ADE-B99A-AB946F63BEE0}" type="pres">
      <dgm:prSet presAssocID="{32EF25DC-4AF5-4945-8ADE-49945BF3F9FB}" presName="space" presStyleCnt="0"/>
      <dgm:spPr/>
    </dgm:pt>
    <dgm:pt modelId="{20BB06D7-30AF-4EEF-9FCA-0213FFED62E6}" type="pres">
      <dgm:prSet presAssocID="{0496C492-3C7E-46E9-A055-D3B6F2C8F0AA}" presName="composite" presStyleCnt="0"/>
      <dgm:spPr/>
    </dgm:pt>
    <dgm:pt modelId="{39FA2819-FFEF-42BF-BAF7-2206E8AD715A}" type="pres">
      <dgm:prSet presAssocID="{0496C492-3C7E-46E9-A055-D3B6F2C8F0AA}" presName="LShape" presStyleLbl="alignNode1" presStyleIdx="2" presStyleCnt="11"/>
      <dgm:spPr/>
    </dgm:pt>
    <dgm:pt modelId="{16FAB86F-B709-4B1E-89B5-C0B11D805471}" type="pres">
      <dgm:prSet presAssocID="{0496C492-3C7E-46E9-A055-D3B6F2C8F0AA}" presName="ParentText" presStyleLbl="revTx" presStyleIdx="1" presStyleCnt="6">
        <dgm:presLayoutVars>
          <dgm:chMax val="0"/>
          <dgm:chPref val="0"/>
          <dgm:bulletEnabled val="1"/>
        </dgm:presLayoutVars>
      </dgm:prSet>
      <dgm:spPr/>
    </dgm:pt>
    <dgm:pt modelId="{9E48973B-E5E4-4E92-8D89-BB47EF56118F}" type="pres">
      <dgm:prSet presAssocID="{0496C492-3C7E-46E9-A055-D3B6F2C8F0AA}" presName="Triangle" presStyleLbl="alignNode1" presStyleIdx="3" presStyleCnt="11"/>
      <dgm:spPr/>
    </dgm:pt>
    <dgm:pt modelId="{E0044C2C-0E1B-4D39-9FA8-03F974D2B706}" type="pres">
      <dgm:prSet presAssocID="{132F8EE7-31D1-4312-B9AE-ED1E4B264CF1}" presName="sibTrans" presStyleCnt="0"/>
      <dgm:spPr/>
    </dgm:pt>
    <dgm:pt modelId="{15C0FF98-DCAC-4381-858B-610EC589FE41}" type="pres">
      <dgm:prSet presAssocID="{132F8EE7-31D1-4312-B9AE-ED1E4B264CF1}" presName="space" presStyleCnt="0"/>
      <dgm:spPr/>
    </dgm:pt>
    <dgm:pt modelId="{E29F318B-25BA-4875-9F4D-8AE92E909B9B}" type="pres">
      <dgm:prSet presAssocID="{B8F22624-9CCF-463A-9647-955158E71001}" presName="composite" presStyleCnt="0"/>
      <dgm:spPr/>
    </dgm:pt>
    <dgm:pt modelId="{72F7481E-DEC8-4CC9-A139-38E131FAE907}" type="pres">
      <dgm:prSet presAssocID="{B8F22624-9CCF-463A-9647-955158E71001}" presName="LShape" presStyleLbl="alignNode1" presStyleIdx="4" presStyleCnt="11"/>
      <dgm:spPr/>
    </dgm:pt>
    <dgm:pt modelId="{B43C927B-C7C5-4B0F-8D0B-63A426B2BCB4}" type="pres">
      <dgm:prSet presAssocID="{B8F22624-9CCF-463A-9647-955158E71001}" presName="ParentText" presStyleLbl="revTx" presStyleIdx="2" presStyleCnt="6">
        <dgm:presLayoutVars>
          <dgm:chMax val="0"/>
          <dgm:chPref val="0"/>
          <dgm:bulletEnabled val="1"/>
        </dgm:presLayoutVars>
      </dgm:prSet>
      <dgm:spPr/>
    </dgm:pt>
    <dgm:pt modelId="{8C22E746-B5B1-43F5-BDBD-C495F1D29AA5}" type="pres">
      <dgm:prSet presAssocID="{B8F22624-9CCF-463A-9647-955158E71001}" presName="Triangle" presStyleLbl="alignNode1" presStyleIdx="5" presStyleCnt="11"/>
      <dgm:spPr/>
    </dgm:pt>
    <dgm:pt modelId="{5041ADF9-F5AC-467C-B1C8-49CF18907730}" type="pres">
      <dgm:prSet presAssocID="{944AADB1-1EB3-4F39-89A7-3EFC9836FCA9}" presName="sibTrans" presStyleCnt="0"/>
      <dgm:spPr/>
    </dgm:pt>
    <dgm:pt modelId="{A6BFA5DC-A268-4E65-9E50-7D84D7180D78}" type="pres">
      <dgm:prSet presAssocID="{944AADB1-1EB3-4F39-89A7-3EFC9836FCA9}" presName="space" presStyleCnt="0"/>
      <dgm:spPr/>
    </dgm:pt>
    <dgm:pt modelId="{EFCB6C9B-2C6E-4CDD-90E1-36312CFBE234}" type="pres">
      <dgm:prSet presAssocID="{27B1FA17-23BC-4022-B81F-D14512CD2B7B}" presName="composite" presStyleCnt="0"/>
      <dgm:spPr/>
    </dgm:pt>
    <dgm:pt modelId="{C207E887-F603-4489-BC0D-164715FFC994}" type="pres">
      <dgm:prSet presAssocID="{27B1FA17-23BC-4022-B81F-D14512CD2B7B}" presName="LShape" presStyleLbl="alignNode1" presStyleIdx="6" presStyleCnt="11"/>
      <dgm:spPr/>
    </dgm:pt>
    <dgm:pt modelId="{ED7D613B-7015-423E-B465-182D065C35C1}" type="pres">
      <dgm:prSet presAssocID="{27B1FA17-23BC-4022-B81F-D14512CD2B7B}" presName="ParentText" presStyleLbl="revTx" presStyleIdx="3" presStyleCnt="6">
        <dgm:presLayoutVars>
          <dgm:chMax val="0"/>
          <dgm:chPref val="0"/>
          <dgm:bulletEnabled val="1"/>
        </dgm:presLayoutVars>
      </dgm:prSet>
      <dgm:spPr/>
    </dgm:pt>
    <dgm:pt modelId="{9EE4FDDB-8EBA-42EC-9CCA-B264DCE79C12}" type="pres">
      <dgm:prSet presAssocID="{27B1FA17-23BC-4022-B81F-D14512CD2B7B}" presName="Triangle" presStyleLbl="alignNode1" presStyleIdx="7" presStyleCnt="11"/>
      <dgm:spPr/>
    </dgm:pt>
    <dgm:pt modelId="{995AEB27-74C9-4EF2-B73C-A789C7B29CE3}" type="pres">
      <dgm:prSet presAssocID="{58E279D4-54FD-4BEF-A326-AFF0ACBFC579}" presName="sibTrans" presStyleCnt="0"/>
      <dgm:spPr/>
    </dgm:pt>
    <dgm:pt modelId="{9418912C-BE52-45F5-97B2-78932CF08162}" type="pres">
      <dgm:prSet presAssocID="{58E279D4-54FD-4BEF-A326-AFF0ACBFC579}" presName="space" presStyleCnt="0"/>
      <dgm:spPr/>
    </dgm:pt>
    <dgm:pt modelId="{2AC3AA80-AF35-4F74-B15D-B7551F48581A}" type="pres">
      <dgm:prSet presAssocID="{55D16DE9-278A-42FF-B691-CED4E0E305E9}" presName="composite" presStyleCnt="0"/>
      <dgm:spPr/>
    </dgm:pt>
    <dgm:pt modelId="{DB52FC2C-2A2C-4FEA-8E99-99EC2031CD3B}" type="pres">
      <dgm:prSet presAssocID="{55D16DE9-278A-42FF-B691-CED4E0E305E9}" presName="LShape" presStyleLbl="alignNode1" presStyleIdx="8" presStyleCnt="11"/>
      <dgm:spPr/>
    </dgm:pt>
    <dgm:pt modelId="{61A9E8A6-7A85-45C6-A661-63C30E515985}" type="pres">
      <dgm:prSet presAssocID="{55D16DE9-278A-42FF-B691-CED4E0E305E9}" presName="ParentText" presStyleLbl="revTx" presStyleIdx="4" presStyleCnt="6">
        <dgm:presLayoutVars>
          <dgm:chMax val="0"/>
          <dgm:chPref val="0"/>
          <dgm:bulletEnabled val="1"/>
        </dgm:presLayoutVars>
      </dgm:prSet>
      <dgm:spPr/>
    </dgm:pt>
    <dgm:pt modelId="{6A4DE392-AB94-46FD-9B01-91D0919E42CC}" type="pres">
      <dgm:prSet presAssocID="{55D16DE9-278A-42FF-B691-CED4E0E305E9}" presName="Triangle" presStyleLbl="alignNode1" presStyleIdx="9" presStyleCnt="11"/>
      <dgm:spPr/>
    </dgm:pt>
    <dgm:pt modelId="{685F1B31-DAEE-4764-8B0D-073E431E3E78}" type="pres">
      <dgm:prSet presAssocID="{77B10D74-F1A8-4E3D-8DA1-F97A4B9D085E}" presName="sibTrans" presStyleCnt="0"/>
      <dgm:spPr/>
    </dgm:pt>
    <dgm:pt modelId="{0299A905-48F9-46E6-8950-65A6AB3425DA}" type="pres">
      <dgm:prSet presAssocID="{77B10D74-F1A8-4E3D-8DA1-F97A4B9D085E}" presName="space" presStyleCnt="0"/>
      <dgm:spPr/>
    </dgm:pt>
    <dgm:pt modelId="{6195A119-05BF-4967-BA21-52155AD58D7A}" type="pres">
      <dgm:prSet presAssocID="{8DE05347-EA01-485D-833E-6DABE0BC1B5C}" presName="composite" presStyleCnt="0"/>
      <dgm:spPr/>
    </dgm:pt>
    <dgm:pt modelId="{E4ED1442-02C5-46D9-8CD4-1CD0E318869F}" type="pres">
      <dgm:prSet presAssocID="{8DE05347-EA01-485D-833E-6DABE0BC1B5C}" presName="LShape" presStyleLbl="alignNode1" presStyleIdx="10" presStyleCnt="11"/>
      <dgm:spPr/>
    </dgm:pt>
    <dgm:pt modelId="{CCBE25B6-C682-4AA4-88BB-1C59F72668F1}" type="pres">
      <dgm:prSet presAssocID="{8DE05347-EA01-485D-833E-6DABE0BC1B5C}" presName="ParentText" presStyleLbl="revTx" presStyleIdx="5" presStyleCnt="6">
        <dgm:presLayoutVars>
          <dgm:chMax val="0"/>
          <dgm:chPref val="0"/>
          <dgm:bulletEnabled val="1"/>
        </dgm:presLayoutVars>
      </dgm:prSet>
      <dgm:spPr/>
    </dgm:pt>
  </dgm:ptLst>
  <dgm:cxnLst>
    <dgm:cxn modelId="{5C67A809-745C-41CD-B110-3EB0CE0B2C0A}" srcId="{B0C227CF-1FC4-4F2F-B31B-5EA93429A077}" destId="{55D16DE9-278A-42FF-B691-CED4E0E305E9}" srcOrd="4" destOrd="0" parTransId="{489BFFA9-767C-43B6-B487-264691C4ABC9}" sibTransId="{77B10D74-F1A8-4E3D-8DA1-F97A4B9D085E}"/>
    <dgm:cxn modelId="{4D777F10-0DC2-4577-A6B5-7EF539538507}" srcId="{B0C227CF-1FC4-4F2F-B31B-5EA93429A077}" destId="{27B1FA17-23BC-4022-B81F-D14512CD2B7B}" srcOrd="3" destOrd="0" parTransId="{990EE9BA-CA03-4B2E-9C1A-EC67A63AE1E8}" sibTransId="{58E279D4-54FD-4BEF-A326-AFF0ACBFC579}"/>
    <dgm:cxn modelId="{BA707315-E772-4C6C-8A2E-95CEB5BB9C30}" srcId="{B0C227CF-1FC4-4F2F-B31B-5EA93429A077}" destId="{B8F22624-9CCF-463A-9647-955158E71001}" srcOrd="2" destOrd="0" parTransId="{B4DDDD46-270B-4724-8A30-0F7364C4083B}" sibTransId="{944AADB1-1EB3-4F39-89A7-3EFC9836FCA9}"/>
    <dgm:cxn modelId="{85DC441B-F52F-47A8-A09E-9647B631DDCD}" type="presOf" srcId="{55D16DE9-278A-42FF-B691-CED4E0E305E9}" destId="{61A9E8A6-7A85-45C6-A661-63C30E515985}" srcOrd="0" destOrd="0" presId="urn:microsoft.com/office/officeart/2009/3/layout/StepUpProcess"/>
    <dgm:cxn modelId="{FC51B12D-3CA4-4465-BA0E-C07CC55BA649}" srcId="{B0C227CF-1FC4-4F2F-B31B-5EA93429A077}" destId="{8DE05347-EA01-485D-833E-6DABE0BC1B5C}" srcOrd="5" destOrd="0" parTransId="{406250A6-479C-42B1-A78E-8451F947A205}" sibTransId="{2DD806E8-461E-46E2-91B7-163DFF258D0D}"/>
    <dgm:cxn modelId="{F8720039-D43B-46D4-A3D9-3DB6BB948467}" type="presOf" srcId="{0496C492-3C7E-46E9-A055-D3B6F2C8F0AA}" destId="{16FAB86F-B709-4B1E-89B5-C0B11D805471}" srcOrd="0" destOrd="0" presId="urn:microsoft.com/office/officeart/2009/3/layout/StepUpProcess"/>
    <dgm:cxn modelId="{6102BB66-8343-4D33-80C6-6211C0DE9B1F}" srcId="{B0C227CF-1FC4-4F2F-B31B-5EA93429A077}" destId="{0496C492-3C7E-46E9-A055-D3B6F2C8F0AA}" srcOrd="1" destOrd="0" parTransId="{7B602998-9583-4DD3-81EB-473D63FD6C60}" sibTransId="{132F8EE7-31D1-4312-B9AE-ED1E4B264CF1}"/>
    <dgm:cxn modelId="{CC33976F-0A89-4ECF-8A08-31AD584E6518}" type="presOf" srcId="{8DE05347-EA01-485D-833E-6DABE0BC1B5C}" destId="{CCBE25B6-C682-4AA4-88BB-1C59F72668F1}" srcOrd="0" destOrd="0" presId="urn:microsoft.com/office/officeart/2009/3/layout/StepUpProcess"/>
    <dgm:cxn modelId="{7512B074-A197-42C9-8A32-888E1C2D5D68}" type="presOf" srcId="{B0C227CF-1FC4-4F2F-B31B-5EA93429A077}" destId="{95C367CE-07ED-4D56-AA0A-388F471D609E}" srcOrd="0" destOrd="0" presId="urn:microsoft.com/office/officeart/2009/3/layout/StepUpProcess"/>
    <dgm:cxn modelId="{A7DB648F-8B8D-4FCE-8157-2C04BAA0500E}" type="presOf" srcId="{B8F22624-9CCF-463A-9647-955158E71001}" destId="{B43C927B-C7C5-4B0F-8D0B-63A426B2BCB4}" srcOrd="0" destOrd="0" presId="urn:microsoft.com/office/officeart/2009/3/layout/StepUpProcess"/>
    <dgm:cxn modelId="{A35AF494-10C2-4797-BC9D-E3569D455F9D}" type="presOf" srcId="{A72D508E-452D-4AC1-8ECF-71D0FF519F9A}" destId="{33967597-8278-4F70-847F-CB8D3B8E954B}" srcOrd="0" destOrd="0" presId="urn:microsoft.com/office/officeart/2009/3/layout/StepUpProcess"/>
    <dgm:cxn modelId="{DB4A91A1-53E1-4A0E-B2B4-A15558C48859}" srcId="{B0C227CF-1FC4-4F2F-B31B-5EA93429A077}" destId="{A72D508E-452D-4AC1-8ECF-71D0FF519F9A}" srcOrd="0" destOrd="0" parTransId="{D8B67E44-DD27-42CE-B5B3-95A338546018}" sibTransId="{32EF25DC-4AF5-4945-8ADE-49945BF3F9FB}"/>
    <dgm:cxn modelId="{F97245FF-28C7-472D-B479-80A02A066954}" type="presOf" srcId="{27B1FA17-23BC-4022-B81F-D14512CD2B7B}" destId="{ED7D613B-7015-423E-B465-182D065C35C1}" srcOrd="0" destOrd="0" presId="urn:microsoft.com/office/officeart/2009/3/layout/StepUpProcess"/>
    <dgm:cxn modelId="{A82A7709-3E0D-45A2-A73D-227B07CABA6B}" type="presParOf" srcId="{95C367CE-07ED-4D56-AA0A-388F471D609E}" destId="{64F3E877-2F62-424D-98FE-74D549300C09}" srcOrd="0" destOrd="0" presId="urn:microsoft.com/office/officeart/2009/3/layout/StepUpProcess"/>
    <dgm:cxn modelId="{1A23245A-AADC-46B7-A881-28B90113A331}" type="presParOf" srcId="{64F3E877-2F62-424D-98FE-74D549300C09}" destId="{62E63033-5022-4B91-8608-E0FA2C63C96E}" srcOrd="0" destOrd="0" presId="urn:microsoft.com/office/officeart/2009/3/layout/StepUpProcess"/>
    <dgm:cxn modelId="{3C5CEC24-1B9B-41B9-86F4-F155A58D5E71}" type="presParOf" srcId="{64F3E877-2F62-424D-98FE-74D549300C09}" destId="{33967597-8278-4F70-847F-CB8D3B8E954B}" srcOrd="1" destOrd="0" presId="urn:microsoft.com/office/officeart/2009/3/layout/StepUpProcess"/>
    <dgm:cxn modelId="{47DD8B42-8189-4320-95B8-9295F415F377}" type="presParOf" srcId="{64F3E877-2F62-424D-98FE-74D549300C09}" destId="{8158413C-6A4C-48A5-87D2-0ED9E0D1F061}" srcOrd="2" destOrd="0" presId="urn:microsoft.com/office/officeart/2009/3/layout/StepUpProcess"/>
    <dgm:cxn modelId="{35BD2E6D-0BE2-4705-861E-C76992F65F6D}" type="presParOf" srcId="{95C367CE-07ED-4D56-AA0A-388F471D609E}" destId="{19E12662-C7B9-49B8-B39A-463B02741916}" srcOrd="1" destOrd="0" presId="urn:microsoft.com/office/officeart/2009/3/layout/StepUpProcess"/>
    <dgm:cxn modelId="{7DFDAAE5-D855-4FF7-AD84-1B2D85A7684E}" type="presParOf" srcId="{19E12662-C7B9-49B8-B39A-463B02741916}" destId="{13D5F56C-BA8A-4ADE-B99A-AB946F63BEE0}" srcOrd="0" destOrd="0" presId="urn:microsoft.com/office/officeart/2009/3/layout/StepUpProcess"/>
    <dgm:cxn modelId="{DD051863-46B1-47C1-A155-7D7EFEAA2577}" type="presParOf" srcId="{95C367CE-07ED-4D56-AA0A-388F471D609E}" destId="{20BB06D7-30AF-4EEF-9FCA-0213FFED62E6}" srcOrd="2" destOrd="0" presId="urn:microsoft.com/office/officeart/2009/3/layout/StepUpProcess"/>
    <dgm:cxn modelId="{28A5B982-0911-4222-95DB-0FE6058C44FA}" type="presParOf" srcId="{20BB06D7-30AF-4EEF-9FCA-0213FFED62E6}" destId="{39FA2819-FFEF-42BF-BAF7-2206E8AD715A}" srcOrd="0" destOrd="0" presId="urn:microsoft.com/office/officeart/2009/3/layout/StepUpProcess"/>
    <dgm:cxn modelId="{208205DD-6607-42FC-A775-CD37977D8B85}" type="presParOf" srcId="{20BB06D7-30AF-4EEF-9FCA-0213FFED62E6}" destId="{16FAB86F-B709-4B1E-89B5-C0B11D805471}" srcOrd="1" destOrd="0" presId="urn:microsoft.com/office/officeart/2009/3/layout/StepUpProcess"/>
    <dgm:cxn modelId="{FB1CE55B-DD1C-446C-A293-4B80BAA8B57D}" type="presParOf" srcId="{20BB06D7-30AF-4EEF-9FCA-0213FFED62E6}" destId="{9E48973B-E5E4-4E92-8D89-BB47EF56118F}" srcOrd="2" destOrd="0" presId="urn:microsoft.com/office/officeart/2009/3/layout/StepUpProcess"/>
    <dgm:cxn modelId="{829E8732-0660-4406-BEA1-9D948C076DA8}" type="presParOf" srcId="{95C367CE-07ED-4D56-AA0A-388F471D609E}" destId="{E0044C2C-0E1B-4D39-9FA8-03F974D2B706}" srcOrd="3" destOrd="0" presId="urn:microsoft.com/office/officeart/2009/3/layout/StepUpProcess"/>
    <dgm:cxn modelId="{C5A89A1F-87FC-41BE-A544-49B6EC10C127}" type="presParOf" srcId="{E0044C2C-0E1B-4D39-9FA8-03F974D2B706}" destId="{15C0FF98-DCAC-4381-858B-610EC589FE41}" srcOrd="0" destOrd="0" presId="urn:microsoft.com/office/officeart/2009/3/layout/StepUpProcess"/>
    <dgm:cxn modelId="{2377B776-A9E2-44FA-97F1-1C8D539AE54E}" type="presParOf" srcId="{95C367CE-07ED-4D56-AA0A-388F471D609E}" destId="{E29F318B-25BA-4875-9F4D-8AE92E909B9B}" srcOrd="4" destOrd="0" presId="urn:microsoft.com/office/officeart/2009/3/layout/StepUpProcess"/>
    <dgm:cxn modelId="{BE2870F6-1806-46D5-9B6F-C0634B6C305F}" type="presParOf" srcId="{E29F318B-25BA-4875-9F4D-8AE92E909B9B}" destId="{72F7481E-DEC8-4CC9-A139-38E131FAE907}" srcOrd="0" destOrd="0" presId="urn:microsoft.com/office/officeart/2009/3/layout/StepUpProcess"/>
    <dgm:cxn modelId="{D42F52D0-F8F5-4B6D-BE0B-EC0294C6B442}" type="presParOf" srcId="{E29F318B-25BA-4875-9F4D-8AE92E909B9B}" destId="{B43C927B-C7C5-4B0F-8D0B-63A426B2BCB4}" srcOrd="1" destOrd="0" presId="urn:microsoft.com/office/officeart/2009/3/layout/StepUpProcess"/>
    <dgm:cxn modelId="{A0A677FA-A68B-41F9-A3CB-1DC7E8143E3D}" type="presParOf" srcId="{E29F318B-25BA-4875-9F4D-8AE92E909B9B}" destId="{8C22E746-B5B1-43F5-BDBD-C495F1D29AA5}" srcOrd="2" destOrd="0" presId="urn:microsoft.com/office/officeart/2009/3/layout/StepUpProcess"/>
    <dgm:cxn modelId="{B86A0344-D124-4E10-A687-41838D31F52B}" type="presParOf" srcId="{95C367CE-07ED-4D56-AA0A-388F471D609E}" destId="{5041ADF9-F5AC-467C-B1C8-49CF18907730}" srcOrd="5" destOrd="0" presId="urn:microsoft.com/office/officeart/2009/3/layout/StepUpProcess"/>
    <dgm:cxn modelId="{895B9238-482E-466A-8CC5-510FD571D91C}" type="presParOf" srcId="{5041ADF9-F5AC-467C-B1C8-49CF18907730}" destId="{A6BFA5DC-A268-4E65-9E50-7D84D7180D78}" srcOrd="0" destOrd="0" presId="urn:microsoft.com/office/officeart/2009/3/layout/StepUpProcess"/>
    <dgm:cxn modelId="{A128C83B-8B58-4680-82CC-E5F441769050}" type="presParOf" srcId="{95C367CE-07ED-4D56-AA0A-388F471D609E}" destId="{EFCB6C9B-2C6E-4CDD-90E1-36312CFBE234}" srcOrd="6" destOrd="0" presId="urn:microsoft.com/office/officeart/2009/3/layout/StepUpProcess"/>
    <dgm:cxn modelId="{93912034-D58A-4ECB-B811-22011144565E}" type="presParOf" srcId="{EFCB6C9B-2C6E-4CDD-90E1-36312CFBE234}" destId="{C207E887-F603-4489-BC0D-164715FFC994}" srcOrd="0" destOrd="0" presId="urn:microsoft.com/office/officeart/2009/3/layout/StepUpProcess"/>
    <dgm:cxn modelId="{4C34FC13-8541-44EA-B89E-97C2ADFFFFD0}" type="presParOf" srcId="{EFCB6C9B-2C6E-4CDD-90E1-36312CFBE234}" destId="{ED7D613B-7015-423E-B465-182D065C35C1}" srcOrd="1" destOrd="0" presId="urn:microsoft.com/office/officeart/2009/3/layout/StepUpProcess"/>
    <dgm:cxn modelId="{F4524AA7-EEE3-40D5-AA43-15A9B4E7DAF9}" type="presParOf" srcId="{EFCB6C9B-2C6E-4CDD-90E1-36312CFBE234}" destId="{9EE4FDDB-8EBA-42EC-9CCA-B264DCE79C12}" srcOrd="2" destOrd="0" presId="urn:microsoft.com/office/officeart/2009/3/layout/StepUpProcess"/>
    <dgm:cxn modelId="{D8C6DBA2-5A9B-48A1-82EB-CEBC2D66DA32}" type="presParOf" srcId="{95C367CE-07ED-4D56-AA0A-388F471D609E}" destId="{995AEB27-74C9-4EF2-B73C-A789C7B29CE3}" srcOrd="7" destOrd="0" presId="urn:microsoft.com/office/officeart/2009/3/layout/StepUpProcess"/>
    <dgm:cxn modelId="{F12EFDDA-8FC9-42F4-9D21-938678CE4036}" type="presParOf" srcId="{995AEB27-74C9-4EF2-B73C-A789C7B29CE3}" destId="{9418912C-BE52-45F5-97B2-78932CF08162}" srcOrd="0" destOrd="0" presId="urn:microsoft.com/office/officeart/2009/3/layout/StepUpProcess"/>
    <dgm:cxn modelId="{5D17F006-E04B-4FBA-9D8D-2E53C3E241A9}" type="presParOf" srcId="{95C367CE-07ED-4D56-AA0A-388F471D609E}" destId="{2AC3AA80-AF35-4F74-B15D-B7551F48581A}" srcOrd="8" destOrd="0" presId="urn:microsoft.com/office/officeart/2009/3/layout/StepUpProcess"/>
    <dgm:cxn modelId="{F304D479-745C-44EA-85EE-F66FB746C767}" type="presParOf" srcId="{2AC3AA80-AF35-4F74-B15D-B7551F48581A}" destId="{DB52FC2C-2A2C-4FEA-8E99-99EC2031CD3B}" srcOrd="0" destOrd="0" presId="urn:microsoft.com/office/officeart/2009/3/layout/StepUpProcess"/>
    <dgm:cxn modelId="{DD299F49-07E1-4239-9527-DC3DC6CAE70E}" type="presParOf" srcId="{2AC3AA80-AF35-4F74-B15D-B7551F48581A}" destId="{61A9E8A6-7A85-45C6-A661-63C30E515985}" srcOrd="1" destOrd="0" presId="urn:microsoft.com/office/officeart/2009/3/layout/StepUpProcess"/>
    <dgm:cxn modelId="{65DEEAF3-7874-482E-9F74-668FB4BC1D1E}" type="presParOf" srcId="{2AC3AA80-AF35-4F74-B15D-B7551F48581A}" destId="{6A4DE392-AB94-46FD-9B01-91D0919E42CC}" srcOrd="2" destOrd="0" presId="urn:microsoft.com/office/officeart/2009/3/layout/StepUpProcess"/>
    <dgm:cxn modelId="{DC941A2D-DBE3-4D1F-85EF-55A8061ADFC2}" type="presParOf" srcId="{95C367CE-07ED-4D56-AA0A-388F471D609E}" destId="{685F1B31-DAEE-4764-8B0D-073E431E3E78}" srcOrd="9" destOrd="0" presId="urn:microsoft.com/office/officeart/2009/3/layout/StepUpProcess"/>
    <dgm:cxn modelId="{67C4D2D1-BF18-447F-89AA-DD692DBD5202}" type="presParOf" srcId="{685F1B31-DAEE-4764-8B0D-073E431E3E78}" destId="{0299A905-48F9-46E6-8950-65A6AB3425DA}" srcOrd="0" destOrd="0" presId="urn:microsoft.com/office/officeart/2009/3/layout/StepUpProcess"/>
    <dgm:cxn modelId="{9B94DF71-ADAE-4CFA-A439-F98303A5BB4C}" type="presParOf" srcId="{95C367CE-07ED-4D56-AA0A-388F471D609E}" destId="{6195A119-05BF-4967-BA21-52155AD58D7A}" srcOrd="10" destOrd="0" presId="urn:microsoft.com/office/officeart/2009/3/layout/StepUpProcess"/>
    <dgm:cxn modelId="{DDD12E7F-5474-40CA-BE3A-A9771F1D09B8}" type="presParOf" srcId="{6195A119-05BF-4967-BA21-52155AD58D7A}" destId="{E4ED1442-02C5-46D9-8CD4-1CD0E318869F}" srcOrd="0" destOrd="0" presId="urn:microsoft.com/office/officeart/2009/3/layout/StepUpProcess"/>
    <dgm:cxn modelId="{E76487D5-8A1F-4A98-BFBE-362F3BF51674}" type="presParOf" srcId="{6195A119-05BF-4967-BA21-52155AD58D7A}" destId="{CCBE25B6-C682-4AA4-88BB-1C59F72668F1}"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A3A6125-D3CA-4A19-A790-1CDD9CC7A923}" type="doc">
      <dgm:prSet loTypeId="urn:microsoft.com/office/officeart/2005/8/layout/vList2" loCatId="list" qsTypeId="urn:microsoft.com/office/officeart/2005/8/quickstyle/3d5" qsCatId="3D" csTypeId="urn:microsoft.com/office/officeart/2005/8/colors/colorful3" csCatId="colorful"/>
      <dgm:spPr/>
      <dgm:t>
        <a:bodyPr/>
        <a:lstStyle/>
        <a:p>
          <a:endParaRPr lang="en-IN"/>
        </a:p>
      </dgm:t>
    </dgm:pt>
    <dgm:pt modelId="{F8665C70-1C61-4E37-98B5-D0A68DF9C66B}">
      <dgm:prSet/>
      <dgm:spPr/>
      <dgm:t>
        <a:bodyPr/>
        <a:lstStyle/>
        <a:p>
          <a:pPr algn="just"/>
          <a:r>
            <a:rPr lang="en-GB" dirty="0">
              <a:latin typeface="Arial" panose="020B0604020202020204" pitchFamily="34" charset="0"/>
              <a:cs typeface="Arial" panose="020B0604020202020204" pitchFamily="34" charset="0"/>
            </a:rPr>
            <a:t>Most Appropriate Techniques</a:t>
          </a:r>
          <a:endParaRPr lang="en-IN" dirty="0">
            <a:latin typeface="Arial" panose="020B0604020202020204" pitchFamily="34" charset="0"/>
            <a:cs typeface="Arial" panose="020B0604020202020204" pitchFamily="34" charset="0"/>
          </a:endParaRPr>
        </a:p>
      </dgm:t>
    </dgm:pt>
    <dgm:pt modelId="{AFC9CC26-32C9-4408-B71C-37AF40CDCD3B}" type="parTrans" cxnId="{D11AD497-163F-4693-B460-31F116789C6D}">
      <dgm:prSet/>
      <dgm:spPr/>
      <dgm:t>
        <a:bodyPr/>
        <a:lstStyle/>
        <a:p>
          <a:endParaRPr lang="en-IN"/>
        </a:p>
      </dgm:t>
    </dgm:pt>
    <dgm:pt modelId="{56CC35E8-2DEE-4BDE-B6FB-A0E5C35FFC0E}" type="sibTrans" cxnId="{D11AD497-163F-4693-B460-31F116789C6D}">
      <dgm:prSet/>
      <dgm:spPr/>
      <dgm:t>
        <a:bodyPr/>
        <a:lstStyle/>
        <a:p>
          <a:endParaRPr lang="en-IN"/>
        </a:p>
      </dgm:t>
    </dgm:pt>
    <dgm:pt modelId="{5800CFDA-B298-48D9-98FA-EEA50322BDB2}">
      <dgm:prSet/>
      <dgm:spPr/>
      <dgm:t>
        <a:bodyPr/>
        <a:lstStyle/>
        <a:p>
          <a:pPr algn="just"/>
          <a:r>
            <a:rPr lang="en-GB" dirty="0">
              <a:latin typeface="Arial" panose="020B0604020202020204" pitchFamily="34" charset="0"/>
              <a:cs typeface="Arial" panose="020B0604020202020204" pitchFamily="34" charset="0"/>
            </a:rPr>
            <a:t>Behavioural questioning</a:t>
          </a:r>
          <a:endParaRPr lang="en-IN" dirty="0">
            <a:latin typeface="Arial" panose="020B0604020202020204" pitchFamily="34" charset="0"/>
            <a:cs typeface="Arial" panose="020B0604020202020204" pitchFamily="34" charset="0"/>
          </a:endParaRPr>
        </a:p>
      </dgm:t>
    </dgm:pt>
    <dgm:pt modelId="{3D67B730-3487-43C8-8C95-31AEBBC97221}" type="parTrans" cxnId="{4086050D-B2B9-4112-9FE5-934E7005D176}">
      <dgm:prSet/>
      <dgm:spPr/>
      <dgm:t>
        <a:bodyPr/>
        <a:lstStyle/>
        <a:p>
          <a:endParaRPr lang="en-IN"/>
        </a:p>
      </dgm:t>
    </dgm:pt>
    <dgm:pt modelId="{058A8920-A3D9-4E93-B8AD-CF712FECD60C}" type="sibTrans" cxnId="{4086050D-B2B9-4112-9FE5-934E7005D176}">
      <dgm:prSet/>
      <dgm:spPr/>
      <dgm:t>
        <a:bodyPr/>
        <a:lstStyle/>
        <a:p>
          <a:endParaRPr lang="en-IN"/>
        </a:p>
      </dgm:t>
    </dgm:pt>
    <dgm:pt modelId="{A4BAC12E-7DC2-436E-BD84-04B836CB2EA5}">
      <dgm:prSet/>
      <dgm:spPr/>
      <dgm:t>
        <a:bodyPr/>
        <a:lstStyle/>
        <a:p>
          <a:pPr algn="just"/>
          <a:r>
            <a:rPr lang="en-GB" dirty="0">
              <a:latin typeface="Arial" panose="020B0604020202020204" pitchFamily="34" charset="0"/>
              <a:cs typeface="Arial" panose="020B0604020202020204" pitchFamily="34" charset="0"/>
            </a:rPr>
            <a:t>Situational questioning (Dumitriu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dgm:t>
    </dgm:pt>
    <dgm:pt modelId="{EE7F0FCA-1F30-4436-830E-C5E2D9E9CBBB}" type="parTrans" cxnId="{2CD601CC-CAFF-405A-826F-6C5E0BD41EB1}">
      <dgm:prSet/>
      <dgm:spPr/>
      <dgm:t>
        <a:bodyPr/>
        <a:lstStyle/>
        <a:p>
          <a:endParaRPr lang="en-IN"/>
        </a:p>
      </dgm:t>
    </dgm:pt>
    <dgm:pt modelId="{E5C0424E-9426-47A2-8667-A6C760A4E90C}" type="sibTrans" cxnId="{2CD601CC-CAFF-405A-826F-6C5E0BD41EB1}">
      <dgm:prSet/>
      <dgm:spPr/>
      <dgm:t>
        <a:bodyPr/>
        <a:lstStyle/>
        <a:p>
          <a:endParaRPr lang="en-IN"/>
        </a:p>
      </dgm:t>
    </dgm:pt>
    <dgm:pt modelId="{46902CD9-0259-4709-8A5A-8C24328156FA}">
      <dgm:prSet/>
      <dgm:spPr/>
      <dgm:t>
        <a:bodyPr/>
        <a:lstStyle/>
        <a:p>
          <a:pPr algn="just"/>
          <a:r>
            <a:rPr lang="en-GB" dirty="0">
              <a:latin typeface="Arial" panose="020B0604020202020204" pitchFamily="34" charset="0"/>
              <a:cs typeface="Arial" panose="020B0604020202020204" pitchFamily="34" charset="0"/>
            </a:rPr>
            <a:t>Competency-based questioning</a:t>
          </a:r>
          <a:endParaRPr lang="en-IN" dirty="0">
            <a:latin typeface="Arial" panose="020B0604020202020204" pitchFamily="34" charset="0"/>
            <a:cs typeface="Arial" panose="020B0604020202020204" pitchFamily="34" charset="0"/>
          </a:endParaRPr>
        </a:p>
      </dgm:t>
    </dgm:pt>
    <dgm:pt modelId="{07F8D893-00A5-4F65-8865-3A7943684F05}" type="parTrans" cxnId="{B7C245B7-D682-4B61-82E7-7F8A87D42511}">
      <dgm:prSet/>
      <dgm:spPr/>
      <dgm:t>
        <a:bodyPr/>
        <a:lstStyle/>
        <a:p>
          <a:endParaRPr lang="en-IN"/>
        </a:p>
      </dgm:t>
    </dgm:pt>
    <dgm:pt modelId="{E395C443-73F1-44D5-AA0C-023D3FC74687}" type="sibTrans" cxnId="{B7C245B7-D682-4B61-82E7-7F8A87D42511}">
      <dgm:prSet/>
      <dgm:spPr/>
      <dgm:t>
        <a:bodyPr/>
        <a:lstStyle/>
        <a:p>
          <a:endParaRPr lang="en-IN"/>
        </a:p>
      </dgm:t>
    </dgm:pt>
    <dgm:pt modelId="{08424C72-0E9B-45EA-B407-6368300F2225}">
      <dgm:prSet/>
      <dgm:spPr/>
      <dgm:t>
        <a:bodyPr/>
        <a:lstStyle/>
        <a:p>
          <a:pPr algn="just"/>
          <a:r>
            <a:rPr lang="en-GB" dirty="0">
              <a:latin typeface="Arial" panose="020B0604020202020204" pitchFamily="34" charset="0"/>
              <a:cs typeface="Arial" panose="020B0604020202020204" pitchFamily="34" charset="0"/>
            </a:rPr>
            <a:t>Probing questioning</a:t>
          </a:r>
          <a:endParaRPr lang="en-IN" dirty="0">
            <a:latin typeface="Arial" panose="020B0604020202020204" pitchFamily="34" charset="0"/>
            <a:cs typeface="Arial" panose="020B0604020202020204" pitchFamily="34" charset="0"/>
          </a:endParaRPr>
        </a:p>
      </dgm:t>
    </dgm:pt>
    <dgm:pt modelId="{68E54BC3-FABF-487B-8081-2829055E1CF4}" type="parTrans" cxnId="{1A046D55-0D86-4826-8795-4FC00EE2719C}">
      <dgm:prSet/>
      <dgm:spPr/>
      <dgm:t>
        <a:bodyPr/>
        <a:lstStyle/>
        <a:p>
          <a:endParaRPr lang="en-IN"/>
        </a:p>
      </dgm:t>
    </dgm:pt>
    <dgm:pt modelId="{846A9975-1893-4074-8CF8-732BF306366D}" type="sibTrans" cxnId="{1A046D55-0D86-4826-8795-4FC00EE2719C}">
      <dgm:prSet/>
      <dgm:spPr/>
      <dgm:t>
        <a:bodyPr/>
        <a:lstStyle/>
        <a:p>
          <a:endParaRPr lang="en-IN"/>
        </a:p>
      </dgm:t>
    </dgm:pt>
    <dgm:pt modelId="{41D6C15D-11B7-4340-A1E1-DA38AEE8DA22}">
      <dgm:prSet/>
      <dgm:spPr/>
      <dgm:t>
        <a:bodyPr/>
        <a:lstStyle/>
        <a:p>
          <a:pPr algn="just"/>
          <a:r>
            <a:rPr lang="en-GB" dirty="0">
              <a:latin typeface="Arial" panose="020B0604020202020204" pitchFamily="34" charset="0"/>
              <a:cs typeface="Arial" panose="020B0604020202020204" pitchFamily="34" charset="0"/>
            </a:rPr>
            <a:t>Socratic questioning</a:t>
          </a:r>
          <a:endParaRPr lang="en-IN" dirty="0">
            <a:latin typeface="Arial" panose="020B0604020202020204" pitchFamily="34" charset="0"/>
            <a:cs typeface="Arial" panose="020B0604020202020204" pitchFamily="34" charset="0"/>
          </a:endParaRPr>
        </a:p>
      </dgm:t>
    </dgm:pt>
    <dgm:pt modelId="{4BFB251F-6B30-4917-9D2F-CC19262C02E0}" type="parTrans" cxnId="{B868F310-DA58-4F6E-8935-0F39F6A6F43C}">
      <dgm:prSet/>
      <dgm:spPr/>
      <dgm:t>
        <a:bodyPr/>
        <a:lstStyle/>
        <a:p>
          <a:endParaRPr lang="en-IN"/>
        </a:p>
      </dgm:t>
    </dgm:pt>
    <dgm:pt modelId="{3BB6FF68-FF66-4AD2-B866-FC5338E59DCD}" type="sibTrans" cxnId="{B868F310-DA58-4F6E-8935-0F39F6A6F43C}">
      <dgm:prSet/>
      <dgm:spPr/>
      <dgm:t>
        <a:bodyPr/>
        <a:lstStyle/>
        <a:p>
          <a:endParaRPr lang="en-IN"/>
        </a:p>
      </dgm:t>
    </dgm:pt>
    <dgm:pt modelId="{DB886914-FC33-4931-8A96-18DCAE653EC4}" type="pres">
      <dgm:prSet presAssocID="{EA3A6125-D3CA-4A19-A790-1CDD9CC7A923}" presName="linear" presStyleCnt="0">
        <dgm:presLayoutVars>
          <dgm:animLvl val="lvl"/>
          <dgm:resizeHandles val="exact"/>
        </dgm:presLayoutVars>
      </dgm:prSet>
      <dgm:spPr/>
    </dgm:pt>
    <dgm:pt modelId="{8B47109E-366E-40D8-AC6E-3BEE44FDF0E0}" type="pres">
      <dgm:prSet presAssocID="{F8665C70-1C61-4E37-98B5-D0A68DF9C66B}" presName="parentText" presStyleLbl="node1" presStyleIdx="0" presStyleCnt="6">
        <dgm:presLayoutVars>
          <dgm:chMax val="0"/>
          <dgm:bulletEnabled val="1"/>
        </dgm:presLayoutVars>
      </dgm:prSet>
      <dgm:spPr/>
    </dgm:pt>
    <dgm:pt modelId="{F4120F07-5B67-4BA3-B2CC-0EB8E15EFADC}" type="pres">
      <dgm:prSet presAssocID="{56CC35E8-2DEE-4BDE-B6FB-A0E5C35FFC0E}" presName="spacer" presStyleCnt="0"/>
      <dgm:spPr/>
    </dgm:pt>
    <dgm:pt modelId="{C39E67C4-FCEF-45CC-824C-14E90429C1B2}" type="pres">
      <dgm:prSet presAssocID="{5800CFDA-B298-48D9-98FA-EEA50322BDB2}" presName="parentText" presStyleLbl="node1" presStyleIdx="1" presStyleCnt="6">
        <dgm:presLayoutVars>
          <dgm:chMax val="0"/>
          <dgm:bulletEnabled val="1"/>
        </dgm:presLayoutVars>
      </dgm:prSet>
      <dgm:spPr/>
    </dgm:pt>
    <dgm:pt modelId="{C7C26F54-A30B-40CB-9B2D-03ED994D7600}" type="pres">
      <dgm:prSet presAssocID="{058A8920-A3D9-4E93-B8AD-CF712FECD60C}" presName="spacer" presStyleCnt="0"/>
      <dgm:spPr/>
    </dgm:pt>
    <dgm:pt modelId="{22FB27BF-22A3-41D6-A5FF-76C4C9FF155B}" type="pres">
      <dgm:prSet presAssocID="{A4BAC12E-7DC2-436E-BD84-04B836CB2EA5}" presName="parentText" presStyleLbl="node1" presStyleIdx="2" presStyleCnt="6">
        <dgm:presLayoutVars>
          <dgm:chMax val="0"/>
          <dgm:bulletEnabled val="1"/>
        </dgm:presLayoutVars>
      </dgm:prSet>
      <dgm:spPr/>
    </dgm:pt>
    <dgm:pt modelId="{DBCB112A-9EC5-449D-A78B-DC47DF9FA632}" type="pres">
      <dgm:prSet presAssocID="{E5C0424E-9426-47A2-8667-A6C760A4E90C}" presName="spacer" presStyleCnt="0"/>
      <dgm:spPr/>
    </dgm:pt>
    <dgm:pt modelId="{3B124B52-ECF6-452E-B327-E462599A7748}" type="pres">
      <dgm:prSet presAssocID="{46902CD9-0259-4709-8A5A-8C24328156FA}" presName="parentText" presStyleLbl="node1" presStyleIdx="3" presStyleCnt="6">
        <dgm:presLayoutVars>
          <dgm:chMax val="0"/>
          <dgm:bulletEnabled val="1"/>
        </dgm:presLayoutVars>
      </dgm:prSet>
      <dgm:spPr/>
    </dgm:pt>
    <dgm:pt modelId="{AE0F0683-4AA2-46C1-9CB0-BE68164F0D91}" type="pres">
      <dgm:prSet presAssocID="{E395C443-73F1-44D5-AA0C-023D3FC74687}" presName="spacer" presStyleCnt="0"/>
      <dgm:spPr/>
    </dgm:pt>
    <dgm:pt modelId="{0E28AB26-F8DA-4B4A-BE02-1E8E8DAB736E}" type="pres">
      <dgm:prSet presAssocID="{08424C72-0E9B-45EA-B407-6368300F2225}" presName="parentText" presStyleLbl="node1" presStyleIdx="4" presStyleCnt="6">
        <dgm:presLayoutVars>
          <dgm:chMax val="0"/>
          <dgm:bulletEnabled val="1"/>
        </dgm:presLayoutVars>
      </dgm:prSet>
      <dgm:spPr/>
    </dgm:pt>
    <dgm:pt modelId="{1634DBAB-DB93-4146-9DEE-70F1C7BE6AEA}" type="pres">
      <dgm:prSet presAssocID="{846A9975-1893-4074-8CF8-732BF306366D}" presName="spacer" presStyleCnt="0"/>
      <dgm:spPr/>
    </dgm:pt>
    <dgm:pt modelId="{B021868F-86BE-40CA-9AB8-0534B65DA1F5}" type="pres">
      <dgm:prSet presAssocID="{41D6C15D-11B7-4340-A1E1-DA38AEE8DA22}" presName="parentText" presStyleLbl="node1" presStyleIdx="5" presStyleCnt="6">
        <dgm:presLayoutVars>
          <dgm:chMax val="0"/>
          <dgm:bulletEnabled val="1"/>
        </dgm:presLayoutVars>
      </dgm:prSet>
      <dgm:spPr/>
    </dgm:pt>
  </dgm:ptLst>
  <dgm:cxnLst>
    <dgm:cxn modelId="{4086050D-B2B9-4112-9FE5-934E7005D176}" srcId="{EA3A6125-D3CA-4A19-A790-1CDD9CC7A923}" destId="{5800CFDA-B298-48D9-98FA-EEA50322BDB2}" srcOrd="1" destOrd="0" parTransId="{3D67B730-3487-43C8-8C95-31AEBBC97221}" sibTransId="{058A8920-A3D9-4E93-B8AD-CF712FECD60C}"/>
    <dgm:cxn modelId="{B868F310-DA58-4F6E-8935-0F39F6A6F43C}" srcId="{EA3A6125-D3CA-4A19-A790-1CDD9CC7A923}" destId="{41D6C15D-11B7-4340-A1E1-DA38AEE8DA22}" srcOrd="5" destOrd="0" parTransId="{4BFB251F-6B30-4917-9D2F-CC19262C02E0}" sibTransId="{3BB6FF68-FF66-4AD2-B866-FC5338E59DCD}"/>
    <dgm:cxn modelId="{F833F31F-C0BA-4AA7-9D41-9F8CC229D28C}" type="presOf" srcId="{5800CFDA-B298-48D9-98FA-EEA50322BDB2}" destId="{C39E67C4-FCEF-45CC-824C-14E90429C1B2}" srcOrd="0" destOrd="0" presId="urn:microsoft.com/office/officeart/2005/8/layout/vList2"/>
    <dgm:cxn modelId="{37B9D048-0BDF-44BD-A65C-D6367C1BF7C2}" type="presOf" srcId="{F8665C70-1C61-4E37-98B5-D0A68DF9C66B}" destId="{8B47109E-366E-40D8-AC6E-3BEE44FDF0E0}" srcOrd="0" destOrd="0" presId="urn:microsoft.com/office/officeart/2005/8/layout/vList2"/>
    <dgm:cxn modelId="{1A046D55-0D86-4826-8795-4FC00EE2719C}" srcId="{EA3A6125-D3CA-4A19-A790-1CDD9CC7A923}" destId="{08424C72-0E9B-45EA-B407-6368300F2225}" srcOrd="4" destOrd="0" parTransId="{68E54BC3-FABF-487B-8081-2829055E1CF4}" sibTransId="{846A9975-1893-4074-8CF8-732BF306366D}"/>
    <dgm:cxn modelId="{AB8B9578-DE77-4A18-BC58-BB00AD19717C}" type="presOf" srcId="{46902CD9-0259-4709-8A5A-8C24328156FA}" destId="{3B124B52-ECF6-452E-B327-E462599A7748}" srcOrd="0" destOrd="0" presId="urn:microsoft.com/office/officeart/2005/8/layout/vList2"/>
    <dgm:cxn modelId="{9A74287B-8D35-4CBF-B9AB-B8652261DBF8}" type="presOf" srcId="{A4BAC12E-7DC2-436E-BD84-04B836CB2EA5}" destId="{22FB27BF-22A3-41D6-A5FF-76C4C9FF155B}" srcOrd="0" destOrd="0" presId="urn:microsoft.com/office/officeart/2005/8/layout/vList2"/>
    <dgm:cxn modelId="{ED9CE980-43C7-4E57-8A3F-F0185E9FAAA7}" type="presOf" srcId="{08424C72-0E9B-45EA-B407-6368300F2225}" destId="{0E28AB26-F8DA-4B4A-BE02-1E8E8DAB736E}" srcOrd="0" destOrd="0" presId="urn:microsoft.com/office/officeart/2005/8/layout/vList2"/>
    <dgm:cxn modelId="{FE1C878C-CB81-493B-B211-E920808FB945}" type="presOf" srcId="{EA3A6125-D3CA-4A19-A790-1CDD9CC7A923}" destId="{DB886914-FC33-4931-8A96-18DCAE653EC4}" srcOrd="0" destOrd="0" presId="urn:microsoft.com/office/officeart/2005/8/layout/vList2"/>
    <dgm:cxn modelId="{D11AD497-163F-4693-B460-31F116789C6D}" srcId="{EA3A6125-D3CA-4A19-A790-1CDD9CC7A923}" destId="{F8665C70-1C61-4E37-98B5-D0A68DF9C66B}" srcOrd="0" destOrd="0" parTransId="{AFC9CC26-32C9-4408-B71C-37AF40CDCD3B}" sibTransId="{56CC35E8-2DEE-4BDE-B6FB-A0E5C35FFC0E}"/>
    <dgm:cxn modelId="{B7C245B7-D682-4B61-82E7-7F8A87D42511}" srcId="{EA3A6125-D3CA-4A19-A790-1CDD9CC7A923}" destId="{46902CD9-0259-4709-8A5A-8C24328156FA}" srcOrd="3" destOrd="0" parTransId="{07F8D893-00A5-4F65-8865-3A7943684F05}" sibTransId="{E395C443-73F1-44D5-AA0C-023D3FC74687}"/>
    <dgm:cxn modelId="{2CD601CC-CAFF-405A-826F-6C5E0BD41EB1}" srcId="{EA3A6125-D3CA-4A19-A790-1CDD9CC7A923}" destId="{A4BAC12E-7DC2-436E-BD84-04B836CB2EA5}" srcOrd="2" destOrd="0" parTransId="{EE7F0FCA-1F30-4436-830E-C5E2D9E9CBBB}" sibTransId="{E5C0424E-9426-47A2-8667-A6C760A4E90C}"/>
    <dgm:cxn modelId="{24966DE3-3BA9-40E0-8E50-71B4392FD379}" type="presOf" srcId="{41D6C15D-11B7-4340-A1E1-DA38AEE8DA22}" destId="{B021868F-86BE-40CA-9AB8-0534B65DA1F5}" srcOrd="0" destOrd="0" presId="urn:microsoft.com/office/officeart/2005/8/layout/vList2"/>
    <dgm:cxn modelId="{339DEE12-650F-47EC-BAD2-D99DFA28F668}" type="presParOf" srcId="{DB886914-FC33-4931-8A96-18DCAE653EC4}" destId="{8B47109E-366E-40D8-AC6E-3BEE44FDF0E0}" srcOrd="0" destOrd="0" presId="urn:microsoft.com/office/officeart/2005/8/layout/vList2"/>
    <dgm:cxn modelId="{BEB8504E-F269-4F0E-B852-0F90121FDD2A}" type="presParOf" srcId="{DB886914-FC33-4931-8A96-18DCAE653EC4}" destId="{F4120F07-5B67-4BA3-B2CC-0EB8E15EFADC}" srcOrd="1" destOrd="0" presId="urn:microsoft.com/office/officeart/2005/8/layout/vList2"/>
    <dgm:cxn modelId="{5D6B4360-E028-4E28-8B2F-ED66B4B7EB38}" type="presParOf" srcId="{DB886914-FC33-4931-8A96-18DCAE653EC4}" destId="{C39E67C4-FCEF-45CC-824C-14E90429C1B2}" srcOrd="2" destOrd="0" presId="urn:microsoft.com/office/officeart/2005/8/layout/vList2"/>
    <dgm:cxn modelId="{99665AD6-586E-4C9D-891A-A813EDB97794}" type="presParOf" srcId="{DB886914-FC33-4931-8A96-18DCAE653EC4}" destId="{C7C26F54-A30B-40CB-9B2D-03ED994D7600}" srcOrd="3" destOrd="0" presId="urn:microsoft.com/office/officeart/2005/8/layout/vList2"/>
    <dgm:cxn modelId="{4D831F18-C1E9-425E-A9AE-04B1C6F97040}" type="presParOf" srcId="{DB886914-FC33-4931-8A96-18DCAE653EC4}" destId="{22FB27BF-22A3-41D6-A5FF-76C4C9FF155B}" srcOrd="4" destOrd="0" presId="urn:microsoft.com/office/officeart/2005/8/layout/vList2"/>
    <dgm:cxn modelId="{093307BE-B8FF-42B0-A974-AE0D88207430}" type="presParOf" srcId="{DB886914-FC33-4931-8A96-18DCAE653EC4}" destId="{DBCB112A-9EC5-449D-A78B-DC47DF9FA632}" srcOrd="5" destOrd="0" presId="urn:microsoft.com/office/officeart/2005/8/layout/vList2"/>
    <dgm:cxn modelId="{5A0EC4E9-BCF3-4C1F-A832-5217D080EB04}" type="presParOf" srcId="{DB886914-FC33-4931-8A96-18DCAE653EC4}" destId="{3B124B52-ECF6-452E-B327-E462599A7748}" srcOrd="6" destOrd="0" presId="urn:microsoft.com/office/officeart/2005/8/layout/vList2"/>
    <dgm:cxn modelId="{E235DC88-801F-421F-A2B5-F4238077FD7E}" type="presParOf" srcId="{DB886914-FC33-4931-8A96-18DCAE653EC4}" destId="{AE0F0683-4AA2-46C1-9CB0-BE68164F0D91}" srcOrd="7" destOrd="0" presId="urn:microsoft.com/office/officeart/2005/8/layout/vList2"/>
    <dgm:cxn modelId="{982C745F-2080-4E26-BE08-8682CEC8547D}" type="presParOf" srcId="{DB886914-FC33-4931-8A96-18DCAE653EC4}" destId="{0E28AB26-F8DA-4B4A-BE02-1E8E8DAB736E}" srcOrd="8" destOrd="0" presId="urn:microsoft.com/office/officeart/2005/8/layout/vList2"/>
    <dgm:cxn modelId="{C5975289-57B1-4255-B2D5-92F9F5DE6905}" type="presParOf" srcId="{DB886914-FC33-4931-8A96-18DCAE653EC4}" destId="{1634DBAB-DB93-4146-9DEE-70F1C7BE6AEA}" srcOrd="9" destOrd="0" presId="urn:microsoft.com/office/officeart/2005/8/layout/vList2"/>
    <dgm:cxn modelId="{6BC6C77B-1250-474A-997A-0AA577D6F982}" type="presParOf" srcId="{DB886914-FC33-4931-8A96-18DCAE653EC4}" destId="{B021868F-86BE-40CA-9AB8-0534B65DA1F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6D3A1AF-37E1-4AC0-81EC-90A9143719DB}" type="doc">
      <dgm:prSet loTypeId="urn:microsoft.com/office/officeart/2005/8/layout/pyramid2" loCatId="pyramid" qsTypeId="urn:microsoft.com/office/officeart/2005/8/quickstyle/simple1" qsCatId="simple" csTypeId="urn:microsoft.com/office/officeart/2005/8/colors/colorful5" csCatId="colorful"/>
      <dgm:spPr/>
      <dgm:t>
        <a:bodyPr/>
        <a:lstStyle/>
        <a:p>
          <a:endParaRPr lang="en-IN"/>
        </a:p>
      </dgm:t>
    </dgm:pt>
    <dgm:pt modelId="{6CA19FE3-2A35-4568-8612-5978201C0337}">
      <dgm:prSet custT="1"/>
      <dgm:spPr/>
      <dgm:t>
        <a:bodyPr/>
        <a:lstStyle/>
        <a:p>
          <a:r>
            <a:rPr lang="en-GB" sz="1200" dirty="0">
              <a:latin typeface="Arial" panose="020B0604020202020204" pitchFamily="34" charset="0"/>
              <a:cs typeface="Arial" panose="020B0604020202020204" pitchFamily="34" charset="0"/>
            </a:rPr>
            <a:t>Comparing Interview Formats</a:t>
          </a:r>
          <a:endParaRPr lang="en-IN" sz="1200" dirty="0">
            <a:latin typeface="Arial" panose="020B0604020202020204" pitchFamily="34" charset="0"/>
            <a:cs typeface="Arial" panose="020B0604020202020204" pitchFamily="34" charset="0"/>
          </a:endParaRPr>
        </a:p>
      </dgm:t>
    </dgm:pt>
    <dgm:pt modelId="{7552084E-E45B-4FEB-AC7D-53F88888AFA1}" type="parTrans" cxnId="{1023D153-A329-4155-B054-04B558ADA371}">
      <dgm:prSet/>
      <dgm:spPr/>
      <dgm:t>
        <a:bodyPr/>
        <a:lstStyle/>
        <a:p>
          <a:endParaRPr lang="en-IN"/>
        </a:p>
      </dgm:t>
    </dgm:pt>
    <dgm:pt modelId="{33352054-2EE7-4CEF-9678-E664F7216928}" type="sibTrans" cxnId="{1023D153-A329-4155-B054-04B558ADA371}">
      <dgm:prSet/>
      <dgm:spPr/>
      <dgm:t>
        <a:bodyPr/>
        <a:lstStyle/>
        <a:p>
          <a:endParaRPr lang="en-IN"/>
        </a:p>
      </dgm:t>
    </dgm:pt>
    <dgm:pt modelId="{4DF5E0AD-1A09-488F-A289-F01B6F149D31}">
      <dgm:prSet custT="1"/>
      <dgm:spPr/>
      <dgm:t>
        <a:bodyPr/>
        <a:lstStyle/>
        <a:p>
          <a:r>
            <a:rPr lang="en-GB" sz="1200" dirty="0">
              <a:latin typeface="Arial" panose="020B0604020202020204" pitchFamily="34" charset="0"/>
              <a:cs typeface="Arial" panose="020B0604020202020204" pitchFamily="34" charset="0"/>
            </a:rPr>
            <a:t>Face-to-face builds relationships</a:t>
          </a:r>
          <a:endParaRPr lang="en-IN" sz="1200" dirty="0">
            <a:latin typeface="Arial" panose="020B0604020202020204" pitchFamily="34" charset="0"/>
            <a:cs typeface="Arial" panose="020B0604020202020204" pitchFamily="34" charset="0"/>
          </a:endParaRPr>
        </a:p>
      </dgm:t>
    </dgm:pt>
    <dgm:pt modelId="{720BC377-88DA-4065-B441-78E3F68B3511}" type="parTrans" cxnId="{7FF983BE-2F92-4A96-BA55-DCD0822504F0}">
      <dgm:prSet/>
      <dgm:spPr/>
      <dgm:t>
        <a:bodyPr/>
        <a:lstStyle/>
        <a:p>
          <a:endParaRPr lang="en-IN"/>
        </a:p>
      </dgm:t>
    </dgm:pt>
    <dgm:pt modelId="{5B10F7F9-2A74-4D3F-80F4-B88A07813284}" type="sibTrans" cxnId="{7FF983BE-2F92-4A96-BA55-DCD0822504F0}">
      <dgm:prSet/>
      <dgm:spPr/>
      <dgm:t>
        <a:bodyPr/>
        <a:lstStyle/>
        <a:p>
          <a:endParaRPr lang="en-IN"/>
        </a:p>
      </dgm:t>
    </dgm:pt>
    <dgm:pt modelId="{0E31342F-856F-45B6-B770-4B849A47E243}">
      <dgm:prSet custT="1"/>
      <dgm:spPr/>
      <dgm:t>
        <a:bodyPr/>
        <a:lstStyle/>
        <a:p>
          <a:r>
            <a:rPr lang="en-GB" sz="1200" dirty="0">
              <a:latin typeface="Arial" panose="020B0604020202020204" pitchFamily="34" charset="0"/>
              <a:cs typeface="Arial" panose="020B0604020202020204" pitchFamily="34" charset="0"/>
            </a:rPr>
            <a:t>Improved observation of behaviour.</a:t>
          </a:r>
          <a:endParaRPr lang="en-IN" sz="1200" dirty="0">
            <a:latin typeface="Arial" panose="020B0604020202020204" pitchFamily="34" charset="0"/>
            <a:cs typeface="Arial" panose="020B0604020202020204" pitchFamily="34" charset="0"/>
          </a:endParaRPr>
        </a:p>
      </dgm:t>
    </dgm:pt>
    <dgm:pt modelId="{47AC8D41-B621-4DE6-81BF-B7E324BFF194}" type="parTrans" cxnId="{6A6D9586-3B99-4D6A-B7AA-D3C8CA007912}">
      <dgm:prSet/>
      <dgm:spPr/>
      <dgm:t>
        <a:bodyPr/>
        <a:lstStyle/>
        <a:p>
          <a:endParaRPr lang="en-IN"/>
        </a:p>
      </dgm:t>
    </dgm:pt>
    <dgm:pt modelId="{86CCEF45-EF1E-40E4-91EF-137B3E52D8B2}" type="sibTrans" cxnId="{6A6D9586-3B99-4D6A-B7AA-D3C8CA007912}">
      <dgm:prSet/>
      <dgm:spPr/>
      <dgm:t>
        <a:bodyPr/>
        <a:lstStyle/>
        <a:p>
          <a:endParaRPr lang="en-IN"/>
        </a:p>
      </dgm:t>
    </dgm:pt>
    <dgm:pt modelId="{6122369B-B34B-4EB8-9CFB-9E526FFDFADE}">
      <dgm:prSet custT="1"/>
      <dgm:spPr/>
      <dgm:t>
        <a:bodyPr/>
        <a:lstStyle/>
        <a:p>
          <a:r>
            <a:rPr lang="en-GB" sz="1200" dirty="0">
              <a:latin typeface="Arial" panose="020B0604020202020204" pitchFamily="34" charset="0"/>
              <a:cs typeface="Arial" panose="020B0604020202020204" pitchFamily="34" charset="0"/>
            </a:rPr>
            <a:t>Virtual reduces costs (</a:t>
          </a:r>
          <a:r>
            <a:rPr lang="en-GB" sz="1200" dirty="0" err="1">
              <a:latin typeface="Arial" panose="020B0604020202020204" pitchFamily="34" charset="0"/>
              <a:cs typeface="Arial" panose="020B0604020202020204" pitchFamily="34" charset="0"/>
            </a:rPr>
            <a:t>Ogbeibu</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2024)</a:t>
          </a:r>
          <a:endParaRPr lang="en-IN" sz="1200" dirty="0">
            <a:latin typeface="Arial" panose="020B0604020202020204" pitchFamily="34" charset="0"/>
            <a:cs typeface="Arial" panose="020B0604020202020204" pitchFamily="34" charset="0"/>
          </a:endParaRPr>
        </a:p>
      </dgm:t>
    </dgm:pt>
    <dgm:pt modelId="{47B51130-5DD1-4A85-91C7-8CA633D9D31D}" type="parTrans" cxnId="{6E2A2CE0-E03D-46ED-BF7D-7E1EBA537F22}">
      <dgm:prSet/>
      <dgm:spPr/>
      <dgm:t>
        <a:bodyPr/>
        <a:lstStyle/>
        <a:p>
          <a:endParaRPr lang="en-IN"/>
        </a:p>
      </dgm:t>
    </dgm:pt>
    <dgm:pt modelId="{3F4B3CFE-4BBC-4E6C-8F50-77DB33E658E0}" type="sibTrans" cxnId="{6E2A2CE0-E03D-46ED-BF7D-7E1EBA537F22}">
      <dgm:prSet/>
      <dgm:spPr/>
      <dgm:t>
        <a:bodyPr/>
        <a:lstStyle/>
        <a:p>
          <a:endParaRPr lang="en-IN"/>
        </a:p>
      </dgm:t>
    </dgm:pt>
    <dgm:pt modelId="{E7BE365E-F9ED-49AB-B0F1-5B6257728C4E}">
      <dgm:prSet custT="1"/>
      <dgm:spPr/>
      <dgm:t>
        <a:bodyPr/>
        <a:lstStyle/>
        <a:p>
          <a:r>
            <a:rPr lang="en-GB" sz="1200" dirty="0">
              <a:latin typeface="Arial" panose="020B0604020202020204" pitchFamily="34" charset="0"/>
              <a:cs typeface="Arial" panose="020B0604020202020204" pitchFamily="34" charset="0"/>
            </a:rPr>
            <a:t>Virtual increases accessibility</a:t>
          </a:r>
          <a:endParaRPr lang="en-IN" sz="1200" dirty="0">
            <a:latin typeface="Arial" panose="020B0604020202020204" pitchFamily="34" charset="0"/>
            <a:cs typeface="Arial" panose="020B0604020202020204" pitchFamily="34" charset="0"/>
          </a:endParaRPr>
        </a:p>
      </dgm:t>
    </dgm:pt>
    <dgm:pt modelId="{C4EEFA0D-2042-4218-A9B5-4CE19BC9EFEE}" type="parTrans" cxnId="{70CA216D-8B23-491B-BB49-4005A9376D95}">
      <dgm:prSet/>
      <dgm:spPr/>
      <dgm:t>
        <a:bodyPr/>
        <a:lstStyle/>
        <a:p>
          <a:endParaRPr lang="en-IN"/>
        </a:p>
      </dgm:t>
    </dgm:pt>
    <dgm:pt modelId="{EBD3F5E9-1D8C-4C20-BCFD-AE08CB953409}" type="sibTrans" cxnId="{70CA216D-8B23-491B-BB49-4005A9376D95}">
      <dgm:prSet/>
      <dgm:spPr/>
      <dgm:t>
        <a:bodyPr/>
        <a:lstStyle/>
        <a:p>
          <a:endParaRPr lang="en-IN"/>
        </a:p>
      </dgm:t>
    </dgm:pt>
    <dgm:pt modelId="{C2C3F31E-5461-42AD-BD63-9A59F917FF61}">
      <dgm:prSet custT="1"/>
      <dgm:spPr/>
      <dgm:t>
        <a:bodyPr/>
        <a:lstStyle/>
        <a:p>
          <a:r>
            <a:rPr lang="en-GB" sz="1200" dirty="0">
              <a:latin typeface="Arial" panose="020B0604020202020204" pitchFamily="34" charset="0"/>
              <a:cs typeface="Arial" panose="020B0604020202020204" pitchFamily="34" charset="0"/>
            </a:rPr>
            <a:t>Hybrid approach recommended</a:t>
          </a:r>
          <a:endParaRPr lang="en-IN" sz="1200" dirty="0">
            <a:latin typeface="Arial" panose="020B0604020202020204" pitchFamily="34" charset="0"/>
            <a:cs typeface="Arial" panose="020B0604020202020204" pitchFamily="34" charset="0"/>
          </a:endParaRPr>
        </a:p>
      </dgm:t>
    </dgm:pt>
    <dgm:pt modelId="{881BB44C-88FD-4CA3-9827-D335DD80714E}" type="parTrans" cxnId="{8BC7B2F6-24E1-4129-9361-17660171CFE9}">
      <dgm:prSet/>
      <dgm:spPr/>
      <dgm:t>
        <a:bodyPr/>
        <a:lstStyle/>
        <a:p>
          <a:endParaRPr lang="en-IN"/>
        </a:p>
      </dgm:t>
    </dgm:pt>
    <dgm:pt modelId="{D042F2C2-2EC0-4A6D-AB50-0024A3E51FDF}" type="sibTrans" cxnId="{8BC7B2F6-24E1-4129-9361-17660171CFE9}">
      <dgm:prSet/>
      <dgm:spPr/>
      <dgm:t>
        <a:bodyPr/>
        <a:lstStyle/>
        <a:p>
          <a:endParaRPr lang="en-IN"/>
        </a:p>
      </dgm:t>
    </dgm:pt>
    <dgm:pt modelId="{0C5DECAE-643E-4EFD-970B-D69B70A6BA05}" type="pres">
      <dgm:prSet presAssocID="{76D3A1AF-37E1-4AC0-81EC-90A9143719DB}" presName="compositeShape" presStyleCnt="0">
        <dgm:presLayoutVars>
          <dgm:dir/>
          <dgm:resizeHandles/>
        </dgm:presLayoutVars>
      </dgm:prSet>
      <dgm:spPr/>
    </dgm:pt>
    <dgm:pt modelId="{5C3D6155-7B33-40C5-BB79-8B1721790CC4}" type="pres">
      <dgm:prSet presAssocID="{76D3A1AF-37E1-4AC0-81EC-90A9143719DB}" presName="pyramid" presStyleLbl="node1" presStyleIdx="0" presStyleCnt="1"/>
      <dgm:spPr/>
    </dgm:pt>
    <dgm:pt modelId="{E17577EC-F663-4DE5-A7E8-3B1ACA25FE53}" type="pres">
      <dgm:prSet presAssocID="{76D3A1AF-37E1-4AC0-81EC-90A9143719DB}" presName="theList" presStyleCnt="0"/>
      <dgm:spPr/>
    </dgm:pt>
    <dgm:pt modelId="{8BA6D003-3A7B-43DC-9599-9CEFB22360BC}" type="pres">
      <dgm:prSet presAssocID="{6CA19FE3-2A35-4568-8612-5978201C0337}" presName="aNode" presStyleLbl="fgAcc1" presStyleIdx="0" presStyleCnt="6">
        <dgm:presLayoutVars>
          <dgm:bulletEnabled val="1"/>
        </dgm:presLayoutVars>
      </dgm:prSet>
      <dgm:spPr/>
    </dgm:pt>
    <dgm:pt modelId="{18AB7B96-EE11-48F5-962E-3B5124C373C8}" type="pres">
      <dgm:prSet presAssocID="{6CA19FE3-2A35-4568-8612-5978201C0337}" presName="aSpace" presStyleCnt="0"/>
      <dgm:spPr/>
    </dgm:pt>
    <dgm:pt modelId="{7552611B-523E-4BC0-AEB6-932E8F3CC79E}" type="pres">
      <dgm:prSet presAssocID="{4DF5E0AD-1A09-488F-A289-F01B6F149D31}" presName="aNode" presStyleLbl="fgAcc1" presStyleIdx="1" presStyleCnt="6">
        <dgm:presLayoutVars>
          <dgm:bulletEnabled val="1"/>
        </dgm:presLayoutVars>
      </dgm:prSet>
      <dgm:spPr/>
    </dgm:pt>
    <dgm:pt modelId="{6D37529C-30ED-49FE-B04F-B6E49DE04D91}" type="pres">
      <dgm:prSet presAssocID="{4DF5E0AD-1A09-488F-A289-F01B6F149D31}" presName="aSpace" presStyleCnt="0"/>
      <dgm:spPr/>
    </dgm:pt>
    <dgm:pt modelId="{6120A234-1692-4765-B889-BBC938702A7A}" type="pres">
      <dgm:prSet presAssocID="{0E31342F-856F-45B6-B770-4B849A47E243}" presName="aNode" presStyleLbl="fgAcc1" presStyleIdx="2" presStyleCnt="6">
        <dgm:presLayoutVars>
          <dgm:bulletEnabled val="1"/>
        </dgm:presLayoutVars>
      </dgm:prSet>
      <dgm:spPr/>
    </dgm:pt>
    <dgm:pt modelId="{467D580C-98B0-4B85-BE68-872A3BAA9B2B}" type="pres">
      <dgm:prSet presAssocID="{0E31342F-856F-45B6-B770-4B849A47E243}" presName="aSpace" presStyleCnt="0"/>
      <dgm:spPr/>
    </dgm:pt>
    <dgm:pt modelId="{0678C7B7-024B-4707-9AB0-48205B85A362}" type="pres">
      <dgm:prSet presAssocID="{6122369B-B34B-4EB8-9CFB-9E526FFDFADE}" presName="aNode" presStyleLbl="fgAcc1" presStyleIdx="3" presStyleCnt="6">
        <dgm:presLayoutVars>
          <dgm:bulletEnabled val="1"/>
        </dgm:presLayoutVars>
      </dgm:prSet>
      <dgm:spPr/>
    </dgm:pt>
    <dgm:pt modelId="{83D16398-1801-4D4C-9342-5413DF16B4BC}" type="pres">
      <dgm:prSet presAssocID="{6122369B-B34B-4EB8-9CFB-9E526FFDFADE}" presName="aSpace" presStyleCnt="0"/>
      <dgm:spPr/>
    </dgm:pt>
    <dgm:pt modelId="{250F8F86-AF49-4105-A992-5213496EFC8D}" type="pres">
      <dgm:prSet presAssocID="{E7BE365E-F9ED-49AB-B0F1-5B6257728C4E}" presName="aNode" presStyleLbl="fgAcc1" presStyleIdx="4" presStyleCnt="6">
        <dgm:presLayoutVars>
          <dgm:bulletEnabled val="1"/>
        </dgm:presLayoutVars>
      </dgm:prSet>
      <dgm:spPr/>
    </dgm:pt>
    <dgm:pt modelId="{493707DF-FF38-4CAA-B765-10680AA052F1}" type="pres">
      <dgm:prSet presAssocID="{E7BE365E-F9ED-49AB-B0F1-5B6257728C4E}" presName="aSpace" presStyleCnt="0"/>
      <dgm:spPr/>
    </dgm:pt>
    <dgm:pt modelId="{8DF4416F-6D35-4F68-AEAF-55F09E162465}" type="pres">
      <dgm:prSet presAssocID="{C2C3F31E-5461-42AD-BD63-9A59F917FF61}" presName="aNode" presStyleLbl="fgAcc1" presStyleIdx="5" presStyleCnt="6">
        <dgm:presLayoutVars>
          <dgm:bulletEnabled val="1"/>
        </dgm:presLayoutVars>
      </dgm:prSet>
      <dgm:spPr/>
    </dgm:pt>
    <dgm:pt modelId="{26FE1281-FA7B-4896-9CEC-341FFA42638C}" type="pres">
      <dgm:prSet presAssocID="{C2C3F31E-5461-42AD-BD63-9A59F917FF61}" presName="aSpace" presStyleCnt="0"/>
      <dgm:spPr/>
    </dgm:pt>
  </dgm:ptLst>
  <dgm:cxnLst>
    <dgm:cxn modelId="{F2AA822F-045C-45B1-996C-B7F41E9F4512}" type="presOf" srcId="{E7BE365E-F9ED-49AB-B0F1-5B6257728C4E}" destId="{250F8F86-AF49-4105-A992-5213496EFC8D}" srcOrd="0" destOrd="0" presId="urn:microsoft.com/office/officeart/2005/8/layout/pyramid2"/>
    <dgm:cxn modelId="{70CA216D-8B23-491B-BB49-4005A9376D95}" srcId="{76D3A1AF-37E1-4AC0-81EC-90A9143719DB}" destId="{E7BE365E-F9ED-49AB-B0F1-5B6257728C4E}" srcOrd="4" destOrd="0" parTransId="{C4EEFA0D-2042-4218-A9B5-4CE19BC9EFEE}" sibTransId="{EBD3F5E9-1D8C-4C20-BCFD-AE08CB953409}"/>
    <dgm:cxn modelId="{607D9952-545F-4575-BA57-D72000EA2389}" type="presOf" srcId="{6122369B-B34B-4EB8-9CFB-9E526FFDFADE}" destId="{0678C7B7-024B-4707-9AB0-48205B85A362}" srcOrd="0" destOrd="0" presId="urn:microsoft.com/office/officeart/2005/8/layout/pyramid2"/>
    <dgm:cxn modelId="{692EAE53-FFEC-4AE7-9E68-AEF368AA5FA5}" type="presOf" srcId="{4DF5E0AD-1A09-488F-A289-F01B6F149D31}" destId="{7552611B-523E-4BC0-AEB6-932E8F3CC79E}" srcOrd="0" destOrd="0" presId="urn:microsoft.com/office/officeart/2005/8/layout/pyramid2"/>
    <dgm:cxn modelId="{1023D153-A329-4155-B054-04B558ADA371}" srcId="{76D3A1AF-37E1-4AC0-81EC-90A9143719DB}" destId="{6CA19FE3-2A35-4568-8612-5978201C0337}" srcOrd="0" destOrd="0" parTransId="{7552084E-E45B-4FEB-AC7D-53F88888AFA1}" sibTransId="{33352054-2EE7-4CEF-9678-E664F7216928}"/>
    <dgm:cxn modelId="{6A6D9586-3B99-4D6A-B7AA-D3C8CA007912}" srcId="{76D3A1AF-37E1-4AC0-81EC-90A9143719DB}" destId="{0E31342F-856F-45B6-B770-4B849A47E243}" srcOrd="2" destOrd="0" parTransId="{47AC8D41-B621-4DE6-81BF-B7E324BFF194}" sibTransId="{86CCEF45-EF1E-40E4-91EF-137B3E52D8B2}"/>
    <dgm:cxn modelId="{CBAD87BA-77BF-4DD8-BC1A-7A595019CB87}" type="presOf" srcId="{C2C3F31E-5461-42AD-BD63-9A59F917FF61}" destId="{8DF4416F-6D35-4F68-AEAF-55F09E162465}" srcOrd="0" destOrd="0" presId="urn:microsoft.com/office/officeart/2005/8/layout/pyramid2"/>
    <dgm:cxn modelId="{7FF983BE-2F92-4A96-BA55-DCD0822504F0}" srcId="{76D3A1AF-37E1-4AC0-81EC-90A9143719DB}" destId="{4DF5E0AD-1A09-488F-A289-F01B6F149D31}" srcOrd="1" destOrd="0" parTransId="{720BC377-88DA-4065-B441-78E3F68B3511}" sibTransId="{5B10F7F9-2A74-4D3F-80F4-B88A07813284}"/>
    <dgm:cxn modelId="{85E5D6C3-DDA0-4551-A518-30B9F51FCC06}" type="presOf" srcId="{0E31342F-856F-45B6-B770-4B849A47E243}" destId="{6120A234-1692-4765-B889-BBC938702A7A}" srcOrd="0" destOrd="0" presId="urn:microsoft.com/office/officeart/2005/8/layout/pyramid2"/>
    <dgm:cxn modelId="{CDAC03DD-DEA9-4ABF-83A6-E465986DCC19}" type="presOf" srcId="{6CA19FE3-2A35-4568-8612-5978201C0337}" destId="{8BA6D003-3A7B-43DC-9599-9CEFB22360BC}" srcOrd="0" destOrd="0" presId="urn:microsoft.com/office/officeart/2005/8/layout/pyramid2"/>
    <dgm:cxn modelId="{6E2A2CE0-E03D-46ED-BF7D-7E1EBA537F22}" srcId="{76D3A1AF-37E1-4AC0-81EC-90A9143719DB}" destId="{6122369B-B34B-4EB8-9CFB-9E526FFDFADE}" srcOrd="3" destOrd="0" parTransId="{47B51130-5DD1-4A85-91C7-8CA633D9D31D}" sibTransId="{3F4B3CFE-4BBC-4E6C-8F50-77DB33E658E0}"/>
    <dgm:cxn modelId="{8B5D34E8-0FAA-4214-A9D8-D8E56867982A}" type="presOf" srcId="{76D3A1AF-37E1-4AC0-81EC-90A9143719DB}" destId="{0C5DECAE-643E-4EFD-970B-D69B70A6BA05}" srcOrd="0" destOrd="0" presId="urn:microsoft.com/office/officeart/2005/8/layout/pyramid2"/>
    <dgm:cxn modelId="{8BC7B2F6-24E1-4129-9361-17660171CFE9}" srcId="{76D3A1AF-37E1-4AC0-81EC-90A9143719DB}" destId="{C2C3F31E-5461-42AD-BD63-9A59F917FF61}" srcOrd="5" destOrd="0" parTransId="{881BB44C-88FD-4CA3-9827-D335DD80714E}" sibTransId="{D042F2C2-2EC0-4A6D-AB50-0024A3E51FDF}"/>
    <dgm:cxn modelId="{C14EDD17-9EB9-4675-8A9C-72327A391584}" type="presParOf" srcId="{0C5DECAE-643E-4EFD-970B-D69B70A6BA05}" destId="{5C3D6155-7B33-40C5-BB79-8B1721790CC4}" srcOrd="0" destOrd="0" presId="urn:microsoft.com/office/officeart/2005/8/layout/pyramid2"/>
    <dgm:cxn modelId="{BB75E746-5A3B-47F2-84A4-8A1DECBFD3E7}" type="presParOf" srcId="{0C5DECAE-643E-4EFD-970B-D69B70A6BA05}" destId="{E17577EC-F663-4DE5-A7E8-3B1ACA25FE53}" srcOrd="1" destOrd="0" presId="urn:microsoft.com/office/officeart/2005/8/layout/pyramid2"/>
    <dgm:cxn modelId="{C7FA05EE-E9A0-4FA1-8166-502403C88D53}" type="presParOf" srcId="{E17577EC-F663-4DE5-A7E8-3B1ACA25FE53}" destId="{8BA6D003-3A7B-43DC-9599-9CEFB22360BC}" srcOrd="0" destOrd="0" presId="urn:microsoft.com/office/officeart/2005/8/layout/pyramid2"/>
    <dgm:cxn modelId="{C4DEF1C1-C1A0-488A-B662-D151BE26F587}" type="presParOf" srcId="{E17577EC-F663-4DE5-A7E8-3B1ACA25FE53}" destId="{18AB7B96-EE11-48F5-962E-3B5124C373C8}" srcOrd="1" destOrd="0" presId="urn:microsoft.com/office/officeart/2005/8/layout/pyramid2"/>
    <dgm:cxn modelId="{AD788DAA-BF67-46B5-9E51-B476318B4131}" type="presParOf" srcId="{E17577EC-F663-4DE5-A7E8-3B1ACA25FE53}" destId="{7552611B-523E-4BC0-AEB6-932E8F3CC79E}" srcOrd="2" destOrd="0" presId="urn:microsoft.com/office/officeart/2005/8/layout/pyramid2"/>
    <dgm:cxn modelId="{CD29EDB3-6DE5-4C1D-B877-33EA5CA0AE20}" type="presParOf" srcId="{E17577EC-F663-4DE5-A7E8-3B1ACA25FE53}" destId="{6D37529C-30ED-49FE-B04F-B6E49DE04D91}" srcOrd="3" destOrd="0" presId="urn:microsoft.com/office/officeart/2005/8/layout/pyramid2"/>
    <dgm:cxn modelId="{318D25FB-58F4-4D57-BBEC-9734BC4ACE10}" type="presParOf" srcId="{E17577EC-F663-4DE5-A7E8-3B1ACA25FE53}" destId="{6120A234-1692-4765-B889-BBC938702A7A}" srcOrd="4" destOrd="0" presId="urn:microsoft.com/office/officeart/2005/8/layout/pyramid2"/>
    <dgm:cxn modelId="{0E37834F-D436-4C0C-B647-DB69EF9DD4F6}" type="presParOf" srcId="{E17577EC-F663-4DE5-A7E8-3B1ACA25FE53}" destId="{467D580C-98B0-4B85-BE68-872A3BAA9B2B}" srcOrd="5" destOrd="0" presId="urn:microsoft.com/office/officeart/2005/8/layout/pyramid2"/>
    <dgm:cxn modelId="{C4921B28-FDDB-4FAD-9590-BC1AE8246D8D}" type="presParOf" srcId="{E17577EC-F663-4DE5-A7E8-3B1ACA25FE53}" destId="{0678C7B7-024B-4707-9AB0-48205B85A362}" srcOrd="6" destOrd="0" presId="urn:microsoft.com/office/officeart/2005/8/layout/pyramid2"/>
    <dgm:cxn modelId="{32E2A569-8F46-433E-9AE7-6F023E1BD457}" type="presParOf" srcId="{E17577EC-F663-4DE5-A7E8-3B1ACA25FE53}" destId="{83D16398-1801-4D4C-9342-5413DF16B4BC}" srcOrd="7" destOrd="0" presId="urn:microsoft.com/office/officeart/2005/8/layout/pyramid2"/>
    <dgm:cxn modelId="{870AF74D-A018-4186-A98A-8CDB20DB6ADB}" type="presParOf" srcId="{E17577EC-F663-4DE5-A7E8-3B1ACA25FE53}" destId="{250F8F86-AF49-4105-A992-5213496EFC8D}" srcOrd="8" destOrd="0" presId="urn:microsoft.com/office/officeart/2005/8/layout/pyramid2"/>
    <dgm:cxn modelId="{26954827-427D-49BF-98BC-4850F86AB0E6}" type="presParOf" srcId="{E17577EC-F663-4DE5-A7E8-3B1ACA25FE53}" destId="{493707DF-FF38-4CAA-B765-10680AA052F1}" srcOrd="9" destOrd="0" presId="urn:microsoft.com/office/officeart/2005/8/layout/pyramid2"/>
    <dgm:cxn modelId="{2D159450-D9A2-4C25-B26D-B513544EE5A9}" type="presParOf" srcId="{E17577EC-F663-4DE5-A7E8-3B1ACA25FE53}" destId="{8DF4416F-6D35-4F68-AEAF-55F09E162465}" srcOrd="10" destOrd="0" presId="urn:microsoft.com/office/officeart/2005/8/layout/pyramid2"/>
    <dgm:cxn modelId="{9FA6FD68-E488-437D-8689-4AAA5433150A}" type="presParOf" srcId="{E17577EC-F663-4DE5-A7E8-3B1ACA25FE53}" destId="{26FE1281-FA7B-4896-9CEC-341FFA42638C}" srcOrd="1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24A97F9-6654-4EE1-9620-F7C681A835E7}" type="doc">
      <dgm:prSet loTypeId="urn:microsoft.com/office/officeart/2011/layout/CircleProcess" loCatId="process" qsTypeId="urn:microsoft.com/office/officeart/2005/8/quickstyle/simple5" qsCatId="simple" csTypeId="urn:microsoft.com/office/officeart/2005/8/colors/accent1_2" csCatId="accent1"/>
      <dgm:spPr/>
      <dgm:t>
        <a:bodyPr/>
        <a:lstStyle/>
        <a:p>
          <a:endParaRPr lang="en-IN"/>
        </a:p>
      </dgm:t>
    </dgm:pt>
    <dgm:pt modelId="{56B2DD95-5CFC-4C9A-AD04-C0B0DC8CEF16}">
      <dgm:prSet custT="1"/>
      <dgm:spPr/>
      <dgm:t>
        <a:bodyPr/>
        <a:lstStyle/>
        <a:p>
          <a:r>
            <a:rPr lang="en-GB" sz="1050" dirty="0">
              <a:latin typeface="Arial" panose="020B0604020202020204" pitchFamily="34" charset="0"/>
              <a:cs typeface="Arial" panose="020B0604020202020204" pitchFamily="34" charset="0"/>
            </a:rPr>
            <a:t>Key Recommendations</a:t>
          </a:r>
          <a:endParaRPr lang="en-IN" sz="1050" dirty="0">
            <a:latin typeface="Arial" panose="020B0604020202020204" pitchFamily="34" charset="0"/>
            <a:cs typeface="Arial" panose="020B0604020202020204" pitchFamily="34" charset="0"/>
          </a:endParaRPr>
        </a:p>
      </dgm:t>
    </dgm:pt>
    <dgm:pt modelId="{CCADEEC9-1031-487D-84D5-0AEB5A832DC2}" type="parTrans" cxnId="{FFEC19D7-5B95-4461-A9F4-14BD466997DD}">
      <dgm:prSet/>
      <dgm:spPr/>
      <dgm:t>
        <a:bodyPr/>
        <a:lstStyle/>
        <a:p>
          <a:endParaRPr lang="en-IN"/>
        </a:p>
      </dgm:t>
    </dgm:pt>
    <dgm:pt modelId="{4EF81EF8-CA02-4E24-9504-9A31CEE95CE9}" type="sibTrans" cxnId="{FFEC19D7-5B95-4461-A9F4-14BD466997DD}">
      <dgm:prSet/>
      <dgm:spPr/>
      <dgm:t>
        <a:bodyPr/>
        <a:lstStyle/>
        <a:p>
          <a:endParaRPr lang="en-IN"/>
        </a:p>
      </dgm:t>
    </dgm:pt>
    <dgm:pt modelId="{C2C0B5EB-7133-4C68-9208-6FEC1365185D}">
      <dgm:prSet custT="1"/>
      <dgm:spPr/>
      <dgm:t>
        <a:bodyPr/>
        <a:lstStyle/>
        <a:p>
          <a:r>
            <a:rPr lang="en-GB" sz="1050" dirty="0">
              <a:latin typeface="Arial" panose="020B0604020202020204" pitchFamily="34" charset="0"/>
              <a:cs typeface="Arial" panose="020B0604020202020204" pitchFamily="34" charset="0"/>
            </a:rPr>
            <a:t>Carry out in-depth job analysis.</a:t>
          </a:r>
          <a:endParaRPr lang="en-IN" sz="1050" dirty="0">
            <a:latin typeface="Arial" panose="020B0604020202020204" pitchFamily="34" charset="0"/>
            <a:cs typeface="Arial" panose="020B0604020202020204" pitchFamily="34" charset="0"/>
          </a:endParaRPr>
        </a:p>
      </dgm:t>
    </dgm:pt>
    <dgm:pt modelId="{C4C916CE-0D7A-4C57-9D8B-5D5BF205149C}" type="parTrans" cxnId="{20238E2C-825E-4A81-8C02-50A5E58A9453}">
      <dgm:prSet/>
      <dgm:spPr/>
      <dgm:t>
        <a:bodyPr/>
        <a:lstStyle/>
        <a:p>
          <a:endParaRPr lang="en-IN"/>
        </a:p>
      </dgm:t>
    </dgm:pt>
    <dgm:pt modelId="{C8B7ADAF-C0AD-4E68-B84D-0AF4A832CC7A}" type="sibTrans" cxnId="{20238E2C-825E-4A81-8C02-50A5E58A9453}">
      <dgm:prSet/>
      <dgm:spPr/>
      <dgm:t>
        <a:bodyPr/>
        <a:lstStyle/>
        <a:p>
          <a:endParaRPr lang="en-IN"/>
        </a:p>
      </dgm:t>
    </dgm:pt>
    <dgm:pt modelId="{438FAABE-FA39-4947-8E46-0AD2E9CA34B9}">
      <dgm:prSet custT="1"/>
      <dgm:spPr/>
      <dgm:t>
        <a:bodyPr/>
        <a:lstStyle/>
        <a:p>
          <a:r>
            <a:rPr lang="en-GB" sz="1050" dirty="0">
              <a:latin typeface="Arial" panose="020B0604020202020204" pitchFamily="34" charset="0"/>
              <a:cs typeface="Arial" panose="020B0604020202020204" pitchFamily="34" charset="0"/>
            </a:rPr>
            <a:t>Develop accurate job specifications (</a:t>
          </a:r>
          <a:r>
            <a:rPr lang="en-GB" sz="1050" dirty="0" err="1">
              <a:latin typeface="Arial" panose="020B0604020202020204" pitchFamily="34" charset="0"/>
              <a:cs typeface="Arial" panose="020B0604020202020204" pitchFamily="34" charset="0"/>
            </a:rPr>
            <a:t>Demanuele</a:t>
          </a:r>
          <a:r>
            <a:rPr lang="en-GB" sz="1050" dirty="0">
              <a:latin typeface="Arial" panose="020B0604020202020204" pitchFamily="34" charset="0"/>
              <a:cs typeface="Arial" panose="020B0604020202020204" pitchFamily="34" charset="0"/>
            </a:rPr>
            <a:t>, 2025)</a:t>
          </a:r>
          <a:endParaRPr lang="en-IN" sz="1050" dirty="0">
            <a:latin typeface="Arial" panose="020B0604020202020204" pitchFamily="34" charset="0"/>
            <a:cs typeface="Arial" panose="020B0604020202020204" pitchFamily="34" charset="0"/>
          </a:endParaRPr>
        </a:p>
      </dgm:t>
    </dgm:pt>
    <dgm:pt modelId="{D9C166E8-7A69-4203-B286-50E5EFD35018}" type="parTrans" cxnId="{CB0D3841-8596-4E5A-84D9-CD2FF3DBE4CF}">
      <dgm:prSet/>
      <dgm:spPr/>
      <dgm:t>
        <a:bodyPr/>
        <a:lstStyle/>
        <a:p>
          <a:endParaRPr lang="en-IN"/>
        </a:p>
      </dgm:t>
    </dgm:pt>
    <dgm:pt modelId="{5F8A20D2-6B6B-413A-8D8F-AD0961018725}" type="sibTrans" cxnId="{CB0D3841-8596-4E5A-84D9-CD2FF3DBE4CF}">
      <dgm:prSet/>
      <dgm:spPr/>
      <dgm:t>
        <a:bodyPr/>
        <a:lstStyle/>
        <a:p>
          <a:endParaRPr lang="en-IN"/>
        </a:p>
      </dgm:t>
    </dgm:pt>
    <dgm:pt modelId="{47AC58B4-C3CB-4AC1-8F1A-906873C2FE4E}">
      <dgm:prSet custT="1"/>
      <dgm:spPr/>
      <dgm:t>
        <a:bodyPr/>
        <a:lstStyle/>
        <a:p>
          <a:r>
            <a:rPr lang="en-GB" sz="1050" dirty="0">
              <a:latin typeface="Arial" panose="020B0604020202020204" pitchFamily="34" charset="0"/>
              <a:cs typeface="Arial" panose="020B0604020202020204" pitchFamily="34" charset="0"/>
            </a:rPr>
            <a:t>List your job on Indeed UK.</a:t>
          </a:r>
          <a:endParaRPr lang="en-IN" sz="1050" dirty="0">
            <a:latin typeface="Arial" panose="020B0604020202020204" pitchFamily="34" charset="0"/>
            <a:cs typeface="Arial" panose="020B0604020202020204" pitchFamily="34" charset="0"/>
          </a:endParaRPr>
        </a:p>
      </dgm:t>
    </dgm:pt>
    <dgm:pt modelId="{2F91C01F-F902-432F-886B-C866A5A3F910}" type="parTrans" cxnId="{092EF8C4-165B-41BA-82F9-5F30C68A3666}">
      <dgm:prSet/>
      <dgm:spPr/>
      <dgm:t>
        <a:bodyPr/>
        <a:lstStyle/>
        <a:p>
          <a:endParaRPr lang="en-IN"/>
        </a:p>
      </dgm:t>
    </dgm:pt>
    <dgm:pt modelId="{0F4BD1C7-5CF7-4FEC-AC6C-42FAFBADA587}" type="sibTrans" cxnId="{092EF8C4-165B-41BA-82F9-5F30C68A3666}">
      <dgm:prSet/>
      <dgm:spPr/>
      <dgm:t>
        <a:bodyPr/>
        <a:lstStyle/>
        <a:p>
          <a:endParaRPr lang="en-IN"/>
        </a:p>
      </dgm:t>
    </dgm:pt>
    <dgm:pt modelId="{80D5C854-4BC9-417A-A9B2-486EC9845AD0}">
      <dgm:prSet custT="1"/>
      <dgm:spPr/>
      <dgm:t>
        <a:bodyPr/>
        <a:lstStyle/>
        <a:p>
          <a:r>
            <a:rPr lang="en-GB" sz="1050" dirty="0">
              <a:latin typeface="Arial" panose="020B0604020202020204" pitchFamily="34" charset="0"/>
              <a:cs typeface="Arial" panose="020B0604020202020204" pitchFamily="34" charset="0"/>
            </a:rPr>
            <a:t>Use competency-based interviews</a:t>
          </a:r>
          <a:endParaRPr lang="en-IN" sz="1050" dirty="0">
            <a:latin typeface="Arial" panose="020B0604020202020204" pitchFamily="34" charset="0"/>
            <a:cs typeface="Arial" panose="020B0604020202020204" pitchFamily="34" charset="0"/>
          </a:endParaRPr>
        </a:p>
      </dgm:t>
    </dgm:pt>
    <dgm:pt modelId="{3ECC57E7-3D31-4B76-8DAE-1C0F63153D03}" type="parTrans" cxnId="{010BAB49-63A1-4D1E-981F-DC4314848A7B}">
      <dgm:prSet/>
      <dgm:spPr/>
      <dgm:t>
        <a:bodyPr/>
        <a:lstStyle/>
        <a:p>
          <a:endParaRPr lang="en-IN"/>
        </a:p>
      </dgm:t>
    </dgm:pt>
    <dgm:pt modelId="{A5D7385D-E56A-49BE-8C37-4E9648AE7D3B}" type="sibTrans" cxnId="{010BAB49-63A1-4D1E-981F-DC4314848A7B}">
      <dgm:prSet/>
      <dgm:spPr/>
      <dgm:t>
        <a:bodyPr/>
        <a:lstStyle/>
        <a:p>
          <a:endParaRPr lang="en-IN"/>
        </a:p>
      </dgm:t>
    </dgm:pt>
    <dgm:pt modelId="{2A1B77A8-28AC-49A5-82B9-E58C5CAFB10F}">
      <dgm:prSet custT="1"/>
      <dgm:spPr/>
      <dgm:t>
        <a:bodyPr/>
        <a:lstStyle/>
        <a:p>
          <a:r>
            <a:rPr lang="en-GB" sz="1050" dirty="0">
              <a:latin typeface="Arial" panose="020B0604020202020204" pitchFamily="34" charset="0"/>
              <a:cs typeface="Arial" panose="020B0604020202020204" pitchFamily="34" charset="0"/>
            </a:rPr>
            <a:t>Try out a hybrid interview approach. Use a hybrid interviewing approach.</a:t>
          </a:r>
          <a:endParaRPr lang="en-IN" sz="1050" dirty="0">
            <a:latin typeface="Arial" panose="020B0604020202020204" pitchFamily="34" charset="0"/>
            <a:cs typeface="Arial" panose="020B0604020202020204" pitchFamily="34" charset="0"/>
          </a:endParaRPr>
        </a:p>
      </dgm:t>
    </dgm:pt>
    <dgm:pt modelId="{55DB3B70-0264-43FB-83CB-0C5E977F997F}" type="parTrans" cxnId="{D8C682A9-0655-4B8D-B1A1-CE262ABE7535}">
      <dgm:prSet/>
      <dgm:spPr/>
      <dgm:t>
        <a:bodyPr/>
        <a:lstStyle/>
        <a:p>
          <a:endParaRPr lang="en-IN"/>
        </a:p>
      </dgm:t>
    </dgm:pt>
    <dgm:pt modelId="{29E5AE7D-88D3-4A11-9B2F-EBF8F5DF5135}" type="sibTrans" cxnId="{D8C682A9-0655-4B8D-B1A1-CE262ABE7535}">
      <dgm:prSet/>
      <dgm:spPr/>
      <dgm:t>
        <a:bodyPr/>
        <a:lstStyle/>
        <a:p>
          <a:endParaRPr lang="en-IN"/>
        </a:p>
      </dgm:t>
    </dgm:pt>
    <dgm:pt modelId="{57BBABD3-84ED-49DD-912A-11001DBCA0DC}" type="pres">
      <dgm:prSet presAssocID="{424A97F9-6654-4EE1-9620-F7C681A835E7}" presName="Name0" presStyleCnt="0">
        <dgm:presLayoutVars>
          <dgm:chMax val="11"/>
          <dgm:chPref val="11"/>
          <dgm:dir/>
          <dgm:resizeHandles/>
        </dgm:presLayoutVars>
      </dgm:prSet>
      <dgm:spPr/>
    </dgm:pt>
    <dgm:pt modelId="{36802480-DF58-4AE9-A601-EF2E24E1B2CC}" type="pres">
      <dgm:prSet presAssocID="{2A1B77A8-28AC-49A5-82B9-E58C5CAFB10F}" presName="Accent6" presStyleCnt="0"/>
      <dgm:spPr/>
    </dgm:pt>
    <dgm:pt modelId="{A7457DB3-0F5B-47A6-8E23-9326481A2515}" type="pres">
      <dgm:prSet presAssocID="{2A1B77A8-28AC-49A5-82B9-E58C5CAFB10F}" presName="Accent" presStyleLbl="node1" presStyleIdx="0" presStyleCnt="6"/>
      <dgm:spPr/>
    </dgm:pt>
    <dgm:pt modelId="{F528D8A8-1D67-4E87-B97C-A1144F40F68A}" type="pres">
      <dgm:prSet presAssocID="{2A1B77A8-28AC-49A5-82B9-E58C5CAFB10F}" presName="ParentBackground6" presStyleCnt="0"/>
      <dgm:spPr/>
    </dgm:pt>
    <dgm:pt modelId="{BB0EE121-FD35-47AD-BA8C-DDD63099DB96}" type="pres">
      <dgm:prSet presAssocID="{2A1B77A8-28AC-49A5-82B9-E58C5CAFB10F}" presName="ParentBackground" presStyleLbl="fgAcc1" presStyleIdx="0" presStyleCnt="6"/>
      <dgm:spPr/>
    </dgm:pt>
    <dgm:pt modelId="{7E6761BE-D578-4848-85CD-CAECE3D22D1B}" type="pres">
      <dgm:prSet presAssocID="{2A1B77A8-28AC-49A5-82B9-E58C5CAFB10F}" presName="Parent6" presStyleLbl="revTx" presStyleIdx="0" presStyleCnt="0">
        <dgm:presLayoutVars>
          <dgm:chMax val="1"/>
          <dgm:chPref val="1"/>
          <dgm:bulletEnabled val="1"/>
        </dgm:presLayoutVars>
      </dgm:prSet>
      <dgm:spPr/>
    </dgm:pt>
    <dgm:pt modelId="{BD70C02D-58A1-4282-B68D-9ACA808CFBD9}" type="pres">
      <dgm:prSet presAssocID="{80D5C854-4BC9-417A-A9B2-486EC9845AD0}" presName="Accent5" presStyleCnt="0"/>
      <dgm:spPr/>
    </dgm:pt>
    <dgm:pt modelId="{4E77D76C-EAFA-4412-8B69-D493D4DF4C2C}" type="pres">
      <dgm:prSet presAssocID="{80D5C854-4BC9-417A-A9B2-486EC9845AD0}" presName="Accent" presStyleLbl="node1" presStyleIdx="1" presStyleCnt="6"/>
      <dgm:spPr/>
    </dgm:pt>
    <dgm:pt modelId="{6CE98C32-B4BC-4CC4-8908-18743A9A2914}" type="pres">
      <dgm:prSet presAssocID="{80D5C854-4BC9-417A-A9B2-486EC9845AD0}" presName="ParentBackground5" presStyleCnt="0"/>
      <dgm:spPr/>
    </dgm:pt>
    <dgm:pt modelId="{F13E5375-61D9-48DA-A80E-7873050A7447}" type="pres">
      <dgm:prSet presAssocID="{80D5C854-4BC9-417A-A9B2-486EC9845AD0}" presName="ParentBackground" presStyleLbl="fgAcc1" presStyleIdx="1" presStyleCnt="6"/>
      <dgm:spPr/>
    </dgm:pt>
    <dgm:pt modelId="{1625DD08-01C9-42AA-987E-D12E73201640}" type="pres">
      <dgm:prSet presAssocID="{80D5C854-4BC9-417A-A9B2-486EC9845AD0}" presName="Parent5" presStyleLbl="revTx" presStyleIdx="0" presStyleCnt="0">
        <dgm:presLayoutVars>
          <dgm:chMax val="1"/>
          <dgm:chPref val="1"/>
          <dgm:bulletEnabled val="1"/>
        </dgm:presLayoutVars>
      </dgm:prSet>
      <dgm:spPr/>
    </dgm:pt>
    <dgm:pt modelId="{1D3414C9-18F8-4412-BD02-6FE57BE7B089}" type="pres">
      <dgm:prSet presAssocID="{47AC58B4-C3CB-4AC1-8F1A-906873C2FE4E}" presName="Accent4" presStyleCnt="0"/>
      <dgm:spPr/>
    </dgm:pt>
    <dgm:pt modelId="{1862CF15-464B-4B0A-94AF-416B56C95008}" type="pres">
      <dgm:prSet presAssocID="{47AC58B4-C3CB-4AC1-8F1A-906873C2FE4E}" presName="Accent" presStyleLbl="node1" presStyleIdx="2" presStyleCnt="6"/>
      <dgm:spPr/>
    </dgm:pt>
    <dgm:pt modelId="{12F743AD-02C2-4CD8-9662-F4C9BD4EF839}" type="pres">
      <dgm:prSet presAssocID="{47AC58B4-C3CB-4AC1-8F1A-906873C2FE4E}" presName="ParentBackground4" presStyleCnt="0"/>
      <dgm:spPr/>
    </dgm:pt>
    <dgm:pt modelId="{5DBC4ACC-E815-4D40-9B2E-1095588E1070}" type="pres">
      <dgm:prSet presAssocID="{47AC58B4-C3CB-4AC1-8F1A-906873C2FE4E}" presName="ParentBackground" presStyleLbl="fgAcc1" presStyleIdx="2" presStyleCnt="6"/>
      <dgm:spPr/>
    </dgm:pt>
    <dgm:pt modelId="{CFB9E1D2-71CF-4F3D-BF17-9A05647E1224}" type="pres">
      <dgm:prSet presAssocID="{47AC58B4-C3CB-4AC1-8F1A-906873C2FE4E}" presName="Parent4" presStyleLbl="revTx" presStyleIdx="0" presStyleCnt="0">
        <dgm:presLayoutVars>
          <dgm:chMax val="1"/>
          <dgm:chPref val="1"/>
          <dgm:bulletEnabled val="1"/>
        </dgm:presLayoutVars>
      </dgm:prSet>
      <dgm:spPr/>
    </dgm:pt>
    <dgm:pt modelId="{5EA2F511-DADF-45A6-A3E6-B549895389B5}" type="pres">
      <dgm:prSet presAssocID="{438FAABE-FA39-4947-8E46-0AD2E9CA34B9}" presName="Accent3" presStyleCnt="0"/>
      <dgm:spPr/>
    </dgm:pt>
    <dgm:pt modelId="{57D6F80B-DC90-4702-8465-D6EB2150CD07}" type="pres">
      <dgm:prSet presAssocID="{438FAABE-FA39-4947-8E46-0AD2E9CA34B9}" presName="Accent" presStyleLbl="node1" presStyleIdx="3" presStyleCnt="6"/>
      <dgm:spPr/>
    </dgm:pt>
    <dgm:pt modelId="{D0D7954E-9041-440E-A59C-68260F1DC264}" type="pres">
      <dgm:prSet presAssocID="{438FAABE-FA39-4947-8E46-0AD2E9CA34B9}" presName="ParentBackground3" presStyleCnt="0"/>
      <dgm:spPr/>
    </dgm:pt>
    <dgm:pt modelId="{36E48F9F-77A1-4B11-AA05-3531B3293DBB}" type="pres">
      <dgm:prSet presAssocID="{438FAABE-FA39-4947-8E46-0AD2E9CA34B9}" presName="ParentBackground" presStyleLbl="fgAcc1" presStyleIdx="3" presStyleCnt="6"/>
      <dgm:spPr/>
    </dgm:pt>
    <dgm:pt modelId="{2AAF3944-655C-4358-81E3-8A465FBC32DD}" type="pres">
      <dgm:prSet presAssocID="{438FAABE-FA39-4947-8E46-0AD2E9CA34B9}" presName="Parent3" presStyleLbl="revTx" presStyleIdx="0" presStyleCnt="0">
        <dgm:presLayoutVars>
          <dgm:chMax val="1"/>
          <dgm:chPref val="1"/>
          <dgm:bulletEnabled val="1"/>
        </dgm:presLayoutVars>
      </dgm:prSet>
      <dgm:spPr/>
    </dgm:pt>
    <dgm:pt modelId="{550ED6A7-7D96-4A4A-9775-788D4BC231A7}" type="pres">
      <dgm:prSet presAssocID="{C2C0B5EB-7133-4C68-9208-6FEC1365185D}" presName="Accent2" presStyleCnt="0"/>
      <dgm:spPr/>
    </dgm:pt>
    <dgm:pt modelId="{01974187-1261-4800-B7A2-DB4888506D8F}" type="pres">
      <dgm:prSet presAssocID="{C2C0B5EB-7133-4C68-9208-6FEC1365185D}" presName="Accent" presStyleLbl="node1" presStyleIdx="4" presStyleCnt="6"/>
      <dgm:spPr/>
    </dgm:pt>
    <dgm:pt modelId="{D6B71C02-5551-4C0F-8B10-C6CA05CDE60A}" type="pres">
      <dgm:prSet presAssocID="{C2C0B5EB-7133-4C68-9208-6FEC1365185D}" presName="ParentBackground2" presStyleCnt="0"/>
      <dgm:spPr/>
    </dgm:pt>
    <dgm:pt modelId="{B97B4C95-E025-408F-909B-97A1FBE21A97}" type="pres">
      <dgm:prSet presAssocID="{C2C0B5EB-7133-4C68-9208-6FEC1365185D}" presName="ParentBackground" presStyleLbl="fgAcc1" presStyleIdx="4" presStyleCnt="6"/>
      <dgm:spPr/>
    </dgm:pt>
    <dgm:pt modelId="{AFCB7058-64B0-49EE-9489-8C049F84B2A0}" type="pres">
      <dgm:prSet presAssocID="{C2C0B5EB-7133-4C68-9208-6FEC1365185D}" presName="Parent2" presStyleLbl="revTx" presStyleIdx="0" presStyleCnt="0">
        <dgm:presLayoutVars>
          <dgm:chMax val="1"/>
          <dgm:chPref val="1"/>
          <dgm:bulletEnabled val="1"/>
        </dgm:presLayoutVars>
      </dgm:prSet>
      <dgm:spPr/>
    </dgm:pt>
    <dgm:pt modelId="{38E0FDDB-761B-490C-B052-81A7BD644037}" type="pres">
      <dgm:prSet presAssocID="{56B2DD95-5CFC-4C9A-AD04-C0B0DC8CEF16}" presName="Accent1" presStyleCnt="0"/>
      <dgm:spPr/>
    </dgm:pt>
    <dgm:pt modelId="{DE185EF8-EF99-4571-8B62-424D59484D7D}" type="pres">
      <dgm:prSet presAssocID="{56B2DD95-5CFC-4C9A-AD04-C0B0DC8CEF16}" presName="Accent" presStyleLbl="node1" presStyleIdx="5" presStyleCnt="6"/>
      <dgm:spPr/>
    </dgm:pt>
    <dgm:pt modelId="{D38B222A-1805-4B8D-B940-8EDFAE9EA12B}" type="pres">
      <dgm:prSet presAssocID="{56B2DD95-5CFC-4C9A-AD04-C0B0DC8CEF16}" presName="ParentBackground1" presStyleCnt="0"/>
      <dgm:spPr/>
    </dgm:pt>
    <dgm:pt modelId="{EC85100B-9FD1-4D67-A21D-DDB8EB8A4899}" type="pres">
      <dgm:prSet presAssocID="{56B2DD95-5CFC-4C9A-AD04-C0B0DC8CEF16}" presName="ParentBackground" presStyleLbl="fgAcc1" presStyleIdx="5" presStyleCnt="6"/>
      <dgm:spPr/>
    </dgm:pt>
    <dgm:pt modelId="{68450F60-F204-4C0E-8637-9B64311F9095}" type="pres">
      <dgm:prSet presAssocID="{56B2DD95-5CFC-4C9A-AD04-C0B0DC8CEF16}" presName="Parent1" presStyleLbl="revTx" presStyleIdx="0" presStyleCnt="0">
        <dgm:presLayoutVars>
          <dgm:chMax val="1"/>
          <dgm:chPref val="1"/>
          <dgm:bulletEnabled val="1"/>
        </dgm:presLayoutVars>
      </dgm:prSet>
      <dgm:spPr/>
    </dgm:pt>
  </dgm:ptLst>
  <dgm:cxnLst>
    <dgm:cxn modelId="{76982406-E939-4D1C-B737-429F1E83740F}" type="presOf" srcId="{2A1B77A8-28AC-49A5-82B9-E58C5CAFB10F}" destId="{BB0EE121-FD35-47AD-BA8C-DDD63099DB96}" srcOrd="0" destOrd="0" presId="urn:microsoft.com/office/officeart/2011/layout/CircleProcess"/>
    <dgm:cxn modelId="{20238E2C-825E-4A81-8C02-50A5E58A9453}" srcId="{424A97F9-6654-4EE1-9620-F7C681A835E7}" destId="{C2C0B5EB-7133-4C68-9208-6FEC1365185D}" srcOrd="1" destOrd="0" parTransId="{C4C916CE-0D7A-4C57-9D8B-5D5BF205149C}" sibTransId="{C8B7ADAF-C0AD-4E68-B84D-0AF4A832CC7A}"/>
    <dgm:cxn modelId="{0F169B34-99B7-49C5-9746-A511E400F366}" type="presOf" srcId="{47AC58B4-C3CB-4AC1-8F1A-906873C2FE4E}" destId="{5DBC4ACC-E815-4D40-9B2E-1095588E1070}" srcOrd="0" destOrd="0" presId="urn:microsoft.com/office/officeart/2011/layout/CircleProcess"/>
    <dgm:cxn modelId="{37082D3B-A659-49C6-843B-D9150338B562}" type="presOf" srcId="{2A1B77A8-28AC-49A5-82B9-E58C5CAFB10F}" destId="{7E6761BE-D578-4848-85CD-CAECE3D22D1B}" srcOrd="1" destOrd="0" presId="urn:microsoft.com/office/officeart/2011/layout/CircleProcess"/>
    <dgm:cxn modelId="{9C075B5B-5D98-4C3C-9127-7FBB3467AFF2}" type="presOf" srcId="{80D5C854-4BC9-417A-A9B2-486EC9845AD0}" destId="{F13E5375-61D9-48DA-A80E-7873050A7447}" srcOrd="0" destOrd="0" presId="urn:microsoft.com/office/officeart/2011/layout/CircleProcess"/>
    <dgm:cxn modelId="{CB0D3841-8596-4E5A-84D9-CD2FF3DBE4CF}" srcId="{424A97F9-6654-4EE1-9620-F7C681A835E7}" destId="{438FAABE-FA39-4947-8E46-0AD2E9CA34B9}" srcOrd="2" destOrd="0" parTransId="{D9C166E8-7A69-4203-B286-50E5EFD35018}" sibTransId="{5F8A20D2-6B6B-413A-8D8F-AD0961018725}"/>
    <dgm:cxn modelId="{8FF15D42-9421-4108-851D-96AB1AC00928}" type="presOf" srcId="{438FAABE-FA39-4947-8E46-0AD2E9CA34B9}" destId="{2AAF3944-655C-4358-81E3-8A465FBC32DD}" srcOrd="1" destOrd="0" presId="urn:microsoft.com/office/officeart/2011/layout/CircleProcess"/>
    <dgm:cxn modelId="{4835A545-9311-458E-8AAA-6EDD68B3E855}" type="presOf" srcId="{C2C0B5EB-7133-4C68-9208-6FEC1365185D}" destId="{B97B4C95-E025-408F-909B-97A1FBE21A97}" srcOrd="0" destOrd="0" presId="urn:microsoft.com/office/officeart/2011/layout/CircleProcess"/>
    <dgm:cxn modelId="{010BAB49-63A1-4D1E-981F-DC4314848A7B}" srcId="{424A97F9-6654-4EE1-9620-F7C681A835E7}" destId="{80D5C854-4BC9-417A-A9B2-486EC9845AD0}" srcOrd="4" destOrd="0" parTransId="{3ECC57E7-3D31-4B76-8DAE-1C0F63153D03}" sibTransId="{A5D7385D-E56A-49BE-8C37-4E9648AE7D3B}"/>
    <dgm:cxn modelId="{5CE95754-A63D-4FD5-ADD0-180F9E9C9E47}" type="presOf" srcId="{438FAABE-FA39-4947-8E46-0AD2E9CA34B9}" destId="{36E48F9F-77A1-4B11-AA05-3531B3293DBB}" srcOrd="0" destOrd="0" presId="urn:microsoft.com/office/officeart/2011/layout/CircleProcess"/>
    <dgm:cxn modelId="{FD3355A2-71DF-46E4-BA2B-033836F16765}" type="presOf" srcId="{424A97F9-6654-4EE1-9620-F7C681A835E7}" destId="{57BBABD3-84ED-49DD-912A-11001DBCA0DC}" srcOrd="0" destOrd="0" presId="urn:microsoft.com/office/officeart/2011/layout/CircleProcess"/>
    <dgm:cxn modelId="{D8C682A9-0655-4B8D-B1A1-CE262ABE7535}" srcId="{424A97F9-6654-4EE1-9620-F7C681A835E7}" destId="{2A1B77A8-28AC-49A5-82B9-E58C5CAFB10F}" srcOrd="5" destOrd="0" parTransId="{55DB3B70-0264-43FB-83CB-0C5E977F997F}" sibTransId="{29E5AE7D-88D3-4A11-9B2F-EBF8F5DF5135}"/>
    <dgm:cxn modelId="{092EF8C4-165B-41BA-82F9-5F30C68A3666}" srcId="{424A97F9-6654-4EE1-9620-F7C681A835E7}" destId="{47AC58B4-C3CB-4AC1-8F1A-906873C2FE4E}" srcOrd="3" destOrd="0" parTransId="{2F91C01F-F902-432F-886B-C866A5A3F910}" sibTransId="{0F4BD1C7-5CF7-4FEC-AC6C-42FAFBADA587}"/>
    <dgm:cxn modelId="{0D45FCCC-BCEF-4DCB-9FA9-C62A47FBA740}" type="presOf" srcId="{80D5C854-4BC9-417A-A9B2-486EC9845AD0}" destId="{1625DD08-01C9-42AA-987E-D12E73201640}" srcOrd="1" destOrd="0" presId="urn:microsoft.com/office/officeart/2011/layout/CircleProcess"/>
    <dgm:cxn modelId="{E4B098D4-ED56-48AF-99B7-D759BD0B366F}" type="presOf" srcId="{47AC58B4-C3CB-4AC1-8F1A-906873C2FE4E}" destId="{CFB9E1D2-71CF-4F3D-BF17-9A05647E1224}" srcOrd="1" destOrd="0" presId="urn:microsoft.com/office/officeart/2011/layout/CircleProcess"/>
    <dgm:cxn modelId="{FFEC19D7-5B95-4461-A9F4-14BD466997DD}" srcId="{424A97F9-6654-4EE1-9620-F7C681A835E7}" destId="{56B2DD95-5CFC-4C9A-AD04-C0B0DC8CEF16}" srcOrd="0" destOrd="0" parTransId="{CCADEEC9-1031-487D-84D5-0AEB5A832DC2}" sibTransId="{4EF81EF8-CA02-4E24-9504-9A31CEE95CE9}"/>
    <dgm:cxn modelId="{227462D7-F4CB-4949-BA45-4FF15D1D2B36}" type="presOf" srcId="{56B2DD95-5CFC-4C9A-AD04-C0B0DC8CEF16}" destId="{EC85100B-9FD1-4D67-A21D-DDB8EB8A4899}" srcOrd="0" destOrd="0" presId="urn:microsoft.com/office/officeart/2011/layout/CircleProcess"/>
    <dgm:cxn modelId="{1948E8E8-B2CA-4F36-9CB7-A06FFED1564C}" type="presOf" srcId="{56B2DD95-5CFC-4C9A-AD04-C0B0DC8CEF16}" destId="{68450F60-F204-4C0E-8637-9B64311F9095}" srcOrd="1" destOrd="0" presId="urn:microsoft.com/office/officeart/2011/layout/CircleProcess"/>
    <dgm:cxn modelId="{5476C1FE-7409-47B8-A184-AB992DC40B06}" type="presOf" srcId="{C2C0B5EB-7133-4C68-9208-6FEC1365185D}" destId="{AFCB7058-64B0-49EE-9489-8C049F84B2A0}" srcOrd="1" destOrd="0" presId="urn:microsoft.com/office/officeart/2011/layout/CircleProcess"/>
    <dgm:cxn modelId="{D5B56E7C-B83A-47F9-AB96-0AEA23A40CF2}" type="presParOf" srcId="{57BBABD3-84ED-49DD-912A-11001DBCA0DC}" destId="{36802480-DF58-4AE9-A601-EF2E24E1B2CC}" srcOrd="0" destOrd="0" presId="urn:microsoft.com/office/officeart/2011/layout/CircleProcess"/>
    <dgm:cxn modelId="{35D1259C-31CD-4F47-9960-CF261027D608}" type="presParOf" srcId="{36802480-DF58-4AE9-A601-EF2E24E1B2CC}" destId="{A7457DB3-0F5B-47A6-8E23-9326481A2515}" srcOrd="0" destOrd="0" presId="urn:microsoft.com/office/officeart/2011/layout/CircleProcess"/>
    <dgm:cxn modelId="{83AE1129-7EE3-4E15-9E52-B27A19AFA02D}" type="presParOf" srcId="{57BBABD3-84ED-49DD-912A-11001DBCA0DC}" destId="{F528D8A8-1D67-4E87-B97C-A1144F40F68A}" srcOrd="1" destOrd="0" presId="urn:microsoft.com/office/officeart/2011/layout/CircleProcess"/>
    <dgm:cxn modelId="{CB5677DE-8323-493F-9FB1-A3BF20881C80}" type="presParOf" srcId="{F528D8A8-1D67-4E87-B97C-A1144F40F68A}" destId="{BB0EE121-FD35-47AD-BA8C-DDD63099DB96}" srcOrd="0" destOrd="0" presId="urn:microsoft.com/office/officeart/2011/layout/CircleProcess"/>
    <dgm:cxn modelId="{9070DD04-FEAC-4922-9954-9780A8B528A9}" type="presParOf" srcId="{57BBABD3-84ED-49DD-912A-11001DBCA0DC}" destId="{7E6761BE-D578-4848-85CD-CAECE3D22D1B}" srcOrd="2" destOrd="0" presId="urn:microsoft.com/office/officeart/2011/layout/CircleProcess"/>
    <dgm:cxn modelId="{33D4D478-03DB-4500-B3CA-059FA8D7FECD}" type="presParOf" srcId="{57BBABD3-84ED-49DD-912A-11001DBCA0DC}" destId="{BD70C02D-58A1-4282-B68D-9ACA808CFBD9}" srcOrd="3" destOrd="0" presId="urn:microsoft.com/office/officeart/2011/layout/CircleProcess"/>
    <dgm:cxn modelId="{461AA4A4-53B7-4543-8E92-A7A5327171E6}" type="presParOf" srcId="{BD70C02D-58A1-4282-B68D-9ACA808CFBD9}" destId="{4E77D76C-EAFA-4412-8B69-D493D4DF4C2C}" srcOrd="0" destOrd="0" presId="urn:microsoft.com/office/officeart/2011/layout/CircleProcess"/>
    <dgm:cxn modelId="{1F70983A-F280-4076-894A-DFA5F48369D5}" type="presParOf" srcId="{57BBABD3-84ED-49DD-912A-11001DBCA0DC}" destId="{6CE98C32-B4BC-4CC4-8908-18743A9A2914}" srcOrd="4" destOrd="0" presId="urn:microsoft.com/office/officeart/2011/layout/CircleProcess"/>
    <dgm:cxn modelId="{B5F175C1-A010-481C-8B3D-A09CC37862DF}" type="presParOf" srcId="{6CE98C32-B4BC-4CC4-8908-18743A9A2914}" destId="{F13E5375-61D9-48DA-A80E-7873050A7447}" srcOrd="0" destOrd="0" presId="urn:microsoft.com/office/officeart/2011/layout/CircleProcess"/>
    <dgm:cxn modelId="{E08D76AD-91C8-4B88-883D-655445D36E37}" type="presParOf" srcId="{57BBABD3-84ED-49DD-912A-11001DBCA0DC}" destId="{1625DD08-01C9-42AA-987E-D12E73201640}" srcOrd="5" destOrd="0" presId="urn:microsoft.com/office/officeart/2011/layout/CircleProcess"/>
    <dgm:cxn modelId="{5BAE3345-8ADC-400B-A207-982B78727948}" type="presParOf" srcId="{57BBABD3-84ED-49DD-912A-11001DBCA0DC}" destId="{1D3414C9-18F8-4412-BD02-6FE57BE7B089}" srcOrd="6" destOrd="0" presId="urn:microsoft.com/office/officeart/2011/layout/CircleProcess"/>
    <dgm:cxn modelId="{E5D72524-7A2A-4D8C-9112-2F3B3D9EC50E}" type="presParOf" srcId="{1D3414C9-18F8-4412-BD02-6FE57BE7B089}" destId="{1862CF15-464B-4B0A-94AF-416B56C95008}" srcOrd="0" destOrd="0" presId="urn:microsoft.com/office/officeart/2011/layout/CircleProcess"/>
    <dgm:cxn modelId="{F527D5B7-0AD9-4F29-9B35-9FF4EADFB8EE}" type="presParOf" srcId="{57BBABD3-84ED-49DD-912A-11001DBCA0DC}" destId="{12F743AD-02C2-4CD8-9662-F4C9BD4EF839}" srcOrd="7" destOrd="0" presId="urn:microsoft.com/office/officeart/2011/layout/CircleProcess"/>
    <dgm:cxn modelId="{F8511170-C5D8-4B52-B979-2C6A7D82E5FE}" type="presParOf" srcId="{12F743AD-02C2-4CD8-9662-F4C9BD4EF839}" destId="{5DBC4ACC-E815-4D40-9B2E-1095588E1070}" srcOrd="0" destOrd="0" presId="urn:microsoft.com/office/officeart/2011/layout/CircleProcess"/>
    <dgm:cxn modelId="{63316280-DC79-4CD1-9B4F-E868F1DE2D5B}" type="presParOf" srcId="{57BBABD3-84ED-49DD-912A-11001DBCA0DC}" destId="{CFB9E1D2-71CF-4F3D-BF17-9A05647E1224}" srcOrd="8" destOrd="0" presId="urn:microsoft.com/office/officeart/2011/layout/CircleProcess"/>
    <dgm:cxn modelId="{580F3779-96CA-4790-879A-56F66C66010B}" type="presParOf" srcId="{57BBABD3-84ED-49DD-912A-11001DBCA0DC}" destId="{5EA2F511-DADF-45A6-A3E6-B549895389B5}" srcOrd="9" destOrd="0" presId="urn:microsoft.com/office/officeart/2011/layout/CircleProcess"/>
    <dgm:cxn modelId="{E65A1CF4-3A5C-49D1-AA0C-428B31C09B99}" type="presParOf" srcId="{5EA2F511-DADF-45A6-A3E6-B549895389B5}" destId="{57D6F80B-DC90-4702-8465-D6EB2150CD07}" srcOrd="0" destOrd="0" presId="urn:microsoft.com/office/officeart/2011/layout/CircleProcess"/>
    <dgm:cxn modelId="{D231D4F1-08BA-4455-BE2E-9D7C7294F0F4}" type="presParOf" srcId="{57BBABD3-84ED-49DD-912A-11001DBCA0DC}" destId="{D0D7954E-9041-440E-A59C-68260F1DC264}" srcOrd="10" destOrd="0" presId="urn:microsoft.com/office/officeart/2011/layout/CircleProcess"/>
    <dgm:cxn modelId="{8D50FED7-7F4D-49CC-9B7D-0BC98AD3796B}" type="presParOf" srcId="{D0D7954E-9041-440E-A59C-68260F1DC264}" destId="{36E48F9F-77A1-4B11-AA05-3531B3293DBB}" srcOrd="0" destOrd="0" presId="urn:microsoft.com/office/officeart/2011/layout/CircleProcess"/>
    <dgm:cxn modelId="{05C46F5D-C334-45F9-87DD-58B1655C8F5D}" type="presParOf" srcId="{57BBABD3-84ED-49DD-912A-11001DBCA0DC}" destId="{2AAF3944-655C-4358-81E3-8A465FBC32DD}" srcOrd="11" destOrd="0" presId="urn:microsoft.com/office/officeart/2011/layout/CircleProcess"/>
    <dgm:cxn modelId="{410F0F65-EB4D-47E2-A790-344291878495}" type="presParOf" srcId="{57BBABD3-84ED-49DD-912A-11001DBCA0DC}" destId="{550ED6A7-7D96-4A4A-9775-788D4BC231A7}" srcOrd="12" destOrd="0" presId="urn:microsoft.com/office/officeart/2011/layout/CircleProcess"/>
    <dgm:cxn modelId="{3CA260EB-E848-4A34-9519-3F1D7058B08C}" type="presParOf" srcId="{550ED6A7-7D96-4A4A-9775-788D4BC231A7}" destId="{01974187-1261-4800-B7A2-DB4888506D8F}" srcOrd="0" destOrd="0" presId="urn:microsoft.com/office/officeart/2011/layout/CircleProcess"/>
    <dgm:cxn modelId="{7BC7C6DB-DCCC-4363-9C5E-E2628FE3B0C2}" type="presParOf" srcId="{57BBABD3-84ED-49DD-912A-11001DBCA0DC}" destId="{D6B71C02-5551-4C0F-8B10-C6CA05CDE60A}" srcOrd="13" destOrd="0" presId="urn:microsoft.com/office/officeart/2011/layout/CircleProcess"/>
    <dgm:cxn modelId="{1B29F9E9-6E84-4D42-94CC-E15A174739F3}" type="presParOf" srcId="{D6B71C02-5551-4C0F-8B10-C6CA05CDE60A}" destId="{B97B4C95-E025-408F-909B-97A1FBE21A97}" srcOrd="0" destOrd="0" presId="urn:microsoft.com/office/officeart/2011/layout/CircleProcess"/>
    <dgm:cxn modelId="{6A6CA30A-FA00-4893-812E-2361BCCC27B4}" type="presParOf" srcId="{57BBABD3-84ED-49DD-912A-11001DBCA0DC}" destId="{AFCB7058-64B0-49EE-9489-8C049F84B2A0}" srcOrd="14" destOrd="0" presId="urn:microsoft.com/office/officeart/2011/layout/CircleProcess"/>
    <dgm:cxn modelId="{FFA28B47-0AB2-4616-84B8-6DA54C8B7E9A}" type="presParOf" srcId="{57BBABD3-84ED-49DD-912A-11001DBCA0DC}" destId="{38E0FDDB-761B-490C-B052-81A7BD644037}" srcOrd="15" destOrd="0" presId="urn:microsoft.com/office/officeart/2011/layout/CircleProcess"/>
    <dgm:cxn modelId="{8B3DF8B6-0D3D-49BE-A669-C5E8ED219C3A}" type="presParOf" srcId="{38E0FDDB-761B-490C-B052-81A7BD644037}" destId="{DE185EF8-EF99-4571-8B62-424D59484D7D}" srcOrd="0" destOrd="0" presId="urn:microsoft.com/office/officeart/2011/layout/CircleProcess"/>
    <dgm:cxn modelId="{55AF481B-D8BE-4B75-9C08-AF15F163FFAE}" type="presParOf" srcId="{57BBABD3-84ED-49DD-912A-11001DBCA0DC}" destId="{D38B222A-1805-4B8D-B940-8EDFAE9EA12B}" srcOrd="16" destOrd="0" presId="urn:microsoft.com/office/officeart/2011/layout/CircleProcess"/>
    <dgm:cxn modelId="{87F63461-F018-4705-BE88-71EDC9DD4902}" type="presParOf" srcId="{D38B222A-1805-4B8D-B940-8EDFAE9EA12B}" destId="{EC85100B-9FD1-4D67-A21D-DDB8EB8A4899}" srcOrd="0" destOrd="0" presId="urn:microsoft.com/office/officeart/2011/layout/CircleProcess"/>
    <dgm:cxn modelId="{55C3D654-36C3-4D3A-9664-651A90F17745}" type="presParOf" srcId="{57BBABD3-84ED-49DD-912A-11001DBCA0DC}" destId="{68450F60-F204-4C0E-8637-9B64311F9095}" srcOrd="17"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1413A-39C8-4F94-8498-E4F5A4C96047}">
      <dsp:nvSpPr>
        <dsp:cNvPr id="0" name=""/>
        <dsp:cNvSpPr/>
      </dsp:nvSpPr>
      <dsp:spPr>
        <a:xfrm>
          <a:off x="827221" y="0"/>
          <a:ext cx="9375172" cy="3634486"/>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67ADB-6DEB-43C7-955A-42C888613011}">
      <dsp:nvSpPr>
        <dsp:cNvPr id="0" name=""/>
        <dsp:cNvSpPr/>
      </dsp:nvSpPr>
      <dsp:spPr>
        <a:xfrm>
          <a:off x="3029" y="1090345"/>
          <a:ext cx="1763769" cy="1453794"/>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Marks &amp; Spencer (M&amp;S)</a:t>
          </a:r>
        </a:p>
      </dsp:txBody>
      <dsp:txXfrm>
        <a:off x="73997" y="1161313"/>
        <a:ext cx="1621833" cy="1311858"/>
      </dsp:txXfrm>
    </dsp:sp>
    <dsp:sp modelId="{E783E88D-C8EF-40BE-A51B-34A90EB2221C}">
      <dsp:nvSpPr>
        <dsp:cNvPr id="0" name=""/>
        <dsp:cNvSpPr/>
      </dsp:nvSpPr>
      <dsp:spPr>
        <a:xfrm>
          <a:off x="1854986" y="1090345"/>
          <a:ext cx="1763769" cy="1453794"/>
        </a:xfrm>
        <a:prstGeom prst="roundRect">
          <a:avLst/>
        </a:prstGeom>
        <a:solidFill>
          <a:schemeClr val="accent5">
            <a:hueOff val="471357"/>
            <a:satOff val="-2254"/>
            <a:lumOff val="2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Digital Transformation Program</a:t>
          </a:r>
        </a:p>
      </dsp:txBody>
      <dsp:txXfrm>
        <a:off x="1925954" y="1161313"/>
        <a:ext cx="1621833" cy="1311858"/>
      </dsp:txXfrm>
    </dsp:sp>
    <dsp:sp modelId="{F9108412-8BC1-4C68-8C3F-DAB6039784BD}">
      <dsp:nvSpPr>
        <dsp:cNvPr id="0" name=""/>
        <dsp:cNvSpPr/>
      </dsp:nvSpPr>
      <dsp:spPr>
        <a:xfrm>
          <a:off x="3706944" y="1090345"/>
          <a:ext cx="1763769" cy="1453794"/>
        </a:xfrm>
        <a:prstGeom prst="roundRect">
          <a:avLst/>
        </a:prstGeom>
        <a:solidFill>
          <a:schemeClr val="accent5">
            <a:hueOff val="942713"/>
            <a:satOff val="-4508"/>
            <a:lumOff val="494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Recruitment and Selection Strategy</a:t>
          </a:r>
        </a:p>
      </dsp:txBody>
      <dsp:txXfrm>
        <a:off x="3777912" y="1161313"/>
        <a:ext cx="1621833" cy="1311858"/>
      </dsp:txXfrm>
    </dsp:sp>
    <dsp:sp modelId="{7AB5C2D2-1AA8-47CB-AB49-909A130E45EE}">
      <dsp:nvSpPr>
        <dsp:cNvPr id="0" name=""/>
        <dsp:cNvSpPr/>
      </dsp:nvSpPr>
      <dsp:spPr>
        <a:xfrm>
          <a:off x="5558901" y="1090345"/>
          <a:ext cx="1763769" cy="1453794"/>
        </a:xfrm>
        <a:prstGeom prst="roundRect">
          <a:avLst/>
        </a:prstGeom>
        <a:solidFill>
          <a:schemeClr val="accent5">
            <a:hueOff val="1414070"/>
            <a:satOff val="-6762"/>
            <a:lumOff val="74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Human Resource Management</a:t>
          </a:r>
        </a:p>
      </dsp:txBody>
      <dsp:txXfrm>
        <a:off x="5629869" y="1161313"/>
        <a:ext cx="1621833" cy="1311858"/>
      </dsp:txXfrm>
    </dsp:sp>
    <dsp:sp modelId="{6E056368-BC26-42C6-989C-0EA3A8CD68CD}">
      <dsp:nvSpPr>
        <dsp:cNvPr id="0" name=""/>
        <dsp:cNvSpPr/>
      </dsp:nvSpPr>
      <dsp:spPr>
        <a:xfrm>
          <a:off x="7410859" y="1090345"/>
          <a:ext cx="1763769" cy="1453794"/>
        </a:xfrm>
        <a:prstGeom prst="roundRect">
          <a:avLst/>
        </a:prstGeom>
        <a:solidFill>
          <a:schemeClr val="accent5">
            <a:hueOff val="1885427"/>
            <a:satOff val="-9016"/>
            <a:lumOff val="988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Presented by: HR Manager</a:t>
          </a:r>
        </a:p>
      </dsp:txBody>
      <dsp:txXfrm>
        <a:off x="7481827" y="1161313"/>
        <a:ext cx="1621833" cy="1311858"/>
      </dsp:txXfrm>
    </dsp:sp>
    <dsp:sp modelId="{860419F9-C229-45A6-B83C-3A50A62256AF}">
      <dsp:nvSpPr>
        <dsp:cNvPr id="0" name=""/>
        <dsp:cNvSpPr/>
      </dsp:nvSpPr>
      <dsp:spPr>
        <a:xfrm>
          <a:off x="9262816" y="1090345"/>
          <a:ext cx="1763769" cy="1453794"/>
        </a:xfrm>
        <a:prstGeom prst="roundRect">
          <a:avLst/>
        </a:prstGeom>
        <a:solidFill>
          <a:schemeClr val="accent5">
            <a:hueOff val="2356783"/>
            <a:satOff val="-11270"/>
            <a:lumOff val="12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Slide Presentation – M&amp;S – [Date of presentation] – HR Officer</a:t>
          </a:r>
        </a:p>
      </dsp:txBody>
      <dsp:txXfrm>
        <a:off x="9333784" y="1161313"/>
        <a:ext cx="1621833" cy="1311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1C71F-CC29-4508-85BD-CF64A7F2669B}">
      <dsp:nvSpPr>
        <dsp:cNvPr id="0" name=""/>
        <dsp:cNvSpPr/>
      </dsp:nvSpPr>
      <dsp:spPr>
        <a:xfrm>
          <a:off x="0" y="113854"/>
          <a:ext cx="11029615" cy="397800"/>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1. Introduction to M&amp;S Transformation</a:t>
          </a:r>
        </a:p>
      </dsp:txBody>
      <dsp:txXfrm>
        <a:off x="19419" y="133273"/>
        <a:ext cx="10990777" cy="358962"/>
      </dsp:txXfrm>
    </dsp:sp>
    <dsp:sp modelId="{52774362-A9D3-4698-AC21-ED0D5F337EB6}">
      <dsp:nvSpPr>
        <dsp:cNvPr id="0" name=""/>
        <dsp:cNvSpPr/>
      </dsp:nvSpPr>
      <dsp:spPr>
        <a:xfrm>
          <a:off x="0" y="560614"/>
          <a:ext cx="11029615" cy="397800"/>
        </a:xfrm>
        <a:prstGeom prst="roundRect">
          <a:avLst/>
        </a:prstGeom>
        <a:solidFill>
          <a:schemeClr val="accent3">
            <a:hueOff val="-123406"/>
            <a:satOff val="-2167"/>
            <a:lumOff val="-3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2. Job Analysis</a:t>
          </a:r>
        </a:p>
      </dsp:txBody>
      <dsp:txXfrm>
        <a:off x="19419" y="580033"/>
        <a:ext cx="10990777" cy="358962"/>
      </dsp:txXfrm>
    </dsp:sp>
    <dsp:sp modelId="{43688931-B273-4AA0-8A38-89038B3EC505}">
      <dsp:nvSpPr>
        <dsp:cNvPr id="0" name=""/>
        <dsp:cNvSpPr/>
      </dsp:nvSpPr>
      <dsp:spPr>
        <a:xfrm>
          <a:off x="0" y="1007374"/>
          <a:ext cx="11029615" cy="397800"/>
        </a:xfrm>
        <a:prstGeom prst="roundRect">
          <a:avLst/>
        </a:prstGeom>
        <a:solidFill>
          <a:schemeClr val="accent3">
            <a:hueOff val="-246813"/>
            <a:satOff val="-4334"/>
            <a:lumOff val="-7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3. Job Description and Person Specification</a:t>
          </a:r>
        </a:p>
      </dsp:txBody>
      <dsp:txXfrm>
        <a:off x="19419" y="1026793"/>
        <a:ext cx="10990777" cy="358962"/>
      </dsp:txXfrm>
    </dsp:sp>
    <dsp:sp modelId="{4E659B8F-09AE-441B-88A7-771C0BA093FE}">
      <dsp:nvSpPr>
        <dsp:cNvPr id="0" name=""/>
        <dsp:cNvSpPr/>
      </dsp:nvSpPr>
      <dsp:spPr>
        <a:xfrm>
          <a:off x="0" y="1454134"/>
          <a:ext cx="11029615" cy="397800"/>
        </a:xfrm>
        <a:prstGeom prst="roundRect">
          <a:avLst/>
        </a:prstGeom>
        <a:solidFill>
          <a:schemeClr val="accent3">
            <a:hueOff val="-370219"/>
            <a:satOff val="-6501"/>
            <a:lumOff val="-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4. Recruitment Advertising through Indeed UK</a:t>
          </a:r>
        </a:p>
      </dsp:txBody>
      <dsp:txXfrm>
        <a:off x="19419" y="1473553"/>
        <a:ext cx="10990777" cy="358962"/>
      </dsp:txXfrm>
    </dsp:sp>
    <dsp:sp modelId="{375D9D0C-185B-43DC-8B72-9253A0636C9D}">
      <dsp:nvSpPr>
        <dsp:cNvPr id="0" name=""/>
        <dsp:cNvSpPr/>
      </dsp:nvSpPr>
      <dsp:spPr>
        <a:xfrm>
          <a:off x="0" y="1900894"/>
          <a:ext cx="11029615" cy="397800"/>
        </a:xfrm>
        <a:prstGeom prst="roundRect">
          <a:avLst/>
        </a:prstGeom>
        <a:solidFill>
          <a:schemeClr val="accent3">
            <a:hueOff val="-493625"/>
            <a:satOff val="-8668"/>
            <a:lumOff val="-15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5. Interviewing Techniques and Processes</a:t>
          </a:r>
        </a:p>
      </dsp:txBody>
      <dsp:txXfrm>
        <a:off x="19419" y="1920313"/>
        <a:ext cx="10990777" cy="358962"/>
      </dsp:txXfrm>
    </dsp:sp>
    <dsp:sp modelId="{45008290-8F1B-4A7D-8DB4-F18ADDA3D941}">
      <dsp:nvSpPr>
        <dsp:cNvPr id="0" name=""/>
        <dsp:cNvSpPr/>
      </dsp:nvSpPr>
      <dsp:spPr>
        <a:xfrm>
          <a:off x="0" y="2347654"/>
          <a:ext cx="11029615" cy="397800"/>
        </a:xfrm>
        <a:prstGeom prst="roundRect">
          <a:avLst/>
        </a:prstGeom>
        <a:solidFill>
          <a:schemeClr val="accent3">
            <a:hueOff val="-617032"/>
            <a:satOff val="-10836"/>
            <a:lumOff val="-19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5.1 Structured Interview</a:t>
          </a:r>
        </a:p>
      </dsp:txBody>
      <dsp:txXfrm>
        <a:off x="19419" y="2367073"/>
        <a:ext cx="10990777" cy="358962"/>
      </dsp:txXfrm>
    </dsp:sp>
    <dsp:sp modelId="{333A892D-C8F7-4EE7-9DA4-1CC7D4132652}">
      <dsp:nvSpPr>
        <dsp:cNvPr id="0" name=""/>
        <dsp:cNvSpPr/>
      </dsp:nvSpPr>
      <dsp:spPr>
        <a:xfrm>
          <a:off x="0" y="2794414"/>
          <a:ext cx="11029615" cy="397800"/>
        </a:xfrm>
        <a:prstGeom prst="roundRect">
          <a:avLst/>
        </a:prstGeom>
        <a:solidFill>
          <a:schemeClr val="accent3">
            <a:hueOff val="-740438"/>
            <a:satOff val="-13003"/>
            <a:lumOff val="-23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5.2 Competency Based Interview</a:t>
          </a:r>
        </a:p>
      </dsp:txBody>
      <dsp:txXfrm>
        <a:off x="19419" y="2813833"/>
        <a:ext cx="10990777" cy="358962"/>
      </dsp:txXfrm>
    </dsp:sp>
    <dsp:sp modelId="{2065992E-AFEF-4DE0-A949-D46481319EF3}">
      <dsp:nvSpPr>
        <dsp:cNvPr id="0" name=""/>
        <dsp:cNvSpPr/>
      </dsp:nvSpPr>
      <dsp:spPr>
        <a:xfrm>
          <a:off x="0" y="3241174"/>
          <a:ext cx="11029615" cy="397800"/>
        </a:xfrm>
        <a:prstGeom prst="roundRect">
          <a:avLst/>
        </a:prstGeom>
        <a:solidFill>
          <a:schemeClr val="accent3">
            <a:hueOff val="-863844"/>
            <a:satOff val="-15170"/>
            <a:lumOff val="-27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5.3 Panel Interview</a:t>
          </a:r>
        </a:p>
      </dsp:txBody>
      <dsp:txXfrm>
        <a:off x="19419" y="3260593"/>
        <a:ext cx="10990777" cy="358962"/>
      </dsp:txXfrm>
    </dsp:sp>
    <dsp:sp modelId="{FA8FFB02-26A0-400E-953A-13D47CD2F211}">
      <dsp:nvSpPr>
        <dsp:cNvPr id="0" name=""/>
        <dsp:cNvSpPr/>
      </dsp:nvSpPr>
      <dsp:spPr>
        <a:xfrm>
          <a:off x="0" y="3687934"/>
          <a:ext cx="11029615" cy="397800"/>
        </a:xfrm>
        <a:prstGeom prst="roundRect">
          <a:avLst/>
        </a:prstGeom>
        <a:solidFill>
          <a:schemeClr val="accent3">
            <a:hueOff val="-987251"/>
            <a:satOff val="-17337"/>
            <a:lumOff val="-31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5.4 Questioning Techniques</a:t>
          </a:r>
        </a:p>
      </dsp:txBody>
      <dsp:txXfrm>
        <a:off x="19419" y="3707353"/>
        <a:ext cx="10990777" cy="358962"/>
      </dsp:txXfrm>
    </dsp:sp>
    <dsp:sp modelId="{CC99618A-0BE6-4550-915D-2699F9DBFDB1}">
      <dsp:nvSpPr>
        <dsp:cNvPr id="0" name=""/>
        <dsp:cNvSpPr/>
      </dsp:nvSpPr>
      <dsp:spPr>
        <a:xfrm>
          <a:off x="0" y="4134694"/>
          <a:ext cx="11029615" cy="397800"/>
        </a:xfrm>
        <a:prstGeom prst="roundRect">
          <a:avLst/>
        </a:prstGeom>
        <a:solidFill>
          <a:schemeClr val="accent3">
            <a:hueOff val="-1110657"/>
            <a:satOff val="-19504"/>
            <a:lumOff val="-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5.5 Face to Face vs Virtual Interviews</a:t>
          </a:r>
        </a:p>
      </dsp:txBody>
      <dsp:txXfrm>
        <a:off x="19419" y="4154113"/>
        <a:ext cx="10990777" cy="358962"/>
      </dsp:txXfrm>
    </dsp:sp>
    <dsp:sp modelId="{6DA0E53C-14B9-4C51-93C7-8509BBFDD02E}">
      <dsp:nvSpPr>
        <dsp:cNvPr id="0" name=""/>
        <dsp:cNvSpPr/>
      </dsp:nvSpPr>
      <dsp:spPr>
        <a:xfrm>
          <a:off x="0" y="4581454"/>
          <a:ext cx="11029615" cy="397800"/>
        </a:xfrm>
        <a:prstGeom prst="roundRect">
          <a:avLst/>
        </a:prstGeom>
        <a:solidFill>
          <a:schemeClr val="accent3">
            <a:hueOff val="-1234063"/>
            <a:satOff val="-21671"/>
            <a:lumOff val="-39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endParaRPr lang="en-IN" sz="1700" kern="1200" dirty="0">
            <a:latin typeface="Arial" panose="020B0604020202020204" pitchFamily="34" charset="0"/>
            <a:cs typeface="Arial" panose="020B0604020202020204" pitchFamily="34" charset="0"/>
          </a:endParaRPr>
        </a:p>
      </dsp:txBody>
      <dsp:txXfrm>
        <a:off x="19419" y="4600873"/>
        <a:ext cx="10990777" cy="3589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2DF04-13F9-43D9-878A-531D7E8E7C0F}">
      <dsp:nvSpPr>
        <dsp:cNvPr id="0" name=""/>
        <dsp:cNvSpPr/>
      </dsp:nvSpPr>
      <dsp:spPr>
        <a:xfrm>
          <a:off x="0" y="1090345"/>
          <a:ext cx="5275078" cy="145379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B22E4-1B66-4C2A-AD7A-4D164170CA4B}">
      <dsp:nvSpPr>
        <dsp:cNvPr id="0" name=""/>
        <dsp:cNvSpPr/>
      </dsp:nvSpPr>
      <dsp:spPr>
        <a:xfrm>
          <a:off x="1303" y="0"/>
          <a:ext cx="759193" cy="145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Identifying Organisational Requirements</a:t>
          </a:r>
          <a:endParaRPr lang="en-IN" sz="1200" kern="1200" dirty="0">
            <a:latin typeface="Arial" panose="020B0604020202020204" pitchFamily="34" charset="0"/>
            <a:cs typeface="Arial" panose="020B0604020202020204" pitchFamily="34" charset="0"/>
          </a:endParaRPr>
        </a:p>
      </dsp:txBody>
      <dsp:txXfrm>
        <a:off x="1303" y="0"/>
        <a:ext cx="759193" cy="1453794"/>
      </dsp:txXfrm>
    </dsp:sp>
    <dsp:sp modelId="{1792ECD3-AF1A-437E-A8C0-EC724E965873}">
      <dsp:nvSpPr>
        <dsp:cNvPr id="0" name=""/>
        <dsp:cNvSpPr/>
      </dsp:nvSpPr>
      <dsp:spPr>
        <a:xfrm>
          <a:off x="199176" y="1635518"/>
          <a:ext cx="363448" cy="363448"/>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DCCD2A-A708-494E-8347-0135C04C6B50}">
      <dsp:nvSpPr>
        <dsp:cNvPr id="0" name=""/>
        <dsp:cNvSpPr/>
      </dsp:nvSpPr>
      <dsp:spPr>
        <a:xfrm>
          <a:off x="798457" y="2180691"/>
          <a:ext cx="759193" cy="145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Examines job responsibilities</a:t>
          </a:r>
          <a:endParaRPr lang="en-IN" sz="1200" kern="1200" dirty="0">
            <a:latin typeface="Arial" panose="020B0604020202020204" pitchFamily="34" charset="0"/>
            <a:cs typeface="Arial" panose="020B0604020202020204" pitchFamily="34" charset="0"/>
          </a:endParaRPr>
        </a:p>
      </dsp:txBody>
      <dsp:txXfrm>
        <a:off x="798457" y="2180691"/>
        <a:ext cx="759193" cy="1453794"/>
      </dsp:txXfrm>
    </dsp:sp>
    <dsp:sp modelId="{C6CAC8EF-4CD8-47A2-9FC2-E2C15312A62A}">
      <dsp:nvSpPr>
        <dsp:cNvPr id="0" name=""/>
        <dsp:cNvSpPr/>
      </dsp:nvSpPr>
      <dsp:spPr>
        <a:xfrm>
          <a:off x="996330" y="1635518"/>
          <a:ext cx="363448" cy="363448"/>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40750D-8764-40E6-A745-2EED5EB6055A}">
      <dsp:nvSpPr>
        <dsp:cNvPr id="0" name=""/>
        <dsp:cNvSpPr/>
      </dsp:nvSpPr>
      <dsp:spPr>
        <a:xfrm>
          <a:off x="1595611" y="0"/>
          <a:ext cx="759193" cy="145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Identifies required competencies (Hong, 2024)</a:t>
          </a:r>
          <a:endParaRPr lang="en-IN" sz="1200" kern="1200" dirty="0">
            <a:latin typeface="Arial" panose="020B0604020202020204" pitchFamily="34" charset="0"/>
            <a:cs typeface="Arial" panose="020B0604020202020204" pitchFamily="34" charset="0"/>
          </a:endParaRPr>
        </a:p>
      </dsp:txBody>
      <dsp:txXfrm>
        <a:off x="1595611" y="0"/>
        <a:ext cx="759193" cy="1453794"/>
      </dsp:txXfrm>
    </dsp:sp>
    <dsp:sp modelId="{0C51F7BC-9647-4A0D-A5D9-3901F0051F56}">
      <dsp:nvSpPr>
        <dsp:cNvPr id="0" name=""/>
        <dsp:cNvSpPr/>
      </dsp:nvSpPr>
      <dsp:spPr>
        <a:xfrm>
          <a:off x="1793483" y="1635518"/>
          <a:ext cx="363448" cy="363448"/>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E435CA-73BB-4D37-B1F9-9F91736DB363}">
      <dsp:nvSpPr>
        <dsp:cNvPr id="0" name=""/>
        <dsp:cNvSpPr/>
      </dsp:nvSpPr>
      <dsp:spPr>
        <a:xfrm>
          <a:off x="2392764" y="2180691"/>
          <a:ext cx="759193" cy="145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Determines performance standards</a:t>
          </a:r>
          <a:endParaRPr lang="en-IN" sz="1200" kern="1200" dirty="0">
            <a:latin typeface="Arial" panose="020B0604020202020204" pitchFamily="34" charset="0"/>
            <a:cs typeface="Arial" panose="020B0604020202020204" pitchFamily="34" charset="0"/>
          </a:endParaRPr>
        </a:p>
      </dsp:txBody>
      <dsp:txXfrm>
        <a:off x="2392764" y="2180691"/>
        <a:ext cx="759193" cy="1453794"/>
      </dsp:txXfrm>
    </dsp:sp>
    <dsp:sp modelId="{BE9B0FB1-5E62-4D3C-9F62-618AE25C98F9}">
      <dsp:nvSpPr>
        <dsp:cNvPr id="0" name=""/>
        <dsp:cNvSpPr/>
      </dsp:nvSpPr>
      <dsp:spPr>
        <a:xfrm>
          <a:off x="2590637" y="1635518"/>
          <a:ext cx="363448" cy="363448"/>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80B2FE-B40D-49BE-88D0-4E58FF2DF2BB}">
      <dsp:nvSpPr>
        <dsp:cNvPr id="0" name=""/>
        <dsp:cNvSpPr/>
      </dsp:nvSpPr>
      <dsp:spPr>
        <a:xfrm>
          <a:off x="3189918" y="0"/>
          <a:ext cx="759193" cy="145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Supports workforce planning</a:t>
          </a:r>
          <a:endParaRPr lang="en-IN" sz="1200" kern="1200" dirty="0">
            <a:latin typeface="Arial" panose="020B0604020202020204" pitchFamily="34" charset="0"/>
            <a:cs typeface="Arial" panose="020B0604020202020204" pitchFamily="34" charset="0"/>
          </a:endParaRPr>
        </a:p>
      </dsp:txBody>
      <dsp:txXfrm>
        <a:off x="3189918" y="0"/>
        <a:ext cx="759193" cy="1453794"/>
      </dsp:txXfrm>
    </dsp:sp>
    <dsp:sp modelId="{C59CB8D6-8B3D-4C9E-A033-5420367C309A}">
      <dsp:nvSpPr>
        <dsp:cNvPr id="0" name=""/>
        <dsp:cNvSpPr/>
      </dsp:nvSpPr>
      <dsp:spPr>
        <a:xfrm>
          <a:off x="3387791" y="1635518"/>
          <a:ext cx="363448" cy="363448"/>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6D334E-180D-4BE3-922E-2B182038DC51}">
      <dsp:nvSpPr>
        <dsp:cNvPr id="0" name=""/>
        <dsp:cNvSpPr/>
      </dsp:nvSpPr>
      <dsp:spPr>
        <a:xfrm>
          <a:off x="3987072" y="2180691"/>
          <a:ext cx="759193" cy="1453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Reduces recruitment errors</a:t>
          </a:r>
          <a:endParaRPr lang="en-IN" sz="1200" kern="1200" dirty="0">
            <a:latin typeface="Arial" panose="020B0604020202020204" pitchFamily="34" charset="0"/>
            <a:cs typeface="Arial" panose="020B0604020202020204" pitchFamily="34" charset="0"/>
          </a:endParaRPr>
        </a:p>
      </dsp:txBody>
      <dsp:txXfrm>
        <a:off x="3987072" y="2180691"/>
        <a:ext cx="759193" cy="1453794"/>
      </dsp:txXfrm>
    </dsp:sp>
    <dsp:sp modelId="{D361027F-8207-4D97-87C1-2D3999BF6A9F}">
      <dsp:nvSpPr>
        <dsp:cNvPr id="0" name=""/>
        <dsp:cNvSpPr/>
      </dsp:nvSpPr>
      <dsp:spPr>
        <a:xfrm>
          <a:off x="4184944" y="1635518"/>
          <a:ext cx="363448" cy="363448"/>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D7BA5-6E26-4C16-821E-56A5C17A966B}">
      <dsp:nvSpPr>
        <dsp:cNvPr id="0" name=""/>
        <dsp:cNvSpPr/>
      </dsp:nvSpPr>
      <dsp:spPr>
        <a:xfrm>
          <a:off x="445319" y="0"/>
          <a:ext cx="5046955" cy="381498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0B81B-65E8-42C3-9A4F-59B5C02863C5}">
      <dsp:nvSpPr>
        <dsp:cNvPr id="0" name=""/>
        <dsp:cNvSpPr/>
      </dsp:nvSpPr>
      <dsp:spPr>
        <a:xfrm>
          <a:off x="5436" y="1144494"/>
          <a:ext cx="985733" cy="1525992"/>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Outline what the perfect candidate looks like Describe the "ideal candidate.</a:t>
          </a:r>
          <a:endParaRPr lang="en-IN" sz="1100" kern="1200" dirty="0">
            <a:latin typeface="Arial" panose="020B0604020202020204" pitchFamily="34" charset="0"/>
            <a:cs typeface="Arial" panose="020B0604020202020204" pitchFamily="34" charset="0"/>
          </a:endParaRPr>
        </a:p>
      </dsp:txBody>
      <dsp:txXfrm>
        <a:off x="53556" y="1192614"/>
        <a:ext cx="889493" cy="1429752"/>
      </dsp:txXfrm>
    </dsp:sp>
    <dsp:sp modelId="{73206F7A-C3BB-4238-8604-4AA47277483A}">
      <dsp:nvSpPr>
        <dsp:cNvPr id="0" name=""/>
        <dsp:cNvSpPr/>
      </dsp:nvSpPr>
      <dsp:spPr>
        <a:xfrm>
          <a:off x="993633" y="1144494"/>
          <a:ext cx="985733" cy="1525992"/>
        </a:xfrm>
        <a:prstGeom prst="roundRect">
          <a:avLst/>
        </a:prstGeom>
        <a:solidFill>
          <a:schemeClr val="accent5">
            <a:hueOff val="471357"/>
            <a:satOff val="-2254"/>
            <a:lumOff val="2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Job description outlines duties</a:t>
          </a:r>
          <a:endParaRPr lang="en-IN" sz="1100" kern="1200" dirty="0">
            <a:latin typeface="Arial" panose="020B0604020202020204" pitchFamily="34" charset="0"/>
            <a:cs typeface="Arial" panose="020B0604020202020204" pitchFamily="34" charset="0"/>
          </a:endParaRPr>
        </a:p>
      </dsp:txBody>
      <dsp:txXfrm>
        <a:off x="1041753" y="1192614"/>
        <a:ext cx="889493" cy="1429752"/>
      </dsp:txXfrm>
    </dsp:sp>
    <dsp:sp modelId="{46441545-E14F-466D-9C4E-DC5245CF6C41}">
      <dsp:nvSpPr>
        <dsp:cNvPr id="0" name=""/>
        <dsp:cNvSpPr/>
      </dsp:nvSpPr>
      <dsp:spPr>
        <a:xfrm>
          <a:off x="1981831" y="1144494"/>
          <a:ext cx="985733" cy="1525992"/>
        </a:xfrm>
        <a:prstGeom prst="roundRect">
          <a:avLst/>
        </a:prstGeom>
        <a:solidFill>
          <a:schemeClr val="accent5">
            <a:hueOff val="942713"/>
            <a:satOff val="-4508"/>
            <a:lumOff val="494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Person specification identifies skills</a:t>
          </a:r>
          <a:endParaRPr lang="en-IN" sz="1200" kern="1200" dirty="0">
            <a:latin typeface="Arial" panose="020B0604020202020204" pitchFamily="34" charset="0"/>
            <a:cs typeface="Arial" panose="020B0604020202020204" pitchFamily="34" charset="0"/>
          </a:endParaRPr>
        </a:p>
      </dsp:txBody>
      <dsp:txXfrm>
        <a:off x="2029951" y="1192614"/>
        <a:ext cx="889493" cy="1429752"/>
      </dsp:txXfrm>
    </dsp:sp>
    <dsp:sp modelId="{EEAA8993-F280-4F15-89B0-DD21E4097970}">
      <dsp:nvSpPr>
        <dsp:cNvPr id="0" name=""/>
        <dsp:cNvSpPr/>
      </dsp:nvSpPr>
      <dsp:spPr>
        <a:xfrm>
          <a:off x="2970029" y="1144494"/>
          <a:ext cx="985733" cy="1525992"/>
        </a:xfrm>
        <a:prstGeom prst="roundRect">
          <a:avLst/>
        </a:prstGeom>
        <a:solidFill>
          <a:schemeClr val="accent5">
            <a:hueOff val="1414070"/>
            <a:satOff val="-6762"/>
            <a:lumOff val="74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Clarifies role expectations</a:t>
          </a:r>
          <a:endParaRPr lang="en-IN" sz="1100" kern="1200" dirty="0">
            <a:latin typeface="Arial" panose="020B0604020202020204" pitchFamily="34" charset="0"/>
            <a:cs typeface="Arial" panose="020B0604020202020204" pitchFamily="34" charset="0"/>
          </a:endParaRPr>
        </a:p>
      </dsp:txBody>
      <dsp:txXfrm>
        <a:off x="3018149" y="1192614"/>
        <a:ext cx="889493" cy="1429752"/>
      </dsp:txXfrm>
    </dsp:sp>
    <dsp:sp modelId="{E4A69ABD-63F8-4542-A217-87FD0675A22C}">
      <dsp:nvSpPr>
        <dsp:cNvPr id="0" name=""/>
        <dsp:cNvSpPr/>
      </dsp:nvSpPr>
      <dsp:spPr>
        <a:xfrm>
          <a:off x="3958227" y="1144494"/>
          <a:ext cx="985733" cy="1525992"/>
        </a:xfrm>
        <a:prstGeom prst="roundRect">
          <a:avLst/>
        </a:prstGeom>
        <a:solidFill>
          <a:schemeClr val="accent5">
            <a:hueOff val="1885427"/>
            <a:satOff val="-9016"/>
            <a:lumOff val="988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Supports fair assessment (Gunduz and Scott, 2026)</a:t>
          </a:r>
          <a:endParaRPr lang="en-IN" sz="1000" kern="1200" dirty="0">
            <a:latin typeface="Arial" panose="020B0604020202020204" pitchFamily="34" charset="0"/>
            <a:cs typeface="Arial" panose="020B0604020202020204" pitchFamily="34" charset="0"/>
          </a:endParaRPr>
        </a:p>
      </dsp:txBody>
      <dsp:txXfrm>
        <a:off x="4006347" y="1192614"/>
        <a:ext cx="889493" cy="1429752"/>
      </dsp:txXfrm>
    </dsp:sp>
    <dsp:sp modelId="{71145076-AA44-49C1-952C-A09D850D2D44}">
      <dsp:nvSpPr>
        <dsp:cNvPr id="0" name=""/>
        <dsp:cNvSpPr/>
      </dsp:nvSpPr>
      <dsp:spPr>
        <a:xfrm>
          <a:off x="4946425" y="1144494"/>
          <a:ext cx="985733" cy="1525992"/>
        </a:xfrm>
        <a:prstGeom prst="roundRect">
          <a:avLst/>
        </a:prstGeom>
        <a:solidFill>
          <a:schemeClr val="accent5">
            <a:hueOff val="2356783"/>
            <a:satOff val="-11270"/>
            <a:lumOff val="12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Improves hiring accuracy</a:t>
          </a:r>
          <a:endParaRPr lang="en-IN" sz="1100" kern="1200" dirty="0">
            <a:latin typeface="Arial" panose="020B0604020202020204" pitchFamily="34" charset="0"/>
            <a:cs typeface="Arial" panose="020B0604020202020204" pitchFamily="34" charset="0"/>
          </a:endParaRPr>
        </a:p>
      </dsp:txBody>
      <dsp:txXfrm>
        <a:off x="4994545" y="1192614"/>
        <a:ext cx="889493" cy="14297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287A3-0AF4-484C-AF01-16018FBE3E4A}">
      <dsp:nvSpPr>
        <dsp:cNvPr id="0" name=""/>
        <dsp:cNvSpPr/>
      </dsp:nvSpPr>
      <dsp:spPr>
        <a:xfrm>
          <a:off x="2029154" y="836658"/>
          <a:ext cx="1120875" cy="1120875"/>
        </a:xfrm>
        <a:prstGeom prst="ellipse">
          <a:avLst/>
        </a:prstGeom>
        <a:solidFill>
          <a:schemeClr val="accent5">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0C2438A-E7D6-4356-B5EE-F1659EAD98D2}">
      <dsp:nvSpPr>
        <dsp:cNvPr id="0" name=""/>
        <dsp:cNvSpPr/>
      </dsp:nvSpPr>
      <dsp:spPr>
        <a:xfrm>
          <a:off x="1889045" y="0"/>
          <a:ext cx="1401094" cy="7632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Attracting Qualified Applicants</a:t>
          </a:r>
          <a:endParaRPr lang="en-IN" sz="1400" kern="1200" dirty="0">
            <a:latin typeface="Arial" panose="020B0604020202020204" pitchFamily="34" charset="0"/>
            <a:cs typeface="Arial" panose="020B0604020202020204" pitchFamily="34" charset="0"/>
          </a:endParaRPr>
        </a:p>
      </dsp:txBody>
      <dsp:txXfrm>
        <a:off x="1889045" y="0"/>
        <a:ext cx="1401094" cy="763242"/>
      </dsp:txXfrm>
    </dsp:sp>
    <dsp:sp modelId="{92EA3FA6-2E5A-4A33-B11D-AB056CF147E4}">
      <dsp:nvSpPr>
        <dsp:cNvPr id="0" name=""/>
        <dsp:cNvSpPr/>
      </dsp:nvSpPr>
      <dsp:spPr>
        <a:xfrm>
          <a:off x="2392972" y="1046731"/>
          <a:ext cx="1120875" cy="1120875"/>
        </a:xfrm>
        <a:prstGeom prst="ellipse">
          <a:avLst/>
        </a:prstGeom>
        <a:solidFill>
          <a:schemeClr val="accent5">
            <a:alpha val="50000"/>
            <a:hueOff val="471357"/>
            <a:satOff val="-2254"/>
            <a:lumOff val="2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917B6239-D965-480F-8B68-75382AC4AA4A}">
      <dsp:nvSpPr>
        <dsp:cNvPr id="0" name=""/>
        <dsp:cNvSpPr/>
      </dsp:nvSpPr>
      <dsp:spPr>
        <a:xfrm>
          <a:off x="3596979" y="726897"/>
          <a:ext cx="1327770" cy="83593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Advertise vacancies online</a:t>
          </a:r>
          <a:endParaRPr lang="en-IN" sz="1400" kern="1200" dirty="0">
            <a:latin typeface="Arial" panose="020B0604020202020204" pitchFamily="34" charset="0"/>
            <a:cs typeface="Arial" panose="020B0604020202020204" pitchFamily="34" charset="0"/>
          </a:endParaRPr>
        </a:p>
      </dsp:txBody>
      <dsp:txXfrm>
        <a:off x="3596979" y="726897"/>
        <a:ext cx="1327770" cy="835931"/>
      </dsp:txXfrm>
    </dsp:sp>
    <dsp:sp modelId="{7175BD69-38D4-481D-8A76-6B047B928979}">
      <dsp:nvSpPr>
        <dsp:cNvPr id="0" name=""/>
        <dsp:cNvSpPr/>
      </dsp:nvSpPr>
      <dsp:spPr>
        <a:xfrm>
          <a:off x="2392972" y="1466878"/>
          <a:ext cx="1120875" cy="1120875"/>
        </a:xfrm>
        <a:prstGeom prst="ellipse">
          <a:avLst/>
        </a:prstGeom>
        <a:solidFill>
          <a:schemeClr val="accent5">
            <a:alpha val="50000"/>
            <a:hueOff val="942713"/>
            <a:satOff val="-4508"/>
            <a:lumOff val="494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4C9CC71-9E90-41B3-BE42-46AA33805E40}">
      <dsp:nvSpPr>
        <dsp:cNvPr id="0" name=""/>
        <dsp:cNvSpPr/>
      </dsp:nvSpPr>
      <dsp:spPr>
        <a:xfrm>
          <a:off x="3596979" y="1973525"/>
          <a:ext cx="1327770" cy="93406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Connect with large talent pool.</a:t>
          </a:r>
          <a:endParaRPr lang="en-IN" sz="1400" kern="1200" dirty="0">
            <a:latin typeface="Arial" panose="020B0604020202020204" pitchFamily="34" charset="0"/>
            <a:cs typeface="Arial" panose="020B0604020202020204" pitchFamily="34" charset="0"/>
          </a:endParaRPr>
        </a:p>
      </dsp:txBody>
      <dsp:txXfrm>
        <a:off x="3596979" y="1973525"/>
        <a:ext cx="1327770" cy="934062"/>
      </dsp:txXfrm>
    </dsp:sp>
    <dsp:sp modelId="{EEB94A77-E6B9-4627-A70C-7AAEF9F270E3}">
      <dsp:nvSpPr>
        <dsp:cNvPr id="0" name=""/>
        <dsp:cNvSpPr/>
      </dsp:nvSpPr>
      <dsp:spPr>
        <a:xfrm>
          <a:off x="2029154" y="1677315"/>
          <a:ext cx="1120875" cy="1120875"/>
        </a:xfrm>
        <a:prstGeom prst="ellipse">
          <a:avLst/>
        </a:prstGeom>
        <a:solidFill>
          <a:schemeClr val="accent5">
            <a:alpha val="50000"/>
            <a:hueOff val="1414070"/>
            <a:satOff val="-6762"/>
            <a:lumOff val="74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52053A2-17AB-42A1-A20C-0852DF6DB3CB}">
      <dsp:nvSpPr>
        <dsp:cNvPr id="0" name=""/>
        <dsp:cNvSpPr/>
      </dsp:nvSpPr>
      <dsp:spPr>
        <a:xfrm>
          <a:off x="1889045" y="2871243"/>
          <a:ext cx="1401094" cy="7632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Access specialist candidates (Evans, 2026)</a:t>
          </a:r>
          <a:endParaRPr lang="en-IN" sz="1400" kern="1200" dirty="0">
            <a:latin typeface="Arial" panose="020B0604020202020204" pitchFamily="34" charset="0"/>
            <a:cs typeface="Arial" panose="020B0604020202020204" pitchFamily="34" charset="0"/>
          </a:endParaRPr>
        </a:p>
      </dsp:txBody>
      <dsp:txXfrm>
        <a:off x="1889045" y="2871243"/>
        <a:ext cx="1401094" cy="763242"/>
      </dsp:txXfrm>
    </dsp:sp>
    <dsp:sp modelId="{E24F1F71-3BF1-44BD-86E0-710F47987A0C}">
      <dsp:nvSpPr>
        <dsp:cNvPr id="0" name=""/>
        <dsp:cNvSpPr/>
      </dsp:nvSpPr>
      <dsp:spPr>
        <a:xfrm>
          <a:off x="1665337" y="1466878"/>
          <a:ext cx="1120875" cy="1120875"/>
        </a:xfrm>
        <a:prstGeom prst="ellipse">
          <a:avLst/>
        </a:prstGeom>
        <a:solidFill>
          <a:schemeClr val="accent5">
            <a:alpha val="50000"/>
            <a:hueOff val="1885427"/>
            <a:satOff val="-9016"/>
            <a:lumOff val="988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E8D0426-62DA-4FA5-A668-3B57F8C90820}">
      <dsp:nvSpPr>
        <dsp:cNvPr id="0" name=""/>
        <dsp:cNvSpPr/>
      </dsp:nvSpPr>
      <dsp:spPr>
        <a:xfrm>
          <a:off x="254435" y="1973525"/>
          <a:ext cx="1327770" cy="93406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Improve recruitment efficiency</a:t>
          </a:r>
          <a:endParaRPr lang="en-IN" sz="1400" kern="1200" dirty="0">
            <a:latin typeface="Arial" panose="020B0604020202020204" pitchFamily="34" charset="0"/>
            <a:cs typeface="Arial" panose="020B0604020202020204" pitchFamily="34" charset="0"/>
          </a:endParaRPr>
        </a:p>
      </dsp:txBody>
      <dsp:txXfrm>
        <a:off x="254435" y="1973525"/>
        <a:ext cx="1327770" cy="934062"/>
      </dsp:txXfrm>
    </dsp:sp>
    <dsp:sp modelId="{F3249E9A-D35B-4A2E-A3A6-B3FD8CAB1181}">
      <dsp:nvSpPr>
        <dsp:cNvPr id="0" name=""/>
        <dsp:cNvSpPr/>
      </dsp:nvSpPr>
      <dsp:spPr>
        <a:xfrm>
          <a:off x="1665337" y="1046731"/>
          <a:ext cx="1120875" cy="1120875"/>
        </a:xfrm>
        <a:prstGeom prst="ellipse">
          <a:avLst/>
        </a:prstGeom>
        <a:solidFill>
          <a:schemeClr val="accent5">
            <a:alpha val="50000"/>
            <a:hueOff val="2356783"/>
            <a:satOff val="-11270"/>
            <a:lumOff val="12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F8E33BE-61B5-4D0D-925F-BE6B958CC1FF}">
      <dsp:nvSpPr>
        <dsp:cNvPr id="0" name=""/>
        <dsp:cNvSpPr/>
      </dsp:nvSpPr>
      <dsp:spPr>
        <a:xfrm>
          <a:off x="254435" y="726897"/>
          <a:ext cx="1327770" cy="93406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Strengthen employer branding</a:t>
          </a:r>
          <a:endParaRPr lang="en-IN" sz="1400" kern="1200" dirty="0">
            <a:latin typeface="Arial" panose="020B0604020202020204" pitchFamily="34" charset="0"/>
            <a:cs typeface="Arial" panose="020B0604020202020204" pitchFamily="34" charset="0"/>
          </a:endParaRPr>
        </a:p>
      </dsp:txBody>
      <dsp:txXfrm>
        <a:off x="254435" y="726897"/>
        <a:ext cx="1327770" cy="9340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D4343-52FC-45D2-B4A8-0308EA2AA708}">
      <dsp:nvSpPr>
        <dsp:cNvPr id="0" name=""/>
        <dsp:cNvSpPr/>
      </dsp:nvSpPr>
      <dsp:spPr>
        <a:xfrm>
          <a:off x="3468592" y="11406"/>
          <a:ext cx="850071" cy="8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Interview Type 1</a:t>
          </a:r>
          <a:endParaRPr lang="en-IN" sz="1100" kern="1200" dirty="0">
            <a:latin typeface="Arial" panose="020B0604020202020204" pitchFamily="34" charset="0"/>
            <a:cs typeface="Arial" panose="020B0604020202020204" pitchFamily="34" charset="0"/>
          </a:endParaRPr>
        </a:p>
      </dsp:txBody>
      <dsp:txXfrm>
        <a:off x="3468592" y="11406"/>
        <a:ext cx="850071" cy="850071"/>
      </dsp:txXfrm>
    </dsp:sp>
    <dsp:sp modelId="{37F84A6D-0A03-40E4-8374-EF680D3F2D2C}">
      <dsp:nvSpPr>
        <dsp:cNvPr id="0" name=""/>
        <dsp:cNvSpPr/>
      </dsp:nvSpPr>
      <dsp:spPr>
        <a:xfrm>
          <a:off x="870457" y="2884"/>
          <a:ext cx="4150612" cy="4150612"/>
        </a:xfrm>
        <a:prstGeom prst="circularArrow">
          <a:avLst>
            <a:gd name="adj1" fmla="val 3994"/>
            <a:gd name="adj2" fmla="val 250555"/>
            <a:gd name="adj3" fmla="val 20572070"/>
            <a:gd name="adj4" fmla="val 18984175"/>
            <a:gd name="adj5" fmla="val 4659"/>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6F0075-8897-4763-BB22-902CDDC26E01}">
      <dsp:nvSpPr>
        <dsp:cNvPr id="0" name=""/>
        <dsp:cNvSpPr/>
      </dsp:nvSpPr>
      <dsp:spPr>
        <a:xfrm>
          <a:off x="4416456" y="1653155"/>
          <a:ext cx="850071" cy="8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Standardised interview questions</a:t>
          </a:r>
          <a:endParaRPr lang="en-IN" sz="1100" kern="1200" dirty="0">
            <a:latin typeface="Arial" panose="020B0604020202020204" pitchFamily="34" charset="0"/>
            <a:cs typeface="Arial" panose="020B0604020202020204" pitchFamily="34" charset="0"/>
          </a:endParaRPr>
        </a:p>
      </dsp:txBody>
      <dsp:txXfrm>
        <a:off x="4416456" y="1653155"/>
        <a:ext cx="850071" cy="850071"/>
      </dsp:txXfrm>
    </dsp:sp>
    <dsp:sp modelId="{EBADE328-9E9E-4799-B935-CD47B430DE50}">
      <dsp:nvSpPr>
        <dsp:cNvPr id="0" name=""/>
        <dsp:cNvSpPr/>
      </dsp:nvSpPr>
      <dsp:spPr>
        <a:xfrm>
          <a:off x="870457" y="2884"/>
          <a:ext cx="4150612" cy="4150612"/>
        </a:xfrm>
        <a:prstGeom prst="circularArrow">
          <a:avLst>
            <a:gd name="adj1" fmla="val 3994"/>
            <a:gd name="adj2" fmla="val 250555"/>
            <a:gd name="adj3" fmla="val 2365270"/>
            <a:gd name="adj4" fmla="val 777375"/>
            <a:gd name="adj5" fmla="val 4659"/>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E58D74-5183-49FD-8ABF-ACDB770CCA83}">
      <dsp:nvSpPr>
        <dsp:cNvPr id="0" name=""/>
        <dsp:cNvSpPr/>
      </dsp:nvSpPr>
      <dsp:spPr>
        <a:xfrm>
          <a:off x="3468592" y="3294904"/>
          <a:ext cx="850071" cy="8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same procedure as for candidates. </a:t>
          </a:r>
          <a:endParaRPr lang="en-IN" sz="1100" kern="1200" dirty="0">
            <a:latin typeface="Arial" panose="020B0604020202020204" pitchFamily="34" charset="0"/>
            <a:cs typeface="Arial" panose="020B0604020202020204" pitchFamily="34" charset="0"/>
          </a:endParaRPr>
        </a:p>
      </dsp:txBody>
      <dsp:txXfrm>
        <a:off x="3468592" y="3294904"/>
        <a:ext cx="850071" cy="850071"/>
      </dsp:txXfrm>
    </dsp:sp>
    <dsp:sp modelId="{95D13954-07FF-4AC4-B467-127FCE1F705D}">
      <dsp:nvSpPr>
        <dsp:cNvPr id="0" name=""/>
        <dsp:cNvSpPr/>
      </dsp:nvSpPr>
      <dsp:spPr>
        <a:xfrm>
          <a:off x="870457" y="2884"/>
          <a:ext cx="4150612" cy="4150612"/>
        </a:xfrm>
        <a:prstGeom prst="circularArrow">
          <a:avLst>
            <a:gd name="adj1" fmla="val 3994"/>
            <a:gd name="adj2" fmla="val 250555"/>
            <a:gd name="adj3" fmla="val 6110002"/>
            <a:gd name="adj4" fmla="val 4439443"/>
            <a:gd name="adj5" fmla="val 4659"/>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654C5-8FF8-4F3B-9C5E-C23C83017DBC}">
      <dsp:nvSpPr>
        <dsp:cNvPr id="0" name=""/>
        <dsp:cNvSpPr/>
      </dsp:nvSpPr>
      <dsp:spPr>
        <a:xfrm>
          <a:off x="1572863" y="3294904"/>
          <a:ext cx="850071" cy="8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Objective assessment criteria (Watson </a:t>
          </a:r>
          <a:r>
            <a:rPr lang="en-GB" sz="1100" i="1" kern="1200" dirty="0">
              <a:latin typeface="Arial" panose="020B0604020202020204" pitchFamily="34" charset="0"/>
              <a:cs typeface="Arial" panose="020B0604020202020204" pitchFamily="34" charset="0"/>
            </a:rPr>
            <a:t>et al.,</a:t>
          </a:r>
          <a:r>
            <a:rPr lang="en-GB" sz="1100" kern="1200" dirty="0">
              <a:latin typeface="Arial" panose="020B0604020202020204" pitchFamily="34" charset="0"/>
              <a:cs typeface="Arial" panose="020B0604020202020204" pitchFamily="34" charset="0"/>
            </a:rPr>
            <a:t> 2025)</a:t>
          </a:r>
          <a:endParaRPr lang="en-IN" sz="1100" kern="1200" dirty="0">
            <a:latin typeface="Arial" panose="020B0604020202020204" pitchFamily="34" charset="0"/>
            <a:cs typeface="Arial" panose="020B0604020202020204" pitchFamily="34" charset="0"/>
          </a:endParaRPr>
        </a:p>
      </dsp:txBody>
      <dsp:txXfrm>
        <a:off x="1572863" y="3294904"/>
        <a:ext cx="850071" cy="850071"/>
      </dsp:txXfrm>
    </dsp:sp>
    <dsp:sp modelId="{D84B57B5-2FCA-482F-A082-ACB2AC3DA2C0}">
      <dsp:nvSpPr>
        <dsp:cNvPr id="0" name=""/>
        <dsp:cNvSpPr/>
      </dsp:nvSpPr>
      <dsp:spPr>
        <a:xfrm>
          <a:off x="870457" y="2884"/>
          <a:ext cx="4150612" cy="4150612"/>
        </a:xfrm>
        <a:prstGeom prst="circularArrow">
          <a:avLst>
            <a:gd name="adj1" fmla="val 3994"/>
            <a:gd name="adj2" fmla="val 250555"/>
            <a:gd name="adj3" fmla="val 9772070"/>
            <a:gd name="adj4" fmla="val 8184175"/>
            <a:gd name="adj5" fmla="val 4659"/>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6A2A84-3846-4990-9506-59DF6F3932A6}">
      <dsp:nvSpPr>
        <dsp:cNvPr id="0" name=""/>
        <dsp:cNvSpPr/>
      </dsp:nvSpPr>
      <dsp:spPr>
        <a:xfrm>
          <a:off x="624999" y="1653155"/>
          <a:ext cx="850071" cy="8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Reduces interviewer bias</a:t>
          </a:r>
          <a:endParaRPr lang="en-IN" sz="1100" kern="1200" dirty="0">
            <a:latin typeface="Arial" panose="020B0604020202020204" pitchFamily="34" charset="0"/>
            <a:cs typeface="Arial" panose="020B0604020202020204" pitchFamily="34" charset="0"/>
          </a:endParaRPr>
        </a:p>
      </dsp:txBody>
      <dsp:txXfrm>
        <a:off x="624999" y="1653155"/>
        <a:ext cx="850071" cy="850071"/>
      </dsp:txXfrm>
    </dsp:sp>
    <dsp:sp modelId="{BB811738-CB9E-4A56-9385-BE72E4493BCB}">
      <dsp:nvSpPr>
        <dsp:cNvPr id="0" name=""/>
        <dsp:cNvSpPr/>
      </dsp:nvSpPr>
      <dsp:spPr>
        <a:xfrm>
          <a:off x="870457" y="2884"/>
          <a:ext cx="4150612" cy="4150612"/>
        </a:xfrm>
        <a:prstGeom prst="circularArrow">
          <a:avLst>
            <a:gd name="adj1" fmla="val 3994"/>
            <a:gd name="adj2" fmla="val 250555"/>
            <a:gd name="adj3" fmla="val 13165270"/>
            <a:gd name="adj4" fmla="val 11577375"/>
            <a:gd name="adj5" fmla="val 4659"/>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79C0B9-167C-4F0C-A94F-7630EC05AA13}">
      <dsp:nvSpPr>
        <dsp:cNvPr id="0" name=""/>
        <dsp:cNvSpPr/>
      </dsp:nvSpPr>
      <dsp:spPr>
        <a:xfrm>
          <a:off x="1572863" y="11406"/>
          <a:ext cx="850071" cy="85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Appropriate for Project Managers</a:t>
          </a:r>
          <a:endParaRPr lang="en-IN" sz="1100" kern="1200" dirty="0">
            <a:latin typeface="Arial" panose="020B0604020202020204" pitchFamily="34" charset="0"/>
            <a:cs typeface="Arial" panose="020B0604020202020204" pitchFamily="34" charset="0"/>
          </a:endParaRPr>
        </a:p>
      </dsp:txBody>
      <dsp:txXfrm>
        <a:off x="1572863" y="11406"/>
        <a:ext cx="850071" cy="850071"/>
      </dsp:txXfrm>
    </dsp:sp>
    <dsp:sp modelId="{0F7FD74A-0023-4941-8CD7-06A20F08034B}">
      <dsp:nvSpPr>
        <dsp:cNvPr id="0" name=""/>
        <dsp:cNvSpPr/>
      </dsp:nvSpPr>
      <dsp:spPr>
        <a:xfrm>
          <a:off x="870457" y="2884"/>
          <a:ext cx="4150612" cy="4150612"/>
        </a:xfrm>
        <a:prstGeom prst="circularArrow">
          <a:avLst>
            <a:gd name="adj1" fmla="val 3994"/>
            <a:gd name="adj2" fmla="val 250555"/>
            <a:gd name="adj3" fmla="val 16910002"/>
            <a:gd name="adj4" fmla="val 15239443"/>
            <a:gd name="adj5" fmla="val 4659"/>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63033-5022-4B91-8608-E0FA2C63C96E}">
      <dsp:nvSpPr>
        <dsp:cNvPr id="0" name=""/>
        <dsp:cNvSpPr/>
      </dsp:nvSpPr>
      <dsp:spPr>
        <a:xfrm rot="5400000">
          <a:off x="203152" y="2016284"/>
          <a:ext cx="599347" cy="997300"/>
        </a:xfrm>
        <a:prstGeom prst="corner">
          <a:avLst>
            <a:gd name="adj1" fmla="val 16120"/>
            <a:gd name="adj2" fmla="val 1611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967597-8278-4F70-847F-CB8D3B8E954B}">
      <dsp:nvSpPr>
        <dsp:cNvPr id="0" name=""/>
        <dsp:cNvSpPr/>
      </dsp:nvSpPr>
      <dsp:spPr>
        <a:xfrm>
          <a:off x="103106" y="2314262"/>
          <a:ext cx="900368" cy="789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Interview Type 3</a:t>
          </a:r>
          <a:endParaRPr lang="en-IN" sz="1050" kern="1200" dirty="0">
            <a:latin typeface="Arial" panose="020B0604020202020204" pitchFamily="34" charset="0"/>
            <a:cs typeface="Arial" panose="020B0604020202020204" pitchFamily="34" charset="0"/>
          </a:endParaRPr>
        </a:p>
      </dsp:txBody>
      <dsp:txXfrm>
        <a:off x="103106" y="2314262"/>
        <a:ext cx="900368" cy="789225"/>
      </dsp:txXfrm>
    </dsp:sp>
    <dsp:sp modelId="{8158413C-6A4C-48A5-87D2-0ED9E0D1F061}">
      <dsp:nvSpPr>
        <dsp:cNvPr id="0" name=""/>
        <dsp:cNvSpPr/>
      </dsp:nvSpPr>
      <dsp:spPr>
        <a:xfrm>
          <a:off x="833594" y="1942861"/>
          <a:ext cx="169880" cy="169880"/>
        </a:xfrm>
        <a:prstGeom prst="triangle">
          <a:avLst>
            <a:gd name="adj" fmla="val 10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FA2819-FFEF-42BF-BAF7-2206E8AD715A}">
      <dsp:nvSpPr>
        <dsp:cNvPr id="0" name=""/>
        <dsp:cNvSpPr/>
      </dsp:nvSpPr>
      <dsp:spPr>
        <a:xfrm rot="5400000">
          <a:off x="1305379" y="1743536"/>
          <a:ext cx="599347" cy="997300"/>
        </a:xfrm>
        <a:prstGeom prst="corner">
          <a:avLst>
            <a:gd name="adj1" fmla="val 16120"/>
            <a:gd name="adj2" fmla="val 1611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FAB86F-B709-4B1E-89B5-C0B11D805471}">
      <dsp:nvSpPr>
        <dsp:cNvPr id="0" name=""/>
        <dsp:cNvSpPr/>
      </dsp:nvSpPr>
      <dsp:spPr>
        <a:xfrm>
          <a:off x="1205333" y="2041515"/>
          <a:ext cx="900368" cy="789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Multiple interviewers involved</a:t>
          </a:r>
          <a:endParaRPr lang="en-IN" sz="1050" kern="1200" dirty="0">
            <a:latin typeface="Arial" panose="020B0604020202020204" pitchFamily="34" charset="0"/>
            <a:cs typeface="Arial" panose="020B0604020202020204" pitchFamily="34" charset="0"/>
          </a:endParaRPr>
        </a:p>
      </dsp:txBody>
      <dsp:txXfrm>
        <a:off x="1205333" y="2041515"/>
        <a:ext cx="900368" cy="789225"/>
      </dsp:txXfrm>
    </dsp:sp>
    <dsp:sp modelId="{9E48973B-E5E4-4E92-8D89-BB47EF56118F}">
      <dsp:nvSpPr>
        <dsp:cNvPr id="0" name=""/>
        <dsp:cNvSpPr/>
      </dsp:nvSpPr>
      <dsp:spPr>
        <a:xfrm>
          <a:off x="1935821" y="1670114"/>
          <a:ext cx="169880" cy="169880"/>
        </a:xfrm>
        <a:prstGeom prst="triangle">
          <a:avLst>
            <a:gd name="adj" fmla="val 10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F7481E-DEC8-4CC9-A139-38E131FAE907}">
      <dsp:nvSpPr>
        <dsp:cNvPr id="0" name=""/>
        <dsp:cNvSpPr/>
      </dsp:nvSpPr>
      <dsp:spPr>
        <a:xfrm rot="5400000">
          <a:off x="2407606" y="1470789"/>
          <a:ext cx="599347" cy="997300"/>
        </a:xfrm>
        <a:prstGeom prst="corner">
          <a:avLst>
            <a:gd name="adj1" fmla="val 16120"/>
            <a:gd name="adj2" fmla="val 1611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3C927B-C7C5-4B0F-8D0B-63A426B2BCB4}">
      <dsp:nvSpPr>
        <dsp:cNvPr id="0" name=""/>
        <dsp:cNvSpPr/>
      </dsp:nvSpPr>
      <dsp:spPr>
        <a:xfrm>
          <a:off x="2307560" y="1768767"/>
          <a:ext cx="900368" cy="789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Diverse assessment perspectives</a:t>
          </a:r>
          <a:endParaRPr lang="en-IN" sz="1050" kern="1200" dirty="0">
            <a:latin typeface="Arial" panose="020B0604020202020204" pitchFamily="34" charset="0"/>
            <a:cs typeface="Arial" panose="020B0604020202020204" pitchFamily="34" charset="0"/>
          </a:endParaRPr>
        </a:p>
      </dsp:txBody>
      <dsp:txXfrm>
        <a:off x="2307560" y="1768767"/>
        <a:ext cx="900368" cy="789225"/>
      </dsp:txXfrm>
    </dsp:sp>
    <dsp:sp modelId="{8C22E746-B5B1-43F5-BDBD-C495F1D29AA5}">
      <dsp:nvSpPr>
        <dsp:cNvPr id="0" name=""/>
        <dsp:cNvSpPr/>
      </dsp:nvSpPr>
      <dsp:spPr>
        <a:xfrm>
          <a:off x="3038048" y="1397367"/>
          <a:ext cx="169880" cy="169880"/>
        </a:xfrm>
        <a:prstGeom prst="triangle">
          <a:avLst>
            <a:gd name="adj" fmla="val 10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07E887-F603-4489-BC0D-164715FFC994}">
      <dsp:nvSpPr>
        <dsp:cNvPr id="0" name=""/>
        <dsp:cNvSpPr/>
      </dsp:nvSpPr>
      <dsp:spPr>
        <a:xfrm rot="5400000">
          <a:off x="3509834" y="1198042"/>
          <a:ext cx="599347" cy="997300"/>
        </a:xfrm>
        <a:prstGeom prst="corner">
          <a:avLst>
            <a:gd name="adj1" fmla="val 16120"/>
            <a:gd name="adj2" fmla="val 1611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7D613B-7015-423E-B465-182D065C35C1}">
      <dsp:nvSpPr>
        <dsp:cNvPr id="0" name=""/>
        <dsp:cNvSpPr/>
      </dsp:nvSpPr>
      <dsp:spPr>
        <a:xfrm>
          <a:off x="3409788" y="1496020"/>
          <a:ext cx="900368" cy="789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Improves decision quality</a:t>
          </a:r>
          <a:endParaRPr lang="en-IN" sz="1050" kern="1200" dirty="0">
            <a:latin typeface="Arial" panose="020B0604020202020204" pitchFamily="34" charset="0"/>
            <a:cs typeface="Arial" panose="020B0604020202020204" pitchFamily="34" charset="0"/>
          </a:endParaRPr>
        </a:p>
      </dsp:txBody>
      <dsp:txXfrm>
        <a:off x="3409788" y="1496020"/>
        <a:ext cx="900368" cy="789225"/>
      </dsp:txXfrm>
    </dsp:sp>
    <dsp:sp modelId="{9EE4FDDB-8EBA-42EC-9CCA-B264DCE79C12}">
      <dsp:nvSpPr>
        <dsp:cNvPr id="0" name=""/>
        <dsp:cNvSpPr/>
      </dsp:nvSpPr>
      <dsp:spPr>
        <a:xfrm>
          <a:off x="4140275" y="1124620"/>
          <a:ext cx="169880" cy="169880"/>
        </a:xfrm>
        <a:prstGeom prst="triangle">
          <a:avLst>
            <a:gd name="adj" fmla="val 10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52FC2C-2A2C-4FEA-8E99-99EC2031CD3B}">
      <dsp:nvSpPr>
        <dsp:cNvPr id="0" name=""/>
        <dsp:cNvSpPr/>
      </dsp:nvSpPr>
      <dsp:spPr>
        <a:xfrm rot="5400000">
          <a:off x="4612061" y="925295"/>
          <a:ext cx="599347" cy="997300"/>
        </a:xfrm>
        <a:prstGeom prst="corner">
          <a:avLst>
            <a:gd name="adj1" fmla="val 16120"/>
            <a:gd name="adj2" fmla="val 1611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A9E8A6-7A85-45C6-A661-63C30E515985}">
      <dsp:nvSpPr>
        <dsp:cNvPr id="0" name=""/>
        <dsp:cNvSpPr/>
      </dsp:nvSpPr>
      <dsp:spPr>
        <a:xfrm>
          <a:off x="4512015" y="1223273"/>
          <a:ext cx="900368" cy="789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Reduces personal bias (Tuttle and Critchlow, 2025)</a:t>
          </a:r>
          <a:endParaRPr lang="en-IN" sz="1050" kern="1200" dirty="0">
            <a:latin typeface="Arial" panose="020B0604020202020204" pitchFamily="34" charset="0"/>
            <a:cs typeface="Arial" panose="020B0604020202020204" pitchFamily="34" charset="0"/>
          </a:endParaRPr>
        </a:p>
      </dsp:txBody>
      <dsp:txXfrm>
        <a:off x="4512015" y="1223273"/>
        <a:ext cx="900368" cy="789225"/>
      </dsp:txXfrm>
    </dsp:sp>
    <dsp:sp modelId="{6A4DE392-AB94-46FD-9B01-91D0919E42CC}">
      <dsp:nvSpPr>
        <dsp:cNvPr id="0" name=""/>
        <dsp:cNvSpPr/>
      </dsp:nvSpPr>
      <dsp:spPr>
        <a:xfrm>
          <a:off x="5242502" y="851873"/>
          <a:ext cx="169880" cy="169880"/>
        </a:xfrm>
        <a:prstGeom prst="triangle">
          <a:avLst>
            <a:gd name="adj" fmla="val 10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ED1442-02C5-46D9-8CD4-1CD0E318869F}">
      <dsp:nvSpPr>
        <dsp:cNvPr id="0" name=""/>
        <dsp:cNvSpPr/>
      </dsp:nvSpPr>
      <dsp:spPr>
        <a:xfrm rot="5400000">
          <a:off x="5714288" y="652548"/>
          <a:ext cx="599347" cy="997300"/>
        </a:xfrm>
        <a:prstGeom prst="corner">
          <a:avLst>
            <a:gd name="adj1" fmla="val 16120"/>
            <a:gd name="adj2" fmla="val 1611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BE25B6-C682-4AA4-88BB-1C59F72668F1}">
      <dsp:nvSpPr>
        <dsp:cNvPr id="0" name=""/>
        <dsp:cNvSpPr/>
      </dsp:nvSpPr>
      <dsp:spPr>
        <a:xfrm>
          <a:off x="5614242" y="950526"/>
          <a:ext cx="900368" cy="789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Suitable for senior positions</a:t>
          </a:r>
          <a:endParaRPr lang="en-IN" sz="1050" kern="1200" dirty="0">
            <a:latin typeface="Arial" panose="020B0604020202020204" pitchFamily="34" charset="0"/>
            <a:cs typeface="Arial" panose="020B0604020202020204" pitchFamily="34" charset="0"/>
          </a:endParaRPr>
        </a:p>
      </dsp:txBody>
      <dsp:txXfrm>
        <a:off x="5614242" y="950526"/>
        <a:ext cx="900368" cy="7892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7109E-366E-40D8-AC6E-3BEE44FDF0E0}">
      <dsp:nvSpPr>
        <dsp:cNvPr id="0" name=""/>
        <dsp:cNvSpPr/>
      </dsp:nvSpPr>
      <dsp:spPr>
        <a:xfrm>
          <a:off x="0" y="191842"/>
          <a:ext cx="5610698" cy="491399"/>
        </a:xfrm>
        <a:prstGeom prst="roundRect">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Most Appropriate Techniques</a:t>
          </a:r>
          <a:endParaRPr lang="en-IN" sz="2100" kern="1200" dirty="0">
            <a:latin typeface="Arial" panose="020B0604020202020204" pitchFamily="34" charset="0"/>
            <a:cs typeface="Arial" panose="020B0604020202020204" pitchFamily="34" charset="0"/>
          </a:endParaRPr>
        </a:p>
      </dsp:txBody>
      <dsp:txXfrm>
        <a:off x="23988" y="215830"/>
        <a:ext cx="5562722" cy="443423"/>
      </dsp:txXfrm>
    </dsp:sp>
    <dsp:sp modelId="{C39E67C4-FCEF-45CC-824C-14E90429C1B2}">
      <dsp:nvSpPr>
        <dsp:cNvPr id="0" name=""/>
        <dsp:cNvSpPr/>
      </dsp:nvSpPr>
      <dsp:spPr>
        <a:xfrm>
          <a:off x="0" y="743722"/>
          <a:ext cx="5610698" cy="491399"/>
        </a:xfrm>
        <a:prstGeom prst="roundRect">
          <a:avLst/>
        </a:prstGeom>
        <a:solidFill>
          <a:schemeClr val="accent3">
            <a:hueOff val="-246813"/>
            <a:satOff val="-4334"/>
            <a:lumOff val="-78"/>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Behavioural questioning</a:t>
          </a:r>
          <a:endParaRPr lang="en-IN" sz="2100" kern="1200" dirty="0">
            <a:latin typeface="Arial" panose="020B0604020202020204" pitchFamily="34" charset="0"/>
            <a:cs typeface="Arial" panose="020B0604020202020204" pitchFamily="34" charset="0"/>
          </a:endParaRPr>
        </a:p>
      </dsp:txBody>
      <dsp:txXfrm>
        <a:off x="23988" y="767710"/>
        <a:ext cx="5562722" cy="443423"/>
      </dsp:txXfrm>
    </dsp:sp>
    <dsp:sp modelId="{22FB27BF-22A3-41D6-A5FF-76C4C9FF155B}">
      <dsp:nvSpPr>
        <dsp:cNvPr id="0" name=""/>
        <dsp:cNvSpPr/>
      </dsp:nvSpPr>
      <dsp:spPr>
        <a:xfrm>
          <a:off x="0" y="1295602"/>
          <a:ext cx="5610698" cy="491399"/>
        </a:xfrm>
        <a:prstGeom prst="roundRect">
          <a:avLst/>
        </a:prstGeom>
        <a:solidFill>
          <a:schemeClr val="accent3">
            <a:hueOff val="-493625"/>
            <a:satOff val="-8668"/>
            <a:lumOff val="-157"/>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Situational questioning (Dumitriu </a:t>
          </a:r>
          <a:r>
            <a:rPr lang="en-GB" sz="2100" i="1" kern="1200" dirty="0">
              <a:latin typeface="Arial" panose="020B0604020202020204" pitchFamily="34" charset="0"/>
              <a:cs typeface="Arial" panose="020B0604020202020204" pitchFamily="34" charset="0"/>
            </a:rPr>
            <a:t>et al.,</a:t>
          </a:r>
          <a:r>
            <a:rPr lang="en-GB" sz="2100" kern="1200" dirty="0">
              <a:latin typeface="Arial" panose="020B0604020202020204" pitchFamily="34" charset="0"/>
              <a:cs typeface="Arial" panose="020B0604020202020204" pitchFamily="34" charset="0"/>
            </a:rPr>
            <a:t> 2023)</a:t>
          </a:r>
          <a:endParaRPr lang="en-IN" sz="2100" kern="1200" dirty="0">
            <a:latin typeface="Arial" panose="020B0604020202020204" pitchFamily="34" charset="0"/>
            <a:cs typeface="Arial" panose="020B0604020202020204" pitchFamily="34" charset="0"/>
          </a:endParaRPr>
        </a:p>
      </dsp:txBody>
      <dsp:txXfrm>
        <a:off x="23988" y="1319590"/>
        <a:ext cx="5562722" cy="443423"/>
      </dsp:txXfrm>
    </dsp:sp>
    <dsp:sp modelId="{3B124B52-ECF6-452E-B327-E462599A7748}">
      <dsp:nvSpPr>
        <dsp:cNvPr id="0" name=""/>
        <dsp:cNvSpPr/>
      </dsp:nvSpPr>
      <dsp:spPr>
        <a:xfrm>
          <a:off x="0" y="1847482"/>
          <a:ext cx="5610698" cy="491399"/>
        </a:xfrm>
        <a:prstGeom prst="roundRect">
          <a:avLst/>
        </a:prstGeom>
        <a:solidFill>
          <a:schemeClr val="accent3">
            <a:hueOff val="-740438"/>
            <a:satOff val="-13003"/>
            <a:lumOff val="-23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Competency-based questioning</a:t>
          </a:r>
          <a:endParaRPr lang="en-IN" sz="2100" kern="1200" dirty="0">
            <a:latin typeface="Arial" panose="020B0604020202020204" pitchFamily="34" charset="0"/>
            <a:cs typeface="Arial" panose="020B0604020202020204" pitchFamily="34" charset="0"/>
          </a:endParaRPr>
        </a:p>
      </dsp:txBody>
      <dsp:txXfrm>
        <a:off x="23988" y="1871470"/>
        <a:ext cx="5562722" cy="443423"/>
      </dsp:txXfrm>
    </dsp:sp>
    <dsp:sp modelId="{0E28AB26-F8DA-4B4A-BE02-1E8E8DAB736E}">
      <dsp:nvSpPr>
        <dsp:cNvPr id="0" name=""/>
        <dsp:cNvSpPr/>
      </dsp:nvSpPr>
      <dsp:spPr>
        <a:xfrm>
          <a:off x="0" y="2399362"/>
          <a:ext cx="5610698" cy="491399"/>
        </a:xfrm>
        <a:prstGeom prst="roundRect">
          <a:avLst/>
        </a:prstGeom>
        <a:solidFill>
          <a:schemeClr val="accent3">
            <a:hueOff val="-987251"/>
            <a:satOff val="-17337"/>
            <a:lumOff val="-314"/>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Probing questioning</a:t>
          </a:r>
          <a:endParaRPr lang="en-IN" sz="2100" kern="1200" dirty="0">
            <a:latin typeface="Arial" panose="020B0604020202020204" pitchFamily="34" charset="0"/>
            <a:cs typeface="Arial" panose="020B0604020202020204" pitchFamily="34" charset="0"/>
          </a:endParaRPr>
        </a:p>
      </dsp:txBody>
      <dsp:txXfrm>
        <a:off x="23988" y="2423350"/>
        <a:ext cx="5562722" cy="443423"/>
      </dsp:txXfrm>
    </dsp:sp>
    <dsp:sp modelId="{B021868F-86BE-40CA-9AB8-0534B65DA1F5}">
      <dsp:nvSpPr>
        <dsp:cNvPr id="0" name=""/>
        <dsp:cNvSpPr/>
      </dsp:nvSpPr>
      <dsp:spPr>
        <a:xfrm>
          <a:off x="0" y="2951243"/>
          <a:ext cx="5610698" cy="491399"/>
        </a:xfrm>
        <a:prstGeom prst="roundRect">
          <a:avLst/>
        </a:prstGeom>
        <a:solidFill>
          <a:schemeClr val="accent3">
            <a:hueOff val="-1234063"/>
            <a:satOff val="-21671"/>
            <a:lumOff val="-39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Socratic questioning</a:t>
          </a:r>
          <a:endParaRPr lang="en-IN" sz="2100" kern="1200" dirty="0">
            <a:latin typeface="Arial" panose="020B0604020202020204" pitchFamily="34" charset="0"/>
            <a:cs typeface="Arial" panose="020B0604020202020204" pitchFamily="34" charset="0"/>
          </a:endParaRPr>
        </a:p>
      </dsp:txBody>
      <dsp:txXfrm>
        <a:off x="23988" y="2975231"/>
        <a:ext cx="5562722" cy="4434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D6155-7B33-40C5-BB79-8B1721790CC4}">
      <dsp:nvSpPr>
        <dsp:cNvPr id="0" name=""/>
        <dsp:cNvSpPr/>
      </dsp:nvSpPr>
      <dsp:spPr>
        <a:xfrm>
          <a:off x="1164159" y="0"/>
          <a:ext cx="3634486" cy="3634486"/>
        </a:xfrm>
        <a:prstGeom prst="triangle">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A6D003-3A7B-43DC-9599-9CEFB22360BC}">
      <dsp:nvSpPr>
        <dsp:cNvPr id="0" name=""/>
        <dsp:cNvSpPr/>
      </dsp:nvSpPr>
      <dsp:spPr>
        <a:xfrm>
          <a:off x="2981402" y="365400"/>
          <a:ext cx="2362415" cy="430175"/>
        </a:xfrm>
        <a:prstGeom prst="roundRect">
          <a:avLst/>
        </a:prstGeom>
        <a:solidFill>
          <a:schemeClr val="lt1">
            <a:alpha val="90000"/>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Comparing Interview Formats</a:t>
          </a:r>
          <a:endParaRPr lang="en-IN" sz="1200" kern="1200" dirty="0">
            <a:latin typeface="Arial" panose="020B0604020202020204" pitchFamily="34" charset="0"/>
            <a:cs typeface="Arial" panose="020B0604020202020204" pitchFamily="34" charset="0"/>
          </a:endParaRPr>
        </a:p>
      </dsp:txBody>
      <dsp:txXfrm>
        <a:off x="3002401" y="386399"/>
        <a:ext cx="2320417" cy="388177"/>
      </dsp:txXfrm>
    </dsp:sp>
    <dsp:sp modelId="{7552611B-523E-4BC0-AEB6-932E8F3CC79E}">
      <dsp:nvSpPr>
        <dsp:cNvPr id="0" name=""/>
        <dsp:cNvSpPr/>
      </dsp:nvSpPr>
      <dsp:spPr>
        <a:xfrm>
          <a:off x="2981402" y="849348"/>
          <a:ext cx="2362415" cy="430175"/>
        </a:xfrm>
        <a:prstGeom prst="roundRect">
          <a:avLst/>
        </a:prstGeom>
        <a:solidFill>
          <a:schemeClr val="lt1">
            <a:alpha val="90000"/>
            <a:hueOff val="0"/>
            <a:satOff val="0"/>
            <a:lumOff val="0"/>
            <a:alphaOff val="0"/>
          </a:schemeClr>
        </a:solidFill>
        <a:ln w="22225" cap="rnd" cmpd="sng" algn="ctr">
          <a:solidFill>
            <a:schemeClr val="accent5">
              <a:hueOff val="471357"/>
              <a:satOff val="-2254"/>
              <a:lumOff val="2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Face-to-face builds relationships</a:t>
          </a:r>
          <a:endParaRPr lang="en-IN" sz="1200" kern="1200" dirty="0">
            <a:latin typeface="Arial" panose="020B0604020202020204" pitchFamily="34" charset="0"/>
            <a:cs typeface="Arial" panose="020B0604020202020204" pitchFamily="34" charset="0"/>
          </a:endParaRPr>
        </a:p>
      </dsp:txBody>
      <dsp:txXfrm>
        <a:off x="3002401" y="870347"/>
        <a:ext cx="2320417" cy="388177"/>
      </dsp:txXfrm>
    </dsp:sp>
    <dsp:sp modelId="{6120A234-1692-4765-B889-BBC938702A7A}">
      <dsp:nvSpPr>
        <dsp:cNvPr id="0" name=""/>
        <dsp:cNvSpPr/>
      </dsp:nvSpPr>
      <dsp:spPr>
        <a:xfrm>
          <a:off x="2981402" y="1333295"/>
          <a:ext cx="2362415" cy="430175"/>
        </a:xfrm>
        <a:prstGeom prst="roundRect">
          <a:avLst/>
        </a:prstGeom>
        <a:solidFill>
          <a:schemeClr val="lt1">
            <a:alpha val="90000"/>
            <a:hueOff val="0"/>
            <a:satOff val="0"/>
            <a:lumOff val="0"/>
            <a:alphaOff val="0"/>
          </a:schemeClr>
        </a:solidFill>
        <a:ln w="22225" cap="rnd" cmpd="sng" algn="ctr">
          <a:solidFill>
            <a:schemeClr val="accent5">
              <a:hueOff val="942713"/>
              <a:satOff val="-4508"/>
              <a:lumOff val="49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Improved observation of behaviour.</a:t>
          </a:r>
          <a:endParaRPr lang="en-IN" sz="1200" kern="1200" dirty="0">
            <a:latin typeface="Arial" panose="020B0604020202020204" pitchFamily="34" charset="0"/>
            <a:cs typeface="Arial" panose="020B0604020202020204" pitchFamily="34" charset="0"/>
          </a:endParaRPr>
        </a:p>
      </dsp:txBody>
      <dsp:txXfrm>
        <a:off x="3002401" y="1354294"/>
        <a:ext cx="2320417" cy="388177"/>
      </dsp:txXfrm>
    </dsp:sp>
    <dsp:sp modelId="{0678C7B7-024B-4707-9AB0-48205B85A362}">
      <dsp:nvSpPr>
        <dsp:cNvPr id="0" name=""/>
        <dsp:cNvSpPr/>
      </dsp:nvSpPr>
      <dsp:spPr>
        <a:xfrm>
          <a:off x="2981402" y="1817243"/>
          <a:ext cx="2362415" cy="430175"/>
        </a:xfrm>
        <a:prstGeom prst="roundRect">
          <a:avLst/>
        </a:prstGeom>
        <a:solidFill>
          <a:schemeClr val="lt1">
            <a:alpha val="90000"/>
            <a:hueOff val="0"/>
            <a:satOff val="0"/>
            <a:lumOff val="0"/>
            <a:alphaOff val="0"/>
          </a:schemeClr>
        </a:solidFill>
        <a:ln w="22225" cap="rnd" cmpd="sng" algn="ctr">
          <a:solidFill>
            <a:schemeClr val="accent5">
              <a:hueOff val="1414070"/>
              <a:satOff val="-6762"/>
              <a:lumOff val="7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Virtual reduces costs (</a:t>
          </a:r>
          <a:r>
            <a:rPr lang="en-GB" sz="1200" kern="1200" dirty="0" err="1">
              <a:latin typeface="Arial" panose="020B0604020202020204" pitchFamily="34" charset="0"/>
              <a:cs typeface="Arial" panose="020B0604020202020204" pitchFamily="34" charset="0"/>
            </a:rPr>
            <a:t>Ogbeibu</a:t>
          </a:r>
          <a:r>
            <a:rPr lang="en-GB" sz="1200" kern="1200" dirty="0">
              <a:latin typeface="Arial" panose="020B0604020202020204" pitchFamily="34" charset="0"/>
              <a:cs typeface="Arial" panose="020B0604020202020204" pitchFamily="34" charset="0"/>
            </a:rPr>
            <a:t> </a:t>
          </a:r>
          <a:r>
            <a:rPr lang="en-GB" sz="1200" i="1" kern="1200" dirty="0">
              <a:latin typeface="Arial" panose="020B0604020202020204" pitchFamily="34" charset="0"/>
              <a:cs typeface="Arial" panose="020B0604020202020204" pitchFamily="34" charset="0"/>
            </a:rPr>
            <a:t>et al.,</a:t>
          </a:r>
          <a:r>
            <a:rPr lang="en-GB" sz="1200" kern="1200" dirty="0">
              <a:latin typeface="Arial" panose="020B0604020202020204" pitchFamily="34" charset="0"/>
              <a:cs typeface="Arial" panose="020B0604020202020204" pitchFamily="34" charset="0"/>
            </a:rPr>
            <a:t> 2024)</a:t>
          </a:r>
          <a:endParaRPr lang="en-IN" sz="1200" kern="1200" dirty="0">
            <a:latin typeface="Arial" panose="020B0604020202020204" pitchFamily="34" charset="0"/>
            <a:cs typeface="Arial" panose="020B0604020202020204" pitchFamily="34" charset="0"/>
          </a:endParaRPr>
        </a:p>
      </dsp:txBody>
      <dsp:txXfrm>
        <a:off x="3002401" y="1838242"/>
        <a:ext cx="2320417" cy="388177"/>
      </dsp:txXfrm>
    </dsp:sp>
    <dsp:sp modelId="{250F8F86-AF49-4105-A992-5213496EFC8D}">
      <dsp:nvSpPr>
        <dsp:cNvPr id="0" name=""/>
        <dsp:cNvSpPr/>
      </dsp:nvSpPr>
      <dsp:spPr>
        <a:xfrm>
          <a:off x="2981402" y="2301190"/>
          <a:ext cx="2362415" cy="430175"/>
        </a:xfrm>
        <a:prstGeom prst="roundRect">
          <a:avLst/>
        </a:prstGeom>
        <a:solidFill>
          <a:schemeClr val="lt1">
            <a:alpha val="90000"/>
            <a:hueOff val="0"/>
            <a:satOff val="0"/>
            <a:lumOff val="0"/>
            <a:alphaOff val="0"/>
          </a:schemeClr>
        </a:solidFill>
        <a:ln w="22225" cap="rnd" cmpd="sng" algn="ctr">
          <a:solidFill>
            <a:schemeClr val="accent5">
              <a:hueOff val="1885427"/>
              <a:satOff val="-9016"/>
              <a:lumOff val="98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Virtual increases accessibility</a:t>
          </a:r>
          <a:endParaRPr lang="en-IN" sz="1200" kern="1200" dirty="0">
            <a:latin typeface="Arial" panose="020B0604020202020204" pitchFamily="34" charset="0"/>
            <a:cs typeface="Arial" panose="020B0604020202020204" pitchFamily="34" charset="0"/>
          </a:endParaRPr>
        </a:p>
      </dsp:txBody>
      <dsp:txXfrm>
        <a:off x="3002401" y="2322189"/>
        <a:ext cx="2320417" cy="388177"/>
      </dsp:txXfrm>
    </dsp:sp>
    <dsp:sp modelId="{8DF4416F-6D35-4F68-AEAF-55F09E162465}">
      <dsp:nvSpPr>
        <dsp:cNvPr id="0" name=""/>
        <dsp:cNvSpPr/>
      </dsp:nvSpPr>
      <dsp:spPr>
        <a:xfrm>
          <a:off x="2981402" y="2785137"/>
          <a:ext cx="2362415" cy="430175"/>
        </a:xfrm>
        <a:prstGeom prst="roundRect">
          <a:avLst/>
        </a:prstGeom>
        <a:solidFill>
          <a:schemeClr val="lt1">
            <a:alpha val="90000"/>
            <a:hueOff val="0"/>
            <a:satOff val="0"/>
            <a:lumOff val="0"/>
            <a:alphaOff val="0"/>
          </a:schemeClr>
        </a:solidFill>
        <a:ln w="22225" cap="rnd"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Hybrid approach recommended</a:t>
          </a:r>
          <a:endParaRPr lang="en-IN" sz="1200" kern="1200" dirty="0">
            <a:latin typeface="Arial" panose="020B0604020202020204" pitchFamily="34" charset="0"/>
            <a:cs typeface="Arial" panose="020B0604020202020204" pitchFamily="34" charset="0"/>
          </a:endParaRPr>
        </a:p>
      </dsp:txBody>
      <dsp:txXfrm>
        <a:off x="3002401" y="2806136"/>
        <a:ext cx="2320417" cy="3881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57DB3-0F5B-47A6-8E23-9326481A2515}">
      <dsp:nvSpPr>
        <dsp:cNvPr id="0" name=""/>
        <dsp:cNvSpPr/>
      </dsp:nvSpPr>
      <dsp:spPr>
        <a:xfrm>
          <a:off x="9319781" y="958553"/>
          <a:ext cx="1718006" cy="1717680"/>
        </a:xfrm>
        <a:prstGeom prst="ellips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BB0EE121-FD35-47AD-BA8C-DDD63099DB96}">
      <dsp:nvSpPr>
        <dsp:cNvPr id="0" name=""/>
        <dsp:cNvSpPr/>
      </dsp:nvSpPr>
      <dsp:spPr>
        <a:xfrm>
          <a:off x="9377630" y="1015819"/>
          <a:ext cx="1603400" cy="1603148"/>
        </a:xfrm>
        <a:prstGeom prst="ellipse">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Try out a hybrid interview approach. Use a hybrid interviewing approach.</a:t>
          </a:r>
          <a:endParaRPr lang="en-IN" sz="1050" kern="1200" dirty="0">
            <a:latin typeface="Arial" panose="020B0604020202020204" pitchFamily="34" charset="0"/>
            <a:cs typeface="Arial" panose="020B0604020202020204" pitchFamily="34" charset="0"/>
          </a:endParaRPr>
        </a:p>
      </dsp:txBody>
      <dsp:txXfrm>
        <a:off x="9606843" y="1244883"/>
        <a:ext cx="1144974" cy="1145019"/>
      </dsp:txXfrm>
    </dsp:sp>
    <dsp:sp modelId="{4E77D76C-EAFA-4412-8B69-D493D4DF4C2C}">
      <dsp:nvSpPr>
        <dsp:cNvPr id="0" name=""/>
        <dsp:cNvSpPr/>
      </dsp:nvSpPr>
      <dsp:spPr>
        <a:xfrm rot="2700000">
          <a:off x="7545138" y="958360"/>
          <a:ext cx="1717764" cy="1717764"/>
        </a:xfrm>
        <a:prstGeom prst="teardrop">
          <a:avLst>
            <a:gd name="adj" fmla="val 100000"/>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F13E5375-61D9-48DA-A80E-7873050A7447}">
      <dsp:nvSpPr>
        <dsp:cNvPr id="0" name=""/>
        <dsp:cNvSpPr/>
      </dsp:nvSpPr>
      <dsp:spPr>
        <a:xfrm>
          <a:off x="7602866" y="1015819"/>
          <a:ext cx="1603400" cy="1603148"/>
        </a:xfrm>
        <a:prstGeom prst="ellipse">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Use competency-based interviews</a:t>
          </a:r>
          <a:endParaRPr lang="en-IN" sz="1050" kern="1200" dirty="0">
            <a:latin typeface="Arial" panose="020B0604020202020204" pitchFamily="34" charset="0"/>
            <a:cs typeface="Arial" panose="020B0604020202020204" pitchFamily="34" charset="0"/>
          </a:endParaRPr>
        </a:p>
      </dsp:txBody>
      <dsp:txXfrm>
        <a:off x="7832079" y="1244883"/>
        <a:ext cx="1144974" cy="1145019"/>
      </dsp:txXfrm>
    </dsp:sp>
    <dsp:sp modelId="{1862CF15-464B-4B0A-94AF-416B56C95008}">
      <dsp:nvSpPr>
        <dsp:cNvPr id="0" name=""/>
        <dsp:cNvSpPr/>
      </dsp:nvSpPr>
      <dsp:spPr>
        <a:xfrm rot="2700000">
          <a:off x="5770373" y="958360"/>
          <a:ext cx="1717764" cy="1717764"/>
        </a:xfrm>
        <a:prstGeom prst="teardrop">
          <a:avLst>
            <a:gd name="adj" fmla="val 100000"/>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5DBC4ACC-E815-4D40-9B2E-1095588E1070}">
      <dsp:nvSpPr>
        <dsp:cNvPr id="0" name=""/>
        <dsp:cNvSpPr/>
      </dsp:nvSpPr>
      <dsp:spPr>
        <a:xfrm>
          <a:off x="5828101" y="1015819"/>
          <a:ext cx="1603400" cy="1603148"/>
        </a:xfrm>
        <a:prstGeom prst="ellipse">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List your job on Indeed UK.</a:t>
          </a:r>
          <a:endParaRPr lang="en-IN" sz="1050" kern="1200" dirty="0">
            <a:latin typeface="Arial" panose="020B0604020202020204" pitchFamily="34" charset="0"/>
            <a:cs typeface="Arial" panose="020B0604020202020204" pitchFamily="34" charset="0"/>
          </a:endParaRPr>
        </a:p>
      </dsp:txBody>
      <dsp:txXfrm>
        <a:off x="6057314" y="1244883"/>
        <a:ext cx="1144974" cy="1145019"/>
      </dsp:txXfrm>
    </dsp:sp>
    <dsp:sp modelId="{57D6F80B-DC90-4702-8465-D6EB2150CD07}">
      <dsp:nvSpPr>
        <dsp:cNvPr id="0" name=""/>
        <dsp:cNvSpPr/>
      </dsp:nvSpPr>
      <dsp:spPr>
        <a:xfrm rot="2700000">
          <a:off x="3995609" y="958360"/>
          <a:ext cx="1717764" cy="1717764"/>
        </a:xfrm>
        <a:prstGeom prst="teardrop">
          <a:avLst>
            <a:gd name="adj" fmla="val 100000"/>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36E48F9F-77A1-4B11-AA05-3531B3293DBB}">
      <dsp:nvSpPr>
        <dsp:cNvPr id="0" name=""/>
        <dsp:cNvSpPr/>
      </dsp:nvSpPr>
      <dsp:spPr>
        <a:xfrm>
          <a:off x="4053337" y="1015819"/>
          <a:ext cx="1603400" cy="1603148"/>
        </a:xfrm>
        <a:prstGeom prst="ellipse">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Develop accurate job specifications (</a:t>
          </a:r>
          <a:r>
            <a:rPr lang="en-GB" sz="1050" kern="1200" dirty="0" err="1">
              <a:latin typeface="Arial" panose="020B0604020202020204" pitchFamily="34" charset="0"/>
              <a:cs typeface="Arial" panose="020B0604020202020204" pitchFamily="34" charset="0"/>
            </a:rPr>
            <a:t>Demanuele</a:t>
          </a:r>
          <a:r>
            <a:rPr lang="en-GB" sz="1050" kern="1200" dirty="0">
              <a:latin typeface="Arial" panose="020B0604020202020204" pitchFamily="34" charset="0"/>
              <a:cs typeface="Arial" panose="020B0604020202020204" pitchFamily="34" charset="0"/>
            </a:rPr>
            <a:t>, 2025)</a:t>
          </a:r>
          <a:endParaRPr lang="en-IN" sz="1050" kern="1200" dirty="0">
            <a:latin typeface="Arial" panose="020B0604020202020204" pitchFamily="34" charset="0"/>
            <a:cs typeface="Arial" panose="020B0604020202020204" pitchFamily="34" charset="0"/>
          </a:endParaRPr>
        </a:p>
      </dsp:txBody>
      <dsp:txXfrm>
        <a:off x="4281458" y="1244883"/>
        <a:ext cx="1144974" cy="1145019"/>
      </dsp:txXfrm>
    </dsp:sp>
    <dsp:sp modelId="{01974187-1261-4800-B7A2-DB4888506D8F}">
      <dsp:nvSpPr>
        <dsp:cNvPr id="0" name=""/>
        <dsp:cNvSpPr/>
      </dsp:nvSpPr>
      <dsp:spPr>
        <a:xfrm rot="2700000">
          <a:off x="2220844" y="958360"/>
          <a:ext cx="1717764" cy="1717764"/>
        </a:xfrm>
        <a:prstGeom prst="teardrop">
          <a:avLst>
            <a:gd name="adj" fmla="val 100000"/>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B97B4C95-E025-408F-909B-97A1FBE21A97}">
      <dsp:nvSpPr>
        <dsp:cNvPr id="0" name=""/>
        <dsp:cNvSpPr/>
      </dsp:nvSpPr>
      <dsp:spPr>
        <a:xfrm>
          <a:off x="2278572" y="1015819"/>
          <a:ext cx="1603400" cy="1603148"/>
        </a:xfrm>
        <a:prstGeom prst="ellipse">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Carry out in-depth job analysis.</a:t>
          </a:r>
          <a:endParaRPr lang="en-IN" sz="1050" kern="1200" dirty="0">
            <a:latin typeface="Arial" panose="020B0604020202020204" pitchFamily="34" charset="0"/>
            <a:cs typeface="Arial" panose="020B0604020202020204" pitchFamily="34" charset="0"/>
          </a:endParaRPr>
        </a:p>
      </dsp:txBody>
      <dsp:txXfrm>
        <a:off x="2506694" y="1244883"/>
        <a:ext cx="1144974" cy="1145019"/>
      </dsp:txXfrm>
    </dsp:sp>
    <dsp:sp modelId="{DE185EF8-EF99-4571-8B62-424D59484D7D}">
      <dsp:nvSpPr>
        <dsp:cNvPr id="0" name=""/>
        <dsp:cNvSpPr/>
      </dsp:nvSpPr>
      <dsp:spPr>
        <a:xfrm rot="2700000">
          <a:off x="446080" y="958360"/>
          <a:ext cx="1717764" cy="1717764"/>
        </a:xfrm>
        <a:prstGeom prst="teardrop">
          <a:avLst>
            <a:gd name="adj" fmla="val 100000"/>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EC85100B-9FD1-4D67-A21D-DDB8EB8A4899}">
      <dsp:nvSpPr>
        <dsp:cNvPr id="0" name=""/>
        <dsp:cNvSpPr/>
      </dsp:nvSpPr>
      <dsp:spPr>
        <a:xfrm>
          <a:off x="502716" y="1015819"/>
          <a:ext cx="1603400" cy="1603148"/>
        </a:xfrm>
        <a:prstGeom prst="ellipse">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Key Recommendations</a:t>
          </a:r>
          <a:endParaRPr lang="en-IN" sz="1050" kern="1200" dirty="0">
            <a:latin typeface="Arial" panose="020B0604020202020204" pitchFamily="34" charset="0"/>
            <a:cs typeface="Arial" panose="020B0604020202020204" pitchFamily="34" charset="0"/>
          </a:endParaRPr>
        </a:p>
      </dsp:txBody>
      <dsp:txXfrm>
        <a:off x="731930" y="1244883"/>
        <a:ext cx="1144974" cy="114501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BE530B-6F46-49DB-AC07-6D08032D4EF3}" type="datetimeFigureOut">
              <a:rPr lang="en-IN" smtClean="0"/>
              <a:t>11-07-2026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153604-9603-4DAC-9074-55AE5CCB31AC}" type="slidenum">
              <a:rPr lang="en-IN" smtClean="0"/>
              <a:t>‹#›</a:t>
            </a:fld>
            <a:endParaRPr lang="en-IN"/>
          </a:p>
        </p:txBody>
      </p:sp>
    </p:spTree>
    <p:extLst>
      <p:ext uri="{BB962C8B-B14F-4D97-AF65-F5344CB8AC3E}">
        <p14:creationId xmlns:p14="http://schemas.microsoft.com/office/powerpoint/2010/main" val="2649584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B3153604-9603-4DAC-9074-55AE5CCB31AC}" type="slidenum">
              <a:rPr lang="en-IN" smtClean="0"/>
              <a:t>1</a:t>
            </a:fld>
            <a:endParaRPr lang="en-IN"/>
          </a:p>
        </p:txBody>
      </p:sp>
    </p:spTree>
    <p:extLst>
      <p:ext uri="{BB962C8B-B14F-4D97-AF65-F5344CB8AC3E}">
        <p14:creationId xmlns:p14="http://schemas.microsoft.com/office/powerpoint/2010/main" val="33859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B3153604-9603-4DAC-9074-55AE5CCB31AC}" type="slidenum">
              <a:rPr lang="en-IN" smtClean="0"/>
              <a:t>2</a:t>
            </a:fld>
            <a:endParaRPr lang="en-IN"/>
          </a:p>
        </p:txBody>
      </p:sp>
    </p:spTree>
    <p:extLst>
      <p:ext uri="{BB962C8B-B14F-4D97-AF65-F5344CB8AC3E}">
        <p14:creationId xmlns:p14="http://schemas.microsoft.com/office/powerpoint/2010/main" val="3332161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B3153604-9603-4DAC-9074-55AE5CCB31AC}" type="slidenum">
              <a:rPr lang="en-IN" smtClean="0"/>
              <a:t>3</a:t>
            </a:fld>
            <a:endParaRPr lang="en-IN"/>
          </a:p>
        </p:txBody>
      </p:sp>
    </p:spTree>
    <p:extLst>
      <p:ext uri="{BB962C8B-B14F-4D97-AF65-F5344CB8AC3E}">
        <p14:creationId xmlns:p14="http://schemas.microsoft.com/office/powerpoint/2010/main" val="1206304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Marks and Spencer (M&amp;S) are one of UK’s biggest retailers with operations in more than 1,000 retail outlets and is employed by around 64,000 people globally. An organisation has embarked on a transformation program that makes sure their positioning continues in a highly contested retail environment. A recent business update specified that online sales represent one-third of its clothing and home revenue from just online sales, reflecting a growing significance of these channels.  To enhance its business, M &amp; S is investing hugely in data, digital, supply chain modernisation and customers experience improvements (</a:t>
            </a:r>
            <a:r>
              <a:rPr lang="en-GB" sz="1200" kern="1200" dirty="0">
                <a:solidFill>
                  <a:schemeClr val="tx1"/>
                </a:solidFill>
                <a:effectLst/>
                <a:latin typeface="+mn-lt"/>
                <a:ea typeface="+mn-ea"/>
                <a:cs typeface="+mn-cs"/>
              </a:rPr>
              <a:t>Marks and Spencer Group plc, 2026)</a:t>
            </a:r>
            <a:r>
              <a:rPr lang="en-IN" sz="1200" kern="1200" dirty="0">
                <a:solidFill>
                  <a:schemeClr val="tx1"/>
                </a:solidFill>
                <a:effectLst/>
                <a:latin typeface="+mn-lt"/>
                <a:ea typeface="+mn-ea"/>
                <a:cs typeface="+mn-cs"/>
              </a:rPr>
              <a:t>. Through increase in overall operational efficiency and inventory control, with better data analytics, it can enhance customer experience. Such enormous transformation programs, requires change and digital, project leaders, data analysis experts etc. Therefore, a vital role is played by procurement of those people that have right attributes. It acquires the talent that meets all the required expertise required in driving change.</a:t>
            </a: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4</a:t>
            </a:fld>
            <a:endParaRPr lang="en-IN"/>
          </a:p>
        </p:txBody>
      </p:sp>
    </p:spTree>
    <p:extLst>
      <p:ext uri="{BB962C8B-B14F-4D97-AF65-F5344CB8AC3E}">
        <p14:creationId xmlns:p14="http://schemas.microsoft.com/office/powerpoint/2010/main" val="70857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starting point of recruitment process is job analysis. It entails collecting information systematically on a job - its duties, responsibilities, reporting relations and expectations for performance. Job Analysis can be useful in M&amp;S's digital transformation as it assists the HR manager in identifying the precise skills and abilities needed for jobs in the transformation. Information can be obtained from interviews with managers, observations of managers and employees, questionnaires and by analysing existing job roles (</a:t>
            </a:r>
            <a:r>
              <a:rPr lang="en-GB" sz="1200" kern="1200" dirty="0" err="1">
                <a:solidFill>
                  <a:schemeClr val="tx1"/>
                </a:solidFill>
                <a:effectLst/>
                <a:latin typeface="+mn-lt"/>
                <a:ea typeface="+mn-ea"/>
                <a:cs typeface="+mn-cs"/>
              </a:rPr>
              <a:t>Ugbari</a:t>
            </a:r>
            <a:r>
              <a:rPr lang="en-GB" sz="1200" kern="1200" dirty="0">
                <a:solidFill>
                  <a:schemeClr val="tx1"/>
                </a:solidFill>
                <a:effectLst/>
                <a:latin typeface="+mn-lt"/>
                <a:ea typeface="+mn-ea"/>
                <a:cs typeface="+mn-cs"/>
              </a:rPr>
              <a:t>, 2022). For instance, someone working in the role of Digital Transformation Manager could need knowledge of project management, digital technologies, stakeholder management and strategic planning. Job analysis results enable effective recruitment to be based on real organisational needs, and not assumptions. In addition, job analysis helps in workforce planning by determining skills deficiencies to be tackled in hiring. By doing a detailed job analysis, organisations have a greater chance of attracting candidates that meet the requirements of the job. Therefore, job analysis plays a major role in enhancing recruitment effectiveness and helps to achieve transformation goals.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5</a:t>
            </a:fld>
            <a:endParaRPr lang="en-IN"/>
          </a:p>
        </p:txBody>
      </p:sp>
    </p:spTree>
    <p:extLst>
      <p:ext uri="{BB962C8B-B14F-4D97-AF65-F5344CB8AC3E}">
        <p14:creationId xmlns:p14="http://schemas.microsoft.com/office/powerpoint/2010/main" val="3706895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Once a job analysis has been carried out, M&amp;S produces a job description and person specification for each job vacancy. A job description is also a comprehensive description of a job, its responsibilities, reporting relationships, the work environment, and outcomes. It helps to the candidates get an understanding of the type of role and expectations within the organisation. A person specification, on the other hand, outlines all the qualifications, experience, knowledge, skills and personal attributes needed for successful performance (Enes, 2022). For instance, a Change Manager also might need leadership experience, communication skills, change management expertise and the good problem-solving capabilities, among other things. Such documents are used as a basis for the recruitment, shortlisting, interviewing and the final selection of candidates. Another advantage is that they are fair as they are all evaluated according to the same rules. Candidates recruited with quality of job description and person specification help in improving recruitment quality as it helps to align the need of the organisation with the candidate's capability. This is especially crucial in times of major change and transformation in an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6</a:t>
            </a:fld>
            <a:endParaRPr lang="en-IN"/>
          </a:p>
        </p:txBody>
      </p:sp>
    </p:spTree>
    <p:extLst>
      <p:ext uri="{BB962C8B-B14F-4D97-AF65-F5344CB8AC3E}">
        <p14:creationId xmlns:p14="http://schemas.microsoft.com/office/powerpoint/2010/main" val="4079991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the roles have been identified, M&amp;S posts jobs on Indeed UK. One of the top recruitment websites in the UK, indeed is an excellent tool that allows businesses to connect with a wide range of potential candidates. In the context of organisational change, specialist positions may demand candidates who possess specialised technical expertise and deep industry experience (Sanders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Indeed, UK has the tools that allow targeted ads and candidate search, which make such talent available. Detailed job descriptions and person specifications can be advertised on the platform to assist candidates in deciding whether they are interested in applying for the job. Another feature of all the recruiting system is that it allows you to use filters to also limit the number of applicants that are presented to you based on their skills, work history, and the qualifications. Furthermore, indeed also enables employers to highlight their company culture, values, and the career opportunities, facilitating the growth of employer branding. Online recruitment platforms also play a crucial role in boosting recruitment efficiency, as they save time in the recruitment process and help to reach a wider development in the audience of candidates. So, Indeed UK is an efficient recruitment channel for M&amp;S's transformation jobs.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7</a:t>
            </a:fld>
            <a:endParaRPr lang="en-IN"/>
          </a:p>
        </p:txBody>
      </p:sp>
    </p:spTree>
    <p:extLst>
      <p:ext uri="{BB962C8B-B14F-4D97-AF65-F5344CB8AC3E}">
        <p14:creationId xmlns:p14="http://schemas.microsoft.com/office/powerpoint/2010/main" val="3070041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Using a structured interview is an interview technique in which the same number and type of questions are asked and presented in the same sequence to every interviewee. Responses are assessed by applying fixed scoring criteria which are consistent and fair. This is especially effective for recruiting project managers as it allows M&amp;S to evaluate candidates based on specific competencies like leadership, planning, communication and problem solving. Structured interviews also minimise interviewer bias since decisions are made in accordance with standardised answers (Watson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They also enhance the reliability, guaranteeing all applicants the same chance to showcase their skills. In an organisational change, it is especially crucial to be consistent because the recruitment decisions can have a strong impact on the strategy. Structured interviews are also more valid than unstructured interviews as they are more targeted towards job-related competencies. This means that M&amp;S can enhance their recruitment process and also select candidates who are able to effectively engage with in complex transformation initiatives and deliver results that also align with their business goals.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8</a:t>
            </a:fld>
            <a:endParaRPr lang="en-IN"/>
          </a:p>
        </p:txBody>
      </p:sp>
    </p:spTree>
    <p:extLst>
      <p:ext uri="{BB962C8B-B14F-4D97-AF65-F5344CB8AC3E}">
        <p14:creationId xmlns:p14="http://schemas.microsoft.com/office/powerpoint/2010/main" val="1719205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Competency-based interviews are also designed to assess candidates on their previous behaviour and skills, which is relate to the competencies required for the job. Employers will also ask candidates to give specific examples of work experiences using the STAR model (Situation, Task, Action, Result). For instance, the candidates might be asked to explain how they managed to change an organisation successfully or also overcome resistance from employees (Williams and Woodhouse, 2025). This type of interview is especially relevant for Change Managers as they need to have great leadership, adaptability, communication and stakeholder management capabilities to drive change. One of the best predictors of future behaviour is past behaviour. Competency based interviews give evidence-based assessments and enable recruiters to find out who will be able to deal with transformation effectively. Competency-based interviews are more effective in the recruitment process since they are focused on the behaviour shown instead of just theoretical knowledge. So, M&amp;S can choose this way to seek candidates with hands-on skills needed for the successful organisational transformation.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9</a:t>
            </a:fld>
            <a:endParaRPr lang="en-IN"/>
          </a:p>
        </p:txBody>
      </p:sp>
    </p:spTree>
    <p:extLst>
      <p:ext uri="{BB962C8B-B14F-4D97-AF65-F5344CB8AC3E}">
        <p14:creationId xmlns:p14="http://schemas.microsoft.com/office/powerpoint/2010/main" val="1819057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panel interview, a multiple interviewers evaluate a candidate's responses to all the questions. The panel usually comprises HR staff, line managers, technical staff, and senior leaders. This is an especially effective way to identify the right candidates for senior transformation positions like Digital Transformation Director and Strategic Project Manager, where several people can assess them from varying viewpoints. HR teams can work on the behavioural aspects where technical managers can work on the professional aspects and senior managers can work on the strategic thinking aspects (Tuttle and Critchlow, 2025). Multiple assessors are also ensuring that the risk of any personal bias is minimised and also that the quality of the decisions is enhanced. Panel interviews also allow candidates to learn more about the expectations and goals for change within the organisation. This approach is more coordinated and planned, but it can help to make more balanced and objective decisions in recruitment. Panel interviews are to be a more fair and reliable process as they are made up of several different functions within the organisation. So, they offer a valuable way to find top-tier candidates for senior roles in the transformation field.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10</a:t>
            </a:fld>
            <a:endParaRPr lang="en-IN"/>
          </a:p>
        </p:txBody>
      </p:sp>
    </p:spTree>
    <p:extLst>
      <p:ext uri="{BB962C8B-B14F-4D97-AF65-F5344CB8AC3E}">
        <p14:creationId xmlns:p14="http://schemas.microsoft.com/office/powerpoint/2010/main" val="187427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 variety of methods of questioning that can be used to effectively evaluate transformation related candidates. Behavioural questions look at the experiences that candidates have had and consider how they have responded to situations/challenges in the workplace. Situational question is a question that poses a hypothetical situation to test decision making and problem solving. Competency based questions test specific skills like leadership, team work, communication skills and adaptability. Probing questions invite candidates to give more information and explanation about their answers (</a:t>
            </a:r>
            <a:r>
              <a:rPr lang="en-GB" sz="1200" kern="1200" dirty="0" err="1">
                <a:solidFill>
                  <a:schemeClr val="tx1"/>
                </a:solidFill>
                <a:effectLst/>
                <a:latin typeface="+mn-lt"/>
                <a:ea typeface="+mn-ea"/>
                <a:cs typeface="+mn-cs"/>
              </a:rPr>
              <a:t>Demanuele</a:t>
            </a:r>
            <a:r>
              <a:rPr lang="en-GB" sz="1200" kern="1200" dirty="0">
                <a:solidFill>
                  <a:schemeClr val="tx1"/>
                </a:solidFill>
                <a:effectLst/>
                <a:latin typeface="+mn-lt"/>
                <a:ea typeface="+mn-ea"/>
                <a:cs typeface="+mn-cs"/>
              </a:rPr>
              <a:t>, 2025). Socratic questioning is a process that puts candidates to the test to justify their answers and to show critical thinking skills. The most suitable methods for transformation roles are competency-based and behavioural questioning as it offers the evidence of actual work behaviour. These techniques allow recruiters to gauge if candidates have the behaviours they need to deal with change well. Effective questioning techniques can greatly enhance the validity of an interview by providing detailed information about the candidate's competencies. Therefore, M&amp;S should focus on the questions that are behavioural and competency based during the recruitment and selection process.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11</a:t>
            </a:fld>
            <a:endParaRPr lang="en-IN"/>
          </a:p>
        </p:txBody>
      </p:sp>
    </p:spTree>
    <p:extLst>
      <p:ext uri="{BB962C8B-B14F-4D97-AF65-F5344CB8AC3E}">
        <p14:creationId xmlns:p14="http://schemas.microsoft.com/office/powerpoint/2010/main" val="680819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pros and cons to in-person and online interviews. Interviews provide the recruiter with the benefit of seeing the candidate in person and being able to get a better sense of how they interact, act, and carry themselves. They also contribute to improved candidates and organisational representatives’ relationships. Face-to-face interviews can be costly and time-consuming, however, with travel and scheduling needs. Flexibility and lower recruitment expenses are two major benefits of virtual interviews (Marks and Spencer Group plc, 2026). They also enable companies to tap into talent pools all over the globe and speed up the interview process. However, some technical problems and the lack of observation of non-verbal communication can diminish the effectiveness of the assessment. A hybrid strategy would be best suited for M&amp;S. Use virtual screening interviews to save on time and streamline your hiring process, or hold face-to-face interviews for more thorough candidate assessment. This balanced approach helps to support the effectiveness of recruitment and positive candidate experience in times of organisational transformation.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12</a:t>
            </a:fld>
            <a:endParaRPr lang="en-IN"/>
          </a:p>
        </p:txBody>
      </p:sp>
    </p:spTree>
    <p:extLst>
      <p:ext uri="{BB962C8B-B14F-4D97-AF65-F5344CB8AC3E}">
        <p14:creationId xmlns:p14="http://schemas.microsoft.com/office/powerpoint/2010/main" val="19769532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Marks &amp; Spencer's recruitment and selection are crucial for the successful transformation of the organisation. The first stage in recruiting the right people is to carry out a thorough job analysis that will enable the information to be obtained to inform Job Descriptions and Person Specifications. Postings on Indeed UK can help the organisation attract a wide and diverse pool of candidates, enhancing the recruitment process (</a:t>
            </a:r>
            <a:r>
              <a:rPr lang="en-GB" sz="1200" kern="1200" dirty="0" err="1">
                <a:solidFill>
                  <a:schemeClr val="tx1"/>
                </a:solidFill>
                <a:effectLst/>
                <a:latin typeface="+mn-lt"/>
                <a:ea typeface="+mn-ea"/>
                <a:cs typeface="+mn-cs"/>
              </a:rPr>
              <a:t>Demanuele</a:t>
            </a:r>
            <a:r>
              <a:rPr lang="en-GB" sz="1200" kern="1200" dirty="0">
                <a:solidFill>
                  <a:schemeClr val="tx1"/>
                </a:solidFill>
                <a:effectLst/>
                <a:latin typeface="+mn-lt"/>
                <a:ea typeface="+mn-ea"/>
                <a:cs typeface="+mn-cs"/>
              </a:rPr>
              <a:t>, 2025). Each of the following types of interviews can be useful for evaluating candidates who seek to transform their practice: structured, competency and panel. </a:t>
            </a:r>
            <a:r>
              <a:rPr lang="en-IN" sz="1200" kern="1200" dirty="0">
                <a:solidFill>
                  <a:schemeClr val="tx1"/>
                </a:solidFill>
                <a:effectLst/>
                <a:latin typeface="+mn-lt"/>
                <a:ea typeface="+mn-ea"/>
                <a:cs typeface="+mn-cs"/>
              </a:rPr>
              <a:t>Of all interview techniques available, eliciting answers behavioural or competency-based questions yields best result since they reveal evidence of the past performance at workplace. Besides, mixing virtual with live/in-person Interviews can secure quality recruitment without compromise efficiency. Should M&amp;S management successfully implement the above advice, they would succeed in attracting and selecting quality human talents who can facilitate the company in accelerating digital and organisation transformation, strengthening operational excellence and maintaining long-term strategic competitiveness within the UK retail environment.</a:t>
            </a:r>
          </a:p>
          <a:p>
            <a:endParaRPr lang="en-IN" dirty="0"/>
          </a:p>
        </p:txBody>
      </p:sp>
      <p:sp>
        <p:nvSpPr>
          <p:cNvPr id="4" name="Slide Number Placeholder 3"/>
          <p:cNvSpPr>
            <a:spLocks noGrp="1"/>
          </p:cNvSpPr>
          <p:nvPr>
            <p:ph type="sldNum" sz="quarter" idx="5"/>
          </p:nvPr>
        </p:nvSpPr>
        <p:spPr/>
        <p:txBody>
          <a:bodyPr/>
          <a:lstStyle/>
          <a:p>
            <a:fld id="{B3153604-9603-4DAC-9074-55AE5CCB31AC}" type="slidenum">
              <a:rPr lang="en-IN" smtClean="0"/>
              <a:t>13</a:t>
            </a:fld>
            <a:endParaRPr lang="en-IN"/>
          </a:p>
        </p:txBody>
      </p:sp>
    </p:spTree>
    <p:extLst>
      <p:ext uri="{BB962C8B-B14F-4D97-AF65-F5344CB8AC3E}">
        <p14:creationId xmlns:p14="http://schemas.microsoft.com/office/powerpoint/2010/main" val="29568975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B3153604-9603-4DAC-9074-55AE5CCB31AC}" type="slidenum">
              <a:rPr lang="en-IN" smtClean="0"/>
              <a:t>14</a:t>
            </a:fld>
            <a:endParaRPr lang="en-IN"/>
          </a:p>
        </p:txBody>
      </p:sp>
    </p:spTree>
    <p:extLst>
      <p:ext uri="{BB962C8B-B14F-4D97-AF65-F5344CB8AC3E}">
        <p14:creationId xmlns:p14="http://schemas.microsoft.com/office/powerpoint/2010/main" val="145104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B3153604-9603-4DAC-9074-55AE5CCB31AC}" type="slidenum">
              <a:rPr lang="en-IN" smtClean="0"/>
              <a:t>15</a:t>
            </a:fld>
            <a:endParaRPr lang="en-IN"/>
          </a:p>
        </p:txBody>
      </p:sp>
    </p:spTree>
    <p:extLst>
      <p:ext uri="{BB962C8B-B14F-4D97-AF65-F5344CB8AC3E}">
        <p14:creationId xmlns:p14="http://schemas.microsoft.com/office/powerpoint/2010/main" val="1164834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7/11/2026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7/11/2026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7/11/2026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7/11/2026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7/11/2026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7/11/2026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7/11/2026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7/11/2026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7/11/2026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7/11/2026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hyperlink" Target="https://www.marksandspencer.co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statista.com/statistics/413349/group-revenue-marks-and-spencer-mands/?srsltid=AfmBOopvoxDdHLPwws9su0-56tt7unlpEkNVyANIw4bEhUKE3ka3d-y6" TargetMode="External"/><Relationship Id="rId4" Type="http://schemas.openxmlformats.org/officeDocument/2006/relationships/hyperlink" Target="https://www.statista.com/statistics/872854/marks-and-spencer-profit-before-tax-worldwide-uk/?srsltid=AfmBOorVDjkyYVBwfxz0RcglMoDTAfEZIu0EKEDo8h2D5OfJ-Mj_lotu"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pPr algn="ctr"/>
            <a:r>
              <a:rPr lang="en-US" sz="2000" b="1" dirty="0">
                <a:solidFill>
                  <a:schemeClr val="tx1"/>
                </a:solidFill>
                <a:latin typeface="Arial" panose="020B0604020202020204" pitchFamily="34" charset="0"/>
                <a:cs typeface="Arial" panose="020B0604020202020204" pitchFamily="34" charset="0"/>
              </a:rPr>
              <a:t>Title </a:t>
            </a:r>
            <a:r>
              <a:rPr lang="en-IN" sz="2000" b="1" dirty="0">
                <a:solidFill>
                  <a:schemeClr val="tx1"/>
                </a:solidFill>
                <a:latin typeface="Arial" panose="020B0604020202020204" pitchFamily="34" charset="0"/>
                <a:cs typeface="Arial" panose="020B0604020202020204" pitchFamily="34" charset="0"/>
              </a:rPr>
              <a:t> </a:t>
            </a:r>
            <a:br>
              <a:rPr lang="en-IN" sz="2000" b="1" dirty="0">
                <a:solidFill>
                  <a:schemeClr val="tx1"/>
                </a:solidFill>
                <a:latin typeface="Arial" panose="020B0604020202020204" pitchFamily="34" charset="0"/>
                <a:cs typeface="Arial" panose="020B0604020202020204" pitchFamily="34" charset="0"/>
              </a:rPr>
            </a:br>
            <a:r>
              <a:rPr lang="en-IN" sz="2000" b="1" dirty="0">
                <a:solidFill>
                  <a:schemeClr val="tx1"/>
                </a:solidFill>
                <a:latin typeface="Arial" panose="020B0604020202020204" pitchFamily="34" charset="0"/>
                <a:cs typeface="Arial" panose="020B0604020202020204" pitchFamily="34" charset="0"/>
              </a:rPr>
              <a:t>Recruitment and Selection During Organisational Transformation</a:t>
            </a:r>
            <a:br>
              <a:rPr lang="en-IN" sz="2000" b="1" dirty="0">
                <a:solidFill>
                  <a:schemeClr val="tx1"/>
                </a:solidFill>
                <a:latin typeface="Arial" panose="020B0604020202020204" pitchFamily="34" charset="0"/>
                <a:cs typeface="Arial" panose="020B0604020202020204" pitchFamily="34" charset="0"/>
              </a:rPr>
            </a:br>
            <a:r>
              <a:rPr lang="en-IN" sz="2000" b="1" dirty="0">
                <a:solidFill>
                  <a:schemeClr val="tx1"/>
                </a:solidFill>
                <a:latin typeface="Arial" panose="020B0604020202020204" pitchFamily="34" charset="0"/>
                <a:cs typeface="Arial" panose="020B0604020202020204" pitchFamily="34" charset="0"/>
              </a:rPr>
              <a:t>Organisation: Marks &amp; Spencer (M&amp;S)</a:t>
            </a:r>
            <a:br>
              <a:rPr lang="en-IN" sz="2000" b="1" dirty="0">
                <a:solidFill>
                  <a:schemeClr val="tx1"/>
                </a:solidFill>
                <a:latin typeface="Arial" panose="020B0604020202020204" pitchFamily="34" charset="0"/>
                <a:cs typeface="Arial" panose="020B0604020202020204" pitchFamily="34" charset="0"/>
              </a:rPr>
            </a:br>
            <a:r>
              <a:rPr lang="en-US" sz="2000" b="1" dirty="0">
                <a:solidFill>
                  <a:schemeClr val="tx1"/>
                </a:solidFill>
                <a:latin typeface="Arial" panose="020B0604020202020204" pitchFamily="34" charset="0"/>
                <a:cs typeface="Arial" panose="020B0604020202020204" pitchFamily="34" charset="0"/>
              </a:rPr>
              <a:t> </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u-RU"/>
          </a:p>
        </p:txBody>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48734" y="3081867"/>
            <a:ext cx="5352298" cy="3310466"/>
          </a:xfrm>
          <a:prstGeom prst="rect">
            <a:avLst/>
          </a:prstGeom>
        </p:spPr>
      </p:pic>
      <p:sp>
        <p:nvSpPr>
          <p:cNvPr id="4" name="TextBox 3">
            <a:extLst>
              <a:ext uri="{FF2B5EF4-FFF2-40B4-BE49-F238E27FC236}">
                <a16:creationId xmlns:a16="http://schemas.microsoft.com/office/drawing/2014/main" id="{A7EBD685-A1B7-D511-AB55-9D5E2CDE076F}"/>
              </a:ext>
            </a:extLst>
          </p:cNvPr>
          <p:cNvSpPr txBox="1"/>
          <p:nvPr/>
        </p:nvSpPr>
        <p:spPr>
          <a:xfrm>
            <a:off x="6322142" y="3081867"/>
            <a:ext cx="5352298" cy="4108817"/>
          </a:xfrm>
          <a:prstGeom prst="rect">
            <a:avLst/>
          </a:prstGeom>
          <a:no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Module: </a:t>
            </a:r>
            <a:r>
              <a:rPr lang="ru-RU" b="1" dirty="0" err="1">
                <a:latin typeface="Arial" panose="020B0604020202020204" pitchFamily="34" charset="0"/>
                <a:cs typeface="Arial" panose="020B0604020202020204" pitchFamily="34" charset="0"/>
              </a:rPr>
              <a:t>Developing</a:t>
            </a:r>
            <a:r>
              <a:rPr lang="ru-RU" b="1" dirty="0">
                <a:latin typeface="Arial" panose="020B0604020202020204" pitchFamily="34" charset="0"/>
                <a:cs typeface="Arial" panose="020B0604020202020204" pitchFamily="34" charset="0"/>
              </a:rPr>
              <a:t> </a:t>
            </a:r>
            <a:r>
              <a:rPr lang="ru-RU" b="1" dirty="0" err="1">
                <a:latin typeface="Arial" panose="020B0604020202020204" pitchFamily="34" charset="0"/>
                <a:cs typeface="Arial" panose="020B0604020202020204" pitchFamily="34" charset="0"/>
              </a:rPr>
              <a:t>and</a:t>
            </a:r>
            <a:r>
              <a:rPr lang="ru-RU" b="1" dirty="0">
                <a:latin typeface="Arial" panose="020B0604020202020204" pitchFamily="34" charset="0"/>
                <a:cs typeface="Arial" panose="020B0604020202020204" pitchFamily="34" charset="0"/>
              </a:rPr>
              <a:t> </a:t>
            </a:r>
            <a:r>
              <a:rPr lang="ru-RU" b="1" dirty="0" err="1">
                <a:latin typeface="Arial" panose="020B0604020202020204" pitchFamily="34" charset="0"/>
                <a:cs typeface="Arial" panose="020B0604020202020204" pitchFamily="34" charset="0"/>
              </a:rPr>
              <a:t>Managing</a:t>
            </a:r>
            <a:r>
              <a:rPr lang="ru-RU" b="1" dirty="0">
                <a:latin typeface="Arial" panose="020B0604020202020204" pitchFamily="34" charset="0"/>
                <a:cs typeface="Arial" panose="020B0604020202020204" pitchFamily="34" charset="0"/>
              </a:rPr>
              <a:t> </a:t>
            </a:r>
            <a:r>
              <a:rPr lang="ru-RU" b="1" dirty="0" err="1">
                <a:latin typeface="Arial" panose="020B0604020202020204" pitchFamily="34" charset="0"/>
                <a:cs typeface="Arial" panose="020B0604020202020204" pitchFamily="34" charset="0"/>
              </a:rPr>
              <a:t>Individuals</a:t>
            </a:r>
            <a:r>
              <a:rPr lang="ru-RU" b="1" dirty="0">
                <a:latin typeface="Arial" panose="020B0604020202020204" pitchFamily="34" charset="0"/>
                <a:cs typeface="Arial" panose="020B0604020202020204" pitchFamily="34" charset="0"/>
              </a:rPr>
              <a:t> </a:t>
            </a:r>
            <a:r>
              <a:rPr lang="ru-RU" b="1" dirty="0" err="1">
                <a:latin typeface="Arial" panose="020B0604020202020204" pitchFamily="34" charset="0"/>
                <a:cs typeface="Arial" panose="020B0604020202020204" pitchFamily="34" charset="0"/>
              </a:rPr>
              <a:t>and</a:t>
            </a:r>
            <a:r>
              <a:rPr lang="ru-RU" b="1" dirty="0">
                <a:latin typeface="Arial" panose="020B0604020202020204" pitchFamily="34" charset="0"/>
                <a:cs typeface="Arial" panose="020B0604020202020204" pitchFamily="34" charset="0"/>
              </a:rPr>
              <a:t> </a:t>
            </a:r>
            <a:r>
              <a:rPr lang="ru-RU" b="1" dirty="0" err="1">
                <a:latin typeface="Arial" panose="020B0604020202020204" pitchFamily="34" charset="0"/>
                <a:cs typeface="Arial" panose="020B0604020202020204" pitchFamily="34" charset="0"/>
              </a:rPr>
              <a:t>Teams</a:t>
            </a:r>
            <a:r>
              <a:rPr lang="ru-RU" b="1" dirty="0">
                <a:latin typeface="Arial" panose="020B0604020202020204" pitchFamily="34" charset="0"/>
                <a:cs typeface="Arial" panose="020B0604020202020204" pitchFamily="34" charset="0"/>
              </a:rPr>
              <a:t> (LCLM5002_LON)</a:t>
            </a:r>
            <a:endParaRPr lang="en-US" b="1" dirty="0">
              <a:latin typeface="Arial" panose="020B0604020202020204" pitchFamily="34" charset="0"/>
              <a:cs typeface="Arial" panose="020B0604020202020204" pitchFamily="34" charset="0"/>
            </a:endParaRPr>
          </a:p>
          <a:p>
            <a:pPr>
              <a:lnSpc>
                <a:spcPct val="150000"/>
              </a:lnSpc>
            </a:pPr>
            <a:endParaRPr lang="en-US" b="1" dirty="0">
              <a:latin typeface="Arial" panose="020B0604020202020204" pitchFamily="34" charset="0"/>
              <a:cs typeface="Arial" panose="020B0604020202020204" pitchFamily="34" charset="0"/>
            </a:endParaRPr>
          </a:p>
          <a:p>
            <a:pPr>
              <a:lnSpc>
                <a:spcPct val="150000"/>
              </a:lnSpc>
            </a:pPr>
            <a:r>
              <a:rPr lang="en-US" b="1" dirty="0">
                <a:latin typeface="Arial" panose="020B0604020202020204" pitchFamily="34" charset="0"/>
                <a:cs typeface="Arial" panose="020B0604020202020204" pitchFamily="34" charset="0"/>
              </a:rPr>
              <a:t>Student Name: Mihail Lazar</a:t>
            </a:r>
          </a:p>
          <a:p>
            <a:pPr>
              <a:lnSpc>
                <a:spcPct val="150000"/>
              </a:lnSpc>
            </a:pPr>
            <a:endParaRPr lang="en-US" b="1" dirty="0">
              <a:latin typeface="Arial" panose="020B0604020202020204" pitchFamily="34" charset="0"/>
              <a:cs typeface="Arial" panose="020B0604020202020204" pitchFamily="34" charset="0"/>
            </a:endParaRPr>
          </a:p>
          <a:p>
            <a:pPr>
              <a:lnSpc>
                <a:spcPct val="150000"/>
              </a:lnSpc>
            </a:pPr>
            <a:r>
              <a:rPr lang="en-US" b="1" dirty="0">
                <a:latin typeface="Arial" panose="020B0604020202020204" pitchFamily="34" charset="0"/>
                <a:cs typeface="Arial" panose="020B0604020202020204" pitchFamily="34" charset="0"/>
              </a:rPr>
              <a:t>Lecturer Name: </a:t>
            </a:r>
            <a:r>
              <a:rPr lang="ru-RU" b="1" dirty="0" err="1">
                <a:latin typeface="Arial" panose="020B0604020202020204" pitchFamily="34" charset="0"/>
                <a:cs typeface="Arial" panose="020B0604020202020204" pitchFamily="34" charset="0"/>
              </a:rPr>
              <a:t>Mohammad</a:t>
            </a:r>
            <a:r>
              <a:rPr lang="ru-RU" b="1" dirty="0">
                <a:latin typeface="Arial" panose="020B0604020202020204" pitchFamily="34" charset="0"/>
                <a:cs typeface="Arial" panose="020B0604020202020204" pitchFamily="34" charset="0"/>
              </a:rPr>
              <a:t> </a:t>
            </a:r>
            <a:r>
              <a:rPr lang="ru-RU" b="1" dirty="0" err="1">
                <a:latin typeface="Arial" panose="020B0604020202020204" pitchFamily="34" charset="0"/>
                <a:cs typeface="Arial" panose="020B0604020202020204" pitchFamily="34" charset="0"/>
              </a:rPr>
              <a:t>Rahman</a:t>
            </a:r>
            <a:endParaRPr lang="en-US" b="1" dirty="0">
              <a:latin typeface="Arial" panose="020B0604020202020204" pitchFamily="34" charset="0"/>
              <a:cs typeface="Arial" panose="020B0604020202020204" pitchFamily="34" charset="0"/>
            </a:endParaRPr>
          </a:p>
          <a:p>
            <a:pPr>
              <a:lnSpc>
                <a:spcPct val="150000"/>
              </a:lnSpc>
            </a:pPr>
            <a:endParaRPr lang="ru-RU" b="1" dirty="0">
              <a:latin typeface="Arial" panose="020B0604020202020204" pitchFamily="34" charset="0"/>
              <a:cs typeface="Arial" panose="020B0604020202020204" pitchFamily="34" charset="0"/>
            </a:endParaRPr>
          </a:p>
          <a:p>
            <a:pPr>
              <a:lnSpc>
                <a:spcPct val="150000"/>
              </a:lnSpc>
            </a:pPr>
            <a:r>
              <a:rPr lang="ru-RU" b="1" dirty="0" err="1">
                <a:latin typeface="Arial" panose="020B0604020202020204" pitchFamily="34" charset="0"/>
                <a:cs typeface="Arial" panose="020B0604020202020204" pitchFamily="34" charset="0"/>
              </a:rPr>
              <a:t>Submission</a:t>
            </a:r>
            <a:r>
              <a:rPr lang="ru-RU" b="1" dirty="0">
                <a:latin typeface="Arial" panose="020B0604020202020204" pitchFamily="34" charset="0"/>
                <a:cs typeface="Arial" panose="020B0604020202020204" pitchFamily="34" charset="0"/>
              </a:rPr>
              <a:t> </a:t>
            </a:r>
            <a:r>
              <a:rPr lang="ru-RU" b="1" dirty="0" err="1">
                <a:latin typeface="Arial" panose="020B0604020202020204" pitchFamily="34" charset="0"/>
                <a:cs typeface="Arial" panose="020B0604020202020204" pitchFamily="34" charset="0"/>
              </a:rPr>
              <a:t>deadline</a:t>
            </a:r>
            <a:r>
              <a:rPr lang="en-US" b="1" dirty="0">
                <a:latin typeface="Arial" panose="020B0604020202020204" pitchFamily="34" charset="0"/>
                <a:cs typeface="Arial" panose="020B0604020202020204" pitchFamily="34" charset="0"/>
              </a:rPr>
              <a:t>: 13/07/2026</a:t>
            </a:r>
            <a:br>
              <a:rPr lang="ru-RU"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 </a:t>
            </a:r>
            <a:endParaRPr lang="ru-RU" b="1" dirty="0">
              <a:latin typeface="Arial" panose="020B0604020202020204" pitchFamily="34" charset="0"/>
              <a:cs typeface="Arial" panose="020B0604020202020204" pitchFamily="34" charset="0"/>
            </a:endParaRPr>
          </a:p>
          <a:p>
            <a:endParaRPr lang="ru-RU" dirty="0"/>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153EE-32E5-92BE-FE29-D7D79C084D25}"/>
              </a:ext>
            </a:extLst>
          </p:cNvPr>
          <p:cNvSpPr>
            <a:spLocks noGrp="1"/>
          </p:cNvSpPr>
          <p:nvPr>
            <p:ph type="title"/>
          </p:nvPr>
        </p:nvSpPr>
        <p:spPr/>
        <p:txBody>
          <a:bodyPr>
            <a:normAutofit fontScale="90000"/>
          </a:bodyPr>
          <a:lstStyle/>
          <a:p>
            <a:pPr algn="ctr"/>
            <a:r>
              <a:rPr lang="en-IN" b="1" dirty="0">
                <a:solidFill>
                  <a:schemeClr val="tx1"/>
                </a:solidFill>
                <a:latin typeface="Arial" panose="020B0604020202020204" pitchFamily="34" charset="0"/>
                <a:cs typeface="Arial" panose="020B0604020202020204" pitchFamily="34" charset="0"/>
              </a:rPr>
              <a:t>Recruitment and Selection in Organisation Transformation</a:t>
            </a:r>
            <a:br>
              <a:rPr lang="en-IN" dirty="0">
                <a:solidFill>
                  <a:schemeClr val="tx1"/>
                </a:solidFill>
                <a:latin typeface="Arial" panose="020B0604020202020204" pitchFamily="34" charset="0"/>
                <a:cs typeface="Arial" panose="020B0604020202020204" pitchFamily="34" charset="0"/>
              </a:rPr>
            </a:br>
            <a:endParaRPr lang="en-IN"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DC327C0-BB35-93C3-2E51-14B80E772C80}"/>
              </a:ext>
            </a:extLst>
          </p:cNvPr>
          <p:cNvGraphicFramePr>
            <a:graphicFrameLocks noGrp="1"/>
          </p:cNvGraphicFramePr>
          <p:nvPr>
            <p:ph idx="1"/>
            <p:extLst>
              <p:ext uri="{D42A27DB-BD31-4B8C-83A1-F6EECF244321}">
                <p14:modId xmlns:p14="http://schemas.microsoft.com/office/powerpoint/2010/main" val="4238472971"/>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6093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148AE-6412-C8E1-67F3-76DA2C538457}"/>
              </a:ext>
            </a:extLst>
          </p:cNvPr>
          <p:cNvSpPr>
            <a:spLocks noGrp="1"/>
          </p:cNvSpPr>
          <p:nvPr>
            <p:ph type="title"/>
          </p:nvPr>
        </p:nvSpPr>
        <p:spPr>
          <a:xfrm>
            <a:off x="581192" y="702156"/>
            <a:ext cx="11029616" cy="723521"/>
          </a:xfrm>
        </p:spPr>
        <p:txBody>
          <a:bodyPr/>
          <a:lstStyle/>
          <a:p>
            <a:pPr algn="ctr"/>
            <a:r>
              <a:rPr lang="en-IN" b="1" dirty="0">
                <a:solidFill>
                  <a:schemeClr val="tx1"/>
                </a:solidFill>
                <a:latin typeface="Arial" panose="020B0604020202020204" pitchFamily="34" charset="0"/>
                <a:cs typeface="Arial" panose="020B0604020202020204" pitchFamily="34" charset="0"/>
              </a:rPr>
              <a:t>TABLE OF Contents</a:t>
            </a:r>
            <a:endParaRPr lang="en-IN"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A0B85BF1-8C36-D69B-9F62-27C2A0E7AAC5}"/>
              </a:ext>
            </a:extLst>
          </p:cNvPr>
          <p:cNvGraphicFramePr>
            <a:graphicFrameLocks noGrp="1"/>
          </p:cNvGraphicFramePr>
          <p:nvPr>
            <p:ph idx="1"/>
            <p:extLst>
              <p:ext uri="{D42A27DB-BD31-4B8C-83A1-F6EECF244321}">
                <p14:modId xmlns:p14="http://schemas.microsoft.com/office/powerpoint/2010/main" val="2875420918"/>
              </p:ext>
            </p:extLst>
          </p:nvPr>
        </p:nvGraphicFramePr>
        <p:xfrm>
          <a:off x="581193" y="1425677"/>
          <a:ext cx="11029615" cy="5093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7351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1EADE-B5AB-E7BE-CCC2-97F92A368E61}"/>
              </a:ext>
            </a:extLst>
          </p:cNvPr>
          <p:cNvSpPr>
            <a:spLocks noGrp="1"/>
          </p:cNvSpPr>
          <p:nvPr>
            <p:ph type="title"/>
          </p:nvPr>
        </p:nvSpPr>
        <p:spPr/>
        <p:txBody>
          <a:bodyPr/>
          <a:lstStyle/>
          <a:p>
            <a:pPr algn="ctr"/>
            <a:r>
              <a:rPr lang="en-IN" b="1" dirty="0">
                <a:solidFill>
                  <a:schemeClr val="tx1"/>
                </a:solidFill>
                <a:latin typeface="Arial" panose="020B0604020202020204" pitchFamily="34" charset="0"/>
                <a:cs typeface="Arial" panose="020B0604020202020204" pitchFamily="34" charset="0"/>
              </a:rPr>
              <a:t>Marks &amp; Spencer Transformation Overview</a:t>
            </a:r>
            <a:br>
              <a:rPr lang="en-IN" dirty="0">
                <a:solidFill>
                  <a:schemeClr val="tx1"/>
                </a:solidFill>
                <a:latin typeface="Arial" panose="020B0604020202020204" pitchFamily="34" charset="0"/>
                <a:cs typeface="Arial" panose="020B0604020202020204" pitchFamily="34" charset="0"/>
              </a:rPr>
            </a:br>
            <a:endParaRPr lang="en-IN"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9D36B0-2FFE-9A22-A1C4-349D5870A4CD}"/>
              </a:ext>
            </a:extLst>
          </p:cNvPr>
          <p:cNvSpPr>
            <a:spLocks noGrp="1"/>
          </p:cNvSpPr>
          <p:nvPr>
            <p:ph idx="1"/>
          </p:nvPr>
        </p:nvSpPr>
        <p:spPr>
          <a:xfrm>
            <a:off x="581192" y="2123768"/>
            <a:ext cx="5737415" cy="3851582"/>
          </a:xfrm>
        </p:spPr>
        <p:txBody>
          <a:bodyPr>
            <a:normAutofit lnSpcReduction="10000"/>
          </a:bodyPr>
          <a:lstStyle/>
          <a:p>
            <a:pPr algn="just"/>
            <a:r>
              <a:rPr lang="en-IN" sz="1500" dirty="0">
                <a:solidFill>
                  <a:schemeClr val="tx1"/>
                </a:solidFill>
                <a:latin typeface="Arial" panose="020B0604020202020204" pitchFamily="34" charset="0"/>
                <a:cs typeface="Arial" panose="020B0604020202020204" pitchFamily="34" charset="0"/>
              </a:rPr>
              <a:t>The M&amp;S digital transformation program, transforming operations in over 1,000 retail outlets across UK </a:t>
            </a:r>
          </a:p>
          <a:p>
            <a:pPr algn="just"/>
            <a:r>
              <a:rPr lang="en-IN" sz="1500" dirty="0">
                <a:solidFill>
                  <a:schemeClr val="tx1"/>
                </a:solidFill>
                <a:latin typeface="Arial" panose="020B0604020202020204" pitchFamily="34" charset="0"/>
                <a:cs typeface="Arial" panose="020B0604020202020204" pitchFamily="34" charset="0"/>
              </a:rPr>
              <a:t>It is developed through online platforms globally, in which the company employs more than 64,000 individuals (</a:t>
            </a:r>
            <a:r>
              <a:rPr lang="en-GB" sz="1500" dirty="0">
                <a:solidFill>
                  <a:schemeClr val="tx1"/>
                </a:solidFill>
                <a:latin typeface="Arial" panose="020B0604020202020204" pitchFamily="34" charset="0"/>
                <a:cs typeface="Arial" panose="020B0604020202020204" pitchFamily="34" charset="0"/>
              </a:rPr>
              <a:t>Statista, 2025)</a:t>
            </a:r>
            <a:r>
              <a:rPr lang="en-IN" sz="1500" dirty="0">
                <a:solidFill>
                  <a:schemeClr val="tx1"/>
                </a:solidFill>
                <a:latin typeface="Arial" panose="020B0604020202020204" pitchFamily="34" charset="0"/>
                <a:cs typeface="Arial" panose="020B0604020202020204" pitchFamily="34" charset="0"/>
              </a:rPr>
              <a:t>. </a:t>
            </a:r>
          </a:p>
          <a:p>
            <a:pPr algn="just"/>
            <a:r>
              <a:rPr lang="en-IN" sz="1500" dirty="0">
                <a:solidFill>
                  <a:schemeClr val="tx1"/>
                </a:solidFill>
                <a:latin typeface="Arial" panose="020B0604020202020204" pitchFamily="34" charset="0"/>
                <a:cs typeface="Arial" panose="020B0604020202020204" pitchFamily="34" charset="0"/>
              </a:rPr>
              <a:t>With Online accounts for over a third of clothing &amp; home income</a:t>
            </a:r>
          </a:p>
          <a:p>
            <a:pPr algn="just"/>
            <a:r>
              <a:rPr lang="en-IN" sz="1500" dirty="0">
                <a:solidFill>
                  <a:schemeClr val="tx1"/>
                </a:solidFill>
                <a:latin typeface="Arial" panose="020B0604020202020204" pitchFamily="34" charset="0"/>
                <a:cs typeface="Arial" panose="020B0604020202020204" pitchFamily="34" charset="0"/>
              </a:rPr>
              <a:t>It makes considerable investment in digital and supply chains and recruited many digital, project and change experts, respectively (</a:t>
            </a:r>
            <a:r>
              <a:rPr lang="en-GB" sz="1500" dirty="0">
                <a:solidFill>
                  <a:schemeClr val="tx1"/>
                </a:solidFill>
                <a:latin typeface="Arial" panose="020B0604020202020204" pitchFamily="34" charset="0"/>
                <a:cs typeface="Arial" panose="020B0604020202020204" pitchFamily="34" charset="0"/>
              </a:rPr>
              <a:t>Marks and Spencer Group plc, 2026)</a:t>
            </a:r>
            <a:r>
              <a:rPr lang="en-IN" sz="1500" dirty="0">
                <a:solidFill>
                  <a:schemeClr val="tx1"/>
                </a:solidFill>
                <a:latin typeface="Arial" panose="020B0604020202020204" pitchFamily="34" charset="0"/>
                <a:cs typeface="Arial" panose="020B0604020202020204" pitchFamily="34" charset="0"/>
              </a:rPr>
              <a:t>.</a:t>
            </a:r>
          </a:p>
          <a:p>
            <a:pPr algn="just"/>
            <a:r>
              <a:rPr lang="en-IN" sz="1500" dirty="0">
                <a:solidFill>
                  <a:schemeClr val="tx1"/>
                </a:solidFill>
                <a:latin typeface="Arial" panose="020B0604020202020204" pitchFamily="34" charset="0"/>
                <a:cs typeface="Arial" panose="020B0604020202020204" pitchFamily="34" charset="0"/>
              </a:rPr>
              <a:t>In its results for 2024, Marks &amp; Spencer’s profit before tax jumped to £716 million in the year as revenue soared to £13 billion, proving it was well in the green (</a:t>
            </a:r>
            <a:r>
              <a:rPr lang="en-GB" sz="1500" dirty="0">
                <a:solidFill>
                  <a:schemeClr val="tx1"/>
                </a:solidFill>
                <a:latin typeface="Arial" panose="020B0604020202020204" pitchFamily="34" charset="0"/>
                <a:cs typeface="Arial" panose="020B0604020202020204" pitchFamily="34" charset="0"/>
              </a:rPr>
              <a:t>Statista,2025)</a:t>
            </a:r>
            <a:r>
              <a:rPr lang="en-IN" sz="1500" dirty="0">
                <a:solidFill>
                  <a:schemeClr val="tx1"/>
                </a:solidFill>
                <a:latin typeface="Arial" panose="020B0604020202020204" pitchFamily="34" charset="0"/>
                <a:cs typeface="Arial" panose="020B0604020202020204" pitchFamily="34" charset="0"/>
              </a:rPr>
              <a:t>.</a:t>
            </a:r>
          </a:p>
          <a:p>
            <a:pPr algn="just"/>
            <a:endParaRPr lang="en-IN" dirty="0">
              <a:solidFill>
                <a:schemeClr val="tx1"/>
              </a:solidFill>
              <a:latin typeface="Times New Roman" panose="02020603050405020304" pitchFamily="18" charset="0"/>
              <a:cs typeface="Times New Roman" panose="02020603050405020304" pitchFamily="18" charset="0"/>
            </a:endParaRPr>
          </a:p>
        </p:txBody>
      </p:sp>
      <p:pic>
        <p:nvPicPr>
          <p:cNvPr id="2050" name="Picture 2" descr="Marks &amp; Spencer: profit before tax 2026| Statista">
            <a:extLst>
              <a:ext uri="{FF2B5EF4-FFF2-40B4-BE49-F238E27FC236}">
                <a16:creationId xmlns:a16="http://schemas.microsoft.com/office/drawing/2014/main" id="{84BE5E31-889E-9A13-C205-8E5C783639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1933" y="2224087"/>
            <a:ext cx="4505472" cy="32109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9CC570-87D0-4AA7-353A-8C7CD832A073}"/>
              </a:ext>
            </a:extLst>
          </p:cNvPr>
          <p:cNvSpPr txBox="1"/>
          <p:nvPr/>
        </p:nvSpPr>
        <p:spPr>
          <a:xfrm>
            <a:off x="8309224" y="5768240"/>
            <a:ext cx="2262883" cy="369332"/>
          </a:xfrm>
          <a:prstGeom prst="rect">
            <a:avLst/>
          </a:prstGeom>
          <a:noFill/>
        </p:spPr>
        <p:txBody>
          <a:bodyPr wrap="square">
            <a:spAutoFit/>
          </a:bodyPr>
          <a:lstStyle/>
          <a:p>
            <a:r>
              <a:rPr lang="en-GB" dirty="0">
                <a:solidFill>
                  <a:schemeClr val="tx1"/>
                </a:solidFill>
                <a:latin typeface="Times New Roman" panose="02020603050405020304" pitchFamily="18" charset="0"/>
                <a:cs typeface="Times New Roman" panose="02020603050405020304" pitchFamily="18" charset="0"/>
              </a:rPr>
              <a:t>Statista,2025</a:t>
            </a:r>
            <a:endParaRPr lang="en-IN" dirty="0"/>
          </a:p>
        </p:txBody>
      </p:sp>
    </p:spTree>
    <p:extLst>
      <p:ext uri="{BB962C8B-B14F-4D97-AF65-F5344CB8AC3E}">
        <p14:creationId xmlns:p14="http://schemas.microsoft.com/office/powerpoint/2010/main" val="853016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F1872-4E81-94AD-E5EF-572A9256B158}"/>
              </a:ext>
            </a:extLst>
          </p:cNvPr>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Job Analysis</a:t>
            </a:r>
            <a:endParaRPr lang="en-IN"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AEF0089C-2693-F16B-95A4-C82977F6F623}"/>
              </a:ext>
            </a:extLst>
          </p:cNvPr>
          <p:cNvGraphicFramePr>
            <a:graphicFrameLocks noGrp="1"/>
          </p:cNvGraphicFramePr>
          <p:nvPr>
            <p:ph idx="1"/>
            <p:extLst>
              <p:ext uri="{D42A27DB-BD31-4B8C-83A1-F6EECF244321}">
                <p14:modId xmlns:p14="http://schemas.microsoft.com/office/powerpoint/2010/main" val="2231480342"/>
              </p:ext>
            </p:extLst>
          </p:nvPr>
        </p:nvGraphicFramePr>
        <p:xfrm>
          <a:off x="6437463" y="2258671"/>
          <a:ext cx="5275078"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Job Analysis - Definition, Importance &amp; Process | HRM | MBA Skool">
            <a:extLst>
              <a:ext uri="{FF2B5EF4-FFF2-40B4-BE49-F238E27FC236}">
                <a16:creationId xmlns:a16="http://schemas.microsoft.com/office/drawing/2014/main" id="{870A7769-3642-BAE9-B231-BD96DFFDB47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1192" y="2074773"/>
            <a:ext cx="4905375" cy="36957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423F364-29C0-58F2-B21B-EAF7577AA306}"/>
              </a:ext>
            </a:extLst>
          </p:cNvPr>
          <p:cNvSpPr txBox="1"/>
          <p:nvPr/>
        </p:nvSpPr>
        <p:spPr>
          <a:xfrm>
            <a:off x="2062537" y="5954371"/>
            <a:ext cx="1666982" cy="369332"/>
          </a:xfrm>
          <a:prstGeom prst="rect">
            <a:avLst/>
          </a:prstGeom>
          <a:noFill/>
        </p:spPr>
        <p:txBody>
          <a:bodyPr wrap="square">
            <a:spAutoFit/>
          </a:bodyPr>
          <a:lstStyle/>
          <a:p>
            <a:pPr lvl="0"/>
            <a:r>
              <a:rPr lang="en-GB" sz="1800" dirty="0">
                <a:latin typeface="Times New Roman" panose="02020603050405020304" pitchFamily="18" charset="0"/>
                <a:cs typeface="Times New Roman" panose="02020603050405020304" pitchFamily="18" charset="0"/>
              </a:rPr>
              <a:t>Hong, 2024</a:t>
            </a:r>
            <a:endParaRPr lang="en-IN" dirty="0"/>
          </a:p>
        </p:txBody>
      </p:sp>
    </p:spTree>
    <p:extLst>
      <p:ext uri="{BB962C8B-B14F-4D97-AF65-F5344CB8AC3E}">
        <p14:creationId xmlns:p14="http://schemas.microsoft.com/office/powerpoint/2010/main" val="3656200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688D4-9F99-BFE7-BCE2-6E7E4F9FFA82}"/>
              </a:ext>
            </a:extLst>
          </p:cNvPr>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Job Description and Person Specification</a:t>
            </a:r>
            <a:endParaRPr lang="en-IN"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FD67A813-6771-E668-04B6-FAA16FF6DEA3}"/>
              </a:ext>
            </a:extLst>
          </p:cNvPr>
          <p:cNvGraphicFramePr>
            <a:graphicFrameLocks noGrp="1"/>
          </p:cNvGraphicFramePr>
          <p:nvPr>
            <p:ph idx="1"/>
            <p:extLst>
              <p:ext uri="{D42A27DB-BD31-4B8C-83A1-F6EECF244321}">
                <p14:modId xmlns:p14="http://schemas.microsoft.com/office/powerpoint/2010/main" val="378899206"/>
              </p:ext>
            </p:extLst>
          </p:nvPr>
        </p:nvGraphicFramePr>
        <p:xfrm>
          <a:off x="581192" y="2340864"/>
          <a:ext cx="5937595" cy="3814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Job Description vs Job Specification (2026 Guide)">
            <a:extLst>
              <a:ext uri="{FF2B5EF4-FFF2-40B4-BE49-F238E27FC236}">
                <a16:creationId xmlns:a16="http://schemas.microsoft.com/office/drawing/2014/main" id="{5BEDADA7-DE59-E20C-1608-E28D2701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32538" y="2743200"/>
            <a:ext cx="5347129" cy="300776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7D9A559-A534-D664-3F34-DEF9FAC37928}"/>
              </a:ext>
            </a:extLst>
          </p:cNvPr>
          <p:cNvSpPr txBox="1"/>
          <p:nvPr/>
        </p:nvSpPr>
        <p:spPr>
          <a:xfrm>
            <a:off x="8227032" y="5750960"/>
            <a:ext cx="2797139" cy="369332"/>
          </a:xfrm>
          <a:prstGeom prst="rect">
            <a:avLst/>
          </a:prstGeom>
          <a:noFill/>
        </p:spPr>
        <p:txBody>
          <a:bodyPr wrap="square">
            <a:spAutoFit/>
          </a:bodyPr>
          <a:lstStyle/>
          <a:p>
            <a:pPr lvl="0"/>
            <a:r>
              <a:rPr lang="en-GB" dirty="0">
                <a:latin typeface="Times New Roman" panose="02020603050405020304" pitchFamily="18" charset="0"/>
                <a:cs typeface="Times New Roman" panose="02020603050405020304" pitchFamily="18" charset="0"/>
              </a:rPr>
              <a:t>Gunduz and Scott, 2026</a:t>
            </a:r>
            <a:endParaRPr lang="en-IN" dirty="0"/>
          </a:p>
        </p:txBody>
      </p:sp>
    </p:spTree>
    <p:extLst>
      <p:ext uri="{BB962C8B-B14F-4D97-AF65-F5344CB8AC3E}">
        <p14:creationId xmlns:p14="http://schemas.microsoft.com/office/powerpoint/2010/main" val="1186040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5EA23-A4D0-D95A-0CDD-F0DE7FD5738F}"/>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Recruitment Advertising Through Indeed UK</a:t>
            </a:r>
            <a:endParaRPr lang="en-IN"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4C60F42-98DC-1B60-0AAE-EE75F574A0A9}"/>
              </a:ext>
            </a:extLst>
          </p:cNvPr>
          <p:cNvGraphicFramePr>
            <a:graphicFrameLocks noGrp="1"/>
          </p:cNvGraphicFramePr>
          <p:nvPr>
            <p:ph idx="1"/>
            <p:extLst>
              <p:ext uri="{D42A27DB-BD31-4B8C-83A1-F6EECF244321}">
                <p14:modId xmlns:p14="http://schemas.microsoft.com/office/powerpoint/2010/main" val="1708615483"/>
              </p:ext>
            </p:extLst>
          </p:nvPr>
        </p:nvGraphicFramePr>
        <p:xfrm>
          <a:off x="6431622" y="2340864"/>
          <a:ext cx="5179185"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Post a job | Indeed for UK Employers">
            <a:extLst>
              <a:ext uri="{FF2B5EF4-FFF2-40B4-BE49-F238E27FC236}">
                <a16:creationId xmlns:a16="http://schemas.microsoft.com/office/drawing/2014/main" id="{4409E10B-C99E-C8E8-63ED-F2425267BCB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99657" y="2934806"/>
            <a:ext cx="4660722" cy="244660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CC6A61B-C00C-A723-4136-E776E036390D}"/>
              </a:ext>
            </a:extLst>
          </p:cNvPr>
          <p:cNvSpPr txBox="1"/>
          <p:nvPr/>
        </p:nvSpPr>
        <p:spPr>
          <a:xfrm>
            <a:off x="2711523" y="5126803"/>
            <a:ext cx="1839929" cy="369332"/>
          </a:xfrm>
          <a:prstGeom prst="rect">
            <a:avLst/>
          </a:prstGeom>
          <a:noFill/>
        </p:spPr>
        <p:txBody>
          <a:bodyPr wrap="square">
            <a:spAutoFit/>
          </a:bodyPr>
          <a:lstStyle/>
          <a:p>
            <a:pPr lvl="0"/>
            <a:r>
              <a:rPr lang="en-GB" dirty="0">
                <a:latin typeface="Times New Roman" panose="02020603050405020304" pitchFamily="18" charset="0"/>
                <a:cs typeface="Times New Roman" panose="02020603050405020304" pitchFamily="18" charset="0"/>
              </a:rPr>
              <a:t>Evans, 2026</a:t>
            </a:r>
            <a:endParaRPr lang="en-IN" dirty="0"/>
          </a:p>
        </p:txBody>
      </p:sp>
    </p:spTree>
    <p:extLst>
      <p:ext uri="{BB962C8B-B14F-4D97-AF65-F5344CB8AC3E}">
        <p14:creationId xmlns:p14="http://schemas.microsoft.com/office/powerpoint/2010/main" val="2269775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64B8C-F51F-2BEE-CDD1-E7916FEC9E64}"/>
              </a:ext>
            </a:extLst>
          </p:cNvPr>
          <p:cNvSpPr>
            <a:spLocks noGrp="1"/>
          </p:cNvSpPr>
          <p:nvPr>
            <p:ph type="title"/>
          </p:nvPr>
        </p:nvSpPr>
        <p:spPr>
          <a:xfrm>
            <a:off x="581192" y="702156"/>
            <a:ext cx="11029616" cy="684192"/>
          </a:xfrm>
        </p:spPr>
        <p:txBody>
          <a:bodyPr/>
          <a:lstStyle/>
          <a:p>
            <a:pPr algn="ctr"/>
            <a:r>
              <a:rPr lang="en-GB" b="1" dirty="0">
                <a:solidFill>
                  <a:schemeClr val="tx1"/>
                </a:solidFill>
                <a:latin typeface="Arial" panose="020B0604020202020204" pitchFamily="34" charset="0"/>
                <a:cs typeface="Arial" panose="020B0604020202020204" pitchFamily="34" charset="0"/>
              </a:rPr>
              <a:t>Structured Interviews</a:t>
            </a:r>
            <a:endParaRPr lang="en-IN" dirty="0">
              <a:solidFill>
                <a:schemeClr val="tx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8E304818-E9D8-0E52-C15E-0032B3336410}"/>
              </a:ext>
            </a:extLst>
          </p:cNvPr>
          <p:cNvGraphicFramePr>
            <a:graphicFrameLocks noGrp="1"/>
          </p:cNvGraphicFramePr>
          <p:nvPr>
            <p:ph idx="1"/>
            <p:extLst>
              <p:ext uri="{D42A27DB-BD31-4B8C-83A1-F6EECF244321}">
                <p14:modId xmlns:p14="http://schemas.microsoft.com/office/powerpoint/2010/main" val="3706431210"/>
              </p:ext>
            </p:extLst>
          </p:nvPr>
        </p:nvGraphicFramePr>
        <p:xfrm>
          <a:off x="581192" y="1818968"/>
          <a:ext cx="5891527" cy="4156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tructured Interviews: Definition, Types + [Question Examples]">
            <a:extLst>
              <a:ext uri="{FF2B5EF4-FFF2-40B4-BE49-F238E27FC236}">
                <a16:creationId xmlns:a16="http://schemas.microsoft.com/office/drawing/2014/main" id="{9116DE6E-EC53-1BE3-7392-C0064CCE623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87783" y="1818968"/>
            <a:ext cx="5166797" cy="38552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5AD9FD1-7404-DAB6-3836-A82C8A063D81}"/>
              </a:ext>
            </a:extLst>
          </p:cNvPr>
          <p:cNvSpPr txBox="1"/>
          <p:nvPr/>
        </p:nvSpPr>
        <p:spPr>
          <a:xfrm>
            <a:off x="7733871" y="5845996"/>
            <a:ext cx="2447819" cy="369332"/>
          </a:xfrm>
          <a:prstGeom prst="rect">
            <a:avLst/>
          </a:prstGeom>
          <a:noFill/>
        </p:spPr>
        <p:txBody>
          <a:bodyPr wrap="square">
            <a:spAutoFit/>
          </a:bodyPr>
          <a:lstStyle/>
          <a:p>
            <a:pPr lvl="0"/>
            <a:r>
              <a:rPr lang="en-GB" dirty="0">
                <a:latin typeface="Times New Roman" panose="02020603050405020304" pitchFamily="18" charset="0"/>
                <a:cs typeface="Times New Roman" panose="02020603050405020304" pitchFamily="18" charset="0"/>
              </a:rPr>
              <a:t>Watson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2025</a:t>
            </a:r>
            <a:endParaRPr lang="en-IN" dirty="0"/>
          </a:p>
        </p:txBody>
      </p:sp>
    </p:spTree>
    <p:extLst>
      <p:ext uri="{BB962C8B-B14F-4D97-AF65-F5344CB8AC3E}">
        <p14:creationId xmlns:p14="http://schemas.microsoft.com/office/powerpoint/2010/main" val="1494813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8D14B-FE85-0A42-795C-5385CF08A374}"/>
              </a:ext>
            </a:extLst>
          </p:cNvPr>
          <p:cNvSpPr>
            <a:spLocks noGrp="1"/>
          </p:cNvSpPr>
          <p:nvPr>
            <p:ph type="title"/>
          </p:nvPr>
        </p:nvSpPr>
        <p:spPr>
          <a:xfrm>
            <a:off x="581192" y="702156"/>
            <a:ext cx="11029616" cy="988992"/>
          </a:xfrm>
        </p:spPr>
        <p:txBody>
          <a:bodyPr/>
          <a:lstStyle/>
          <a:p>
            <a:pPr algn="ctr"/>
            <a:r>
              <a:rPr lang="en-GB" b="1" dirty="0">
                <a:solidFill>
                  <a:schemeClr val="tx1"/>
                </a:solidFill>
                <a:latin typeface="Arial" panose="020B0604020202020204" pitchFamily="34" charset="0"/>
                <a:cs typeface="Arial" panose="020B0604020202020204" pitchFamily="34" charset="0"/>
              </a:rPr>
              <a:t>Competency-Based Interviews</a:t>
            </a:r>
            <a:endParaRPr lang="en-IN"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0367489-40DB-E6AD-176A-0BE0F6099B4F}"/>
              </a:ext>
            </a:extLst>
          </p:cNvPr>
          <p:cNvSpPr>
            <a:spLocks noGrp="1"/>
          </p:cNvSpPr>
          <p:nvPr>
            <p:ph idx="1"/>
          </p:nvPr>
        </p:nvSpPr>
        <p:spPr>
          <a:xfrm>
            <a:off x="6606283" y="2340864"/>
            <a:ext cx="5004524" cy="3634486"/>
          </a:xfrm>
        </p:spPr>
        <p:txBody>
          <a:bodyPr/>
          <a:lstStyle/>
          <a:p>
            <a:pPr algn="just"/>
            <a:r>
              <a:rPr lang="en-GB" dirty="0">
                <a:solidFill>
                  <a:schemeClr val="tx1"/>
                </a:solidFill>
                <a:latin typeface="Arial" panose="020B0604020202020204" pitchFamily="34" charset="0"/>
                <a:cs typeface="Arial" panose="020B0604020202020204" pitchFamily="34" charset="0"/>
              </a:rPr>
              <a:t>Interview Type 2</a:t>
            </a:r>
            <a:endParaRPr lang="en-IN"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Concentrates on past actions</a:t>
            </a:r>
            <a:endParaRPr lang="en-IN"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Assesses workplace competencies (Abdelazim, 2022)</a:t>
            </a:r>
            <a:endParaRPr lang="en-IN"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Uses STAR technique</a:t>
            </a:r>
            <a:endParaRPr lang="en-IN"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Predicts future performance</a:t>
            </a:r>
            <a:endParaRPr lang="en-IN" dirty="0">
              <a:solidFill>
                <a:schemeClr val="tx1"/>
              </a:solidFill>
              <a:latin typeface="Arial" panose="020B0604020202020204" pitchFamily="34" charset="0"/>
              <a:cs typeface="Arial" panose="020B0604020202020204" pitchFamily="34" charset="0"/>
            </a:endParaRPr>
          </a:p>
          <a:p>
            <a:pPr algn="just"/>
            <a:r>
              <a:rPr lang="en-GB" dirty="0">
                <a:solidFill>
                  <a:schemeClr val="tx1"/>
                </a:solidFill>
                <a:latin typeface="Arial" panose="020B0604020202020204" pitchFamily="34" charset="0"/>
                <a:cs typeface="Arial" panose="020B0604020202020204" pitchFamily="34" charset="0"/>
              </a:rPr>
              <a:t>Appropriate for Change Managers</a:t>
            </a:r>
            <a:endParaRPr lang="en-IN" dirty="0">
              <a:solidFill>
                <a:schemeClr val="tx1"/>
              </a:solidFill>
              <a:latin typeface="Arial" panose="020B0604020202020204" pitchFamily="34" charset="0"/>
              <a:cs typeface="Arial" panose="020B0604020202020204" pitchFamily="34" charset="0"/>
            </a:endParaRPr>
          </a:p>
          <a:p>
            <a:pPr algn="just"/>
            <a:endParaRPr lang="en-IN" dirty="0">
              <a:solidFill>
                <a:schemeClr val="tx1"/>
              </a:solidFill>
              <a:latin typeface="Times New Roman" panose="02020603050405020304" pitchFamily="18" charset="0"/>
              <a:cs typeface="Times New Roman" panose="02020603050405020304" pitchFamily="18" charset="0"/>
            </a:endParaRPr>
          </a:p>
        </p:txBody>
      </p:sp>
      <p:pic>
        <p:nvPicPr>
          <p:cNvPr id="7170" name="Picture 2" descr="Using the STAR method for your next behavioral interview (worksheet  included) – Career Advising &amp; Professional Development | MIT">
            <a:extLst>
              <a:ext uri="{FF2B5EF4-FFF2-40B4-BE49-F238E27FC236}">
                <a16:creationId xmlns:a16="http://schemas.microsoft.com/office/drawing/2014/main" id="{1F13E0B1-C95F-33EC-C659-F3C60BD4DD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2625" y="2320319"/>
            <a:ext cx="4873375" cy="365503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EBB3EC7-EF96-3567-920E-B6B33D17C5B0}"/>
              </a:ext>
            </a:extLst>
          </p:cNvPr>
          <p:cNvSpPr txBox="1"/>
          <p:nvPr/>
        </p:nvSpPr>
        <p:spPr>
          <a:xfrm>
            <a:off x="2678987" y="6155843"/>
            <a:ext cx="1769723" cy="369332"/>
          </a:xfrm>
          <a:prstGeom prst="rect">
            <a:avLst/>
          </a:prstGeom>
          <a:noFill/>
        </p:spPr>
        <p:txBody>
          <a:bodyPr wrap="square">
            <a:spAutoFit/>
          </a:bodyPr>
          <a:lstStyle/>
          <a:p>
            <a:r>
              <a:rPr lang="en-GB" dirty="0">
                <a:solidFill>
                  <a:schemeClr val="tx1"/>
                </a:solidFill>
                <a:latin typeface="Times New Roman" panose="02020603050405020304" pitchFamily="18" charset="0"/>
                <a:cs typeface="Times New Roman" panose="02020603050405020304" pitchFamily="18" charset="0"/>
              </a:rPr>
              <a:t>Abdelazim, 2022</a:t>
            </a:r>
            <a:endParaRPr lang="en-IN" dirty="0"/>
          </a:p>
        </p:txBody>
      </p:sp>
    </p:spTree>
    <p:extLst>
      <p:ext uri="{BB962C8B-B14F-4D97-AF65-F5344CB8AC3E}">
        <p14:creationId xmlns:p14="http://schemas.microsoft.com/office/powerpoint/2010/main" val="763683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DB2DA-85FC-BA78-5439-2FD31B1DA6D0}"/>
              </a:ext>
            </a:extLst>
          </p:cNvPr>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Panel Interviews</a:t>
            </a:r>
            <a:endParaRPr lang="en-IN"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2F85597-478C-ECFF-BC73-7029CAC01431}"/>
              </a:ext>
            </a:extLst>
          </p:cNvPr>
          <p:cNvGraphicFramePr>
            <a:graphicFrameLocks noGrp="1"/>
          </p:cNvGraphicFramePr>
          <p:nvPr>
            <p:ph idx="1"/>
            <p:extLst>
              <p:ext uri="{D42A27DB-BD31-4B8C-83A1-F6EECF244321}">
                <p14:modId xmlns:p14="http://schemas.microsoft.com/office/powerpoint/2010/main" val="249898167"/>
              </p:ext>
            </p:extLst>
          </p:nvPr>
        </p:nvGraphicFramePr>
        <p:xfrm>
          <a:off x="471948" y="2157573"/>
          <a:ext cx="6518787" cy="3955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Panel Interview Questions, Answers, and Tips">
            <a:extLst>
              <a:ext uri="{FF2B5EF4-FFF2-40B4-BE49-F238E27FC236}">
                <a16:creationId xmlns:a16="http://schemas.microsoft.com/office/drawing/2014/main" id="{CF528397-1EBB-DD28-93E8-E15D04838F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721" y="2157573"/>
            <a:ext cx="4831422" cy="322094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5B7E692-D2ED-724A-2E73-D0BAB5D4E557}"/>
              </a:ext>
            </a:extLst>
          </p:cNvPr>
          <p:cNvSpPr txBox="1"/>
          <p:nvPr/>
        </p:nvSpPr>
        <p:spPr>
          <a:xfrm>
            <a:off x="7939355" y="5743254"/>
            <a:ext cx="3033445" cy="369332"/>
          </a:xfrm>
          <a:prstGeom prst="rect">
            <a:avLst/>
          </a:prstGeom>
          <a:noFill/>
        </p:spPr>
        <p:txBody>
          <a:bodyPr wrap="square">
            <a:spAutoFit/>
          </a:bodyPr>
          <a:lstStyle/>
          <a:p>
            <a:pPr lvl="0"/>
            <a:r>
              <a:rPr lang="en-GB" dirty="0">
                <a:latin typeface="Times New Roman" panose="02020603050405020304" pitchFamily="18" charset="0"/>
                <a:cs typeface="Times New Roman" panose="02020603050405020304" pitchFamily="18" charset="0"/>
              </a:rPr>
              <a:t>Tuttle and Critchlow, 2025</a:t>
            </a:r>
            <a:endParaRPr lang="en-IN" dirty="0"/>
          </a:p>
        </p:txBody>
      </p:sp>
    </p:spTree>
    <p:extLst>
      <p:ext uri="{BB962C8B-B14F-4D97-AF65-F5344CB8AC3E}">
        <p14:creationId xmlns:p14="http://schemas.microsoft.com/office/powerpoint/2010/main" val="2736335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6C852-D1EC-82D5-F9D8-6193D2415856}"/>
              </a:ext>
            </a:extLst>
          </p:cNvPr>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Questioning Techniques</a:t>
            </a:r>
            <a:endParaRPr lang="en-IN"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4E166426-4038-6540-5CCB-64BDC3C51463}"/>
              </a:ext>
            </a:extLst>
          </p:cNvPr>
          <p:cNvGraphicFramePr>
            <a:graphicFrameLocks noGrp="1"/>
          </p:cNvGraphicFramePr>
          <p:nvPr>
            <p:ph idx="1"/>
            <p:extLst>
              <p:ext uri="{D42A27DB-BD31-4B8C-83A1-F6EECF244321}">
                <p14:modId xmlns:p14="http://schemas.microsoft.com/office/powerpoint/2010/main" val="1448120327"/>
              </p:ext>
            </p:extLst>
          </p:nvPr>
        </p:nvGraphicFramePr>
        <p:xfrm>
          <a:off x="6000108" y="2340864"/>
          <a:ext cx="5610699"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Questioning &amp; Listening Skills — 9 Things You Should Know">
            <a:extLst>
              <a:ext uri="{FF2B5EF4-FFF2-40B4-BE49-F238E27FC236}">
                <a16:creationId xmlns:a16="http://schemas.microsoft.com/office/drawing/2014/main" id="{14D8CA79-75C3-463C-078E-29DFE1EBF2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99777" y="2340864"/>
            <a:ext cx="4296898" cy="39528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DA71B8E-205B-D1B6-3863-8C934D9F8356}"/>
              </a:ext>
            </a:extLst>
          </p:cNvPr>
          <p:cNvSpPr txBox="1"/>
          <p:nvPr/>
        </p:nvSpPr>
        <p:spPr>
          <a:xfrm>
            <a:off x="2447819" y="5856270"/>
            <a:ext cx="2504325" cy="369332"/>
          </a:xfrm>
          <a:prstGeom prst="rect">
            <a:avLst/>
          </a:prstGeom>
          <a:noFill/>
        </p:spPr>
        <p:txBody>
          <a:bodyPr wrap="square">
            <a:spAutoFit/>
          </a:bodyPr>
          <a:lstStyle/>
          <a:p>
            <a:pPr lvl="0"/>
            <a:r>
              <a:rPr lang="en-GB" dirty="0">
                <a:latin typeface="Times New Roman" panose="02020603050405020304" pitchFamily="18" charset="0"/>
                <a:cs typeface="Times New Roman" panose="02020603050405020304" pitchFamily="18" charset="0"/>
              </a:rPr>
              <a:t>Dumitriu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2023</a:t>
            </a:r>
            <a:endParaRPr lang="en-IN" dirty="0"/>
          </a:p>
        </p:txBody>
      </p:sp>
    </p:spTree>
    <p:extLst>
      <p:ext uri="{BB962C8B-B14F-4D97-AF65-F5344CB8AC3E}">
        <p14:creationId xmlns:p14="http://schemas.microsoft.com/office/powerpoint/2010/main" val="1694908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D99FF-5B45-C2DA-E596-E7B9F8877663}"/>
              </a:ext>
            </a:extLst>
          </p:cNvPr>
          <p:cNvSpPr>
            <a:spLocks noGrp="1"/>
          </p:cNvSpPr>
          <p:nvPr>
            <p:ph type="title"/>
          </p:nvPr>
        </p:nvSpPr>
        <p:spPr>
          <a:xfrm>
            <a:off x="581192" y="702156"/>
            <a:ext cx="11029616" cy="812012"/>
          </a:xfrm>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Face-to-Face vs Virtual Interviews.</a:t>
            </a:r>
            <a:endParaRPr lang="en-IN"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4C3B37FA-B4B3-7F93-8AA2-149CEBC211F1}"/>
              </a:ext>
            </a:extLst>
          </p:cNvPr>
          <p:cNvGraphicFramePr>
            <a:graphicFrameLocks noGrp="1"/>
          </p:cNvGraphicFramePr>
          <p:nvPr>
            <p:ph idx="1"/>
            <p:extLst>
              <p:ext uri="{D42A27DB-BD31-4B8C-83A1-F6EECF244321}">
                <p14:modId xmlns:p14="http://schemas.microsoft.com/office/powerpoint/2010/main" val="1578339447"/>
              </p:ext>
            </p:extLst>
          </p:nvPr>
        </p:nvGraphicFramePr>
        <p:xfrm>
          <a:off x="236306" y="2340864"/>
          <a:ext cx="6507977"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Online vs. Face-to-Face Interviews: Key Differences and Tips to Succeed">
            <a:extLst>
              <a:ext uri="{FF2B5EF4-FFF2-40B4-BE49-F238E27FC236}">
                <a16:creationId xmlns:a16="http://schemas.microsoft.com/office/drawing/2014/main" id="{C9A7DF91-30A9-9E40-1BA0-B88A0602122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21806" y="2712377"/>
            <a:ext cx="5433888" cy="305656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AB01AC2-3723-9EB0-EB4E-8467295A3F88}"/>
              </a:ext>
            </a:extLst>
          </p:cNvPr>
          <p:cNvSpPr txBox="1"/>
          <p:nvPr/>
        </p:nvSpPr>
        <p:spPr>
          <a:xfrm>
            <a:off x="8134453" y="5975350"/>
            <a:ext cx="2992349" cy="369332"/>
          </a:xfrm>
          <a:prstGeom prst="rect">
            <a:avLst/>
          </a:prstGeom>
          <a:noFill/>
        </p:spPr>
        <p:txBody>
          <a:bodyPr wrap="square">
            <a:spAutoFit/>
          </a:bodyPr>
          <a:lstStyle/>
          <a:p>
            <a:pPr lvl="0"/>
            <a:r>
              <a:rPr lang="en-GB" dirty="0" err="1">
                <a:latin typeface="Times New Roman" panose="02020603050405020304" pitchFamily="18" charset="0"/>
                <a:cs typeface="Times New Roman" panose="02020603050405020304" pitchFamily="18" charset="0"/>
              </a:rPr>
              <a:t>Ogbeibu</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2024</a:t>
            </a:r>
            <a:endParaRPr lang="en-IN" dirty="0"/>
          </a:p>
        </p:txBody>
      </p:sp>
    </p:spTree>
    <p:extLst>
      <p:ext uri="{BB962C8B-B14F-4D97-AF65-F5344CB8AC3E}">
        <p14:creationId xmlns:p14="http://schemas.microsoft.com/office/powerpoint/2010/main" val="1678132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F6AA9-AF11-B874-DED1-909A743C83A8}"/>
              </a:ext>
            </a:extLst>
          </p:cNvPr>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Summing up and Recommendations</a:t>
            </a:r>
            <a:endParaRPr lang="en-IN"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D07FEDB5-BF8C-BE56-8739-3F0B6E1F5FF5}"/>
              </a:ext>
            </a:extLst>
          </p:cNvPr>
          <p:cNvGraphicFramePr>
            <a:graphicFrameLocks noGrp="1"/>
          </p:cNvGraphicFramePr>
          <p:nvPr>
            <p:ph idx="1"/>
            <p:extLst>
              <p:ext uri="{D42A27DB-BD31-4B8C-83A1-F6EECF244321}">
                <p14:modId xmlns:p14="http://schemas.microsoft.com/office/powerpoint/2010/main" val="1818476656"/>
              </p:ext>
            </p:extLst>
          </p:nvPr>
        </p:nvGraphicFramePr>
        <p:xfrm>
          <a:off x="482885" y="2340864"/>
          <a:ext cx="11127922"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8050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EE9F5-25A8-1587-280E-13A219976A8E}"/>
              </a:ext>
            </a:extLst>
          </p:cNvPr>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References</a:t>
            </a:r>
            <a:br>
              <a:rPr lang="en-IN"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4C1ADC-0215-56B1-77DA-61AED6B86ADE}"/>
              </a:ext>
            </a:extLst>
          </p:cNvPr>
          <p:cNvSpPr>
            <a:spLocks noGrp="1"/>
          </p:cNvSpPr>
          <p:nvPr>
            <p:ph idx="1"/>
          </p:nvPr>
        </p:nvSpPr>
        <p:spPr>
          <a:xfrm>
            <a:off x="581192" y="1695236"/>
            <a:ext cx="11029615" cy="5162764"/>
          </a:xfrm>
        </p:spPr>
        <p:txBody>
          <a:bodyPr>
            <a:normAutofit fontScale="55000" lnSpcReduction="20000"/>
          </a:bodyPr>
          <a:lstStyle/>
          <a:p>
            <a:pPr algn="just"/>
            <a:r>
              <a:rPr lang="en-GB" dirty="0">
                <a:latin typeface="Times New Roman" panose="02020603050405020304" pitchFamily="18" charset="0"/>
                <a:cs typeface="Times New Roman" panose="02020603050405020304" pitchFamily="18" charset="0"/>
              </a:rPr>
              <a:t>Abdelazim, Z., 2022. Sales Management–Enhance the Effective Selling of Items to Clients. </a:t>
            </a:r>
            <a:r>
              <a:rPr lang="en-GB" i="1" dirty="0">
                <a:latin typeface="Times New Roman" panose="02020603050405020304" pitchFamily="18" charset="0"/>
                <a:cs typeface="Times New Roman" panose="02020603050405020304" pitchFamily="18" charset="0"/>
              </a:rPr>
              <a:t>Available at SSRN 4453466</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Demanuele</a:t>
            </a:r>
            <a:r>
              <a:rPr lang="en-GB" dirty="0">
                <a:latin typeface="Times New Roman" panose="02020603050405020304" pitchFamily="18" charset="0"/>
                <a:cs typeface="Times New Roman" panose="02020603050405020304" pitchFamily="18" charset="0"/>
              </a:rPr>
              <a:t>, L.M., 2025. Recruitment and selection: an evidence based approach.</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Dumitriu, S., </a:t>
            </a:r>
            <a:r>
              <a:rPr lang="en-GB" dirty="0" err="1">
                <a:latin typeface="Times New Roman" panose="02020603050405020304" pitchFamily="18" charset="0"/>
                <a:cs typeface="Times New Roman" panose="02020603050405020304" pitchFamily="18" charset="0"/>
              </a:rPr>
              <a:t>Ploscaru</a:t>
            </a:r>
            <a:r>
              <a:rPr lang="en-GB" dirty="0">
                <a:latin typeface="Times New Roman" panose="02020603050405020304" pitchFamily="18" charset="0"/>
                <a:cs typeface="Times New Roman" panose="02020603050405020304" pitchFamily="18" charset="0"/>
              </a:rPr>
              <a:t>, A.N. and Ghiţă, R.C., 2023. Evaluating the effects of employee recruitment and selection practices on the organizational change process. </a:t>
            </a:r>
            <a:r>
              <a:rPr lang="en-GB" i="1" dirty="0">
                <a:latin typeface="Times New Roman" panose="02020603050405020304" pitchFamily="18" charset="0"/>
                <a:cs typeface="Times New Roman" panose="02020603050405020304" pitchFamily="18" charset="0"/>
              </a:rPr>
              <a:t>Ovidius University Annals, Series Economic Sciences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23</a:t>
            </a:r>
            <a:r>
              <a:rPr lang="en-GB" dirty="0">
                <a:latin typeface="Times New Roman" panose="02020603050405020304" pitchFamily="18" charset="0"/>
                <a:cs typeface="Times New Roman" panose="02020603050405020304" pitchFamily="18" charset="0"/>
              </a:rPr>
              <a:t>(1), pp.611-616.</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Enes, K., 2022. Perception of the Visitor About Fashion History Museum: The Sample of M&amp;S Company Archive “Marks in Time”. </a:t>
            </a:r>
            <a:r>
              <a:rPr lang="en-GB" i="1" dirty="0">
                <a:latin typeface="Times New Roman" panose="02020603050405020304" pitchFamily="18" charset="0"/>
                <a:cs typeface="Times New Roman" panose="02020603050405020304" pitchFamily="18" charset="0"/>
              </a:rPr>
              <a:t>Journal of Eurasia Tourism Research</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Evans, B., 2026. Marks and Spencer and the changing face of staff dining culture in twentieth century Britain. </a:t>
            </a:r>
            <a:r>
              <a:rPr lang="en-GB" i="1" dirty="0">
                <a:latin typeface="Times New Roman" panose="02020603050405020304" pitchFamily="18" charset="0"/>
                <a:cs typeface="Times New Roman" panose="02020603050405020304" pitchFamily="18" charset="0"/>
              </a:rPr>
              <a:t>History of Retailing and Consumption</a:t>
            </a:r>
            <a:r>
              <a:rPr lang="en-GB" dirty="0">
                <a:latin typeface="Times New Roman" panose="02020603050405020304" pitchFamily="18" charset="0"/>
                <a:cs typeface="Times New Roman" panose="02020603050405020304" pitchFamily="18" charset="0"/>
              </a:rPr>
              <a:t>, pp.1-16.</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Gunduz, Y. and Scott, P.M., 2026. Innovation, productivity and the diffusion of know-how in British large-scale retailing. In </a:t>
            </a:r>
            <a:r>
              <a:rPr lang="en-GB" i="1" dirty="0">
                <a:latin typeface="Times New Roman" panose="02020603050405020304" pitchFamily="18" charset="0"/>
                <a:cs typeface="Times New Roman" panose="02020603050405020304" pitchFamily="18" charset="0"/>
              </a:rPr>
              <a:t>Management in Interwar Britain</a:t>
            </a:r>
            <a:r>
              <a:rPr lang="en-GB" dirty="0">
                <a:latin typeface="Times New Roman" panose="02020603050405020304" pitchFamily="18" charset="0"/>
                <a:cs typeface="Times New Roman" panose="02020603050405020304" pitchFamily="18" charset="0"/>
              </a:rPr>
              <a:t> (pp. 163-184). Routledge.</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Hong, T.K., 2024. Strategic Analysis and Enhancement of Corporate Social Responsibility Practices at Marks &amp; Spencer (M&amp;S).</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Marks and Spencer Group plc (2026) </a:t>
            </a:r>
            <a:r>
              <a:rPr lang="en-GB" i="1" dirty="0">
                <a:latin typeface="Times New Roman" panose="02020603050405020304" pitchFamily="18" charset="0"/>
                <a:cs typeface="Times New Roman" panose="02020603050405020304" pitchFamily="18" charset="0"/>
              </a:rPr>
              <a:t>Marks &amp; Spencer</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3"/>
              </a:rPr>
              <a:t>https://www.marksandspencer.com/</a:t>
            </a:r>
            <a:r>
              <a:rPr lang="en-GB" dirty="0">
                <a:latin typeface="Times New Roman" panose="02020603050405020304" pitchFamily="18" charset="0"/>
                <a:cs typeface="Times New Roman" panose="02020603050405020304" pitchFamily="18" charset="0"/>
              </a:rPr>
              <a:t> (Accessed: 25 June 2026).</a:t>
            </a:r>
            <a:endParaRPr lang="en-IN"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Ogbeibu</a:t>
            </a:r>
            <a:r>
              <a:rPr lang="en-GB" dirty="0">
                <a:latin typeface="Times New Roman" panose="02020603050405020304" pitchFamily="18" charset="0"/>
                <a:cs typeface="Times New Roman" panose="02020603050405020304" pitchFamily="18" charset="0"/>
              </a:rPr>
              <a:t>, S., </a:t>
            </a:r>
            <a:r>
              <a:rPr lang="en-GB" dirty="0" err="1">
                <a:latin typeface="Times New Roman" panose="02020603050405020304" pitchFamily="18" charset="0"/>
                <a:cs typeface="Times New Roman" panose="02020603050405020304" pitchFamily="18" charset="0"/>
              </a:rPr>
              <a:t>Emelifeonwu</a:t>
            </a:r>
            <a:r>
              <a:rPr lang="en-GB" dirty="0">
                <a:latin typeface="Times New Roman" panose="02020603050405020304" pitchFamily="18" charset="0"/>
                <a:cs typeface="Times New Roman" panose="02020603050405020304" pitchFamily="18" charset="0"/>
              </a:rPr>
              <a:t>, J., Pereira, V., </a:t>
            </a:r>
            <a:r>
              <a:rPr lang="en-GB" dirty="0" err="1">
                <a:latin typeface="Times New Roman" panose="02020603050405020304" pitchFamily="18" charset="0"/>
                <a:cs typeface="Times New Roman" panose="02020603050405020304" pitchFamily="18" charset="0"/>
              </a:rPr>
              <a:t>Oseghale</a:t>
            </a:r>
            <a:r>
              <a:rPr lang="en-GB" dirty="0">
                <a:latin typeface="Times New Roman" panose="02020603050405020304" pitchFamily="18" charset="0"/>
                <a:cs typeface="Times New Roman" panose="02020603050405020304" pitchFamily="18" charset="0"/>
              </a:rPr>
              <a:t>, R., Gaskin, J., Sivarajah, U. and Gunasekaran, A., 2024. Demystifying the roles of organisational smart technology, artificial intelligence, robotics and algorithms capability: A strategy for green human resource management and environmental sustainability. </a:t>
            </a:r>
            <a:r>
              <a:rPr lang="en-GB" i="1" dirty="0">
                <a:latin typeface="Times New Roman" panose="02020603050405020304" pitchFamily="18" charset="0"/>
                <a:cs typeface="Times New Roman" panose="02020603050405020304" pitchFamily="18" charset="0"/>
              </a:rPr>
              <a:t>Business Strategy and the Environment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33</a:t>
            </a:r>
            <a:r>
              <a:rPr lang="en-GB" dirty="0">
                <a:latin typeface="Times New Roman" panose="02020603050405020304" pitchFamily="18" charset="0"/>
                <a:cs typeface="Times New Roman" panose="02020603050405020304" pitchFamily="18" charset="0"/>
              </a:rPr>
              <a:t>(2), pp.369-388.</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Sanders, D., Perry, J. and </a:t>
            </a:r>
            <a:r>
              <a:rPr lang="en-GB" dirty="0" err="1">
                <a:latin typeface="Times New Roman" panose="02020603050405020304" pitchFamily="18" charset="0"/>
                <a:cs typeface="Times New Roman" panose="02020603050405020304" pitchFamily="18" charset="0"/>
              </a:rPr>
              <a:t>Saundry</a:t>
            </a:r>
            <a:r>
              <a:rPr lang="en-GB" dirty="0">
                <a:latin typeface="Times New Roman" panose="02020603050405020304" pitchFamily="18" charset="0"/>
                <a:cs typeface="Times New Roman" panose="02020603050405020304" pitchFamily="18" charset="0"/>
              </a:rPr>
              <a:t>, R., 2025. Creating an Effective Employment Relations Strategy. In </a:t>
            </a:r>
            <a:r>
              <a:rPr lang="en-GB" i="1" dirty="0">
                <a:latin typeface="Times New Roman" panose="02020603050405020304" pitchFamily="18" charset="0"/>
                <a:cs typeface="Times New Roman" panose="02020603050405020304" pitchFamily="18" charset="0"/>
              </a:rPr>
              <a:t>Collective Employment Relations: A Strategic Guide</a:t>
            </a:r>
            <a:r>
              <a:rPr lang="en-GB" dirty="0">
                <a:latin typeface="Times New Roman" panose="02020603050405020304" pitchFamily="18" charset="0"/>
                <a:cs typeface="Times New Roman" panose="02020603050405020304" pitchFamily="18" charset="0"/>
              </a:rPr>
              <a:t> (pp. 45-66). Cham: Springer Nature Switzerland.</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Statista (2025) </a:t>
            </a:r>
            <a:r>
              <a:rPr lang="en-GB" i="1" dirty="0">
                <a:latin typeface="Times New Roman" panose="02020603050405020304" pitchFamily="18" charset="0"/>
                <a:cs typeface="Times New Roman" panose="02020603050405020304" pitchFamily="18" charset="0"/>
              </a:rPr>
              <a:t>Profit before tax of the Marks &amp; Spencer group worldwide from 2014 to 2025 (in million GBP).</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4"/>
              </a:rPr>
              <a:t>https://www.statista.com/statistics/872854/marks-and-spencer-profit-before-tax-worldwide-uk/?srsltid=AfmBOorVDjkyYVBwfxz0RcglMoDTAfEZIu0EKEDo8h2D5OfJ-Mj_lotu</a:t>
            </a:r>
            <a:r>
              <a:rPr lang="en-GB" dirty="0">
                <a:latin typeface="Times New Roman" panose="02020603050405020304" pitchFamily="18" charset="0"/>
                <a:cs typeface="Times New Roman" panose="02020603050405020304" pitchFamily="18" charset="0"/>
              </a:rPr>
              <a:t> (Accessed: 25 June 2026).</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Statista (2025) </a:t>
            </a:r>
            <a:r>
              <a:rPr lang="en-GB" i="1" dirty="0">
                <a:latin typeface="Times New Roman" panose="02020603050405020304" pitchFamily="18" charset="0"/>
                <a:cs typeface="Times New Roman" panose="02020603050405020304" pitchFamily="18" charset="0"/>
              </a:rPr>
              <a:t>Revenue of Marks &amp; Spencer worldwide from financial year 2010 to 2025 (in million GBP).</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5"/>
              </a:rPr>
              <a:t>https://www.statista.com/statistics/413349/group-revenue-marks-and-spencer-mands/?srsltid=AfmBOopvoxDdHLPwws9su0-56tt7unlpEkNVyANIw4bEhUKE3ka3d-y6</a:t>
            </a:r>
            <a:r>
              <a:rPr lang="en-GB" dirty="0">
                <a:latin typeface="Times New Roman" panose="02020603050405020304" pitchFamily="18" charset="0"/>
                <a:cs typeface="Times New Roman" panose="02020603050405020304" pitchFamily="18" charset="0"/>
              </a:rPr>
              <a:t> (Accessed: 25 June 2026).</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Tuttle, L. and Critchlow, K., 2025. Digital transformation in talent acquisition: Modern approaches to recruitment and selection. </a:t>
            </a:r>
            <a:r>
              <a:rPr lang="en-GB" i="1" dirty="0">
                <a:latin typeface="Times New Roman" panose="02020603050405020304" pitchFamily="18" charset="0"/>
                <a:cs typeface="Times New Roman" panose="02020603050405020304" pitchFamily="18" charset="0"/>
              </a:rPr>
              <a:t>International Journal of Research in Human Resource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7</a:t>
            </a:r>
            <a:r>
              <a:rPr lang="en-GB" dirty="0">
                <a:latin typeface="Times New Roman" panose="02020603050405020304" pitchFamily="18" charset="0"/>
                <a:cs typeface="Times New Roman" panose="02020603050405020304" pitchFamily="18" charset="0"/>
              </a:rPr>
              <a:t>(1), pp.351-357.</a:t>
            </a:r>
            <a:endParaRPr lang="en-IN" dirty="0">
              <a:latin typeface="Times New Roman" panose="02020603050405020304" pitchFamily="18" charset="0"/>
              <a:cs typeface="Times New Roman" panose="02020603050405020304" pitchFamily="18" charset="0"/>
            </a:endParaRPr>
          </a:p>
          <a:p>
            <a:pPr algn="just"/>
            <a:r>
              <a:rPr lang="en-GB" dirty="0" err="1">
                <a:latin typeface="Times New Roman" panose="02020603050405020304" pitchFamily="18" charset="0"/>
                <a:cs typeface="Times New Roman" panose="02020603050405020304" pitchFamily="18" charset="0"/>
              </a:rPr>
              <a:t>Ugbari</a:t>
            </a:r>
            <a:r>
              <a:rPr lang="en-GB" dirty="0">
                <a:latin typeface="Times New Roman" panose="02020603050405020304" pitchFamily="18" charset="0"/>
                <a:cs typeface="Times New Roman" panose="02020603050405020304" pitchFamily="18" charset="0"/>
              </a:rPr>
              <a:t>, J.E., 2022. An exploratory approach to Marks and Spencer's major supply chain risk and vulnerability sources through sustainable logistics and supply chain management. </a:t>
            </a:r>
            <a:r>
              <a:rPr lang="en-GB" i="1" dirty="0">
                <a:latin typeface="Times New Roman" panose="02020603050405020304" pitchFamily="18" charset="0"/>
                <a:cs typeface="Times New Roman" panose="02020603050405020304" pitchFamily="18" charset="0"/>
              </a:rPr>
              <a:t>DLMM27-Sustainable Logistics and Integrated Supply Chain Design</a:t>
            </a:r>
            <a:r>
              <a:rPr lang="en-GB" dirty="0">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Watson, R., Wilson, H.N. and Macdonald, E.K., 2025. Engagement logics: How partners for sustainability‐oriented innovation manage differences between organizational logics. </a:t>
            </a:r>
            <a:r>
              <a:rPr lang="en-GB" i="1" dirty="0">
                <a:latin typeface="Times New Roman" panose="02020603050405020304" pitchFamily="18" charset="0"/>
                <a:cs typeface="Times New Roman" panose="02020603050405020304" pitchFamily="18" charset="0"/>
              </a:rPr>
              <a:t>Journal of Product Innovation Management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42</a:t>
            </a:r>
            <a:r>
              <a:rPr lang="en-GB" dirty="0">
                <a:latin typeface="Times New Roman" panose="02020603050405020304" pitchFamily="18" charset="0"/>
                <a:cs typeface="Times New Roman" panose="02020603050405020304" pitchFamily="18" charset="0"/>
              </a:rPr>
              <a:t>(2), pp.310-337.</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Williams, N. and Woodhouse, D., 2025. Engaging with the Plurality of Economics for Integrated Strategic Thinking. In </a:t>
            </a:r>
            <a:r>
              <a:rPr lang="en-GB" i="1" dirty="0">
                <a:latin typeface="Times New Roman" panose="02020603050405020304" pitchFamily="18" charset="0"/>
                <a:cs typeface="Times New Roman" panose="02020603050405020304" pitchFamily="18" charset="0"/>
              </a:rPr>
              <a:t>Responsible Strategic Thinking for Business and Society</a:t>
            </a:r>
            <a:r>
              <a:rPr lang="en-GB" dirty="0">
                <a:latin typeface="Times New Roman" panose="02020603050405020304" pitchFamily="18" charset="0"/>
                <a:cs typeface="Times New Roman" panose="02020603050405020304" pitchFamily="18" charset="0"/>
              </a:rPr>
              <a:t> (pp. 88-123). Routledge.</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1932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EAA0-91CF-8795-9C6F-9554D4752E31}"/>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1BA1E255-6802-04AE-01DB-C73D657F2ABA}"/>
              </a:ext>
            </a:extLst>
          </p:cNvPr>
          <p:cNvSpPr>
            <a:spLocks noGrp="1"/>
          </p:cNvSpPr>
          <p:nvPr>
            <p:ph idx="1"/>
          </p:nvPr>
        </p:nvSpPr>
        <p:spPr/>
        <p:txBody>
          <a:bodyPr/>
          <a:lstStyle/>
          <a:p>
            <a:endParaRPr lang="en-IN"/>
          </a:p>
        </p:txBody>
      </p:sp>
      <p:pic>
        <p:nvPicPr>
          <p:cNvPr id="1026" name="Picture 2" descr="Thank you any questions Images - Free Download on Magnific ...">
            <a:extLst>
              <a:ext uri="{FF2B5EF4-FFF2-40B4-BE49-F238E27FC236}">
                <a16:creationId xmlns:a16="http://schemas.microsoft.com/office/drawing/2014/main" id="{D1CEA2C9-FD5D-EF6C-9634-B6798CF667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632167"/>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39251d74f86c789b87198998de8744fd">
  <xsd:schema xmlns:xsd="http://www.w3.org/2001/XMLSchema" xmlns:xs="http://www.w3.org/2001/XMLSchema" xmlns:p="http://schemas.microsoft.com/office/2006/metadata/properties" xmlns:ns3="04d956d8-1ffd-4dba-87ce-03f615e16f58" targetNamespace="http://schemas.microsoft.com/office/2006/metadata/properties" ma:root="true" ma:fieldsID="0e2459821cde013b7cebc68ffb039571"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purl.org/dc/terms/"/>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purl.org/dc/dcmitype/"/>
    <ds:schemaRef ds:uri="http://www.w3.org/XML/1998/namespace"/>
    <ds:schemaRef ds:uri="http://schemas.openxmlformats.org/package/2006/metadata/core-properties"/>
    <ds:schemaRef ds:uri="04d956d8-1ffd-4dba-87ce-03f615e16f58"/>
  </ds:schemaRefs>
</ds:datastoreItem>
</file>

<file path=customXml/itemProps3.xml><?xml version="1.0" encoding="utf-8"?>
<ds:datastoreItem xmlns:ds="http://schemas.openxmlformats.org/officeDocument/2006/customXml" ds:itemID="{7D75EB08-8D66-4848-957C-6BEFFA2F02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{32B46E39-08E9-4F0A-A7C4-8D087C39C7A7}TF201209c3-d067-44f9-a26f-c8f216c4431347f6cf9d_win32-4021059b889a</Template>
  <TotalTime>40</TotalTime>
  <Words>3239</Words>
  <Application>Microsoft Office PowerPoint</Application>
  <PresentationFormat>Widescreen</PresentationFormat>
  <Paragraphs>146</Paragraphs>
  <Slides>15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Corbel</vt:lpstr>
      <vt:lpstr>Franklin Gothic Book</vt:lpstr>
      <vt:lpstr>Franklin Gothic Demi</vt:lpstr>
      <vt:lpstr>Times New Roman</vt:lpstr>
      <vt:lpstr>Wingdings 2</vt:lpstr>
      <vt:lpstr>DividendVTI</vt:lpstr>
      <vt:lpstr>Title   Recruitment and Selection During Organisational Transformation Organisation: Marks &amp; Spencer (M&amp;S)  </vt:lpstr>
      <vt:lpstr>Recruitment and Selection in Organisation Transformation </vt:lpstr>
      <vt:lpstr>TABLE OF Contents</vt:lpstr>
      <vt:lpstr>Marks &amp; Spencer Transformation Overview </vt:lpstr>
      <vt:lpstr>Job Analysis</vt:lpstr>
      <vt:lpstr>Job Description and Person Specification</vt:lpstr>
      <vt:lpstr>Recruitment Advertising Through Indeed UK</vt:lpstr>
      <vt:lpstr>Structured Interviews</vt:lpstr>
      <vt:lpstr>Competency-Based Interviews</vt:lpstr>
      <vt:lpstr>Panel Interviews</vt:lpstr>
      <vt:lpstr>Questioning Techniques</vt:lpstr>
      <vt:lpstr>Face-to-Face vs Virtual Interviews.</vt:lpstr>
      <vt:lpstr>Summing up and Recommendations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Mihail Lazar (2441568)</cp:lastModifiedBy>
  <cp:revision>3</cp:revision>
  <dcterms:created xsi:type="dcterms:W3CDTF">2026-06-25T13:48:31Z</dcterms:created>
  <dcterms:modified xsi:type="dcterms:W3CDTF">2026-07-11T22:51:08Z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