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70" r:id="rId3"/>
    <p:sldId id="266" r:id="rId4"/>
    <p:sldId id="400" r:id="rId5"/>
    <p:sldId id="559" r:id="rId6"/>
    <p:sldId id="543" r:id="rId7"/>
    <p:sldId id="342" r:id="rId8"/>
    <p:sldId id="535" r:id="rId9"/>
    <p:sldId id="536" r:id="rId10"/>
    <p:sldId id="537" r:id="rId11"/>
    <p:sldId id="538" r:id="rId12"/>
    <p:sldId id="540" r:id="rId13"/>
    <p:sldId id="539" r:id="rId14"/>
    <p:sldId id="541" r:id="rId15"/>
    <p:sldId id="542" r:id="rId16"/>
    <p:sldId id="544" r:id="rId17"/>
    <p:sldId id="547" r:id="rId18"/>
    <p:sldId id="557" r:id="rId19"/>
    <p:sldId id="546" r:id="rId20"/>
    <p:sldId id="552" r:id="rId21"/>
    <p:sldId id="520" r:id="rId22"/>
    <p:sldId id="368" r:id="rId23"/>
    <p:sldId id="568" r:id="rId24"/>
    <p:sldId id="372" r:id="rId25"/>
    <p:sldId id="569" r:id="rId26"/>
    <p:sldId id="558" r:id="rId27"/>
    <p:sldId id="560" r:id="rId28"/>
    <p:sldId id="561" r:id="rId29"/>
    <p:sldId id="554" r:id="rId30"/>
    <p:sldId id="555" r:id="rId31"/>
    <p:sldId id="562" r:id="rId32"/>
    <p:sldId id="566" r:id="rId33"/>
    <p:sldId id="567" r:id="rId34"/>
    <p:sldId id="563" r:id="rId35"/>
    <p:sldId id="477" r:id="rId36"/>
    <p:sldId id="564" r:id="rId37"/>
    <p:sldId id="549" r:id="rId38"/>
    <p:sldId id="565" r:id="rId39"/>
    <p:sldId id="548" r:id="rId40"/>
    <p:sldId id="550" r:id="rId41"/>
    <p:sldId id="54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F335B-DBDE-46B2-9E29-BAC7704B5858}" v="1" dt="2026-05-15T08:19:03.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25" autoAdjust="0"/>
    <p:restoredTop sz="92377" autoAdjust="0"/>
  </p:normalViewPr>
  <p:slideViewPr>
    <p:cSldViewPr snapToGrid="0">
      <p:cViewPr varScale="1">
        <p:scale>
          <a:sx n="58" d="100"/>
          <a:sy n="58" d="100"/>
        </p:scale>
        <p:origin x="42" y="6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addSld delSld modSld">
      <pc:chgData name="Rhian Keyse" userId="e640c12b-a8e6-4355-9f2c-a517ac7d1786" providerId="ADAL" clId="{8D5FE213-2627-46A8-B7F5-8229AF6DB0FD}" dt="2026-05-15T08:21:26.559" v="53" actId="403"/>
      <pc:docMkLst>
        <pc:docMk/>
      </pc:docMkLst>
      <pc:sldChg chg="del">
        <pc:chgData name="Rhian Keyse" userId="e640c12b-a8e6-4355-9f2c-a517ac7d1786" providerId="ADAL" clId="{8D5FE213-2627-46A8-B7F5-8229AF6DB0FD}" dt="2026-05-15T08:14:36.006" v="0" actId="47"/>
        <pc:sldMkLst>
          <pc:docMk/>
          <pc:sldMk cId="1959445687" sldId="274"/>
        </pc:sldMkLst>
      </pc:sldChg>
      <pc:sldChg chg="addSp delSp modSp add mod setBg delDesignElem">
        <pc:chgData name="Rhian Keyse" userId="e640c12b-a8e6-4355-9f2c-a517ac7d1786" providerId="ADAL" clId="{8D5FE213-2627-46A8-B7F5-8229AF6DB0FD}" dt="2026-05-15T08:19:46.634" v="40" actId="26606"/>
        <pc:sldMkLst>
          <pc:docMk/>
          <pc:sldMk cId="199836835" sldId="368"/>
        </pc:sldMkLst>
        <pc:spChg chg="mod">
          <ac:chgData name="Rhian Keyse" userId="e640c12b-a8e6-4355-9f2c-a517ac7d1786" providerId="ADAL" clId="{8D5FE213-2627-46A8-B7F5-8229AF6DB0FD}" dt="2026-05-15T08:19:46.634" v="40" actId="26606"/>
          <ac:spMkLst>
            <pc:docMk/>
            <pc:sldMk cId="199836835" sldId="368"/>
            <ac:spMk id="2" creationId="{A12D847F-78C6-8FE5-9EE2-1C58BB85E8BE}"/>
          </ac:spMkLst>
        </pc:spChg>
        <pc:spChg chg="mod">
          <ac:chgData name="Rhian Keyse" userId="e640c12b-a8e6-4355-9f2c-a517ac7d1786" providerId="ADAL" clId="{8D5FE213-2627-46A8-B7F5-8229AF6DB0FD}" dt="2026-05-15T08:19:46.634" v="40" actId="26606"/>
          <ac:spMkLst>
            <pc:docMk/>
            <pc:sldMk cId="199836835" sldId="368"/>
            <ac:spMk id="3" creationId="{79826A20-B0FF-0AB5-8D9A-94E1A44AA158}"/>
          </ac:spMkLst>
        </pc:spChg>
        <pc:spChg chg="add">
          <ac:chgData name="Rhian Keyse" userId="e640c12b-a8e6-4355-9f2c-a517ac7d1786" providerId="ADAL" clId="{8D5FE213-2627-46A8-B7F5-8229AF6DB0FD}" dt="2026-05-15T08:19:46.634" v="40" actId="26606"/>
          <ac:spMkLst>
            <pc:docMk/>
            <pc:sldMk cId="199836835" sldId="368"/>
            <ac:spMk id="6" creationId="{45D37F4E-DDB4-456B-97E0-9937730A039F}"/>
          </ac:spMkLst>
        </pc:spChg>
        <pc:spChg chg="add">
          <ac:chgData name="Rhian Keyse" userId="e640c12b-a8e6-4355-9f2c-a517ac7d1786" providerId="ADAL" clId="{8D5FE213-2627-46A8-B7F5-8229AF6DB0FD}" dt="2026-05-15T08:19:46.634" v="40" actId="26606"/>
          <ac:spMkLst>
            <pc:docMk/>
            <pc:sldMk cId="199836835" sldId="368"/>
            <ac:spMk id="7" creationId="{B2DD41CD-8F47-4F56-AD12-4E2FF7696987}"/>
          </ac:spMkLst>
        </pc:spChg>
        <pc:spChg chg="del">
          <ac:chgData name="Rhian Keyse" userId="e640c12b-a8e6-4355-9f2c-a517ac7d1786" providerId="ADAL" clId="{8D5FE213-2627-46A8-B7F5-8229AF6DB0FD}" dt="2026-05-15T08:19:03.297" v="2"/>
          <ac:spMkLst>
            <pc:docMk/>
            <pc:sldMk cId="199836835" sldId="368"/>
            <ac:spMk id="9" creationId="{F58FB36D-73B3-45EF-8CD4-221CCC8BE09F}"/>
          </ac:spMkLst>
        </pc:spChg>
        <pc:spChg chg="del">
          <ac:chgData name="Rhian Keyse" userId="e640c12b-a8e6-4355-9f2c-a517ac7d1786" providerId="ADAL" clId="{8D5FE213-2627-46A8-B7F5-8229AF6DB0FD}" dt="2026-05-15T08:19:03.297" v="2"/>
          <ac:spMkLst>
            <pc:docMk/>
            <pc:sldMk cId="199836835" sldId="368"/>
            <ac:spMk id="11" creationId="{4D7835D7-DF12-420F-843A-1C5083D2B3F8}"/>
          </ac:spMkLst>
        </pc:spChg>
        <pc:picChg chg="mod">
          <ac:chgData name="Rhian Keyse" userId="e640c12b-a8e6-4355-9f2c-a517ac7d1786" providerId="ADAL" clId="{8D5FE213-2627-46A8-B7F5-8229AF6DB0FD}" dt="2026-05-15T08:19:46.634" v="40" actId="26606"/>
          <ac:picMkLst>
            <pc:docMk/>
            <pc:sldMk cId="199836835" sldId="368"/>
            <ac:picMk id="4" creationId="{D03C8EA3-7DB4-231F-D8AF-D1DAD1856088}"/>
          </ac:picMkLst>
        </pc:picChg>
      </pc:sldChg>
      <pc:sldChg chg="addSp modSp add mod setBg">
        <pc:chgData name="Rhian Keyse" userId="e640c12b-a8e6-4355-9f2c-a517ac7d1786" providerId="ADAL" clId="{8D5FE213-2627-46A8-B7F5-8229AF6DB0FD}" dt="2026-05-15T08:21:20.344" v="48" actId="27636"/>
        <pc:sldMkLst>
          <pc:docMk/>
          <pc:sldMk cId="1068154655" sldId="372"/>
        </pc:sldMkLst>
        <pc:spChg chg="mod">
          <ac:chgData name="Rhian Keyse" userId="e640c12b-a8e6-4355-9f2c-a517ac7d1786" providerId="ADAL" clId="{8D5FE213-2627-46A8-B7F5-8229AF6DB0FD}" dt="2026-05-15T08:20:59.752" v="42" actId="26606"/>
          <ac:spMkLst>
            <pc:docMk/>
            <pc:sldMk cId="1068154655" sldId="372"/>
            <ac:spMk id="2" creationId="{8A01E43A-F8E5-C5CF-EADA-6EF7E906F683}"/>
          </ac:spMkLst>
        </pc:spChg>
        <pc:spChg chg="mod">
          <ac:chgData name="Rhian Keyse" userId="e640c12b-a8e6-4355-9f2c-a517ac7d1786" providerId="ADAL" clId="{8D5FE213-2627-46A8-B7F5-8229AF6DB0FD}" dt="2026-05-15T08:21:20.344" v="48" actId="27636"/>
          <ac:spMkLst>
            <pc:docMk/>
            <pc:sldMk cId="1068154655" sldId="372"/>
            <ac:spMk id="3" creationId="{27426D01-D2FA-7E9A-9F72-E68DB9ED9A4A}"/>
          </ac:spMkLst>
        </pc:spChg>
        <pc:spChg chg="add">
          <ac:chgData name="Rhian Keyse" userId="e640c12b-a8e6-4355-9f2c-a517ac7d1786" providerId="ADAL" clId="{8D5FE213-2627-46A8-B7F5-8229AF6DB0FD}" dt="2026-05-15T08:20:59.752" v="42" actId="26606"/>
          <ac:spMkLst>
            <pc:docMk/>
            <pc:sldMk cId="1068154655" sldId="372"/>
            <ac:spMk id="8" creationId="{100EDD19-6802-4EC3-95CE-CFFAB042CFD6}"/>
          </ac:spMkLst>
        </pc:spChg>
        <pc:spChg chg="add">
          <ac:chgData name="Rhian Keyse" userId="e640c12b-a8e6-4355-9f2c-a517ac7d1786" providerId="ADAL" clId="{8D5FE213-2627-46A8-B7F5-8229AF6DB0FD}" dt="2026-05-15T08:20:59.752" v="42" actId="26606"/>
          <ac:spMkLst>
            <pc:docMk/>
            <pc:sldMk cId="1068154655" sldId="372"/>
            <ac:spMk id="10" creationId="{DB17E863-922E-4C26-BD64-E8FD41D28661}"/>
          </ac:spMkLst>
        </pc:spChg>
      </pc:sldChg>
      <pc:sldChg chg="addSp modSp add mod setBg">
        <pc:chgData name="Rhian Keyse" userId="e640c12b-a8e6-4355-9f2c-a517ac7d1786" providerId="ADAL" clId="{8D5FE213-2627-46A8-B7F5-8229AF6DB0FD}" dt="2026-05-15T08:19:50.718" v="41" actId="26606"/>
        <pc:sldMkLst>
          <pc:docMk/>
          <pc:sldMk cId="3579628016" sldId="568"/>
        </pc:sldMkLst>
        <pc:spChg chg="mod">
          <ac:chgData name="Rhian Keyse" userId="e640c12b-a8e6-4355-9f2c-a517ac7d1786" providerId="ADAL" clId="{8D5FE213-2627-46A8-B7F5-8229AF6DB0FD}" dt="2026-05-15T08:19:50.718" v="41" actId="26606"/>
          <ac:spMkLst>
            <pc:docMk/>
            <pc:sldMk cId="3579628016" sldId="568"/>
            <ac:spMk id="2" creationId="{2E7462E4-96A9-982B-F0F8-82A88C24B9B8}"/>
          </ac:spMkLst>
        </pc:spChg>
        <pc:spChg chg="mod">
          <ac:chgData name="Rhian Keyse" userId="e640c12b-a8e6-4355-9f2c-a517ac7d1786" providerId="ADAL" clId="{8D5FE213-2627-46A8-B7F5-8229AF6DB0FD}" dt="2026-05-15T08:19:50.718" v="41" actId="26606"/>
          <ac:spMkLst>
            <pc:docMk/>
            <pc:sldMk cId="3579628016" sldId="568"/>
            <ac:spMk id="3" creationId="{63EFCF15-C14A-4893-1D30-FA6954ABD472}"/>
          </ac:spMkLst>
        </pc:spChg>
        <pc:spChg chg="add">
          <ac:chgData name="Rhian Keyse" userId="e640c12b-a8e6-4355-9f2c-a517ac7d1786" providerId="ADAL" clId="{8D5FE213-2627-46A8-B7F5-8229AF6DB0FD}" dt="2026-05-15T08:19:50.718" v="41" actId="26606"/>
          <ac:spMkLst>
            <pc:docMk/>
            <pc:sldMk cId="3579628016" sldId="568"/>
            <ac:spMk id="9" creationId="{45D37F4E-DDB4-456B-97E0-9937730A039F}"/>
          </ac:spMkLst>
        </pc:spChg>
        <pc:spChg chg="add">
          <ac:chgData name="Rhian Keyse" userId="e640c12b-a8e6-4355-9f2c-a517ac7d1786" providerId="ADAL" clId="{8D5FE213-2627-46A8-B7F5-8229AF6DB0FD}" dt="2026-05-15T08:19:50.718" v="41" actId="26606"/>
          <ac:spMkLst>
            <pc:docMk/>
            <pc:sldMk cId="3579628016" sldId="568"/>
            <ac:spMk id="11" creationId="{B2DD41CD-8F47-4F56-AD12-4E2FF7696987}"/>
          </ac:spMkLst>
        </pc:spChg>
        <pc:picChg chg="mod">
          <ac:chgData name="Rhian Keyse" userId="e640c12b-a8e6-4355-9f2c-a517ac7d1786" providerId="ADAL" clId="{8D5FE213-2627-46A8-B7F5-8229AF6DB0FD}" dt="2026-05-15T08:19:50.718" v="41" actId="26606"/>
          <ac:picMkLst>
            <pc:docMk/>
            <pc:sldMk cId="3579628016" sldId="568"/>
            <ac:picMk id="4" creationId="{A3CFEE85-4B4E-BE82-ACE3-405AD3063426}"/>
          </ac:picMkLst>
        </pc:picChg>
      </pc:sldChg>
      <pc:sldChg chg="modSp add mod">
        <pc:chgData name="Rhian Keyse" userId="e640c12b-a8e6-4355-9f2c-a517ac7d1786" providerId="ADAL" clId="{8D5FE213-2627-46A8-B7F5-8229AF6DB0FD}" dt="2026-05-15T08:21:26.559" v="53" actId="403"/>
        <pc:sldMkLst>
          <pc:docMk/>
          <pc:sldMk cId="2312761630" sldId="569"/>
        </pc:sldMkLst>
        <pc:spChg chg="mod">
          <ac:chgData name="Rhian Keyse" userId="e640c12b-a8e6-4355-9f2c-a517ac7d1786" providerId="ADAL" clId="{8D5FE213-2627-46A8-B7F5-8229AF6DB0FD}" dt="2026-05-15T08:21:26.559" v="53" actId="403"/>
          <ac:spMkLst>
            <pc:docMk/>
            <pc:sldMk cId="2312761630" sldId="569"/>
            <ac:spMk id="3" creationId="{C00CDA57-775E-2D22-BBFC-598FB999E5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7951B3-DF03-48F2-BAED-7E73A1219F15}"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B3AB0A44-54A1-42D9-B783-575854B62A05}">
      <dgm:prSet/>
      <dgm:spPr/>
      <dgm:t>
        <a:bodyPr/>
        <a:lstStyle/>
        <a:p>
          <a:r>
            <a:rPr lang="en-GB" baseline="0" dirty="0"/>
            <a:t>Put these events in timeline order – and suggest a year!</a:t>
          </a:r>
          <a:endParaRPr lang="en-US" dirty="0"/>
        </a:p>
      </dgm:t>
    </dgm:pt>
    <dgm:pt modelId="{140D0712-4964-44EE-AE4D-3D065570F5BB}" type="parTrans" cxnId="{76573766-E396-4895-ABCD-0C919F5B5AE6}">
      <dgm:prSet/>
      <dgm:spPr/>
      <dgm:t>
        <a:bodyPr/>
        <a:lstStyle/>
        <a:p>
          <a:endParaRPr lang="en-US"/>
        </a:p>
      </dgm:t>
    </dgm:pt>
    <dgm:pt modelId="{EB9E4708-63CE-45D8-BB48-6BA5B7372F7D}" type="sibTrans" cxnId="{76573766-E396-4895-ABCD-0C919F5B5AE6}">
      <dgm:prSet/>
      <dgm:spPr/>
      <dgm:t>
        <a:bodyPr/>
        <a:lstStyle/>
        <a:p>
          <a:endParaRPr lang="en-US"/>
        </a:p>
      </dgm:t>
    </dgm:pt>
    <dgm:pt modelId="{D122AA6D-1A16-48E3-82D1-D1BFA3AF82EB}">
      <dgm:prSet/>
      <dgm:spPr/>
      <dgm:t>
        <a:bodyPr/>
        <a:lstStyle/>
        <a:p>
          <a:r>
            <a:rPr lang="en-GB" baseline="0" dirty="0"/>
            <a:t>International Covenant on Civil and Political Rights</a:t>
          </a:r>
          <a:endParaRPr lang="en-US" dirty="0"/>
        </a:p>
      </dgm:t>
    </dgm:pt>
    <dgm:pt modelId="{87BC1110-B2D9-4D54-A4D6-2A29752534DE}" type="parTrans" cxnId="{306A21F9-D7A2-423E-B121-6372746E2A76}">
      <dgm:prSet/>
      <dgm:spPr/>
      <dgm:t>
        <a:bodyPr/>
        <a:lstStyle/>
        <a:p>
          <a:endParaRPr lang="en-US"/>
        </a:p>
      </dgm:t>
    </dgm:pt>
    <dgm:pt modelId="{AC521E8C-61FF-49E2-A978-DF7D72866229}" type="sibTrans" cxnId="{306A21F9-D7A2-423E-B121-6372746E2A76}">
      <dgm:prSet/>
      <dgm:spPr/>
      <dgm:t>
        <a:bodyPr/>
        <a:lstStyle/>
        <a:p>
          <a:endParaRPr lang="en-US"/>
        </a:p>
      </dgm:t>
    </dgm:pt>
    <dgm:pt modelId="{BA9127E3-D59F-4F49-B410-9FB917A4E128}">
      <dgm:prSet/>
      <dgm:spPr/>
      <dgm:t>
        <a:bodyPr/>
        <a:lstStyle/>
        <a:p>
          <a:r>
            <a:rPr lang="en-GB" baseline="0" dirty="0"/>
            <a:t>Convention on the Rights of Persons with Disabilities</a:t>
          </a:r>
          <a:endParaRPr lang="en-US" dirty="0"/>
        </a:p>
      </dgm:t>
    </dgm:pt>
    <dgm:pt modelId="{5D9A6273-DEBE-4684-87CD-5EFF37B75E62}" type="parTrans" cxnId="{1A05689F-9847-41C0-B8C5-69BF7C78461B}">
      <dgm:prSet/>
      <dgm:spPr/>
      <dgm:t>
        <a:bodyPr/>
        <a:lstStyle/>
        <a:p>
          <a:endParaRPr lang="en-US"/>
        </a:p>
      </dgm:t>
    </dgm:pt>
    <dgm:pt modelId="{362D2A45-B338-4D22-B950-9A570B4405FA}" type="sibTrans" cxnId="{1A05689F-9847-41C0-B8C5-69BF7C78461B}">
      <dgm:prSet/>
      <dgm:spPr/>
      <dgm:t>
        <a:bodyPr/>
        <a:lstStyle/>
        <a:p>
          <a:endParaRPr lang="en-US"/>
        </a:p>
      </dgm:t>
    </dgm:pt>
    <dgm:pt modelId="{C3DE5ED1-410E-4415-B772-9953F94C58DB}">
      <dgm:prSet/>
      <dgm:spPr/>
      <dgm:t>
        <a:bodyPr/>
        <a:lstStyle/>
        <a:p>
          <a:r>
            <a:rPr lang="en-GB" baseline="0" dirty="0"/>
            <a:t>Convention Against Torture and Other Cruel, Inhuman or Degrading Treatment or Punishment</a:t>
          </a:r>
          <a:endParaRPr lang="en-US" dirty="0"/>
        </a:p>
      </dgm:t>
    </dgm:pt>
    <dgm:pt modelId="{CFC8BF44-D017-4EA2-B69D-B971CA34DC1F}" type="parTrans" cxnId="{712A40E1-C1D1-4A94-89FC-35367D90FDA9}">
      <dgm:prSet/>
      <dgm:spPr/>
      <dgm:t>
        <a:bodyPr/>
        <a:lstStyle/>
        <a:p>
          <a:endParaRPr lang="en-US"/>
        </a:p>
      </dgm:t>
    </dgm:pt>
    <dgm:pt modelId="{94C3DCD2-D500-43B7-B91E-AB0AC1E36E2F}" type="sibTrans" cxnId="{712A40E1-C1D1-4A94-89FC-35367D90FDA9}">
      <dgm:prSet/>
      <dgm:spPr/>
      <dgm:t>
        <a:bodyPr/>
        <a:lstStyle/>
        <a:p>
          <a:endParaRPr lang="en-US"/>
        </a:p>
      </dgm:t>
    </dgm:pt>
    <dgm:pt modelId="{F9CA00F7-C759-4289-A43E-1DC97D72C2CD}">
      <dgm:prSet/>
      <dgm:spPr/>
      <dgm:t>
        <a:bodyPr/>
        <a:lstStyle/>
        <a:p>
          <a:r>
            <a:rPr lang="en-GB" baseline="0" dirty="0"/>
            <a:t>Universal Declaration of Human Rights</a:t>
          </a:r>
          <a:endParaRPr lang="en-US" dirty="0"/>
        </a:p>
      </dgm:t>
    </dgm:pt>
    <dgm:pt modelId="{91FDEB5F-2A43-4AD7-A294-E13B69524561}" type="parTrans" cxnId="{F1E336DD-6EC1-44BC-88BA-5734F042BCBC}">
      <dgm:prSet/>
      <dgm:spPr/>
      <dgm:t>
        <a:bodyPr/>
        <a:lstStyle/>
        <a:p>
          <a:endParaRPr lang="en-US"/>
        </a:p>
      </dgm:t>
    </dgm:pt>
    <dgm:pt modelId="{65FC726D-AA42-4445-97A9-16ACC35D9DF6}" type="sibTrans" cxnId="{F1E336DD-6EC1-44BC-88BA-5734F042BCBC}">
      <dgm:prSet/>
      <dgm:spPr/>
      <dgm:t>
        <a:bodyPr/>
        <a:lstStyle/>
        <a:p>
          <a:endParaRPr lang="en-US"/>
        </a:p>
      </dgm:t>
    </dgm:pt>
    <dgm:pt modelId="{3A97BDA2-D5DF-44C9-99DD-43A373AA4C84}">
      <dgm:prSet/>
      <dgm:spPr/>
      <dgm:t>
        <a:bodyPr/>
        <a:lstStyle/>
        <a:p>
          <a:r>
            <a:rPr lang="en-GB" baseline="0" dirty="0"/>
            <a:t>International Covenant on Economic, Social and Cultural Rights</a:t>
          </a:r>
          <a:endParaRPr lang="en-US" dirty="0"/>
        </a:p>
      </dgm:t>
    </dgm:pt>
    <dgm:pt modelId="{F6695D2B-8E28-4498-B839-AF811C193E30}" type="parTrans" cxnId="{A3F4500F-E0B1-4688-85EB-F439B256597F}">
      <dgm:prSet/>
      <dgm:spPr/>
      <dgm:t>
        <a:bodyPr/>
        <a:lstStyle/>
        <a:p>
          <a:endParaRPr lang="en-US"/>
        </a:p>
      </dgm:t>
    </dgm:pt>
    <dgm:pt modelId="{EAD39EE8-461B-43A7-A2BC-DDC74E5A4F89}" type="sibTrans" cxnId="{A3F4500F-E0B1-4688-85EB-F439B256597F}">
      <dgm:prSet/>
      <dgm:spPr/>
      <dgm:t>
        <a:bodyPr/>
        <a:lstStyle/>
        <a:p>
          <a:endParaRPr lang="en-US"/>
        </a:p>
      </dgm:t>
    </dgm:pt>
    <dgm:pt modelId="{4E4E58B1-990E-4E7F-B87C-A683E85DBB92}">
      <dgm:prSet/>
      <dgm:spPr/>
      <dgm:t>
        <a:bodyPr/>
        <a:lstStyle/>
        <a:p>
          <a:r>
            <a:rPr lang="en-GB" baseline="0" dirty="0"/>
            <a:t>Convention on the Rights of the Child</a:t>
          </a:r>
          <a:endParaRPr lang="en-US" dirty="0"/>
        </a:p>
      </dgm:t>
    </dgm:pt>
    <dgm:pt modelId="{4F4B154D-2AA4-4F73-9FB8-FF9A2789D22B}" type="parTrans" cxnId="{1B0F42E2-5E9B-42E2-82C4-D274F8DD23C5}">
      <dgm:prSet/>
      <dgm:spPr/>
      <dgm:t>
        <a:bodyPr/>
        <a:lstStyle/>
        <a:p>
          <a:endParaRPr lang="en-US"/>
        </a:p>
      </dgm:t>
    </dgm:pt>
    <dgm:pt modelId="{34DBEA59-AD5B-4014-BAD6-F7789C55B43D}" type="sibTrans" cxnId="{1B0F42E2-5E9B-42E2-82C4-D274F8DD23C5}">
      <dgm:prSet/>
      <dgm:spPr/>
      <dgm:t>
        <a:bodyPr/>
        <a:lstStyle/>
        <a:p>
          <a:endParaRPr lang="en-US"/>
        </a:p>
      </dgm:t>
    </dgm:pt>
    <dgm:pt modelId="{F067C82B-7A2F-499D-9EFF-B85C7B0308A0}">
      <dgm:prSet/>
      <dgm:spPr/>
      <dgm:t>
        <a:bodyPr/>
        <a:lstStyle/>
        <a:p>
          <a:r>
            <a:rPr lang="en-GB" baseline="0" dirty="0"/>
            <a:t>International Convention on the Elimination of All Forms of Racial Discrimination</a:t>
          </a:r>
          <a:endParaRPr lang="en-US" dirty="0"/>
        </a:p>
      </dgm:t>
    </dgm:pt>
    <dgm:pt modelId="{1AFE61E2-EA58-4AE2-BAD9-EA25386EF9E1}" type="parTrans" cxnId="{3382EF87-31DB-4EB8-83AB-B41DA8F28333}">
      <dgm:prSet/>
      <dgm:spPr/>
      <dgm:t>
        <a:bodyPr/>
        <a:lstStyle/>
        <a:p>
          <a:endParaRPr lang="en-US"/>
        </a:p>
      </dgm:t>
    </dgm:pt>
    <dgm:pt modelId="{9C231071-1433-41DD-A7F0-424509784CE3}" type="sibTrans" cxnId="{3382EF87-31DB-4EB8-83AB-B41DA8F28333}">
      <dgm:prSet/>
      <dgm:spPr/>
      <dgm:t>
        <a:bodyPr/>
        <a:lstStyle/>
        <a:p>
          <a:endParaRPr lang="en-US"/>
        </a:p>
      </dgm:t>
    </dgm:pt>
    <dgm:pt modelId="{54DF4894-EC01-4691-BE31-7407554F7713}">
      <dgm:prSet/>
      <dgm:spPr/>
      <dgm:t>
        <a:bodyPr/>
        <a:lstStyle/>
        <a:p>
          <a:r>
            <a:rPr lang="en-GB" baseline="0" dirty="0"/>
            <a:t>Convention on the Elimination of All Forms of Discrimination Against Women </a:t>
          </a:r>
          <a:endParaRPr lang="en-US" dirty="0"/>
        </a:p>
      </dgm:t>
    </dgm:pt>
    <dgm:pt modelId="{ACB3D2B1-D2EC-477B-B8F9-BA4DD9A13915}" type="parTrans" cxnId="{BBA64C5C-CA80-43BF-9D07-0477D6710845}">
      <dgm:prSet/>
      <dgm:spPr/>
      <dgm:t>
        <a:bodyPr/>
        <a:lstStyle/>
        <a:p>
          <a:endParaRPr lang="en-US"/>
        </a:p>
      </dgm:t>
    </dgm:pt>
    <dgm:pt modelId="{96BA5AAF-F352-44ED-889F-5DBEDAB302F2}" type="sibTrans" cxnId="{BBA64C5C-CA80-43BF-9D07-0477D6710845}">
      <dgm:prSet/>
      <dgm:spPr/>
      <dgm:t>
        <a:bodyPr/>
        <a:lstStyle/>
        <a:p>
          <a:endParaRPr lang="en-US"/>
        </a:p>
      </dgm:t>
    </dgm:pt>
    <dgm:pt modelId="{72D34584-7ECA-4EAE-A281-7C2E295B139C}">
      <dgm:prSet/>
      <dgm:spPr/>
      <dgm:t>
        <a:bodyPr/>
        <a:lstStyle/>
        <a:p>
          <a:r>
            <a:rPr lang="en-GB" baseline="0" dirty="0"/>
            <a:t>European Convention on Human Rights</a:t>
          </a:r>
          <a:endParaRPr lang="en-US" dirty="0"/>
        </a:p>
      </dgm:t>
    </dgm:pt>
    <dgm:pt modelId="{5051FDCA-53BB-40B8-804C-D06630CDAC61}" type="parTrans" cxnId="{DB92C45A-1CFC-47DA-B368-28B2514630A0}">
      <dgm:prSet/>
      <dgm:spPr/>
      <dgm:t>
        <a:bodyPr/>
        <a:lstStyle/>
        <a:p>
          <a:endParaRPr lang="en-US"/>
        </a:p>
      </dgm:t>
    </dgm:pt>
    <dgm:pt modelId="{FC843B96-F3EC-4B46-A41D-B8A503F4B129}" type="sibTrans" cxnId="{DB92C45A-1CFC-47DA-B368-28B2514630A0}">
      <dgm:prSet/>
      <dgm:spPr/>
      <dgm:t>
        <a:bodyPr/>
        <a:lstStyle/>
        <a:p>
          <a:endParaRPr lang="en-US"/>
        </a:p>
      </dgm:t>
    </dgm:pt>
    <dgm:pt modelId="{50337C79-2782-4DD2-AD4E-4351524FF614}" type="pres">
      <dgm:prSet presAssocID="{B57951B3-DF03-48F2-BAED-7E73A1219F15}" presName="vert0" presStyleCnt="0">
        <dgm:presLayoutVars>
          <dgm:dir/>
          <dgm:animOne val="branch"/>
          <dgm:animLvl val="lvl"/>
        </dgm:presLayoutVars>
      </dgm:prSet>
      <dgm:spPr/>
    </dgm:pt>
    <dgm:pt modelId="{29FF99CE-716D-45CF-AEFB-07194F72AE2C}" type="pres">
      <dgm:prSet presAssocID="{B3AB0A44-54A1-42D9-B783-575854B62A05}" presName="thickLine" presStyleLbl="alignNode1" presStyleIdx="0" presStyleCnt="1"/>
      <dgm:spPr/>
    </dgm:pt>
    <dgm:pt modelId="{A316CCD0-D1F0-4B73-BE3E-E95A79287CDF}" type="pres">
      <dgm:prSet presAssocID="{B3AB0A44-54A1-42D9-B783-575854B62A05}" presName="horz1" presStyleCnt="0"/>
      <dgm:spPr/>
    </dgm:pt>
    <dgm:pt modelId="{AD07A399-E1B8-4E0C-A379-035FE8D4A4CE}" type="pres">
      <dgm:prSet presAssocID="{B3AB0A44-54A1-42D9-B783-575854B62A05}" presName="tx1" presStyleLbl="revTx" presStyleIdx="0" presStyleCnt="10"/>
      <dgm:spPr/>
    </dgm:pt>
    <dgm:pt modelId="{B27123C5-9610-4127-A44D-A25D626B9490}" type="pres">
      <dgm:prSet presAssocID="{B3AB0A44-54A1-42D9-B783-575854B62A05}" presName="vert1" presStyleCnt="0"/>
      <dgm:spPr/>
    </dgm:pt>
    <dgm:pt modelId="{2BB972A9-6D77-4E76-AE44-B36CCF7FB030}" type="pres">
      <dgm:prSet presAssocID="{D122AA6D-1A16-48E3-82D1-D1BFA3AF82EB}" presName="vertSpace2a" presStyleCnt="0"/>
      <dgm:spPr/>
    </dgm:pt>
    <dgm:pt modelId="{67DE915F-420F-4D12-9539-6EC56FF84C42}" type="pres">
      <dgm:prSet presAssocID="{D122AA6D-1A16-48E3-82D1-D1BFA3AF82EB}" presName="horz2" presStyleCnt="0"/>
      <dgm:spPr/>
    </dgm:pt>
    <dgm:pt modelId="{A1F73B24-5DE5-43CC-8389-B403F4E2AFBF}" type="pres">
      <dgm:prSet presAssocID="{D122AA6D-1A16-48E3-82D1-D1BFA3AF82EB}" presName="horzSpace2" presStyleCnt="0"/>
      <dgm:spPr/>
    </dgm:pt>
    <dgm:pt modelId="{A3B49CB8-3457-418D-9A16-F5085A3D0ABF}" type="pres">
      <dgm:prSet presAssocID="{D122AA6D-1A16-48E3-82D1-D1BFA3AF82EB}" presName="tx2" presStyleLbl="revTx" presStyleIdx="1" presStyleCnt="10"/>
      <dgm:spPr/>
    </dgm:pt>
    <dgm:pt modelId="{FF7306FC-38F1-450A-94AD-08365B5500A5}" type="pres">
      <dgm:prSet presAssocID="{D122AA6D-1A16-48E3-82D1-D1BFA3AF82EB}" presName="vert2" presStyleCnt="0"/>
      <dgm:spPr/>
    </dgm:pt>
    <dgm:pt modelId="{A250CEA4-181F-454C-BB2B-572F9EB8D988}" type="pres">
      <dgm:prSet presAssocID="{D122AA6D-1A16-48E3-82D1-D1BFA3AF82EB}" presName="thinLine2b" presStyleLbl="callout" presStyleIdx="0" presStyleCnt="9"/>
      <dgm:spPr/>
    </dgm:pt>
    <dgm:pt modelId="{003DF1B5-40A6-434F-8F07-D6B110A95708}" type="pres">
      <dgm:prSet presAssocID="{D122AA6D-1A16-48E3-82D1-D1BFA3AF82EB}" presName="vertSpace2b" presStyleCnt="0"/>
      <dgm:spPr/>
    </dgm:pt>
    <dgm:pt modelId="{FE4109BB-2200-40BC-B044-8CA97F699AA0}" type="pres">
      <dgm:prSet presAssocID="{BA9127E3-D59F-4F49-B410-9FB917A4E128}" presName="horz2" presStyleCnt="0"/>
      <dgm:spPr/>
    </dgm:pt>
    <dgm:pt modelId="{574857C1-CEB4-418A-9425-0FE7DBAE17E5}" type="pres">
      <dgm:prSet presAssocID="{BA9127E3-D59F-4F49-B410-9FB917A4E128}" presName="horzSpace2" presStyleCnt="0"/>
      <dgm:spPr/>
    </dgm:pt>
    <dgm:pt modelId="{F5349996-71A2-42E3-91AC-F7D106EAB033}" type="pres">
      <dgm:prSet presAssocID="{BA9127E3-D59F-4F49-B410-9FB917A4E128}" presName="tx2" presStyleLbl="revTx" presStyleIdx="2" presStyleCnt="10"/>
      <dgm:spPr/>
    </dgm:pt>
    <dgm:pt modelId="{13152ED8-517C-4D79-B9BB-27CAA39609D0}" type="pres">
      <dgm:prSet presAssocID="{BA9127E3-D59F-4F49-B410-9FB917A4E128}" presName="vert2" presStyleCnt="0"/>
      <dgm:spPr/>
    </dgm:pt>
    <dgm:pt modelId="{C45039D9-AD07-4DB9-9978-F9ACC773AC7F}" type="pres">
      <dgm:prSet presAssocID="{BA9127E3-D59F-4F49-B410-9FB917A4E128}" presName="thinLine2b" presStyleLbl="callout" presStyleIdx="1" presStyleCnt="9"/>
      <dgm:spPr/>
    </dgm:pt>
    <dgm:pt modelId="{909B49DF-E648-417B-AA0C-F1E8056E5BA8}" type="pres">
      <dgm:prSet presAssocID="{BA9127E3-D59F-4F49-B410-9FB917A4E128}" presName="vertSpace2b" presStyleCnt="0"/>
      <dgm:spPr/>
    </dgm:pt>
    <dgm:pt modelId="{D9BA27BD-3B5E-4563-9365-0F623C7F2C24}" type="pres">
      <dgm:prSet presAssocID="{C3DE5ED1-410E-4415-B772-9953F94C58DB}" presName="horz2" presStyleCnt="0"/>
      <dgm:spPr/>
    </dgm:pt>
    <dgm:pt modelId="{12A6C36F-1DD3-411A-9195-827369DAD37B}" type="pres">
      <dgm:prSet presAssocID="{C3DE5ED1-410E-4415-B772-9953F94C58DB}" presName="horzSpace2" presStyleCnt="0"/>
      <dgm:spPr/>
    </dgm:pt>
    <dgm:pt modelId="{D30016E2-E7DE-4221-95FF-DEFA42A0EB87}" type="pres">
      <dgm:prSet presAssocID="{C3DE5ED1-410E-4415-B772-9953F94C58DB}" presName="tx2" presStyleLbl="revTx" presStyleIdx="3" presStyleCnt="10"/>
      <dgm:spPr/>
    </dgm:pt>
    <dgm:pt modelId="{F0F32E15-F194-4730-B2C7-179177C9AAD8}" type="pres">
      <dgm:prSet presAssocID="{C3DE5ED1-410E-4415-B772-9953F94C58DB}" presName="vert2" presStyleCnt="0"/>
      <dgm:spPr/>
    </dgm:pt>
    <dgm:pt modelId="{16E75E2E-F133-4E34-BDA9-26AF78601892}" type="pres">
      <dgm:prSet presAssocID="{C3DE5ED1-410E-4415-B772-9953F94C58DB}" presName="thinLine2b" presStyleLbl="callout" presStyleIdx="2" presStyleCnt="9"/>
      <dgm:spPr/>
    </dgm:pt>
    <dgm:pt modelId="{DB7F5D1B-5F53-4188-8B49-13E984A26D1A}" type="pres">
      <dgm:prSet presAssocID="{C3DE5ED1-410E-4415-B772-9953F94C58DB}" presName="vertSpace2b" presStyleCnt="0"/>
      <dgm:spPr/>
    </dgm:pt>
    <dgm:pt modelId="{64B42808-B426-44DF-A1E9-BF5F0446C49A}" type="pres">
      <dgm:prSet presAssocID="{F9CA00F7-C759-4289-A43E-1DC97D72C2CD}" presName="horz2" presStyleCnt="0"/>
      <dgm:spPr/>
    </dgm:pt>
    <dgm:pt modelId="{E33E10D2-8A1A-47BD-A1EC-939A446E6D14}" type="pres">
      <dgm:prSet presAssocID="{F9CA00F7-C759-4289-A43E-1DC97D72C2CD}" presName="horzSpace2" presStyleCnt="0"/>
      <dgm:spPr/>
    </dgm:pt>
    <dgm:pt modelId="{9344A1BD-996A-408D-9064-8193BB83E7DF}" type="pres">
      <dgm:prSet presAssocID="{F9CA00F7-C759-4289-A43E-1DC97D72C2CD}" presName="tx2" presStyleLbl="revTx" presStyleIdx="4" presStyleCnt="10"/>
      <dgm:spPr/>
    </dgm:pt>
    <dgm:pt modelId="{BC70DD1C-0247-4A41-9B9B-D098A68C8426}" type="pres">
      <dgm:prSet presAssocID="{F9CA00F7-C759-4289-A43E-1DC97D72C2CD}" presName="vert2" presStyleCnt="0"/>
      <dgm:spPr/>
    </dgm:pt>
    <dgm:pt modelId="{4378347B-A493-4CCB-BB7A-62E9E654BBD7}" type="pres">
      <dgm:prSet presAssocID="{F9CA00F7-C759-4289-A43E-1DC97D72C2CD}" presName="thinLine2b" presStyleLbl="callout" presStyleIdx="3" presStyleCnt="9"/>
      <dgm:spPr/>
    </dgm:pt>
    <dgm:pt modelId="{EB03A05D-915F-411F-B687-D3038C94241C}" type="pres">
      <dgm:prSet presAssocID="{F9CA00F7-C759-4289-A43E-1DC97D72C2CD}" presName="vertSpace2b" presStyleCnt="0"/>
      <dgm:spPr/>
    </dgm:pt>
    <dgm:pt modelId="{58619DD6-2DDA-46D7-8A34-FC2638F6207C}" type="pres">
      <dgm:prSet presAssocID="{3A97BDA2-D5DF-44C9-99DD-43A373AA4C84}" presName="horz2" presStyleCnt="0"/>
      <dgm:spPr/>
    </dgm:pt>
    <dgm:pt modelId="{9F1DCB8C-F90E-4FCE-8A50-A2E5969E499D}" type="pres">
      <dgm:prSet presAssocID="{3A97BDA2-D5DF-44C9-99DD-43A373AA4C84}" presName="horzSpace2" presStyleCnt="0"/>
      <dgm:spPr/>
    </dgm:pt>
    <dgm:pt modelId="{8914BE4D-CF89-44B0-88AE-A2F399543222}" type="pres">
      <dgm:prSet presAssocID="{3A97BDA2-D5DF-44C9-99DD-43A373AA4C84}" presName="tx2" presStyleLbl="revTx" presStyleIdx="5" presStyleCnt="10"/>
      <dgm:spPr/>
    </dgm:pt>
    <dgm:pt modelId="{541BC05B-CB46-4AFA-B1DD-7844B2555394}" type="pres">
      <dgm:prSet presAssocID="{3A97BDA2-D5DF-44C9-99DD-43A373AA4C84}" presName="vert2" presStyleCnt="0"/>
      <dgm:spPr/>
    </dgm:pt>
    <dgm:pt modelId="{6BC2985C-B4CD-4C44-8CE9-90DD4A1B1328}" type="pres">
      <dgm:prSet presAssocID="{3A97BDA2-D5DF-44C9-99DD-43A373AA4C84}" presName="thinLine2b" presStyleLbl="callout" presStyleIdx="4" presStyleCnt="9"/>
      <dgm:spPr/>
    </dgm:pt>
    <dgm:pt modelId="{2ABE057C-03D8-4658-94FB-864C280F4C52}" type="pres">
      <dgm:prSet presAssocID="{3A97BDA2-D5DF-44C9-99DD-43A373AA4C84}" presName="vertSpace2b" presStyleCnt="0"/>
      <dgm:spPr/>
    </dgm:pt>
    <dgm:pt modelId="{7DD26835-0316-4375-BD4E-1B71BF6B1E1A}" type="pres">
      <dgm:prSet presAssocID="{4E4E58B1-990E-4E7F-B87C-A683E85DBB92}" presName="horz2" presStyleCnt="0"/>
      <dgm:spPr/>
    </dgm:pt>
    <dgm:pt modelId="{A5B477EB-B5FB-4ED5-8461-5B335F05CC20}" type="pres">
      <dgm:prSet presAssocID="{4E4E58B1-990E-4E7F-B87C-A683E85DBB92}" presName="horzSpace2" presStyleCnt="0"/>
      <dgm:spPr/>
    </dgm:pt>
    <dgm:pt modelId="{92BF04DC-ED7C-40CD-A35F-3B30B7E1E8E3}" type="pres">
      <dgm:prSet presAssocID="{4E4E58B1-990E-4E7F-B87C-A683E85DBB92}" presName="tx2" presStyleLbl="revTx" presStyleIdx="6" presStyleCnt="10"/>
      <dgm:spPr/>
    </dgm:pt>
    <dgm:pt modelId="{C5C185FC-35C4-4415-855D-79D2CE671DE3}" type="pres">
      <dgm:prSet presAssocID="{4E4E58B1-990E-4E7F-B87C-A683E85DBB92}" presName="vert2" presStyleCnt="0"/>
      <dgm:spPr/>
    </dgm:pt>
    <dgm:pt modelId="{5B02A69F-072B-4512-AB02-66E2A4B9BFE4}" type="pres">
      <dgm:prSet presAssocID="{4E4E58B1-990E-4E7F-B87C-A683E85DBB92}" presName="thinLine2b" presStyleLbl="callout" presStyleIdx="5" presStyleCnt="9"/>
      <dgm:spPr/>
    </dgm:pt>
    <dgm:pt modelId="{48A1A7EE-3362-47CA-8B6E-300D387FDAE5}" type="pres">
      <dgm:prSet presAssocID="{4E4E58B1-990E-4E7F-B87C-A683E85DBB92}" presName="vertSpace2b" presStyleCnt="0"/>
      <dgm:spPr/>
    </dgm:pt>
    <dgm:pt modelId="{B908A29C-3D9E-492F-94C1-672C49620A17}" type="pres">
      <dgm:prSet presAssocID="{F067C82B-7A2F-499D-9EFF-B85C7B0308A0}" presName="horz2" presStyleCnt="0"/>
      <dgm:spPr/>
    </dgm:pt>
    <dgm:pt modelId="{0DFFAF05-DDD1-4D7B-88E6-DB789A45E917}" type="pres">
      <dgm:prSet presAssocID="{F067C82B-7A2F-499D-9EFF-B85C7B0308A0}" presName="horzSpace2" presStyleCnt="0"/>
      <dgm:spPr/>
    </dgm:pt>
    <dgm:pt modelId="{5ABE4BE7-DBD2-45C5-9D0C-EA673070849C}" type="pres">
      <dgm:prSet presAssocID="{F067C82B-7A2F-499D-9EFF-B85C7B0308A0}" presName="tx2" presStyleLbl="revTx" presStyleIdx="7" presStyleCnt="10"/>
      <dgm:spPr/>
    </dgm:pt>
    <dgm:pt modelId="{FE8E6618-2B62-4C6B-8955-8A824B7178F6}" type="pres">
      <dgm:prSet presAssocID="{F067C82B-7A2F-499D-9EFF-B85C7B0308A0}" presName="vert2" presStyleCnt="0"/>
      <dgm:spPr/>
    </dgm:pt>
    <dgm:pt modelId="{B718E6A7-B099-4F64-9E20-54A1AAD4DE04}" type="pres">
      <dgm:prSet presAssocID="{F067C82B-7A2F-499D-9EFF-B85C7B0308A0}" presName="thinLine2b" presStyleLbl="callout" presStyleIdx="6" presStyleCnt="9"/>
      <dgm:spPr/>
    </dgm:pt>
    <dgm:pt modelId="{0BF68B27-ED9D-4305-A5A2-B0F6AA0950E5}" type="pres">
      <dgm:prSet presAssocID="{F067C82B-7A2F-499D-9EFF-B85C7B0308A0}" presName="vertSpace2b" presStyleCnt="0"/>
      <dgm:spPr/>
    </dgm:pt>
    <dgm:pt modelId="{8BA40B9B-83D4-4DA3-96E2-312EADCB5A41}" type="pres">
      <dgm:prSet presAssocID="{54DF4894-EC01-4691-BE31-7407554F7713}" presName="horz2" presStyleCnt="0"/>
      <dgm:spPr/>
    </dgm:pt>
    <dgm:pt modelId="{B0CB2CE3-DB53-425E-9AD7-0EFC6231794E}" type="pres">
      <dgm:prSet presAssocID="{54DF4894-EC01-4691-BE31-7407554F7713}" presName="horzSpace2" presStyleCnt="0"/>
      <dgm:spPr/>
    </dgm:pt>
    <dgm:pt modelId="{E6A15160-B07D-4D21-937E-B54C1ECAF510}" type="pres">
      <dgm:prSet presAssocID="{54DF4894-EC01-4691-BE31-7407554F7713}" presName="tx2" presStyleLbl="revTx" presStyleIdx="8" presStyleCnt="10"/>
      <dgm:spPr/>
    </dgm:pt>
    <dgm:pt modelId="{0C7FB9E0-7653-4CF2-8B06-4ADACE8043CA}" type="pres">
      <dgm:prSet presAssocID="{54DF4894-EC01-4691-BE31-7407554F7713}" presName="vert2" presStyleCnt="0"/>
      <dgm:spPr/>
    </dgm:pt>
    <dgm:pt modelId="{90DF536E-1D4A-4430-BAEB-C67F1BE40003}" type="pres">
      <dgm:prSet presAssocID="{54DF4894-EC01-4691-BE31-7407554F7713}" presName="thinLine2b" presStyleLbl="callout" presStyleIdx="7" presStyleCnt="9"/>
      <dgm:spPr/>
    </dgm:pt>
    <dgm:pt modelId="{6B9D6C40-AFBA-4626-B224-C3AE433A6F10}" type="pres">
      <dgm:prSet presAssocID="{54DF4894-EC01-4691-BE31-7407554F7713}" presName="vertSpace2b" presStyleCnt="0"/>
      <dgm:spPr/>
    </dgm:pt>
    <dgm:pt modelId="{AEAF4EF1-6C9D-4045-9479-E6533FE825A4}" type="pres">
      <dgm:prSet presAssocID="{72D34584-7ECA-4EAE-A281-7C2E295B139C}" presName="horz2" presStyleCnt="0"/>
      <dgm:spPr/>
    </dgm:pt>
    <dgm:pt modelId="{ECF97B64-CFF0-4B2F-9889-80D9D2CA075D}" type="pres">
      <dgm:prSet presAssocID="{72D34584-7ECA-4EAE-A281-7C2E295B139C}" presName="horzSpace2" presStyleCnt="0"/>
      <dgm:spPr/>
    </dgm:pt>
    <dgm:pt modelId="{A8C279C7-DCF8-44DC-8CFB-30404A68CAF2}" type="pres">
      <dgm:prSet presAssocID="{72D34584-7ECA-4EAE-A281-7C2E295B139C}" presName="tx2" presStyleLbl="revTx" presStyleIdx="9" presStyleCnt="10"/>
      <dgm:spPr/>
    </dgm:pt>
    <dgm:pt modelId="{56DCBE83-4CFE-407A-ABD6-0A8B90BF0932}" type="pres">
      <dgm:prSet presAssocID="{72D34584-7ECA-4EAE-A281-7C2E295B139C}" presName="vert2" presStyleCnt="0"/>
      <dgm:spPr/>
    </dgm:pt>
    <dgm:pt modelId="{A9F3FC71-ADDB-490C-B55F-503C0CA3437D}" type="pres">
      <dgm:prSet presAssocID="{72D34584-7ECA-4EAE-A281-7C2E295B139C}" presName="thinLine2b" presStyleLbl="callout" presStyleIdx="8" presStyleCnt="9"/>
      <dgm:spPr/>
    </dgm:pt>
    <dgm:pt modelId="{CF4252B0-8C08-425C-9611-E0784A6E27A1}" type="pres">
      <dgm:prSet presAssocID="{72D34584-7ECA-4EAE-A281-7C2E295B139C}" presName="vertSpace2b" presStyleCnt="0"/>
      <dgm:spPr/>
    </dgm:pt>
  </dgm:ptLst>
  <dgm:cxnLst>
    <dgm:cxn modelId="{D8EFBA02-AB9A-4A91-9D4E-B20AB2C549D5}" type="presOf" srcId="{4E4E58B1-990E-4E7F-B87C-A683E85DBB92}" destId="{92BF04DC-ED7C-40CD-A35F-3B30B7E1E8E3}" srcOrd="0" destOrd="0" presId="urn:microsoft.com/office/officeart/2008/layout/LinedList"/>
    <dgm:cxn modelId="{A3F4500F-E0B1-4688-85EB-F439B256597F}" srcId="{B3AB0A44-54A1-42D9-B783-575854B62A05}" destId="{3A97BDA2-D5DF-44C9-99DD-43A373AA4C84}" srcOrd="4" destOrd="0" parTransId="{F6695D2B-8E28-4498-B839-AF811C193E30}" sibTransId="{EAD39EE8-461B-43A7-A2BC-DDC74E5A4F89}"/>
    <dgm:cxn modelId="{C7995B10-A801-4D9F-B6EC-55664D2D5C67}" type="presOf" srcId="{B57951B3-DF03-48F2-BAED-7E73A1219F15}" destId="{50337C79-2782-4DD2-AD4E-4351524FF614}" srcOrd="0" destOrd="0" presId="urn:microsoft.com/office/officeart/2008/layout/LinedList"/>
    <dgm:cxn modelId="{C7A1721E-340C-43A2-A8BF-5B6423312D98}" type="presOf" srcId="{D122AA6D-1A16-48E3-82D1-D1BFA3AF82EB}" destId="{A3B49CB8-3457-418D-9A16-F5085A3D0ABF}" srcOrd="0" destOrd="0" presId="urn:microsoft.com/office/officeart/2008/layout/LinedList"/>
    <dgm:cxn modelId="{37D82135-4137-4069-B86A-E17834B8C956}" type="presOf" srcId="{F9CA00F7-C759-4289-A43E-1DC97D72C2CD}" destId="{9344A1BD-996A-408D-9064-8193BB83E7DF}" srcOrd="0" destOrd="0" presId="urn:microsoft.com/office/officeart/2008/layout/LinedList"/>
    <dgm:cxn modelId="{DAC9E835-6498-4883-8DC6-0E413F20EF58}" type="presOf" srcId="{B3AB0A44-54A1-42D9-B783-575854B62A05}" destId="{AD07A399-E1B8-4E0C-A379-035FE8D4A4CE}" srcOrd="0" destOrd="0" presId="urn:microsoft.com/office/officeart/2008/layout/LinedList"/>
    <dgm:cxn modelId="{BBA64C5C-CA80-43BF-9D07-0477D6710845}" srcId="{B3AB0A44-54A1-42D9-B783-575854B62A05}" destId="{54DF4894-EC01-4691-BE31-7407554F7713}" srcOrd="7" destOrd="0" parTransId="{ACB3D2B1-D2EC-477B-B8F9-BA4DD9A13915}" sibTransId="{96BA5AAF-F352-44ED-889F-5DBEDAB302F2}"/>
    <dgm:cxn modelId="{76573766-E396-4895-ABCD-0C919F5B5AE6}" srcId="{B57951B3-DF03-48F2-BAED-7E73A1219F15}" destId="{B3AB0A44-54A1-42D9-B783-575854B62A05}" srcOrd="0" destOrd="0" parTransId="{140D0712-4964-44EE-AE4D-3D065570F5BB}" sibTransId="{EB9E4708-63CE-45D8-BB48-6BA5B7372F7D}"/>
    <dgm:cxn modelId="{176A4046-DEF9-45CA-8BAA-B0881D3A4148}" type="presOf" srcId="{F067C82B-7A2F-499D-9EFF-B85C7B0308A0}" destId="{5ABE4BE7-DBD2-45C5-9D0C-EA673070849C}" srcOrd="0" destOrd="0" presId="urn:microsoft.com/office/officeart/2008/layout/LinedList"/>
    <dgm:cxn modelId="{2D09834D-A0FE-48CB-B6EB-B993C83C367F}" type="presOf" srcId="{54DF4894-EC01-4691-BE31-7407554F7713}" destId="{E6A15160-B07D-4D21-937E-B54C1ECAF510}" srcOrd="0" destOrd="0" presId="urn:microsoft.com/office/officeart/2008/layout/LinedList"/>
    <dgm:cxn modelId="{7DD39851-3ABA-45C4-A701-A429AF45FBAA}" type="presOf" srcId="{BA9127E3-D59F-4F49-B410-9FB917A4E128}" destId="{F5349996-71A2-42E3-91AC-F7D106EAB033}" srcOrd="0" destOrd="0" presId="urn:microsoft.com/office/officeart/2008/layout/LinedList"/>
    <dgm:cxn modelId="{DB92C45A-1CFC-47DA-B368-28B2514630A0}" srcId="{B3AB0A44-54A1-42D9-B783-575854B62A05}" destId="{72D34584-7ECA-4EAE-A281-7C2E295B139C}" srcOrd="8" destOrd="0" parTransId="{5051FDCA-53BB-40B8-804C-D06630CDAC61}" sibTransId="{FC843B96-F3EC-4B46-A41D-B8A503F4B129}"/>
    <dgm:cxn modelId="{3382EF87-31DB-4EB8-83AB-B41DA8F28333}" srcId="{B3AB0A44-54A1-42D9-B783-575854B62A05}" destId="{F067C82B-7A2F-499D-9EFF-B85C7B0308A0}" srcOrd="6" destOrd="0" parTransId="{1AFE61E2-EA58-4AE2-BAD9-EA25386EF9E1}" sibTransId="{9C231071-1433-41DD-A7F0-424509784CE3}"/>
    <dgm:cxn modelId="{B1F9528E-91BB-4DE0-8DC6-7540E0C0F608}" type="presOf" srcId="{72D34584-7ECA-4EAE-A281-7C2E295B139C}" destId="{A8C279C7-DCF8-44DC-8CFB-30404A68CAF2}" srcOrd="0" destOrd="0" presId="urn:microsoft.com/office/officeart/2008/layout/LinedList"/>
    <dgm:cxn modelId="{1A05689F-9847-41C0-B8C5-69BF7C78461B}" srcId="{B3AB0A44-54A1-42D9-B783-575854B62A05}" destId="{BA9127E3-D59F-4F49-B410-9FB917A4E128}" srcOrd="1" destOrd="0" parTransId="{5D9A6273-DEBE-4684-87CD-5EFF37B75E62}" sibTransId="{362D2A45-B338-4D22-B950-9A570B4405FA}"/>
    <dgm:cxn modelId="{560016A0-C4E3-49E6-9994-138B0DDADB6C}" type="presOf" srcId="{3A97BDA2-D5DF-44C9-99DD-43A373AA4C84}" destId="{8914BE4D-CF89-44B0-88AE-A2F399543222}" srcOrd="0" destOrd="0" presId="urn:microsoft.com/office/officeart/2008/layout/LinedList"/>
    <dgm:cxn modelId="{AC9668B2-F0E8-4307-B224-733FC99E6DF5}" type="presOf" srcId="{C3DE5ED1-410E-4415-B772-9953F94C58DB}" destId="{D30016E2-E7DE-4221-95FF-DEFA42A0EB87}" srcOrd="0" destOrd="0" presId="urn:microsoft.com/office/officeart/2008/layout/LinedList"/>
    <dgm:cxn modelId="{F1E336DD-6EC1-44BC-88BA-5734F042BCBC}" srcId="{B3AB0A44-54A1-42D9-B783-575854B62A05}" destId="{F9CA00F7-C759-4289-A43E-1DC97D72C2CD}" srcOrd="3" destOrd="0" parTransId="{91FDEB5F-2A43-4AD7-A294-E13B69524561}" sibTransId="{65FC726D-AA42-4445-97A9-16ACC35D9DF6}"/>
    <dgm:cxn modelId="{712A40E1-C1D1-4A94-89FC-35367D90FDA9}" srcId="{B3AB0A44-54A1-42D9-B783-575854B62A05}" destId="{C3DE5ED1-410E-4415-B772-9953F94C58DB}" srcOrd="2" destOrd="0" parTransId="{CFC8BF44-D017-4EA2-B69D-B971CA34DC1F}" sibTransId="{94C3DCD2-D500-43B7-B91E-AB0AC1E36E2F}"/>
    <dgm:cxn modelId="{1B0F42E2-5E9B-42E2-82C4-D274F8DD23C5}" srcId="{B3AB0A44-54A1-42D9-B783-575854B62A05}" destId="{4E4E58B1-990E-4E7F-B87C-A683E85DBB92}" srcOrd="5" destOrd="0" parTransId="{4F4B154D-2AA4-4F73-9FB8-FF9A2789D22B}" sibTransId="{34DBEA59-AD5B-4014-BAD6-F7789C55B43D}"/>
    <dgm:cxn modelId="{306A21F9-D7A2-423E-B121-6372746E2A76}" srcId="{B3AB0A44-54A1-42D9-B783-575854B62A05}" destId="{D122AA6D-1A16-48E3-82D1-D1BFA3AF82EB}" srcOrd="0" destOrd="0" parTransId="{87BC1110-B2D9-4D54-A4D6-2A29752534DE}" sibTransId="{AC521E8C-61FF-49E2-A978-DF7D72866229}"/>
    <dgm:cxn modelId="{F21A1591-62AA-4CD8-B630-6612DCC4E5E6}" type="presParOf" srcId="{50337C79-2782-4DD2-AD4E-4351524FF614}" destId="{29FF99CE-716D-45CF-AEFB-07194F72AE2C}" srcOrd="0" destOrd="0" presId="urn:microsoft.com/office/officeart/2008/layout/LinedList"/>
    <dgm:cxn modelId="{7A0D2C17-5EFA-4F9F-AC34-BB1E1CF124A2}" type="presParOf" srcId="{50337C79-2782-4DD2-AD4E-4351524FF614}" destId="{A316CCD0-D1F0-4B73-BE3E-E95A79287CDF}" srcOrd="1" destOrd="0" presId="urn:microsoft.com/office/officeart/2008/layout/LinedList"/>
    <dgm:cxn modelId="{93C25A00-BDF0-4894-84CA-CB588C1E66E9}" type="presParOf" srcId="{A316CCD0-D1F0-4B73-BE3E-E95A79287CDF}" destId="{AD07A399-E1B8-4E0C-A379-035FE8D4A4CE}" srcOrd="0" destOrd="0" presId="urn:microsoft.com/office/officeart/2008/layout/LinedList"/>
    <dgm:cxn modelId="{1CCB50FB-F39B-44CD-9043-3498DEF93B96}" type="presParOf" srcId="{A316CCD0-D1F0-4B73-BE3E-E95A79287CDF}" destId="{B27123C5-9610-4127-A44D-A25D626B9490}" srcOrd="1" destOrd="0" presId="urn:microsoft.com/office/officeart/2008/layout/LinedList"/>
    <dgm:cxn modelId="{9534A742-F0A3-4667-A973-3CB161981CAA}" type="presParOf" srcId="{B27123C5-9610-4127-A44D-A25D626B9490}" destId="{2BB972A9-6D77-4E76-AE44-B36CCF7FB030}" srcOrd="0" destOrd="0" presId="urn:microsoft.com/office/officeart/2008/layout/LinedList"/>
    <dgm:cxn modelId="{CEEA1333-DA79-488A-BCE3-A9B68AC2A672}" type="presParOf" srcId="{B27123C5-9610-4127-A44D-A25D626B9490}" destId="{67DE915F-420F-4D12-9539-6EC56FF84C42}" srcOrd="1" destOrd="0" presId="urn:microsoft.com/office/officeart/2008/layout/LinedList"/>
    <dgm:cxn modelId="{70851299-A135-4E14-BC3E-7B4807FA80BD}" type="presParOf" srcId="{67DE915F-420F-4D12-9539-6EC56FF84C42}" destId="{A1F73B24-5DE5-43CC-8389-B403F4E2AFBF}" srcOrd="0" destOrd="0" presId="urn:microsoft.com/office/officeart/2008/layout/LinedList"/>
    <dgm:cxn modelId="{67592340-69AB-4D33-A7FC-4A7B7C5FAFB4}" type="presParOf" srcId="{67DE915F-420F-4D12-9539-6EC56FF84C42}" destId="{A3B49CB8-3457-418D-9A16-F5085A3D0ABF}" srcOrd="1" destOrd="0" presId="urn:microsoft.com/office/officeart/2008/layout/LinedList"/>
    <dgm:cxn modelId="{3BE6D2C2-C0E9-418A-8812-9CB53DEA8EC7}" type="presParOf" srcId="{67DE915F-420F-4D12-9539-6EC56FF84C42}" destId="{FF7306FC-38F1-450A-94AD-08365B5500A5}" srcOrd="2" destOrd="0" presId="urn:microsoft.com/office/officeart/2008/layout/LinedList"/>
    <dgm:cxn modelId="{6DC9DCBF-5B56-485B-8169-92C18129E974}" type="presParOf" srcId="{B27123C5-9610-4127-A44D-A25D626B9490}" destId="{A250CEA4-181F-454C-BB2B-572F9EB8D988}" srcOrd="2" destOrd="0" presId="urn:microsoft.com/office/officeart/2008/layout/LinedList"/>
    <dgm:cxn modelId="{786C10F6-1D2A-48C9-BD69-86825E8C142D}" type="presParOf" srcId="{B27123C5-9610-4127-A44D-A25D626B9490}" destId="{003DF1B5-40A6-434F-8F07-D6B110A95708}" srcOrd="3" destOrd="0" presId="urn:microsoft.com/office/officeart/2008/layout/LinedList"/>
    <dgm:cxn modelId="{8D65E1DA-3AFF-45D0-85AA-700B81A7DF94}" type="presParOf" srcId="{B27123C5-9610-4127-A44D-A25D626B9490}" destId="{FE4109BB-2200-40BC-B044-8CA97F699AA0}" srcOrd="4" destOrd="0" presId="urn:microsoft.com/office/officeart/2008/layout/LinedList"/>
    <dgm:cxn modelId="{70B31B1F-831C-4257-BD76-F2FFD0F0C4A9}" type="presParOf" srcId="{FE4109BB-2200-40BC-B044-8CA97F699AA0}" destId="{574857C1-CEB4-418A-9425-0FE7DBAE17E5}" srcOrd="0" destOrd="0" presId="urn:microsoft.com/office/officeart/2008/layout/LinedList"/>
    <dgm:cxn modelId="{4A647D65-0126-473C-B5A6-2D1333EAC977}" type="presParOf" srcId="{FE4109BB-2200-40BC-B044-8CA97F699AA0}" destId="{F5349996-71A2-42E3-91AC-F7D106EAB033}" srcOrd="1" destOrd="0" presId="urn:microsoft.com/office/officeart/2008/layout/LinedList"/>
    <dgm:cxn modelId="{2E549632-E15E-44E9-B702-EFD8ECD0B6F1}" type="presParOf" srcId="{FE4109BB-2200-40BC-B044-8CA97F699AA0}" destId="{13152ED8-517C-4D79-B9BB-27CAA39609D0}" srcOrd="2" destOrd="0" presId="urn:microsoft.com/office/officeart/2008/layout/LinedList"/>
    <dgm:cxn modelId="{4575BA92-2136-4757-A296-773424BAB141}" type="presParOf" srcId="{B27123C5-9610-4127-A44D-A25D626B9490}" destId="{C45039D9-AD07-4DB9-9978-F9ACC773AC7F}" srcOrd="5" destOrd="0" presId="urn:microsoft.com/office/officeart/2008/layout/LinedList"/>
    <dgm:cxn modelId="{433B83B4-0302-452E-9416-F60B5EE8EDA0}" type="presParOf" srcId="{B27123C5-9610-4127-A44D-A25D626B9490}" destId="{909B49DF-E648-417B-AA0C-F1E8056E5BA8}" srcOrd="6" destOrd="0" presId="urn:microsoft.com/office/officeart/2008/layout/LinedList"/>
    <dgm:cxn modelId="{B9CA5338-1CE8-4B24-A1CC-88C21D8FE078}" type="presParOf" srcId="{B27123C5-9610-4127-A44D-A25D626B9490}" destId="{D9BA27BD-3B5E-4563-9365-0F623C7F2C24}" srcOrd="7" destOrd="0" presId="urn:microsoft.com/office/officeart/2008/layout/LinedList"/>
    <dgm:cxn modelId="{754B2091-B044-4B79-82D1-077ADC4C4617}" type="presParOf" srcId="{D9BA27BD-3B5E-4563-9365-0F623C7F2C24}" destId="{12A6C36F-1DD3-411A-9195-827369DAD37B}" srcOrd="0" destOrd="0" presId="urn:microsoft.com/office/officeart/2008/layout/LinedList"/>
    <dgm:cxn modelId="{0E6E7082-CAEC-4564-8DA3-7B7E12EDC981}" type="presParOf" srcId="{D9BA27BD-3B5E-4563-9365-0F623C7F2C24}" destId="{D30016E2-E7DE-4221-95FF-DEFA42A0EB87}" srcOrd="1" destOrd="0" presId="urn:microsoft.com/office/officeart/2008/layout/LinedList"/>
    <dgm:cxn modelId="{8637A811-0ECC-45E1-BF47-572D10079CF0}" type="presParOf" srcId="{D9BA27BD-3B5E-4563-9365-0F623C7F2C24}" destId="{F0F32E15-F194-4730-B2C7-179177C9AAD8}" srcOrd="2" destOrd="0" presId="urn:microsoft.com/office/officeart/2008/layout/LinedList"/>
    <dgm:cxn modelId="{A3FA5251-47DF-4489-8CFC-62B77BA2C78F}" type="presParOf" srcId="{B27123C5-9610-4127-A44D-A25D626B9490}" destId="{16E75E2E-F133-4E34-BDA9-26AF78601892}" srcOrd="8" destOrd="0" presId="urn:microsoft.com/office/officeart/2008/layout/LinedList"/>
    <dgm:cxn modelId="{E17B860E-74DA-4274-A285-C266E9A11C4A}" type="presParOf" srcId="{B27123C5-9610-4127-A44D-A25D626B9490}" destId="{DB7F5D1B-5F53-4188-8B49-13E984A26D1A}" srcOrd="9" destOrd="0" presId="urn:microsoft.com/office/officeart/2008/layout/LinedList"/>
    <dgm:cxn modelId="{CA1D358B-1306-4956-910F-B091F2A08031}" type="presParOf" srcId="{B27123C5-9610-4127-A44D-A25D626B9490}" destId="{64B42808-B426-44DF-A1E9-BF5F0446C49A}" srcOrd="10" destOrd="0" presId="urn:microsoft.com/office/officeart/2008/layout/LinedList"/>
    <dgm:cxn modelId="{BBB921EB-77C8-4559-8B7D-34FF3CE3ABDA}" type="presParOf" srcId="{64B42808-B426-44DF-A1E9-BF5F0446C49A}" destId="{E33E10D2-8A1A-47BD-A1EC-939A446E6D14}" srcOrd="0" destOrd="0" presId="urn:microsoft.com/office/officeart/2008/layout/LinedList"/>
    <dgm:cxn modelId="{F384C288-0121-48C2-84EE-3D189511D777}" type="presParOf" srcId="{64B42808-B426-44DF-A1E9-BF5F0446C49A}" destId="{9344A1BD-996A-408D-9064-8193BB83E7DF}" srcOrd="1" destOrd="0" presId="urn:microsoft.com/office/officeart/2008/layout/LinedList"/>
    <dgm:cxn modelId="{0289E0EA-418B-48E9-AA84-B615DC10D6C8}" type="presParOf" srcId="{64B42808-B426-44DF-A1E9-BF5F0446C49A}" destId="{BC70DD1C-0247-4A41-9B9B-D098A68C8426}" srcOrd="2" destOrd="0" presId="urn:microsoft.com/office/officeart/2008/layout/LinedList"/>
    <dgm:cxn modelId="{F8D9063F-BB99-4AAF-8BE3-447D590B2880}" type="presParOf" srcId="{B27123C5-9610-4127-A44D-A25D626B9490}" destId="{4378347B-A493-4CCB-BB7A-62E9E654BBD7}" srcOrd="11" destOrd="0" presId="urn:microsoft.com/office/officeart/2008/layout/LinedList"/>
    <dgm:cxn modelId="{D3876F70-8EF8-433A-94DA-837D9B7D9F3A}" type="presParOf" srcId="{B27123C5-9610-4127-A44D-A25D626B9490}" destId="{EB03A05D-915F-411F-B687-D3038C94241C}" srcOrd="12" destOrd="0" presId="urn:microsoft.com/office/officeart/2008/layout/LinedList"/>
    <dgm:cxn modelId="{009297EC-22A2-42FF-97F9-D6EB693E16CF}" type="presParOf" srcId="{B27123C5-9610-4127-A44D-A25D626B9490}" destId="{58619DD6-2DDA-46D7-8A34-FC2638F6207C}" srcOrd="13" destOrd="0" presId="urn:microsoft.com/office/officeart/2008/layout/LinedList"/>
    <dgm:cxn modelId="{D15B4D1F-44CE-4AEA-B4B7-3B96CCE220B7}" type="presParOf" srcId="{58619DD6-2DDA-46D7-8A34-FC2638F6207C}" destId="{9F1DCB8C-F90E-4FCE-8A50-A2E5969E499D}" srcOrd="0" destOrd="0" presId="urn:microsoft.com/office/officeart/2008/layout/LinedList"/>
    <dgm:cxn modelId="{9B8C64A1-F844-4846-81B2-A18ADA5CF80C}" type="presParOf" srcId="{58619DD6-2DDA-46D7-8A34-FC2638F6207C}" destId="{8914BE4D-CF89-44B0-88AE-A2F399543222}" srcOrd="1" destOrd="0" presId="urn:microsoft.com/office/officeart/2008/layout/LinedList"/>
    <dgm:cxn modelId="{BB9AAEFF-3712-4BB7-B06D-5B2DEA5D1A1C}" type="presParOf" srcId="{58619DD6-2DDA-46D7-8A34-FC2638F6207C}" destId="{541BC05B-CB46-4AFA-B1DD-7844B2555394}" srcOrd="2" destOrd="0" presId="urn:microsoft.com/office/officeart/2008/layout/LinedList"/>
    <dgm:cxn modelId="{B49D1311-5272-4D63-96C4-5A7E02B7F683}" type="presParOf" srcId="{B27123C5-9610-4127-A44D-A25D626B9490}" destId="{6BC2985C-B4CD-4C44-8CE9-90DD4A1B1328}" srcOrd="14" destOrd="0" presId="urn:microsoft.com/office/officeart/2008/layout/LinedList"/>
    <dgm:cxn modelId="{11455B53-2CF8-4A28-8999-6B17B3CE2521}" type="presParOf" srcId="{B27123C5-9610-4127-A44D-A25D626B9490}" destId="{2ABE057C-03D8-4658-94FB-864C280F4C52}" srcOrd="15" destOrd="0" presId="urn:microsoft.com/office/officeart/2008/layout/LinedList"/>
    <dgm:cxn modelId="{3D8099EF-E6C9-4846-9E92-EB6EABDA29AF}" type="presParOf" srcId="{B27123C5-9610-4127-A44D-A25D626B9490}" destId="{7DD26835-0316-4375-BD4E-1B71BF6B1E1A}" srcOrd="16" destOrd="0" presId="urn:microsoft.com/office/officeart/2008/layout/LinedList"/>
    <dgm:cxn modelId="{57E3DF4A-5E4D-4E59-A617-75BEBDA8FD45}" type="presParOf" srcId="{7DD26835-0316-4375-BD4E-1B71BF6B1E1A}" destId="{A5B477EB-B5FB-4ED5-8461-5B335F05CC20}" srcOrd="0" destOrd="0" presId="urn:microsoft.com/office/officeart/2008/layout/LinedList"/>
    <dgm:cxn modelId="{EFBB9C18-8ED5-4CE4-9D7D-6983DE8E2272}" type="presParOf" srcId="{7DD26835-0316-4375-BD4E-1B71BF6B1E1A}" destId="{92BF04DC-ED7C-40CD-A35F-3B30B7E1E8E3}" srcOrd="1" destOrd="0" presId="urn:microsoft.com/office/officeart/2008/layout/LinedList"/>
    <dgm:cxn modelId="{CA1B2840-C567-409E-A566-31D423B2D31D}" type="presParOf" srcId="{7DD26835-0316-4375-BD4E-1B71BF6B1E1A}" destId="{C5C185FC-35C4-4415-855D-79D2CE671DE3}" srcOrd="2" destOrd="0" presId="urn:microsoft.com/office/officeart/2008/layout/LinedList"/>
    <dgm:cxn modelId="{4A401289-4F96-4604-939A-18C1FFE7D0C0}" type="presParOf" srcId="{B27123C5-9610-4127-A44D-A25D626B9490}" destId="{5B02A69F-072B-4512-AB02-66E2A4B9BFE4}" srcOrd="17" destOrd="0" presId="urn:microsoft.com/office/officeart/2008/layout/LinedList"/>
    <dgm:cxn modelId="{928CAB71-8045-415F-89D0-E53E4A3EB592}" type="presParOf" srcId="{B27123C5-9610-4127-A44D-A25D626B9490}" destId="{48A1A7EE-3362-47CA-8B6E-300D387FDAE5}" srcOrd="18" destOrd="0" presId="urn:microsoft.com/office/officeart/2008/layout/LinedList"/>
    <dgm:cxn modelId="{22B3C709-2902-4D50-954D-B8BC1B324D96}" type="presParOf" srcId="{B27123C5-9610-4127-A44D-A25D626B9490}" destId="{B908A29C-3D9E-492F-94C1-672C49620A17}" srcOrd="19" destOrd="0" presId="urn:microsoft.com/office/officeart/2008/layout/LinedList"/>
    <dgm:cxn modelId="{32C1E1F6-A35E-43F5-8B1B-FAE82DE618D9}" type="presParOf" srcId="{B908A29C-3D9E-492F-94C1-672C49620A17}" destId="{0DFFAF05-DDD1-4D7B-88E6-DB789A45E917}" srcOrd="0" destOrd="0" presId="urn:microsoft.com/office/officeart/2008/layout/LinedList"/>
    <dgm:cxn modelId="{E55168C0-E2D5-4C33-B746-7A9DA8C759BF}" type="presParOf" srcId="{B908A29C-3D9E-492F-94C1-672C49620A17}" destId="{5ABE4BE7-DBD2-45C5-9D0C-EA673070849C}" srcOrd="1" destOrd="0" presId="urn:microsoft.com/office/officeart/2008/layout/LinedList"/>
    <dgm:cxn modelId="{5CDA2C1A-993B-4BC2-8AA6-6310EE897059}" type="presParOf" srcId="{B908A29C-3D9E-492F-94C1-672C49620A17}" destId="{FE8E6618-2B62-4C6B-8955-8A824B7178F6}" srcOrd="2" destOrd="0" presId="urn:microsoft.com/office/officeart/2008/layout/LinedList"/>
    <dgm:cxn modelId="{540075D5-BE60-445F-ACC3-2695EDAEC999}" type="presParOf" srcId="{B27123C5-9610-4127-A44D-A25D626B9490}" destId="{B718E6A7-B099-4F64-9E20-54A1AAD4DE04}" srcOrd="20" destOrd="0" presId="urn:microsoft.com/office/officeart/2008/layout/LinedList"/>
    <dgm:cxn modelId="{AA578012-3490-48C5-9C2C-FE841C7AE2F5}" type="presParOf" srcId="{B27123C5-9610-4127-A44D-A25D626B9490}" destId="{0BF68B27-ED9D-4305-A5A2-B0F6AA0950E5}" srcOrd="21" destOrd="0" presId="urn:microsoft.com/office/officeart/2008/layout/LinedList"/>
    <dgm:cxn modelId="{7C63CBD9-354C-4E43-AB32-FEADDDFFA6AA}" type="presParOf" srcId="{B27123C5-9610-4127-A44D-A25D626B9490}" destId="{8BA40B9B-83D4-4DA3-96E2-312EADCB5A41}" srcOrd="22" destOrd="0" presId="urn:microsoft.com/office/officeart/2008/layout/LinedList"/>
    <dgm:cxn modelId="{F4F4195F-56D5-46CF-87BE-D680A7B8000D}" type="presParOf" srcId="{8BA40B9B-83D4-4DA3-96E2-312EADCB5A41}" destId="{B0CB2CE3-DB53-425E-9AD7-0EFC6231794E}" srcOrd="0" destOrd="0" presId="urn:microsoft.com/office/officeart/2008/layout/LinedList"/>
    <dgm:cxn modelId="{DB254EB2-1DDE-45E9-AE62-4AA966F5095C}" type="presParOf" srcId="{8BA40B9B-83D4-4DA3-96E2-312EADCB5A41}" destId="{E6A15160-B07D-4D21-937E-B54C1ECAF510}" srcOrd="1" destOrd="0" presId="urn:microsoft.com/office/officeart/2008/layout/LinedList"/>
    <dgm:cxn modelId="{FBE593B5-C4E4-4654-83FF-0203B7A0BF29}" type="presParOf" srcId="{8BA40B9B-83D4-4DA3-96E2-312EADCB5A41}" destId="{0C7FB9E0-7653-4CF2-8B06-4ADACE8043CA}" srcOrd="2" destOrd="0" presId="urn:microsoft.com/office/officeart/2008/layout/LinedList"/>
    <dgm:cxn modelId="{E39C2E72-3FB9-46FF-834F-A6F7EA222E65}" type="presParOf" srcId="{B27123C5-9610-4127-A44D-A25D626B9490}" destId="{90DF536E-1D4A-4430-BAEB-C67F1BE40003}" srcOrd="23" destOrd="0" presId="urn:microsoft.com/office/officeart/2008/layout/LinedList"/>
    <dgm:cxn modelId="{C20AF63F-0719-447A-A049-2A168DFAA91C}" type="presParOf" srcId="{B27123C5-9610-4127-A44D-A25D626B9490}" destId="{6B9D6C40-AFBA-4626-B224-C3AE433A6F10}" srcOrd="24" destOrd="0" presId="urn:microsoft.com/office/officeart/2008/layout/LinedList"/>
    <dgm:cxn modelId="{227DDCCC-49C4-4EB4-A6FE-7B7619A7FE88}" type="presParOf" srcId="{B27123C5-9610-4127-A44D-A25D626B9490}" destId="{AEAF4EF1-6C9D-4045-9479-E6533FE825A4}" srcOrd="25" destOrd="0" presId="urn:microsoft.com/office/officeart/2008/layout/LinedList"/>
    <dgm:cxn modelId="{B539F024-34B8-493C-801D-9A56BFD8E52F}" type="presParOf" srcId="{AEAF4EF1-6C9D-4045-9479-E6533FE825A4}" destId="{ECF97B64-CFF0-4B2F-9889-80D9D2CA075D}" srcOrd="0" destOrd="0" presId="urn:microsoft.com/office/officeart/2008/layout/LinedList"/>
    <dgm:cxn modelId="{1697FB7B-897D-4AF2-BBB2-CCFDD8A94EA6}" type="presParOf" srcId="{AEAF4EF1-6C9D-4045-9479-E6533FE825A4}" destId="{A8C279C7-DCF8-44DC-8CFB-30404A68CAF2}" srcOrd="1" destOrd="0" presId="urn:microsoft.com/office/officeart/2008/layout/LinedList"/>
    <dgm:cxn modelId="{73B21B9C-61AA-4EE9-A898-6FDC7E4F73F6}" type="presParOf" srcId="{AEAF4EF1-6C9D-4045-9479-E6533FE825A4}" destId="{56DCBE83-4CFE-407A-ABD6-0A8B90BF0932}" srcOrd="2" destOrd="0" presId="urn:microsoft.com/office/officeart/2008/layout/LinedList"/>
    <dgm:cxn modelId="{B7D6BB79-FC35-43C5-A2D6-B881CB422354}" type="presParOf" srcId="{B27123C5-9610-4127-A44D-A25D626B9490}" destId="{A9F3FC71-ADDB-490C-B55F-503C0CA3437D}" srcOrd="26" destOrd="0" presId="urn:microsoft.com/office/officeart/2008/layout/LinedList"/>
    <dgm:cxn modelId="{599DB174-D994-4AB8-8E7B-30CA1A554BCA}" type="presParOf" srcId="{B27123C5-9610-4127-A44D-A25D626B9490}" destId="{CF4252B0-8C08-425C-9611-E0784A6E27A1}" srcOrd="27"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7951B3-DF03-48F2-BAED-7E73A1219F15}"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B3AB0A44-54A1-42D9-B783-575854B62A05}">
      <dgm:prSet/>
      <dgm:spPr/>
      <dgm:t>
        <a:bodyPr/>
        <a:lstStyle/>
        <a:p>
          <a:r>
            <a:rPr lang="en-GB" baseline="0" dirty="0"/>
            <a:t>Put these events in timeline order – and suggest a year!</a:t>
          </a:r>
          <a:endParaRPr lang="en-US" dirty="0"/>
        </a:p>
      </dgm:t>
    </dgm:pt>
    <dgm:pt modelId="{140D0712-4964-44EE-AE4D-3D065570F5BB}" type="parTrans" cxnId="{76573766-E396-4895-ABCD-0C919F5B5AE6}">
      <dgm:prSet/>
      <dgm:spPr/>
      <dgm:t>
        <a:bodyPr/>
        <a:lstStyle/>
        <a:p>
          <a:endParaRPr lang="en-US"/>
        </a:p>
      </dgm:t>
    </dgm:pt>
    <dgm:pt modelId="{EB9E4708-63CE-45D8-BB48-6BA5B7372F7D}" type="sibTrans" cxnId="{76573766-E396-4895-ABCD-0C919F5B5AE6}">
      <dgm:prSet/>
      <dgm:spPr/>
      <dgm:t>
        <a:bodyPr/>
        <a:lstStyle/>
        <a:p>
          <a:endParaRPr lang="en-US"/>
        </a:p>
      </dgm:t>
    </dgm:pt>
    <dgm:pt modelId="{D122AA6D-1A16-48E3-82D1-D1BFA3AF82EB}">
      <dgm:prSet/>
      <dgm:spPr/>
      <dgm:t>
        <a:bodyPr/>
        <a:lstStyle/>
        <a:p>
          <a:r>
            <a:rPr lang="en-GB" baseline="0" dirty="0"/>
            <a:t>Universal Declaration of Human Rights - 1948</a:t>
          </a:r>
          <a:endParaRPr lang="en-US" dirty="0"/>
        </a:p>
      </dgm:t>
    </dgm:pt>
    <dgm:pt modelId="{87BC1110-B2D9-4D54-A4D6-2A29752534DE}" type="parTrans" cxnId="{306A21F9-D7A2-423E-B121-6372746E2A76}">
      <dgm:prSet/>
      <dgm:spPr/>
      <dgm:t>
        <a:bodyPr/>
        <a:lstStyle/>
        <a:p>
          <a:endParaRPr lang="en-US"/>
        </a:p>
      </dgm:t>
    </dgm:pt>
    <dgm:pt modelId="{AC521E8C-61FF-49E2-A978-DF7D72866229}" type="sibTrans" cxnId="{306A21F9-D7A2-423E-B121-6372746E2A76}">
      <dgm:prSet/>
      <dgm:spPr/>
      <dgm:t>
        <a:bodyPr/>
        <a:lstStyle/>
        <a:p>
          <a:endParaRPr lang="en-US"/>
        </a:p>
      </dgm:t>
    </dgm:pt>
    <dgm:pt modelId="{BA9127E3-D59F-4F49-B410-9FB917A4E128}">
      <dgm:prSet/>
      <dgm:spPr/>
      <dgm:t>
        <a:bodyPr/>
        <a:lstStyle/>
        <a:p>
          <a:r>
            <a:rPr lang="en-GB" baseline="0" dirty="0"/>
            <a:t>European Convention on Human Rights - 1950</a:t>
          </a:r>
          <a:endParaRPr lang="en-US" dirty="0"/>
        </a:p>
      </dgm:t>
    </dgm:pt>
    <dgm:pt modelId="{5D9A6273-DEBE-4684-87CD-5EFF37B75E62}" type="parTrans" cxnId="{1A05689F-9847-41C0-B8C5-69BF7C78461B}">
      <dgm:prSet/>
      <dgm:spPr/>
      <dgm:t>
        <a:bodyPr/>
        <a:lstStyle/>
        <a:p>
          <a:endParaRPr lang="en-US"/>
        </a:p>
      </dgm:t>
    </dgm:pt>
    <dgm:pt modelId="{362D2A45-B338-4D22-B950-9A570B4405FA}" type="sibTrans" cxnId="{1A05689F-9847-41C0-B8C5-69BF7C78461B}">
      <dgm:prSet/>
      <dgm:spPr/>
      <dgm:t>
        <a:bodyPr/>
        <a:lstStyle/>
        <a:p>
          <a:endParaRPr lang="en-US"/>
        </a:p>
      </dgm:t>
    </dgm:pt>
    <dgm:pt modelId="{C3DE5ED1-410E-4415-B772-9953F94C58DB}">
      <dgm:prSet/>
      <dgm:spPr/>
      <dgm:t>
        <a:bodyPr/>
        <a:lstStyle/>
        <a:p>
          <a:r>
            <a:rPr lang="en-GB" baseline="0" dirty="0"/>
            <a:t>International Convention on the Elimination of All Forms of Racial Discrimination - 1965</a:t>
          </a:r>
          <a:endParaRPr lang="en-US" dirty="0"/>
        </a:p>
      </dgm:t>
    </dgm:pt>
    <dgm:pt modelId="{CFC8BF44-D017-4EA2-B69D-B971CA34DC1F}" type="parTrans" cxnId="{712A40E1-C1D1-4A94-89FC-35367D90FDA9}">
      <dgm:prSet/>
      <dgm:spPr/>
      <dgm:t>
        <a:bodyPr/>
        <a:lstStyle/>
        <a:p>
          <a:endParaRPr lang="en-US"/>
        </a:p>
      </dgm:t>
    </dgm:pt>
    <dgm:pt modelId="{94C3DCD2-D500-43B7-B91E-AB0AC1E36E2F}" type="sibTrans" cxnId="{712A40E1-C1D1-4A94-89FC-35367D90FDA9}">
      <dgm:prSet/>
      <dgm:spPr/>
      <dgm:t>
        <a:bodyPr/>
        <a:lstStyle/>
        <a:p>
          <a:endParaRPr lang="en-US"/>
        </a:p>
      </dgm:t>
    </dgm:pt>
    <dgm:pt modelId="{F9CA00F7-C759-4289-A43E-1DC97D72C2CD}">
      <dgm:prSet/>
      <dgm:spPr/>
      <dgm:t>
        <a:bodyPr/>
        <a:lstStyle/>
        <a:p>
          <a:r>
            <a:rPr lang="en-GB" baseline="0" dirty="0"/>
            <a:t>International Covenant on Civil and Political Rights - 1976</a:t>
          </a:r>
          <a:endParaRPr lang="en-US" dirty="0"/>
        </a:p>
      </dgm:t>
    </dgm:pt>
    <dgm:pt modelId="{91FDEB5F-2A43-4AD7-A294-E13B69524561}" type="parTrans" cxnId="{F1E336DD-6EC1-44BC-88BA-5734F042BCBC}">
      <dgm:prSet/>
      <dgm:spPr/>
      <dgm:t>
        <a:bodyPr/>
        <a:lstStyle/>
        <a:p>
          <a:endParaRPr lang="en-US"/>
        </a:p>
      </dgm:t>
    </dgm:pt>
    <dgm:pt modelId="{65FC726D-AA42-4445-97A9-16ACC35D9DF6}" type="sibTrans" cxnId="{F1E336DD-6EC1-44BC-88BA-5734F042BCBC}">
      <dgm:prSet/>
      <dgm:spPr/>
      <dgm:t>
        <a:bodyPr/>
        <a:lstStyle/>
        <a:p>
          <a:endParaRPr lang="en-US"/>
        </a:p>
      </dgm:t>
    </dgm:pt>
    <dgm:pt modelId="{3A97BDA2-D5DF-44C9-99DD-43A373AA4C84}">
      <dgm:prSet/>
      <dgm:spPr/>
      <dgm:t>
        <a:bodyPr/>
        <a:lstStyle/>
        <a:p>
          <a:r>
            <a:rPr lang="en-GB" baseline="0" dirty="0"/>
            <a:t>International Covenant on Economic, Social and Cultural Rights - 1976</a:t>
          </a:r>
          <a:endParaRPr lang="en-US" dirty="0"/>
        </a:p>
      </dgm:t>
    </dgm:pt>
    <dgm:pt modelId="{F6695D2B-8E28-4498-B839-AF811C193E30}" type="parTrans" cxnId="{A3F4500F-E0B1-4688-85EB-F439B256597F}">
      <dgm:prSet/>
      <dgm:spPr/>
      <dgm:t>
        <a:bodyPr/>
        <a:lstStyle/>
        <a:p>
          <a:endParaRPr lang="en-US"/>
        </a:p>
      </dgm:t>
    </dgm:pt>
    <dgm:pt modelId="{EAD39EE8-461B-43A7-A2BC-DDC74E5A4F89}" type="sibTrans" cxnId="{A3F4500F-E0B1-4688-85EB-F439B256597F}">
      <dgm:prSet/>
      <dgm:spPr/>
      <dgm:t>
        <a:bodyPr/>
        <a:lstStyle/>
        <a:p>
          <a:endParaRPr lang="en-US"/>
        </a:p>
      </dgm:t>
    </dgm:pt>
    <dgm:pt modelId="{4E4E58B1-990E-4E7F-B87C-A683E85DBB92}">
      <dgm:prSet/>
      <dgm:spPr/>
      <dgm:t>
        <a:bodyPr/>
        <a:lstStyle/>
        <a:p>
          <a:r>
            <a:rPr lang="en-GB" baseline="0" dirty="0"/>
            <a:t>Convention on the Elimination of All Forms of Discrimination Against Women - 1979</a:t>
          </a:r>
          <a:endParaRPr lang="en-US" dirty="0"/>
        </a:p>
      </dgm:t>
    </dgm:pt>
    <dgm:pt modelId="{4F4B154D-2AA4-4F73-9FB8-FF9A2789D22B}" type="parTrans" cxnId="{1B0F42E2-5E9B-42E2-82C4-D274F8DD23C5}">
      <dgm:prSet/>
      <dgm:spPr/>
      <dgm:t>
        <a:bodyPr/>
        <a:lstStyle/>
        <a:p>
          <a:endParaRPr lang="en-US"/>
        </a:p>
      </dgm:t>
    </dgm:pt>
    <dgm:pt modelId="{34DBEA59-AD5B-4014-BAD6-F7789C55B43D}" type="sibTrans" cxnId="{1B0F42E2-5E9B-42E2-82C4-D274F8DD23C5}">
      <dgm:prSet/>
      <dgm:spPr/>
      <dgm:t>
        <a:bodyPr/>
        <a:lstStyle/>
        <a:p>
          <a:endParaRPr lang="en-US"/>
        </a:p>
      </dgm:t>
    </dgm:pt>
    <dgm:pt modelId="{F067C82B-7A2F-499D-9EFF-B85C7B0308A0}">
      <dgm:prSet/>
      <dgm:spPr/>
      <dgm:t>
        <a:bodyPr/>
        <a:lstStyle/>
        <a:p>
          <a:r>
            <a:rPr lang="en-GB" baseline="0" dirty="0"/>
            <a:t>Convention Against Torture and Other Cruel, Inhuman or Degrading Treatment or Punishment – 1984</a:t>
          </a:r>
          <a:endParaRPr lang="en-US" dirty="0"/>
        </a:p>
      </dgm:t>
    </dgm:pt>
    <dgm:pt modelId="{1AFE61E2-EA58-4AE2-BAD9-EA25386EF9E1}" type="parTrans" cxnId="{3382EF87-31DB-4EB8-83AB-B41DA8F28333}">
      <dgm:prSet/>
      <dgm:spPr/>
      <dgm:t>
        <a:bodyPr/>
        <a:lstStyle/>
        <a:p>
          <a:endParaRPr lang="en-US"/>
        </a:p>
      </dgm:t>
    </dgm:pt>
    <dgm:pt modelId="{9C231071-1433-41DD-A7F0-424509784CE3}" type="sibTrans" cxnId="{3382EF87-31DB-4EB8-83AB-B41DA8F28333}">
      <dgm:prSet/>
      <dgm:spPr/>
      <dgm:t>
        <a:bodyPr/>
        <a:lstStyle/>
        <a:p>
          <a:endParaRPr lang="en-US"/>
        </a:p>
      </dgm:t>
    </dgm:pt>
    <dgm:pt modelId="{72D34584-7ECA-4EAE-A281-7C2E295B139C}">
      <dgm:prSet/>
      <dgm:spPr/>
      <dgm:t>
        <a:bodyPr/>
        <a:lstStyle/>
        <a:p>
          <a:r>
            <a:rPr lang="en-GB" baseline="0" dirty="0"/>
            <a:t>Convention on the Rights of Persons with Disabilities - 2008</a:t>
          </a:r>
          <a:endParaRPr lang="en-US" dirty="0"/>
        </a:p>
      </dgm:t>
    </dgm:pt>
    <dgm:pt modelId="{5051FDCA-53BB-40B8-804C-D06630CDAC61}" type="parTrans" cxnId="{DB92C45A-1CFC-47DA-B368-28B2514630A0}">
      <dgm:prSet/>
      <dgm:spPr/>
      <dgm:t>
        <a:bodyPr/>
        <a:lstStyle/>
        <a:p>
          <a:endParaRPr lang="en-US"/>
        </a:p>
      </dgm:t>
    </dgm:pt>
    <dgm:pt modelId="{FC843B96-F3EC-4B46-A41D-B8A503F4B129}" type="sibTrans" cxnId="{DB92C45A-1CFC-47DA-B368-28B2514630A0}">
      <dgm:prSet/>
      <dgm:spPr/>
      <dgm:t>
        <a:bodyPr/>
        <a:lstStyle/>
        <a:p>
          <a:endParaRPr lang="en-US"/>
        </a:p>
      </dgm:t>
    </dgm:pt>
    <dgm:pt modelId="{FC0AC877-7C31-47D3-9B83-F489DE58B2D3}">
      <dgm:prSet/>
      <dgm:spPr/>
      <dgm:t>
        <a:bodyPr/>
        <a:lstStyle/>
        <a:p>
          <a:r>
            <a:rPr lang="en-GB" baseline="0" dirty="0"/>
            <a:t>Convention on the Rights of the Child - 1989</a:t>
          </a:r>
          <a:endParaRPr lang="en-US" dirty="0"/>
        </a:p>
      </dgm:t>
    </dgm:pt>
    <dgm:pt modelId="{B07FE4DF-2865-478B-93DA-09ACE13F8FE2}" type="parTrans" cxnId="{05AC77F1-FC2B-45EF-831B-14D219F31D61}">
      <dgm:prSet/>
      <dgm:spPr/>
      <dgm:t>
        <a:bodyPr/>
        <a:lstStyle/>
        <a:p>
          <a:endParaRPr lang="en-GB"/>
        </a:p>
      </dgm:t>
    </dgm:pt>
    <dgm:pt modelId="{A60ED2CC-20F7-4091-BD1A-D39DC3B9DC4B}" type="sibTrans" cxnId="{05AC77F1-FC2B-45EF-831B-14D219F31D61}">
      <dgm:prSet/>
      <dgm:spPr/>
      <dgm:t>
        <a:bodyPr/>
        <a:lstStyle/>
        <a:p>
          <a:endParaRPr lang="en-GB"/>
        </a:p>
      </dgm:t>
    </dgm:pt>
    <dgm:pt modelId="{4F40C674-B9DC-4A43-8E09-649582F3A153}" type="pres">
      <dgm:prSet presAssocID="{B57951B3-DF03-48F2-BAED-7E73A1219F15}" presName="vert0" presStyleCnt="0">
        <dgm:presLayoutVars>
          <dgm:dir/>
          <dgm:animOne val="branch"/>
          <dgm:animLvl val="lvl"/>
        </dgm:presLayoutVars>
      </dgm:prSet>
      <dgm:spPr/>
    </dgm:pt>
    <dgm:pt modelId="{C998AD60-BD22-4655-A6B3-4278F4449A2F}" type="pres">
      <dgm:prSet presAssocID="{B3AB0A44-54A1-42D9-B783-575854B62A05}" presName="thickLine" presStyleLbl="alignNode1" presStyleIdx="0" presStyleCnt="1"/>
      <dgm:spPr/>
    </dgm:pt>
    <dgm:pt modelId="{EBBF33A0-B92F-4BEC-A03D-C7595189A072}" type="pres">
      <dgm:prSet presAssocID="{B3AB0A44-54A1-42D9-B783-575854B62A05}" presName="horz1" presStyleCnt="0"/>
      <dgm:spPr/>
    </dgm:pt>
    <dgm:pt modelId="{26BB4114-B5CF-4C0E-B47A-97B56D57C2FE}" type="pres">
      <dgm:prSet presAssocID="{B3AB0A44-54A1-42D9-B783-575854B62A05}" presName="tx1" presStyleLbl="revTx" presStyleIdx="0" presStyleCnt="10"/>
      <dgm:spPr/>
    </dgm:pt>
    <dgm:pt modelId="{E82690A1-AF0A-408E-B2E4-87A6C9CA8916}" type="pres">
      <dgm:prSet presAssocID="{B3AB0A44-54A1-42D9-B783-575854B62A05}" presName="vert1" presStyleCnt="0"/>
      <dgm:spPr/>
    </dgm:pt>
    <dgm:pt modelId="{CF45D89F-F8C7-4D1F-8329-87665EB43111}" type="pres">
      <dgm:prSet presAssocID="{D122AA6D-1A16-48E3-82D1-D1BFA3AF82EB}" presName="vertSpace2a" presStyleCnt="0"/>
      <dgm:spPr/>
    </dgm:pt>
    <dgm:pt modelId="{E6C08E5A-B604-4629-B841-F1407364FB26}" type="pres">
      <dgm:prSet presAssocID="{D122AA6D-1A16-48E3-82D1-D1BFA3AF82EB}" presName="horz2" presStyleCnt="0"/>
      <dgm:spPr/>
    </dgm:pt>
    <dgm:pt modelId="{003F9D6D-A41D-4514-B1D5-16D648BEF3CC}" type="pres">
      <dgm:prSet presAssocID="{D122AA6D-1A16-48E3-82D1-D1BFA3AF82EB}" presName="horzSpace2" presStyleCnt="0"/>
      <dgm:spPr/>
    </dgm:pt>
    <dgm:pt modelId="{198B757E-CC78-4CF7-ABCE-947038A0FD87}" type="pres">
      <dgm:prSet presAssocID="{D122AA6D-1A16-48E3-82D1-D1BFA3AF82EB}" presName="tx2" presStyleLbl="revTx" presStyleIdx="1" presStyleCnt="10"/>
      <dgm:spPr/>
    </dgm:pt>
    <dgm:pt modelId="{558CAD8D-9AA0-473A-B5C3-033297F8FF3C}" type="pres">
      <dgm:prSet presAssocID="{D122AA6D-1A16-48E3-82D1-D1BFA3AF82EB}" presName="vert2" presStyleCnt="0"/>
      <dgm:spPr/>
    </dgm:pt>
    <dgm:pt modelId="{A41BFF18-6211-4A96-85FC-E844FE2C867C}" type="pres">
      <dgm:prSet presAssocID="{D122AA6D-1A16-48E3-82D1-D1BFA3AF82EB}" presName="thinLine2b" presStyleLbl="callout" presStyleIdx="0" presStyleCnt="9"/>
      <dgm:spPr/>
    </dgm:pt>
    <dgm:pt modelId="{E082248C-8415-464A-93DA-7A554B958699}" type="pres">
      <dgm:prSet presAssocID="{D122AA6D-1A16-48E3-82D1-D1BFA3AF82EB}" presName="vertSpace2b" presStyleCnt="0"/>
      <dgm:spPr/>
    </dgm:pt>
    <dgm:pt modelId="{71BAC610-B210-4EE5-AFF9-74EBA63FB116}" type="pres">
      <dgm:prSet presAssocID="{BA9127E3-D59F-4F49-B410-9FB917A4E128}" presName="horz2" presStyleCnt="0"/>
      <dgm:spPr/>
    </dgm:pt>
    <dgm:pt modelId="{EEA0CECE-2157-4BCA-90B7-746684250BDC}" type="pres">
      <dgm:prSet presAssocID="{BA9127E3-D59F-4F49-B410-9FB917A4E128}" presName="horzSpace2" presStyleCnt="0"/>
      <dgm:spPr/>
    </dgm:pt>
    <dgm:pt modelId="{1EAAB95E-038C-49D9-B483-C52701F80308}" type="pres">
      <dgm:prSet presAssocID="{BA9127E3-D59F-4F49-B410-9FB917A4E128}" presName="tx2" presStyleLbl="revTx" presStyleIdx="2" presStyleCnt="10"/>
      <dgm:spPr/>
    </dgm:pt>
    <dgm:pt modelId="{97091608-C2A4-484D-B9EC-E29173B77224}" type="pres">
      <dgm:prSet presAssocID="{BA9127E3-D59F-4F49-B410-9FB917A4E128}" presName="vert2" presStyleCnt="0"/>
      <dgm:spPr/>
    </dgm:pt>
    <dgm:pt modelId="{BF1A07E2-235B-4686-B1A9-30044A8BCA9A}" type="pres">
      <dgm:prSet presAssocID="{BA9127E3-D59F-4F49-B410-9FB917A4E128}" presName="thinLine2b" presStyleLbl="callout" presStyleIdx="1" presStyleCnt="9"/>
      <dgm:spPr/>
    </dgm:pt>
    <dgm:pt modelId="{4633074B-F37F-4F09-8B32-D1B949BC7CED}" type="pres">
      <dgm:prSet presAssocID="{BA9127E3-D59F-4F49-B410-9FB917A4E128}" presName="vertSpace2b" presStyleCnt="0"/>
      <dgm:spPr/>
    </dgm:pt>
    <dgm:pt modelId="{D94A4DB8-836A-42F7-A645-67B546E4D32D}" type="pres">
      <dgm:prSet presAssocID="{C3DE5ED1-410E-4415-B772-9953F94C58DB}" presName="horz2" presStyleCnt="0"/>
      <dgm:spPr/>
    </dgm:pt>
    <dgm:pt modelId="{7F102568-2651-4BAE-A679-926165B8AD44}" type="pres">
      <dgm:prSet presAssocID="{C3DE5ED1-410E-4415-B772-9953F94C58DB}" presName="horzSpace2" presStyleCnt="0"/>
      <dgm:spPr/>
    </dgm:pt>
    <dgm:pt modelId="{0C70A0F6-E6F9-46D5-8DF5-B12E34C0B5D6}" type="pres">
      <dgm:prSet presAssocID="{C3DE5ED1-410E-4415-B772-9953F94C58DB}" presName="tx2" presStyleLbl="revTx" presStyleIdx="3" presStyleCnt="10"/>
      <dgm:spPr/>
    </dgm:pt>
    <dgm:pt modelId="{6C337754-9987-41AB-9BA6-B8E0EB44A682}" type="pres">
      <dgm:prSet presAssocID="{C3DE5ED1-410E-4415-B772-9953F94C58DB}" presName="vert2" presStyleCnt="0"/>
      <dgm:spPr/>
    </dgm:pt>
    <dgm:pt modelId="{F4E1D1E1-AAB8-481A-AFCA-B7AAEA2285E3}" type="pres">
      <dgm:prSet presAssocID="{C3DE5ED1-410E-4415-B772-9953F94C58DB}" presName="thinLine2b" presStyleLbl="callout" presStyleIdx="2" presStyleCnt="9"/>
      <dgm:spPr/>
    </dgm:pt>
    <dgm:pt modelId="{27DAC055-B8AF-4197-BA5B-25CA4510CC43}" type="pres">
      <dgm:prSet presAssocID="{C3DE5ED1-410E-4415-B772-9953F94C58DB}" presName="vertSpace2b" presStyleCnt="0"/>
      <dgm:spPr/>
    </dgm:pt>
    <dgm:pt modelId="{B06DB91E-628A-4D9F-9FB2-884E8BB57EC1}" type="pres">
      <dgm:prSet presAssocID="{F9CA00F7-C759-4289-A43E-1DC97D72C2CD}" presName="horz2" presStyleCnt="0"/>
      <dgm:spPr/>
    </dgm:pt>
    <dgm:pt modelId="{B856BE6A-8E6D-491F-AE90-614B6879505B}" type="pres">
      <dgm:prSet presAssocID="{F9CA00F7-C759-4289-A43E-1DC97D72C2CD}" presName="horzSpace2" presStyleCnt="0"/>
      <dgm:spPr/>
    </dgm:pt>
    <dgm:pt modelId="{FC0E88BF-6B39-410A-8774-98DB6AD8789E}" type="pres">
      <dgm:prSet presAssocID="{F9CA00F7-C759-4289-A43E-1DC97D72C2CD}" presName="tx2" presStyleLbl="revTx" presStyleIdx="4" presStyleCnt="10"/>
      <dgm:spPr/>
    </dgm:pt>
    <dgm:pt modelId="{75B667D9-3B0A-4D0C-B95F-E251D80126AA}" type="pres">
      <dgm:prSet presAssocID="{F9CA00F7-C759-4289-A43E-1DC97D72C2CD}" presName="vert2" presStyleCnt="0"/>
      <dgm:spPr/>
    </dgm:pt>
    <dgm:pt modelId="{02619310-182D-45D7-B727-1BE85746F298}" type="pres">
      <dgm:prSet presAssocID="{F9CA00F7-C759-4289-A43E-1DC97D72C2CD}" presName="thinLine2b" presStyleLbl="callout" presStyleIdx="3" presStyleCnt="9"/>
      <dgm:spPr/>
    </dgm:pt>
    <dgm:pt modelId="{8E6BF678-0663-4CC7-B133-B596F119A953}" type="pres">
      <dgm:prSet presAssocID="{F9CA00F7-C759-4289-A43E-1DC97D72C2CD}" presName="vertSpace2b" presStyleCnt="0"/>
      <dgm:spPr/>
    </dgm:pt>
    <dgm:pt modelId="{0BE0B1EE-339D-43BC-8588-E55131707AB8}" type="pres">
      <dgm:prSet presAssocID="{3A97BDA2-D5DF-44C9-99DD-43A373AA4C84}" presName="horz2" presStyleCnt="0"/>
      <dgm:spPr/>
    </dgm:pt>
    <dgm:pt modelId="{4EF1C8AD-7586-42F9-B6DC-EFC85FAF2ED8}" type="pres">
      <dgm:prSet presAssocID="{3A97BDA2-D5DF-44C9-99DD-43A373AA4C84}" presName="horzSpace2" presStyleCnt="0"/>
      <dgm:spPr/>
    </dgm:pt>
    <dgm:pt modelId="{4FC97CF0-AAB4-4C56-98E6-F7363FC42FE5}" type="pres">
      <dgm:prSet presAssocID="{3A97BDA2-D5DF-44C9-99DD-43A373AA4C84}" presName="tx2" presStyleLbl="revTx" presStyleIdx="5" presStyleCnt="10"/>
      <dgm:spPr/>
    </dgm:pt>
    <dgm:pt modelId="{E880B369-3D90-43B9-B0C7-B26443DC8283}" type="pres">
      <dgm:prSet presAssocID="{3A97BDA2-D5DF-44C9-99DD-43A373AA4C84}" presName="vert2" presStyleCnt="0"/>
      <dgm:spPr/>
    </dgm:pt>
    <dgm:pt modelId="{5AFD117D-22FC-4AB5-992A-DAEB1BACCC7A}" type="pres">
      <dgm:prSet presAssocID="{3A97BDA2-D5DF-44C9-99DD-43A373AA4C84}" presName="thinLine2b" presStyleLbl="callout" presStyleIdx="4" presStyleCnt="9"/>
      <dgm:spPr/>
    </dgm:pt>
    <dgm:pt modelId="{4A5D5F26-72AB-4D5B-B456-11530B148F65}" type="pres">
      <dgm:prSet presAssocID="{3A97BDA2-D5DF-44C9-99DD-43A373AA4C84}" presName="vertSpace2b" presStyleCnt="0"/>
      <dgm:spPr/>
    </dgm:pt>
    <dgm:pt modelId="{77F4539A-420E-4608-A9F3-CEB4E82CAFD7}" type="pres">
      <dgm:prSet presAssocID="{4E4E58B1-990E-4E7F-B87C-A683E85DBB92}" presName="horz2" presStyleCnt="0"/>
      <dgm:spPr/>
    </dgm:pt>
    <dgm:pt modelId="{0ECE172F-B542-45E7-AD45-CEC798D0EA55}" type="pres">
      <dgm:prSet presAssocID="{4E4E58B1-990E-4E7F-B87C-A683E85DBB92}" presName="horzSpace2" presStyleCnt="0"/>
      <dgm:spPr/>
    </dgm:pt>
    <dgm:pt modelId="{70CAFCED-7C89-4B8D-9531-2B1102349850}" type="pres">
      <dgm:prSet presAssocID="{4E4E58B1-990E-4E7F-B87C-A683E85DBB92}" presName="tx2" presStyleLbl="revTx" presStyleIdx="6" presStyleCnt="10"/>
      <dgm:spPr/>
    </dgm:pt>
    <dgm:pt modelId="{38144297-FAE1-450F-9339-35BACFFD2FEB}" type="pres">
      <dgm:prSet presAssocID="{4E4E58B1-990E-4E7F-B87C-A683E85DBB92}" presName="vert2" presStyleCnt="0"/>
      <dgm:spPr/>
    </dgm:pt>
    <dgm:pt modelId="{A23AD29E-9DE9-4810-BEFB-3126A502388E}" type="pres">
      <dgm:prSet presAssocID="{4E4E58B1-990E-4E7F-B87C-A683E85DBB92}" presName="thinLine2b" presStyleLbl="callout" presStyleIdx="5" presStyleCnt="9"/>
      <dgm:spPr/>
    </dgm:pt>
    <dgm:pt modelId="{9C688977-79D1-4B55-A656-8B91B4CA73B8}" type="pres">
      <dgm:prSet presAssocID="{4E4E58B1-990E-4E7F-B87C-A683E85DBB92}" presName="vertSpace2b" presStyleCnt="0"/>
      <dgm:spPr/>
    </dgm:pt>
    <dgm:pt modelId="{4AD2D060-0B19-4FA3-85DF-BD45B83AC9F3}" type="pres">
      <dgm:prSet presAssocID="{F067C82B-7A2F-499D-9EFF-B85C7B0308A0}" presName="horz2" presStyleCnt="0"/>
      <dgm:spPr/>
    </dgm:pt>
    <dgm:pt modelId="{848B29DA-B402-436C-9198-54021D711DE2}" type="pres">
      <dgm:prSet presAssocID="{F067C82B-7A2F-499D-9EFF-B85C7B0308A0}" presName="horzSpace2" presStyleCnt="0"/>
      <dgm:spPr/>
    </dgm:pt>
    <dgm:pt modelId="{EA4FC7F0-BDF7-439A-9E25-D6128DBCD0D2}" type="pres">
      <dgm:prSet presAssocID="{F067C82B-7A2F-499D-9EFF-B85C7B0308A0}" presName="tx2" presStyleLbl="revTx" presStyleIdx="7" presStyleCnt="10"/>
      <dgm:spPr/>
    </dgm:pt>
    <dgm:pt modelId="{39D19853-7806-4BA0-9DD6-A405CD07B05A}" type="pres">
      <dgm:prSet presAssocID="{F067C82B-7A2F-499D-9EFF-B85C7B0308A0}" presName="vert2" presStyleCnt="0"/>
      <dgm:spPr/>
    </dgm:pt>
    <dgm:pt modelId="{D7792DEF-642F-4E60-A82A-9C0DEED291FF}" type="pres">
      <dgm:prSet presAssocID="{F067C82B-7A2F-499D-9EFF-B85C7B0308A0}" presName="thinLine2b" presStyleLbl="callout" presStyleIdx="6" presStyleCnt="9"/>
      <dgm:spPr/>
    </dgm:pt>
    <dgm:pt modelId="{ED6581A9-0B90-4A0A-863D-3E03B2690E52}" type="pres">
      <dgm:prSet presAssocID="{F067C82B-7A2F-499D-9EFF-B85C7B0308A0}" presName="vertSpace2b" presStyleCnt="0"/>
      <dgm:spPr/>
    </dgm:pt>
    <dgm:pt modelId="{49A96831-6A12-4178-B4D8-FE4B01BDB4F0}" type="pres">
      <dgm:prSet presAssocID="{FC0AC877-7C31-47D3-9B83-F489DE58B2D3}" presName="horz2" presStyleCnt="0"/>
      <dgm:spPr/>
    </dgm:pt>
    <dgm:pt modelId="{F7EB69F5-D035-4D94-B67C-B2064D466D59}" type="pres">
      <dgm:prSet presAssocID="{FC0AC877-7C31-47D3-9B83-F489DE58B2D3}" presName="horzSpace2" presStyleCnt="0"/>
      <dgm:spPr/>
    </dgm:pt>
    <dgm:pt modelId="{9718EE00-9DAD-4761-BD46-98C8FC2DD449}" type="pres">
      <dgm:prSet presAssocID="{FC0AC877-7C31-47D3-9B83-F489DE58B2D3}" presName="tx2" presStyleLbl="revTx" presStyleIdx="8" presStyleCnt="10"/>
      <dgm:spPr/>
    </dgm:pt>
    <dgm:pt modelId="{4DD49DCD-FF5B-4096-AD2A-3F09D1E7B2B4}" type="pres">
      <dgm:prSet presAssocID="{FC0AC877-7C31-47D3-9B83-F489DE58B2D3}" presName="vert2" presStyleCnt="0"/>
      <dgm:spPr/>
    </dgm:pt>
    <dgm:pt modelId="{6DA01982-067A-41DF-A562-B1CC412E1B27}" type="pres">
      <dgm:prSet presAssocID="{FC0AC877-7C31-47D3-9B83-F489DE58B2D3}" presName="thinLine2b" presStyleLbl="callout" presStyleIdx="7" presStyleCnt="9"/>
      <dgm:spPr/>
    </dgm:pt>
    <dgm:pt modelId="{1B61F104-366E-4A0B-BD0C-30C265FE2C2D}" type="pres">
      <dgm:prSet presAssocID="{FC0AC877-7C31-47D3-9B83-F489DE58B2D3}" presName="vertSpace2b" presStyleCnt="0"/>
      <dgm:spPr/>
    </dgm:pt>
    <dgm:pt modelId="{2343421B-316F-4595-83DB-046F64237609}" type="pres">
      <dgm:prSet presAssocID="{72D34584-7ECA-4EAE-A281-7C2E295B139C}" presName="horz2" presStyleCnt="0"/>
      <dgm:spPr/>
    </dgm:pt>
    <dgm:pt modelId="{D8410B07-2D8D-4F6A-A857-EFD58BB07FFF}" type="pres">
      <dgm:prSet presAssocID="{72D34584-7ECA-4EAE-A281-7C2E295B139C}" presName="horzSpace2" presStyleCnt="0"/>
      <dgm:spPr/>
    </dgm:pt>
    <dgm:pt modelId="{D1E6CD82-60C6-4C53-88B8-354CD66C7440}" type="pres">
      <dgm:prSet presAssocID="{72D34584-7ECA-4EAE-A281-7C2E295B139C}" presName="tx2" presStyleLbl="revTx" presStyleIdx="9" presStyleCnt="10"/>
      <dgm:spPr/>
    </dgm:pt>
    <dgm:pt modelId="{8A396CC1-4E6D-44EA-AAE6-F74C3D38277F}" type="pres">
      <dgm:prSet presAssocID="{72D34584-7ECA-4EAE-A281-7C2E295B139C}" presName="vert2" presStyleCnt="0"/>
      <dgm:spPr/>
    </dgm:pt>
    <dgm:pt modelId="{2A9D923A-E98C-4891-9FB2-118F1066C14A}" type="pres">
      <dgm:prSet presAssocID="{72D34584-7ECA-4EAE-A281-7C2E295B139C}" presName="thinLine2b" presStyleLbl="callout" presStyleIdx="8" presStyleCnt="9"/>
      <dgm:spPr/>
    </dgm:pt>
    <dgm:pt modelId="{15FC721D-FDD6-410B-BB1F-2F043130913C}" type="pres">
      <dgm:prSet presAssocID="{72D34584-7ECA-4EAE-A281-7C2E295B139C}" presName="vertSpace2b" presStyleCnt="0"/>
      <dgm:spPr/>
    </dgm:pt>
  </dgm:ptLst>
  <dgm:cxnLst>
    <dgm:cxn modelId="{A3F4500F-E0B1-4688-85EB-F439B256597F}" srcId="{B3AB0A44-54A1-42D9-B783-575854B62A05}" destId="{3A97BDA2-D5DF-44C9-99DD-43A373AA4C84}" srcOrd="4" destOrd="0" parTransId="{F6695D2B-8E28-4498-B839-AF811C193E30}" sibTransId="{EAD39EE8-461B-43A7-A2BC-DDC74E5A4F89}"/>
    <dgm:cxn modelId="{89A58E14-818D-4124-AA4C-E32D29A9DD39}" type="presOf" srcId="{F067C82B-7A2F-499D-9EFF-B85C7B0308A0}" destId="{EA4FC7F0-BDF7-439A-9E25-D6128DBCD0D2}" srcOrd="0" destOrd="0" presId="urn:microsoft.com/office/officeart/2008/layout/LinedList"/>
    <dgm:cxn modelId="{A4302F2A-BDD8-4354-B473-06EA0549807A}" type="presOf" srcId="{4E4E58B1-990E-4E7F-B87C-A683E85DBB92}" destId="{70CAFCED-7C89-4B8D-9531-2B1102349850}" srcOrd="0" destOrd="0" presId="urn:microsoft.com/office/officeart/2008/layout/LinedList"/>
    <dgm:cxn modelId="{8C1C332D-DF98-41C9-876E-637D1A864DDA}" type="presOf" srcId="{72D34584-7ECA-4EAE-A281-7C2E295B139C}" destId="{D1E6CD82-60C6-4C53-88B8-354CD66C7440}" srcOrd="0" destOrd="0" presId="urn:microsoft.com/office/officeart/2008/layout/LinedList"/>
    <dgm:cxn modelId="{213F695F-3775-4FF1-9F5C-935ABB01C824}" type="presOf" srcId="{FC0AC877-7C31-47D3-9B83-F489DE58B2D3}" destId="{9718EE00-9DAD-4761-BD46-98C8FC2DD449}" srcOrd="0" destOrd="0" presId="urn:microsoft.com/office/officeart/2008/layout/LinedList"/>
    <dgm:cxn modelId="{76573766-E396-4895-ABCD-0C919F5B5AE6}" srcId="{B57951B3-DF03-48F2-BAED-7E73A1219F15}" destId="{B3AB0A44-54A1-42D9-B783-575854B62A05}" srcOrd="0" destOrd="0" parTransId="{140D0712-4964-44EE-AE4D-3D065570F5BB}" sibTransId="{EB9E4708-63CE-45D8-BB48-6BA5B7372F7D}"/>
    <dgm:cxn modelId="{DB92C45A-1CFC-47DA-B368-28B2514630A0}" srcId="{B3AB0A44-54A1-42D9-B783-575854B62A05}" destId="{72D34584-7ECA-4EAE-A281-7C2E295B139C}" srcOrd="8" destOrd="0" parTransId="{5051FDCA-53BB-40B8-804C-D06630CDAC61}" sibTransId="{FC843B96-F3EC-4B46-A41D-B8A503F4B129}"/>
    <dgm:cxn modelId="{A2DA3381-AB57-4890-A059-EAD0E03824CF}" type="presOf" srcId="{F9CA00F7-C759-4289-A43E-1DC97D72C2CD}" destId="{FC0E88BF-6B39-410A-8774-98DB6AD8789E}" srcOrd="0" destOrd="0" presId="urn:microsoft.com/office/officeart/2008/layout/LinedList"/>
    <dgm:cxn modelId="{3382EF87-31DB-4EB8-83AB-B41DA8F28333}" srcId="{B3AB0A44-54A1-42D9-B783-575854B62A05}" destId="{F067C82B-7A2F-499D-9EFF-B85C7B0308A0}" srcOrd="6" destOrd="0" parTransId="{1AFE61E2-EA58-4AE2-BAD9-EA25386EF9E1}" sibTransId="{9C231071-1433-41DD-A7F0-424509784CE3}"/>
    <dgm:cxn modelId="{1A05689F-9847-41C0-B8C5-69BF7C78461B}" srcId="{B3AB0A44-54A1-42D9-B783-575854B62A05}" destId="{BA9127E3-D59F-4F49-B410-9FB917A4E128}" srcOrd="1" destOrd="0" parTransId="{5D9A6273-DEBE-4684-87CD-5EFF37B75E62}" sibTransId="{362D2A45-B338-4D22-B950-9A570B4405FA}"/>
    <dgm:cxn modelId="{F869F5B8-2495-4F59-BD81-05E6CAE34805}" type="presOf" srcId="{D122AA6D-1A16-48E3-82D1-D1BFA3AF82EB}" destId="{198B757E-CC78-4CF7-ABCE-947038A0FD87}" srcOrd="0" destOrd="0" presId="urn:microsoft.com/office/officeart/2008/layout/LinedList"/>
    <dgm:cxn modelId="{6A0689C9-7860-4691-91EA-BB79B1DF798C}" type="presOf" srcId="{B3AB0A44-54A1-42D9-B783-575854B62A05}" destId="{26BB4114-B5CF-4C0E-B47A-97B56D57C2FE}" srcOrd="0" destOrd="0" presId="urn:microsoft.com/office/officeart/2008/layout/LinedList"/>
    <dgm:cxn modelId="{666252CC-C098-4933-9F3C-36847FD6B4FE}" type="presOf" srcId="{B57951B3-DF03-48F2-BAED-7E73A1219F15}" destId="{4F40C674-B9DC-4A43-8E09-649582F3A153}" srcOrd="0" destOrd="0" presId="urn:microsoft.com/office/officeart/2008/layout/LinedList"/>
    <dgm:cxn modelId="{0AAAAECE-E22C-41E1-83AA-A6777A5E528E}" type="presOf" srcId="{3A97BDA2-D5DF-44C9-99DD-43A373AA4C84}" destId="{4FC97CF0-AAB4-4C56-98E6-F7363FC42FE5}" srcOrd="0" destOrd="0" presId="urn:microsoft.com/office/officeart/2008/layout/LinedList"/>
    <dgm:cxn modelId="{2C2BA8CF-9806-4632-9A3C-3FF8A02C7D86}" type="presOf" srcId="{C3DE5ED1-410E-4415-B772-9953F94C58DB}" destId="{0C70A0F6-E6F9-46D5-8DF5-B12E34C0B5D6}" srcOrd="0" destOrd="0" presId="urn:microsoft.com/office/officeart/2008/layout/LinedList"/>
    <dgm:cxn modelId="{F1E336DD-6EC1-44BC-88BA-5734F042BCBC}" srcId="{B3AB0A44-54A1-42D9-B783-575854B62A05}" destId="{F9CA00F7-C759-4289-A43E-1DC97D72C2CD}" srcOrd="3" destOrd="0" parTransId="{91FDEB5F-2A43-4AD7-A294-E13B69524561}" sibTransId="{65FC726D-AA42-4445-97A9-16ACC35D9DF6}"/>
    <dgm:cxn modelId="{712A40E1-C1D1-4A94-89FC-35367D90FDA9}" srcId="{B3AB0A44-54A1-42D9-B783-575854B62A05}" destId="{C3DE5ED1-410E-4415-B772-9953F94C58DB}" srcOrd="2" destOrd="0" parTransId="{CFC8BF44-D017-4EA2-B69D-B971CA34DC1F}" sibTransId="{94C3DCD2-D500-43B7-B91E-AB0AC1E36E2F}"/>
    <dgm:cxn modelId="{1B0F42E2-5E9B-42E2-82C4-D274F8DD23C5}" srcId="{B3AB0A44-54A1-42D9-B783-575854B62A05}" destId="{4E4E58B1-990E-4E7F-B87C-A683E85DBB92}" srcOrd="5" destOrd="0" parTransId="{4F4B154D-2AA4-4F73-9FB8-FF9A2789D22B}" sibTransId="{34DBEA59-AD5B-4014-BAD6-F7789C55B43D}"/>
    <dgm:cxn modelId="{05AC77F1-FC2B-45EF-831B-14D219F31D61}" srcId="{B3AB0A44-54A1-42D9-B783-575854B62A05}" destId="{FC0AC877-7C31-47D3-9B83-F489DE58B2D3}" srcOrd="7" destOrd="0" parTransId="{B07FE4DF-2865-478B-93DA-09ACE13F8FE2}" sibTransId="{A60ED2CC-20F7-4091-BD1A-D39DC3B9DC4B}"/>
    <dgm:cxn modelId="{B5CFFAF6-FD89-4E88-9321-A4A1CC099D18}" type="presOf" srcId="{BA9127E3-D59F-4F49-B410-9FB917A4E128}" destId="{1EAAB95E-038C-49D9-B483-C52701F80308}" srcOrd="0" destOrd="0" presId="urn:microsoft.com/office/officeart/2008/layout/LinedList"/>
    <dgm:cxn modelId="{306A21F9-D7A2-423E-B121-6372746E2A76}" srcId="{B3AB0A44-54A1-42D9-B783-575854B62A05}" destId="{D122AA6D-1A16-48E3-82D1-D1BFA3AF82EB}" srcOrd="0" destOrd="0" parTransId="{87BC1110-B2D9-4D54-A4D6-2A29752534DE}" sibTransId="{AC521E8C-61FF-49E2-A978-DF7D72866229}"/>
    <dgm:cxn modelId="{1E145950-4BBF-4537-81DB-98B91414D019}" type="presParOf" srcId="{4F40C674-B9DC-4A43-8E09-649582F3A153}" destId="{C998AD60-BD22-4655-A6B3-4278F4449A2F}" srcOrd="0" destOrd="0" presId="urn:microsoft.com/office/officeart/2008/layout/LinedList"/>
    <dgm:cxn modelId="{DC78A2B1-0AEB-46A1-BD7E-5E2D28F7F0E1}" type="presParOf" srcId="{4F40C674-B9DC-4A43-8E09-649582F3A153}" destId="{EBBF33A0-B92F-4BEC-A03D-C7595189A072}" srcOrd="1" destOrd="0" presId="urn:microsoft.com/office/officeart/2008/layout/LinedList"/>
    <dgm:cxn modelId="{D84A5E2E-B15B-4753-8AB3-8FED775BE9E0}" type="presParOf" srcId="{EBBF33A0-B92F-4BEC-A03D-C7595189A072}" destId="{26BB4114-B5CF-4C0E-B47A-97B56D57C2FE}" srcOrd="0" destOrd="0" presId="urn:microsoft.com/office/officeart/2008/layout/LinedList"/>
    <dgm:cxn modelId="{220AB0E7-BD34-4097-8EA8-BDCF17869D1D}" type="presParOf" srcId="{EBBF33A0-B92F-4BEC-A03D-C7595189A072}" destId="{E82690A1-AF0A-408E-B2E4-87A6C9CA8916}" srcOrd="1" destOrd="0" presId="urn:microsoft.com/office/officeart/2008/layout/LinedList"/>
    <dgm:cxn modelId="{BCFA1DC4-3E33-46A2-89C9-7D45A96545F6}" type="presParOf" srcId="{E82690A1-AF0A-408E-B2E4-87A6C9CA8916}" destId="{CF45D89F-F8C7-4D1F-8329-87665EB43111}" srcOrd="0" destOrd="0" presId="urn:microsoft.com/office/officeart/2008/layout/LinedList"/>
    <dgm:cxn modelId="{7B51AF7A-BBBD-4A0E-AF3C-4F99EA8CAA98}" type="presParOf" srcId="{E82690A1-AF0A-408E-B2E4-87A6C9CA8916}" destId="{E6C08E5A-B604-4629-B841-F1407364FB26}" srcOrd="1" destOrd="0" presId="urn:microsoft.com/office/officeart/2008/layout/LinedList"/>
    <dgm:cxn modelId="{E5E07615-4614-457A-B476-F8E7AF0A22EC}" type="presParOf" srcId="{E6C08E5A-B604-4629-B841-F1407364FB26}" destId="{003F9D6D-A41D-4514-B1D5-16D648BEF3CC}" srcOrd="0" destOrd="0" presId="urn:microsoft.com/office/officeart/2008/layout/LinedList"/>
    <dgm:cxn modelId="{C1D38A1E-CED9-42F5-A135-BF077074715A}" type="presParOf" srcId="{E6C08E5A-B604-4629-B841-F1407364FB26}" destId="{198B757E-CC78-4CF7-ABCE-947038A0FD87}" srcOrd="1" destOrd="0" presId="urn:microsoft.com/office/officeart/2008/layout/LinedList"/>
    <dgm:cxn modelId="{EAD2EA08-C4E0-4FDF-8C6E-3A99DBBEA5E4}" type="presParOf" srcId="{E6C08E5A-B604-4629-B841-F1407364FB26}" destId="{558CAD8D-9AA0-473A-B5C3-033297F8FF3C}" srcOrd="2" destOrd="0" presId="urn:microsoft.com/office/officeart/2008/layout/LinedList"/>
    <dgm:cxn modelId="{24F485FB-C9CE-4BBE-BC54-845E54726A29}" type="presParOf" srcId="{E82690A1-AF0A-408E-B2E4-87A6C9CA8916}" destId="{A41BFF18-6211-4A96-85FC-E844FE2C867C}" srcOrd="2" destOrd="0" presId="urn:microsoft.com/office/officeart/2008/layout/LinedList"/>
    <dgm:cxn modelId="{8B10BC8F-A76D-45EE-97DC-0F3DC4F7D886}" type="presParOf" srcId="{E82690A1-AF0A-408E-B2E4-87A6C9CA8916}" destId="{E082248C-8415-464A-93DA-7A554B958699}" srcOrd="3" destOrd="0" presId="urn:microsoft.com/office/officeart/2008/layout/LinedList"/>
    <dgm:cxn modelId="{45A50AED-BC22-4384-8C13-B5000D888A59}" type="presParOf" srcId="{E82690A1-AF0A-408E-B2E4-87A6C9CA8916}" destId="{71BAC610-B210-4EE5-AFF9-74EBA63FB116}" srcOrd="4" destOrd="0" presId="urn:microsoft.com/office/officeart/2008/layout/LinedList"/>
    <dgm:cxn modelId="{086C3B28-2D1A-40DA-9D01-36D5392B6F7C}" type="presParOf" srcId="{71BAC610-B210-4EE5-AFF9-74EBA63FB116}" destId="{EEA0CECE-2157-4BCA-90B7-746684250BDC}" srcOrd="0" destOrd="0" presId="urn:microsoft.com/office/officeart/2008/layout/LinedList"/>
    <dgm:cxn modelId="{2F072DFB-9561-4E5C-835D-ABAE93E29782}" type="presParOf" srcId="{71BAC610-B210-4EE5-AFF9-74EBA63FB116}" destId="{1EAAB95E-038C-49D9-B483-C52701F80308}" srcOrd="1" destOrd="0" presId="urn:microsoft.com/office/officeart/2008/layout/LinedList"/>
    <dgm:cxn modelId="{02465A0B-0FD4-4128-9585-B65422A743BC}" type="presParOf" srcId="{71BAC610-B210-4EE5-AFF9-74EBA63FB116}" destId="{97091608-C2A4-484D-B9EC-E29173B77224}" srcOrd="2" destOrd="0" presId="urn:microsoft.com/office/officeart/2008/layout/LinedList"/>
    <dgm:cxn modelId="{B667853D-6119-4052-AD40-F095D305CEA5}" type="presParOf" srcId="{E82690A1-AF0A-408E-B2E4-87A6C9CA8916}" destId="{BF1A07E2-235B-4686-B1A9-30044A8BCA9A}" srcOrd="5" destOrd="0" presId="urn:microsoft.com/office/officeart/2008/layout/LinedList"/>
    <dgm:cxn modelId="{5B7A654F-939C-400A-B618-1E08C4F69579}" type="presParOf" srcId="{E82690A1-AF0A-408E-B2E4-87A6C9CA8916}" destId="{4633074B-F37F-4F09-8B32-D1B949BC7CED}" srcOrd="6" destOrd="0" presId="urn:microsoft.com/office/officeart/2008/layout/LinedList"/>
    <dgm:cxn modelId="{F765CA45-9A5C-4EF2-84A2-C7D4A08BD361}" type="presParOf" srcId="{E82690A1-AF0A-408E-B2E4-87A6C9CA8916}" destId="{D94A4DB8-836A-42F7-A645-67B546E4D32D}" srcOrd="7" destOrd="0" presId="urn:microsoft.com/office/officeart/2008/layout/LinedList"/>
    <dgm:cxn modelId="{C7ACF4D1-F66A-474F-9FCA-08C09EA61004}" type="presParOf" srcId="{D94A4DB8-836A-42F7-A645-67B546E4D32D}" destId="{7F102568-2651-4BAE-A679-926165B8AD44}" srcOrd="0" destOrd="0" presId="urn:microsoft.com/office/officeart/2008/layout/LinedList"/>
    <dgm:cxn modelId="{42C1D525-8FB4-4C90-A808-327B33833054}" type="presParOf" srcId="{D94A4DB8-836A-42F7-A645-67B546E4D32D}" destId="{0C70A0F6-E6F9-46D5-8DF5-B12E34C0B5D6}" srcOrd="1" destOrd="0" presId="urn:microsoft.com/office/officeart/2008/layout/LinedList"/>
    <dgm:cxn modelId="{0DDB0826-D7C5-4AB4-8074-139C0184E0E2}" type="presParOf" srcId="{D94A4DB8-836A-42F7-A645-67B546E4D32D}" destId="{6C337754-9987-41AB-9BA6-B8E0EB44A682}" srcOrd="2" destOrd="0" presId="urn:microsoft.com/office/officeart/2008/layout/LinedList"/>
    <dgm:cxn modelId="{78D3AFC5-D452-4467-9BB7-53DE1ED7EF21}" type="presParOf" srcId="{E82690A1-AF0A-408E-B2E4-87A6C9CA8916}" destId="{F4E1D1E1-AAB8-481A-AFCA-B7AAEA2285E3}" srcOrd="8" destOrd="0" presId="urn:microsoft.com/office/officeart/2008/layout/LinedList"/>
    <dgm:cxn modelId="{24823C85-E00A-4DFB-8966-D4D817E82B9C}" type="presParOf" srcId="{E82690A1-AF0A-408E-B2E4-87A6C9CA8916}" destId="{27DAC055-B8AF-4197-BA5B-25CA4510CC43}" srcOrd="9" destOrd="0" presId="urn:microsoft.com/office/officeart/2008/layout/LinedList"/>
    <dgm:cxn modelId="{25BB21F9-6267-49E2-A956-8DA6108307D1}" type="presParOf" srcId="{E82690A1-AF0A-408E-B2E4-87A6C9CA8916}" destId="{B06DB91E-628A-4D9F-9FB2-884E8BB57EC1}" srcOrd="10" destOrd="0" presId="urn:microsoft.com/office/officeart/2008/layout/LinedList"/>
    <dgm:cxn modelId="{50CCB2A7-73A1-45FE-958B-C89F57E781EA}" type="presParOf" srcId="{B06DB91E-628A-4D9F-9FB2-884E8BB57EC1}" destId="{B856BE6A-8E6D-491F-AE90-614B6879505B}" srcOrd="0" destOrd="0" presId="urn:microsoft.com/office/officeart/2008/layout/LinedList"/>
    <dgm:cxn modelId="{118D7DBB-B862-4C82-9DB3-1F75AE6BB2EA}" type="presParOf" srcId="{B06DB91E-628A-4D9F-9FB2-884E8BB57EC1}" destId="{FC0E88BF-6B39-410A-8774-98DB6AD8789E}" srcOrd="1" destOrd="0" presId="urn:microsoft.com/office/officeart/2008/layout/LinedList"/>
    <dgm:cxn modelId="{38E3AB32-E0F6-4798-A94D-680CB412B482}" type="presParOf" srcId="{B06DB91E-628A-4D9F-9FB2-884E8BB57EC1}" destId="{75B667D9-3B0A-4D0C-B95F-E251D80126AA}" srcOrd="2" destOrd="0" presId="urn:microsoft.com/office/officeart/2008/layout/LinedList"/>
    <dgm:cxn modelId="{1603B23E-E326-4C1D-8E60-03C97A4A7A7A}" type="presParOf" srcId="{E82690A1-AF0A-408E-B2E4-87A6C9CA8916}" destId="{02619310-182D-45D7-B727-1BE85746F298}" srcOrd="11" destOrd="0" presId="urn:microsoft.com/office/officeart/2008/layout/LinedList"/>
    <dgm:cxn modelId="{73A47525-AD7C-43FD-AF92-623A211411FD}" type="presParOf" srcId="{E82690A1-AF0A-408E-B2E4-87A6C9CA8916}" destId="{8E6BF678-0663-4CC7-B133-B596F119A953}" srcOrd="12" destOrd="0" presId="urn:microsoft.com/office/officeart/2008/layout/LinedList"/>
    <dgm:cxn modelId="{160A9DD5-864B-4FC3-A0E3-27BFC068A4F7}" type="presParOf" srcId="{E82690A1-AF0A-408E-B2E4-87A6C9CA8916}" destId="{0BE0B1EE-339D-43BC-8588-E55131707AB8}" srcOrd="13" destOrd="0" presId="urn:microsoft.com/office/officeart/2008/layout/LinedList"/>
    <dgm:cxn modelId="{D8F1F8E1-8744-4568-A025-00B34BE25CFE}" type="presParOf" srcId="{0BE0B1EE-339D-43BC-8588-E55131707AB8}" destId="{4EF1C8AD-7586-42F9-B6DC-EFC85FAF2ED8}" srcOrd="0" destOrd="0" presId="urn:microsoft.com/office/officeart/2008/layout/LinedList"/>
    <dgm:cxn modelId="{3C32A6F9-A305-4C57-B1FC-159540CD41AC}" type="presParOf" srcId="{0BE0B1EE-339D-43BC-8588-E55131707AB8}" destId="{4FC97CF0-AAB4-4C56-98E6-F7363FC42FE5}" srcOrd="1" destOrd="0" presId="urn:microsoft.com/office/officeart/2008/layout/LinedList"/>
    <dgm:cxn modelId="{6419C54A-1B92-4ADC-949C-4E033B41DEAD}" type="presParOf" srcId="{0BE0B1EE-339D-43BC-8588-E55131707AB8}" destId="{E880B369-3D90-43B9-B0C7-B26443DC8283}" srcOrd="2" destOrd="0" presId="urn:microsoft.com/office/officeart/2008/layout/LinedList"/>
    <dgm:cxn modelId="{2D57B6D6-343E-4FFF-8393-4E98D8C53174}" type="presParOf" srcId="{E82690A1-AF0A-408E-B2E4-87A6C9CA8916}" destId="{5AFD117D-22FC-4AB5-992A-DAEB1BACCC7A}" srcOrd="14" destOrd="0" presId="urn:microsoft.com/office/officeart/2008/layout/LinedList"/>
    <dgm:cxn modelId="{1F487B4F-A390-462C-8ACB-AA147865A8BA}" type="presParOf" srcId="{E82690A1-AF0A-408E-B2E4-87A6C9CA8916}" destId="{4A5D5F26-72AB-4D5B-B456-11530B148F65}" srcOrd="15" destOrd="0" presId="urn:microsoft.com/office/officeart/2008/layout/LinedList"/>
    <dgm:cxn modelId="{A6779603-DD02-4D77-B9DF-3FC302DB718D}" type="presParOf" srcId="{E82690A1-AF0A-408E-B2E4-87A6C9CA8916}" destId="{77F4539A-420E-4608-A9F3-CEB4E82CAFD7}" srcOrd="16" destOrd="0" presId="urn:microsoft.com/office/officeart/2008/layout/LinedList"/>
    <dgm:cxn modelId="{1955FA41-92EE-42C7-9144-A8ED119973D1}" type="presParOf" srcId="{77F4539A-420E-4608-A9F3-CEB4E82CAFD7}" destId="{0ECE172F-B542-45E7-AD45-CEC798D0EA55}" srcOrd="0" destOrd="0" presId="urn:microsoft.com/office/officeart/2008/layout/LinedList"/>
    <dgm:cxn modelId="{9CD51B6E-9981-4A26-A5F6-A003FF178376}" type="presParOf" srcId="{77F4539A-420E-4608-A9F3-CEB4E82CAFD7}" destId="{70CAFCED-7C89-4B8D-9531-2B1102349850}" srcOrd="1" destOrd="0" presId="urn:microsoft.com/office/officeart/2008/layout/LinedList"/>
    <dgm:cxn modelId="{B9F29216-C26C-46FE-B3F1-E897F2EE991E}" type="presParOf" srcId="{77F4539A-420E-4608-A9F3-CEB4E82CAFD7}" destId="{38144297-FAE1-450F-9339-35BACFFD2FEB}" srcOrd="2" destOrd="0" presId="urn:microsoft.com/office/officeart/2008/layout/LinedList"/>
    <dgm:cxn modelId="{EAA7C961-220C-436C-A1CC-EBC53C14ED74}" type="presParOf" srcId="{E82690A1-AF0A-408E-B2E4-87A6C9CA8916}" destId="{A23AD29E-9DE9-4810-BEFB-3126A502388E}" srcOrd="17" destOrd="0" presId="urn:microsoft.com/office/officeart/2008/layout/LinedList"/>
    <dgm:cxn modelId="{2B284A0C-D534-4713-AC6B-7E4B04865EC2}" type="presParOf" srcId="{E82690A1-AF0A-408E-B2E4-87A6C9CA8916}" destId="{9C688977-79D1-4B55-A656-8B91B4CA73B8}" srcOrd="18" destOrd="0" presId="urn:microsoft.com/office/officeart/2008/layout/LinedList"/>
    <dgm:cxn modelId="{50F1FC8F-3F4B-4AFD-AD61-3B96B1D6B6AF}" type="presParOf" srcId="{E82690A1-AF0A-408E-B2E4-87A6C9CA8916}" destId="{4AD2D060-0B19-4FA3-85DF-BD45B83AC9F3}" srcOrd="19" destOrd="0" presId="urn:microsoft.com/office/officeart/2008/layout/LinedList"/>
    <dgm:cxn modelId="{C5EBA104-8AF0-462A-87C2-A35FC1C36BD6}" type="presParOf" srcId="{4AD2D060-0B19-4FA3-85DF-BD45B83AC9F3}" destId="{848B29DA-B402-436C-9198-54021D711DE2}" srcOrd="0" destOrd="0" presId="urn:microsoft.com/office/officeart/2008/layout/LinedList"/>
    <dgm:cxn modelId="{1632575D-A8B3-4AB2-9AB3-D9246103CEC2}" type="presParOf" srcId="{4AD2D060-0B19-4FA3-85DF-BD45B83AC9F3}" destId="{EA4FC7F0-BDF7-439A-9E25-D6128DBCD0D2}" srcOrd="1" destOrd="0" presId="urn:microsoft.com/office/officeart/2008/layout/LinedList"/>
    <dgm:cxn modelId="{F2156A04-38B1-4870-A1EA-644C745C6631}" type="presParOf" srcId="{4AD2D060-0B19-4FA3-85DF-BD45B83AC9F3}" destId="{39D19853-7806-4BA0-9DD6-A405CD07B05A}" srcOrd="2" destOrd="0" presId="urn:microsoft.com/office/officeart/2008/layout/LinedList"/>
    <dgm:cxn modelId="{FE017FAB-4D9A-4717-8DF2-F8C309196B2C}" type="presParOf" srcId="{E82690A1-AF0A-408E-B2E4-87A6C9CA8916}" destId="{D7792DEF-642F-4E60-A82A-9C0DEED291FF}" srcOrd="20" destOrd="0" presId="urn:microsoft.com/office/officeart/2008/layout/LinedList"/>
    <dgm:cxn modelId="{C9D7DF2D-C1B7-4F17-907C-CDF4049DBE80}" type="presParOf" srcId="{E82690A1-AF0A-408E-B2E4-87A6C9CA8916}" destId="{ED6581A9-0B90-4A0A-863D-3E03B2690E52}" srcOrd="21" destOrd="0" presId="urn:microsoft.com/office/officeart/2008/layout/LinedList"/>
    <dgm:cxn modelId="{EA2F5CD1-9EA7-451D-948A-EA5F0462CBE8}" type="presParOf" srcId="{E82690A1-AF0A-408E-B2E4-87A6C9CA8916}" destId="{49A96831-6A12-4178-B4D8-FE4B01BDB4F0}" srcOrd="22" destOrd="0" presId="urn:microsoft.com/office/officeart/2008/layout/LinedList"/>
    <dgm:cxn modelId="{C403D842-9578-4430-AE82-5B04D13BCF98}" type="presParOf" srcId="{49A96831-6A12-4178-B4D8-FE4B01BDB4F0}" destId="{F7EB69F5-D035-4D94-B67C-B2064D466D59}" srcOrd="0" destOrd="0" presId="urn:microsoft.com/office/officeart/2008/layout/LinedList"/>
    <dgm:cxn modelId="{C18244AA-BB58-44C0-B870-5BE0A8ADA764}" type="presParOf" srcId="{49A96831-6A12-4178-B4D8-FE4B01BDB4F0}" destId="{9718EE00-9DAD-4761-BD46-98C8FC2DD449}" srcOrd="1" destOrd="0" presId="urn:microsoft.com/office/officeart/2008/layout/LinedList"/>
    <dgm:cxn modelId="{C2AF92A9-8C33-4655-83B9-F17EC0507AEF}" type="presParOf" srcId="{49A96831-6A12-4178-B4D8-FE4B01BDB4F0}" destId="{4DD49DCD-FF5B-4096-AD2A-3F09D1E7B2B4}" srcOrd="2" destOrd="0" presId="urn:microsoft.com/office/officeart/2008/layout/LinedList"/>
    <dgm:cxn modelId="{F3EC6490-3E55-413A-B1CA-1725FB63ABF1}" type="presParOf" srcId="{E82690A1-AF0A-408E-B2E4-87A6C9CA8916}" destId="{6DA01982-067A-41DF-A562-B1CC412E1B27}" srcOrd="23" destOrd="0" presId="urn:microsoft.com/office/officeart/2008/layout/LinedList"/>
    <dgm:cxn modelId="{EB863DA5-FA3F-46E4-9449-09B01C576C80}" type="presParOf" srcId="{E82690A1-AF0A-408E-B2E4-87A6C9CA8916}" destId="{1B61F104-366E-4A0B-BD0C-30C265FE2C2D}" srcOrd="24" destOrd="0" presId="urn:microsoft.com/office/officeart/2008/layout/LinedList"/>
    <dgm:cxn modelId="{1E2FC07D-7EC0-4863-831F-02BE9C5A7220}" type="presParOf" srcId="{E82690A1-AF0A-408E-B2E4-87A6C9CA8916}" destId="{2343421B-316F-4595-83DB-046F64237609}" srcOrd="25" destOrd="0" presId="urn:microsoft.com/office/officeart/2008/layout/LinedList"/>
    <dgm:cxn modelId="{24DA6358-B9D9-4933-B14A-E1E2EF3BA1F6}" type="presParOf" srcId="{2343421B-316F-4595-83DB-046F64237609}" destId="{D8410B07-2D8D-4F6A-A857-EFD58BB07FFF}" srcOrd="0" destOrd="0" presId="urn:microsoft.com/office/officeart/2008/layout/LinedList"/>
    <dgm:cxn modelId="{5E51B7EA-4527-49FB-A10F-A0CB95318C74}" type="presParOf" srcId="{2343421B-316F-4595-83DB-046F64237609}" destId="{D1E6CD82-60C6-4C53-88B8-354CD66C7440}" srcOrd="1" destOrd="0" presId="urn:microsoft.com/office/officeart/2008/layout/LinedList"/>
    <dgm:cxn modelId="{9841703E-7A98-4FF5-A3FC-B1F34BB4BC19}" type="presParOf" srcId="{2343421B-316F-4595-83DB-046F64237609}" destId="{8A396CC1-4E6D-44EA-AAE6-F74C3D38277F}" srcOrd="2" destOrd="0" presId="urn:microsoft.com/office/officeart/2008/layout/LinedList"/>
    <dgm:cxn modelId="{F128C0C8-0A79-44C3-9638-C7E1423C170E}" type="presParOf" srcId="{E82690A1-AF0A-408E-B2E4-87A6C9CA8916}" destId="{2A9D923A-E98C-4891-9FB2-118F1066C14A}" srcOrd="26" destOrd="0" presId="urn:microsoft.com/office/officeart/2008/layout/LinedList"/>
    <dgm:cxn modelId="{EB78B669-6C39-40A3-B7C6-11B1E837F266}" type="presParOf" srcId="{E82690A1-AF0A-408E-B2E4-87A6C9CA8916}" destId="{15FC721D-FDD6-410B-BB1F-2F043130913C}" srcOrd="27"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F99CE-716D-45CF-AEFB-07194F72AE2C}">
      <dsp:nvSpPr>
        <dsp:cNvPr id="0" name=""/>
        <dsp:cNvSpPr/>
      </dsp:nvSpPr>
      <dsp:spPr>
        <a:xfrm>
          <a:off x="0" y="0"/>
          <a:ext cx="1083658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D07A399-E1B8-4E0C-A379-035FE8D4A4CE}">
      <dsp:nvSpPr>
        <dsp:cNvPr id="0" name=""/>
        <dsp:cNvSpPr/>
      </dsp:nvSpPr>
      <dsp:spPr>
        <a:xfrm>
          <a:off x="0" y="0"/>
          <a:ext cx="2167317" cy="4119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baseline="0" dirty="0"/>
            <a:t>Put these events in timeline order – and suggest a year!</a:t>
          </a:r>
          <a:endParaRPr lang="en-US" sz="3600" kern="1200" dirty="0"/>
        </a:p>
      </dsp:txBody>
      <dsp:txXfrm>
        <a:off x="0" y="0"/>
        <a:ext cx="2167317" cy="4119172"/>
      </dsp:txXfrm>
    </dsp:sp>
    <dsp:sp modelId="{A3B49CB8-3457-418D-9A16-F5085A3D0ABF}">
      <dsp:nvSpPr>
        <dsp:cNvPr id="0" name=""/>
        <dsp:cNvSpPr/>
      </dsp:nvSpPr>
      <dsp:spPr>
        <a:xfrm>
          <a:off x="2329866" y="21671"/>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International Covenant on Civil and Political Rights</a:t>
          </a:r>
          <a:endParaRPr lang="en-US" sz="1600" kern="1200" dirty="0"/>
        </a:p>
      </dsp:txBody>
      <dsp:txXfrm>
        <a:off x="2329866" y="21671"/>
        <a:ext cx="8506722" cy="433438"/>
      </dsp:txXfrm>
    </dsp:sp>
    <dsp:sp modelId="{A250CEA4-181F-454C-BB2B-572F9EB8D988}">
      <dsp:nvSpPr>
        <dsp:cNvPr id="0" name=""/>
        <dsp:cNvSpPr/>
      </dsp:nvSpPr>
      <dsp:spPr>
        <a:xfrm>
          <a:off x="2167317" y="455110"/>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F5349996-71A2-42E3-91AC-F7D106EAB033}">
      <dsp:nvSpPr>
        <dsp:cNvPr id="0" name=""/>
        <dsp:cNvSpPr/>
      </dsp:nvSpPr>
      <dsp:spPr>
        <a:xfrm>
          <a:off x="2329866" y="47678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Convention on the Rights of Persons with Disabilities</a:t>
          </a:r>
          <a:endParaRPr lang="en-US" sz="1600" kern="1200" dirty="0"/>
        </a:p>
      </dsp:txBody>
      <dsp:txXfrm>
        <a:off x="2329866" y="476782"/>
        <a:ext cx="8506722" cy="433438"/>
      </dsp:txXfrm>
    </dsp:sp>
    <dsp:sp modelId="{C45039D9-AD07-4DB9-9978-F9ACC773AC7F}">
      <dsp:nvSpPr>
        <dsp:cNvPr id="0" name=""/>
        <dsp:cNvSpPr/>
      </dsp:nvSpPr>
      <dsp:spPr>
        <a:xfrm>
          <a:off x="2167317" y="910220"/>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D30016E2-E7DE-4221-95FF-DEFA42A0EB87}">
      <dsp:nvSpPr>
        <dsp:cNvPr id="0" name=""/>
        <dsp:cNvSpPr/>
      </dsp:nvSpPr>
      <dsp:spPr>
        <a:xfrm>
          <a:off x="2329866" y="93189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Convention Against Torture and Other Cruel, Inhuman or Degrading Treatment or Punishment</a:t>
          </a:r>
          <a:endParaRPr lang="en-US" sz="1600" kern="1200" dirty="0"/>
        </a:p>
      </dsp:txBody>
      <dsp:txXfrm>
        <a:off x="2329866" y="931892"/>
        <a:ext cx="8506722" cy="433438"/>
      </dsp:txXfrm>
    </dsp:sp>
    <dsp:sp modelId="{16E75E2E-F133-4E34-BDA9-26AF78601892}">
      <dsp:nvSpPr>
        <dsp:cNvPr id="0" name=""/>
        <dsp:cNvSpPr/>
      </dsp:nvSpPr>
      <dsp:spPr>
        <a:xfrm>
          <a:off x="2167317" y="1365330"/>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9344A1BD-996A-408D-9064-8193BB83E7DF}">
      <dsp:nvSpPr>
        <dsp:cNvPr id="0" name=""/>
        <dsp:cNvSpPr/>
      </dsp:nvSpPr>
      <dsp:spPr>
        <a:xfrm>
          <a:off x="2329866" y="138700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Universal Declaration of Human Rights</a:t>
          </a:r>
          <a:endParaRPr lang="en-US" sz="1600" kern="1200" dirty="0"/>
        </a:p>
      </dsp:txBody>
      <dsp:txXfrm>
        <a:off x="2329866" y="1387002"/>
        <a:ext cx="8506722" cy="433438"/>
      </dsp:txXfrm>
    </dsp:sp>
    <dsp:sp modelId="{4378347B-A493-4CCB-BB7A-62E9E654BBD7}">
      <dsp:nvSpPr>
        <dsp:cNvPr id="0" name=""/>
        <dsp:cNvSpPr/>
      </dsp:nvSpPr>
      <dsp:spPr>
        <a:xfrm>
          <a:off x="2167317" y="1820440"/>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8914BE4D-CF89-44B0-88AE-A2F399543222}">
      <dsp:nvSpPr>
        <dsp:cNvPr id="0" name=""/>
        <dsp:cNvSpPr/>
      </dsp:nvSpPr>
      <dsp:spPr>
        <a:xfrm>
          <a:off x="2329866" y="184211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International Covenant on Economic, Social and Cultural Rights</a:t>
          </a:r>
          <a:endParaRPr lang="en-US" sz="1600" kern="1200" dirty="0"/>
        </a:p>
      </dsp:txBody>
      <dsp:txXfrm>
        <a:off x="2329866" y="1842112"/>
        <a:ext cx="8506722" cy="433438"/>
      </dsp:txXfrm>
    </dsp:sp>
    <dsp:sp modelId="{6BC2985C-B4CD-4C44-8CE9-90DD4A1B1328}">
      <dsp:nvSpPr>
        <dsp:cNvPr id="0" name=""/>
        <dsp:cNvSpPr/>
      </dsp:nvSpPr>
      <dsp:spPr>
        <a:xfrm>
          <a:off x="2167317" y="2275550"/>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92BF04DC-ED7C-40CD-A35F-3B30B7E1E8E3}">
      <dsp:nvSpPr>
        <dsp:cNvPr id="0" name=""/>
        <dsp:cNvSpPr/>
      </dsp:nvSpPr>
      <dsp:spPr>
        <a:xfrm>
          <a:off x="2329866" y="229722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Convention on the Rights of the Child</a:t>
          </a:r>
          <a:endParaRPr lang="en-US" sz="1600" kern="1200" dirty="0"/>
        </a:p>
      </dsp:txBody>
      <dsp:txXfrm>
        <a:off x="2329866" y="2297222"/>
        <a:ext cx="8506722" cy="433438"/>
      </dsp:txXfrm>
    </dsp:sp>
    <dsp:sp modelId="{5B02A69F-072B-4512-AB02-66E2A4B9BFE4}">
      <dsp:nvSpPr>
        <dsp:cNvPr id="0" name=""/>
        <dsp:cNvSpPr/>
      </dsp:nvSpPr>
      <dsp:spPr>
        <a:xfrm>
          <a:off x="2167317" y="2730661"/>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5ABE4BE7-DBD2-45C5-9D0C-EA673070849C}">
      <dsp:nvSpPr>
        <dsp:cNvPr id="0" name=""/>
        <dsp:cNvSpPr/>
      </dsp:nvSpPr>
      <dsp:spPr>
        <a:xfrm>
          <a:off x="2329866" y="2752332"/>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International Convention on the Elimination of All Forms of Racial Discrimination</a:t>
          </a:r>
          <a:endParaRPr lang="en-US" sz="1600" kern="1200" dirty="0"/>
        </a:p>
      </dsp:txBody>
      <dsp:txXfrm>
        <a:off x="2329866" y="2752332"/>
        <a:ext cx="8506722" cy="433438"/>
      </dsp:txXfrm>
    </dsp:sp>
    <dsp:sp modelId="{B718E6A7-B099-4F64-9E20-54A1AAD4DE04}">
      <dsp:nvSpPr>
        <dsp:cNvPr id="0" name=""/>
        <dsp:cNvSpPr/>
      </dsp:nvSpPr>
      <dsp:spPr>
        <a:xfrm>
          <a:off x="2167317" y="3185771"/>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6A15160-B07D-4D21-937E-B54C1ECAF510}">
      <dsp:nvSpPr>
        <dsp:cNvPr id="0" name=""/>
        <dsp:cNvSpPr/>
      </dsp:nvSpPr>
      <dsp:spPr>
        <a:xfrm>
          <a:off x="2329866" y="3207443"/>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Convention on the Elimination of All Forms of Discrimination Against Women </a:t>
          </a:r>
          <a:endParaRPr lang="en-US" sz="1600" kern="1200" dirty="0"/>
        </a:p>
      </dsp:txBody>
      <dsp:txXfrm>
        <a:off x="2329866" y="3207443"/>
        <a:ext cx="8506722" cy="433438"/>
      </dsp:txXfrm>
    </dsp:sp>
    <dsp:sp modelId="{90DF536E-1D4A-4430-BAEB-C67F1BE40003}">
      <dsp:nvSpPr>
        <dsp:cNvPr id="0" name=""/>
        <dsp:cNvSpPr/>
      </dsp:nvSpPr>
      <dsp:spPr>
        <a:xfrm>
          <a:off x="2167317" y="3640881"/>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A8C279C7-DCF8-44DC-8CFB-30404A68CAF2}">
      <dsp:nvSpPr>
        <dsp:cNvPr id="0" name=""/>
        <dsp:cNvSpPr/>
      </dsp:nvSpPr>
      <dsp:spPr>
        <a:xfrm>
          <a:off x="2329866" y="3662553"/>
          <a:ext cx="8506722"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European Convention on Human Rights</a:t>
          </a:r>
          <a:endParaRPr lang="en-US" sz="1600" kern="1200" dirty="0"/>
        </a:p>
      </dsp:txBody>
      <dsp:txXfrm>
        <a:off x="2329866" y="3662553"/>
        <a:ext cx="8506722" cy="433438"/>
      </dsp:txXfrm>
    </dsp:sp>
    <dsp:sp modelId="{A9F3FC71-ADDB-490C-B55F-503C0CA3437D}">
      <dsp:nvSpPr>
        <dsp:cNvPr id="0" name=""/>
        <dsp:cNvSpPr/>
      </dsp:nvSpPr>
      <dsp:spPr>
        <a:xfrm>
          <a:off x="2167317" y="4095991"/>
          <a:ext cx="8669271" cy="0"/>
        </a:xfrm>
        <a:prstGeom prst="line">
          <a:avLst/>
        </a:prstGeom>
        <a:solidFill>
          <a:schemeClr val="dk2">
            <a:hueOff val="0"/>
            <a:satOff val="0"/>
            <a:lumOff val="0"/>
            <a:alphaOff val="0"/>
          </a:schemeClr>
        </a:solidFill>
        <a:ln w="1905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8AD60-BD22-4655-A6B3-4278F4449A2F}">
      <dsp:nvSpPr>
        <dsp:cNvPr id="0" name=""/>
        <dsp:cNvSpPr/>
      </dsp:nvSpPr>
      <dsp:spPr>
        <a:xfrm>
          <a:off x="0" y="0"/>
          <a:ext cx="1066327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BB4114-B5CF-4C0E-B47A-97B56D57C2FE}">
      <dsp:nvSpPr>
        <dsp:cNvPr id="0" name=""/>
        <dsp:cNvSpPr/>
      </dsp:nvSpPr>
      <dsp:spPr>
        <a:xfrm>
          <a:off x="0" y="0"/>
          <a:ext cx="2132654" cy="4119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baseline="0" dirty="0"/>
            <a:t>Put these events in timeline order – and suggest a year!</a:t>
          </a:r>
          <a:endParaRPr lang="en-US" sz="3600" kern="1200" dirty="0"/>
        </a:p>
      </dsp:txBody>
      <dsp:txXfrm>
        <a:off x="0" y="0"/>
        <a:ext cx="2132654" cy="4119172"/>
      </dsp:txXfrm>
    </dsp:sp>
    <dsp:sp modelId="{198B757E-CC78-4CF7-ABCE-947038A0FD87}">
      <dsp:nvSpPr>
        <dsp:cNvPr id="0" name=""/>
        <dsp:cNvSpPr/>
      </dsp:nvSpPr>
      <dsp:spPr>
        <a:xfrm>
          <a:off x="2292603" y="21671"/>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Universal Declaration of Human Rights - 1948</a:t>
          </a:r>
          <a:endParaRPr lang="en-US" sz="1500" kern="1200" dirty="0"/>
        </a:p>
      </dsp:txBody>
      <dsp:txXfrm>
        <a:off x="2292603" y="21671"/>
        <a:ext cx="8370668" cy="433438"/>
      </dsp:txXfrm>
    </dsp:sp>
    <dsp:sp modelId="{A41BFF18-6211-4A96-85FC-E844FE2C867C}">
      <dsp:nvSpPr>
        <dsp:cNvPr id="0" name=""/>
        <dsp:cNvSpPr/>
      </dsp:nvSpPr>
      <dsp:spPr>
        <a:xfrm>
          <a:off x="2132654" y="455110"/>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EAAB95E-038C-49D9-B483-C52701F80308}">
      <dsp:nvSpPr>
        <dsp:cNvPr id="0" name=""/>
        <dsp:cNvSpPr/>
      </dsp:nvSpPr>
      <dsp:spPr>
        <a:xfrm>
          <a:off x="2292603" y="47678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European Convention on Human Rights - 1950</a:t>
          </a:r>
          <a:endParaRPr lang="en-US" sz="1500" kern="1200" dirty="0"/>
        </a:p>
      </dsp:txBody>
      <dsp:txXfrm>
        <a:off x="2292603" y="476782"/>
        <a:ext cx="8370668" cy="433438"/>
      </dsp:txXfrm>
    </dsp:sp>
    <dsp:sp modelId="{BF1A07E2-235B-4686-B1A9-30044A8BCA9A}">
      <dsp:nvSpPr>
        <dsp:cNvPr id="0" name=""/>
        <dsp:cNvSpPr/>
      </dsp:nvSpPr>
      <dsp:spPr>
        <a:xfrm>
          <a:off x="2132654" y="910220"/>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C70A0F6-E6F9-46D5-8DF5-B12E34C0B5D6}">
      <dsp:nvSpPr>
        <dsp:cNvPr id="0" name=""/>
        <dsp:cNvSpPr/>
      </dsp:nvSpPr>
      <dsp:spPr>
        <a:xfrm>
          <a:off x="2292603" y="93189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International Convention on the Elimination of All Forms of Racial Discrimination - 1965</a:t>
          </a:r>
          <a:endParaRPr lang="en-US" sz="1500" kern="1200" dirty="0"/>
        </a:p>
      </dsp:txBody>
      <dsp:txXfrm>
        <a:off x="2292603" y="931892"/>
        <a:ext cx="8370668" cy="433438"/>
      </dsp:txXfrm>
    </dsp:sp>
    <dsp:sp modelId="{F4E1D1E1-AAB8-481A-AFCA-B7AAEA2285E3}">
      <dsp:nvSpPr>
        <dsp:cNvPr id="0" name=""/>
        <dsp:cNvSpPr/>
      </dsp:nvSpPr>
      <dsp:spPr>
        <a:xfrm>
          <a:off x="2132654" y="1365330"/>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FC0E88BF-6B39-410A-8774-98DB6AD8789E}">
      <dsp:nvSpPr>
        <dsp:cNvPr id="0" name=""/>
        <dsp:cNvSpPr/>
      </dsp:nvSpPr>
      <dsp:spPr>
        <a:xfrm>
          <a:off x="2292603" y="138700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International Covenant on Civil and Political Rights - 1976</a:t>
          </a:r>
          <a:endParaRPr lang="en-US" sz="1500" kern="1200" dirty="0"/>
        </a:p>
      </dsp:txBody>
      <dsp:txXfrm>
        <a:off x="2292603" y="1387002"/>
        <a:ext cx="8370668" cy="433438"/>
      </dsp:txXfrm>
    </dsp:sp>
    <dsp:sp modelId="{02619310-182D-45D7-B727-1BE85746F298}">
      <dsp:nvSpPr>
        <dsp:cNvPr id="0" name=""/>
        <dsp:cNvSpPr/>
      </dsp:nvSpPr>
      <dsp:spPr>
        <a:xfrm>
          <a:off x="2132654" y="1820440"/>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C97CF0-AAB4-4C56-98E6-F7363FC42FE5}">
      <dsp:nvSpPr>
        <dsp:cNvPr id="0" name=""/>
        <dsp:cNvSpPr/>
      </dsp:nvSpPr>
      <dsp:spPr>
        <a:xfrm>
          <a:off x="2292603" y="184211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International Covenant on Economic, Social and Cultural Rights - 1976</a:t>
          </a:r>
          <a:endParaRPr lang="en-US" sz="1500" kern="1200" dirty="0"/>
        </a:p>
      </dsp:txBody>
      <dsp:txXfrm>
        <a:off x="2292603" y="1842112"/>
        <a:ext cx="8370668" cy="433438"/>
      </dsp:txXfrm>
    </dsp:sp>
    <dsp:sp modelId="{5AFD117D-22FC-4AB5-992A-DAEB1BACCC7A}">
      <dsp:nvSpPr>
        <dsp:cNvPr id="0" name=""/>
        <dsp:cNvSpPr/>
      </dsp:nvSpPr>
      <dsp:spPr>
        <a:xfrm>
          <a:off x="2132654" y="2275550"/>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70CAFCED-7C89-4B8D-9531-2B1102349850}">
      <dsp:nvSpPr>
        <dsp:cNvPr id="0" name=""/>
        <dsp:cNvSpPr/>
      </dsp:nvSpPr>
      <dsp:spPr>
        <a:xfrm>
          <a:off x="2292603" y="229722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Convention on the Elimination of All Forms of Discrimination Against Women - 1979</a:t>
          </a:r>
          <a:endParaRPr lang="en-US" sz="1500" kern="1200" dirty="0"/>
        </a:p>
      </dsp:txBody>
      <dsp:txXfrm>
        <a:off x="2292603" y="2297222"/>
        <a:ext cx="8370668" cy="433438"/>
      </dsp:txXfrm>
    </dsp:sp>
    <dsp:sp modelId="{A23AD29E-9DE9-4810-BEFB-3126A502388E}">
      <dsp:nvSpPr>
        <dsp:cNvPr id="0" name=""/>
        <dsp:cNvSpPr/>
      </dsp:nvSpPr>
      <dsp:spPr>
        <a:xfrm>
          <a:off x="2132654" y="2730661"/>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A4FC7F0-BDF7-439A-9E25-D6128DBCD0D2}">
      <dsp:nvSpPr>
        <dsp:cNvPr id="0" name=""/>
        <dsp:cNvSpPr/>
      </dsp:nvSpPr>
      <dsp:spPr>
        <a:xfrm>
          <a:off x="2292603" y="2752332"/>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Convention Against Torture and Other Cruel, Inhuman or Degrading Treatment or Punishment – 1984</a:t>
          </a:r>
          <a:endParaRPr lang="en-US" sz="1500" kern="1200" dirty="0"/>
        </a:p>
      </dsp:txBody>
      <dsp:txXfrm>
        <a:off x="2292603" y="2752332"/>
        <a:ext cx="8370668" cy="433438"/>
      </dsp:txXfrm>
    </dsp:sp>
    <dsp:sp modelId="{D7792DEF-642F-4E60-A82A-9C0DEED291FF}">
      <dsp:nvSpPr>
        <dsp:cNvPr id="0" name=""/>
        <dsp:cNvSpPr/>
      </dsp:nvSpPr>
      <dsp:spPr>
        <a:xfrm>
          <a:off x="2132654" y="3185771"/>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9718EE00-9DAD-4761-BD46-98C8FC2DD449}">
      <dsp:nvSpPr>
        <dsp:cNvPr id="0" name=""/>
        <dsp:cNvSpPr/>
      </dsp:nvSpPr>
      <dsp:spPr>
        <a:xfrm>
          <a:off x="2292603" y="3207443"/>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Convention on the Rights of the Child - 1989</a:t>
          </a:r>
          <a:endParaRPr lang="en-US" sz="1500" kern="1200" dirty="0"/>
        </a:p>
      </dsp:txBody>
      <dsp:txXfrm>
        <a:off x="2292603" y="3207443"/>
        <a:ext cx="8370668" cy="433438"/>
      </dsp:txXfrm>
    </dsp:sp>
    <dsp:sp modelId="{6DA01982-067A-41DF-A562-B1CC412E1B27}">
      <dsp:nvSpPr>
        <dsp:cNvPr id="0" name=""/>
        <dsp:cNvSpPr/>
      </dsp:nvSpPr>
      <dsp:spPr>
        <a:xfrm>
          <a:off x="2132654" y="3640881"/>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D1E6CD82-60C6-4C53-88B8-354CD66C7440}">
      <dsp:nvSpPr>
        <dsp:cNvPr id="0" name=""/>
        <dsp:cNvSpPr/>
      </dsp:nvSpPr>
      <dsp:spPr>
        <a:xfrm>
          <a:off x="2292603" y="3662553"/>
          <a:ext cx="8370668" cy="43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baseline="0" dirty="0"/>
            <a:t>Convention on the Rights of Persons with Disabilities - 2008</a:t>
          </a:r>
          <a:endParaRPr lang="en-US" sz="1500" kern="1200" dirty="0"/>
        </a:p>
      </dsp:txBody>
      <dsp:txXfrm>
        <a:off x="2292603" y="3662553"/>
        <a:ext cx="8370668" cy="433438"/>
      </dsp:txXfrm>
    </dsp:sp>
    <dsp:sp modelId="{2A9D923A-E98C-4891-9FB2-118F1066C14A}">
      <dsp:nvSpPr>
        <dsp:cNvPr id="0" name=""/>
        <dsp:cNvSpPr/>
      </dsp:nvSpPr>
      <dsp:spPr>
        <a:xfrm>
          <a:off x="2132654" y="4095991"/>
          <a:ext cx="8530617"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15/05/2026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1D5FBB-7FD1-8520-1FDF-45926D7A62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43E7A7-D4C2-2174-38DB-41B1F6E831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3A0481-5D5E-CA20-323C-3EE1B48CED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B31431-31C0-2FFE-9498-B3F437E4129F}"/>
              </a:ext>
            </a:extLst>
          </p:cNvPr>
          <p:cNvSpPr>
            <a:spLocks noGrp="1"/>
          </p:cNvSpPr>
          <p:nvPr>
            <p:ph type="sldNum" sz="quarter" idx="5"/>
          </p:nvPr>
        </p:nvSpPr>
        <p:spPr/>
        <p:txBody>
          <a:bodyPr/>
          <a:lstStyle/>
          <a:p>
            <a:fld id="{BFB540DF-5EDC-45BC-A059-EAD5BC294CDB}" type="slidenum">
              <a:rPr lang="en-GB" smtClean="0"/>
              <a:t>8</a:t>
            </a:fld>
            <a:endParaRPr lang="en-GB"/>
          </a:p>
        </p:txBody>
      </p:sp>
    </p:spTree>
    <p:extLst>
      <p:ext uri="{BB962C8B-B14F-4D97-AF65-F5344CB8AC3E}">
        <p14:creationId xmlns:p14="http://schemas.microsoft.com/office/powerpoint/2010/main" val="1227964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E7976-957F-A119-B19D-89D13613C3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A7BAA1-0306-BCD2-584D-A05ED93B9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95027E-CB0A-D3A6-BE60-6988FFCCF7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6B0CCB-9039-14F3-135F-84CF3AE2DE78}"/>
              </a:ext>
            </a:extLst>
          </p:cNvPr>
          <p:cNvSpPr>
            <a:spLocks noGrp="1"/>
          </p:cNvSpPr>
          <p:nvPr>
            <p:ph type="sldNum" sz="quarter" idx="5"/>
          </p:nvPr>
        </p:nvSpPr>
        <p:spPr/>
        <p:txBody>
          <a:bodyPr/>
          <a:lstStyle/>
          <a:p>
            <a:fld id="{BFB540DF-5EDC-45BC-A059-EAD5BC294CDB}" type="slidenum">
              <a:rPr lang="en-GB" smtClean="0"/>
              <a:t>9</a:t>
            </a:fld>
            <a:endParaRPr lang="en-GB"/>
          </a:p>
        </p:txBody>
      </p:sp>
    </p:spTree>
    <p:extLst>
      <p:ext uri="{BB962C8B-B14F-4D97-AF65-F5344CB8AC3E}">
        <p14:creationId xmlns:p14="http://schemas.microsoft.com/office/powerpoint/2010/main" val="2816998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727FF-57B5-04A4-245F-FB82E15155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88CEB2-8AFC-5DE5-DD0C-874C0B3F5D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2521BA-D123-F2ED-A32F-2C2D94BD9B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AFE70E-F774-31AC-2FB5-53B97BDDFDAE}"/>
              </a:ext>
            </a:extLst>
          </p:cNvPr>
          <p:cNvSpPr>
            <a:spLocks noGrp="1"/>
          </p:cNvSpPr>
          <p:nvPr>
            <p:ph type="sldNum" sz="quarter" idx="5"/>
          </p:nvPr>
        </p:nvSpPr>
        <p:spPr/>
        <p:txBody>
          <a:bodyPr/>
          <a:lstStyle/>
          <a:p>
            <a:fld id="{BFB540DF-5EDC-45BC-A059-EAD5BC294CDB}" type="slidenum">
              <a:rPr lang="en-GB" smtClean="0"/>
              <a:t>10</a:t>
            </a:fld>
            <a:endParaRPr lang="en-GB"/>
          </a:p>
        </p:txBody>
      </p:sp>
    </p:spTree>
    <p:extLst>
      <p:ext uri="{BB962C8B-B14F-4D97-AF65-F5344CB8AC3E}">
        <p14:creationId xmlns:p14="http://schemas.microsoft.com/office/powerpoint/2010/main" val="2913152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FCDE7-5417-AA1F-43E3-E4F5C06650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5E9A48-AB2B-66F6-FF2D-40F4A89539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9226F-E9B5-38C1-60DA-5221D43E66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710B2D-4DC4-3DB4-8BD4-51ECAF970887}"/>
              </a:ext>
            </a:extLst>
          </p:cNvPr>
          <p:cNvSpPr>
            <a:spLocks noGrp="1"/>
          </p:cNvSpPr>
          <p:nvPr>
            <p:ph type="sldNum" sz="quarter" idx="5"/>
          </p:nvPr>
        </p:nvSpPr>
        <p:spPr/>
        <p:txBody>
          <a:bodyPr/>
          <a:lstStyle/>
          <a:p>
            <a:fld id="{BFB540DF-5EDC-45BC-A059-EAD5BC294CDB}" type="slidenum">
              <a:rPr lang="en-GB" smtClean="0"/>
              <a:t>11</a:t>
            </a:fld>
            <a:endParaRPr lang="en-GB"/>
          </a:p>
        </p:txBody>
      </p:sp>
    </p:spTree>
    <p:extLst>
      <p:ext uri="{BB962C8B-B14F-4D97-AF65-F5344CB8AC3E}">
        <p14:creationId xmlns:p14="http://schemas.microsoft.com/office/powerpoint/2010/main" val="3924206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2F1B1-EAD1-ACAF-F967-7C4F34A60A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2ED4A-1EE7-4D96-285F-BA3FED2152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1CDD27-841B-D3DE-6B66-3323101ED2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5070AC-14CF-8A78-2AC0-C0903E16F681}"/>
              </a:ext>
            </a:extLst>
          </p:cNvPr>
          <p:cNvSpPr>
            <a:spLocks noGrp="1"/>
          </p:cNvSpPr>
          <p:nvPr>
            <p:ph type="sldNum" sz="quarter" idx="5"/>
          </p:nvPr>
        </p:nvSpPr>
        <p:spPr/>
        <p:txBody>
          <a:bodyPr/>
          <a:lstStyle/>
          <a:p>
            <a:fld id="{BFB540DF-5EDC-45BC-A059-EAD5BC294CDB}" type="slidenum">
              <a:rPr lang="en-GB" smtClean="0"/>
              <a:t>12</a:t>
            </a:fld>
            <a:endParaRPr lang="en-GB"/>
          </a:p>
        </p:txBody>
      </p:sp>
    </p:spTree>
    <p:extLst>
      <p:ext uri="{BB962C8B-B14F-4D97-AF65-F5344CB8AC3E}">
        <p14:creationId xmlns:p14="http://schemas.microsoft.com/office/powerpoint/2010/main" val="1700536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8B9C0-7DCA-1624-8C10-ECA9EDF88F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A23284-99D4-E43F-37E8-9A476678BD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B698CD-FA38-30A5-5489-75F3B114D3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BBB1344-8FB8-7FF2-D0A1-848EFFCA80E8}"/>
              </a:ext>
            </a:extLst>
          </p:cNvPr>
          <p:cNvSpPr>
            <a:spLocks noGrp="1"/>
          </p:cNvSpPr>
          <p:nvPr>
            <p:ph type="sldNum" sz="quarter" idx="5"/>
          </p:nvPr>
        </p:nvSpPr>
        <p:spPr/>
        <p:txBody>
          <a:bodyPr/>
          <a:lstStyle/>
          <a:p>
            <a:fld id="{BFB540DF-5EDC-45BC-A059-EAD5BC294CDB}" type="slidenum">
              <a:rPr lang="en-GB" smtClean="0"/>
              <a:t>13</a:t>
            </a:fld>
            <a:endParaRPr lang="en-GB"/>
          </a:p>
        </p:txBody>
      </p:sp>
    </p:spTree>
    <p:extLst>
      <p:ext uri="{BB962C8B-B14F-4D97-AF65-F5344CB8AC3E}">
        <p14:creationId xmlns:p14="http://schemas.microsoft.com/office/powerpoint/2010/main" val="4148299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94CF2-0772-8934-C7CD-96C0465451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37748F-76F3-4175-C1BA-0C2BE1AA8F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CE903F-87C6-E19C-CBDF-D9991A27E9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9A34A7-913D-EDBF-00B3-CBE966427DDA}"/>
              </a:ext>
            </a:extLst>
          </p:cNvPr>
          <p:cNvSpPr>
            <a:spLocks noGrp="1"/>
          </p:cNvSpPr>
          <p:nvPr>
            <p:ph type="sldNum" sz="quarter" idx="5"/>
          </p:nvPr>
        </p:nvSpPr>
        <p:spPr/>
        <p:txBody>
          <a:bodyPr/>
          <a:lstStyle/>
          <a:p>
            <a:fld id="{BFB540DF-5EDC-45BC-A059-EAD5BC294CDB}" type="slidenum">
              <a:rPr lang="en-GB" smtClean="0"/>
              <a:t>14</a:t>
            </a:fld>
            <a:endParaRPr lang="en-GB"/>
          </a:p>
        </p:txBody>
      </p:sp>
    </p:spTree>
    <p:extLst>
      <p:ext uri="{BB962C8B-B14F-4D97-AF65-F5344CB8AC3E}">
        <p14:creationId xmlns:p14="http://schemas.microsoft.com/office/powerpoint/2010/main" val="3086224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7E6E9-7640-2E17-EBC1-88B0B3E0F7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BA3677-3009-68D5-579E-149FD57927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53C12B-351C-BF85-3564-AA208DC50D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F4344A-8D7A-8A69-F4F3-9F7E979FDA53}"/>
              </a:ext>
            </a:extLst>
          </p:cNvPr>
          <p:cNvSpPr>
            <a:spLocks noGrp="1"/>
          </p:cNvSpPr>
          <p:nvPr>
            <p:ph type="sldNum" sz="quarter" idx="5"/>
          </p:nvPr>
        </p:nvSpPr>
        <p:spPr/>
        <p:txBody>
          <a:bodyPr/>
          <a:lstStyle/>
          <a:p>
            <a:fld id="{BFB540DF-5EDC-45BC-A059-EAD5BC294CDB}" type="slidenum">
              <a:rPr lang="en-GB" smtClean="0"/>
              <a:t>15</a:t>
            </a:fld>
            <a:endParaRPr lang="en-GB"/>
          </a:p>
        </p:txBody>
      </p:sp>
    </p:spTree>
    <p:extLst>
      <p:ext uri="{BB962C8B-B14F-4D97-AF65-F5344CB8AC3E}">
        <p14:creationId xmlns:p14="http://schemas.microsoft.com/office/powerpoint/2010/main" val="333922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CE894-1EEB-33FB-CB40-EACE08A81E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0111F6-D90E-A609-96C6-D22543084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9650C-5F87-B33A-360A-BE43054348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F78B58-B6BD-720F-5B6A-DC5E1848F039}"/>
              </a:ext>
            </a:extLst>
          </p:cNvPr>
          <p:cNvSpPr>
            <a:spLocks noGrp="1"/>
          </p:cNvSpPr>
          <p:nvPr>
            <p:ph type="sldNum" sz="quarter" idx="5"/>
          </p:nvPr>
        </p:nvSpPr>
        <p:spPr/>
        <p:txBody>
          <a:bodyPr/>
          <a:lstStyle/>
          <a:p>
            <a:fld id="{BFB540DF-5EDC-45BC-A059-EAD5BC294CDB}" type="slidenum">
              <a:rPr lang="en-GB" smtClean="0"/>
              <a:t>16</a:t>
            </a:fld>
            <a:endParaRPr lang="en-GB"/>
          </a:p>
        </p:txBody>
      </p:sp>
    </p:spTree>
    <p:extLst>
      <p:ext uri="{BB962C8B-B14F-4D97-AF65-F5344CB8AC3E}">
        <p14:creationId xmlns:p14="http://schemas.microsoft.com/office/powerpoint/2010/main" val="2691882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82EF2-1164-C927-164F-08A23E3C28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5CF9C-290C-3103-C76D-63AC63586D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FC8F79-AC96-600D-AF37-A14723C9EF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016793-EEB7-329A-4692-A24EA2E37A36}"/>
              </a:ext>
            </a:extLst>
          </p:cNvPr>
          <p:cNvSpPr>
            <a:spLocks noGrp="1"/>
          </p:cNvSpPr>
          <p:nvPr>
            <p:ph type="sldNum" sz="quarter" idx="5"/>
          </p:nvPr>
        </p:nvSpPr>
        <p:spPr/>
        <p:txBody>
          <a:bodyPr/>
          <a:lstStyle/>
          <a:p>
            <a:fld id="{BFB540DF-5EDC-45BC-A059-EAD5BC294CDB}" type="slidenum">
              <a:rPr lang="en-GB" smtClean="0"/>
              <a:t>17</a:t>
            </a:fld>
            <a:endParaRPr lang="en-GB"/>
          </a:p>
        </p:txBody>
      </p:sp>
    </p:spTree>
    <p:extLst>
      <p:ext uri="{BB962C8B-B14F-4D97-AF65-F5344CB8AC3E}">
        <p14:creationId xmlns:p14="http://schemas.microsoft.com/office/powerpoint/2010/main" val="2162638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6D7F4-FD99-4D85-ADF3-D448AB8D33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0DFF0-6B62-F7F4-A922-D3D513C7AB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5FE994-61DA-14FD-8CBA-162C399D89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7F6B7A-F1A1-D868-7127-C5E9CDC1E32F}"/>
              </a:ext>
            </a:extLst>
          </p:cNvPr>
          <p:cNvSpPr>
            <a:spLocks noGrp="1"/>
          </p:cNvSpPr>
          <p:nvPr>
            <p:ph type="sldNum" sz="quarter" idx="5"/>
          </p:nvPr>
        </p:nvSpPr>
        <p:spPr/>
        <p:txBody>
          <a:bodyPr/>
          <a:lstStyle/>
          <a:p>
            <a:fld id="{BFB540DF-5EDC-45BC-A059-EAD5BC294CDB}" type="slidenum">
              <a:rPr lang="en-GB" smtClean="0"/>
              <a:t>18</a:t>
            </a:fld>
            <a:endParaRPr lang="en-GB"/>
          </a:p>
        </p:txBody>
      </p:sp>
    </p:spTree>
    <p:extLst>
      <p:ext uri="{BB962C8B-B14F-4D97-AF65-F5344CB8AC3E}">
        <p14:creationId xmlns:p14="http://schemas.microsoft.com/office/powerpoint/2010/main" val="3055277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6BA4C-EA81-04CD-94F2-9FA1E355EA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0DC81D-D1C5-A999-0D9C-83DC60584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F9B288-61FD-64AA-3AE2-EE6B5E2003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861AA8-5441-BF63-8B4F-D56DBC11228C}"/>
              </a:ext>
            </a:extLst>
          </p:cNvPr>
          <p:cNvSpPr>
            <a:spLocks noGrp="1"/>
          </p:cNvSpPr>
          <p:nvPr>
            <p:ph type="sldNum" sz="quarter" idx="5"/>
          </p:nvPr>
        </p:nvSpPr>
        <p:spPr/>
        <p:txBody>
          <a:bodyPr/>
          <a:lstStyle/>
          <a:p>
            <a:fld id="{BFB540DF-5EDC-45BC-A059-EAD5BC294CDB}" type="slidenum">
              <a:rPr lang="en-GB" smtClean="0"/>
              <a:t>19</a:t>
            </a:fld>
            <a:endParaRPr lang="en-GB"/>
          </a:p>
        </p:txBody>
      </p:sp>
    </p:spTree>
    <p:extLst>
      <p:ext uri="{BB962C8B-B14F-4D97-AF65-F5344CB8AC3E}">
        <p14:creationId xmlns:p14="http://schemas.microsoft.com/office/powerpoint/2010/main" val="1836459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CA6B1-40FA-0327-5650-06654DA962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D7A8B2-2BC2-5156-CFC0-1C30F91E7F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928A2F-B0A6-EA96-74F3-187FE0825D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1A2242-F854-F969-4DBA-1BCAEB019438}"/>
              </a:ext>
            </a:extLst>
          </p:cNvPr>
          <p:cNvSpPr>
            <a:spLocks noGrp="1"/>
          </p:cNvSpPr>
          <p:nvPr>
            <p:ph type="sldNum" sz="quarter" idx="5"/>
          </p:nvPr>
        </p:nvSpPr>
        <p:spPr/>
        <p:txBody>
          <a:bodyPr/>
          <a:lstStyle/>
          <a:p>
            <a:fld id="{BFB540DF-5EDC-45BC-A059-EAD5BC294CDB}" type="slidenum">
              <a:rPr lang="en-GB" smtClean="0"/>
              <a:t>20</a:t>
            </a:fld>
            <a:endParaRPr lang="en-GB"/>
          </a:p>
        </p:txBody>
      </p:sp>
    </p:spTree>
    <p:extLst>
      <p:ext uri="{BB962C8B-B14F-4D97-AF65-F5344CB8AC3E}">
        <p14:creationId xmlns:p14="http://schemas.microsoft.com/office/powerpoint/2010/main" val="3592821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B540DF-5EDC-45BC-A059-EAD5BC294CDB}" type="slidenum">
              <a:rPr lang="en-GB" smtClean="0"/>
              <a:t>21</a:t>
            </a:fld>
            <a:endParaRPr lang="en-GB"/>
          </a:p>
        </p:txBody>
      </p:sp>
    </p:spTree>
    <p:extLst>
      <p:ext uri="{BB962C8B-B14F-4D97-AF65-F5344CB8AC3E}">
        <p14:creationId xmlns:p14="http://schemas.microsoft.com/office/powerpoint/2010/main" val="9729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15/05/2026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ohchr.org/EN/Issues/Pages/WhatareHumanRights.aspx"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treaties.un.org/doc/publication/unts/volumeper" TargetMode="External"/><Relationship Id="rId2" Type="http://schemas.openxmlformats.org/officeDocument/2006/relationships/hyperlink" Target="https://treaties.un.org/Pages/ViewDetails.aspx?src=TREATY&amp;mtdsg_no=IV-3&amp;chapter=4&amp;clang=_e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rPr>
              <a:t>HPHI5035/6035: African Modernities </a:t>
            </a:r>
            <a:br>
              <a:rPr lang="en-GB" sz="6600" b="1"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12: Human Rights</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a:bodyPr>
          <a:lstStyle/>
          <a:p>
            <a:r>
              <a:rPr lang="en-GB" sz="3600" dirty="0"/>
              <a:t>Human Rights in Africa</a:t>
            </a:r>
          </a:p>
          <a:p>
            <a:r>
              <a:rPr lang="en-GB" sz="3600" dirty="0"/>
              <a:t>FGC as a human rights issue?</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dirty="0"/>
              <a:t>Review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a:bodyPr>
          <a:lstStyle/>
          <a:p>
            <a:r>
              <a:rPr lang="en-GB" sz="4400" dirty="0"/>
              <a:t>Popular culture – key takeaways?</a:t>
            </a:r>
          </a:p>
        </p:txBody>
      </p:sp>
    </p:spTree>
    <p:extLst>
      <p:ext uri="{BB962C8B-B14F-4D97-AF65-F5344CB8AC3E}">
        <p14:creationId xmlns:p14="http://schemas.microsoft.com/office/powerpoint/2010/main" val="58272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1AB3-8B04-4D8E-4E8C-7058E4618F5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dirty="0"/>
              <a:t>Africa and Human Rights</a:t>
            </a:r>
            <a:endParaRPr lang="en-US" sz="6600" kern="1200" dirty="0">
              <a:solidFill>
                <a:schemeClr val="tx1"/>
              </a:solidFill>
              <a:latin typeface="+mj-lt"/>
              <a:ea typeface="+mj-ea"/>
              <a:cs typeface="+mj-cs"/>
            </a:endParaRP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2033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DA80-66BF-B207-2F37-7A31E464296F}"/>
              </a:ext>
            </a:extLst>
          </p:cNvPr>
          <p:cNvSpPr>
            <a:spLocks noGrp="1"/>
          </p:cNvSpPr>
          <p:nvPr>
            <p:ph type="title"/>
          </p:nvPr>
        </p:nvSpPr>
        <p:spPr/>
        <p:txBody>
          <a:bodyPr/>
          <a:lstStyle/>
          <a:p>
            <a:r>
              <a:rPr lang="en-GB" dirty="0"/>
              <a:t>Defining Human Rights</a:t>
            </a:r>
          </a:p>
        </p:txBody>
      </p:sp>
      <p:sp>
        <p:nvSpPr>
          <p:cNvPr id="3" name="Content Placeholder 2">
            <a:extLst>
              <a:ext uri="{FF2B5EF4-FFF2-40B4-BE49-F238E27FC236}">
                <a16:creationId xmlns:a16="http://schemas.microsoft.com/office/drawing/2014/main" id="{97F0D730-8B13-D9A0-E9DE-F9E95E32BBA4}"/>
              </a:ext>
            </a:extLst>
          </p:cNvPr>
          <p:cNvSpPr>
            <a:spLocks noGrp="1"/>
          </p:cNvSpPr>
          <p:nvPr>
            <p:ph idx="1"/>
          </p:nvPr>
        </p:nvSpPr>
        <p:spPr/>
        <p:txBody>
          <a:bodyPr/>
          <a:lstStyle/>
          <a:p>
            <a:r>
              <a:rPr lang="en-GB" dirty="0"/>
              <a:t>‘The doctrine of human rights has become the dominant language for public good around the world. It has become the language of choice for making and contesting entitlement claims’ (</a:t>
            </a:r>
            <a:r>
              <a:rPr lang="en-GB" dirty="0" err="1"/>
              <a:t>Ibhawoh</a:t>
            </a:r>
            <a:r>
              <a:rPr lang="en-GB" dirty="0"/>
              <a:t>, 2018)</a:t>
            </a:r>
          </a:p>
          <a:p>
            <a:r>
              <a:rPr lang="en-GB" dirty="0"/>
              <a:t>Redefined of understanding of ethics and justice</a:t>
            </a:r>
          </a:p>
          <a:p>
            <a:endParaRPr lang="en-GB" dirty="0"/>
          </a:p>
        </p:txBody>
      </p:sp>
    </p:spTree>
    <p:extLst>
      <p:ext uri="{BB962C8B-B14F-4D97-AF65-F5344CB8AC3E}">
        <p14:creationId xmlns:p14="http://schemas.microsoft.com/office/powerpoint/2010/main" val="1429273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C63067-1948-C6AA-5B63-1B1A3DED6538}"/>
              </a:ext>
            </a:extLst>
          </p:cNvPr>
          <p:cNvSpPr>
            <a:spLocks noGrp="1"/>
          </p:cNvSpPr>
          <p:nvPr>
            <p:ph type="title"/>
          </p:nvPr>
        </p:nvSpPr>
        <p:spPr>
          <a:xfrm>
            <a:off x="572493" y="238539"/>
            <a:ext cx="11018520" cy="1434415"/>
          </a:xfrm>
        </p:spPr>
        <p:txBody>
          <a:bodyPr anchor="b">
            <a:normAutofit/>
          </a:bodyPr>
          <a:lstStyle/>
          <a:p>
            <a:r>
              <a:rPr lang="en-GB" sz="5400"/>
              <a:t>Quiz</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2">
            <a:extLst>
              <a:ext uri="{FF2B5EF4-FFF2-40B4-BE49-F238E27FC236}">
                <a16:creationId xmlns:a16="http://schemas.microsoft.com/office/drawing/2014/main" id="{FB0F83DD-D809-E6E2-E5C9-DCDFAEF277FE}"/>
              </a:ext>
            </a:extLst>
          </p:cNvPr>
          <p:cNvGraphicFramePr>
            <a:graphicFrameLocks noGrp="1"/>
          </p:cNvGraphicFramePr>
          <p:nvPr>
            <p:ph idx="1"/>
            <p:extLst>
              <p:ext uri="{D42A27DB-BD31-4B8C-83A1-F6EECF244321}">
                <p14:modId xmlns:p14="http://schemas.microsoft.com/office/powerpoint/2010/main" val="3517516415"/>
              </p:ext>
            </p:extLst>
          </p:nvPr>
        </p:nvGraphicFramePr>
        <p:xfrm>
          <a:off x="572492" y="2071316"/>
          <a:ext cx="10836589"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7214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5C299-34EC-A389-A678-3B197AB3C159}"/>
              </a:ext>
            </a:extLst>
          </p:cNvPr>
          <p:cNvSpPr>
            <a:spLocks noGrp="1"/>
          </p:cNvSpPr>
          <p:nvPr>
            <p:ph type="title"/>
          </p:nvPr>
        </p:nvSpPr>
        <p:spPr>
          <a:xfrm>
            <a:off x="572493" y="238539"/>
            <a:ext cx="11018520" cy="1434415"/>
          </a:xfrm>
        </p:spPr>
        <p:txBody>
          <a:bodyPr anchor="b">
            <a:normAutofit/>
          </a:bodyPr>
          <a:lstStyle/>
          <a:p>
            <a:r>
              <a:rPr lang="en-GB" sz="5400" dirty="0"/>
              <a:t>Quiz</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0D697F-3A76-BD3D-50B0-36792A495964}"/>
              </a:ext>
            </a:extLst>
          </p:cNvPr>
          <p:cNvGraphicFramePr>
            <a:graphicFrameLocks noGrp="1"/>
          </p:cNvGraphicFramePr>
          <p:nvPr>
            <p:ph idx="1"/>
            <p:extLst>
              <p:ext uri="{D42A27DB-BD31-4B8C-83A1-F6EECF244321}">
                <p14:modId xmlns:p14="http://schemas.microsoft.com/office/powerpoint/2010/main" val="3544110929"/>
              </p:ext>
            </p:extLst>
          </p:nvPr>
        </p:nvGraphicFramePr>
        <p:xfrm>
          <a:off x="572493" y="2071316"/>
          <a:ext cx="1066327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9744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5A2779-56A5-127A-ACEE-E42076F6AC7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EE5CC3-2BB6-094F-8549-647F9A149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2FBCC-FEFC-F6B9-4E6D-20FD64F00F47}"/>
              </a:ext>
            </a:extLst>
          </p:cNvPr>
          <p:cNvSpPr>
            <a:spLocks noGrp="1"/>
          </p:cNvSpPr>
          <p:nvPr>
            <p:ph type="title"/>
          </p:nvPr>
        </p:nvSpPr>
        <p:spPr>
          <a:xfrm>
            <a:off x="838200" y="365125"/>
            <a:ext cx="10515600" cy="1325563"/>
          </a:xfrm>
        </p:spPr>
        <p:txBody>
          <a:bodyPr>
            <a:normAutofit/>
          </a:bodyPr>
          <a:lstStyle/>
          <a:p>
            <a:r>
              <a:rPr lang="en-GB" sz="5400" dirty="0"/>
              <a:t>Defining ‘human rights’</a:t>
            </a:r>
          </a:p>
        </p:txBody>
      </p:sp>
      <p:sp>
        <p:nvSpPr>
          <p:cNvPr id="10" name="sketch line">
            <a:extLst>
              <a:ext uri="{FF2B5EF4-FFF2-40B4-BE49-F238E27FC236}">
                <a16:creationId xmlns:a16="http://schemas.microsoft.com/office/drawing/2014/main" id="{E89017F4-16CE-7269-169F-1E3EF8E7C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A34E05-2CC1-B7FB-E433-CA65198EDE9E}"/>
              </a:ext>
            </a:extLst>
          </p:cNvPr>
          <p:cNvSpPr>
            <a:spLocks noGrp="1"/>
          </p:cNvSpPr>
          <p:nvPr>
            <p:ph idx="1"/>
          </p:nvPr>
        </p:nvSpPr>
        <p:spPr>
          <a:xfrm>
            <a:off x="838200" y="1929384"/>
            <a:ext cx="10515600" cy="4251960"/>
          </a:xfrm>
        </p:spPr>
        <p:txBody>
          <a:bodyPr>
            <a:normAutofit fontScale="55000" lnSpcReduction="20000"/>
          </a:bodyPr>
          <a:lstStyle/>
          <a:p>
            <a:pPr fontAlgn="base"/>
            <a:r>
              <a:rPr lang="en-GB" sz="4800" dirty="0"/>
              <a:t>UN (1987)</a:t>
            </a:r>
          </a:p>
          <a:p>
            <a:pPr fontAlgn="base"/>
            <a:r>
              <a:rPr lang="en-GB" sz="4800" dirty="0"/>
              <a:t>“those rights which are inherent in our nature and without which we cannot function as human beings. Human rights and fundamental freedoms allow us to fully develop and use our human qualities, our intelligence, our talents and our conscience and to satisfy our spiritual and other needs. They are based on mankind’s increasing demand for a life in which the inherent dignity and worth of each human being will receive respect and attention.</a:t>
            </a:r>
            <a:r>
              <a:rPr lang="en-GB" sz="4800" baseline="30000" dirty="0"/>
              <a:t>”</a:t>
            </a:r>
            <a:endParaRPr lang="en-GB" sz="4800" dirty="0"/>
          </a:p>
          <a:p>
            <a:pPr fontAlgn="base"/>
            <a:r>
              <a:rPr lang="en-GB" sz="4800" dirty="0"/>
              <a:t>Human rights are ‘inalienable’ and ‘universal’. </a:t>
            </a:r>
          </a:p>
          <a:p>
            <a:pPr fontAlgn="base"/>
            <a:r>
              <a:rPr lang="en-GB" sz="4800" dirty="0"/>
              <a:t>Must be respected without respect to nationality, place of residence, sex, national or ethnic origin, colour, religion, language, or any other status. </a:t>
            </a:r>
          </a:p>
          <a:p>
            <a:pPr fontAlgn="base"/>
            <a:r>
              <a:rPr lang="en-GB" sz="4800" dirty="0"/>
              <a:t>‘Interrelated, interdependent, and indivisible.’</a:t>
            </a:r>
          </a:p>
          <a:p>
            <a:endParaRPr lang="en-GB" sz="2200" dirty="0"/>
          </a:p>
        </p:txBody>
      </p:sp>
    </p:spTree>
    <p:extLst>
      <p:ext uri="{BB962C8B-B14F-4D97-AF65-F5344CB8AC3E}">
        <p14:creationId xmlns:p14="http://schemas.microsoft.com/office/powerpoint/2010/main" val="4130356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5B2481-7F92-31F8-C47C-2C6709667CB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2A5F72-05BF-37E2-BFB0-D0A8BE666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32124-09A6-FB50-A616-C39881A10971}"/>
              </a:ext>
            </a:extLst>
          </p:cNvPr>
          <p:cNvSpPr>
            <a:spLocks noGrp="1"/>
          </p:cNvSpPr>
          <p:nvPr>
            <p:ph type="title"/>
          </p:nvPr>
        </p:nvSpPr>
        <p:spPr>
          <a:xfrm>
            <a:off x="838200" y="365125"/>
            <a:ext cx="10515600" cy="1325563"/>
          </a:xfrm>
        </p:spPr>
        <p:txBody>
          <a:bodyPr>
            <a:normAutofit/>
          </a:bodyPr>
          <a:lstStyle/>
          <a:p>
            <a:r>
              <a:rPr lang="en-GB" sz="5400" dirty="0"/>
              <a:t>Defining ‘human rights’</a:t>
            </a:r>
          </a:p>
        </p:txBody>
      </p:sp>
      <p:sp>
        <p:nvSpPr>
          <p:cNvPr id="10" name="sketch line">
            <a:extLst>
              <a:ext uri="{FF2B5EF4-FFF2-40B4-BE49-F238E27FC236}">
                <a16:creationId xmlns:a16="http://schemas.microsoft.com/office/drawing/2014/main" id="{5DA9667F-7B71-DC26-3012-885B87AF1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B324C-D03E-5B42-CB93-5FCF9758054F}"/>
              </a:ext>
            </a:extLst>
          </p:cNvPr>
          <p:cNvSpPr>
            <a:spLocks noGrp="1"/>
          </p:cNvSpPr>
          <p:nvPr>
            <p:ph idx="1"/>
          </p:nvPr>
        </p:nvSpPr>
        <p:spPr>
          <a:xfrm>
            <a:off x="838200" y="1929384"/>
            <a:ext cx="10515600" cy="4251960"/>
          </a:xfrm>
        </p:spPr>
        <p:txBody>
          <a:bodyPr>
            <a:normAutofit fontScale="77500" lnSpcReduction="20000"/>
          </a:bodyPr>
          <a:lstStyle/>
          <a:p>
            <a:pPr marL="0" indent="0" fontAlgn="base">
              <a:buNone/>
            </a:pPr>
            <a:r>
              <a:rPr lang="en-GB" sz="4800" dirty="0"/>
              <a:t>3 key documents:</a:t>
            </a:r>
          </a:p>
          <a:p>
            <a:pPr fontAlgn="base"/>
            <a:r>
              <a:rPr lang="en-GB" sz="4800" dirty="0"/>
              <a:t>Universal Declaration of Human Rights (UDHR) - 1948</a:t>
            </a:r>
          </a:p>
          <a:p>
            <a:pPr fontAlgn="base"/>
            <a:r>
              <a:rPr lang="en-GB" sz="4800" dirty="0"/>
              <a:t>International Covenant on Civil and Political Rights (ICCPR) – 1966 (entered into force 23 March 1976)</a:t>
            </a:r>
          </a:p>
          <a:p>
            <a:pPr fontAlgn="base"/>
            <a:r>
              <a:rPr lang="en-GB" sz="4800" dirty="0"/>
              <a:t>International Covenant on Economic, Social and Cultural Rights (ICESCR) – 1966 (entered into force 3 January 1976)</a:t>
            </a:r>
          </a:p>
          <a:p>
            <a:endParaRPr lang="en-GB" sz="2200" dirty="0"/>
          </a:p>
        </p:txBody>
      </p:sp>
    </p:spTree>
    <p:extLst>
      <p:ext uri="{BB962C8B-B14F-4D97-AF65-F5344CB8AC3E}">
        <p14:creationId xmlns:p14="http://schemas.microsoft.com/office/powerpoint/2010/main" val="309109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265144-1F87-DA1C-C941-FF1F4322F99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C7DE0A-0DCC-26F5-E403-12B6977EE4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C8F23-32E6-8D1C-E9C2-4EC5CEF0A720}"/>
              </a:ext>
            </a:extLst>
          </p:cNvPr>
          <p:cNvSpPr>
            <a:spLocks noGrp="1"/>
          </p:cNvSpPr>
          <p:nvPr>
            <p:ph type="title"/>
          </p:nvPr>
        </p:nvSpPr>
        <p:spPr>
          <a:xfrm>
            <a:off x="838200" y="365125"/>
            <a:ext cx="10515600" cy="1325563"/>
          </a:xfrm>
        </p:spPr>
        <p:txBody>
          <a:bodyPr>
            <a:normAutofit/>
          </a:bodyPr>
          <a:lstStyle/>
          <a:p>
            <a:r>
              <a:rPr lang="en-GB" sz="5400" dirty="0"/>
              <a:t>UDHR (1948)</a:t>
            </a:r>
          </a:p>
        </p:txBody>
      </p:sp>
      <p:sp>
        <p:nvSpPr>
          <p:cNvPr id="10" name="sketch line">
            <a:extLst>
              <a:ext uri="{FF2B5EF4-FFF2-40B4-BE49-F238E27FC236}">
                <a16:creationId xmlns:a16="http://schemas.microsoft.com/office/drawing/2014/main" id="{C8972E20-615A-B442-3AA7-D8ABA179E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BC6298-1FD8-8EF9-FA96-28D45E31E0B7}"/>
              </a:ext>
            </a:extLst>
          </p:cNvPr>
          <p:cNvSpPr>
            <a:spLocks noGrp="1"/>
          </p:cNvSpPr>
          <p:nvPr>
            <p:ph idx="1"/>
          </p:nvPr>
        </p:nvSpPr>
        <p:spPr>
          <a:xfrm>
            <a:off x="838200" y="1929384"/>
            <a:ext cx="10515600" cy="4251960"/>
          </a:xfrm>
        </p:spPr>
        <p:txBody>
          <a:bodyPr>
            <a:normAutofit fontScale="77500" lnSpcReduction="20000"/>
          </a:bodyPr>
          <a:lstStyle/>
          <a:p>
            <a:pPr fontAlgn="base"/>
            <a:r>
              <a:rPr lang="en-GB" sz="4800" dirty="0"/>
              <a:t>30 articles</a:t>
            </a:r>
          </a:p>
          <a:p>
            <a:pPr fontAlgn="base"/>
            <a:r>
              <a:rPr lang="en-GB" sz="4800" dirty="0"/>
              <a:t>‘The inherent dignity and…equal and inalienable rights of all members of the human family is the foundation of freedom, justice and peace in the world.’</a:t>
            </a:r>
          </a:p>
          <a:p>
            <a:pPr fontAlgn="base"/>
            <a:r>
              <a:rPr lang="en-GB" sz="4800" dirty="0"/>
              <a:t>Affirms equal rights of men and women.</a:t>
            </a:r>
          </a:p>
          <a:p>
            <a:pPr fontAlgn="base"/>
            <a:r>
              <a:rPr lang="en-GB" sz="4800" dirty="0"/>
              <a:t>Includes both civil and social rights – presented as interdependent (van Banning, 2001)</a:t>
            </a:r>
          </a:p>
          <a:p>
            <a:pPr fontAlgn="base"/>
            <a:r>
              <a:rPr lang="en-GB" sz="4800" dirty="0"/>
              <a:t>Not legally binding</a:t>
            </a:r>
          </a:p>
          <a:p>
            <a:endParaRPr lang="en-GB" sz="2200" dirty="0"/>
          </a:p>
        </p:txBody>
      </p:sp>
    </p:spTree>
    <p:extLst>
      <p:ext uri="{BB962C8B-B14F-4D97-AF65-F5344CB8AC3E}">
        <p14:creationId xmlns:p14="http://schemas.microsoft.com/office/powerpoint/2010/main" val="117583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5F2889-E12D-D3D7-78D2-E451DC08177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688C93-9EF3-D96E-3E59-8840A4D16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D7F66-DF33-95DF-A670-ED9FF2FAE870}"/>
              </a:ext>
            </a:extLst>
          </p:cNvPr>
          <p:cNvSpPr>
            <a:spLocks noGrp="1"/>
          </p:cNvSpPr>
          <p:nvPr>
            <p:ph type="title"/>
          </p:nvPr>
        </p:nvSpPr>
        <p:spPr>
          <a:xfrm>
            <a:off x="838200" y="365125"/>
            <a:ext cx="10515600" cy="1325563"/>
          </a:xfrm>
        </p:spPr>
        <p:txBody>
          <a:bodyPr>
            <a:normAutofit/>
          </a:bodyPr>
          <a:lstStyle/>
          <a:p>
            <a:r>
              <a:rPr lang="en-GB" sz="5400" dirty="0"/>
              <a:t>The ICCPR and ICESCR</a:t>
            </a:r>
          </a:p>
        </p:txBody>
      </p:sp>
      <p:sp>
        <p:nvSpPr>
          <p:cNvPr id="10" name="sketch line">
            <a:extLst>
              <a:ext uri="{FF2B5EF4-FFF2-40B4-BE49-F238E27FC236}">
                <a16:creationId xmlns:a16="http://schemas.microsoft.com/office/drawing/2014/main" id="{ECD6065C-D709-FFEF-2F12-7BD406DAF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4DCD7C-D8A6-0E85-7A07-65EE274CBB41}"/>
              </a:ext>
            </a:extLst>
          </p:cNvPr>
          <p:cNvSpPr>
            <a:spLocks noGrp="1"/>
          </p:cNvSpPr>
          <p:nvPr>
            <p:ph idx="1"/>
          </p:nvPr>
        </p:nvSpPr>
        <p:spPr>
          <a:xfrm>
            <a:off x="838200" y="1929384"/>
            <a:ext cx="10515600" cy="4251960"/>
          </a:xfrm>
        </p:spPr>
        <p:txBody>
          <a:bodyPr>
            <a:normAutofit fontScale="92500" lnSpcReduction="20000"/>
          </a:bodyPr>
          <a:lstStyle/>
          <a:p>
            <a:pPr fontAlgn="base"/>
            <a:r>
              <a:rPr lang="en-GB" sz="4800" dirty="0"/>
              <a:t>ICCPR and ICESCR – legally binding international treaties (Nault, 2020)</a:t>
            </a:r>
          </a:p>
          <a:p>
            <a:pPr fontAlgn="base"/>
            <a:r>
              <a:rPr lang="en-GB" sz="4800" dirty="0"/>
              <a:t>ICCPR (1966, entering force on 23 March, 1976)</a:t>
            </a:r>
          </a:p>
          <a:p>
            <a:pPr fontAlgn="base"/>
            <a:r>
              <a:rPr lang="en-GB" sz="4800" dirty="0"/>
              <a:t>Emphasizes ‘negative rights’, human rights ‘requiring only that States refrain from rights violating </a:t>
            </a:r>
            <a:r>
              <a:rPr lang="en-GB" sz="4800" dirty="0" err="1"/>
              <a:t>behavior</a:t>
            </a:r>
            <a:r>
              <a:rPr lang="en-GB" sz="4800" dirty="0"/>
              <a:t>.’ (Joseph, 2011, p.21)</a:t>
            </a:r>
          </a:p>
          <a:p>
            <a:endParaRPr lang="en-GB" sz="2200" dirty="0"/>
          </a:p>
        </p:txBody>
      </p:sp>
    </p:spTree>
    <p:extLst>
      <p:ext uri="{BB962C8B-B14F-4D97-AF65-F5344CB8AC3E}">
        <p14:creationId xmlns:p14="http://schemas.microsoft.com/office/powerpoint/2010/main" val="4125943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528FEF-26EB-F4F3-94F1-55EB6D0586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FB5A99-F78A-B084-75B8-E0C267A83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854F1-CC91-48E7-5812-0091F2FE49EB}"/>
              </a:ext>
            </a:extLst>
          </p:cNvPr>
          <p:cNvSpPr>
            <a:spLocks noGrp="1"/>
          </p:cNvSpPr>
          <p:nvPr>
            <p:ph type="title"/>
          </p:nvPr>
        </p:nvSpPr>
        <p:spPr>
          <a:xfrm>
            <a:off x="838200" y="365125"/>
            <a:ext cx="10515600" cy="1325563"/>
          </a:xfrm>
        </p:spPr>
        <p:txBody>
          <a:bodyPr>
            <a:normAutofit/>
          </a:bodyPr>
          <a:lstStyle/>
          <a:p>
            <a:r>
              <a:rPr lang="en-GB" sz="5400" dirty="0"/>
              <a:t>The ICCPR</a:t>
            </a:r>
          </a:p>
        </p:txBody>
      </p:sp>
      <p:sp>
        <p:nvSpPr>
          <p:cNvPr id="10" name="sketch line">
            <a:extLst>
              <a:ext uri="{FF2B5EF4-FFF2-40B4-BE49-F238E27FC236}">
                <a16:creationId xmlns:a16="http://schemas.microsoft.com/office/drawing/2014/main" id="{88AD7F40-C677-B2C4-AE67-411A53A6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FC6A9D-6FD7-5638-7196-442C12019B35}"/>
              </a:ext>
            </a:extLst>
          </p:cNvPr>
          <p:cNvSpPr>
            <a:spLocks noGrp="1"/>
          </p:cNvSpPr>
          <p:nvPr>
            <p:ph idx="1"/>
          </p:nvPr>
        </p:nvSpPr>
        <p:spPr>
          <a:xfrm>
            <a:off x="838200" y="1929384"/>
            <a:ext cx="10515600" cy="4251960"/>
          </a:xfrm>
        </p:spPr>
        <p:txBody>
          <a:bodyPr>
            <a:normAutofit fontScale="62500" lnSpcReduction="20000"/>
          </a:bodyPr>
          <a:lstStyle/>
          <a:p>
            <a:pPr fontAlgn="base"/>
            <a:r>
              <a:rPr lang="en-GB" sz="4800" dirty="0"/>
              <a:t>Rights listed include:</a:t>
            </a:r>
          </a:p>
          <a:p>
            <a:pPr fontAlgn="base"/>
            <a:r>
              <a:rPr lang="en-GB" sz="4800" dirty="0"/>
              <a:t>Right to life</a:t>
            </a:r>
          </a:p>
          <a:p>
            <a:pPr fontAlgn="base"/>
            <a:r>
              <a:rPr lang="en-GB" sz="4800" dirty="0"/>
              <a:t>Right to freedom from torture</a:t>
            </a:r>
          </a:p>
          <a:p>
            <a:pPr fontAlgn="base"/>
            <a:r>
              <a:rPr lang="en-GB" sz="4800" dirty="0"/>
              <a:t>Right not to be enslaved</a:t>
            </a:r>
          </a:p>
          <a:p>
            <a:pPr fontAlgn="base"/>
            <a:r>
              <a:rPr lang="en-GB" sz="4800" dirty="0"/>
              <a:t>Right to liberty and security of the person</a:t>
            </a:r>
          </a:p>
          <a:p>
            <a:pPr fontAlgn="base"/>
            <a:r>
              <a:rPr lang="en-GB" sz="4800" dirty="0"/>
              <a:t>Right to freedom of opinion</a:t>
            </a:r>
          </a:p>
          <a:p>
            <a:pPr fontAlgn="base"/>
            <a:r>
              <a:rPr lang="en-GB" sz="4800" dirty="0"/>
              <a:t>Right to peaceful assembly</a:t>
            </a:r>
          </a:p>
          <a:p>
            <a:pPr fontAlgn="base"/>
            <a:r>
              <a:rPr lang="en-GB" sz="4800" dirty="0"/>
              <a:t>Right to freedom of association</a:t>
            </a:r>
          </a:p>
          <a:p>
            <a:pPr fontAlgn="base"/>
            <a:r>
              <a:rPr lang="en-GB" sz="4800" dirty="0"/>
              <a:t>Right to equality before the law</a:t>
            </a:r>
          </a:p>
          <a:p>
            <a:endParaRPr lang="en-GB" sz="2200" dirty="0"/>
          </a:p>
        </p:txBody>
      </p:sp>
    </p:spTree>
    <p:extLst>
      <p:ext uri="{BB962C8B-B14F-4D97-AF65-F5344CB8AC3E}">
        <p14:creationId xmlns:p14="http://schemas.microsoft.com/office/powerpoint/2010/main" val="2347254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274C8E-2EBD-8BA5-9F1A-543055BF6BB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627261-48DD-F7D5-6977-24268400E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24928-7FC6-C8A5-A2B4-3AA7AD1D3B7E}"/>
              </a:ext>
            </a:extLst>
          </p:cNvPr>
          <p:cNvSpPr>
            <a:spLocks noGrp="1"/>
          </p:cNvSpPr>
          <p:nvPr>
            <p:ph type="title"/>
          </p:nvPr>
        </p:nvSpPr>
        <p:spPr>
          <a:xfrm>
            <a:off x="838200" y="365125"/>
            <a:ext cx="10515600" cy="1325563"/>
          </a:xfrm>
        </p:spPr>
        <p:txBody>
          <a:bodyPr>
            <a:normAutofit/>
          </a:bodyPr>
          <a:lstStyle/>
          <a:p>
            <a:r>
              <a:rPr lang="en-GB" sz="5400" dirty="0"/>
              <a:t>The ICESCR</a:t>
            </a:r>
          </a:p>
        </p:txBody>
      </p:sp>
      <p:sp>
        <p:nvSpPr>
          <p:cNvPr id="10" name="sketch line">
            <a:extLst>
              <a:ext uri="{FF2B5EF4-FFF2-40B4-BE49-F238E27FC236}">
                <a16:creationId xmlns:a16="http://schemas.microsoft.com/office/drawing/2014/main" id="{5C2BA92F-B8DA-B1A8-5ED8-65501E86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00316-5D47-3AF5-2330-4B65B7879864}"/>
              </a:ext>
            </a:extLst>
          </p:cNvPr>
          <p:cNvSpPr>
            <a:spLocks noGrp="1"/>
          </p:cNvSpPr>
          <p:nvPr>
            <p:ph idx="1"/>
          </p:nvPr>
        </p:nvSpPr>
        <p:spPr>
          <a:xfrm>
            <a:off x="838200" y="1929384"/>
            <a:ext cx="10515600" cy="4251960"/>
          </a:xfrm>
        </p:spPr>
        <p:txBody>
          <a:bodyPr>
            <a:normAutofit fontScale="47500" lnSpcReduction="20000"/>
          </a:bodyPr>
          <a:lstStyle/>
          <a:p>
            <a:pPr fontAlgn="base"/>
            <a:r>
              <a:rPr lang="en-GB" sz="4800" dirty="0"/>
              <a:t>ICESCR (1966, in force 3 Jan 1976)</a:t>
            </a:r>
          </a:p>
          <a:p>
            <a:pPr fontAlgn="base"/>
            <a:r>
              <a:rPr lang="en-GB" sz="4800" dirty="0"/>
              <a:t>‘Positive rights’ – necessitate action by states (Nault, 2020)</a:t>
            </a:r>
          </a:p>
          <a:p>
            <a:pPr fontAlgn="base"/>
            <a:r>
              <a:rPr lang="en-GB" sz="4800" dirty="0"/>
              <a:t>Right to equal pay</a:t>
            </a:r>
          </a:p>
          <a:p>
            <a:pPr fontAlgn="base"/>
            <a:r>
              <a:rPr lang="en-GB" sz="4800" dirty="0"/>
              <a:t>Right to work</a:t>
            </a:r>
          </a:p>
          <a:p>
            <a:pPr fontAlgn="base"/>
            <a:r>
              <a:rPr lang="en-GB" sz="4800" dirty="0"/>
              <a:t>Right to just working conditions</a:t>
            </a:r>
          </a:p>
          <a:p>
            <a:pPr fontAlgn="base"/>
            <a:r>
              <a:rPr lang="en-GB" sz="4800" dirty="0"/>
              <a:t>Right to strike</a:t>
            </a:r>
          </a:p>
          <a:p>
            <a:pPr fontAlgn="base"/>
            <a:r>
              <a:rPr lang="en-GB" sz="4800" dirty="0"/>
              <a:t>Right to adequate standard of living</a:t>
            </a:r>
          </a:p>
          <a:p>
            <a:pPr fontAlgn="base"/>
            <a:r>
              <a:rPr lang="en-GB" sz="4800" dirty="0"/>
              <a:t>Right to education</a:t>
            </a:r>
          </a:p>
          <a:p>
            <a:pPr fontAlgn="base"/>
            <a:r>
              <a:rPr lang="en-GB" sz="4800" dirty="0"/>
              <a:t>Right to social security</a:t>
            </a:r>
          </a:p>
          <a:p>
            <a:pPr fontAlgn="base"/>
            <a:r>
              <a:rPr lang="en-GB" sz="4800" dirty="0"/>
              <a:t>Right to gender equality</a:t>
            </a:r>
          </a:p>
          <a:p>
            <a:pPr fontAlgn="base"/>
            <a:r>
              <a:rPr lang="en-GB" sz="4800" dirty="0"/>
              <a:t>Right to optimal physical and mental health.</a:t>
            </a:r>
          </a:p>
          <a:p>
            <a:endParaRPr lang="en-GB" sz="2200" dirty="0"/>
          </a:p>
        </p:txBody>
      </p:sp>
    </p:spTree>
    <p:extLst>
      <p:ext uri="{BB962C8B-B14F-4D97-AF65-F5344CB8AC3E}">
        <p14:creationId xmlns:p14="http://schemas.microsoft.com/office/powerpoint/2010/main" val="1712975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306D2B-847C-ED39-8770-C07EC7D2CA2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4B943D-F66A-CB7B-68D6-136070B3F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2A671-04EF-C761-65FC-DEEBE2B377A7}"/>
              </a:ext>
            </a:extLst>
          </p:cNvPr>
          <p:cNvSpPr>
            <a:spLocks noGrp="1"/>
          </p:cNvSpPr>
          <p:nvPr>
            <p:ph type="title"/>
          </p:nvPr>
        </p:nvSpPr>
        <p:spPr>
          <a:xfrm>
            <a:off x="838200" y="365125"/>
            <a:ext cx="10515600" cy="1325563"/>
          </a:xfrm>
        </p:spPr>
        <p:txBody>
          <a:bodyPr>
            <a:normAutofit/>
          </a:bodyPr>
          <a:lstStyle/>
          <a:p>
            <a:r>
              <a:rPr lang="en-GB" sz="5400" dirty="0"/>
              <a:t>Other international treaties</a:t>
            </a:r>
          </a:p>
        </p:txBody>
      </p:sp>
      <p:sp>
        <p:nvSpPr>
          <p:cNvPr id="10" name="sketch line">
            <a:extLst>
              <a:ext uri="{FF2B5EF4-FFF2-40B4-BE49-F238E27FC236}">
                <a16:creationId xmlns:a16="http://schemas.microsoft.com/office/drawing/2014/main" id="{45810D57-401E-003B-34AC-A0E0DD91C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96CCFB-A8C7-9250-0651-1A37087E937A}"/>
              </a:ext>
            </a:extLst>
          </p:cNvPr>
          <p:cNvSpPr>
            <a:spLocks noGrp="1"/>
          </p:cNvSpPr>
          <p:nvPr>
            <p:ph idx="1"/>
          </p:nvPr>
        </p:nvSpPr>
        <p:spPr>
          <a:xfrm>
            <a:off x="838200" y="1929384"/>
            <a:ext cx="10515600" cy="4251960"/>
          </a:xfrm>
        </p:spPr>
        <p:txBody>
          <a:bodyPr>
            <a:normAutofit fontScale="40000" lnSpcReduction="20000"/>
          </a:bodyPr>
          <a:lstStyle/>
          <a:p>
            <a:pPr fontAlgn="base"/>
            <a:r>
              <a:rPr lang="en-GB" sz="4800" dirty="0"/>
              <a:t>Include:</a:t>
            </a:r>
          </a:p>
          <a:p>
            <a:pPr fontAlgn="base"/>
            <a:r>
              <a:rPr lang="en-GB" sz="4800" dirty="0"/>
              <a:t>Convention Related to the Status of Refugees (1951)</a:t>
            </a:r>
          </a:p>
          <a:p>
            <a:pPr fontAlgn="base"/>
            <a:r>
              <a:rPr lang="en-GB" sz="4800" dirty="0"/>
              <a:t>International Convention on the Elimination of All Forms of Racial Discrimination (1965)</a:t>
            </a:r>
          </a:p>
          <a:p>
            <a:pPr fontAlgn="base"/>
            <a:r>
              <a:rPr lang="en-GB" sz="4800" dirty="0"/>
              <a:t>Convention on the Elimination of All Forms of Discrimination against Women (1979)</a:t>
            </a:r>
          </a:p>
          <a:p>
            <a:pPr fontAlgn="base"/>
            <a:r>
              <a:rPr lang="en-GB" sz="4800" dirty="0"/>
              <a:t>Convention against Torture and Other Cruel, Inhuman or Degrading Treatment or Punishment (1984)</a:t>
            </a:r>
          </a:p>
          <a:p>
            <a:pPr fontAlgn="base"/>
            <a:r>
              <a:rPr lang="en-GB" sz="4800" dirty="0"/>
              <a:t> Convention on the Rights of the Child (1989)</a:t>
            </a:r>
          </a:p>
          <a:p>
            <a:pPr fontAlgn="base"/>
            <a:r>
              <a:rPr lang="en-GB" sz="4800" dirty="0"/>
              <a:t>International Convention on Protection of the Rights of All Migrant Workers and Members of Their Families (1990)</a:t>
            </a:r>
          </a:p>
          <a:p>
            <a:pPr fontAlgn="base"/>
            <a:r>
              <a:rPr lang="en-GB" sz="4800" dirty="0"/>
              <a:t> Convention on the Rights of Persons with Disabilities (2006)</a:t>
            </a:r>
          </a:p>
          <a:p>
            <a:pPr fontAlgn="base"/>
            <a:r>
              <a:rPr lang="en-GB" sz="4800" dirty="0"/>
              <a:t>International Convention for the Protection of All Persons from Enforced Disappearance (2006).</a:t>
            </a:r>
            <a:r>
              <a:rPr lang="en-GB" sz="4800" baseline="30000" dirty="0"/>
              <a:t>20</a:t>
            </a:r>
            <a:endParaRPr lang="en-GB" sz="4800" dirty="0"/>
          </a:p>
          <a:p>
            <a:endParaRPr lang="en-GB" sz="2200" dirty="0"/>
          </a:p>
        </p:txBody>
      </p:sp>
    </p:spTree>
    <p:extLst>
      <p:ext uri="{BB962C8B-B14F-4D97-AF65-F5344CB8AC3E}">
        <p14:creationId xmlns:p14="http://schemas.microsoft.com/office/powerpoint/2010/main" val="57829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1E16C8-825B-B908-F63C-31E8C0A374B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E9F2EF-70D2-601F-80B4-36A271BB1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985C8-3EF0-A591-EC0C-88A8E23C37BB}"/>
              </a:ext>
            </a:extLst>
          </p:cNvPr>
          <p:cNvSpPr>
            <a:spLocks noGrp="1"/>
          </p:cNvSpPr>
          <p:nvPr>
            <p:ph type="title"/>
          </p:nvPr>
        </p:nvSpPr>
        <p:spPr>
          <a:xfrm>
            <a:off x="838200" y="365125"/>
            <a:ext cx="10515600" cy="1325563"/>
          </a:xfrm>
        </p:spPr>
        <p:txBody>
          <a:bodyPr>
            <a:normAutofit/>
          </a:bodyPr>
          <a:lstStyle/>
          <a:p>
            <a:r>
              <a:rPr lang="en-GB" sz="5400" dirty="0"/>
              <a:t>Other instruments</a:t>
            </a:r>
          </a:p>
        </p:txBody>
      </p:sp>
      <p:sp>
        <p:nvSpPr>
          <p:cNvPr id="10" name="sketch line">
            <a:extLst>
              <a:ext uri="{FF2B5EF4-FFF2-40B4-BE49-F238E27FC236}">
                <a16:creationId xmlns:a16="http://schemas.microsoft.com/office/drawing/2014/main" id="{3DF7A3E7-3181-F7FD-7C59-279B3D57D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6D15F6-5EB4-245D-07F8-4E6F5D9413C0}"/>
              </a:ext>
            </a:extLst>
          </p:cNvPr>
          <p:cNvSpPr>
            <a:spLocks noGrp="1"/>
          </p:cNvSpPr>
          <p:nvPr>
            <p:ph idx="1"/>
          </p:nvPr>
        </p:nvSpPr>
        <p:spPr>
          <a:xfrm>
            <a:off x="838200" y="1929384"/>
            <a:ext cx="10515600" cy="4251960"/>
          </a:xfrm>
        </p:spPr>
        <p:txBody>
          <a:bodyPr>
            <a:normAutofit fontScale="62500" lnSpcReduction="20000"/>
          </a:bodyPr>
          <a:lstStyle/>
          <a:p>
            <a:pPr fontAlgn="base"/>
            <a:r>
              <a:rPr lang="en-GB" sz="4800" dirty="0"/>
              <a:t>International humanitarian law also helps uphold human rights</a:t>
            </a:r>
          </a:p>
          <a:p>
            <a:pPr fontAlgn="base"/>
            <a:r>
              <a:rPr lang="en-GB" sz="4800" dirty="0"/>
              <a:t>Geneva Conventions  (1864, 1949): Protections to combatants, civilians, and medical personnel during war. </a:t>
            </a:r>
          </a:p>
          <a:p>
            <a:pPr fontAlgn="base"/>
            <a:r>
              <a:rPr lang="en-GB" sz="4800" dirty="0"/>
              <a:t>Hague Conventions (1899 and 1907) – prohibitions against  use of poisonous gases, exploding bullets, attacks on undefended towns, collective punishments, and rape. </a:t>
            </a:r>
          </a:p>
          <a:p>
            <a:pPr fontAlgn="base"/>
            <a:r>
              <a:rPr lang="en-GB" sz="4800" dirty="0"/>
              <a:t>Genocide Convention (1948) made genocide a punishable crime. </a:t>
            </a:r>
          </a:p>
          <a:p>
            <a:endParaRPr lang="en-GB" sz="2200" dirty="0"/>
          </a:p>
        </p:txBody>
      </p:sp>
    </p:spTree>
    <p:extLst>
      <p:ext uri="{BB962C8B-B14F-4D97-AF65-F5344CB8AC3E}">
        <p14:creationId xmlns:p14="http://schemas.microsoft.com/office/powerpoint/2010/main" val="1146928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8EE6A0-7ADB-CDAB-F580-1FEBFC87F6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51D09B-AC5E-4E57-B9B6-EEBF702AD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0860D-1C5C-4099-E079-445E19389A82}"/>
              </a:ext>
            </a:extLst>
          </p:cNvPr>
          <p:cNvSpPr>
            <a:spLocks noGrp="1"/>
          </p:cNvSpPr>
          <p:nvPr>
            <p:ph type="title"/>
          </p:nvPr>
        </p:nvSpPr>
        <p:spPr>
          <a:xfrm>
            <a:off x="838200" y="365125"/>
            <a:ext cx="10515600" cy="1325563"/>
          </a:xfrm>
        </p:spPr>
        <p:txBody>
          <a:bodyPr>
            <a:normAutofit/>
          </a:bodyPr>
          <a:lstStyle/>
          <a:p>
            <a:r>
              <a:rPr lang="en-GB" sz="5400" dirty="0"/>
              <a:t>When were human rights?</a:t>
            </a:r>
          </a:p>
        </p:txBody>
      </p:sp>
      <p:sp>
        <p:nvSpPr>
          <p:cNvPr id="10" name="sketch line">
            <a:extLst>
              <a:ext uri="{FF2B5EF4-FFF2-40B4-BE49-F238E27FC236}">
                <a16:creationId xmlns:a16="http://schemas.microsoft.com/office/drawing/2014/main" id="{F435013C-38F1-B5E7-3DF2-117D5686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1D783D-6D73-2738-928C-1DE013A4C3B6}"/>
              </a:ext>
            </a:extLst>
          </p:cNvPr>
          <p:cNvSpPr>
            <a:spLocks noGrp="1"/>
          </p:cNvSpPr>
          <p:nvPr>
            <p:ph idx="1"/>
          </p:nvPr>
        </p:nvSpPr>
        <p:spPr>
          <a:xfrm>
            <a:off x="838200" y="1929384"/>
            <a:ext cx="10515600" cy="4251960"/>
          </a:xfrm>
        </p:spPr>
        <p:txBody>
          <a:bodyPr>
            <a:normAutofit fontScale="92500" lnSpcReduction="20000"/>
          </a:bodyPr>
          <a:lstStyle/>
          <a:p>
            <a:pPr fontAlgn="base"/>
            <a:r>
              <a:rPr lang="en-GB" sz="4800" dirty="0"/>
              <a:t>When did human rights originate?</a:t>
            </a:r>
          </a:p>
          <a:p>
            <a:pPr fontAlgn="base"/>
            <a:r>
              <a:rPr lang="en-GB" sz="4800" dirty="0"/>
              <a:t>Ancient Greece and Rome (Weston, 2006)?</a:t>
            </a:r>
          </a:p>
          <a:p>
            <a:pPr fontAlgn="base"/>
            <a:r>
              <a:rPr lang="en-GB" sz="4800" dirty="0"/>
              <a:t>Stearns (2012) – C18th/Enlightenment?</a:t>
            </a:r>
          </a:p>
          <a:p>
            <a:pPr fontAlgn="base"/>
            <a:r>
              <a:rPr lang="en-GB" sz="4800" dirty="0"/>
              <a:t>End of WWII? (Donnelly, 2013; Ignatieff, 2001; </a:t>
            </a:r>
            <a:r>
              <a:rPr lang="en-GB" sz="4800" dirty="0" err="1"/>
              <a:t>Morsink</a:t>
            </a:r>
            <a:r>
              <a:rPr lang="en-GB" sz="4800" dirty="0"/>
              <a:t>, 1999)</a:t>
            </a:r>
          </a:p>
          <a:p>
            <a:pPr fontAlgn="base"/>
            <a:r>
              <a:rPr lang="en-GB" sz="4800" dirty="0"/>
              <a:t>1970s? (</a:t>
            </a:r>
            <a:r>
              <a:rPr lang="en-GB" sz="4800" dirty="0" err="1"/>
              <a:t>Moyn</a:t>
            </a:r>
            <a:r>
              <a:rPr lang="en-GB" sz="4800" dirty="0"/>
              <a:t>)</a:t>
            </a:r>
          </a:p>
          <a:p>
            <a:endParaRPr lang="en-GB" sz="2200" dirty="0"/>
          </a:p>
        </p:txBody>
      </p:sp>
    </p:spTree>
    <p:extLst>
      <p:ext uri="{BB962C8B-B14F-4D97-AF65-F5344CB8AC3E}">
        <p14:creationId xmlns:p14="http://schemas.microsoft.com/office/powerpoint/2010/main" val="3533749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D3B142-8E54-8FD7-7D19-8F5A7043194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8E7717-1F71-8720-922D-2420FD354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9067B-C873-862E-5A5A-BD7290E48B49}"/>
              </a:ext>
            </a:extLst>
          </p:cNvPr>
          <p:cNvSpPr>
            <a:spLocks noGrp="1"/>
          </p:cNvSpPr>
          <p:nvPr>
            <p:ph type="title"/>
          </p:nvPr>
        </p:nvSpPr>
        <p:spPr>
          <a:xfrm>
            <a:off x="838200" y="365125"/>
            <a:ext cx="10515600" cy="1325563"/>
          </a:xfrm>
        </p:spPr>
        <p:txBody>
          <a:bodyPr>
            <a:normAutofit/>
          </a:bodyPr>
          <a:lstStyle/>
          <a:p>
            <a:r>
              <a:rPr lang="en-GB" sz="5400" dirty="0"/>
              <a:t>Histories of human rights</a:t>
            </a:r>
          </a:p>
        </p:txBody>
      </p:sp>
      <p:sp>
        <p:nvSpPr>
          <p:cNvPr id="10" name="sketch line">
            <a:extLst>
              <a:ext uri="{FF2B5EF4-FFF2-40B4-BE49-F238E27FC236}">
                <a16:creationId xmlns:a16="http://schemas.microsoft.com/office/drawing/2014/main" id="{371DFAC4-6638-56F7-04BC-2F1640BA8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75D08C-431D-2EF1-8AFC-73E4CD1CBFA7}"/>
              </a:ext>
            </a:extLst>
          </p:cNvPr>
          <p:cNvSpPr>
            <a:spLocks noGrp="1"/>
          </p:cNvSpPr>
          <p:nvPr>
            <p:ph idx="1"/>
          </p:nvPr>
        </p:nvSpPr>
        <p:spPr>
          <a:xfrm>
            <a:off x="838200" y="1929384"/>
            <a:ext cx="10515600" cy="4251960"/>
          </a:xfrm>
        </p:spPr>
        <p:txBody>
          <a:bodyPr>
            <a:normAutofit fontScale="77500" lnSpcReduction="20000"/>
          </a:bodyPr>
          <a:lstStyle/>
          <a:p>
            <a:pPr fontAlgn="base"/>
            <a:r>
              <a:rPr lang="en-GB" sz="4800" dirty="0"/>
              <a:t>Histories tend to emphasise Western initiative</a:t>
            </a:r>
          </a:p>
          <a:p>
            <a:pPr fontAlgn="base"/>
            <a:r>
              <a:rPr lang="en-GB" sz="4800" dirty="0"/>
              <a:t>Hunt (2007) – human rights ‘invented’ in C18th Western Europe and America during revolutionary period.</a:t>
            </a:r>
          </a:p>
          <a:p>
            <a:pPr fontAlgn="base"/>
            <a:r>
              <a:rPr lang="en-GB" sz="4800" dirty="0"/>
              <a:t>Pollis and Schwab (1979) – Western origins, ‘limited applicability in non-Western contexts'</a:t>
            </a:r>
          </a:p>
          <a:p>
            <a:pPr fontAlgn="base"/>
            <a:r>
              <a:rPr lang="en-GB" sz="4800" dirty="0"/>
              <a:t>Svensson (2002) – Western origins but ‘universal applicability’</a:t>
            </a:r>
          </a:p>
          <a:p>
            <a:endParaRPr lang="en-GB" sz="2200" dirty="0"/>
          </a:p>
        </p:txBody>
      </p:sp>
    </p:spTree>
    <p:extLst>
      <p:ext uri="{BB962C8B-B14F-4D97-AF65-F5344CB8AC3E}">
        <p14:creationId xmlns:p14="http://schemas.microsoft.com/office/powerpoint/2010/main" val="3182303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2909A3-2FFA-0A81-18D8-C6C4DB57C7F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E130682-0387-77BA-E5F2-FAE9FF1F7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8FB5B-F3FD-CDC3-0B87-3ACF957E3F5C}"/>
              </a:ext>
            </a:extLst>
          </p:cNvPr>
          <p:cNvSpPr>
            <a:spLocks noGrp="1"/>
          </p:cNvSpPr>
          <p:nvPr>
            <p:ph type="title"/>
          </p:nvPr>
        </p:nvSpPr>
        <p:spPr>
          <a:xfrm>
            <a:off x="838200" y="365125"/>
            <a:ext cx="10515600" cy="1325563"/>
          </a:xfrm>
        </p:spPr>
        <p:txBody>
          <a:bodyPr>
            <a:normAutofit/>
          </a:bodyPr>
          <a:lstStyle/>
          <a:p>
            <a:r>
              <a:rPr lang="en-GB" sz="5400" dirty="0"/>
              <a:t>When were human rights?</a:t>
            </a:r>
          </a:p>
        </p:txBody>
      </p:sp>
      <p:sp>
        <p:nvSpPr>
          <p:cNvPr id="10" name="sketch line">
            <a:extLst>
              <a:ext uri="{FF2B5EF4-FFF2-40B4-BE49-F238E27FC236}">
                <a16:creationId xmlns:a16="http://schemas.microsoft.com/office/drawing/2014/main" id="{AC0AFED6-2F07-E2DC-44F7-81381B06E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CD8841-7731-D1F9-5085-5B097BBBC5A1}"/>
              </a:ext>
            </a:extLst>
          </p:cNvPr>
          <p:cNvSpPr>
            <a:spLocks noGrp="1"/>
          </p:cNvSpPr>
          <p:nvPr>
            <p:ph idx="1"/>
          </p:nvPr>
        </p:nvSpPr>
        <p:spPr>
          <a:xfrm>
            <a:off x="838200" y="1929384"/>
            <a:ext cx="10515600" cy="4251960"/>
          </a:xfrm>
        </p:spPr>
        <p:txBody>
          <a:bodyPr>
            <a:normAutofit/>
          </a:bodyPr>
          <a:lstStyle/>
          <a:p>
            <a:pPr fontAlgn="base"/>
            <a:r>
              <a:rPr lang="en-GB" sz="4800" dirty="0"/>
              <a:t>Presentist/essentialist views – human rights historiography has tended towards ‘linear progressivism’ that hinders proper understanding of continuity and change (</a:t>
            </a:r>
            <a:r>
              <a:rPr lang="en-GB" sz="4800" dirty="0" err="1"/>
              <a:t>Ibhawoh</a:t>
            </a:r>
            <a:r>
              <a:rPr lang="en-GB" sz="4800" dirty="0"/>
              <a:t>, 2018)</a:t>
            </a:r>
          </a:p>
        </p:txBody>
      </p:sp>
    </p:spTree>
    <p:extLst>
      <p:ext uri="{BB962C8B-B14F-4D97-AF65-F5344CB8AC3E}">
        <p14:creationId xmlns:p14="http://schemas.microsoft.com/office/powerpoint/2010/main" val="3505140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4F2070-250D-FCAA-05D4-3EAAB4444FC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E604C1-515E-F177-19A1-6F8F251A7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3DEEA-2A30-6C16-0421-384ED408D408}"/>
              </a:ext>
            </a:extLst>
          </p:cNvPr>
          <p:cNvSpPr>
            <a:spLocks noGrp="1"/>
          </p:cNvSpPr>
          <p:nvPr>
            <p:ph type="title"/>
          </p:nvPr>
        </p:nvSpPr>
        <p:spPr>
          <a:xfrm>
            <a:off x="838200" y="365125"/>
            <a:ext cx="10515600" cy="1325563"/>
          </a:xfrm>
        </p:spPr>
        <p:txBody>
          <a:bodyPr>
            <a:normAutofit/>
          </a:bodyPr>
          <a:lstStyle/>
          <a:p>
            <a:r>
              <a:rPr lang="en-GB" sz="5400" dirty="0"/>
              <a:t>Histories of human rights</a:t>
            </a:r>
          </a:p>
        </p:txBody>
      </p:sp>
      <p:sp>
        <p:nvSpPr>
          <p:cNvPr id="10" name="sketch line">
            <a:extLst>
              <a:ext uri="{FF2B5EF4-FFF2-40B4-BE49-F238E27FC236}">
                <a16:creationId xmlns:a16="http://schemas.microsoft.com/office/drawing/2014/main" id="{39FC4D39-8112-82ED-9A58-1123B9EAC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C66E9D-BBA2-E7A9-0374-8A1B7FA07DDF}"/>
              </a:ext>
            </a:extLst>
          </p:cNvPr>
          <p:cNvSpPr>
            <a:spLocks noGrp="1"/>
          </p:cNvSpPr>
          <p:nvPr>
            <p:ph idx="1"/>
          </p:nvPr>
        </p:nvSpPr>
        <p:spPr>
          <a:xfrm>
            <a:off x="838200" y="1929384"/>
            <a:ext cx="10515600" cy="4251960"/>
          </a:xfrm>
        </p:spPr>
        <p:txBody>
          <a:bodyPr>
            <a:normAutofit fontScale="55000" lnSpcReduction="20000"/>
          </a:bodyPr>
          <a:lstStyle/>
          <a:p>
            <a:pPr fontAlgn="base"/>
            <a:r>
              <a:rPr lang="en-GB" sz="4800" dirty="0"/>
              <a:t>Attempts to correct Eurocentrism</a:t>
            </a:r>
          </a:p>
          <a:p>
            <a:pPr fontAlgn="base"/>
            <a:r>
              <a:rPr lang="en-GB" sz="4800" dirty="0"/>
              <a:t>Incorporation of non-Western contributions and influences e.g. Confucian writings, ancient Indian texts, Buddhist principles (Ishay, 2008)</a:t>
            </a:r>
          </a:p>
          <a:p>
            <a:pPr fontAlgn="base"/>
            <a:r>
              <a:rPr lang="en-GB" sz="4800" dirty="0"/>
              <a:t>Lauren (2011, p.2) – human rights ‘did not result from a single society, political system, culture, geographical region’</a:t>
            </a:r>
          </a:p>
          <a:p>
            <a:pPr fontAlgn="base"/>
            <a:r>
              <a:rPr lang="en-GB" sz="4800" dirty="0"/>
              <a:t>Exploration of Global South influences</a:t>
            </a:r>
          </a:p>
          <a:p>
            <a:pPr fontAlgn="base"/>
            <a:r>
              <a:rPr lang="en-GB" sz="4800" dirty="0"/>
              <a:t>Burke (2010) – impact of ‘Third World’ on human rights 1940s-60s, these member states as main catalysts for the International Covenants. </a:t>
            </a:r>
          </a:p>
          <a:p>
            <a:pPr fontAlgn="base"/>
            <a:r>
              <a:rPr lang="en-GB" sz="4800" dirty="0"/>
              <a:t>Jensen (2016)  – important of decolonisation in the 1960s innovations in human rights, especially role of Liberia and Jamaica.</a:t>
            </a:r>
          </a:p>
          <a:p>
            <a:endParaRPr lang="en-GB" sz="2200" dirty="0"/>
          </a:p>
        </p:txBody>
      </p:sp>
    </p:spTree>
    <p:extLst>
      <p:ext uri="{BB962C8B-B14F-4D97-AF65-F5344CB8AC3E}">
        <p14:creationId xmlns:p14="http://schemas.microsoft.com/office/powerpoint/2010/main" val="1499818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FE7187-0973-5716-0096-70440EF0037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A646D3-7A25-F360-D468-74FE928E8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E8011-3A4F-5F73-AC31-78E1097CAC07}"/>
              </a:ext>
            </a:extLst>
          </p:cNvPr>
          <p:cNvSpPr>
            <a:spLocks noGrp="1"/>
          </p:cNvSpPr>
          <p:nvPr>
            <p:ph type="title"/>
          </p:nvPr>
        </p:nvSpPr>
        <p:spPr>
          <a:xfrm>
            <a:off x="838200" y="365125"/>
            <a:ext cx="10515600" cy="1325563"/>
          </a:xfrm>
        </p:spPr>
        <p:txBody>
          <a:bodyPr>
            <a:normAutofit/>
          </a:bodyPr>
          <a:lstStyle/>
          <a:p>
            <a:r>
              <a:rPr lang="en-GB" sz="5400" dirty="0"/>
              <a:t>Histories of human rights</a:t>
            </a:r>
          </a:p>
        </p:txBody>
      </p:sp>
      <p:sp>
        <p:nvSpPr>
          <p:cNvPr id="10" name="sketch line">
            <a:extLst>
              <a:ext uri="{FF2B5EF4-FFF2-40B4-BE49-F238E27FC236}">
                <a16:creationId xmlns:a16="http://schemas.microsoft.com/office/drawing/2014/main" id="{A42DC31B-B9EA-AEF0-81B7-A5CAA82FC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ACC895-75F8-1B30-401B-D0607AD374A8}"/>
              </a:ext>
            </a:extLst>
          </p:cNvPr>
          <p:cNvSpPr>
            <a:spLocks noGrp="1"/>
          </p:cNvSpPr>
          <p:nvPr>
            <p:ph idx="1"/>
          </p:nvPr>
        </p:nvSpPr>
        <p:spPr>
          <a:xfrm>
            <a:off x="838200" y="1929384"/>
            <a:ext cx="10515600" cy="4251960"/>
          </a:xfrm>
        </p:spPr>
        <p:txBody>
          <a:bodyPr>
            <a:normAutofit fontScale="55000" lnSpcReduction="20000"/>
          </a:bodyPr>
          <a:lstStyle/>
          <a:p>
            <a:pPr fontAlgn="base"/>
            <a:r>
              <a:rPr lang="en-GB" sz="4800" dirty="0"/>
              <a:t>Less attention to Africa in human rights histories – though African experiences of enslavement and decolonisation clearly central (</a:t>
            </a:r>
            <a:r>
              <a:rPr lang="en-GB" sz="4800" dirty="0" err="1"/>
              <a:t>Ibhawoh</a:t>
            </a:r>
            <a:r>
              <a:rPr lang="en-GB" sz="4800" dirty="0"/>
              <a:t>, 2018)</a:t>
            </a:r>
          </a:p>
          <a:p>
            <a:pPr fontAlgn="base"/>
            <a:r>
              <a:rPr lang="en-GB" sz="4800" dirty="0" err="1"/>
              <a:t>Ibhawoh</a:t>
            </a:r>
            <a:r>
              <a:rPr lang="en-GB" sz="4800" dirty="0"/>
              <a:t> (2007): Use of human rights-like discourses in colonial rule to challenge British rule</a:t>
            </a:r>
          </a:p>
          <a:p>
            <a:pPr fontAlgn="base"/>
            <a:r>
              <a:rPr lang="en-GB" sz="4800" dirty="0"/>
              <a:t>Martinez (2011): Anti-slavery tribunals as precursors of contemporary human rights courts.</a:t>
            </a:r>
          </a:p>
          <a:p>
            <a:pPr fontAlgn="base"/>
            <a:r>
              <a:rPr lang="en-GB" sz="4800" dirty="0"/>
              <a:t>Klose (2013): British and French imperial atrocities in independence struggles in Kenya and Algeria led to improvements in human rights instruments.</a:t>
            </a:r>
          </a:p>
          <a:p>
            <a:pPr fontAlgn="base"/>
            <a:r>
              <a:rPr lang="en-GB" sz="4800" dirty="0" err="1"/>
              <a:t>Ibhawoh</a:t>
            </a:r>
            <a:r>
              <a:rPr lang="en-GB" sz="4800" dirty="0"/>
              <a:t> (2018): Development of human rights as an idea, discourse, and site of struggle on the continent.</a:t>
            </a:r>
          </a:p>
          <a:p>
            <a:endParaRPr lang="en-GB" sz="4800" dirty="0"/>
          </a:p>
          <a:p>
            <a:endParaRPr lang="en-GB" sz="2200" dirty="0"/>
          </a:p>
        </p:txBody>
      </p:sp>
    </p:spTree>
    <p:extLst>
      <p:ext uri="{BB962C8B-B14F-4D97-AF65-F5344CB8AC3E}">
        <p14:creationId xmlns:p14="http://schemas.microsoft.com/office/powerpoint/2010/main" val="2709386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748CEA-83E0-C758-77F6-A10C3B0CB27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BE9188-8715-ADF7-6B07-FE388F9F4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E080C-B66F-8FFF-2ED2-3E0315E5BFB3}"/>
              </a:ext>
            </a:extLst>
          </p:cNvPr>
          <p:cNvSpPr>
            <a:spLocks noGrp="1"/>
          </p:cNvSpPr>
          <p:nvPr>
            <p:ph type="title"/>
          </p:nvPr>
        </p:nvSpPr>
        <p:spPr>
          <a:xfrm>
            <a:off x="838200" y="365125"/>
            <a:ext cx="10515600" cy="1325563"/>
          </a:xfrm>
        </p:spPr>
        <p:txBody>
          <a:bodyPr>
            <a:normAutofit/>
          </a:bodyPr>
          <a:lstStyle/>
          <a:p>
            <a:r>
              <a:rPr lang="en-GB" sz="5400" dirty="0"/>
              <a:t>Human rights and ‘ideas of Africa’</a:t>
            </a:r>
          </a:p>
        </p:txBody>
      </p:sp>
      <p:sp>
        <p:nvSpPr>
          <p:cNvPr id="10" name="sketch line">
            <a:extLst>
              <a:ext uri="{FF2B5EF4-FFF2-40B4-BE49-F238E27FC236}">
                <a16:creationId xmlns:a16="http://schemas.microsoft.com/office/drawing/2014/main" id="{3ECEA533-545F-D231-8214-95E914F9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7DC7CC-1E69-BCF9-43E6-4A971CF1F8CB}"/>
              </a:ext>
            </a:extLst>
          </p:cNvPr>
          <p:cNvSpPr>
            <a:spLocks noGrp="1"/>
          </p:cNvSpPr>
          <p:nvPr>
            <p:ph idx="1"/>
          </p:nvPr>
        </p:nvSpPr>
        <p:spPr>
          <a:xfrm>
            <a:off x="838200" y="1929384"/>
            <a:ext cx="10515600" cy="4251960"/>
          </a:xfrm>
        </p:spPr>
        <p:txBody>
          <a:bodyPr>
            <a:normAutofit fontScale="77500" lnSpcReduction="20000"/>
          </a:bodyPr>
          <a:lstStyle/>
          <a:p>
            <a:pPr fontAlgn="base"/>
            <a:r>
              <a:rPr lang="en-GB" sz="4800" dirty="0"/>
              <a:t>Hodžić (2011): ‘human rights are not disinterested affirmations of humanity but are thickly saturated by politics’.</a:t>
            </a:r>
          </a:p>
          <a:p>
            <a:pPr fontAlgn="base"/>
            <a:r>
              <a:rPr lang="en-GB" sz="4800" dirty="0"/>
              <a:t>Narratives of Africa as a place where human rights are breached with impunity</a:t>
            </a:r>
          </a:p>
          <a:p>
            <a:pPr fontAlgn="base"/>
            <a:r>
              <a:rPr lang="en-GB" sz="4800" dirty="0"/>
              <a:t>Independent Africa - claim that African leaders who invoked right to self-determination in anti-colonial struggles abandoned human rights ideals once they assumed power? (</a:t>
            </a:r>
            <a:r>
              <a:rPr lang="en-GB" sz="4800" dirty="0" err="1"/>
              <a:t>Ibhawoh</a:t>
            </a:r>
            <a:r>
              <a:rPr lang="en-GB" sz="4800" dirty="0"/>
              <a:t>, 2018)</a:t>
            </a:r>
          </a:p>
          <a:p>
            <a:pPr fontAlgn="base"/>
            <a:endParaRPr lang="en-GB" sz="4800" dirty="0"/>
          </a:p>
          <a:p>
            <a:endParaRPr lang="en-GB" sz="2200" dirty="0"/>
          </a:p>
        </p:txBody>
      </p:sp>
    </p:spTree>
    <p:extLst>
      <p:ext uri="{BB962C8B-B14F-4D97-AF65-F5344CB8AC3E}">
        <p14:creationId xmlns:p14="http://schemas.microsoft.com/office/powerpoint/2010/main" val="1321030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D847F-78C6-8FE5-9EE2-1C58BB85E8BE}"/>
              </a:ext>
            </a:extLst>
          </p:cNvPr>
          <p:cNvSpPr>
            <a:spLocks noGrp="1"/>
          </p:cNvSpPr>
          <p:nvPr>
            <p:ph type="title"/>
          </p:nvPr>
        </p:nvSpPr>
        <p:spPr>
          <a:xfrm>
            <a:off x="572493" y="238539"/>
            <a:ext cx="11018520" cy="1434415"/>
          </a:xfrm>
        </p:spPr>
        <p:txBody>
          <a:bodyPr anchor="b">
            <a:normAutofit/>
          </a:bodyPr>
          <a:lstStyle/>
          <a:p>
            <a:r>
              <a:rPr lang="en-GB" sz="5400"/>
              <a:t>Decolonisation and human rights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826A20-B0FF-0AB5-8D9A-94E1A44AA158}"/>
              </a:ext>
            </a:extLst>
          </p:cNvPr>
          <p:cNvSpPr>
            <a:spLocks noGrp="1"/>
          </p:cNvSpPr>
          <p:nvPr>
            <p:ph idx="1"/>
          </p:nvPr>
        </p:nvSpPr>
        <p:spPr>
          <a:xfrm>
            <a:off x="572493" y="2071316"/>
            <a:ext cx="6713552" cy="4119172"/>
          </a:xfrm>
        </p:spPr>
        <p:txBody>
          <a:bodyPr anchor="t">
            <a:normAutofit/>
          </a:bodyPr>
          <a:lstStyle/>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Newly independent states: priorities anti-racism, development, self-determination. </a:t>
            </a:r>
          </a:p>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1955 African-Asian Conference at Bandung: ‘Third World’ emerges as political force. Demands included human rights – incorporated as a facet of broader anticolonial liberation movement</a:t>
            </a:r>
            <a:r>
              <a:rPr lang="en-GB" sz="2200" kern="100">
                <a:ea typeface="DengXian" panose="02010600030101010101" pitchFamily="2" charset="-122"/>
                <a:cs typeface="Arial" panose="020B0604020202020204" pitchFamily="34" charset="0"/>
              </a:rPr>
              <a:t> (Burke, 2006)</a:t>
            </a:r>
            <a:r>
              <a:rPr lang="en-GB" sz="2200" kern="100">
                <a:effectLst/>
                <a:ea typeface="DengXian" panose="02010600030101010101" pitchFamily="2" charset="-122"/>
                <a:cs typeface="Arial" panose="020B0604020202020204" pitchFamily="34" charset="0"/>
              </a:rPr>
              <a:t>.</a:t>
            </a:r>
          </a:p>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Sought to add right to self-determination to the rights established by the UDHR – hostility from European colonial powers.</a:t>
            </a:r>
          </a:p>
        </p:txBody>
      </p:sp>
      <p:pic>
        <p:nvPicPr>
          <p:cNvPr id="4" name="Picture 3">
            <a:extLst>
              <a:ext uri="{FF2B5EF4-FFF2-40B4-BE49-F238E27FC236}">
                <a16:creationId xmlns:a16="http://schemas.microsoft.com/office/drawing/2014/main" id="{D03C8EA3-7DB4-231F-D8AF-D1DAD1856088}"/>
              </a:ext>
            </a:extLst>
          </p:cNvPr>
          <p:cNvPicPr>
            <a:picLocks noChangeAspect="1"/>
          </p:cNvPicPr>
          <p:nvPr/>
        </p:nvPicPr>
        <p:blipFill>
          <a:blip r:embed="rId2"/>
          <a:srcRect l="31776" r="2012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99836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3F989F-0077-F5E4-6F7A-4E0A8983BAB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462E4-96A9-982B-F0F8-82A88C24B9B8}"/>
              </a:ext>
            </a:extLst>
          </p:cNvPr>
          <p:cNvSpPr>
            <a:spLocks noGrp="1"/>
          </p:cNvSpPr>
          <p:nvPr>
            <p:ph type="title"/>
          </p:nvPr>
        </p:nvSpPr>
        <p:spPr>
          <a:xfrm>
            <a:off x="572493" y="238539"/>
            <a:ext cx="11018520" cy="1434415"/>
          </a:xfrm>
        </p:spPr>
        <p:txBody>
          <a:bodyPr anchor="b">
            <a:normAutofit/>
          </a:bodyPr>
          <a:lstStyle/>
          <a:p>
            <a:r>
              <a:rPr lang="en-GB" sz="5400"/>
              <a:t>Decolonisation and human rights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EFCF15-C14A-4893-1D30-FA6954ABD472}"/>
              </a:ext>
            </a:extLst>
          </p:cNvPr>
          <p:cNvSpPr>
            <a:spLocks noGrp="1"/>
          </p:cNvSpPr>
          <p:nvPr>
            <p:ph idx="1"/>
          </p:nvPr>
        </p:nvSpPr>
        <p:spPr>
          <a:xfrm>
            <a:off x="572493" y="2071316"/>
            <a:ext cx="6713552" cy="4119172"/>
          </a:xfrm>
        </p:spPr>
        <p:txBody>
          <a:bodyPr anchor="t">
            <a:normAutofit/>
          </a:bodyPr>
          <a:lstStyle/>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US sought to co-opt self-determination as weapon against Soviet imperialism. </a:t>
            </a:r>
          </a:p>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rial" panose="020B0604020202020204" pitchFamily="34" charset="0"/>
              </a:rPr>
              <a:t>USSR</a:t>
            </a:r>
            <a:r>
              <a:rPr lang="en-GB" sz="2200" kern="100">
                <a:ea typeface="DengXian" panose="02010600030101010101" pitchFamily="2" charset="-122"/>
                <a:cs typeface="Arial" panose="020B0604020202020204" pitchFamily="34" charset="0"/>
              </a:rPr>
              <a:t> sought narrow definition which condemned colonialism while respecting sovereign rights. </a:t>
            </a:r>
          </a:p>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ptos" panose="020B0004020202020204" pitchFamily="34" charset="0"/>
              </a:rPr>
              <a:t>1960 Declaration on Colonialism, African and Asian states rejected both sides, refusing Soviet and Western amendments. </a:t>
            </a:r>
            <a:endParaRPr lang="en-GB" sz="2200" kern="100">
              <a:effectLst/>
              <a:ea typeface="DengXian" panose="02010600030101010101" pitchFamily="2" charset="-122"/>
              <a:cs typeface="Arial" panose="020B0604020202020204" pitchFamily="34" charset="0"/>
            </a:endParaRPr>
          </a:p>
          <a:p>
            <a:pPr marL="171450" indent="-171450">
              <a:spcBef>
                <a:spcPts val="0"/>
              </a:spcBef>
              <a:spcAft>
                <a:spcPts val="600"/>
              </a:spcAft>
              <a:buFont typeface="Arial" panose="020B0604020202020204" pitchFamily="34" charset="0"/>
              <a:buChar char="•"/>
            </a:pPr>
            <a:r>
              <a:rPr lang="en-GB" sz="2200" kern="100">
                <a:effectLst/>
                <a:ea typeface="DengXian" panose="02010600030101010101" pitchFamily="2" charset="-122"/>
                <a:cs typeface="Aptos" panose="020B0004020202020204" pitchFamily="34" charset="0"/>
              </a:rPr>
              <a:t>Growing number of newly independent countries – less need to compromise.</a:t>
            </a:r>
            <a:endParaRPr lang="en-GB" sz="2200" kern="100">
              <a:effectLst/>
              <a:ea typeface="DengXian" panose="02010600030101010101" pitchFamily="2" charset="-122"/>
              <a:cs typeface="Arial" panose="020B0604020202020204" pitchFamily="34" charset="0"/>
            </a:endParaRPr>
          </a:p>
        </p:txBody>
      </p:sp>
      <p:pic>
        <p:nvPicPr>
          <p:cNvPr id="4" name="Picture 3">
            <a:extLst>
              <a:ext uri="{FF2B5EF4-FFF2-40B4-BE49-F238E27FC236}">
                <a16:creationId xmlns:a16="http://schemas.microsoft.com/office/drawing/2014/main" id="{A3CFEE85-4B4E-BE82-ACE3-405AD3063426}"/>
              </a:ext>
            </a:extLst>
          </p:cNvPr>
          <p:cNvPicPr>
            <a:picLocks noChangeAspect="1"/>
          </p:cNvPicPr>
          <p:nvPr/>
        </p:nvPicPr>
        <p:blipFill>
          <a:blip r:embed="rId2"/>
          <a:srcRect l="31776" r="2012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579628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1E43A-F8E5-C5CF-EADA-6EF7E906F683}"/>
              </a:ext>
            </a:extLst>
          </p:cNvPr>
          <p:cNvSpPr>
            <a:spLocks noGrp="1"/>
          </p:cNvSpPr>
          <p:nvPr>
            <p:ph type="title"/>
          </p:nvPr>
        </p:nvSpPr>
        <p:spPr>
          <a:xfrm>
            <a:off x="838200" y="365125"/>
            <a:ext cx="10515600" cy="1325563"/>
          </a:xfrm>
        </p:spPr>
        <p:txBody>
          <a:bodyPr>
            <a:normAutofit/>
          </a:bodyPr>
          <a:lstStyle/>
          <a:p>
            <a:r>
              <a:rPr lang="en-GB" sz="5400"/>
              <a:t>Decolonisation and Human Rights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426D01-D2FA-7E9A-9F72-E68DB9ED9A4A}"/>
              </a:ext>
            </a:extLst>
          </p:cNvPr>
          <p:cNvSpPr>
            <a:spLocks noGrp="1"/>
          </p:cNvSpPr>
          <p:nvPr>
            <p:ph idx="1"/>
          </p:nvPr>
        </p:nvSpPr>
        <p:spPr>
          <a:xfrm>
            <a:off x="838200" y="1929384"/>
            <a:ext cx="10515600" cy="4251960"/>
          </a:xfrm>
        </p:spPr>
        <p:txBody>
          <a:bodyPr>
            <a:normAutofit fontScale="92500" lnSpcReduction="10000"/>
          </a:bodyPr>
          <a:lstStyle/>
          <a:p>
            <a:pPr marL="857250" indent="-85725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19</a:t>
            </a:r>
            <a:r>
              <a:rPr lang="en-GB" sz="3200" kern="100" dirty="0">
                <a:ea typeface="DengXian" panose="02010600030101010101" pitchFamily="2" charset="-122"/>
                <a:cs typeface="Arial" panose="020B0604020202020204" pitchFamily="34" charset="0"/>
              </a:rPr>
              <a:t>65 International Convention on the </a:t>
            </a:r>
            <a:r>
              <a:rPr lang="en-GB" sz="3200" kern="100" dirty="0">
                <a:effectLst/>
                <a:ea typeface="DengXian" panose="02010600030101010101" pitchFamily="2" charset="-122"/>
                <a:cs typeface="Arial" panose="020B0604020202020204" pitchFamily="34" charset="0"/>
              </a:rPr>
              <a:t>Elimination of Racial Discrimination included optional petition system. Precedent strengthened the case for optional inclusion in 1966 ICCPR (Keys and Burke, 2013)</a:t>
            </a:r>
          </a:p>
          <a:p>
            <a:pPr marL="857250" indent="-85725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ICERD: states could opt in to jurisdiction of  Committee on the Elimination of Racial Discrimination (CERD).</a:t>
            </a:r>
          </a:p>
          <a:p>
            <a:pPr marL="857250" indent="-857250">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CERD </a:t>
            </a:r>
            <a:r>
              <a:rPr lang="en-GB" sz="3200" kern="100" dirty="0">
                <a:effectLst/>
                <a:ea typeface="DengXian" panose="02010600030101010101" pitchFamily="2" charset="-122"/>
                <a:cs typeface="Arial" panose="020B0604020202020204" pitchFamily="34" charset="0"/>
              </a:rPr>
              <a:t>could investigate complaints of individuals once all domestic remedies had been exhausted. Similar monitoring and investigation functions granted to committees on colonialism and apartheid (</a:t>
            </a:r>
            <a:r>
              <a:rPr lang="en-GB" sz="3200" kern="100" dirty="0" err="1">
                <a:effectLst/>
                <a:ea typeface="DengXian" panose="02010600030101010101" pitchFamily="2" charset="-122"/>
                <a:cs typeface="Arial" panose="020B0604020202020204" pitchFamily="34" charset="0"/>
              </a:rPr>
              <a:t>Zuidwijk</a:t>
            </a:r>
            <a:r>
              <a:rPr lang="en-GB" sz="3200" kern="100" dirty="0">
                <a:effectLst/>
                <a:ea typeface="DengXian" panose="02010600030101010101" pitchFamily="2" charset="-122"/>
                <a:cs typeface="Arial" panose="020B0604020202020204" pitchFamily="34" charset="0"/>
              </a:rPr>
              <a:t>, 1982)</a:t>
            </a:r>
          </a:p>
          <a:p>
            <a:endParaRPr lang="en-GB" sz="2200" dirty="0"/>
          </a:p>
        </p:txBody>
      </p:sp>
    </p:spTree>
    <p:extLst>
      <p:ext uri="{BB962C8B-B14F-4D97-AF65-F5344CB8AC3E}">
        <p14:creationId xmlns:p14="http://schemas.microsoft.com/office/powerpoint/2010/main" val="1068154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86F8F3-F34D-E869-D5BF-B516977CB71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62A628-E3E9-6A37-B82B-E8DBDCDA2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B6CEB-8FAA-43E0-0806-081FEDABE27F}"/>
              </a:ext>
            </a:extLst>
          </p:cNvPr>
          <p:cNvSpPr>
            <a:spLocks noGrp="1"/>
          </p:cNvSpPr>
          <p:nvPr>
            <p:ph type="title"/>
          </p:nvPr>
        </p:nvSpPr>
        <p:spPr>
          <a:xfrm>
            <a:off x="838200" y="365125"/>
            <a:ext cx="10515600" cy="1325563"/>
          </a:xfrm>
        </p:spPr>
        <p:txBody>
          <a:bodyPr>
            <a:normAutofit/>
          </a:bodyPr>
          <a:lstStyle/>
          <a:p>
            <a:r>
              <a:rPr lang="en-GB" sz="5400"/>
              <a:t>Decolonisation and Human Rights</a:t>
            </a:r>
          </a:p>
        </p:txBody>
      </p:sp>
      <p:sp>
        <p:nvSpPr>
          <p:cNvPr id="10" name="sketch line">
            <a:extLst>
              <a:ext uri="{FF2B5EF4-FFF2-40B4-BE49-F238E27FC236}">
                <a16:creationId xmlns:a16="http://schemas.microsoft.com/office/drawing/2014/main" id="{8171572F-01E3-9D19-494E-235088F7B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0CDA57-775E-2D22-BBFC-598FB999E53D}"/>
              </a:ext>
            </a:extLst>
          </p:cNvPr>
          <p:cNvSpPr>
            <a:spLocks noGrp="1"/>
          </p:cNvSpPr>
          <p:nvPr>
            <p:ph idx="1"/>
          </p:nvPr>
        </p:nvSpPr>
        <p:spPr>
          <a:xfrm>
            <a:off x="838200" y="1929384"/>
            <a:ext cx="10515600" cy="4251960"/>
          </a:xfrm>
        </p:spPr>
        <p:txBody>
          <a:bodyPr>
            <a:normAutofit/>
          </a:bodyPr>
          <a:lstStyle/>
          <a:p>
            <a:pPr marL="857250" indent="-857250">
              <a:spcBef>
                <a:spcPts val="0"/>
              </a:spcBef>
              <a:spcAft>
                <a:spcPts val="0"/>
              </a:spcAft>
              <a:buFont typeface="Arial" panose="020B0604020202020204" pitchFamily="34" charset="0"/>
              <a:buChar char="•"/>
            </a:pPr>
            <a:r>
              <a:rPr lang="en-GB" sz="3600" kern="100" dirty="0">
                <a:effectLst/>
                <a:ea typeface="DengXian" panose="02010600030101010101" pitchFamily="2" charset="-122"/>
                <a:cs typeface="Arial" panose="020B0604020202020204" pitchFamily="34" charset="0"/>
              </a:rPr>
              <a:t>But petitioning limited – CERD didn’t hear first petition until 1984, didn’t issue first ruling until 1988. Only a small number of states opted into the jurisdiction (Keys and Burke, 2013)</a:t>
            </a:r>
          </a:p>
          <a:p>
            <a:pPr marL="857250" indent="-857250">
              <a:spcBef>
                <a:spcPts val="0"/>
              </a:spcBef>
              <a:spcAft>
                <a:spcPts val="0"/>
              </a:spcAft>
              <a:buFont typeface="Arial" panose="020B0604020202020204" pitchFamily="34" charset="0"/>
              <a:buChar char="•"/>
            </a:pPr>
            <a:r>
              <a:rPr lang="en-GB" sz="3600" kern="100" dirty="0">
                <a:effectLst/>
                <a:ea typeface="DengXian" panose="02010600030101010101" pitchFamily="2" charset="-122"/>
                <a:cs typeface="Arial" panose="020B0604020202020204" pitchFamily="34" charset="0"/>
              </a:rPr>
              <a:t>1968 Nigeria spoke for petition procedure while committing human rights abuses against secessionist Biafra. </a:t>
            </a:r>
          </a:p>
          <a:p>
            <a:endParaRPr lang="en-GB" sz="2200" dirty="0"/>
          </a:p>
        </p:txBody>
      </p:sp>
    </p:spTree>
    <p:extLst>
      <p:ext uri="{BB962C8B-B14F-4D97-AF65-F5344CB8AC3E}">
        <p14:creationId xmlns:p14="http://schemas.microsoft.com/office/powerpoint/2010/main" val="2312761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E2EF9-D5AE-5A07-81D6-FF9579EED5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01FE62-2839-64DC-E078-54D9B158D0B2}"/>
              </a:ext>
            </a:extLst>
          </p:cNvPr>
          <p:cNvSpPr>
            <a:spLocks noGrp="1"/>
          </p:cNvSpPr>
          <p:nvPr>
            <p:ph type="title"/>
          </p:nvPr>
        </p:nvSpPr>
        <p:spPr/>
        <p:txBody>
          <a:bodyPr/>
          <a:lstStyle/>
          <a:p>
            <a:r>
              <a:rPr lang="en-GB" dirty="0"/>
              <a:t>Africa and Human Rights</a:t>
            </a:r>
          </a:p>
        </p:txBody>
      </p:sp>
      <p:sp>
        <p:nvSpPr>
          <p:cNvPr id="3" name="Content Placeholder 2">
            <a:extLst>
              <a:ext uri="{FF2B5EF4-FFF2-40B4-BE49-F238E27FC236}">
                <a16:creationId xmlns:a16="http://schemas.microsoft.com/office/drawing/2014/main" id="{15907E6D-8FB1-90CB-2D8F-DFCA7011C9A7}"/>
              </a:ext>
            </a:extLst>
          </p:cNvPr>
          <p:cNvSpPr>
            <a:spLocks noGrp="1"/>
          </p:cNvSpPr>
          <p:nvPr>
            <p:ph idx="1"/>
          </p:nvPr>
        </p:nvSpPr>
        <p:spPr/>
        <p:txBody>
          <a:bodyPr>
            <a:noAutofit/>
          </a:bodyPr>
          <a:lstStyle/>
          <a:p>
            <a:r>
              <a:rPr lang="en-GB" dirty="0"/>
              <a:t>Indigenous humanism as expressed in moral principles and cultural practices that affirm human dignity and promote individual and collective liberties.</a:t>
            </a:r>
          </a:p>
          <a:p>
            <a:r>
              <a:rPr lang="en-GB" dirty="0"/>
              <a:t>Early African humanist traditions have been invoked in contemporary human rights discourse </a:t>
            </a:r>
          </a:p>
          <a:p>
            <a:r>
              <a:rPr lang="en-GB" dirty="0"/>
              <a:t>Anti-slavery rights discourses and struggles  - place of antislavery in development of ideas about human rights in/about Africa. </a:t>
            </a:r>
          </a:p>
          <a:p>
            <a:r>
              <a:rPr lang="en-GB" dirty="0"/>
              <a:t>Links between antislavery and human rights in context of abolitionism as organized socio- political movement, and role of Africans within it. </a:t>
            </a:r>
          </a:p>
        </p:txBody>
      </p:sp>
    </p:spTree>
    <p:extLst>
      <p:ext uri="{BB962C8B-B14F-4D97-AF65-F5344CB8AC3E}">
        <p14:creationId xmlns:p14="http://schemas.microsoft.com/office/powerpoint/2010/main" val="1450120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CFEC2-146C-3BAF-1184-5D8669ECD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A6FA11-40FF-F50D-18D8-364190A1ABFB}"/>
              </a:ext>
            </a:extLst>
          </p:cNvPr>
          <p:cNvSpPr>
            <a:spLocks noGrp="1"/>
          </p:cNvSpPr>
          <p:nvPr>
            <p:ph type="title"/>
          </p:nvPr>
        </p:nvSpPr>
        <p:spPr/>
        <p:txBody>
          <a:bodyPr/>
          <a:lstStyle/>
          <a:p>
            <a:r>
              <a:rPr lang="en-GB" dirty="0"/>
              <a:t>Africa and Human Rights</a:t>
            </a:r>
          </a:p>
        </p:txBody>
      </p:sp>
      <p:sp>
        <p:nvSpPr>
          <p:cNvPr id="3" name="Content Placeholder 2">
            <a:extLst>
              <a:ext uri="{FF2B5EF4-FFF2-40B4-BE49-F238E27FC236}">
                <a16:creationId xmlns:a16="http://schemas.microsoft.com/office/drawing/2014/main" id="{77A4E6D9-9D70-B2B0-9ABB-6578BA7F8620}"/>
              </a:ext>
            </a:extLst>
          </p:cNvPr>
          <p:cNvSpPr>
            <a:spLocks noGrp="1"/>
          </p:cNvSpPr>
          <p:nvPr>
            <p:ph idx="1"/>
          </p:nvPr>
        </p:nvSpPr>
        <p:spPr/>
        <p:txBody>
          <a:bodyPr>
            <a:noAutofit/>
          </a:bodyPr>
          <a:lstStyle/>
          <a:p>
            <a:r>
              <a:rPr lang="en-GB" sz="2400" dirty="0"/>
              <a:t>Discourses about/struggles for human rights in colonial state – ranged from affirmations of native rights deployed to  justify and legitimize colonial rule, to human rights impacts of colonial policies and practices. </a:t>
            </a:r>
          </a:p>
          <a:p>
            <a:r>
              <a:rPr lang="en-GB" sz="2400" dirty="0"/>
              <a:t>Impact of colonial rule on understandings of rights, and how it restricted or expanded scope of liberties enjoyed by particular groups within colonial state </a:t>
            </a:r>
          </a:p>
          <a:p>
            <a:r>
              <a:rPr lang="en-GB" sz="2400" dirty="0"/>
              <a:t>Links between colonialism and human rights in anti-colonial struggles, and legacies of colonial rule on human rights – labour struggles and discourses of workers’ rights as part of economic and social rights advocacy.</a:t>
            </a:r>
          </a:p>
          <a:p>
            <a:r>
              <a:rPr lang="en-GB" sz="2400" dirty="0"/>
              <a:t>Continuing tension between local visions and interpretations of human rights, on one hand, and obligations of states under international human rights law and norms, on the other.</a:t>
            </a:r>
          </a:p>
        </p:txBody>
      </p:sp>
    </p:spTree>
    <p:extLst>
      <p:ext uri="{BB962C8B-B14F-4D97-AF65-F5344CB8AC3E}">
        <p14:creationId xmlns:p14="http://schemas.microsoft.com/office/powerpoint/2010/main" val="1706799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BCEF2-D287-81AA-07F4-7044D222FE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4BC1F5-E923-D8D3-CFA3-088B6E2EE1EE}"/>
              </a:ext>
            </a:extLst>
          </p:cNvPr>
          <p:cNvSpPr>
            <a:spLocks noGrp="1"/>
          </p:cNvSpPr>
          <p:nvPr>
            <p:ph type="title"/>
          </p:nvPr>
        </p:nvSpPr>
        <p:spPr/>
        <p:txBody>
          <a:bodyPr/>
          <a:lstStyle/>
          <a:p>
            <a:r>
              <a:rPr lang="en-GB" dirty="0"/>
              <a:t>Africa and Human Rights</a:t>
            </a:r>
          </a:p>
        </p:txBody>
      </p:sp>
      <p:sp>
        <p:nvSpPr>
          <p:cNvPr id="3" name="Content Placeholder 2">
            <a:extLst>
              <a:ext uri="{FF2B5EF4-FFF2-40B4-BE49-F238E27FC236}">
                <a16:creationId xmlns:a16="http://schemas.microsoft.com/office/drawing/2014/main" id="{8B575EF1-6F30-B00E-EA60-AB5F2299709B}"/>
              </a:ext>
            </a:extLst>
          </p:cNvPr>
          <p:cNvSpPr>
            <a:spLocks noGrp="1"/>
          </p:cNvSpPr>
          <p:nvPr>
            <p:ph idx="1"/>
          </p:nvPr>
        </p:nvSpPr>
        <p:spPr/>
        <p:txBody>
          <a:bodyPr>
            <a:noAutofit/>
          </a:bodyPr>
          <a:lstStyle/>
          <a:p>
            <a:r>
              <a:rPr lang="en-GB" dirty="0"/>
              <a:t>National and cultural relativism</a:t>
            </a:r>
          </a:p>
          <a:p>
            <a:r>
              <a:rPr lang="en-GB" dirty="0"/>
              <a:t>Questioning universal claims </a:t>
            </a:r>
          </a:p>
          <a:p>
            <a:r>
              <a:rPr lang="en-GB" dirty="0"/>
              <a:t>e.g. arguments for African and other non-Western values in conceptualising or interpreting human rights. </a:t>
            </a:r>
          </a:p>
          <a:p>
            <a:r>
              <a:rPr lang="en-GB" dirty="0"/>
              <a:t>Arguments for African concept of human rights, founded on communitarian values, distinct from Western traditions based on individualism.</a:t>
            </a:r>
          </a:p>
        </p:txBody>
      </p:sp>
    </p:spTree>
    <p:extLst>
      <p:ext uri="{BB962C8B-B14F-4D97-AF65-F5344CB8AC3E}">
        <p14:creationId xmlns:p14="http://schemas.microsoft.com/office/powerpoint/2010/main" val="3987513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0E202-F4C9-9F3A-3346-DC105086BFF7}"/>
              </a:ext>
            </a:extLst>
          </p:cNvPr>
          <p:cNvSpPr>
            <a:spLocks noGrp="1"/>
          </p:cNvSpPr>
          <p:nvPr>
            <p:ph type="title"/>
          </p:nvPr>
        </p:nvSpPr>
        <p:spPr>
          <a:xfrm>
            <a:off x="838200" y="365125"/>
            <a:ext cx="10515600" cy="1325563"/>
          </a:xfrm>
        </p:spPr>
        <p:txBody>
          <a:bodyPr>
            <a:normAutofit/>
          </a:bodyPr>
          <a:lstStyle/>
          <a:p>
            <a:r>
              <a:rPr lang="en-GB" sz="5400"/>
              <a:t>Human rights and colonialism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B81715-906E-C1B8-0AB8-FE8BB80BD8D7}"/>
              </a:ext>
            </a:extLst>
          </p:cNvPr>
          <p:cNvSpPr>
            <a:spLocks noGrp="1"/>
          </p:cNvSpPr>
          <p:nvPr>
            <p:ph idx="1"/>
          </p:nvPr>
        </p:nvSpPr>
        <p:spPr>
          <a:xfrm>
            <a:off x="838200" y="1929384"/>
            <a:ext cx="10515600" cy="4251960"/>
          </a:xfrm>
        </p:spPr>
        <p:txBody>
          <a:bodyPr>
            <a:normAutofit/>
          </a:bodyPr>
          <a:lstStyle/>
          <a:p>
            <a:r>
              <a:rPr lang="en-GB" sz="2200" dirty="0"/>
              <a:t>Growing use of language of human rights in post-WWII period, especially around the drafting of the UDHR</a:t>
            </a:r>
          </a:p>
          <a:p>
            <a:r>
              <a:rPr lang="en-GB" sz="2200" dirty="0"/>
              <a:t>Debates over suitability of application to non-Western contexts emerged (and continue) – ‘rights’ versus ‘culture’ debates (</a:t>
            </a:r>
            <a:r>
              <a:rPr lang="en-GB" sz="2200" dirty="0" err="1"/>
              <a:t>Chanock</a:t>
            </a:r>
            <a:r>
              <a:rPr lang="en-GB" sz="2200" dirty="0"/>
              <a:t>, 2000)</a:t>
            </a:r>
          </a:p>
          <a:p>
            <a:r>
              <a:rPr lang="en-GB" sz="2200" dirty="0" err="1"/>
              <a:t>Morsink</a:t>
            </a:r>
            <a:r>
              <a:rPr lang="en-GB" sz="2200" dirty="0"/>
              <a:t> (1999) and Howard-Hassman (1986): debates over applying the proposed UDHR to the colonies were contentious.</a:t>
            </a:r>
          </a:p>
          <a:p>
            <a:r>
              <a:rPr lang="en-GB" sz="2200" dirty="0"/>
              <a:t>Cold War geopolitical power dynamics underpinned many discussions of rights at the UN (Foot, 2010; </a:t>
            </a:r>
            <a:r>
              <a:rPr lang="en-GB" sz="2200" dirty="0" err="1"/>
              <a:t>Dezalay</a:t>
            </a:r>
            <a:r>
              <a:rPr lang="en-GB" sz="2200" dirty="0"/>
              <a:t> and Garth, 2006).</a:t>
            </a:r>
          </a:p>
          <a:p>
            <a:r>
              <a:rPr lang="en-GB" sz="2200" dirty="0"/>
              <a:t>The rights of women and children were a key battleground on which such power struggles played out (Keyse, 2022)</a:t>
            </a:r>
          </a:p>
        </p:txBody>
      </p:sp>
    </p:spTree>
    <p:extLst>
      <p:ext uri="{BB962C8B-B14F-4D97-AF65-F5344CB8AC3E}">
        <p14:creationId xmlns:p14="http://schemas.microsoft.com/office/powerpoint/2010/main" val="2559318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EED9-B6AC-6D71-32C9-3B4F3FE4EB2A}"/>
              </a:ext>
            </a:extLst>
          </p:cNvPr>
          <p:cNvSpPr>
            <a:spLocks noGrp="1"/>
          </p:cNvSpPr>
          <p:nvPr>
            <p:ph type="title"/>
          </p:nvPr>
        </p:nvSpPr>
        <p:spPr/>
        <p:txBody>
          <a:bodyPr/>
          <a:lstStyle/>
          <a:p>
            <a:r>
              <a:rPr lang="en-GB" dirty="0"/>
              <a:t>Human rights and the African context</a:t>
            </a:r>
          </a:p>
        </p:txBody>
      </p:sp>
      <p:sp>
        <p:nvSpPr>
          <p:cNvPr id="3" name="Content Placeholder 2">
            <a:extLst>
              <a:ext uri="{FF2B5EF4-FFF2-40B4-BE49-F238E27FC236}">
                <a16:creationId xmlns:a16="http://schemas.microsoft.com/office/drawing/2014/main" id="{22B5C74D-5C43-A993-CFC9-E07DE7E0746A}"/>
              </a:ext>
            </a:extLst>
          </p:cNvPr>
          <p:cNvSpPr>
            <a:spLocks noGrp="1"/>
          </p:cNvSpPr>
          <p:nvPr>
            <p:ph idx="1"/>
          </p:nvPr>
        </p:nvSpPr>
        <p:spPr/>
        <p:txBody>
          <a:bodyPr>
            <a:normAutofit fontScale="25000" lnSpcReduction="20000"/>
          </a:bodyPr>
          <a:lstStyle/>
          <a:p>
            <a:r>
              <a:rPr lang="en-GB" sz="6400" dirty="0"/>
              <a:t>Anti-colonial activists sceptical of transformative potential of UN human rights agenda – affirming rights of all humans but drawn up in discussions dominated by colonial powers. </a:t>
            </a:r>
          </a:p>
          <a:p>
            <a:r>
              <a:rPr lang="en-GB" sz="6400" dirty="0"/>
              <a:t>But UDHR a useful moral tool/language for anti-colonial struggles – UDHR in 1948 and European Convention on Human Rights in 1950</a:t>
            </a:r>
          </a:p>
          <a:p>
            <a:r>
              <a:rPr lang="en-GB" sz="6400" dirty="0"/>
              <a:t>Postwar vision of human rights – prioritised individual liberties over collective rights of peoples. Also prioritised civil and political liberties over economic, social, and cultural rights.</a:t>
            </a:r>
          </a:p>
          <a:p>
            <a:r>
              <a:rPr lang="en-GB" sz="6400" dirty="0" err="1"/>
              <a:t>Dcolonisation</a:t>
            </a:r>
            <a:r>
              <a:rPr lang="en-GB" sz="6400" dirty="0"/>
              <a:t> and Cold War – this vision of human rights challenged and expanded in 50s/60s with entry of more newly independent nations in the UN.</a:t>
            </a:r>
          </a:p>
          <a:p>
            <a:r>
              <a:rPr lang="en-GB" sz="6400" dirty="0"/>
              <a:t>Newly independent states, including African countries, pushed for expansion of human rights to include economic and social rights, collective right to self-determination and solidarity right to development (</a:t>
            </a:r>
            <a:r>
              <a:rPr lang="en-GB" sz="6400" dirty="0" err="1"/>
              <a:t>Ibhawoh</a:t>
            </a:r>
            <a:r>
              <a:rPr lang="en-GB" sz="6400" dirty="0"/>
              <a:t>, 2018)</a:t>
            </a:r>
          </a:p>
          <a:p>
            <a:r>
              <a:rPr lang="en-GB" sz="6400" dirty="0"/>
              <a:t>Not just individual civil and political entitlements against state, but also collective social and economic entitlements. </a:t>
            </a:r>
          </a:p>
          <a:p>
            <a:r>
              <a:rPr lang="en-GB" sz="6400" dirty="0"/>
              <a:t>Not consensus – contested.</a:t>
            </a:r>
          </a:p>
          <a:p>
            <a:endParaRPr lang="en-GB" dirty="0"/>
          </a:p>
        </p:txBody>
      </p:sp>
    </p:spTree>
    <p:extLst>
      <p:ext uri="{BB962C8B-B14F-4D97-AF65-F5344CB8AC3E}">
        <p14:creationId xmlns:p14="http://schemas.microsoft.com/office/powerpoint/2010/main" val="35156766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73BED-75A2-F9CD-2685-DAEA286C86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DECD9-DDC6-6C40-80B7-AFC333A345EF}"/>
              </a:ext>
            </a:extLst>
          </p:cNvPr>
          <p:cNvSpPr>
            <a:spLocks noGrp="1"/>
          </p:cNvSpPr>
          <p:nvPr>
            <p:ph type="title"/>
          </p:nvPr>
        </p:nvSpPr>
        <p:spPr/>
        <p:txBody>
          <a:bodyPr/>
          <a:lstStyle/>
          <a:p>
            <a:r>
              <a:rPr lang="en-GB" dirty="0"/>
              <a:t>Human rights and the African context</a:t>
            </a:r>
          </a:p>
        </p:txBody>
      </p:sp>
      <p:sp>
        <p:nvSpPr>
          <p:cNvPr id="3" name="Content Placeholder 2">
            <a:extLst>
              <a:ext uri="{FF2B5EF4-FFF2-40B4-BE49-F238E27FC236}">
                <a16:creationId xmlns:a16="http://schemas.microsoft.com/office/drawing/2014/main" id="{84BE2E8A-FD2B-8F42-7438-A5DC16B45411}"/>
              </a:ext>
            </a:extLst>
          </p:cNvPr>
          <p:cNvSpPr>
            <a:spLocks noGrp="1"/>
          </p:cNvSpPr>
          <p:nvPr>
            <p:ph idx="1"/>
          </p:nvPr>
        </p:nvSpPr>
        <p:spPr/>
        <p:txBody>
          <a:bodyPr>
            <a:normAutofit fontScale="32500" lnSpcReduction="20000"/>
          </a:bodyPr>
          <a:lstStyle/>
          <a:p>
            <a:r>
              <a:rPr lang="en-GB" sz="6400" dirty="0"/>
              <a:t>Argument that anti-colonial activists in Africa didn’t often reference ‘human rights’ in their writings (Eckel, 2010)</a:t>
            </a:r>
          </a:p>
          <a:p>
            <a:r>
              <a:rPr lang="en-GB" sz="6400" dirty="0"/>
              <a:t>They did speak of </a:t>
            </a:r>
            <a:r>
              <a:rPr lang="en-GB" sz="6400" i="1" dirty="0"/>
              <a:t>uhuru </a:t>
            </a:r>
            <a:r>
              <a:rPr lang="en-GB" sz="6400" dirty="0"/>
              <a:t>– linking it to Atlantic Charter, equality of peoples and races, and debates about fundamental freedoms at the UN (</a:t>
            </a:r>
            <a:r>
              <a:rPr lang="en-GB" sz="6400" dirty="0" err="1"/>
              <a:t>Ibhawoh</a:t>
            </a:r>
            <a:r>
              <a:rPr lang="en-GB" sz="6400" dirty="0"/>
              <a:t>, 2018).</a:t>
            </a:r>
          </a:p>
          <a:p>
            <a:r>
              <a:rPr lang="en-GB" sz="6400" dirty="0"/>
              <a:t>Issa Shivji (1989): discourse about human rights in Africa constitutes an ideology of domination that reflects an “imperialist world outlook” – tends to focus on violations of human rights by African leaders, overlooking deeper historical contexts and broader global socio-economic forces.</a:t>
            </a:r>
          </a:p>
          <a:p>
            <a:r>
              <a:rPr lang="en-GB" sz="6400" dirty="0"/>
              <a:t>Focus on individual-centred and state-centred rights reinforces this.</a:t>
            </a:r>
          </a:p>
          <a:p>
            <a:r>
              <a:rPr lang="en-GB" sz="6400" dirty="0"/>
              <a:t>Shivji calls for historically situated discourse of human rights that legitimizes and mobilizes collective action and the struggles of the people.</a:t>
            </a:r>
          </a:p>
          <a:p>
            <a:endParaRPr lang="en-GB" dirty="0"/>
          </a:p>
        </p:txBody>
      </p:sp>
    </p:spTree>
    <p:extLst>
      <p:ext uri="{BB962C8B-B14F-4D97-AF65-F5344CB8AC3E}">
        <p14:creationId xmlns:p14="http://schemas.microsoft.com/office/powerpoint/2010/main" val="1407506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B70FC-ACD9-E942-BF9C-14C6C421E4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A5C352-684A-2FAD-EA00-6EAA4AF717AA}"/>
              </a:ext>
            </a:extLst>
          </p:cNvPr>
          <p:cNvSpPr>
            <a:spLocks noGrp="1"/>
          </p:cNvSpPr>
          <p:nvPr>
            <p:ph type="title"/>
          </p:nvPr>
        </p:nvSpPr>
        <p:spPr/>
        <p:txBody>
          <a:bodyPr/>
          <a:lstStyle/>
          <a:p>
            <a:r>
              <a:rPr lang="en-GB" dirty="0"/>
              <a:t>Human rights and the African context</a:t>
            </a:r>
          </a:p>
        </p:txBody>
      </p:sp>
      <p:sp>
        <p:nvSpPr>
          <p:cNvPr id="3" name="Content Placeholder 2">
            <a:extLst>
              <a:ext uri="{FF2B5EF4-FFF2-40B4-BE49-F238E27FC236}">
                <a16:creationId xmlns:a16="http://schemas.microsoft.com/office/drawing/2014/main" id="{730AE29E-155F-BEA0-BC41-866EC3666F53}"/>
              </a:ext>
            </a:extLst>
          </p:cNvPr>
          <p:cNvSpPr>
            <a:spLocks noGrp="1"/>
          </p:cNvSpPr>
          <p:nvPr>
            <p:ph idx="1"/>
          </p:nvPr>
        </p:nvSpPr>
        <p:spPr/>
        <p:txBody>
          <a:bodyPr>
            <a:normAutofit fontScale="55000" lnSpcReduction="20000"/>
          </a:bodyPr>
          <a:lstStyle/>
          <a:p>
            <a:r>
              <a:rPr lang="en-GB" sz="6400" dirty="0"/>
              <a:t>Mutua (2002): connections between colonial conquest of Africa and spread of mission Christianity in C19th, and modern human rights movement – ‘savages, victims and saviours’.</a:t>
            </a:r>
          </a:p>
          <a:p>
            <a:r>
              <a:rPr lang="en-GB" sz="6400" dirty="0"/>
              <a:t>Non-Western societies as either ‘savages’ (despotic governments or repressive traditional authorities) or ‘victims’ (minorities, women, oppressed groups).</a:t>
            </a:r>
          </a:p>
          <a:p>
            <a:r>
              <a:rPr lang="en-GB" sz="6400" dirty="0"/>
              <a:t>West as ‘saviours’ saving ‘victims’ from ‘savages’</a:t>
            </a:r>
          </a:p>
          <a:p>
            <a:endParaRPr lang="en-GB" dirty="0"/>
          </a:p>
        </p:txBody>
      </p:sp>
    </p:spTree>
    <p:extLst>
      <p:ext uri="{BB962C8B-B14F-4D97-AF65-F5344CB8AC3E}">
        <p14:creationId xmlns:p14="http://schemas.microsoft.com/office/powerpoint/2010/main" val="1650553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DC55-5F2C-2669-65DE-5851357E0443}"/>
              </a:ext>
            </a:extLst>
          </p:cNvPr>
          <p:cNvSpPr>
            <a:spLocks noGrp="1"/>
          </p:cNvSpPr>
          <p:nvPr>
            <p:ph type="title"/>
          </p:nvPr>
        </p:nvSpPr>
        <p:spPr/>
        <p:txBody>
          <a:bodyPr/>
          <a:lstStyle/>
          <a:p>
            <a:r>
              <a:rPr lang="en-GB" dirty="0"/>
              <a:t>The Banjul Charter</a:t>
            </a:r>
          </a:p>
        </p:txBody>
      </p:sp>
      <p:sp>
        <p:nvSpPr>
          <p:cNvPr id="3" name="Content Placeholder 2">
            <a:extLst>
              <a:ext uri="{FF2B5EF4-FFF2-40B4-BE49-F238E27FC236}">
                <a16:creationId xmlns:a16="http://schemas.microsoft.com/office/drawing/2014/main" id="{E85797C7-A37F-53A0-B579-416253582BC5}"/>
              </a:ext>
            </a:extLst>
          </p:cNvPr>
          <p:cNvSpPr>
            <a:spLocks noGrp="1"/>
          </p:cNvSpPr>
          <p:nvPr>
            <p:ph idx="1"/>
          </p:nvPr>
        </p:nvSpPr>
        <p:spPr/>
        <p:txBody>
          <a:bodyPr/>
          <a:lstStyle/>
          <a:p>
            <a:r>
              <a:rPr lang="en-GB" dirty="0"/>
              <a:t>The African Charter on Human and Peoples' Rights (also known as the Banjul Charter) </a:t>
            </a:r>
          </a:p>
          <a:p>
            <a:r>
              <a:rPr lang="en-GB" dirty="0"/>
              <a:t>Drafted in 1981 and enforced in 1986</a:t>
            </a:r>
          </a:p>
          <a:p>
            <a:r>
              <a:rPr lang="en-GB" dirty="0"/>
              <a:t>Designed to reflect African historical experiences and values by blending universal human rights with collective "peoples'" rights and individual duties</a:t>
            </a:r>
          </a:p>
        </p:txBody>
      </p:sp>
    </p:spTree>
    <p:extLst>
      <p:ext uri="{BB962C8B-B14F-4D97-AF65-F5344CB8AC3E}">
        <p14:creationId xmlns:p14="http://schemas.microsoft.com/office/powerpoint/2010/main" val="127681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4B746C-914F-E7FB-994D-D7F88A19302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2F9ABE-1906-71A8-ADE4-AFD1F05F0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0DE8B-DEEE-12B2-5396-639F20C91BF2}"/>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40EF2E1B-59AF-5BCF-A49F-31F7C070E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118234-082C-0196-6C27-7CD35637D143}"/>
              </a:ext>
            </a:extLst>
          </p:cNvPr>
          <p:cNvSpPr>
            <a:spLocks noGrp="1"/>
          </p:cNvSpPr>
          <p:nvPr>
            <p:ph idx="1"/>
          </p:nvPr>
        </p:nvSpPr>
        <p:spPr>
          <a:xfrm>
            <a:off x="838200" y="1929384"/>
            <a:ext cx="10515600" cy="4251960"/>
          </a:xfrm>
        </p:spPr>
        <p:txBody>
          <a:bodyPr>
            <a:noAutofit/>
          </a:bodyPr>
          <a:lstStyle/>
          <a:p>
            <a:r>
              <a:rPr lang="en-GB" dirty="0"/>
              <a:t>Theo R. G. van Banning, </a:t>
            </a:r>
            <a:r>
              <a:rPr lang="en-GB" i="1" dirty="0"/>
              <a:t>The Human Right to Property</a:t>
            </a:r>
            <a:r>
              <a:rPr lang="en-GB" dirty="0"/>
              <a:t> (Antwerp, 2001)</a:t>
            </a:r>
          </a:p>
          <a:p>
            <a:r>
              <a:rPr lang="en-GB" dirty="0"/>
              <a:t>Roland Burke, </a:t>
            </a:r>
            <a:r>
              <a:rPr lang="en-GB" i="1" dirty="0"/>
              <a:t>Decolonization and the Evolution of International Human Rights</a:t>
            </a:r>
            <a:r>
              <a:rPr lang="en-GB" dirty="0"/>
              <a:t> (Philadelphia, 2010)</a:t>
            </a:r>
          </a:p>
          <a:p>
            <a:r>
              <a:rPr lang="en-GB" dirty="0"/>
              <a:t>Martin </a:t>
            </a:r>
            <a:r>
              <a:rPr lang="en-GB" dirty="0" err="1"/>
              <a:t>Chanock</a:t>
            </a:r>
            <a:r>
              <a:rPr lang="en-GB" dirty="0"/>
              <a:t>, ‘“Culture” and Human Rights: Orientalizing, Occidentalizing, and Authenticity’, in Mahmood Mamdani (ed.), Beyond Rights Talk and Culture Talk: Comparative Essays on the Politics of Rights and Culture (Cape Town, 2000), pp. 15-36</a:t>
            </a:r>
          </a:p>
          <a:p>
            <a:r>
              <a:rPr lang="en-GB" dirty="0"/>
              <a:t>Rosemary Foot, ‘The Cold War and Human Rights’ in Melvyn P. Leffler and Odd Arne Westad (eds.), The Cambridge History of the Cold War (Cambridge, 2010), pp. 445-465</a:t>
            </a:r>
          </a:p>
        </p:txBody>
      </p:sp>
    </p:spTree>
    <p:extLst>
      <p:ext uri="{BB962C8B-B14F-4D97-AF65-F5344CB8AC3E}">
        <p14:creationId xmlns:p14="http://schemas.microsoft.com/office/powerpoint/2010/main" val="5795501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71CBC-067B-1174-C057-C1E0E425FB03}"/>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675DF-238D-DE28-4C7D-48A50C424845}"/>
              </a:ext>
            </a:extLst>
          </p:cNvPr>
          <p:cNvSpPr>
            <a:spLocks noGrp="1"/>
          </p:cNvSpPr>
          <p:nvPr>
            <p:ph idx="1"/>
          </p:nvPr>
        </p:nvSpPr>
        <p:spPr>
          <a:xfrm>
            <a:off x="838200" y="1929384"/>
            <a:ext cx="10515600" cy="4251960"/>
          </a:xfrm>
        </p:spPr>
        <p:txBody>
          <a:bodyPr>
            <a:noAutofit/>
          </a:bodyPr>
          <a:lstStyle/>
          <a:p>
            <a:r>
              <a:rPr lang="en-GB" dirty="0"/>
              <a:t>Yves </a:t>
            </a:r>
            <a:r>
              <a:rPr lang="en-GB" dirty="0" err="1"/>
              <a:t>Dezalay</a:t>
            </a:r>
            <a:r>
              <a:rPr lang="en-GB" dirty="0"/>
              <a:t> and Bryant Garth, ‘From the Cold War to Kosovo: The Rise and Renewal of the Field of International Human Rights’, Annual Review of Law and Social Science, 2 (2006), 231-255. .</a:t>
            </a:r>
          </a:p>
          <a:p>
            <a:r>
              <a:rPr lang="en-GB" dirty="0"/>
              <a:t>Jack Donnelly, </a:t>
            </a:r>
            <a:r>
              <a:rPr lang="en-GB" i="1" dirty="0"/>
              <a:t>Universal Human Rights in Theory and Practice,</a:t>
            </a:r>
            <a:r>
              <a:rPr lang="en-GB" dirty="0"/>
              <a:t> 3rd ed. (Ithaca, NY, 2013)</a:t>
            </a:r>
          </a:p>
          <a:p>
            <a:r>
              <a:rPr lang="en-GB" dirty="0"/>
              <a:t>Jan Eckel and Samuel </a:t>
            </a:r>
            <a:r>
              <a:rPr lang="en-GB" dirty="0" err="1"/>
              <a:t>Moyn</a:t>
            </a:r>
            <a:r>
              <a:rPr lang="en-GB" dirty="0"/>
              <a:t>, eds., </a:t>
            </a:r>
            <a:r>
              <a:rPr lang="en-GB" i="1" dirty="0"/>
              <a:t>The Breakthrough: Human Rights in the 1970s</a:t>
            </a:r>
            <a:r>
              <a:rPr lang="en-GB" dirty="0"/>
              <a:t> (Philadelphia, 2014)</a:t>
            </a:r>
          </a:p>
          <a:p>
            <a:r>
              <a:rPr lang="en-GB" dirty="0"/>
              <a:t>Jan Eckel, “Human Rights and Decolonization: New Perspectives and Open Questions,” </a:t>
            </a:r>
            <a:r>
              <a:rPr lang="en-GB" i="1" dirty="0"/>
              <a:t>Humanity: An International </a:t>
            </a:r>
            <a:r>
              <a:rPr lang="en-GB" i="1" dirty="0" err="1"/>
              <a:t>fournal</a:t>
            </a:r>
            <a:r>
              <a:rPr lang="en-GB" i="1" dirty="0"/>
              <a:t> of Human Rights, Humanitarianism, and Development </a:t>
            </a:r>
            <a:r>
              <a:rPr lang="en-GB" dirty="0"/>
              <a:t>1 (2010). </a:t>
            </a:r>
          </a:p>
          <a:p>
            <a:pPr marL="0" indent="0">
              <a:buNone/>
            </a:pPr>
            <a:endParaRPr lang="en-GB" dirty="0"/>
          </a:p>
        </p:txBody>
      </p:sp>
    </p:spTree>
    <p:extLst>
      <p:ext uri="{BB962C8B-B14F-4D97-AF65-F5344CB8AC3E}">
        <p14:creationId xmlns:p14="http://schemas.microsoft.com/office/powerpoint/2010/main" val="3882833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BC487D-9B01-D7C8-FE8F-A2ED53C82FE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439690B-113C-4653-9BAA-F7ECC8F6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BC976-BDA3-7773-72FD-96124EAA5287}"/>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94E21BA3-D941-48B1-30C0-040E49ED1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CDF50F-6491-099F-9645-57B37DC1FFA1}"/>
              </a:ext>
            </a:extLst>
          </p:cNvPr>
          <p:cNvSpPr>
            <a:spLocks noGrp="1"/>
          </p:cNvSpPr>
          <p:nvPr>
            <p:ph idx="1"/>
          </p:nvPr>
        </p:nvSpPr>
        <p:spPr>
          <a:xfrm>
            <a:off x="838200" y="1929384"/>
            <a:ext cx="10515600" cy="4251960"/>
          </a:xfrm>
        </p:spPr>
        <p:txBody>
          <a:bodyPr>
            <a:noAutofit/>
          </a:bodyPr>
          <a:lstStyle/>
          <a:p>
            <a:r>
              <a:rPr lang="en-GB" sz="2400" dirty="0"/>
              <a:t>Saida Hodžić, ‘Seduced by Information, Contaminated by Power: Women’s Rights as a Global Panopticon’, in Debra </a:t>
            </a:r>
            <a:r>
              <a:rPr lang="en-GB" sz="2400" dirty="0" err="1"/>
              <a:t>Bergoffen</a:t>
            </a:r>
            <a:r>
              <a:rPr lang="en-GB" sz="2400" dirty="0"/>
              <a:t>, Paula Ruth Gilbert, Tamara Harvey, and Connie L. McNeely (eds.), Confronting Global Gender Justice: Women’s Lives, Human Rights (Abingdon, 2011), p. 215.</a:t>
            </a:r>
          </a:p>
          <a:p>
            <a:r>
              <a:rPr lang="en-GB" sz="2400" dirty="0"/>
              <a:t>Rhoda Howard-Hassman, Human Rights in Commonwealth Africa (</a:t>
            </a:r>
            <a:r>
              <a:rPr lang="en-GB" sz="2400" dirty="0" err="1"/>
              <a:t>Totawa</a:t>
            </a:r>
            <a:r>
              <a:rPr lang="en-GB" sz="2400" dirty="0"/>
              <a:t>, NJ, 1986)</a:t>
            </a:r>
          </a:p>
          <a:p>
            <a:r>
              <a:rPr lang="en-GB" sz="2400" dirty="0"/>
              <a:t>Lynn Hunt, </a:t>
            </a:r>
            <a:r>
              <a:rPr lang="en-GB" sz="2400" i="1" dirty="0"/>
              <a:t>Inventing Human Rights: A History</a:t>
            </a:r>
            <a:r>
              <a:rPr lang="en-GB" sz="2400" dirty="0"/>
              <a:t> (London, 2007)</a:t>
            </a:r>
          </a:p>
          <a:p>
            <a:r>
              <a:rPr lang="en-GB" sz="2400" dirty="0"/>
              <a:t>Bonny </a:t>
            </a:r>
            <a:r>
              <a:rPr lang="en-GB" sz="2400" dirty="0" err="1"/>
              <a:t>Ibhawoh</a:t>
            </a:r>
            <a:r>
              <a:rPr lang="en-GB" sz="2400" dirty="0"/>
              <a:t>, </a:t>
            </a:r>
            <a:r>
              <a:rPr lang="en-GB" sz="2400" i="1" dirty="0"/>
              <a:t>Human Rights in Africa </a:t>
            </a:r>
            <a:r>
              <a:rPr lang="en-GB" sz="2400" dirty="0"/>
              <a:t>(Cambridge, 2018).</a:t>
            </a:r>
          </a:p>
          <a:p>
            <a:r>
              <a:rPr lang="en-GB" sz="2400" dirty="0"/>
              <a:t>Bonny </a:t>
            </a:r>
            <a:r>
              <a:rPr lang="en-GB" sz="2400" dirty="0" err="1"/>
              <a:t>Ibhawoh</a:t>
            </a:r>
            <a:r>
              <a:rPr lang="en-GB" sz="2400" dirty="0"/>
              <a:t>, </a:t>
            </a:r>
            <a:r>
              <a:rPr lang="en-GB" sz="2400" i="1" dirty="0"/>
              <a:t>Imperialism and Human Rights: Colonial Discourses of Rights and Liberties in African History </a:t>
            </a:r>
            <a:r>
              <a:rPr lang="en-GB" sz="2400" dirty="0"/>
              <a:t>(Albany, NY, 2007).</a:t>
            </a:r>
          </a:p>
          <a:p>
            <a:endParaRPr lang="en-GB" sz="2400" dirty="0"/>
          </a:p>
          <a:p>
            <a:endParaRPr lang="en-GB" sz="2400" dirty="0"/>
          </a:p>
          <a:p>
            <a:endParaRPr lang="en-GB" sz="4800" dirty="0"/>
          </a:p>
        </p:txBody>
      </p:sp>
    </p:spTree>
    <p:extLst>
      <p:ext uri="{BB962C8B-B14F-4D97-AF65-F5344CB8AC3E}">
        <p14:creationId xmlns:p14="http://schemas.microsoft.com/office/powerpoint/2010/main" val="1169458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824CDF-CB4E-BCE5-B377-C69063FF6B2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3FDDD1E-475F-1AE6-F188-9A88C9B1E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98CEF-0491-5BFE-62A9-C17036E0CE51}"/>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C8F58D05-BFFE-B8F7-68A3-6EE739F53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71F115-D0C9-17AD-43AD-1C6DA5C1EF74}"/>
              </a:ext>
            </a:extLst>
          </p:cNvPr>
          <p:cNvSpPr>
            <a:spLocks noGrp="1"/>
          </p:cNvSpPr>
          <p:nvPr>
            <p:ph idx="1"/>
          </p:nvPr>
        </p:nvSpPr>
        <p:spPr>
          <a:xfrm>
            <a:off x="838200" y="1929384"/>
            <a:ext cx="10515600" cy="4251960"/>
          </a:xfrm>
        </p:spPr>
        <p:txBody>
          <a:bodyPr>
            <a:noAutofit/>
          </a:bodyPr>
          <a:lstStyle/>
          <a:p>
            <a:r>
              <a:rPr lang="en-GB" dirty="0"/>
              <a:t>Michael Ignatieff, ‘Human rights as idolatry,’ in </a:t>
            </a:r>
            <a:r>
              <a:rPr lang="en-GB" i="1" dirty="0"/>
              <a:t>Human Rights as Politics and Idolatry</a:t>
            </a:r>
            <a:r>
              <a:rPr lang="en-GB" dirty="0"/>
              <a:t>, ed. Amy Gutmann (Princeton, 2001), 53–98</a:t>
            </a:r>
          </a:p>
          <a:p>
            <a:r>
              <a:rPr lang="en-GB" dirty="0"/>
              <a:t>Micheline Ishay, </a:t>
            </a:r>
            <a:r>
              <a:rPr lang="en-GB" i="1" dirty="0"/>
              <a:t>The History of Human Rights: From Ancient Times to the Globalization Era</a:t>
            </a:r>
            <a:r>
              <a:rPr lang="en-GB" dirty="0"/>
              <a:t> (Berkeley, 2008).</a:t>
            </a:r>
          </a:p>
          <a:p>
            <a:r>
              <a:rPr lang="en-GB" dirty="0"/>
              <a:t>Steven L. B. Jensen, </a:t>
            </a:r>
            <a:r>
              <a:rPr lang="en-GB" i="1" dirty="0"/>
              <a:t>The Making of International Human Rights: The 1960s, Decolonization, and the Reconstruction of Global Values</a:t>
            </a:r>
            <a:r>
              <a:rPr lang="en-GB" dirty="0"/>
              <a:t> (Cambridge, 2016).</a:t>
            </a:r>
          </a:p>
          <a:p>
            <a:r>
              <a:rPr lang="en-GB" dirty="0"/>
              <a:t>Fabian Klose, </a:t>
            </a:r>
            <a:r>
              <a:rPr lang="en-GB" i="1" dirty="0"/>
              <a:t>Human Rights in the Shadow of Colonial Violence: The Wars of Independence in Kenya and Algeria </a:t>
            </a:r>
            <a:r>
              <a:rPr lang="en-GB" dirty="0"/>
              <a:t>(Philadelphia, 2013).</a:t>
            </a:r>
          </a:p>
          <a:p>
            <a:endParaRPr lang="en-GB" dirty="0"/>
          </a:p>
          <a:p>
            <a:endParaRPr lang="en-GB" dirty="0"/>
          </a:p>
        </p:txBody>
      </p:sp>
    </p:spTree>
    <p:extLst>
      <p:ext uri="{BB962C8B-B14F-4D97-AF65-F5344CB8AC3E}">
        <p14:creationId xmlns:p14="http://schemas.microsoft.com/office/powerpoint/2010/main" val="2271143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2B43A7-C08D-9785-9F6D-E2C3506E61B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AF4310-0E86-EEDA-CBF1-53669F73F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8F560-DBAE-F6C9-3431-BC5E1CBC67FE}"/>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AF015415-4423-41EB-745A-D790C6866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A85545-BE65-9BBE-99DA-9099FC390702}"/>
              </a:ext>
            </a:extLst>
          </p:cNvPr>
          <p:cNvSpPr>
            <a:spLocks noGrp="1"/>
          </p:cNvSpPr>
          <p:nvPr>
            <p:ph idx="1"/>
          </p:nvPr>
        </p:nvSpPr>
        <p:spPr>
          <a:xfrm>
            <a:off x="838200" y="1929384"/>
            <a:ext cx="10515600" cy="4251960"/>
          </a:xfrm>
        </p:spPr>
        <p:txBody>
          <a:bodyPr>
            <a:noAutofit/>
          </a:bodyPr>
          <a:lstStyle/>
          <a:p>
            <a:r>
              <a:rPr lang="en-GB" dirty="0"/>
              <a:t>Paul Gordon Lauren, </a:t>
            </a:r>
            <a:r>
              <a:rPr lang="en-GB" i="1" dirty="0"/>
              <a:t>The Evolution of International Human Rights: Visions Seen</a:t>
            </a:r>
            <a:r>
              <a:rPr lang="en-GB" dirty="0"/>
              <a:t>, 3rd ed. (Philadelphia, 2011)</a:t>
            </a:r>
          </a:p>
          <a:p>
            <a:r>
              <a:rPr lang="en-GB" dirty="0"/>
              <a:t>Jenny Martinez, </a:t>
            </a:r>
            <a:r>
              <a:rPr lang="en-GB" i="1" dirty="0"/>
              <a:t>The Slave Trade and the Origins of International Human Rights Law </a:t>
            </a:r>
            <a:r>
              <a:rPr lang="en-GB" dirty="0"/>
              <a:t>(New York, 2011).</a:t>
            </a:r>
          </a:p>
          <a:p>
            <a:r>
              <a:rPr lang="en-GB" dirty="0"/>
              <a:t> Johannes </a:t>
            </a:r>
            <a:r>
              <a:rPr lang="en-GB" dirty="0" err="1"/>
              <a:t>Morsink</a:t>
            </a:r>
            <a:r>
              <a:rPr lang="en-GB" dirty="0"/>
              <a:t>, </a:t>
            </a:r>
            <a:r>
              <a:rPr lang="en-GB" i="1" dirty="0"/>
              <a:t>The Universal Declaration of Human Rights: Origins, Drafting, and Intent</a:t>
            </a:r>
            <a:r>
              <a:rPr lang="en-GB" dirty="0"/>
              <a:t> (Philadelphia, 1999).</a:t>
            </a:r>
          </a:p>
          <a:p>
            <a:r>
              <a:rPr lang="en-GB" dirty="0"/>
              <a:t>Makau Mutua, Human Rights: A Political and Cultural Critique (Philadelphia, 2002)</a:t>
            </a:r>
          </a:p>
        </p:txBody>
      </p:sp>
    </p:spTree>
    <p:extLst>
      <p:ext uri="{BB962C8B-B14F-4D97-AF65-F5344CB8AC3E}">
        <p14:creationId xmlns:p14="http://schemas.microsoft.com/office/powerpoint/2010/main" val="810219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481F3E-1F36-632A-A712-AA2D72C65FA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745C85-78B0-B590-E585-8900EDDF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CEB30-89F7-08E8-9703-ABB9CDC54BF7}"/>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BB767126-D249-3F72-27FE-D0931306D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B7E3A7-1180-BF93-D9C3-06D4B864446D}"/>
              </a:ext>
            </a:extLst>
          </p:cNvPr>
          <p:cNvSpPr>
            <a:spLocks noGrp="1"/>
          </p:cNvSpPr>
          <p:nvPr>
            <p:ph idx="1"/>
          </p:nvPr>
        </p:nvSpPr>
        <p:spPr>
          <a:xfrm>
            <a:off x="838200" y="1929384"/>
            <a:ext cx="10515600" cy="4251960"/>
          </a:xfrm>
        </p:spPr>
        <p:txBody>
          <a:bodyPr>
            <a:noAutofit/>
          </a:bodyPr>
          <a:lstStyle/>
          <a:p>
            <a:r>
              <a:rPr lang="en-GB" dirty="0"/>
              <a:t>Sarah Joseph, </a:t>
            </a:r>
            <a:r>
              <a:rPr lang="en-GB" i="1" dirty="0"/>
              <a:t>Blame it on the WTO? A Human Rights Critique </a:t>
            </a:r>
            <a:r>
              <a:rPr lang="en-GB" dirty="0"/>
              <a:t>(Oxford, 2011).</a:t>
            </a:r>
          </a:p>
          <a:p>
            <a:r>
              <a:rPr lang="en-GB" dirty="0"/>
              <a:t>Peter N. Stearns, </a:t>
            </a:r>
            <a:r>
              <a:rPr lang="en-GB" i="1" dirty="0"/>
              <a:t>Human Rights in World History</a:t>
            </a:r>
            <a:r>
              <a:rPr lang="en-GB" dirty="0"/>
              <a:t> (London and New York, 2012)</a:t>
            </a:r>
          </a:p>
          <a:p>
            <a:r>
              <a:rPr lang="en-GB" dirty="0"/>
              <a:t>United Nations, ‘What are Human Rights?’ UN Office of the High Commissioner for Human Rights (OHCHR) homepage, </a:t>
            </a:r>
            <a:r>
              <a:rPr lang="en-GB" dirty="0">
                <a:hlinkClick r:id="rId2"/>
              </a:rPr>
              <a:t>https://www.ohchr.org/EN/Issues/Pages/WhatareHumanRights.aspx</a:t>
            </a:r>
            <a:endParaRPr lang="en-GB" dirty="0"/>
          </a:p>
          <a:p>
            <a:r>
              <a:rPr lang="en-GB" dirty="0"/>
              <a:t>United Nations, </a:t>
            </a:r>
            <a:r>
              <a:rPr lang="en-GB" i="1" dirty="0"/>
              <a:t>Human Rights: Questions and Answers</a:t>
            </a:r>
            <a:r>
              <a:rPr lang="en-GB" dirty="0"/>
              <a:t> (New York: United Nations, 1987)</a:t>
            </a:r>
          </a:p>
          <a:p>
            <a:endParaRPr lang="en-GB" dirty="0"/>
          </a:p>
        </p:txBody>
      </p:sp>
    </p:spTree>
    <p:extLst>
      <p:ext uri="{BB962C8B-B14F-4D97-AF65-F5344CB8AC3E}">
        <p14:creationId xmlns:p14="http://schemas.microsoft.com/office/powerpoint/2010/main" val="5433374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D5A5F9-ADB3-B8CC-A24D-C3305B318DC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0791497-EF62-3CE3-985B-2133C9D14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20FF24-EBE2-E094-2213-08559C92CE9D}"/>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61E4E9C2-498F-BC62-4CFB-55AF9F43A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0626CE-622A-A5B5-5A9F-062956C7DE85}"/>
              </a:ext>
            </a:extLst>
          </p:cNvPr>
          <p:cNvSpPr>
            <a:spLocks noGrp="1"/>
          </p:cNvSpPr>
          <p:nvPr>
            <p:ph idx="1"/>
          </p:nvPr>
        </p:nvSpPr>
        <p:spPr>
          <a:xfrm>
            <a:off x="838200" y="1929384"/>
            <a:ext cx="10515600" cy="4251960"/>
          </a:xfrm>
        </p:spPr>
        <p:txBody>
          <a:bodyPr>
            <a:noAutofit/>
          </a:bodyPr>
          <a:lstStyle/>
          <a:p>
            <a:r>
              <a:rPr lang="en-GB" dirty="0"/>
              <a:t>‘Chapter IV: Human Rights; 3. International Covenant on Economic, Social and Cultural Rights’, United Nations Treaty Collection website, accessed 6 October, 2019, </a:t>
            </a:r>
            <a:r>
              <a:rPr lang="en-GB" dirty="0">
                <a:hlinkClick r:id="rId2"/>
              </a:rPr>
              <a:t>https://treaties.un.org/Pages/ViewDetails.aspx?src=TREATY&amp;mtdsg_no=IV-3&amp;chapter=4&amp;clang=_en</a:t>
            </a:r>
            <a:endParaRPr lang="en-GB" dirty="0"/>
          </a:p>
          <a:p>
            <a:r>
              <a:rPr lang="en-GB" dirty="0"/>
              <a:t>The International Covenant on Civil and Political Rights,’ United Nations Treaty Collection website, </a:t>
            </a:r>
            <a:r>
              <a:rPr lang="en-GB" dirty="0">
                <a:hlinkClick r:id="rId3"/>
              </a:rPr>
              <a:t>https://treaties.un.org/doc/publication/unts/volumeper</a:t>
            </a:r>
            <a:r>
              <a:rPr lang="en-GB" dirty="0"/>
              <a:t> cent20999/volume-999-i-14668-english.pdf.</a:t>
            </a:r>
          </a:p>
        </p:txBody>
      </p:sp>
    </p:spTree>
    <p:extLst>
      <p:ext uri="{BB962C8B-B14F-4D97-AF65-F5344CB8AC3E}">
        <p14:creationId xmlns:p14="http://schemas.microsoft.com/office/powerpoint/2010/main" val="23684806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3170D0-2E36-AF82-221D-4A3140184F9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6CCC75-351C-4F02-4B33-696635BE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513C0-A949-46B5-7C87-ECB2C9D003E7}"/>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42A09A82-1ED0-C0EB-1E62-B6071F932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E89E99-3764-467E-D24D-08952D0A7E99}"/>
              </a:ext>
            </a:extLst>
          </p:cNvPr>
          <p:cNvSpPr>
            <a:spLocks noGrp="1"/>
          </p:cNvSpPr>
          <p:nvPr>
            <p:ph idx="1"/>
          </p:nvPr>
        </p:nvSpPr>
        <p:spPr>
          <a:xfrm>
            <a:off x="838200" y="1929384"/>
            <a:ext cx="10515600" cy="4251960"/>
          </a:xfrm>
        </p:spPr>
        <p:txBody>
          <a:bodyPr>
            <a:noAutofit/>
          </a:bodyPr>
          <a:lstStyle/>
          <a:p>
            <a:r>
              <a:rPr lang="en-GB" dirty="0"/>
              <a:t>Adamantia Pollis and Peter Schwab, ‘Human rights: A Western construct with limited applicability,’ in </a:t>
            </a:r>
            <a:r>
              <a:rPr lang="en-GB" i="1" dirty="0"/>
              <a:t>Human Rights: Cultural and Ideological Perspectives</a:t>
            </a:r>
            <a:r>
              <a:rPr lang="en-GB" dirty="0"/>
              <a:t>, ed. Adamantia Pollis and Peter Schwab (New York, 1979), 1–18.</a:t>
            </a:r>
          </a:p>
          <a:p>
            <a:r>
              <a:rPr lang="en-GB" dirty="0"/>
              <a:t>Issa Shivji, The Concept of Human Rights in Africa (London, 1989), </a:t>
            </a:r>
          </a:p>
          <a:p>
            <a:r>
              <a:rPr lang="en-GB" dirty="0"/>
              <a:t> Marina Svensson, </a:t>
            </a:r>
            <a:r>
              <a:rPr lang="en-GB" i="1" dirty="0"/>
              <a:t>Debating Human Rights in China: A Conceptual and Political History</a:t>
            </a:r>
            <a:r>
              <a:rPr lang="en-GB" dirty="0"/>
              <a:t> (Lanham, 2002).</a:t>
            </a:r>
          </a:p>
          <a:p>
            <a:r>
              <a:rPr lang="en-GB" dirty="0"/>
              <a:t>Burns H. Weston, ‘Human rights: Concept and content,’ in </a:t>
            </a:r>
            <a:r>
              <a:rPr lang="en-GB" i="1" dirty="0"/>
              <a:t>Human Rights in the World Community: Issues and Action</a:t>
            </a:r>
            <a:r>
              <a:rPr lang="en-GB" dirty="0"/>
              <a:t>, 3rd ed., ed. Richard Pierre Claude and Burns H. Weston (Philadelphia, 2006)</a:t>
            </a:r>
          </a:p>
          <a:p>
            <a:endParaRPr lang="en-GB" dirty="0"/>
          </a:p>
        </p:txBody>
      </p:sp>
    </p:spTree>
    <p:extLst>
      <p:ext uri="{BB962C8B-B14F-4D97-AF65-F5344CB8AC3E}">
        <p14:creationId xmlns:p14="http://schemas.microsoft.com/office/powerpoint/2010/main" val="27139732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3292</Words>
  <Application>Microsoft Office PowerPoint</Application>
  <PresentationFormat>Widescreen</PresentationFormat>
  <Paragraphs>237</Paragraphs>
  <Slides>41</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DengXian</vt:lpstr>
      <vt:lpstr>Aptos</vt:lpstr>
      <vt:lpstr>Aptos Display</vt:lpstr>
      <vt:lpstr>Arial</vt:lpstr>
      <vt:lpstr>Office Theme</vt:lpstr>
      <vt:lpstr>HPHI5035/6035: African Modernities  </vt:lpstr>
      <vt:lpstr>Today’s session</vt:lpstr>
      <vt:lpstr>Review</vt:lpstr>
      <vt:lpstr>Africa and Human Rights</vt:lpstr>
      <vt:lpstr>Defining Human Rights</vt:lpstr>
      <vt:lpstr>Quiz</vt:lpstr>
      <vt:lpstr>Quiz</vt:lpstr>
      <vt:lpstr>Defining ‘human rights’</vt:lpstr>
      <vt:lpstr>Defining ‘human rights’</vt:lpstr>
      <vt:lpstr>UDHR (1948)</vt:lpstr>
      <vt:lpstr>The ICCPR and ICESCR</vt:lpstr>
      <vt:lpstr>The ICCPR</vt:lpstr>
      <vt:lpstr>The ICESCR</vt:lpstr>
      <vt:lpstr>Other international treaties</vt:lpstr>
      <vt:lpstr>Other instruments</vt:lpstr>
      <vt:lpstr>When were human rights?</vt:lpstr>
      <vt:lpstr>Histories of human rights</vt:lpstr>
      <vt:lpstr>When were human rights?</vt:lpstr>
      <vt:lpstr>Histories of human rights</vt:lpstr>
      <vt:lpstr>Histories of human rights</vt:lpstr>
      <vt:lpstr>Human rights and ‘ideas of Africa’</vt:lpstr>
      <vt:lpstr>Decolonisation and human rights</vt:lpstr>
      <vt:lpstr>Decolonisation and human rights</vt:lpstr>
      <vt:lpstr>Decolonisation and Human Rights</vt:lpstr>
      <vt:lpstr>Decolonisation and Human Rights</vt:lpstr>
      <vt:lpstr>Africa and Human Rights</vt:lpstr>
      <vt:lpstr>Africa and Human Rights</vt:lpstr>
      <vt:lpstr>Africa and Human Rights</vt:lpstr>
      <vt:lpstr>Human rights and colonialism</vt:lpstr>
      <vt:lpstr>Human rights and the African context</vt:lpstr>
      <vt:lpstr>Human rights and the African context</vt:lpstr>
      <vt:lpstr>Human rights and the African context</vt:lpstr>
      <vt:lpstr>The Banjul Charter</vt:lpstr>
      <vt:lpstr>References</vt:lpstr>
      <vt:lpstr>References</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10</cp:revision>
  <dcterms:created xsi:type="dcterms:W3CDTF">2026-04-19T21:12:18Z</dcterms:created>
  <dcterms:modified xsi:type="dcterms:W3CDTF">2026-05-15T08:21:28Z</dcterms:modified>
</cp:coreProperties>
</file>