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489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645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299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672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615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438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698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859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478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125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64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3067A7-F388-4FF9-A8A9-EDF4F6258FE7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A85264-D1F7-4F53-9A65-EB97560901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505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5944949" cy="23876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Early Childhood Development: Application of Piaget's Cognitive Development Theory 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3602038"/>
            <a:ext cx="5944949" cy="165576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40000" lnSpcReduction="20000"/>
          </a:bodyPr>
          <a:lstStyle/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Module:
Psychology in Health and Social Care
(LCHS4010)
Student name: </a:t>
            </a:r>
            <a:r>
              <a:rPr lang="en-GB" dirty="0" err="1"/>
              <a:t>Rizwana</a:t>
            </a:r>
            <a:r>
              <a:rPr lang="en-GB" dirty="0"/>
              <a:t> </a:t>
            </a:r>
            <a:r>
              <a:rPr lang="en-GB" dirty="0" err="1"/>
              <a:t>Adeel</a:t>
            </a:r>
            <a:r>
              <a:rPr lang="en-GB" dirty="0"/>
              <a:t>
ID: 2504702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75" y="1412764"/>
            <a:ext cx="3376655" cy="3845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432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12192000" cy="597826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Scenario and Context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25507" y="1952333"/>
            <a:ext cx="7213374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Trainee Early Years Support Worker contributing to a multi-agency early help plan.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 Profile: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Isaac, aged 4, has experienced disrupted childcare, maternal post-natal depression, and limited social support.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Concerns: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Separation distress, language delay, social withdrawal, and difficulty joining group activities.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Chosen Theory: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Piaget's Cognitive Development Theory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focusing on how children learn through exploration and experience (Lourenco,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Presentation Aim: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examine how Isaac's cognitive development may influence his learning, communication, and behaviour, and to identify appropriate support strategies (Gopnik, 2021; Muller et al., 2022).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4729" y="1189142"/>
            <a:ext cx="3015294" cy="44565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014527" y="6020474"/>
            <a:ext cx="2505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(Stock, 2020)</a:t>
            </a:r>
          </a:p>
        </p:txBody>
      </p:sp>
    </p:spTree>
    <p:extLst>
      <p:ext uri="{BB962C8B-B14F-4D97-AF65-F5344CB8AC3E}">
        <p14:creationId xmlns:p14="http://schemas.microsoft.com/office/powerpoint/2010/main" val="1683307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67" y="98089"/>
            <a:ext cx="8384023" cy="654470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Piaget's Cognitive Development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8024" y="994531"/>
            <a:ext cx="505752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Piaget's Cognitive Development Theory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Developed by Jean Piaget, who proposed that children actively construct knowledge through interaction with their environment (Lourenco, 2022).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Cognitive development occurs through a series of developmental stages.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Isaac is in the Preoperational Stage (2–7 years), characterised by rapid language growth, symbolic thinking, and pretend play (Muller et al., 2022).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93897" y="994531"/>
            <a:ext cx="22334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Schema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Assimilation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Accommodation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Adaptation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Active Learning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8024" y="4652823"/>
            <a:ext cx="804348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Developmental Assumptions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 learn through exploration and experience.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Knowledge is actively constructed rather than passively received.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Cognitive development progresses as children's thinking becomes more sophisticated (Gopnik, 2021).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2690" y="0"/>
            <a:ext cx="3749310" cy="613015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483865" y="6319880"/>
            <a:ext cx="2427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</a:t>
            </a:r>
            <a:r>
              <a:rPr lang="en-US" dirty="0"/>
              <a:t>TeachThought, 2020</a:t>
            </a:r>
            <a:r>
              <a:rPr lang="en-US" b="1" dirty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929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95915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How Piaget's Theory Works and Why It Is Relevant to Isaac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285" y="809203"/>
            <a:ext cx="8014487" cy="543784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US" b="1" dirty="0"/>
              <a:t>How Cognitive Development Occurs</a:t>
            </a:r>
          </a:p>
          <a:p>
            <a:pPr algn="just"/>
            <a:r>
              <a:rPr lang="en-US" dirty="0"/>
              <a:t>Children learn by exploring and interacting with their environment (Lourenco, 2022). </a:t>
            </a:r>
          </a:p>
          <a:p>
            <a:pPr algn="just"/>
            <a:r>
              <a:rPr lang="en-US" dirty="0"/>
              <a:t>New experiences are understood through assimilation and accommodation, helping children adapt their thinking (Muller et al., 2022). </a:t>
            </a:r>
          </a:p>
          <a:p>
            <a:pPr algn="just"/>
            <a:r>
              <a:rPr lang="en-US" dirty="0"/>
              <a:t>Learning develops through active discovery rather than passive instruction (Gopnik, 2021). </a:t>
            </a:r>
          </a:p>
          <a:p>
            <a:pPr marL="0" indent="0" algn="just">
              <a:buNone/>
            </a:pPr>
            <a:r>
              <a:rPr lang="en-US" b="1" dirty="0"/>
              <a:t>Why It Is Relevant to Isaac</a:t>
            </a:r>
          </a:p>
          <a:p>
            <a:pPr algn="just"/>
            <a:r>
              <a:rPr lang="en-US" b="1" dirty="0"/>
              <a:t>Language delay</a:t>
            </a:r>
            <a:r>
              <a:rPr lang="en-US" dirty="0"/>
              <a:t> may affect symbolic thinking and communication. </a:t>
            </a:r>
          </a:p>
          <a:p>
            <a:pPr algn="just"/>
            <a:r>
              <a:rPr lang="en-US" b="1" dirty="0"/>
              <a:t>Social withdrawal</a:t>
            </a:r>
            <a:r>
              <a:rPr lang="en-US" dirty="0"/>
              <a:t> may reduce opportunities for exploration and learning through play. </a:t>
            </a:r>
          </a:p>
          <a:p>
            <a:pPr algn="just"/>
            <a:r>
              <a:rPr lang="en-US" b="1" dirty="0"/>
              <a:t>Difficulty joining group activities</a:t>
            </a:r>
            <a:r>
              <a:rPr lang="en-US" dirty="0"/>
              <a:t> may limit cognitive and social experiences. </a:t>
            </a:r>
          </a:p>
          <a:p>
            <a:pPr algn="just"/>
            <a:r>
              <a:rPr lang="en-US" b="1" dirty="0"/>
              <a:t>Separation distress</a:t>
            </a:r>
            <a:r>
              <a:rPr lang="en-US" dirty="0"/>
              <a:t> may reduce engagement with new environments and activities (Casey et al., 2023). </a:t>
            </a:r>
          </a:p>
          <a:p>
            <a:pPr marL="0" indent="0" algn="just">
              <a:buNone/>
            </a:pPr>
            <a:r>
              <a:rPr lang="en-US" b="1" dirty="0"/>
              <a:t>Developmental Implications</a:t>
            </a:r>
          </a:p>
          <a:p>
            <a:pPr algn="just"/>
            <a:r>
              <a:rPr lang="en-US" dirty="0"/>
              <a:t>Limited participation in play and learning experiences may affect cognitive, language, and social development during the preoperational stage.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6368" y="1060055"/>
            <a:ext cx="3015631" cy="385180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750903" y="5300283"/>
            <a:ext cx="2168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(Cherry, 2026)</a:t>
            </a:r>
          </a:p>
        </p:txBody>
      </p:sp>
    </p:spTree>
    <p:extLst>
      <p:ext uri="{BB962C8B-B14F-4D97-AF65-F5344CB8AC3E}">
        <p14:creationId xmlns:p14="http://schemas.microsoft.com/office/powerpoint/2010/main" val="1609989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6312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Applying Piaget's Theory to Isaac's Experiences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9961964"/>
              </p:ext>
            </p:extLst>
          </p:nvPr>
        </p:nvGraphicFramePr>
        <p:xfrm>
          <a:off x="1408015" y="1408017"/>
          <a:ext cx="9491958" cy="5352730"/>
        </p:xfrm>
        <a:graphic>
          <a:graphicData uri="http://schemas.openxmlformats.org/drawingml/2006/table">
            <a:tbl>
              <a:tblPr/>
              <a:tblGrid>
                <a:gridCol w="31639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39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639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5589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Isaac's Experience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Piagetian Concept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Developmental Impact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72597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 delay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Symbolic thinking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using language to represent ideas and communicate (Muller et al., 2022).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7867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withdrawal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Active learning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opportunities for exploration and learning through interaction (Gopnik, 2021).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7867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joining groups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 through play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cognitive and social experiences with peers (Whitebread, 2022).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7867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Separation distress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Adaptation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adjusting to new environments and experiences (Casey et al., 2023).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7867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Disrupted childcare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Assimilation &amp; accommodation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 adapting to changes in routines and relationships (Lourenco, 2022).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57867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independent play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Exploration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Fewer opportunities to develop problem-solving and thinking skills (Bjorklund, 2022).</a:t>
                      </a:r>
                    </a:p>
                  </a:txBody>
                  <a:tcPr marL="67990" marR="67990" marT="33995" marB="33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7166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6312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Piaget-Informed Multi-Agency Support Plan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8952897"/>
              </p:ext>
            </p:extLst>
          </p:nvPr>
        </p:nvGraphicFramePr>
        <p:xfrm>
          <a:off x="1739790" y="1665074"/>
          <a:ext cx="9467679" cy="4779120"/>
        </p:xfrm>
        <a:graphic>
          <a:graphicData uri="http://schemas.openxmlformats.org/drawingml/2006/table">
            <a:tbl>
              <a:tblPr/>
              <a:tblGrid>
                <a:gridCol w="31558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558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5589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5961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 Identified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Strategy &amp; Professional Involved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Link to Piaget's Theory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7932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 delay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Storytelling and picture-based activities (SALT and Nursery Staff)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Develops symbolic thinking and language skills (Müller et al., 2022).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903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withdrawal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Play-based learning in small groups (Early Years Practitioner)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Encourages active exploration and learning through experience (Whitebread, 2022).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7932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Separation distress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Visual routines and consistent transitions (Nursery Staff)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adaptation to new experiences (Casey et al., 2023).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903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confidence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Guided discovery activities (Early Years Practitioner)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Promotes problem-solving and independent learning (Lourenco, 2022).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903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regulation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Feelings cards and emotion-based play (Family Support Worker)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Helps children make sense of experiences through symbolic representation (Gopnik, 2021).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9903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Parent support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Home play activities and shared reading (Health Visitor)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Extends learning and schema development beyond nursery (Suggate and Reese, 2023).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39903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Complex needs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Multi-agency reviews (SALT, Health Visitor, Early Help Team)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Ensures consistent cognitive and developmental support (Bornstein, 2022).</a:t>
                      </a:r>
                    </a:p>
                  </a:txBody>
                  <a:tcPr marL="63990" marR="63990" marT="31995" marB="319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9307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1499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 Influences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736" y="954860"/>
            <a:ext cx="430496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Nature (Biological Factors)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Brain maturation supports memory, attention, and early cognitive processing (Shonkoff, 2021).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Individual differences in temperament influence how children respond to change and stress.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neural development shapes language acquisition and thinking skills (Center on the Developing Child, 2022).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7197" y="954860"/>
            <a:ext cx="47014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Nurture (Environmental Factors)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Maternal post-natal depression may reduce consistent interaction and stimulation (Masten, 2021).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Disrupted childcare arrangements may limit stable learning routines and experiences.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Reduced social exposure may restrict opportunities for play and communication (Bornstein, 2022).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5657" y="4393975"/>
            <a:ext cx="9233012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Combined Influence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Piaget’s theory suggests cognitive development is shaped through interaction between biological maturation and environmental experience. 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Isaac’s learning and thinking skills develop based on both his natural cognitive readiness and the quality of his early experiences.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2418" y="1173976"/>
            <a:ext cx="2597542" cy="457946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115044" y="6044750"/>
            <a:ext cx="1820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(Moulton, 2025)</a:t>
            </a:r>
          </a:p>
        </p:txBody>
      </p:sp>
    </p:spTree>
    <p:extLst>
      <p:ext uri="{BB962C8B-B14F-4D97-AF65-F5344CB8AC3E}">
        <p14:creationId xmlns:p14="http://schemas.microsoft.com/office/powerpoint/2010/main" val="3492809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6521"/>
            <a:ext cx="12192000" cy="469394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Piaget's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9932" y="922493"/>
            <a:ext cx="4677197" cy="31393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Explains how children learn through exploration, discovery, and active engagement with their environment (Lourenco, 2022).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Supports play-based learning, which is widely used in early years settings (Whitebread, 2022).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Helps explain Isaac's language delay and limited participation through his cognitive development stage (Muller et al., 2022).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92709" y="922493"/>
            <a:ext cx="5648240" cy="25853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Underestimates the importance of social interaction and adult support in learning (Goswami, 2024).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Cognitive development may not occur in fixed stages as Piaget suggested (Zelazo, 2022).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Provides limited explanation for Isaac's emotional difficulties, such as separation distress and clingy behaviour (Casey et al., 2023).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9932" y="4639026"/>
            <a:ext cx="504943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Cultural and Contextual Considerations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Children's learning experiences vary across families, cultures, and communities.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Practitioners working in London's diverse communities should adapt activities to children's individual backgrounds and experiences (Goswami, 2024).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595010" y="4563909"/>
            <a:ext cx="5510675" cy="2031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Alternative Theory: Vygotsky's Sociocultural Theory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Vygotsky may better explain Isaac's language delay and social difficulties because it emphasises learning through social interaction, scaffolding, and adult guidance (Suggate and Reese, 2023; Goswami, 2024).</a:t>
            </a:r>
          </a:p>
        </p:txBody>
      </p:sp>
    </p:spTree>
    <p:extLst>
      <p:ext uri="{BB962C8B-B14F-4D97-AF65-F5344CB8AC3E}">
        <p14:creationId xmlns:p14="http://schemas.microsoft.com/office/powerpoint/2010/main" val="2666324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12192000" cy="61401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874" y="1380563"/>
            <a:ext cx="7448044" cy="4351338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Piaget's Cognitive Development Theory provides a valuable framework for understanding Isaac's learning, communication, and behaviour.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His language delay, social withdrawal, and limited participation may reduce opportunities for exploration and cognitive growth.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Play-based, language-rich, and multi-agency interventions can support his development during the preoperational stage.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With consistent support and meaningful learning experiences, Isaac can develop stronger thinking, communication, and social skills.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4662" y="3646642"/>
            <a:ext cx="3173384" cy="2211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205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11378"/>
            <a:ext cx="12192000" cy="549274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838" y="1043873"/>
            <a:ext cx="10515600" cy="4351338"/>
          </a:xfrm>
        </p:spPr>
        <p:txBody>
          <a:bodyPr>
            <a:no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Bjorklund, D.F.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Children's thinking: Cognitive development and individual differences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7th edn. Thousand Oaks, CA: SAGE.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Bornstein, M.H. (2022) ‘Cultural approaches to parenting and child development’,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Current Opinion in Psychology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43, pp. 8–13.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Casey, B.J., Tottenham, N. and Fossella, J. (2023) ‘Development of the adolescent brain and implications for cognitive development’,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Current Directions in Psychological Science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32(2), pp. 85–92.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Center on the Developing Child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Connecting the brain to the rest of the body: Early childhood development and lifelong health are deeply intertwined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Gopnik, A.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philosophical baby: What children's minds tell us about truth, love and the meaning of life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Updated edn. London: Vintage.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Goswami, U.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psychology: A very short introduction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2nd edn. Oxford: Oxford University Press.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Lourenco, O. (2022) ‘Piaget's theory and contemporary cognitive development research’,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Human Development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66(1), pp. 1–15.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Masten, A.S.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Ordinary magic: Resilience in development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Guilford Press.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Muller, U., Carpendale, J.I.M. and Smith, L.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Cambridge companion to Piaget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Cambridge: Cambridge University Press.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Shonkoff, J.P. (2021) ‘Building a new biodevelopmental framework to guide the future of early childhood policy’,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92(1), pp. 1–18.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Suggate, S. and Reese, E. (2023)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Contemporary debates in childhood education and development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Whitebread, D. (2022) ‘Play, cognition and self-regulation: What exactly are children learning when they learn through play?’,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Educational and Child Psychology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39(2), pp. 10–25.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Zelazo, P.D.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Executive function and development: New directions in cognitive development research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Routledge.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1513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1506</Words>
  <Application>Microsoft Office PowerPoint</Application>
  <PresentationFormat>Widescreen</PresentationFormat>
  <Paragraphs>134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Understanding Early Childhood Development: Application of Piaget's Cognitive Development Theory </vt:lpstr>
      <vt:lpstr>Scenario and Context</vt:lpstr>
      <vt:lpstr>Introduction to Piaget's Cognitive Development Theory</vt:lpstr>
      <vt:lpstr>How Piaget's Theory Works and Why It Is Relevant to Isaac</vt:lpstr>
      <vt:lpstr>             Applying Piaget's Theory to Isaac's Experiences</vt:lpstr>
      <vt:lpstr>                  Piaget-Informed Multi-Agency Support Plan</vt:lpstr>
      <vt:lpstr>Nature and Nurture Influences</vt:lpstr>
      <vt:lpstr>Critical Evaluation of Piaget's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Safa khan</cp:lastModifiedBy>
  <cp:revision>12</cp:revision>
  <dcterms:created xsi:type="dcterms:W3CDTF">2026-06-08T16:44:41Z</dcterms:created>
  <dcterms:modified xsi:type="dcterms:W3CDTF">2026-06-09T19:36:38Z</dcterms:modified>
</cp:coreProperties>
</file>