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5"/>
  </p:notesMasterIdLst>
  <p:handoutMasterIdLst>
    <p:handoutMasterId r:id="rId36"/>
  </p:handoutMasterIdLst>
  <p:sldIdLst>
    <p:sldId id="332" r:id="rId5"/>
    <p:sldId id="394" r:id="rId6"/>
    <p:sldId id="396" r:id="rId7"/>
    <p:sldId id="397" r:id="rId8"/>
    <p:sldId id="398" r:id="rId9"/>
    <p:sldId id="399" r:id="rId10"/>
    <p:sldId id="400" r:id="rId11"/>
    <p:sldId id="401" r:id="rId12"/>
    <p:sldId id="403" r:id="rId13"/>
    <p:sldId id="404" r:id="rId14"/>
    <p:sldId id="405" r:id="rId15"/>
    <p:sldId id="406" r:id="rId16"/>
    <p:sldId id="407" r:id="rId17"/>
    <p:sldId id="408" r:id="rId18"/>
    <p:sldId id="409" r:id="rId19"/>
    <p:sldId id="427" r:id="rId20"/>
    <p:sldId id="411" r:id="rId21"/>
    <p:sldId id="425" r:id="rId22"/>
    <p:sldId id="424" r:id="rId23"/>
    <p:sldId id="422" r:id="rId24"/>
    <p:sldId id="423" r:id="rId25"/>
    <p:sldId id="421" r:id="rId26"/>
    <p:sldId id="417" r:id="rId27"/>
    <p:sldId id="416" r:id="rId28"/>
    <p:sldId id="415" r:id="rId29"/>
    <p:sldId id="414" r:id="rId30"/>
    <p:sldId id="428" r:id="rId31"/>
    <p:sldId id="430" r:id="rId32"/>
    <p:sldId id="369" r:id="rId33"/>
    <p:sldId id="393" r:id="rId34"/>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582" autoAdjust="0"/>
    <p:restoredTop sz="94576" autoAdjust="0"/>
  </p:normalViewPr>
  <p:slideViewPr>
    <p:cSldViewPr>
      <p:cViewPr varScale="1">
        <p:scale>
          <a:sx n="70" d="100"/>
          <a:sy n="70" d="100"/>
        </p:scale>
        <p:origin x="1632"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C0E90E-E049-4BCD-8EC7-20C7F305C0FC}" type="doc">
      <dgm:prSet loTypeId="urn:microsoft.com/office/officeart/2005/8/layout/cycle6" loCatId="cycle" qsTypeId="urn:microsoft.com/office/officeart/2005/8/quickstyle/simple3" qsCatId="simple" csTypeId="urn:microsoft.com/office/officeart/2005/8/colors/accent0_3" csCatId="mainScheme" phldr="1"/>
      <dgm:spPr/>
      <dgm:t>
        <a:bodyPr/>
        <a:lstStyle/>
        <a:p>
          <a:endParaRPr lang="en-US"/>
        </a:p>
      </dgm:t>
    </dgm:pt>
    <dgm:pt modelId="{13BBE7CD-4949-47AA-85D7-9751F323043D}">
      <dgm:prSet phldrT="[Text]" custT="1"/>
      <dgm:spPr/>
      <dgm:t>
        <a:bodyPr/>
        <a:lstStyle/>
        <a:p>
          <a:r>
            <a:rPr lang="en-US" sz="1600" dirty="0"/>
            <a:t>Analysis</a:t>
          </a:r>
        </a:p>
      </dgm:t>
    </dgm:pt>
    <dgm:pt modelId="{6AE5F808-7D83-42CE-A0D1-E54341C7D1B4}" type="parTrans" cxnId="{694941B3-1AF3-45EC-A7B3-5D2FD5E275F0}">
      <dgm:prSet/>
      <dgm:spPr/>
      <dgm:t>
        <a:bodyPr/>
        <a:lstStyle/>
        <a:p>
          <a:endParaRPr lang="en-US"/>
        </a:p>
      </dgm:t>
    </dgm:pt>
    <dgm:pt modelId="{D70BE27B-6A4D-41B8-A86D-1D970E2C3CE9}" type="sibTrans" cxnId="{694941B3-1AF3-45EC-A7B3-5D2FD5E275F0}">
      <dgm:prSet/>
      <dgm:spPr/>
      <dgm:t>
        <a:bodyPr/>
        <a:lstStyle/>
        <a:p>
          <a:endParaRPr lang="en-US" sz="1600"/>
        </a:p>
      </dgm:t>
    </dgm:pt>
    <dgm:pt modelId="{A3AED8E9-B497-463F-ABD9-027F6C864B09}">
      <dgm:prSet phldrT="[Text]" custT="1"/>
      <dgm:spPr/>
      <dgm:t>
        <a:bodyPr/>
        <a:lstStyle/>
        <a:p>
          <a:r>
            <a:rPr lang="en-US" sz="1600" dirty="0"/>
            <a:t>Design</a:t>
          </a:r>
        </a:p>
      </dgm:t>
    </dgm:pt>
    <dgm:pt modelId="{E194CDD8-12D3-4C2B-8C90-6910E50E71BA}" type="parTrans" cxnId="{5621AE6B-9DF0-40CE-AFAE-A3C1D6265CCD}">
      <dgm:prSet/>
      <dgm:spPr/>
      <dgm:t>
        <a:bodyPr/>
        <a:lstStyle/>
        <a:p>
          <a:endParaRPr lang="en-US"/>
        </a:p>
      </dgm:t>
    </dgm:pt>
    <dgm:pt modelId="{D2257BF1-E434-48D9-8509-55D86E50D974}" type="sibTrans" cxnId="{5621AE6B-9DF0-40CE-AFAE-A3C1D6265CCD}">
      <dgm:prSet/>
      <dgm:spPr/>
      <dgm:t>
        <a:bodyPr/>
        <a:lstStyle/>
        <a:p>
          <a:endParaRPr lang="en-US" sz="1600"/>
        </a:p>
      </dgm:t>
    </dgm:pt>
    <dgm:pt modelId="{D165FA93-A1CA-438A-80C3-A85AA21BFC27}">
      <dgm:prSet phldrT="[Text]" custT="1"/>
      <dgm:spPr/>
      <dgm:t>
        <a:bodyPr/>
        <a:lstStyle/>
        <a:p>
          <a:r>
            <a:rPr lang="en-US" sz="1600" dirty="0"/>
            <a:t>Development</a:t>
          </a:r>
        </a:p>
      </dgm:t>
    </dgm:pt>
    <dgm:pt modelId="{9F4221FC-1ECF-40F0-9974-7D1BB81072FD}" type="parTrans" cxnId="{8D23522C-FADD-4E49-90B5-3F0F24F12B99}">
      <dgm:prSet/>
      <dgm:spPr/>
      <dgm:t>
        <a:bodyPr/>
        <a:lstStyle/>
        <a:p>
          <a:endParaRPr lang="en-US"/>
        </a:p>
      </dgm:t>
    </dgm:pt>
    <dgm:pt modelId="{F8EF188B-CB38-494F-8FF6-B86335BA0B0E}" type="sibTrans" cxnId="{8D23522C-FADD-4E49-90B5-3F0F24F12B99}">
      <dgm:prSet/>
      <dgm:spPr/>
      <dgm:t>
        <a:bodyPr/>
        <a:lstStyle/>
        <a:p>
          <a:endParaRPr lang="en-US" sz="1600"/>
        </a:p>
      </dgm:t>
    </dgm:pt>
    <dgm:pt modelId="{25DA35E7-1E24-4362-9B29-C409FBB05DA6}">
      <dgm:prSet phldrT="[Text]" custT="1"/>
      <dgm:spPr/>
      <dgm:t>
        <a:bodyPr/>
        <a:lstStyle/>
        <a:p>
          <a:r>
            <a:rPr lang="en-US" sz="1600" dirty="0"/>
            <a:t>Implementation</a:t>
          </a:r>
        </a:p>
      </dgm:t>
    </dgm:pt>
    <dgm:pt modelId="{7F55709F-3BA3-40C3-9D2E-F9BBF4EF0888}" type="parTrans" cxnId="{E46C0B89-016A-4035-8E05-9D0F0F65AAF0}">
      <dgm:prSet/>
      <dgm:spPr/>
      <dgm:t>
        <a:bodyPr/>
        <a:lstStyle/>
        <a:p>
          <a:endParaRPr lang="en-US"/>
        </a:p>
      </dgm:t>
    </dgm:pt>
    <dgm:pt modelId="{91066E47-5953-4896-8887-DC45CAFDB9A1}" type="sibTrans" cxnId="{E46C0B89-016A-4035-8E05-9D0F0F65AAF0}">
      <dgm:prSet/>
      <dgm:spPr/>
      <dgm:t>
        <a:bodyPr/>
        <a:lstStyle/>
        <a:p>
          <a:endParaRPr lang="en-US" sz="1600"/>
        </a:p>
      </dgm:t>
    </dgm:pt>
    <dgm:pt modelId="{5691526F-8FFA-454E-A8D9-9E3BA8F79DE2}">
      <dgm:prSet phldrT="[Text]" custT="1"/>
      <dgm:spPr/>
      <dgm:t>
        <a:bodyPr/>
        <a:lstStyle/>
        <a:p>
          <a:r>
            <a:rPr lang="en-US" sz="1600" dirty="0"/>
            <a:t>Evaluation </a:t>
          </a:r>
        </a:p>
      </dgm:t>
    </dgm:pt>
    <dgm:pt modelId="{BF684DA3-C76B-45C3-A85B-5FC337494FAA}" type="parTrans" cxnId="{89EF8C4F-D06D-4504-94B5-C6E5CFB975F7}">
      <dgm:prSet/>
      <dgm:spPr/>
      <dgm:t>
        <a:bodyPr/>
        <a:lstStyle/>
        <a:p>
          <a:endParaRPr lang="en-US"/>
        </a:p>
      </dgm:t>
    </dgm:pt>
    <dgm:pt modelId="{69AEC41C-FFA0-4DC2-820A-9BCCA60D4D1B}" type="sibTrans" cxnId="{89EF8C4F-D06D-4504-94B5-C6E5CFB975F7}">
      <dgm:prSet/>
      <dgm:spPr/>
      <dgm:t>
        <a:bodyPr/>
        <a:lstStyle/>
        <a:p>
          <a:endParaRPr lang="en-US" sz="1600"/>
        </a:p>
      </dgm:t>
    </dgm:pt>
    <dgm:pt modelId="{1D757A06-1CDC-41B1-ABA7-0145C4C25BCF}" type="pres">
      <dgm:prSet presAssocID="{B6C0E90E-E049-4BCD-8EC7-20C7F305C0FC}" presName="cycle" presStyleCnt="0">
        <dgm:presLayoutVars>
          <dgm:dir/>
          <dgm:resizeHandles val="exact"/>
        </dgm:presLayoutVars>
      </dgm:prSet>
      <dgm:spPr/>
    </dgm:pt>
    <dgm:pt modelId="{A215DD47-1B57-459F-9CFE-29414B147CC5}" type="pres">
      <dgm:prSet presAssocID="{13BBE7CD-4949-47AA-85D7-9751F323043D}" presName="node" presStyleLbl="node1" presStyleIdx="0" presStyleCnt="5">
        <dgm:presLayoutVars>
          <dgm:bulletEnabled val="1"/>
        </dgm:presLayoutVars>
      </dgm:prSet>
      <dgm:spPr/>
    </dgm:pt>
    <dgm:pt modelId="{60D50E67-A07E-49E3-B06F-F94F824C62C2}" type="pres">
      <dgm:prSet presAssocID="{13BBE7CD-4949-47AA-85D7-9751F323043D}" presName="spNode" presStyleCnt="0"/>
      <dgm:spPr/>
    </dgm:pt>
    <dgm:pt modelId="{ACAA34C7-EA64-4D95-88E9-FC1904C73681}" type="pres">
      <dgm:prSet presAssocID="{D70BE27B-6A4D-41B8-A86D-1D970E2C3CE9}" presName="sibTrans" presStyleLbl="sibTrans1D1" presStyleIdx="0" presStyleCnt="5"/>
      <dgm:spPr/>
    </dgm:pt>
    <dgm:pt modelId="{F7EF2C87-67C8-46B1-9F4F-CACC2C4A3DF8}" type="pres">
      <dgm:prSet presAssocID="{A3AED8E9-B497-463F-ABD9-027F6C864B09}" presName="node" presStyleLbl="node1" presStyleIdx="1" presStyleCnt="5">
        <dgm:presLayoutVars>
          <dgm:bulletEnabled val="1"/>
        </dgm:presLayoutVars>
      </dgm:prSet>
      <dgm:spPr/>
    </dgm:pt>
    <dgm:pt modelId="{B639CCA6-EDDC-43D1-A1E1-A1398692A9CA}" type="pres">
      <dgm:prSet presAssocID="{A3AED8E9-B497-463F-ABD9-027F6C864B09}" presName="spNode" presStyleCnt="0"/>
      <dgm:spPr/>
    </dgm:pt>
    <dgm:pt modelId="{707865D9-C4F8-45C9-B679-2C77147F9484}" type="pres">
      <dgm:prSet presAssocID="{D2257BF1-E434-48D9-8509-55D86E50D974}" presName="sibTrans" presStyleLbl="sibTrans1D1" presStyleIdx="1" presStyleCnt="5"/>
      <dgm:spPr/>
    </dgm:pt>
    <dgm:pt modelId="{839B696A-AFBB-4A07-AE15-72170DA4EF53}" type="pres">
      <dgm:prSet presAssocID="{D165FA93-A1CA-438A-80C3-A85AA21BFC27}" presName="node" presStyleLbl="node1" presStyleIdx="2" presStyleCnt="5" custScaleX="113875">
        <dgm:presLayoutVars>
          <dgm:bulletEnabled val="1"/>
        </dgm:presLayoutVars>
      </dgm:prSet>
      <dgm:spPr/>
    </dgm:pt>
    <dgm:pt modelId="{5CE3BF82-A6F6-4FB6-B82C-885854D34740}" type="pres">
      <dgm:prSet presAssocID="{D165FA93-A1CA-438A-80C3-A85AA21BFC27}" presName="spNode" presStyleCnt="0"/>
      <dgm:spPr/>
    </dgm:pt>
    <dgm:pt modelId="{BA3A58C5-400A-40C4-A0D0-113AE4B4AFF1}" type="pres">
      <dgm:prSet presAssocID="{F8EF188B-CB38-494F-8FF6-B86335BA0B0E}" presName="sibTrans" presStyleLbl="sibTrans1D1" presStyleIdx="2" presStyleCnt="5"/>
      <dgm:spPr/>
    </dgm:pt>
    <dgm:pt modelId="{CF20E7B5-A022-4552-8AC9-7FD303F4D819}" type="pres">
      <dgm:prSet presAssocID="{25DA35E7-1E24-4362-9B29-C409FBB05DA6}" presName="node" presStyleLbl="node1" presStyleIdx="3" presStyleCnt="5" custScaleX="136097">
        <dgm:presLayoutVars>
          <dgm:bulletEnabled val="1"/>
        </dgm:presLayoutVars>
      </dgm:prSet>
      <dgm:spPr/>
    </dgm:pt>
    <dgm:pt modelId="{626CA00C-DD34-43A6-83E8-C4A61069502B}" type="pres">
      <dgm:prSet presAssocID="{25DA35E7-1E24-4362-9B29-C409FBB05DA6}" presName="spNode" presStyleCnt="0"/>
      <dgm:spPr/>
    </dgm:pt>
    <dgm:pt modelId="{7FCE6479-147B-49ED-AD4E-8B3BD898F565}" type="pres">
      <dgm:prSet presAssocID="{91066E47-5953-4896-8887-DC45CAFDB9A1}" presName="sibTrans" presStyleLbl="sibTrans1D1" presStyleIdx="3" presStyleCnt="5"/>
      <dgm:spPr/>
    </dgm:pt>
    <dgm:pt modelId="{844C2ED2-9F71-4526-ACE6-9BA25EA7BA62}" type="pres">
      <dgm:prSet presAssocID="{5691526F-8FFA-454E-A8D9-9E3BA8F79DE2}" presName="node" presStyleLbl="node1" presStyleIdx="4" presStyleCnt="5">
        <dgm:presLayoutVars>
          <dgm:bulletEnabled val="1"/>
        </dgm:presLayoutVars>
      </dgm:prSet>
      <dgm:spPr/>
    </dgm:pt>
    <dgm:pt modelId="{8D07B6F9-EDE7-434A-82C5-43D0B461BB82}" type="pres">
      <dgm:prSet presAssocID="{5691526F-8FFA-454E-A8D9-9E3BA8F79DE2}" presName="spNode" presStyleCnt="0"/>
      <dgm:spPr/>
    </dgm:pt>
    <dgm:pt modelId="{826D201C-0AA4-41B4-B1D3-6FA27010C93D}" type="pres">
      <dgm:prSet presAssocID="{69AEC41C-FFA0-4DC2-820A-9BCCA60D4D1B}" presName="sibTrans" presStyleLbl="sibTrans1D1" presStyleIdx="4" presStyleCnt="5"/>
      <dgm:spPr/>
    </dgm:pt>
  </dgm:ptLst>
  <dgm:cxnLst>
    <dgm:cxn modelId="{88A8CD01-2A66-4382-9BBD-357BB5FEB20D}" type="presOf" srcId="{25DA35E7-1E24-4362-9B29-C409FBB05DA6}" destId="{CF20E7B5-A022-4552-8AC9-7FD303F4D819}" srcOrd="0" destOrd="0" presId="urn:microsoft.com/office/officeart/2005/8/layout/cycle6"/>
    <dgm:cxn modelId="{8D23522C-FADD-4E49-90B5-3F0F24F12B99}" srcId="{B6C0E90E-E049-4BCD-8EC7-20C7F305C0FC}" destId="{D165FA93-A1CA-438A-80C3-A85AA21BFC27}" srcOrd="2" destOrd="0" parTransId="{9F4221FC-1ECF-40F0-9974-7D1BB81072FD}" sibTransId="{F8EF188B-CB38-494F-8FF6-B86335BA0B0E}"/>
    <dgm:cxn modelId="{0ED84D3F-C54B-479E-B984-825C0F072A34}" type="presOf" srcId="{91066E47-5953-4896-8887-DC45CAFDB9A1}" destId="{7FCE6479-147B-49ED-AD4E-8B3BD898F565}" srcOrd="0" destOrd="0" presId="urn:microsoft.com/office/officeart/2005/8/layout/cycle6"/>
    <dgm:cxn modelId="{1E423B6A-97F9-4E52-9B7D-EB992DFE01E7}" type="presOf" srcId="{D2257BF1-E434-48D9-8509-55D86E50D974}" destId="{707865D9-C4F8-45C9-B679-2C77147F9484}" srcOrd="0" destOrd="0" presId="urn:microsoft.com/office/officeart/2005/8/layout/cycle6"/>
    <dgm:cxn modelId="{D27B776A-8E0D-4DF6-8170-C2F7C976F436}" type="presOf" srcId="{69AEC41C-FFA0-4DC2-820A-9BCCA60D4D1B}" destId="{826D201C-0AA4-41B4-B1D3-6FA27010C93D}" srcOrd="0" destOrd="0" presId="urn:microsoft.com/office/officeart/2005/8/layout/cycle6"/>
    <dgm:cxn modelId="{5621AE6B-9DF0-40CE-AFAE-A3C1D6265CCD}" srcId="{B6C0E90E-E049-4BCD-8EC7-20C7F305C0FC}" destId="{A3AED8E9-B497-463F-ABD9-027F6C864B09}" srcOrd="1" destOrd="0" parTransId="{E194CDD8-12D3-4C2B-8C90-6910E50E71BA}" sibTransId="{D2257BF1-E434-48D9-8509-55D86E50D974}"/>
    <dgm:cxn modelId="{277C4A6E-49E2-4DBE-8C31-9C7A68E879AB}" type="presOf" srcId="{13BBE7CD-4949-47AA-85D7-9751F323043D}" destId="{A215DD47-1B57-459F-9CFE-29414B147CC5}" srcOrd="0" destOrd="0" presId="urn:microsoft.com/office/officeart/2005/8/layout/cycle6"/>
    <dgm:cxn modelId="{89EF8C4F-D06D-4504-94B5-C6E5CFB975F7}" srcId="{B6C0E90E-E049-4BCD-8EC7-20C7F305C0FC}" destId="{5691526F-8FFA-454E-A8D9-9E3BA8F79DE2}" srcOrd="4" destOrd="0" parTransId="{BF684DA3-C76B-45C3-A85B-5FC337494FAA}" sibTransId="{69AEC41C-FFA0-4DC2-820A-9BCCA60D4D1B}"/>
    <dgm:cxn modelId="{12F10972-DEC4-431C-9C77-8FC5A7DD13F8}" type="presOf" srcId="{D70BE27B-6A4D-41B8-A86D-1D970E2C3CE9}" destId="{ACAA34C7-EA64-4D95-88E9-FC1904C73681}" srcOrd="0" destOrd="0" presId="urn:microsoft.com/office/officeart/2005/8/layout/cycle6"/>
    <dgm:cxn modelId="{E67ADF57-2EE3-49CC-AAAB-376F98436831}" type="presOf" srcId="{B6C0E90E-E049-4BCD-8EC7-20C7F305C0FC}" destId="{1D757A06-1CDC-41B1-ABA7-0145C4C25BCF}" srcOrd="0" destOrd="0" presId="urn:microsoft.com/office/officeart/2005/8/layout/cycle6"/>
    <dgm:cxn modelId="{E46C0B89-016A-4035-8E05-9D0F0F65AAF0}" srcId="{B6C0E90E-E049-4BCD-8EC7-20C7F305C0FC}" destId="{25DA35E7-1E24-4362-9B29-C409FBB05DA6}" srcOrd="3" destOrd="0" parTransId="{7F55709F-3BA3-40C3-9D2E-F9BBF4EF0888}" sibTransId="{91066E47-5953-4896-8887-DC45CAFDB9A1}"/>
    <dgm:cxn modelId="{694941B3-1AF3-45EC-A7B3-5D2FD5E275F0}" srcId="{B6C0E90E-E049-4BCD-8EC7-20C7F305C0FC}" destId="{13BBE7CD-4949-47AA-85D7-9751F323043D}" srcOrd="0" destOrd="0" parTransId="{6AE5F808-7D83-42CE-A0D1-E54341C7D1B4}" sibTransId="{D70BE27B-6A4D-41B8-A86D-1D970E2C3CE9}"/>
    <dgm:cxn modelId="{625C0AC9-D498-4D5E-AA49-86E65B0266F0}" type="presOf" srcId="{D165FA93-A1CA-438A-80C3-A85AA21BFC27}" destId="{839B696A-AFBB-4A07-AE15-72170DA4EF53}" srcOrd="0" destOrd="0" presId="urn:microsoft.com/office/officeart/2005/8/layout/cycle6"/>
    <dgm:cxn modelId="{E59891CF-CB5A-4719-948C-459D72D74360}" type="presOf" srcId="{A3AED8E9-B497-463F-ABD9-027F6C864B09}" destId="{F7EF2C87-67C8-46B1-9F4F-CACC2C4A3DF8}" srcOrd="0" destOrd="0" presId="urn:microsoft.com/office/officeart/2005/8/layout/cycle6"/>
    <dgm:cxn modelId="{538D66EB-BFDA-4DE7-95D4-D9D216BFDBC4}" type="presOf" srcId="{5691526F-8FFA-454E-A8D9-9E3BA8F79DE2}" destId="{844C2ED2-9F71-4526-ACE6-9BA25EA7BA62}" srcOrd="0" destOrd="0" presId="urn:microsoft.com/office/officeart/2005/8/layout/cycle6"/>
    <dgm:cxn modelId="{C2728EFD-8BAE-4385-86C8-2CFC9B9E7B91}" type="presOf" srcId="{F8EF188B-CB38-494F-8FF6-B86335BA0B0E}" destId="{BA3A58C5-400A-40C4-A0D0-113AE4B4AFF1}" srcOrd="0" destOrd="0" presId="urn:microsoft.com/office/officeart/2005/8/layout/cycle6"/>
    <dgm:cxn modelId="{ADB6E361-6E59-46EB-A009-3A6CB04EE8D5}" type="presParOf" srcId="{1D757A06-1CDC-41B1-ABA7-0145C4C25BCF}" destId="{A215DD47-1B57-459F-9CFE-29414B147CC5}" srcOrd="0" destOrd="0" presId="urn:microsoft.com/office/officeart/2005/8/layout/cycle6"/>
    <dgm:cxn modelId="{2F767AD3-831C-4414-A3EC-F984A9BA0D66}" type="presParOf" srcId="{1D757A06-1CDC-41B1-ABA7-0145C4C25BCF}" destId="{60D50E67-A07E-49E3-B06F-F94F824C62C2}" srcOrd="1" destOrd="0" presId="urn:microsoft.com/office/officeart/2005/8/layout/cycle6"/>
    <dgm:cxn modelId="{49FCC878-7F0F-4670-89B0-8873D852AC13}" type="presParOf" srcId="{1D757A06-1CDC-41B1-ABA7-0145C4C25BCF}" destId="{ACAA34C7-EA64-4D95-88E9-FC1904C73681}" srcOrd="2" destOrd="0" presId="urn:microsoft.com/office/officeart/2005/8/layout/cycle6"/>
    <dgm:cxn modelId="{57CB6D03-7498-4881-951C-B4080E98945C}" type="presParOf" srcId="{1D757A06-1CDC-41B1-ABA7-0145C4C25BCF}" destId="{F7EF2C87-67C8-46B1-9F4F-CACC2C4A3DF8}" srcOrd="3" destOrd="0" presId="urn:microsoft.com/office/officeart/2005/8/layout/cycle6"/>
    <dgm:cxn modelId="{5477B0A0-DF75-4A74-9EC1-116DB5C68367}" type="presParOf" srcId="{1D757A06-1CDC-41B1-ABA7-0145C4C25BCF}" destId="{B639CCA6-EDDC-43D1-A1E1-A1398692A9CA}" srcOrd="4" destOrd="0" presId="urn:microsoft.com/office/officeart/2005/8/layout/cycle6"/>
    <dgm:cxn modelId="{C7761999-9D3A-4686-A1E5-4F21FFFBCF0D}" type="presParOf" srcId="{1D757A06-1CDC-41B1-ABA7-0145C4C25BCF}" destId="{707865D9-C4F8-45C9-B679-2C77147F9484}" srcOrd="5" destOrd="0" presId="urn:microsoft.com/office/officeart/2005/8/layout/cycle6"/>
    <dgm:cxn modelId="{CE3FBC30-A4A0-483B-A6D7-07DD8A05F390}" type="presParOf" srcId="{1D757A06-1CDC-41B1-ABA7-0145C4C25BCF}" destId="{839B696A-AFBB-4A07-AE15-72170DA4EF53}" srcOrd="6" destOrd="0" presId="urn:microsoft.com/office/officeart/2005/8/layout/cycle6"/>
    <dgm:cxn modelId="{0D939889-2E70-4795-AD60-1D2206405D51}" type="presParOf" srcId="{1D757A06-1CDC-41B1-ABA7-0145C4C25BCF}" destId="{5CE3BF82-A6F6-4FB6-B82C-885854D34740}" srcOrd="7" destOrd="0" presId="urn:microsoft.com/office/officeart/2005/8/layout/cycle6"/>
    <dgm:cxn modelId="{98608BB7-E9DB-46C6-9B63-396449588E90}" type="presParOf" srcId="{1D757A06-1CDC-41B1-ABA7-0145C4C25BCF}" destId="{BA3A58C5-400A-40C4-A0D0-113AE4B4AFF1}" srcOrd="8" destOrd="0" presId="urn:microsoft.com/office/officeart/2005/8/layout/cycle6"/>
    <dgm:cxn modelId="{77D33723-4970-4127-B443-F85087FD4F9F}" type="presParOf" srcId="{1D757A06-1CDC-41B1-ABA7-0145C4C25BCF}" destId="{CF20E7B5-A022-4552-8AC9-7FD303F4D819}" srcOrd="9" destOrd="0" presId="urn:microsoft.com/office/officeart/2005/8/layout/cycle6"/>
    <dgm:cxn modelId="{41923E10-8635-44E5-AD1E-93795A7E6178}" type="presParOf" srcId="{1D757A06-1CDC-41B1-ABA7-0145C4C25BCF}" destId="{626CA00C-DD34-43A6-83E8-C4A61069502B}" srcOrd="10" destOrd="0" presId="urn:microsoft.com/office/officeart/2005/8/layout/cycle6"/>
    <dgm:cxn modelId="{7D5153C3-ACC1-4548-A6C2-68A731D00835}" type="presParOf" srcId="{1D757A06-1CDC-41B1-ABA7-0145C4C25BCF}" destId="{7FCE6479-147B-49ED-AD4E-8B3BD898F565}" srcOrd="11" destOrd="0" presId="urn:microsoft.com/office/officeart/2005/8/layout/cycle6"/>
    <dgm:cxn modelId="{AB769F80-6A96-4DE3-BE98-86C77C6BD41A}" type="presParOf" srcId="{1D757A06-1CDC-41B1-ABA7-0145C4C25BCF}" destId="{844C2ED2-9F71-4526-ACE6-9BA25EA7BA62}" srcOrd="12" destOrd="0" presId="urn:microsoft.com/office/officeart/2005/8/layout/cycle6"/>
    <dgm:cxn modelId="{C8497DD3-3F3A-4FC2-98D5-315D16B4A453}" type="presParOf" srcId="{1D757A06-1CDC-41B1-ABA7-0145C4C25BCF}" destId="{8D07B6F9-EDE7-434A-82C5-43D0B461BB82}" srcOrd="13" destOrd="0" presId="urn:microsoft.com/office/officeart/2005/8/layout/cycle6"/>
    <dgm:cxn modelId="{5F57788C-243F-46ED-8D5F-1506BADB059D}" type="presParOf" srcId="{1D757A06-1CDC-41B1-ABA7-0145C4C25BCF}" destId="{826D201C-0AA4-41B4-B1D3-6FA27010C93D}"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5DD47-1B57-459F-9CFE-29414B147CC5}">
      <dsp:nvSpPr>
        <dsp:cNvPr id="0" name=""/>
        <dsp:cNvSpPr/>
      </dsp:nvSpPr>
      <dsp:spPr>
        <a:xfrm>
          <a:off x="3471862" y="765"/>
          <a:ext cx="1285874" cy="835818"/>
        </a:xfrm>
        <a:prstGeom prst="roundRect">
          <a:avLst/>
        </a:prstGeom>
        <a:gradFill rotWithShape="0">
          <a:gsLst>
            <a:gs pos="0">
              <a:schemeClr val="dk2">
                <a:hueOff val="0"/>
                <a:satOff val="0"/>
                <a:lumOff val="0"/>
                <a:alphaOff val="0"/>
                <a:tint val="50000"/>
                <a:satMod val="300000"/>
              </a:schemeClr>
            </a:gs>
            <a:gs pos="35000">
              <a:schemeClr val="dk2">
                <a:hueOff val="0"/>
                <a:satOff val="0"/>
                <a:lumOff val="0"/>
                <a:alphaOff val="0"/>
                <a:tint val="37000"/>
                <a:satMod val="300000"/>
              </a:schemeClr>
            </a:gs>
            <a:gs pos="100000">
              <a:schemeClr val="dk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Analysis</a:t>
          </a:r>
        </a:p>
      </dsp:txBody>
      <dsp:txXfrm>
        <a:off x="3512663" y="41566"/>
        <a:ext cx="1204272" cy="754216"/>
      </dsp:txXfrm>
    </dsp:sp>
    <dsp:sp modelId="{ACAA34C7-EA64-4D95-88E9-FC1904C73681}">
      <dsp:nvSpPr>
        <dsp:cNvPr id="0" name=""/>
        <dsp:cNvSpPr/>
      </dsp:nvSpPr>
      <dsp:spPr>
        <a:xfrm>
          <a:off x="2443491" y="418675"/>
          <a:ext cx="3342617" cy="3342617"/>
        </a:xfrm>
        <a:custGeom>
          <a:avLst/>
          <a:gdLst/>
          <a:ahLst/>
          <a:cxnLst/>
          <a:rect l="0" t="0" r="0" b="0"/>
          <a:pathLst>
            <a:path>
              <a:moveTo>
                <a:pt x="2323097" y="132333"/>
              </a:moveTo>
              <a:arcTo wR="1671308" hR="1671308" stAng="17577222" swAng="1963555"/>
            </a:path>
          </a:pathLst>
        </a:custGeom>
        <a:noFill/>
        <a:ln w="9525" cap="flat" cmpd="sng" algn="ctr">
          <a:solidFill>
            <a:schemeClr val="dk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7EF2C87-67C8-46B1-9F4F-CACC2C4A3DF8}">
      <dsp:nvSpPr>
        <dsp:cNvPr id="0" name=""/>
        <dsp:cNvSpPr/>
      </dsp:nvSpPr>
      <dsp:spPr>
        <a:xfrm>
          <a:off x="5061371" y="1155611"/>
          <a:ext cx="1285874" cy="835818"/>
        </a:xfrm>
        <a:prstGeom prst="roundRect">
          <a:avLst/>
        </a:prstGeom>
        <a:gradFill rotWithShape="0">
          <a:gsLst>
            <a:gs pos="0">
              <a:schemeClr val="dk2">
                <a:hueOff val="0"/>
                <a:satOff val="0"/>
                <a:lumOff val="0"/>
                <a:alphaOff val="0"/>
                <a:tint val="50000"/>
                <a:satMod val="300000"/>
              </a:schemeClr>
            </a:gs>
            <a:gs pos="35000">
              <a:schemeClr val="dk2">
                <a:hueOff val="0"/>
                <a:satOff val="0"/>
                <a:lumOff val="0"/>
                <a:alphaOff val="0"/>
                <a:tint val="37000"/>
                <a:satMod val="300000"/>
              </a:schemeClr>
            </a:gs>
            <a:gs pos="100000">
              <a:schemeClr val="dk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Design</a:t>
          </a:r>
        </a:p>
      </dsp:txBody>
      <dsp:txXfrm>
        <a:off x="5102172" y="1196412"/>
        <a:ext cx="1204272" cy="754216"/>
      </dsp:txXfrm>
    </dsp:sp>
    <dsp:sp modelId="{707865D9-C4F8-45C9-B679-2C77147F9484}">
      <dsp:nvSpPr>
        <dsp:cNvPr id="0" name=""/>
        <dsp:cNvSpPr/>
      </dsp:nvSpPr>
      <dsp:spPr>
        <a:xfrm>
          <a:off x="2443491" y="418675"/>
          <a:ext cx="3342617" cy="3342617"/>
        </a:xfrm>
        <a:custGeom>
          <a:avLst/>
          <a:gdLst/>
          <a:ahLst/>
          <a:cxnLst/>
          <a:rect l="0" t="0" r="0" b="0"/>
          <a:pathLst>
            <a:path>
              <a:moveTo>
                <a:pt x="3340306" y="1583445"/>
              </a:moveTo>
              <a:arcTo wR="1671308" hR="1671308" stAng="21419190" swAng="2197853"/>
            </a:path>
          </a:pathLst>
        </a:custGeom>
        <a:noFill/>
        <a:ln w="9525" cap="flat" cmpd="sng" algn="ctr">
          <a:solidFill>
            <a:schemeClr val="dk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39B696A-AFBB-4A07-AE15-72170DA4EF53}">
      <dsp:nvSpPr>
        <dsp:cNvPr id="0" name=""/>
        <dsp:cNvSpPr/>
      </dsp:nvSpPr>
      <dsp:spPr>
        <a:xfrm>
          <a:off x="4365025" y="3024191"/>
          <a:ext cx="1464290" cy="835818"/>
        </a:xfrm>
        <a:prstGeom prst="roundRect">
          <a:avLst/>
        </a:prstGeom>
        <a:gradFill rotWithShape="0">
          <a:gsLst>
            <a:gs pos="0">
              <a:schemeClr val="dk2">
                <a:hueOff val="0"/>
                <a:satOff val="0"/>
                <a:lumOff val="0"/>
                <a:alphaOff val="0"/>
                <a:tint val="50000"/>
                <a:satMod val="300000"/>
              </a:schemeClr>
            </a:gs>
            <a:gs pos="35000">
              <a:schemeClr val="dk2">
                <a:hueOff val="0"/>
                <a:satOff val="0"/>
                <a:lumOff val="0"/>
                <a:alphaOff val="0"/>
                <a:tint val="37000"/>
                <a:satMod val="300000"/>
              </a:schemeClr>
            </a:gs>
            <a:gs pos="100000">
              <a:schemeClr val="dk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Development</a:t>
          </a:r>
        </a:p>
      </dsp:txBody>
      <dsp:txXfrm>
        <a:off x="4405826" y="3064992"/>
        <a:ext cx="1382688" cy="754216"/>
      </dsp:txXfrm>
    </dsp:sp>
    <dsp:sp modelId="{BA3A58C5-400A-40C4-A0D0-113AE4B4AFF1}">
      <dsp:nvSpPr>
        <dsp:cNvPr id="0" name=""/>
        <dsp:cNvSpPr/>
      </dsp:nvSpPr>
      <dsp:spPr>
        <a:xfrm>
          <a:off x="2443491" y="418675"/>
          <a:ext cx="3342617" cy="3342617"/>
        </a:xfrm>
        <a:custGeom>
          <a:avLst/>
          <a:gdLst/>
          <a:ahLst/>
          <a:cxnLst/>
          <a:rect l="0" t="0" r="0" b="0"/>
          <a:pathLst>
            <a:path>
              <a:moveTo>
                <a:pt x="1917994" y="3324311"/>
              </a:moveTo>
              <a:arcTo wR="1671308" hR="1671308" stAng="4890726" swAng="722879"/>
            </a:path>
          </a:pathLst>
        </a:custGeom>
        <a:noFill/>
        <a:ln w="9525" cap="flat" cmpd="sng" algn="ctr">
          <a:solidFill>
            <a:schemeClr val="dk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F20E7B5-A022-4552-8AC9-7FD303F4D819}">
      <dsp:nvSpPr>
        <dsp:cNvPr id="0" name=""/>
        <dsp:cNvSpPr/>
      </dsp:nvSpPr>
      <dsp:spPr>
        <a:xfrm>
          <a:off x="2257410" y="3024191"/>
          <a:ext cx="1750037" cy="835818"/>
        </a:xfrm>
        <a:prstGeom prst="roundRect">
          <a:avLst/>
        </a:prstGeom>
        <a:gradFill rotWithShape="0">
          <a:gsLst>
            <a:gs pos="0">
              <a:schemeClr val="dk2">
                <a:hueOff val="0"/>
                <a:satOff val="0"/>
                <a:lumOff val="0"/>
                <a:alphaOff val="0"/>
                <a:tint val="50000"/>
                <a:satMod val="300000"/>
              </a:schemeClr>
            </a:gs>
            <a:gs pos="35000">
              <a:schemeClr val="dk2">
                <a:hueOff val="0"/>
                <a:satOff val="0"/>
                <a:lumOff val="0"/>
                <a:alphaOff val="0"/>
                <a:tint val="37000"/>
                <a:satMod val="300000"/>
              </a:schemeClr>
            </a:gs>
            <a:gs pos="100000">
              <a:schemeClr val="dk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Implementation</a:t>
          </a:r>
        </a:p>
      </dsp:txBody>
      <dsp:txXfrm>
        <a:off x="2298211" y="3064992"/>
        <a:ext cx="1668435" cy="754216"/>
      </dsp:txXfrm>
    </dsp:sp>
    <dsp:sp modelId="{7FCE6479-147B-49ED-AD4E-8B3BD898F565}">
      <dsp:nvSpPr>
        <dsp:cNvPr id="0" name=""/>
        <dsp:cNvSpPr/>
      </dsp:nvSpPr>
      <dsp:spPr>
        <a:xfrm>
          <a:off x="2443491" y="418675"/>
          <a:ext cx="3342617" cy="3342617"/>
        </a:xfrm>
        <a:custGeom>
          <a:avLst/>
          <a:gdLst/>
          <a:ahLst/>
          <a:cxnLst/>
          <a:rect l="0" t="0" r="0" b="0"/>
          <a:pathLst>
            <a:path>
              <a:moveTo>
                <a:pt x="279520" y="2596618"/>
              </a:moveTo>
              <a:arcTo wR="1671308" hR="1671308" stAng="8782957" swAng="2197853"/>
            </a:path>
          </a:pathLst>
        </a:custGeom>
        <a:noFill/>
        <a:ln w="9525" cap="flat" cmpd="sng" algn="ctr">
          <a:solidFill>
            <a:schemeClr val="dk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44C2ED2-9F71-4526-ACE6-9BA25EA7BA62}">
      <dsp:nvSpPr>
        <dsp:cNvPr id="0" name=""/>
        <dsp:cNvSpPr/>
      </dsp:nvSpPr>
      <dsp:spPr>
        <a:xfrm>
          <a:off x="1882353" y="1155611"/>
          <a:ext cx="1285874" cy="835818"/>
        </a:xfrm>
        <a:prstGeom prst="roundRect">
          <a:avLst/>
        </a:prstGeom>
        <a:gradFill rotWithShape="0">
          <a:gsLst>
            <a:gs pos="0">
              <a:schemeClr val="dk2">
                <a:hueOff val="0"/>
                <a:satOff val="0"/>
                <a:lumOff val="0"/>
                <a:alphaOff val="0"/>
                <a:tint val="50000"/>
                <a:satMod val="300000"/>
              </a:schemeClr>
            </a:gs>
            <a:gs pos="35000">
              <a:schemeClr val="dk2">
                <a:hueOff val="0"/>
                <a:satOff val="0"/>
                <a:lumOff val="0"/>
                <a:alphaOff val="0"/>
                <a:tint val="37000"/>
                <a:satMod val="300000"/>
              </a:schemeClr>
            </a:gs>
            <a:gs pos="100000">
              <a:schemeClr val="dk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Evaluation </a:t>
          </a:r>
        </a:p>
      </dsp:txBody>
      <dsp:txXfrm>
        <a:off x="1923154" y="1196412"/>
        <a:ext cx="1204272" cy="754216"/>
      </dsp:txXfrm>
    </dsp:sp>
    <dsp:sp modelId="{826D201C-0AA4-41B4-B1D3-6FA27010C93D}">
      <dsp:nvSpPr>
        <dsp:cNvPr id="0" name=""/>
        <dsp:cNvSpPr/>
      </dsp:nvSpPr>
      <dsp:spPr>
        <a:xfrm>
          <a:off x="2443491" y="418675"/>
          <a:ext cx="3342617" cy="3342617"/>
        </a:xfrm>
        <a:custGeom>
          <a:avLst/>
          <a:gdLst/>
          <a:ahLst/>
          <a:cxnLst/>
          <a:rect l="0" t="0" r="0" b="0"/>
          <a:pathLst>
            <a:path>
              <a:moveTo>
                <a:pt x="290978" y="728991"/>
              </a:moveTo>
              <a:arcTo wR="1671308" hR="1671308" stAng="12859223" swAng="1963555"/>
            </a:path>
          </a:pathLst>
        </a:custGeom>
        <a:noFill/>
        <a:ln w="9525" cap="flat" cmpd="sng" algn="ctr">
          <a:solidFill>
            <a:schemeClr val="dk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09F6C21-E255-9CB9-B308-623B4FA5D404}"/>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FA22DD95-9F41-2FDF-54D7-A016F6DB8F7D}"/>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678658C5-9FD4-8236-4219-205E10C3A96A}"/>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02E28262-FD0C-F902-BDA0-931D5D3A3E56}"/>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9DE60278-4B17-4AE6-80BB-0FEAD25A2B8C}"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E969C1AE-35EB-7276-5B14-1F25C173D0B1}"/>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8E68F41B-5309-C858-0918-92A26E56BDC8}"/>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F93ACB5F-187D-1F5D-0EC9-27A64381B2D2}"/>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AE14F37-68CA-733E-629E-5F9E5495F2B2}"/>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444DF636-B668-5D8C-0558-2CA5F3521318}"/>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5BA18080-1143-0CE3-5CAB-B71173B9977A}"/>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D5EEE29-C40E-4E28-9310-25D69600143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621663-AD65-17C4-2F0A-2530FBF16E16}"/>
              </a:ext>
            </a:extLst>
          </p:cNvPr>
          <p:cNvSpPr>
            <a:spLocks noGrp="1"/>
          </p:cNvSpPr>
          <p:nvPr>
            <p:ph type="dt" sz="half" idx="10"/>
          </p:nvPr>
        </p:nvSpPr>
        <p:spPr>
          <a:xfrm>
            <a:off x="395288" y="6524625"/>
            <a:ext cx="971550" cy="219075"/>
          </a:xfrm>
        </p:spPr>
        <p:txBody>
          <a:bodyPr/>
          <a:lstStyle>
            <a:lvl1pPr>
              <a:defRPr/>
            </a:lvl1pPr>
          </a:lstStyle>
          <a:p>
            <a:pPr>
              <a:defRPr/>
            </a:pPr>
            <a:fld id="{EA65A97F-2D94-4EFC-9FAC-EA2166157B8D}" type="datetime1">
              <a:rPr lang="en-GB" altLang="en-US"/>
              <a:pPr>
                <a:defRPr/>
              </a:pPr>
              <a:t>02/07/2024</a:t>
            </a:fld>
            <a:endParaRPr lang="en-GB" altLang="en-US"/>
          </a:p>
        </p:txBody>
      </p:sp>
      <p:sp>
        <p:nvSpPr>
          <p:cNvPr id="5" name="Footer Placeholder 4">
            <a:extLst>
              <a:ext uri="{FF2B5EF4-FFF2-40B4-BE49-F238E27FC236}">
                <a16:creationId xmlns:a16="http://schemas.microsoft.com/office/drawing/2014/main" id="{505D60BC-1424-43CE-85D2-AA1EDFB60FBB}"/>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0EA59BB-C6BD-7F4C-3323-70E3D02E5189}"/>
              </a:ext>
            </a:extLst>
          </p:cNvPr>
          <p:cNvSpPr>
            <a:spLocks noGrp="1"/>
          </p:cNvSpPr>
          <p:nvPr>
            <p:ph type="sldNum" sz="quarter" idx="12"/>
          </p:nvPr>
        </p:nvSpPr>
        <p:spPr/>
        <p:txBody>
          <a:bodyPr/>
          <a:lstStyle>
            <a:lvl1pPr>
              <a:defRPr/>
            </a:lvl1pPr>
          </a:lstStyle>
          <a:p>
            <a:pPr>
              <a:defRPr/>
            </a:pPr>
            <a:fld id="{745AFBB3-F4AC-438A-A477-20B672CDB25E}" type="slidenum">
              <a:rPr lang="en-GB" altLang="en-US"/>
              <a:pPr>
                <a:defRPr/>
              </a:pPr>
              <a:t>‹#›</a:t>
            </a:fld>
            <a:endParaRPr lang="en-GB" altLang="en-US"/>
          </a:p>
        </p:txBody>
      </p:sp>
    </p:spTree>
    <p:extLst>
      <p:ext uri="{BB962C8B-B14F-4D97-AF65-F5344CB8AC3E}">
        <p14:creationId xmlns:p14="http://schemas.microsoft.com/office/powerpoint/2010/main" val="723844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EED224-47E1-0AD0-8473-B3C47E672F47}"/>
              </a:ext>
            </a:extLst>
          </p:cNvPr>
          <p:cNvSpPr>
            <a:spLocks noGrp="1"/>
          </p:cNvSpPr>
          <p:nvPr>
            <p:ph type="dt" sz="half" idx="10"/>
          </p:nvPr>
        </p:nvSpPr>
        <p:spPr/>
        <p:txBody>
          <a:bodyPr/>
          <a:lstStyle>
            <a:lvl1pPr>
              <a:defRPr/>
            </a:lvl1pPr>
          </a:lstStyle>
          <a:p>
            <a:pPr>
              <a:defRPr/>
            </a:pPr>
            <a:fld id="{4F399441-DF5E-43A1-907C-EEE51D832205}" type="datetime1">
              <a:rPr lang="en-GB" altLang="en-US"/>
              <a:pPr>
                <a:defRPr/>
              </a:pPr>
              <a:t>02/07/2024</a:t>
            </a:fld>
            <a:endParaRPr lang="en-GB" altLang="en-US"/>
          </a:p>
        </p:txBody>
      </p:sp>
      <p:sp>
        <p:nvSpPr>
          <p:cNvPr id="5" name="Footer Placeholder 4">
            <a:extLst>
              <a:ext uri="{FF2B5EF4-FFF2-40B4-BE49-F238E27FC236}">
                <a16:creationId xmlns:a16="http://schemas.microsoft.com/office/drawing/2014/main" id="{AC8B7238-25CD-2599-5AE2-642492A46CE9}"/>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E3474B6-F110-C204-AF2E-D402F956F99F}"/>
              </a:ext>
            </a:extLst>
          </p:cNvPr>
          <p:cNvSpPr>
            <a:spLocks noGrp="1"/>
          </p:cNvSpPr>
          <p:nvPr>
            <p:ph type="sldNum" sz="quarter" idx="12"/>
          </p:nvPr>
        </p:nvSpPr>
        <p:spPr/>
        <p:txBody>
          <a:bodyPr/>
          <a:lstStyle>
            <a:lvl1pPr>
              <a:defRPr/>
            </a:lvl1pPr>
          </a:lstStyle>
          <a:p>
            <a:pPr>
              <a:defRPr/>
            </a:pPr>
            <a:fld id="{5AAC4B12-5E10-4C8D-B2EB-240193E429A4}" type="slidenum">
              <a:rPr lang="en-GB" altLang="en-US"/>
              <a:pPr>
                <a:defRPr/>
              </a:pPr>
              <a:t>‹#›</a:t>
            </a:fld>
            <a:endParaRPr lang="en-GB" altLang="en-US"/>
          </a:p>
        </p:txBody>
      </p:sp>
    </p:spTree>
    <p:extLst>
      <p:ext uri="{BB962C8B-B14F-4D97-AF65-F5344CB8AC3E}">
        <p14:creationId xmlns:p14="http://schemas.microsoft.com/office/powerpoint/2010/main" val="2829246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5CAD4C0-EFD4-CD50-BFD9-9BC741611720}"/>
              </a:ext>
            </a:extLst>
          </p:cNvPr>
          <p:cNvSpPr>
            <a:spLocks noGrp="1"/>
          </p:cNvSpPr>
          <p:nvPr>
            <p:ph type="dt" sz="half" idx="10"/>
          </p:nvPr>
        </p:nvSpPr>
        <p:spPr/>
        <p:txBody>
          <a:bodyPr/>
          <a:lstStyle>
            <a:lvl1pPr>
              <a:defRPr/>
            </a:lvl1pPr>
          </a:lstStyle>
          <a:p>
            <a:pPr>
              <a:defRPr/>
            </a:pPr>
            <a:fld id="{46EA467E-A594-427E-B071-09A3392DEE35}" type="datetime1">
              <a:rPr lang="en-GB" altLang="en-US"/>
              <a:pPr>
                <a:defRPr/>
              </a:pPr>
              <a:t>02/07/2024</a:t>
            </a:fld>
            <a:endParaRPr lang="en-GB" altLang="en-US"/>
          </a:p>
        </p:txBody>
      </p:sp>
      <p:sp>
        <p:nvSpPr>
          <p:cNvPr id="5" name="Slide Number Placeholder 5">
            <a:extLst>
              <a:ext uri="{FF2B5EF4-FFF2-40B4-BE49-F238E27FC236}">
                <a16:creationId xmlns:a16="http://schemas.microsoft.com/office/drawing/2014/main" id="{E919AF4E-BBDD-C1B1-5DE4-2190F3A240B5}"/>
              </a:ext>
            </a:extLst>
          </p:cNvPr>
          <p:cNvSpPr>
            <a:spLocks noGrp="1"/>
          </p:cNvSpPr>
          <p:nvPr>
            <p:ph type="sldNum" sz="quarter" idx="11"/>
          </p:nvPr>
        </p:nvSpPr>
        <p:spPr/>
        <p:txBody>
          <a:bodyPr/>
          <a:lstStyle>
            <a:lvl1pPr>
              <a:defRPr/>
            </a:lvl1pPr>
          </a:lstStyle>
          <a:p>
            <a:pPr>
              <a:defRPr/>
            </a:pPr>
            <a:fld id="{47CE6176-229A-4AA5-9B81-E29B8391F299}" type="slidenum">
              <a:rPr lang="en-GB" altLang="en-US"/>
              <a:pPr>
                <a:defRPr/>
              </a:pPr>
              <a:t>‹#›</a:t>
            </a:fld>
            <a:endParaRPr lang="en-GB" altLang="en-US"/>
          </a:p>
        </p:txBody>
      </p:sp>
    </p:spTree>
    <p:extLst>
      <p:ext uri="{BB962C8B-B14F-4D97-AF65-F5344CB8AC3E}">
        <p14:creationId xmlns:p14="http://schemas.microsoft.com/office/powerpoint/2010/main" val="805203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F8045D2-F955-273F-083C-8FCF6E3BF4CB}"/>
              </a:ext>
            </a:extLst>
          </p:cNvPr>
          <p:cNvSpPr>
            <a:spLocks noGrp="1"/>
          </p:cNvSpPr>
          <p:nvPr>
            <p:ph type="dt" sz="half" idx="10"/>
          </p:nvPr>
        </p:nvSpPr>
        <p:spPr/>
        <p:txBody>
          <a:bodyPr/>
          <a:lstStyle>
            <a:lvl1pPr>
              <a:defRPr/>
            </a:lvl1pPr>
          </a:lstStyle>
          <a:p>
            <a:pPr>
              <a:defRPr/>
            </a:pPr>
            <a:fld id="{C8D8AECB-F398-429C-A4CF-3BAE95DCEED6}" type="datetime1">
              <a:rPr lang="en-GB" altLang="en-US"/>
              <a:pPr>
                <a:defRPr/>
              </a:pPr>
              <a:t>02/07/2024</a:t>
            </a:fld>
            <a:endParaRPr lang="en-GB" altLang="en-US"/>
          </a:p>
        </p:txBody>
      </p:sp>
      <p:sp>
        <p:nvSpPr>
          <p:cNvPr id="6" name="Slide Number Placeholder 5">
            <a:extLst>
              <a:ext uri="{FF2B5EF4-FFF2-40B4-BE49-F238E27FC236}">
                <a16:creationId xmlns:a16="http://schemas.microsoft.com/office/drawing/2014/main" id="{1BD1E3A0-AD87-61D0-921A-4EC5368A7340}"/>
              </a:ext>
            </a:extLst>
          </p:cNvPr>
          <p:cNvSpPr>
            <a:spLocks noGrp="1"/>
          </p:cNvSpPr>
          <p:nvPr>
            <p:ph type="sldNum" sz="quarter" idx="11"/>
          </p:nvPr>
        </p:nvSpPr>
        <p:spPr/>
        <p:txBody>
          <a:bodyPr/>
          <a:lstStyle>
            <a:lvl1pPr>
              <a:defRPr/>
            </a:lvl1pPr>
          </a:lstStyle>
          <a:p>
            <a:pPr>
              <a:defRPr/>
            </a:pPr>
            <a:fld id="{8260341E-2E85-42BD-95F3-4BDBF4E8B29C}" type="slidenum">
              <a:rPr lang="en-GB" altLang="en-US"/>
              <a:pPr>
                <a:defRPr/>
              </a:pPr>
              <a:t>‹#›</a:t>
            </a:fld>
            <a:endParaRPr lang="en-GB" altLang="en-US"/>
          </a:p>
        </p:txBody>
      </p:sp>
    </p:spTree>
    <p:extLst>
      <p:ext uri="{BB962C8B-B14F-4D97-AF65-F5344CB8AC3E}">
        <p14:creationId xmlns:p14="http://schemas.microsoft.com/office/powerpoint/2010/main" val="5193656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B0B6E0F-01EA-7DF4-02DE-255A5BCF6DE9}"/>
              </a:ext>
            </a:extLst>
          </p:cNvPr>
          <p:cNvSpPr>
            <a:spLocks noGrp="1"/>
          </p:cNvSpPr>
          <p:nvPr>
            <p:ph type="dt" sz="half" idx="10"/>
          </p:nvPr>
        </p:nvSpPr>
        <p:spPr/>
        <p:txBody>
          <a:bodyPr/>
          <a:lstStyle>
            <a:lvl1pPr>
              <a:defRPr/>
            </a:lvl1pPr>
          </a:lstStyle>
          <a:p>
            <a:pPr>
              <a:defRPr/>
            </a:pPr>
            <a:fld id="{E9374A80-C0C7-430E-BE0C-D11AE11F50DA}" type="datetime1">
              <a:rPr lang="en-GB" altLang="en-US"/>
              <a:pPr>
                <a:defRPr/>
              </a:pPr>
              <a:t>02/07/2024</a:t>
            </a:fld>
            <a:endParaRPr lang="en-GB" altLang="en-US"/>
          </a:p>
        </p:txBody>
      </p:sp>
      <p:sp>
        <p:nvSpPr>
          <p:cNvPr id="8" name="Slide Number Placeholder 5">
            <a:extLst>
              <a:ext uri="{FF2B5EF4-FFF2-40B4-BE49-F238E27FC236}">
                <a16:creationId xmlns:a16="http://schemas.microsoft.com/office/drawing/2014/main" id="{57B10610-E653-0BC7-7A9D-8DE41B3C6D96}"/>
              </a:ext>
            </a:extLst>
          </p:cNvPr>
          <p:cNvSpPr>
            <a:spLocks noGrp="1"/>
          </p:cNvSpPr>
          <p:nvPr>
            <p:ph type="sldNum" sz="quarter" idx="11"/>
          </p:nvPr>
        </p:nvSpPr>
        <p:spPr/>
        <p:txBody>
          <a:bodyPr/>
          <a:lstStyle>
            <a:lvl1pPr>
              <a:defRPr/>
            </a:lvl1pPr>
          </a:lstStyle>
          <a:p>
            <a:pPr>
              <a:defRPr/>
            </a:pPr>
            <a:fld id="{94E8FCF2-658B-4D82-93B2-47F728B696E2}" type="slidenum">
              <a:rPr lang="en-GB" altLang="en-US"/>
              <a:pPr>
                <a:defRPr/>
              </a:pPr>
              <a:t>‹#›</a:t>
            </a:fld>
            <a:endParaRPr lang="en-GB" altLang="en-US"/>
          </a:p>
        </p:txBody>
      </p:sp>
    </p:spTree>
    <p:extLst>
      <p:ext uri="{BB962C8B-B14F-4D97-AF65-F5344CB8AC3E}">
        <p14:creationId xmlns:p14="http://schemas.microsoft.com/office/powerpoint/2010/main" val="109310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A697533-C75A-73FD-C252-7E6B7E8AA8F4}"/>
              </a:ext>
            </a:extLst>
          </p:cNvPr>
          <p:cNvSpPr>
            <a:spLocks noGrp="1"/>
          </p:cNvSpPr>
          <p:nvPr>
            <p:ph type="dt" sz="half" idx="10"/>
          </p:nvPr>
        </p:nvSpPr>
        <p:spPr/>
        <p:txBody>
          <a:bodyPr/>
          <a:lstStyle>
            <a:lvl1pPr>
              <a:defRPr/>
            </a:lvl1pPr>
          </a:lstStyle>
          <a:p>
            <a:pPr>
              <a:defRPr/>
            </a:pPr>
            <a:fld id="{A3981781-AF2C-4753-87B4-16AC08585EC1}" type="datetime1">
              <a:rPr lang="en-GB" altLang="en-US"/>
              <a:pPr>
                <a:defRPr/>
              </a:pPr>
              <a:t>02/07/2024</a:t>
            </a:fld>
            <a:endParaRPr lang="en-GB" altLang="en-US"/>
          </a:p>
        </p:txBody>
      </p:sp>
      <p:sp>
        <p:nvSpPr>
          <p:cNvPr id="4" name="Slide Number Placeholder 5">
            <a:extLst>
              <a:ext uri="{FF2B5EF4-FFF2-40B4-BE49-F238E27FC236}">
                <a16:creationId xmlns:a16="http://schemas.microsoft.com/office/drawing/2014/main" id="{4FA67B53-EB3B-9784-4196-3EF9D6831D85}"/>
              </a:ext>
            </a:extLst>
          </p:cNvPr>
          <p:cNvSpPr>
            <a:spLocks noGrp="1"/>
          </p:cNvSpPr>
          <p:nvPr>
            <p:ph type="sldNum" sz="quarter" idx="11"/>
          </p:nvPr>
        </p:nvSpPr>
        <p:spPr/>
        <p:txBody>
          <a:bodyPr/>
          <a:lstStyle>
            <a:lvl1pPr>
              <a:defRPr/>
            </a:lvl1pPr>
          </a:lstStyle>
          <a:p>
            <a:pPr>
              <a:defRPr/>
            </a:pPr>
            <a:fld id="{AEC89ABF-54AF-42C1-A924-F87490FB3984}" type="slidenum">
              <a:rPr lang="en-GB" altLang="en-US"/>
              <a:pPr>
                <a:defRPr/>
              </a:pPr>
              <a:t>‹#›</a:t>
            </a:fld>
            <a:endParaRPr lang="en-GB" altLang="en-US"/>
          </a:p>
        </p:txBody>
      </p:sp>
    </p:spTree>
    <p:extLst>
      <p:ext uri="{BB962C8B-B14F-4D97-AF65-F5344CB8AC3E}">
        <p14:creationId xmlns:p14="http://schemas.microsoft.com/office/powerpoint/2010/main" val="922295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61F13D8-49D8-04FC-0BF8-760042907302}"/>
              </a:ext>
            </a:extLst>
          </p:cNvPr>
          <p:cNvSpPr>
            <a:spLocks noGrp="1"/>
          </p:cNvSpPr>
          <p:nvPr>
            <p:ph type="dt" sz="half" idx="10"/>
          </p:nvPr>
        </p:nvSpPr>
        <p:spPr/>
        <p:txBody>
          <a:bodyPr/>
          <a:lstStyle>
            <a:lvl1pPr>
              <a:defRPr/>
            </a:lvl1pPr>
          </a:lstStyle>
          <a:p>
            <a:pPr>
              <a:defRPr/>
            </a:pPr>
            <a:fld id="{5C9D417A-EAE3-4F9C-9D90-F5FBD26F8196}" type="datetime1">
              <a:rPr lang="en-GB" altLang="en-US"/>
              <a:pPr>
                <a:defRPr/>
              </a:pPr>
              <a:t>02/07/2024</a:t>
            </a:fld>
            <a:endParaRPr lang="en-GB" altLang="en-US"/>
          </a:p>
        </p:txBody>
      </p:sp>
      <p:sp>
        <p:nvSpPr>
          <p:cNvPr id="3" name="Slide Number Placeholder 5">
            <a:extLst>
              <a:ext uri="{FF2B5EF4-FFF2-40B4-BE49-F238E27FC236}">
                <a16:creationId xmlns:a16="http://schemas.microsoft.com/office/drawing/2014/main" id="{369A5357-1592-4B20-513E-EC34E1A8E418}"/>
              </a:ext>
            </a:extLst>
          </p:cNvPr>
          <p:cNvSpPr>
            <a:spLocks noGrp="1"/>
          </p:cNvSpPr>
          <p:nvPr>
            <p:ph type="sldNum" sz="quarter" idx="11"/>
          </p:nvPr>
        </p:nvSpPr>
        <p:spPr/>
        <p:txBody>
          <a:bodyPr/>
          <a:lstStyle>
            <a:lvl1pPr>
              <a:defRPr/>
            </a:lvl1pPr>
          </a:lstStyle>
          <a:p>
            <a:pPr>
              <a:defRPr/>
            </a:pPr>
            <a:fld id="{0E9498DF-9F5D-49A3-AAFB-C4E494BB4D79}" type="slidenum">
              <a:rPr lang="en-GB" altLang="en-US"/>
              <a:pPr>
                <a:defRPr/>
              </a:pPr>
              <a:t>‹#›</a:t>
            </a:fld>
            <a:endParaRPr lang="en-GB" altLang="en-US"/>
          </a:p>
        </p:txBody>
      </p:sp>
    </p:spTree>
    <p:extLst>
      <p:ext uri="{BB962C8B-B14F-4D97-AF65-F5344CB8AC3E}">
        <p14:creationId xmlns:p14="http://schemas.microsoft.com/office/powerpoint/2010/main" val="1399613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BB1A8F2-9580-528D-8930-7B4AB6BDC491}"/>
              </a:ext>
            </a:extLst>
          </p:cNvPr>
          <p:cNvSpPr>
            <a:spLocks noGrp="1"/>
          </p:cNvSpPr>
          <p:nvPr>
            <p:ph type="dt" sz="half" idx="10"/>
          </p:nvPr>
        </p:nvSpPr>
        <p:spPr/>
        <p:txBody>
          <a:bodyPr/>
          <a:lstStyle>
            <a:lvl1pPr>
              <a:defRPr/>
            </a:lvl1pPr>
          </a:lstStyle>
          <a:p>
            <a:pPr>
              <a:defRPr/>
            </a:pPr>
            <a:fld id="{2BBD6CCE-AE3B-4A54-9B6C-E75B2390B616}" type="datetime1">
              <a:rPr lang="en-GB" altLang="en-US"/>
              <a:pPr>
                <a:defRPr/>
              </a:pPr>
              <a:t>02/07/2024</a:t>
            </a:fld>
            <a:endParaRPr lang="en-GB" altLang="en-US"/>
          </a:p>
        </p:txBody>
      </p:sp>
      <p:sp>
        <p:nvSpPr>
          <p:cNvPr id="6" name="Slide Number Placeholder 5">
            <a:extLst>
              <a:ext uri="{FF2B5EF4-FFF2-40B4-BE49-F238E27FC236}">
                <a16:creationId xmlns:a16="http://schemas.microsoft.com/office/drawing/2014/main" id="{963F1A7F-8B80-564E-7809-CFCDAD88CD1E}"/>
              </a:ext>
            </a:extLst>
          </p:cNvPr>
          <p:cNvSpPr>
            <a:spLocks noGrp="1"/>
          </p:cNvSpPr>
          <p:nvPr>
            <p:ph type="sldNum" sz="quarter" idx="11"/>
          </p:nvPr>
        </p:nvSpPr>
        <p:spPr/>
        <p:txBody>
          <a:bodyPr/>
          <a:lstStyle>
            <a:lvl1pPr>
              <a:defRPr/>
            </a:lvl1pPr>
          </a:lstStyle>
          <a:p>
            <a:pPr>
              <a:defRPr/>
            </a:pPr>
            <a:fld id="{9B0C7E63-8044-48C4-AD07-A7F0BB868399}" type="slidenum">
              <a:rPr lang="en-GB" altLang="en-US"/>
              <a:pPr>
                <a:defRPr/>
              </a:pPr>
              <a:t>‹#›</a:t>
            </a:fld>
            <a:endParaRPr lang="en-GB" altLang="en-US"/>
          </a:p>
        </p:txBody>
      </p:sp>
    </p:spTree>
    <p:extLst>
      <p:ext uri="{BB962C8B-B14F-4D97-AF65-F5344CB8AC3E}">
        <p14:creationId xmlns:p14="http://schemas.microsoft.com/office/powerpoint/2010/main" val="1720568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AA91E0F-0BE0-53D5-AE0D-5433C4F27240}"/>
              </a:ext>
            </a:extLst>
          </p:cNvPr>
          <p:cNvSpPr>
            <a:spLocks noGrp="1"/>
          </p:cNvSpPr>
          <p:nvPr>
            <p:ph type="dt" sz="half" idx="10"/>
          </p:nvPr>
        </p:nvSpPr>
        <p:spPr/>
        <p:txBody>
          <a:bodyPr/>
          <a:lstStyle>
            <a:lvl1pPr>
              <a:defRPr/>
            </a:lvl1pPr>
          </a:lstStyle>
          <a:p>
            <a:pPr>
              <a:defRPr/>
            </a:pPr>
            <a:fld id="{A762B1E4-F8E9-467B-80DD-D2AD093FC409}" type="datetime1">
              <a:rPr lang="en-GB" altLang="en-US"/>
              <a:pPr>
                <a:defRPr/>
              </a:pPr>
              <a:t>02/07/2024</a:t>
            </a:fld>
            <a:endParaRPr lang="en-GB" altLang="en-US"/>
          </a:p>
        </p:txBody>
      </p:sp>
      <p:sp>
        <p:nvSpPr>
          <p:cNvPr id="6" name="Slide Number Placeholder 5">
            <a:extLst>
              <a:ext uri="{FF2B5EF4-FFF2-40B4-BE49-F238E27FC236}">
                <a16:creationId xmlns:a16="http://schemas.microsoft.com/office/drawing/2014/main" id="{FB343FAB-843B-B565-73A7-201492E06384}"/>
              </a:ext>
            </a:extLst>
          </p:cNvPr>
          <p:cNvSpPr>
            <a:spLocks noGrp="1"/>
          </p:cNvSpPr>
          <p:nvPr>
            <p:ph type="sldNum" sz="quarter" idx="11"/>
          </p:nvPr>
        </p:nvSpPr>
        <p:spPr/>
        <p:txBody>
          <a:bodyPr/>
          <a:lstStyle>
            <a:lvl1pPr>
              <a:defRPr/>
            </a:lvl1pPr>
          </a:lstStyle>
          <a:p>
            <a:pPr>
              <a:defRPr/>
            </a:pPr>
            <a:fld id="{69758B78-137E-4B8C-8DDD-448580649A36}" type="slidenum">
              <a:rPr lang="en-GB" altLang="en-US"/>
              <a:pPr>
                <a:defRPr/>
              </a:pPr>
              <a:t>‹#›</a:t>
            </a:fld>
            <a:endParaRPr lang="en-GB" altLang="en-US"/>
          </a:p>
        </p:txBody>
      </p:sp>
    </p:spTree>
    <p:extLst>
      <p:ext uri="{BB962C8B-B14F-4D97-AF65-F5344CB8AC3E}">
        <p14:creationId xmlns:p14="http://schemas.microsoft.com/office/powerpoint/2010/main" val="2429082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F3BD31-723D-2C77-CA6D-4772DF5FEE61}"/>
              </a:ext>
            </a:extLst>
          </p:cNvPr>
          <p:cNvSpPr>
            <a:spLocks noGrp="1"/>
          </p:cNvSpPr>
          <p:nvPr>
            <p:ph type="dt" sz="half" idx="10"/>
          </p:nvPr>
        </p:nvSpPr>
        <p:spPr/>
        <p:txBody>
          <a:bodyPr/>
          <a:lstStyle>
            <a:lvl1pPr>
              <a:defRPr/>
            </a:lvl1pPr>
          </a:lstStyle>
          <a:p>
            <a:pPr>
              <a:defRPr/>
            </a:pPr>
            <a:fld id="{060158E5-5D48-4560-A9F5-D223D996C4EA}" type="datetime1">
              <a:rPr lang="en-GB" altLang="en-US"/>
              <a:pPr>
                <a:defRPr/>
              </a:pPr>
              <a:t>02/07/2024</a:t>
            </a:fld>
            <a:endParaRPr lang="en-GB" altLang="en-US"/>
          </a:p>
        </p:txBody>
      </p:sp>
      <p:sp>
        <p:nvSpPr>
          <p:cNvPr id="5" name="Slide Number Placeholder 5">
            <a:extLst>
              <a:ext uri="{FF2B5EF4-FFF2-40B4-BE49-F238E27FC236}">
                <a16:creationId xmlns:a16="http://schemas.microsoft.com/office/drawing/2014/main" id="{0C005BE1-613D-012E-AB8B-DAC02424A149}"/>
              </a:ext>
            </a:extLst>
          </p:cNvPr>
          <p:cNvSpPr>
            <a:spLocks noGrp="1"/>
          </p:cNvSpPr>
          <p:nvPr>
            <p:ph type="sldNum" sz="quarter" idx="11"/>
          </p:nvPr>
        </p:nvSpPr>
        <p:spPr/>
        <p:txBody>
          <a:bodyPr/>
          <a:lstStyle>
            <a:lvl1pPr>
              <a:defRPr/>
            </a:lvl1pPr>
          </a:lstStyle>
          <a:p>
            <a:pPr>
              <a:defRPr/>
            </a:pPr>
            <a:fld id="{F3A9D726-0F92-4704-807B-C4B44AAA89EB}" type="slidenum">
              <a:rPr lang="en-GB" altLang="en-US"/>
              <a:pPr>
                <a:defRPr/>
              </a:pPr>
              <a:t>‹#›</a:t>
            </a:fld>
            <a:endParaRPr lang="en-GB" altLang="en-US"/>
          </a:p>
        </p:txBody>
      </p:sp>
    </p:spTree>
    <p:extLst>
      <p:ext uri="{BB962C8B-B14F-4D97-AF65-F5344CB8AC3E}">
        <p14:creationId xmlns:p14="http://schemas.microsoft.com/office/powerpoint/2010/main" val="3289587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6949EA-DF7D-CDAB-F685-2999D84F343B}"/>
              </a:ext>
            </a:extLst>
          </p:cNvPr>
          <p:cNvSpPr>
            <a:spLocks noGrp="1"/>
          </p:cNvSpPr>
          <p:nvPr>
            <p:ph type="dt" sz="half" idx="10"/>
          </p:nvPr>
        </p:nvSpPr>
        <p:spPr/>
        <p:txBody>
          <a:bodyPr/>
          <a:lstStyle>
            <a:lvl1pPr>
              <a:defRPr/>
            </a:lvl1pPr>
          </a:lstStyle>
          <a:p>
            <a:pPr>
              <a:defRPr/>
            </a:pPr>
            <a:fld id="{CE368E7A-8E5C-4327-9ADD-0EFA67E5AF65}" type="datetime1">
              <a:rPr lang="en-GB" altLang="en-US"/>
              <a:pPr>
                <a:defRPr/>
              </a:pPr>
              <a:t>02/07/2024</a:t>
            </a:fld>
            <a:endParaRPr lang="en-GB" altLang="en-US"/>
          </a:p>
        </p:txBody>
      </p:sp>
      <p:sp>
        <p:nvSpPr>
          <p:cNvPr id="5" name="Slide Number Placeholder 5">
            <a:extLst>
              <a:ext uri="{FF2B5EF4-FFF2-40B4-BE49-F238E27FC236}">
                <a16:creationId xmlns:a16="http://schemas.microsoft.com/office/drawing/2014/main" id="{34CFA945-9637-3A5C-ACC1-CF9B233493C3}"/>
              </a:ext>
            </a:extLst>
          </p:cNvPr>
          <p:cNvSpPr>
            <a:spLocks noGrp="1"/>
          </p:cNvSpPr>
          <p:nvPr>
            <p:ph type="sldNum" sz="quarter" idx="11"/>
          </p:nvPr>
        </p:nvSpPr>
        <p:spPr/>
        <p:txBody>
          <a:bodyPr/>
          <a:lstStyle>
            <a:lvl1pPr>
              <a:defRPr/>
            </a:lvl1pPr>
          </a:lstStyle>
          <a:p>
            <a:pPr>
              <a:defRPr/>
            </a:pPr>
            <a:fld id="{CBB6BB3A-EA38-4BB1-8497-381B0ECC933C}" type="slidenum">
              <a:rPr lang="en-GB" altLang="en-US"/>
              <a:pPr>
                <a:defRPr/>
              </a:pPr>
              <a:t>‹#›</a:t>
            </a:fld>
            <a:endParaRPr lang="en-GB" altLang="en-US"/>
          </a:p>
        </p:txBody>
      </p:sp>
    </p:spTree>
    <p:extLst>
      <p:ext uri="{BB962C8B-B14F-4D97-AF65-F5344CB8AC3E}">
        <p14:creationId xmlns:p14="http://schemas.microsoft.com/office/powerpoint/2010/main" val="1218476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0285964-728A-48B3-E011-D4E61FB21F4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29C4E4D0-4B33-C15D-4499-5180885C9F1A}"/>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EC8E654-BA72-28CF-A622-FCFF9DD9981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1BBD288-516C-4D17-900A-A68BE8FAF3C4}" type="datetime1">
              <a:rPr lang="en-GB" altLang="en-US"/>
              <a:pPr>
                <a:defRPr/>
              </a:pPr>
              <a:t>02/07/2024</a:t>
            </a:fld>
            <a:endParaRPr lang="en-GB" altLang="en-US"/>
          </a:p>
        </p:txBody>
      </p:sp>
      <p:sp>
        <p:nvSpPr>
          <p:cNvPr id="6" name="Slide Number Placeholder 5">
            <a:extLst>
              <a:ext uri="{FF2B5EF4-FFF2-40B4-BE49-F238E27FC236}">
                <a16:creationId xmlns:a16="http://schemas.microsoft.com/office/drawing/2014/main" id="{87B6AFEF-930D-30B5-182E-B2CB87E3562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5E377C3B-3794-403E-BD30-68A18D1C9F8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56" r:id="rId1"/>
    <p:sldLayoutId id="2147483857"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779A5DF9-E697-3916-1DDD-A1201E5B02D5}"/>
              </a:ext>
            </a:extLst>
          </p:cNvPr>
          <p:cNvSpPr>
            <a:spLocks noGrp="1"/>
          </p:cNvSpPr>
          <p:nvPr>
            <p:ph type="ctrTitle"/>
          </p:nvPr>
        </p:nvSpPr>
        <p:spPr>
          <a:xfrm>
            <a:off x="1547813" y="830263"/>
            <a:ext cx="7772400" cy="1512887"/>
          </a:xfrm>
        </p:spPr>
        <p:txBody>
          <a:bodyPr/>
          <a:lstStyle/>
          <a:p>
            <a:pPr eaLnBrk="1" hangingPunct="1"/>
            <a:r>
              <a:rPr lang="en-GB" altLang="en-US"/>
              <a:t>LCBB5004 </a:t>
            </a:r>
            <a:br>
              <a:rPr lang="en-GB" altLang="en-US"/>
            </a:br>
            <a:endParaRPr lang="en-GB" altLang="en-US"/>
          </a:p>
        </p:txBody>
      </p:sp>
      <p:sp>
        <p:nvSpPr>
          <p:cNvPr id="6147" name="Subtitle 4">
            <a:extLst>
              <a:ext uri="{FF2B5EF4-FFF2-40B4-BE49-F238E27FC236}">
                <a16:creationId xmlns:a16="http://schemas.microsoft.com/office/drawing/2014/main" id="{647EDD85-4E08-5459-F80F-8E16EAF6A786}"/>
              </a:ext>
            </a:extLst>
          </p:cNvPr>
          <p:cNvSpPr>
            <a:spLocks noGrp="1"/>
          </p:cNvSpPr>
          <p:nvPr>
            <p:ph type="subTitle" idx="1"/>
          </p:nvPr>
        </p:nvSpPr>
        <p:spPr>
          <a:xfrm>
            <a:off x="2411413" y="2081213"/>
            <a:ext cx="6400800" cy="3363912"/>
          </a:xfrm>
        </p:spPr>
        <p:txBody>
          <a:bodyPr/>
          <a:lstStyle/>
          <a:p>
            <a:pPr eaLnBrk="1" hangingPunct="1"/>
            <a:r>
              <a:rPr lang="en-GB" altLang="en-US" b="1" dirty="0">
                <a:solidFill>
                  <a:schemeClr val="tx1"/>
                </a:solidFill>
              </a:rPr>
              <a:t>Ma</a:t>
            </a:r>
            <a:r>
              <a:rPr lang="en-US" altLang="en-US" b="1" dirty="0" err="1">
                <a:solidFill>
                  <a:schemeClr val="tx1"/>
                </a:solidFill>
              </a:rPr>
              <a:t>naging</a:t>
            </a:r>
            <a:r>
              <a:rPr lang="en-US" altLang="en-US" b="1" dirty="0">
                <a:solidFill>
                  <a:schemeClr val="tx1"/>
                </a:solidFill>
              </a:rPr>
              <a:t> People</a:t>
            </a:r>
          </a:p>
          <a:p>
            <a:pPr eaLnBrk="1" hangingPunct="1"/>
            <a:r>
              <a:rPr lang="en-US" altLang="en-US" b="1" dirty="0">
                <a:solidFill>
                  <a:schemeClr val="tx1"/>
                </a:solidFill>
              </a:rPr>
              <a:t>Week 4 :Session 1</a:t>
            </a:r>
          </a:p>
          <a:p>
            <a:pPr eaLnBrk="1" hangingPunct="1"/>
            <a:r>
              <a:rPr lang="en-GB" altLang="en-US" dirty="0">
                <a:solidFill>
                  <a:schemeClr val="tx1"/>
                </a:solidFill>
              </a:rPr>
              <a:t>Training and Development </a:t>
            </a:r>
          </a:p>
        </p:txBody>
      </p:sp>
      <p:sp>
        <p:nvSpPr>
          <p:cNvPr id="3" name="Date Placeholder 2">
            <a:extLst>
              <a:ext uri="{FF2B5EF4-FFF2-40B4-BE49-F238E27FC236}">
                <a16:creationId xmlns:a16="http://schemas.microsoft.com/office/drawing/2014/main" id="{EB412A32-A48A-2708-25C7-ED7937DDDD84}"/>
              </a:ext>
            </a:extLst>
          </p:cNvPr>
          <p:cNvSpPr>
            <a:spLocks noGrp="1"/>
          </p:cNvSpPr>
          <p:nvPr>
            <p:ph type="dt" sz="quarter" idx="10"/>
          </p:nvPr>
        </p:nvSpPr>
        <p:spPr/>
        <p:txBody>
          <a:bodyPr/>
          <a:lstStyle/>
          <a:p>
            <a:pPr>
              <a:defRPr/>
            </a:pPr>
            <a:fld id="{5EC0FA7E-6D3B-48D7-9F80-6C4D37659D9C}" type="datetime1">
              <a:rPr lang="en-GB" altLang="en-US"/>
              <a:pPr>
                <a:defRPr/>
              </a:pPr>
              <a:t>02/07/2024</a:t>
            </a:fld>
            <a:endParaRPr lang="en-GB" altLang="en-US"/>
          </a:p>
        </p:txBody>
      </p:sp>
      <p:sp>
        <p:nvSpPr>
          <p:cNvPr id="6149" name="Slide Number Placeholder 5">
            <a:extLst>
              <a:ext uri="{FF2B5EF4-FFF2-40B4-BE49-F238E27FC236}">
                <a16:creationId xmlns:a16="http://schemas.microsoft.com/office/drawing/2014/main" id="{A9D9EC1C-BB1C-28B5-4884-266F6F10389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F56FEEC-B08F-485A-BCDC-94B3FB21CF91}"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2EA0C-391E-6D83-0630-AEFA4AEA30B1}"/>
              </a:ext>
            </a:extLst>
          </p:cNvPr>
          <p:cNvSpPr>
            <a:spLocks noGrp="1"/>
          </p:cNvSpPr>
          <p:nvPr>
            <p:ph type="title"/>
          </p:nvPr>
        </p:nvSpPr>
        <p:spPr>
          <a:xfrm>
            <a:off x="457200" y="274638"/>
            <a:ext cx="8229600" cy="634082"/>
          </a:xfrm>
        </p:spPr>
        <p:txBody>
          <a:bodyPr/>
          <a:lstStyle/>
          <a:p>
            <a:r>
              <a:rPr lang="en-US" sz="3200" dirty="0"/>
              <a:t>Learning Outcomes</a:t>
            </a:r>
            <a:endParaRPr lang="en-GB" sz="3200" dirty="0"/>
          </a:p>
        </p:txBody>
      </p:sp>
      <p:sp>
        <p:nvSpPr>
          <p:cNvPr id="3" name="Content Placeholder 2">
            <a:extLst>
              <a:ext uri="{FF2B5EF4-FFF2-40B4-BE49-F238E27FC236}">
                <a16:creationId xmlns:a16="http://schemas.microsoft.com/office/drawing/2014/main" id="{74EA2CE8-04FF-5AD7-A902-79E6130D8B60}"/>
              </a:ext>
            </a:extLst>
          </p:cNvPr>
          <p:cNvSpPr>
            <a:spLocks noGrp="1"/>
          </p:cNvSpPr>
          <p:nvPr>
            <p:ph idx="1"/>
          </p:nvPr>
        </p:nvSpPr>
        <p:spPr>
          <a:xfrm>
            <a:off x="0" y="908720"/>
            <a:ext cx="9144000" cy="4824536"/>
          </a:xfrm>
        </p:spPr>
        <p:txBody>
          <a:bodyPr/>
          <a:lstStyle/>
          <a:p>
            <a:pPr>
              <a:spcBef>
                <a:spcPts val="400"/>
              </a:spcBef>
            </a:pPr>
            <a:r>
              <a:rPr lang="en-US" sz="2000" dirty="0"/>
              <a:t>Discuss the forces influencing the workplace and learning and explain how training can help companies deal with these forces</a:t>
            </a:r>
          </a:p>
          <a:p>
            <a:pPr>
              <a:spcBef>
                <a:spcPts val="400"/>
              </a:spcBef>
            </a:pPr>
            <a:endParaRPr lang="en-US" sz="2000" dirty="0"/>
          </a:p>
          <a:p>
            <a:pPr>
              <a:spcBef>
                <a:spcPts val="400"/>
              </a:spcBef>
            </a:pPr>
            <a:r>
              <a:rPr lang="en-US" sz="2000" dirty="0"/>
              <a:t>Draw a figure or diagram and explain how training, development, informal learning, and knowledge management contribute to business success</a:t>
            </a:r>
          </a:p>
          <a:p>
            <a:pPr>
              <a:spcBef>
                <a:spcPts val="400"/>
              </a:spcBef>
            </a:pPr>
            <a:endParaRPr lang="en-US" sz="2000" dirty="0"/>
          </a:p>
          <a:p>
            <a:pPr>
              <a:spcBef>
                <a:spcPts val="400"/>
              </a:spcBef>
            </a:pPr>
            <a:r>
              <a:rPr lang="en-US" sz="2000" dirty="0"/>
              <a:t>Discuss various aspects of the training design process</a:t>
            </a:r>
          </a:p>
          <a:p>
            <a:pPr>
              <a:spcBef>
                <a:spcPts val="400"/>
              </a:spcBef>
            </a:pPr>
            <a:endParaRPr lang="en-US" sz="2000" dirty="0"/>
          </a:p>
          <a:p>
            <a:r>
              <a:rPr lang="en-US" sz="2000" dirty="0"/>
              <a:t>Describe the amount and types of training occurring in U.K and US companies</a:t>
            </a:r>
          </a:p>
          <a:p>
            <a:endParaRPr lang="en-US" sz="2000" dirty="0"/>
          </a:p>
          <a:p>
            <a:r>
              <a:rPr lang="en-US" sz="2000" dirty="0"/>
              <a:t>Discuss the key roles for training professionals</a:t>
            </a:r>
          </a:p>
          <a:p>
            <a:r>
              <a:rPr lang="en-US" sz="2000" dirty="0"/>
              <a:t>Identify appropriate resources for learning about training research and practice</a:t>
            </a:r>
          </a:p>
          <a:p>
            <a:pPr>
              <a:spcBef>
                <a:spcPts val="400"/>
              </a:spcBef>
            </a:pPr>
            <a:endParaRPr lang="en-US" sz="2400" dirty="0"/>
          </a:p>
          <a:p>
            <a:endParaRPr lang="en-GB" dirty="0"/>
          </a:p>
        </p:txBody>
      </p:sp>
      <p:sp>
        <p:nvSpPr>
          <p:cNvPr id="4" name="Date Placeholder 3">
            <a:extLst>
              <a:ext uri="{FF2B5EF4-FFF2-40B4-BE49-F238E27FC236}">
                <a16:creationId xmlns:a16="http://schemas.microsoft.com/office/drawing/2014/main" id="{03A684C1-6D7D-D9F8-9D79-4456499BD4AA}"/>
              </a:ext>
            </a:extLst>
          </p:cNvPr>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C6707FE0-CFE4-3249-5679-F2DBE90D338E}"/>
              </a:ext>
            </a:extLst>
          </p:cNvPr>
          <p:cNvSpPr>
            <a:spLocks noGrp="1"/>
          </p:cNvSpPr>
          <p:nvPr>
            <p:ph type="sldNum" sz="quarter" idx="12"/>
          </p:nvPr>
        </p:nvSpPr>
        <p:spPr/>
        <p:txBody>
          <a:bodyPr/>
          <a:lstStyle/>
          <a:p>
            <a:pPr>
              <a:defRPr/>
            </a:pPr>
            <a:fld id="{5AAC4B12-5E10-4C8D-B2EB-240193E429A4}" type="slidenum">
              <a:rPr lang="en-GB" altLang="en-US" smtClean="0"/>
              <a:pPr>
                <a:defRPr/>
              </a:pPr>
              <a:t>2</a:t>
            </a:fld>
            <a:endParaRPr lang="en-GB" altLang="en-US"/>
          </a:p>
        </p:txBody>
      </p:sp>
    </p:spTree>
    <p:extLst>
      <p:ext uri="{BB962C8B-B14F-4D97-AF65-F5344CB8AC3E}">
        <p14:creationId xmlns:p14="http://schemas.microsoft.com/office/powerpoint/2010/main" val="31115937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507D7-3EEE-C62A-1788-227A264AA148}"/>
              </a:ext>
            </a:extLst>
          </p:cNvPr>
          <p:cNvSpPr>
            <a:spLocks noGrp="1"/>
          </p:cNvSpPr>
          <p:nvPr>
            <p:ph type="title"/>
          </p:nvPr>
        </p:nvSpPr>
        <p:spPr/>
        <p:txBody>
          <a:bodyPr/>
          <a:lstStyle/>
          <a:p>
            <a:r>
              <a:rPr lang="en-US" dirty="0"/>
              <a:t>Importance of Training</a:t>
            </a:r>
            <a:endParaRPr lang="en-GB" dirty="0"/>
          </a:p>
        </p:txBody>
      </p:sp>
      <p:sp>
        <p:nvSpPr>
          <p:cNvPr id="3" name="Content Placeholder 2">
            <a:extLst>
              <a:ext uri="{FF2B5EF4-FFF2-40B4-BE49-F238E27FC236}">
                <a16:creationId xmlns:a16="http://schemas.microsoft.com/office/drawing/2014/main" id="{7373C965-8C61-E7C3-1B61-DF27114566F8}"/>
              </a:ext>
            </a:extLst>
          </p:cNvPr>
          <p:cNvSpPr>
            <a:spLocks noGrp="1"/>
          </p:cNvSpPr>
          <p:nvPr>
            <p:ph idx="1"/>
          </p:nvPr>
        </p:nvSpPr>
        <p:spPr/>
        <p:txBody>
          <a:bodyPr/>
          <a:lstStyle/>
          <a:p>
            <a:r>
              <a:rPr lang="en-US" altLang="en-US" sz="2600" dirty="0"/>
              <a:t>There are many challenges and opportunities in the workplace today</a:t>
            </a:r>
          </a:p>
          <a:p>
            <a:r>
              <a:rPr lang="en-US" altLang="en-US" sz="2600" dirty="0"/>
              <a:t>Training equips individuals with necessary knowledge, skills, and abilities</a:t>
            </a:r>
          </a:p>
          <a:p>
            <a:r>
              <a:rPr lang="en-US" altLang="en-US" sz="2600" dirty="0"/>
              <a:t>Training serves to attract employees to companies, engages, them, and promotes retention</a:t>
            </a:r>
          </a:p>
          <a:p>
            <a:r>
              <a:rPr lang="en-US" altLang="en-US" sz="2600" dirty="0"/>
              <a:t>Training helps to create a competitive advantage</a:t>
            </a:r>
          </a:p>
          <a:p>
            <a:endParaRPr lang="en-GB" sz="2800" dirty="0"/>
          </a:p>
        </p:txBody>
      </p:sp>
      <p:sp>
        <p:nvSpPr>
          <p:cNvPr id="4" name="Date Placeholder 3">
            <a:extLst>
              <a:ext uri="{FF2B5EF4-FFF2-40B4-BE49-F238E27FC236}">
                <a16:creationId xmlns:a16="http://schemas.microsoft.com/office/drawing/2014/main" id="{31A97763-B4EF-4462-432F-8159B1BCCA89}"/>
              </a:ext>
            </a:extLst>
          </p:cNvPr>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B76002EC-CEAC-A366-9653-204FCA5A47D0}"/>
              </a:ext>
            </a:extLst>
          </p:cNvPr>
          <p:cNvSpPr>
            <a:spLocks noGrp="1"/>
          </p:cNvSpPr>
          <p:nvPr>
            <p:ph type="sldNum" sz="quarter" idx="12"/>
          </p:nvPr>
        </p:nvSpPr>
        <p:spPr/>
        <p:txBody>
          <a:bodyPr/>
          <a:lstStyle/>
          <a:p>
            <a:pPr>
              <a:defRPr/>
            </a:pPr>
            <a:fld id="{5AAC4B12-5E10-4C8D-B2EB-240193E429A4}" type="slidenum">
              <a:rPr lang="en-GB" altLang="en-US" smtClean="0"/>
              <a:pPr>
                <a:defRPr/>
              </a:pPr>
              <a:t>3</a:t>
            </a:fld>
            <a:endParaRPr lang="en-GB" altLang="en-US"/>
          </a:p>
        </p:txBody>
      </p:sp>
    </p:spTree>
    <p:extLst>
      <p:ext uri="{BB962C8B-B14F-4D97-AF65-F5344CB8AC3E}">
        <p14:creationId xmlns:p14="http://schemas.microsoft.com/office/powerpoint/2010/main" val="681549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E5072-968F-ABC9-86B5-113136374389}"/>
              </a:ext>
            </a:extLst>
          </p:cNvPr>
          <p:cNvSpPr>
            <a:spLocks noGrp="1"/>
          </p:cNvSpPr>
          <p:nvPr>
            <p:ph type="title"/>
          </p:nvPr>
        </p:nvSpPr>
        <p:spPr/>
        <p:txBody>
          <a:bodyPr/>
          <a:lstStyle/>
          <a:p>
            <a:r>
              <a:rPr lang="en-US" dirty="0"/>
              <a:t>Key Components of Learning</a:t>
            </a:r>
            <a:endParaRPr lang="en-GB" dirty="0"/>
          </a:p>
        </p:txBody>
      </p:sp>
      <p:sp>
        <p:nvSpPr>
          <p:cNvPr id="4" name="Date Placeholder 3">
            <a:extLst>
              <a:ext uri="{FF2B5EF4-FFF2-40B4-BE49-F238E27FC236}">
                <a16:creationId xmlns:a16="http://schemas.microsoft.com/office/drawing/2014/main" id="{6E8B0030-5C13-CC0B-2A01-703FBCD76932}"/>
              </a:ext>
            </a:extLst>
          </p:cNvPr>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9EC1A389-9D6C-3D78-98D4-126DEAF5E5E5}"/>
              </a:ext>
            </a:extLst>
          </p:cNvPr>
          <p:cNvSpPr>
            <a:spLocks noGrp="1"/>
          </p:cNvSpPr>
          <p:nvPr>
            <p:ph type="sldNum" sz="quarter" idx="12"/>
          </p:nvPr>
        </p:nvSpPr>
        <p:spPr/>
        <p:txBody>
          <a:bodyPr/>
          <a:lstStyle/>
          <a:p>
            <a:pPr>
              <a:defRPr/>
            </a:pPr>
            <a:fld id="{5AAC4B12-5E10-4C8D-B2EB-240193E429A4}" type="slidenum">
              <a:rPr lang="en-GB" altLang="en-US" smtClean="0"/>
              <a:pPr>
                <a:defRPr/>
              </a:pPr>
              <a:t>4</a:t>
            </a:fld>
            <a:endParaRPr lang="en-GB" altLang="en-US"/>
          </a:p>
        </p:txBody>
      </p:sp>
      <p:pic>
        <p:nvPicPr>
          <p:cNvPr id="6" name="Picture 2" descr="C:\Users\Vasundhara\Desktop\1.1.png"/>
          <p:cNvPicPr>
            <a:picLocks noGrp="1" noChangeAspect="1" noChangeArrowheads="1"/>
          </p:cNvPicPr>
          <p:nvPr>
            <p:ph idx="1"/>
          </p:nvPr>
        </p:nvPicPr>
        <p:blipFill>
          <a:blip r:embed="rId2"/>
          <a:srcRect/>
          <a:stretch>
            <a:fillRect/>
          </a:stretch>
        </p:blipFill>
        <p:spPr bwMode="auto">
          <a:xfrm>
            <a:off x="2928926" y="1500174"/>
            <a:ext cx="4000528" cy="3932790"/>
          </a:xfrm>
          <a:prstGeom prst="rect">
            <a:avLst/>
          </a:prstGeom>
          <a:noFill/>
          <a:ln w="9525">
            <a:noFill/>
            <a:miter lim="800000"/>
            <a:headEnd/>
            <a:tailEnd/>
          </a:ln>
        </p:spPr>
      </p:pic>
    </p:spTree>
    <p:extLst>
      <p:ext uri="{BB962C8B-B14F-4D97-AF65-F5344CB8AC3E}">
        <p14:creationId xmlns:p14="http://schemas.microsoft.com/office/powerpoint/2010/main" val="2251537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3F3E8-F068-E022-BEF7-F4E4D0636B12}"/>
              </a:ext>
            </a:extLst>
          </p:cNvPr>
          <p:cNvSpPr>
            <a:spLocks noGrp="1"/>
          </p:cNvSpPr>
          <p:nvPr>
            <p:ph type="title"/>
          </p:nvPr>
        </p:nvSpPr>
        <p:spPr>
          <a:xfrm>
            <a:off x="457200" y="274638"/>
            <a:ext cx="8229600" cy="461046"/>
          </a:xfrm>
        </p:spPr>
        <p:txBody>
          <a:bodyPr/>
          <a:lstStyle/>
          <a:p>
            <a:r>
              <a:rPr lang="en-US" sz="2800" dirty="0"/>
              <a:t>Key Components of Learning </a:t>
            </a:r>
            <a:endParaRPr lang="en-GB" sz="2800" dirty="0"/>
          </a:p>
        </p:txBody>
      </p:sp>
      <p:sp>
        <p:nvSpPr>
          <p:cNvPr id="3" name="Content Placeholder 2">
            <a:extLst>
              <a:ext uri="{FF2B5EF4-FFF2-40B4-BE49-F238E27FC236}">
                <a16:creationId xmlns:a16="http://schemas.microsoft.com/office/drawing/2014/main" id="{05BF9E26-8667-1112-62F5-71DD5A75989F}"/>
              </a:ext>
            </a:extLst>
          </p:cNvPr>
          <p:cNvSpPr>
            <a:spLocks noGrp="1"/>
          </p:cNvSpPr>
          <p:nvPr>
            <p:ph idx="1"/>
          </p:nvPr>
        </p:nvSpPr>
        <p:spPr>
          <a:xfrm>
            <a:off x="457200" y="735684"/>
            <a:ext cx="8229600" cy="4781549"/>
          </a:xfrm>
        </p:spPr>
        <p:txBody>
          <a:bodyPr/>
          <a:lstStyle/>
          <a:p>
            <a:pPr>
              <a:spcBef>
                <a:spcPts val="400"/>
              </a:spcBef>
            </a:pPr>
            <a:r>
              <a:rPr lang="en-IN" sz="2400" dirty="0"/>
              <a:t>Learning</a:t>
            </a:r>
          </a:p>
          <a:p>
            <a:pPr lvl="1">
              <a:spcBef>
                <a:spcPts val="400"/>
              </a:spcBef>
            </a:pPr>
            <a:r>
              <a:rPr lang="en-IN" sz="2400" dirty="0"/>
              <a:t>Acquiring knowledge, skills, competencies, attitudes, or </a:t>
            </a:r>
            <a:r>
              <a:rPr lang="en-US" sz="2400" dirty="0"/>
              <a:t>behaviors</a:t>
            </a:r>
          </a:p>
          <a:p>
            <a:pPr>
              <a:spcBef>
                <a:spcPts val="400"/>
              </a:spcBef>
            </a:pPr>
            <a:r>
              <a:rPr lang="en-IN" sz="2400" dirty="0"/>
              <a:t>Human Capital</a:t>
            </a:r>
          </a:p>
          <a:p>
            <a:pPr lvl="1">
              <a:spcBef>
                <a:spcPts val="400"/>
              </a:spcBef>
            </a:pPr>
            <a:r>
              <a:rPr lang="en-IN" sz="2400" dirty="0"/>
              <a:t>Knowledge</a:t>
            </a:r>
          </a:p>
          <a:p>
            <a:pPr lvl="1">
              <a:spcBef>
                <a:spcPts val="400"/>
              </a:spcBef>
            </a:pPr>
            <a:r>
              <a:rPr lang="en-IN" sz="2400" dirty="0"/>
              <a:t>Advanced skills</a:t>
            </a:r>
          </a:p>
          <a:p>
            <a:pPr lvl="1">
              <a:spcBef>
                <a:spcPts val="400"/>
              </a:spcBef>
            </a:pPr>
            <a:r>
              <a:rPr lang="en-IN" sz="2400" dirty="0"/>
              <a:t>System understanding and creativity</a:t>
            </a:r>
          </a:p>
          <a:p>
            <a:pPr lvl="1">
              <a:spcBef>
                <a:spcPts val="400"/>
              </a:spcBef>
            </a:pPr>
            <a:r>
              <a:rPr lang="en-IN" sz="2400" dirty="0"/>
              <a:t>Motivation to deliver high-quality products and services </a:t>
            </a:r>
          </a:p>
          <a:p>
            <a:pPr marL="0" indent="0">
              <a:buNone/>
            </a:pPr>
            <a:endParaRPr lang="en-GB" sz="2400" dirty="0"/>
          </a:p>
        </p:txBody>
      </p:sp>
      <p:sp>
        <p:nvSpPr>
          <p:cNvPr id="4" name="Date Placeholder 3">
            <a:extLst>
              <a:ext uri="{FF2B5EF4-FFF2-40B4-BE49-F238E27FC236}">
                <a16:creationId xmlns:a16="http://schemas.microsoft.com/office/drawing/2014/main" id="{290E8A12-FA63-4525-8EBA-CE63BE554C98}"/>
              </a:ext>
            </a:extLst>
          </p:cNvPr>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437D0F5A-E5D7-5017-808B-998F4E3415C0}"/>
              </a:ext>
            </a:extLst>
          </p:cNvPr>
          <p:cNvSpPr>
            <a:spLocks noGrp="1"/>
          </p:cNvSpPr>
          <p:nvPr>
            <p:ph type="sldNum" sz="quarter" idx="12"/>
          </p:nvPr>
        </p:nvSpPr>
        <p:spPr/>
        <p:txBody>
          <a:bodyPr/>
          <a:lstStyle/>
          <a:p>
            <a:pPr>
              <a:defRPr/>
            </a:pPr>
            <a:fld id="{5AAC4B12-5E10-4C8D-B2EB-240193E429A4}" type="slidenum">
              <a:rPr lang="en-GB" altLang="en-US" smtClean="0"/>
              <a:pPr>
                <a:defRPr/>
              </a:pPr>
              <a:t>5</a:t>
            </a:fld>
            <a:endParaRPr lang="en-GB" altLang="en-US"/>
          </a:p>
        </p:txBody>
      </p:sp>
    </p:spTree>
    <p:extLst>
      <p:ext uri="{BB962C8B-B14F-4D97-AF65-F5344CB8AC3E}">
        <p14:creationId xmlns:p14="http://schemas.microsoft.com/office/powerpoint/2010/main" val="4239502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BB113-3ACE-EFF6-8CAB-CEA72106C57F}"/>
              </a:ext>
            </a:extLst>
          </p:cNvPr>
          <p:cNvSpPr>
            <a:spLocks noGrp="1"/>
          </p:cNvSpPr>
          <p:nvPr>
            <p:ph type="title"/>
          </p:nvPr>
        </p:nvSpPr>
        <p:spPr>
          <a:xfrm>
            <a:off x="457200" y="274638"/>
            <a:ext cx="8229600" cy="562074"/>
          </a:xfrm>
        </p:spPr>
        <p:txBody>
          <a:bodyPr/>
          <a:lstStyle/>
          <a:p>
            <a:r>
              <a:rPr lang="en-US" sz="2800" dirty="0"/>
              <a:t>Key Components of Learning </a:t>
            </a:r>
            <a:endParaRPr lang="en-GB" sz="2800" dirty="0"/>
          </a:p>
        </p:txBody>
      </p:sp>
      <p:sp>
        <p:nvSpPr>
          <p:cNvPr id="3" name="Content Placeholder 2">
            <a:extLst>
              <a:ext uri="{FF2B5EF4-FFF2-40B4-BE49-F238E27FC236}">
                <a16:creationId xmlns:a16="http://schemas.microsoft.com/office/drawing/2014/main" id="{5DD17647-FA60-25EC-8914-5876064579A9}"/>
              </a:ext>
            </a:extLst>
          </p:cNvPr>
          <p:cNvSpPr>
            <a:spLocks noGrp="1"/>
          </p:cNvSpPr>
          <p:nvPr>
            <p:ph idx="1"/>
          </p:nvPr>
        </p:nvSpPr>
        <p:spPr>
          <a:xfrm>
            <a:off x="457200" y="836712"/>
            <a:ext cx="8229600" cy="4680521"/>
          </a:xfrm>
        </p:spPr>
        <p:txBody>
          <a:bodyPr/>
          <a:lstStyle/>
          <a:p>
            <a:pPr>
              <a:spcBef>
                <a:spcPts val="400"/>
              </a:spcBef>
            </a:pPr>
            <a:r>
              <a:rPr lang="en-IN" sz="2400" dirty="0"/>
              <a:t>Training</a:t>
            </a:r>
          </a:p>
          <a:p>
            <a:pPr lvl="1">
              <a:spcBef>
                <a:spcPts val="400"/>
              </a:spcBef>
            </a:pPr>
            <a:r>
              <a:rPr lang="en-IN" sz="2400" dirty="0"/>
              <a:t>Facilitates learning job-related competencies, knowledge, skills or behaviour</a:t>
            </a:r>
          </a:p>
          <a:p>
            <a:pPr>
              <a:spcBef>
                <a:spcPts val="400"/>
              </a:spcBef>
            </a:pPr>
            <a:r>
              <a:rPr lang="en-IN" sz="2400" dirty="0"/>
              <a:t>Development</a:t>
            </a:r>
          </a:p>
          <a:p>
            <a:pPr lvl="1">
              <a:spcBef>
                <a:spcPts val="400"/>
              </a:spcBef>
            </a:pPr>
            <a:r>
              <a:rPr lang="en-IN" sz="2400" dirty="0"/>
              <a:t>Future focused—includes formal education, job experiences, relationships, and assessments </a:t>
            </a:r>
          </a:p>
          <a:p>
            <a:pPr>
              <a:spcBef>
                <a:spcPts val="400"/>
              </a:spcBef>
            </a:pPr>
            <a:r>
              <a:rPr lang="en-IN" sz="2400" dirty="0"/>
              <a:t>Formal  Training and Development</a:t>
            </a:r>
          </a:p>
          <a:p>
            <a:pPr lvl="1">
              <a:spcBef>
                <a:spcPts val="400"/>
              </a:spcBef>
            </a:pPr>
            <a:r>
              <a:rPr lang="en-IN" sz="2400" dirty="0"/>
              <a:t>Developed and organized by the company</a:t>
            </a:r>
          </a:p>
          <a:p>
            <a:pPr lvl="1">
              <a:spcBef>
                <a:spcPts val="400"/>
              </a:spcBef>
            </a:pPr>
            <a:endParaRPr lang="en-IN" sz="2400" dirty="0"/>
          </a:p>
          <a:p>
            <a:endParaRPr lang="en-GB" dirty="0"/>
          </a:p>
        </p:txBody>
      </p:sp>
      <p:sp>
        <p:nvSpPr>
          <p:cNvPr id="4" name="Date Placeholder 3">
            <a:extLst>
              <a:ext uri="{FF2B5EF4-FFF2-40B4-BE49-F238E27FC236}">
                <a16:creationId xmlns:a16="http://schemas.microsoft.com/office/drawing/2014/main" id="{2BEBE14F-8540-6A4C-116B-85DCE7E4D0A7}"/>
              </a:ext>
            </a:extLst>
          </p:cNvPr>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BAE14054-6A3C-C5F2-3E2F-4D526E622581}"/>
              </a:ext>
            </a:extLst>
          </p:cNvPr>
          <p:cNvSpPr>
            <a:spLocks noGrp="1"/>
          </p:cNvSpPr>
          <p:nvPr>
            <p:ph type="sldNum" sz="quarter" idx="12"/>
          </p:nvPr>
        </p:nvSpPr>
        <p:spPr/>
        <p:txBody>
          <a:bodyPr/>
          <a:lstStyle/>
          <a:p>
            <a:pPr>
              <a:defRPr/>
            </a:pPr>
            <a:fld id="{5AAC4B12-5E10-4C8D-B2EB-240193E429A4}" type="slidenum">
              <a:rPr lang="en-GB" altLang="en-US" smtClean="0"/>
              <a:pPr>
                <a:defRPr/>
              </a:pPr>
              <a:t>6</a:t>
            </a:fld>
            <a:endParaRPr lang="en-GB" altLang="en-US"/>
          </a:p>
        </p:txBody>
      </p:sp>
    </p:spTree>
    <p:extLst>
      <p:ext uri="{BB962C8B-B14F-4D97-AF65-F5344CB8AC3E}">
        <p14:creationId xmlns:p14="http://schemas.microsoft.com/office/powerpoint/2010/main" val="3143140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19682-8051-3BB8-6867-BF2984C7F82E}"/>
              </a:ext>
            </a:extLst>
          </p:cNvPr>
          <p:cNvSpPr>
            <a:spLocks noGrp="1"/>
          </p:cNvSpPr>
          <p:nvPr>
            <p:ph type="title"/>
          </p:nvPr>
        </p:nvSpPr>
        <p:spPr>
          <a:xfrm>
            <a:off x="457200" y="274638"/>
            <a:ext cx="8229600" cy="562074"/>
          </a:xfrm>
        </p:spPr>
        <p:txBody>
          <a:bodyPr/>
          <a:lstStyle/>
          <a:p>
            <a:r>
              <a:rPr lang="en-US" sz="3200" dirty="0"/>
              <a:t>Key Components of Learning </a:t>
            </a:r>
            <a:endParaRPr lang="en-GB" sz="3200" dirty="0"/>
          </a:p>
        </p:txBody>
      </p:sp>
      <p:sp>
        <p:nvSpPr>
          <p:cNvPr id="3" name="Content Placeholder 2">
            <a:extLst>
              <a:ext uri="{FF2B5EF4-FFF2-40B4-BE49-F238E27FC236}">
                <a16:creationId xmlns:a16="http://schemas.microsoft.com/office/drawing/2014/main" id="{82CB761A-450D-7A6A-5FA8-0CCFE2D5796C}"/>
              </a:ext>
            </a:extLst>
          </p:cNvPr>
          <p:cNvSpPr>
            <a:spLocks noGrp="1"/>
          </p:cNvSpPr>
          <p:nvPr>
            <p:ph idx="1"/>
          </p:nvPr>
        </p:nvSpPr>
        <p:spPr>
          <a:xfrm>
            <a:off x="457200" y="980728"/>
            <a:ext cx="8229600" cy="4536505"/>
          </a:xfrm>
        </p:spPr>
        <p:txBody>
          <a:bodyPr/>
          <a:lstStyle/>
          <a:p>
            <a:r>
              <a:rPr lang="en-IN" sz="2600" dirty="0"/>
              <a:t>Informal learning</a:t>
            </a:r>
          </a:p>
          <a:p>
            <a:pPr lvl="1"/>
            <a:r>
              <a:rPr lang="en-IN" sz="2600" dirty="0"/>
              <a:t>Learner initiated</a:t>
            </a:r>
          </a:p>
          <a:p>
            <a:pPr lvl="1"/>
            <a:r>
              <a:rPr lang="en-IN" sz="2600" dirty="0"/>
              <a:t>Occurs without a trainer or instructor </a:t>
            </a:r>
          </a:p>
          <a:p>
            <a:pPr lvl="1"/>
            <a:r>
              <a:rPr lang="en-IN" sz="2600" dirty="0"/>
              <a:t>Motivated by an intent to develop</a:t>
            </a:r>
          </a:p>
          <a:p>
            <a:pPr lvl="1"/>
            <a:r>
              <a:rPr lang="en-IN" sz="2600" dirty="0"/>
              <a:t>Does not occur in a formal learning setting</a:t>
            </a:r>
          </a:p>
          <a:p>
            <a:pPr lvl="1"/>
            <a:r>
              <a:rPr lang="en-IN" sz="2600" dirty="0"/>
              <a:t>Breadth, depth, and timing is controlled by the employee</a:t>
            </a:r>
          </a:p>
          <a:p>
            <a:endParaRPr lang="en-GB" dirty="0"/>
          </a:p>
        </p:txBody>
      </p:sp>
      <p:sp>
        <p:nvSpPr>
          <p:cNvPr id="4" name="Date Placeholder 3">
            <a:extLst>
              <a:ext uri="{FF2B5EF4-FFF2-40B4-BE49-F238E27FC236}">
                <a16:creationId xmlns:a16="http://schemas.microsoft.com/office/drawing/2014/main" id="{8014FE37-47F8-3E70-E05D-58CBEE617506}"/>
              </a:ext>
            </a:extLst>
          </p:cNvPr>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F36D1EEB-E3BA-7BD3-C0A3-B51AF9F4A17A}"/>
              </a:ext>
            </a:extLst>
          </p:cNvPr>
          <p:cNvSpPr>
            <a:spLocks noGrp="1"/>
          </p:cNvSpPr>
          <p:nvPr>
            <p:ph type="sldNum" sz="quarter" idx="12"/>
          </p:nvPr>
        </p:nvSpPr>
        <p:spPr/>
        <p:txBody>
          <a:bodyPr/>
          <a:lstStyle/>
          <a:p>
            <a:pPr>
              <a:defRPr/>
            </a:pPr>
            <a:fld id="{5AAC4B12-5E10-4C8D-B2EB-240193E429A4}" type="slidenum">
              <a:rPr lang="en-GB" altLang="en-US" smtClean="0"/>
              <a:pPr>
                <a:defRPr/>
              </a:pPr>
              <a:t>7</a:t>
            </a:fld>
            <a:endParaRPr lang="en-GB" altLang="en-US"/>
          </a:p>
        </p:txBody>
      </p:sp>
    </p:spTree>
    <p:extLst>
      <p:ext uri="{BB962C8B-B14F-4D97-AF65-F5344CB8AC3E}">
        <p14:creationId xmlns:p14="http://schemas.microsoft.com/office/powerpoint/2010/main" val="665896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13CDB-9BE2-038E-DCAA-7426D910DFF1}"/>
              </a:ext>
            </a:extLst>
          </p:cNvPr>
          <p:cNvSpPr>
            <a:spLocks noGrp="1"/>
          </p:cNvSpPr>
          <p:nvPr>
            <p:ph type="title"/>
          </p:nvPr>
        </p:nvSpPr>
        <p:spPr>
          <a:xfrm>
            <a:off x="457200" y="274638"/>
            <a:ext cx="8229600" cy="461046"/>
          </a:xfrm>
        </p:spPr>
        <p:txBody>
          <a:bodyPr/>
          <a:lstStyle/>
          <a:p>
            <a:r>
              <a:rPr lang="en-US" sz="3200" dirty="0"/>
              <a:t>Key Components of Learning </a:t>
            </a:r>
            <a:endParaRPr lang="en-GB" sz="3200" dirty="0"/>
          </a:p>
        </p:txBody>
      </p:sp>
      <p:sp>
        <p:nvSpPr>
          <p:cNvPr id="3" name="Content Placeholder 2">
            <a:extLst>
              <a:ext uri="{FF2B5EF4-FFF2-40B4-BE49-F238E27FC236}">
                <a16:creationId xmlns:a16="http://schemas.microsoft.com/office/drawing/2014/main" id="{FADE8E5D-FE77-157F-8B0A-8734B365DE08}"/>
              </a:ext>
            </a:extLst>
          </p:cNvPr>
          <p:cNvSpPr>
            <a:spLocks noGrp="1"/>
          </p:cNvSpPr>
          <p:nvPr>
            <p:ph idx="1"/>
          </p:nvPr>
        </p:nvSpPr>
        <p:spPr>
          <a:xfrm>
            <a:off x="457200" y="908720"/>
            <a:ext cx="8229600" cy="4608513"/>
          </a:xfrm>
        </p:spPr>
        <p:txBody>
          <a:bodyPr/>
          <a:lstStyle/>
          <a:p>
            <a:pPr>
              <a:spcBef>
                <a:spcPts val="300"/>
              </a:spcBef>
            </a:pPr>
            <a:r>
              <a:rPr lang="en-IN" sz="2400" dirty="0"/>
              <a:t>Explicit Knowledge</a:t>
            </a:r>
          </a:p>
          <a:p>
            <a:pPr lvl="1">
              <a:spcBef>
                <a:spcPts val="300"/>
              </a:spcBef>
            </a:pPr>
            <a:r>
              <a:rPr lang="en-IN" sz="2400" dirty="0"/>
              <a:t>Well documented, easily articulated, and easily transferred from person-to-person</a:t>
            </a:r>
          </a:p>
          <a:p>
            <a:pPr lvl="1">
              <a:spcBef>
                <a:spcPts val="300"/>
              </a:spcBef>
            </a:pPr>
            <a:r>
              <a:rPr lang="en-IN" sz="2400" dirty="0"/>
              <a:t>Primary focus of formal training </a:t>
            </a:r>
          </a:p>
          <a:p>
            <a:pPr>
              <a:spcBef>
                <a:spcPts val="300"/>
              </a:spcBef>
            </a:pPr>
            <a:r>
              <a:rPr lang="en-IN" dirty="0"/>
              <a:t>Tacit Knowledge</a:t>
            </a:r>
          </a:p>
          <a:p>
            <a:pPr lvl="1">
              <a:spcBef>
                <a:spcPts val="300"/>
              </a:spcBef>
            </a:pPr>
            <a:r>
              <a:rPr lang="en-IN" sz="2400" dirty="0"/>
              <a:t>Personal knowledge based on individual experiences that is difficult to codify</a:t>
            </a:r>
          </a:p>
          <a:p>
            <a:pPr lvl="1">
              <a:spcBef>
                <a:spcPts val="300"/>
              </a:spcBef>
            </a:pPr>
            <a:r>
              <a:rPr lang="en-IN" sz="2400" dirty="0"/>
              <a:t>Facilitated by informal learning</a:t>
            </a:r>
          </a:p>
          <a:p>
            <a:pPr>
              <a:spcBef>
                <a:spcPts val="300"/>
              </a:spcBef>
            </a:pPr>
            <a:r>
              <a:rPr lang="en-IN" sz="2400" dirty="0"/>
              <a:t>Knowledge Management</a:t>
            </a:r>
          </a:p>
          <a:p>
            <a:pPr lvl="1">
              <a:spcBef>
                <a:spcPts val="300"/>
              </a:spcBef>
            </a:pPr>
            <a:r>
              <a:rPr lang="en-IN" sz="2400" dirty="0"/>
              <a:t>Tools, processes, systems, structures, and cultures to improve the creation, sharing, and use of knowledge</a:t>
            </a:r>
          </a:p>
          <a:p>
            <a:pPr lvl="1">
              <a:spcBef>
                <a:spcPts val="300"/>
              </a:spcBef>
            </a:pPr>
            <a:endParaRPr lang="en-IN" sz="2400" dirty="0"/>
          </a:p>
          <a:p>
            <a:endParaRPr lang="en-GB" sz="2800" dirty="0"/>
          </a:p>
        </p:txBody>
      </p:sp>
      <p:sp>
        <p:nvSpPr>
          <p:cNvPr id="4" name="Date Placeholder 3">
            <a:extLst>
              <a:ext uri="{FF2B5EF4-FFF2-40B4-BE49-F238E27FC236}">
                <a16:creationId xmlns:a16="http://schemas.microsoft.com/office/drawing/2014/main" id="{4E8D6E24-86ED-8705-B5AC-8AC42236ED31}"/>
              </a:ext>
            </a:extLst>
          </p:cNvPr>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6554946E-6297-D999-26E0-BAF838A6A738}"/>
              </a:ext>
            </a:extLst>
          </p:cNvPr>
          <p:cNvSpPr>
            <a:spLocks noGrp="1"/>
          </p:cNvSpPr>
          <p:nvPr>
            <p:ph type="sldNum" sz="quarter" idx="12"/>
          </p:nvPr>
        </p:nvSpPr>
        <p:spPr/>
        <p:txBody>
          <a:bodyPr/>
          <a:lstStyle/>
          <a:p>
            <a:pPr>
              <a:defRPr/>
            </a:pPr>
            <a:fld id="{5AAC4B12-5E10-4C8D-B2EB-240193E429A4}" type="slidenum">
              <a:rPr lang="en-GB" altLang="en-US" smtClean="0"/>
              <a:pPr>
                <a:defRPr/>
              </a:pPr>
              <a:t>8</a:t>
            </a:fld>
            <a:endParaRPr lang="en-GB" altLang="en-US"/>
          </a:p>
        </p:txBody>
      </p:sp>
    </p:spTree>
    <p:extLst>
      <p:ext uri="{BB962C8B-B14F-4D97-AF65-F5344CB8AC3E}">
        <p14:creationId xmlns:p14="http://schemas.microsoft.com/office/powerpoint/2010/main" val="1620660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1116B-7225-271D-61B6-314B8A8B8DCB}"/>
              </a:ext>
            </a:extLst>
          </p:cNvPr>
          <p:cNvSpPr>
            <a:spLocks noGrp="1"/>
          </p:cNvSpPr>
          <p:nvPr>
            <p:ph type="title"/>
          </p:nvPr>
        </p:nvSpPr>
        <p:spPr/>
        <p:txBody>
          <a:bodyPr/>
          <a:lstStyle/>
          <a:p>
            <a:r>
              <a:rPr lang="en-US" dirty="0"/>
              <a:t>Systematic Training Design</a:t>
            </a:r>
            <a:endParaRPr lang="en-GB" dirty="0"/>
          </a:p>
        </p:txBody>
      </p:sp>
      <p:sp>
        <p:nvSpPr>
          <p:cNvPr id="4" name="Date Placeholder 3">
            <a:extLst>
              <a:ext uri="{FF2B5EF4-FFF2-40B4-BE49-F238E27FC236}">
                <a16:creationId xmlns:a16="http://schemas.microsoft.com/office/drawing/2014/main" id="{27D9A43F-59DA-C9E4-3901-7F5626E72E7A}"/>
              </a:ext>
            </a:extLst>
          </p:cNvPr>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DAA1C7E2-7B53-C163-3C52-11A890FB7A0A}"/>
              </a:ext>
            </a:extLst>
          </p:cNvPr>
          <p:cNvSpPr>
            <a:spLocks noGrp="1"/>
          </p:cNvSpPr>
          <p:nvPr>
            <p:ph type="sldNum" sz="quarter" idx="12"/>
          </p:nvPr>
        </p:nvSpPr>
        <p:spPr/>
        <p:txBody>
          <a:bodyPr/>
          <a:lstStyle/>
          <a:p>
            <a:pPr>
              <a:defRPr/>
            </a:pPr>
            <a:fld id="{5AAC4B12-5E10-4C8D-B2EB-240193E429A4}" type="slidenum">
              <a:rPr lang="en-GB" altLang="en-US" smtClean="0"/>
              <a:pPr>
                <a:defRPr/>
              </a:pPr>
              <a:t>9</a:t>
            </a:fld>
            <a:endParaRPr lang="en-GB" altLang="en-US"/>
          </a:p>
        </p:txBody>
      </p:sp>
      <p:pic>
        <p:nvPicPr>
          <p:cNvPr id="6" name="Content Placeholder 5" descr="w"/>
          <p:cNvPicPr preferRelativeResize="0">
            <a:picLocks noGrp="1" noChangeArrowheads="1"/>
          </p:cNvPicPr>
          <p:nvPr>
            <p:ph idx="1"/>
          </p:nvPr>
        </p:nvPicPr>
        <p:blipFill>
          <a:blip r:embed="rId2"/>
          <a:srcRect/>
          <a:stretch>
            <a:fillRect/>
          </a:stretch>
        </p:blipFill>
        <p:spPr bwMode="auto">
          <a:xfrm>
            <a:off x="497545" y="1600201"/>
            <a:ext cx="7860669" cy="3400436"/>
          </a:xfrm>
          <a:prstGeom prst="rect">
            <a:avLst/>
          </a:prstGeom>
          <a:noFill/>
          <a:ln w="9525">
            <a:noFill/>
            <a:miter lim="800000"/>
            <a:headEnd/>
            <a:tailEnd/>
          </a:ln>
        </p:spPr>
      </p:pic>
    </p:spTree>
    <p:extLst>
      <p:ext uri="{BB962C8B-B14F-4D97-AF65-F5344CB8AC3E}">
        <p14:creationId xmlns:p14="http://schemas.microsoft.com/office/powerpoint/2010/main" val="2242932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ABF97-9CC6-3DCF-4C50-9A41E13726ED}"/>
              </a:ext>
            </a:extLst>
          </p:cNvPr>
          <p:cNvSpPr>
            <a:spLocks noGrp="1"/>
          </p:cNvSpPr>
          <p:nvPr>
            <p:ph type="title"/>
          </p:nvPr>
        </p:nvSpPr>
        <p:spPr/>
        <p:txBody>
          <a:bodyPr/>
          <a:lstStyle/>
          <a:p>
            <a:r>
              <a:rPr lang="en-GB" dirty="0"/>
              <a:t>ADDIE</a:t>
            </a:r>
          </a:p>
        </p:txBody>
      </p:sp>
      <p:sp>
        <p:nvSpPr>
          <p:cNvPr id="4" name="Date Placeholder 3">
            <a:extLst>
              <a:ext uri="{FF2B5EF4-FFF2-40B4-BE49-F238E27FC236}">
                <a16:creationId xmlns:a16="http://schemas.microsoft.com/office/drawing/2014/main" id="{85E22710-1A0C-D24D-8305-FD556A5D632C}"/>
              </a:ext>
            </a:extLst>
          </p:cNvPr>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0B3B6E05-6D40-9E7C-C59E-E5CD48ECAC3C}"/>
              </a:ext>
            </a:extLst>
          </p:cNvPr>
          <p:cNvSpPr>
            <a:spLocks noGrp="1"/>
          </p:cNvSpPr>
          <p:nvPr>
            <p:ph type="sldNum" sz="quarter" idx="12"/>
          </p:nvPr>
        </p:nvSpPr>
        <p:spPr/>
        <p:txBody>
          <a:bodyPr/>
          <a:lstStyle/>
          <a:p>
            <a:pPr>
              <a:defRPr/>
            </a:pPr>
            <a:fld id="{5AAC4B12-5E10-4C8D-B2EB-240193E429A4}" type="slidenum">
              <a:rPr lang="en-GB" altLang="en-US" smtClean="0"/>
              <a:pPr>
                <a:defRPr/>
              </a:pPr>
              <a:t>10</a:t>
            </a:fld>
            <a:endParaRPr lang="en-GB" altLang="en-US"/>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989456682"/>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42245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43DDE-9A55-DCC5-27CC-E23BF033E170}"/>
              </a:ext>
            </a:extLst>
          </p:cNvPr>
          <p:cNvSpPr>
            <a:spLocks noGrp="1"/>
          </p:cNvSpPr>
          <p:nvPr>
            <p:ph type="title"/>
          </p:nvPr>
        </p:nvSpPr>
        <p:spPr/>
        <p:txBody>
          <a:bodyPr/>
          <a:lstStyle/>
          <a:p>
            <a:r>
              <a:rPr lang="en-US" dirty="0"/>
              <a:t>Questions</a:t>
            </a:r>
            <a:endParaRPr lang="en-GB" dirty="0"/>
          </a:p>
        </p:txBody>
      </p:sp>
      <p:sp>
        <p:nvSpPr>
          <p:cNvPr id="3" name="Content Placeholder 2">
            <a:extLst>
              <a:ext uri="{FF2B5EF4-FFF2-40B4-BE49-F238E27FC236}">
                <a16:creationId xmlns:a16="http://schemas.microsoft.com/office/drawing/2014/main" id="{3CF88013-2250-6A15-E381-7D73A0714637}"/>
              </a:ext>
            </a:extLst>
          </p:cNvPr>
          <p:cNvSpPr>
            <a:spLocks noGrp="1"/>
          </p:cNvSpPr>
          <p:nvPr>
            <p:ph idx="1"/>
          </p:nvPr>
        </p:nvSpPr>
        <p:spPr/>
        <p:txBody>
          <a:bodyPr/>
          <a:lstStyle/>
          <a:p>
            <a:r>
              <a:rPr lang="en-US" sz="2800" dirty="0"/>
              <a:t>Why is it important to systemically design training?</a:t>
            </a:r>
          </a:p>
          <a:p>
            <a:r>
              <a:rPr lang="en-US" sz="2800" dirty="0"/>
              <a:t>What are the limitations of the ADDIE model?</a:t>
            </a:r>
          </a:p>
          <a:p>
            <a:r>
              <a:rPr lang="en-US" sz="2800" dirty="0"/>
              <a:t>What should you do in practice?</a:t>
            </a:r>
          </a:p>
          <a:p>
            <a:endParaRPr lang="en-GB" sz="2800" dirty="0"/>
          </a:p>
        </p:txBody>
      </p:sp>
      <p:sp>
        <p:nvSpPr>
          <p:cNvPr id="4" name="Date Placeholder 3">
            <a:extLst>
              <a:ext uri="{FF2B5EF4-FFF2-40B4-BE49-F238E27FC236}">
                <a16:creationId xmlns:a16="http://schemas.microsoft.com/office/drawing/2014/main" id="{144705BC-18BE-FE5F-2C93-1576CBC4A061}"/>
              </a:ext>
            </a:extLst>
          </p:cNvPr>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1A538EE9-099A-84A2-1AF3-1ED9E6B9C4A1}"/>
              </a:ext>
            </a:extLst>
          </p:cNvPr>
          <p:cNvSpPr>
            <a:spLocks noGrp="1"/>
          </p:cNvSpPr>
          <p:nvPr>
            <p:ph type="sldNum" sz="quarter" idx="12"/>
          </p:nvPr>
        </p:nvSpPr>
        <p:spPr/>
        <p:txBody>
          <a:bodyPr/>
          <a:lstStyle/>
          <a:p>
            <a:pPr>
              <a:defRPr/>
            </a:pPr>
            <a:fld id="{5AAC4B12-5E10-4C8D-B2EB-240193E429A4}" type="slidenum">
              <a:rPr lang="en-GB" altLang="en-US" smtClean="0"/>
              <a:pPr>
                <a:defRPr/>
              </a:pPr>
              <a:t>11</a:t>
            </a:fld>
            <a:endParaRPr lang="en-GB" altLang="en-US"/>
          </a:p>
        </p:txBody>
      </p:sp>
    </p:spTree>
    <p:extLst>
      <p:ext uri="{BB962C8B-B14F-4D97-AF65-F5344CB8AC3E}">
        <p14:creationId xmlns:p14="http://schemas.microsoft.com/office/powerpoint/2010/main" val="546328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37C59-C33E-FB27-3561-7D5DCB42AD50}"/>
              </a:ext>
            </a:extLst>
          </p:cNvPr>
          <p:cNvSpPr>
            <a:spLocks noGrp="1"/>
          </p:cNvSpPr>
          <p:nvPr>
            <p:ph type="title"/>
          </p:nvPr>
        </p:nvSpPr>
        <p:spPr/>
        <p:txBody>
          <a:bodyPr/>
          <a:lstStyle/>
          <a:p>
            <a:r>
              <a:rPr lang="en-US" dirty="0"/>
              <a:t>Forces Impacting Learning</a:t>
            </a:r>
            <a:endParaRPr lang="en-GB" dirty="0"/>
          </a:p>
        </p:txBody>
      </p:sp>
      <p:sp>
        <p:nvSpPr>
          <p:cNvPr id="3" name="Content Placeholder 2">
            <a:extLst>
              <a:ext uri="{FF2B5EF4-FFF2-40B4-BE49-F238E27FC236}">
                <a16:creationId xmlns:a16="http://schemas.microsoft.com/office/drawing/2014/main" id="{C107646A-EF3D-8978-BD61-43B4840416B9}"/>
              </a:ext>
            </a:extLst>
          </p:cNvPr>
          <p:cNvSpPr>
            <a:spLocks noGrp="1"/>
          </p:cNvSpPr>
          <p:nvPr>
            <p:ph idx="1"/>
          </p:nvPr>
        </p:nvSpPr>
        <p:spPr>
          <a:xfrm>
            <a:off x="457200" y="1600201"/>
            <a:ext cx="3900486" cy="3917032"/>
          </a:xfrm>
        </p:spPr>
        <p:txBody>
          <a:bodyPr/>
          <a:lstStyle/>
          <a:p>
            <a:r>
              <a:rPr lang="en-US" sz="2400" dirty="0"/>
              <a:t>Economic cycles</a:t>
            </a:r>
          </a:p>
          <a:p>
            <a:r>
              <a:rPr lang="en-US" sz="2400" dirty="0"/>
              <a:t>Globalization</a:t>
            </a:r>
          </a:p>
          <a:p>
            <a:r>
              <a:rPr lang="en-US" sz="2400" dirty="0"/>
              <a:t>Value of intangible assets and human capital</a:t>
            </a:r>
          </a:p>
          <a:p>
            <a:r>
              <a:rPr lang="en-US" sz="2400" dirty="0"/>
              <a:t>Focus on links to business strategy</a:t>
            </a:r>
          </a:p>
          <a:p>
            <a:r>
              <a:rPr lang="en-US" sz="2400" dirty="0"/>
              <a:t>Changing demographics and diversity</a:t>
            </a:r>
          </a:p>
          <a:p>
            <a:endParaRPr lang="en-GB" sz="2400" dirty="0"/>
          </a:p>
        </p:txBody>
      </p:sp>
      <p:sp>
        <p:nvSpPr>
          <p:cNvPr id="4" name="Date Placeholder 3">
            <a:extLst>
              <a:ext uri="{FF2B5EF4-FFF2-40B4-BE49-F238E27FC236}">
                <a16:creationId xmlns:a16="http://schemas.microsoft.com/office/drawing/2014/main" id="{03C448CA-3D03-2BE8-323A-5FA8B787D07C}"/>
              </a:ext>
            </a:extLst>
          </p:cNvPr>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9F512FC4-B67E-AE4A-9181-7B478B21FADF}"/>
              </a:ext>
            </a:extLst>
          </p:cNvPr>
          <p:cNvSpPr>
            <a:spLocks noGrp="1"/>
          </p:cNvSpPr>
          <p:nvPr>
            <p:ph type="sldNum" sz="quarter" idx="12"/>
          </p:nvPr>
        </p:nvSpPr>
        <p:spPr/>
        <p:txBody>
          <a:bodyPr/>
          <a:lstStyle/>
          <a:p>
            <a:pPr>
              <a:defRPr/>
            </a:pPr>
            <a:fld id="{5AAC4B12-5E10-4C8D-B2EB-240193E429A4}" type="slidenum">
              <a:rPr lang="en-GB" altLang="en-US" smtClean="0"/>
              <a:pPr>
                <a:defRPr/>
              </a:pPr>
              <a:t>12</a:t>
            </a:fld>
            <a:endParaRPr lang="en-GB" altLang="en-US"/>
          </a:p>
        </p:txBody>
      </p:sp>
      <p:sp>
        <p:nvSpPr>
          <p:cNvPr id="6" name="Content Placeholder 2">
            <a:extLst>
              <a:ext uri="{FF2B5EF4-FFF2-40B4-BE49-F238E27FC236}">
                <a16:creationId xmlns:a16="http://schemas.microsoft.com/office/drawing/2014/main" id="{C107646A-EF3D-8978-BD61-43B4840416B9}"/>
              </a:ext>
            </a:extLst>
          </p:cNvPr>
          <p:cNvSpPr txBox="1">
            <a:spLocks/>
          </p:cNvSpPr>
          <p:nvPr/>
        </p:nvSpPr>
        <p:spPr bwMode="auto">
          <a:xfrm>
            <a:off x="4286184" y="1785926"/>
            <a:ext cx="4857816" cy="3643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buFont typeface="Arial" pitchFamily="34" charset="0"/>
              <a:buChar char="•"/>
            </a:pPr>
            <a:r>
              <a:rPr lang="en-US" sz="2400" dirty="0">
                <a:latin typeface="+mj-lt"/>
              </a:rPr>
              <a:t>Generational differences</a:t>
            </a:r>
          </a:p>
          <a:p>
            <a:pPr>
              <a:buFont typeface="Arial" pitchFamily="34" charset="0"/>
              <a:buChar char="•"/>
            </a:pPr>
            <a:r>
              <a:rPr lang="en-US" sz="2400" dirty="0">
                <a:latin typeface="+mj-lt"/>
              </a:rPr>
              <a:t>Talent management</a:t>
            </a:r>
          </a:p>
          <a:p>
            <a:pPr>
              <a:buFont typeface="Arial" pitchFamily="34" charset="0"/>
              <a:buChar char="•"/>
            </a:pPr>
            <a:r>
              <a:rPr lang="en-US" sz="2400" dirty="0">
                <a:latin typeface="+mj-lt"/>
              </a:rPr>
              <a:t>Customer service and quality emphasis</a:t>
            </a:r>
          </a:p>
          <a:p>
            <a:pPr>
              <a:buFont typeface="Arial" pitchFamily="34" charset="0"/>
              <a:buChar char="•"/>
            </a:pPr>
            <a:r>
              <a:rPr lang="en-US" sz="2400" dirty="0">
                <a:latin typeface="+mj-lt"/>
              </a:rPr>
              <a:t>New technology</a:t>
            </a:r>
          </a:p>
          <a:p>
            <a:pPr>
              <a:buFont typeface="Arial" pitchFamily="34" charset="0"/>
              <a:buChar char="•"/>
            </a:pPr>
            <a:r>
              <a:rPr lang="en-US" sz="2400" dirty="0">
                <a:latin typeface="+mj-lt"/>
              </a:rPr>
              <a:t>High-performance models of work systems</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1317401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89D6A-47D3-3FE1-09B2-585C0C2D74CD}"/>
              </a:ext>
            </a:extLst>
          </p:cNvPr>
          <p:cNvSpPr>
            <a:spLocks noGrp="1"/>
          </p:cNvSpPr>
          <p:nvPr>
            <p:ph type="title"/>
          </p:nvPr>
        </p:nvSpPr>
        <p:spPr/>
        <p:txBody>
          <a:bodyPr/>
          <a:lstStyle/>
          <a:p>
            <a:r>
              <a:rPr lang="en-US" dirty="0"/>
              <a:t>Economic Cycles</a:t>
            </a:r>
            <a:endParaRPr lang="en-GB" dirty="0"/>
          </a:p>
        </p:txBody>
      </p:sp>
      <p:sp>
        <p:nvSpPr>
          <p:cNvPr id="3" name="Content Placeholder 2">
            <a:extLst>
              <a:ext uri="{FF2B5EF4-FFF2-40B4-BE49-F238E27FC236}">
                <a16:creationId xmlns:a16="http://schemas.microsoft.com/office/drawing/2014/main" id="{FA338224-1204-4FB4-CD13-C6B29BA4DD29}"/>
              </a:ext>
            </a:extLst>
          </p:cNvPr>
          <p:cNvSpPr>
            <a:spLocks noGrp="1"/>
          </p:cNvSpPr>
          <p:nvPr>
            <p:ph idx="1"/>
          </p:nvPr>
        </p:nvSpPr>
        <p:spPr/>
        <p:txBody>
          <a:bodyPr/>
          <a:lstStyle/>
          <a:p>
            <a:r>
              <a:rPr lang="en-US" sz="2400" dirty="0"/>
              <a:t>In difficult times, companies may be tempted to reduce training expenditures</a:t>
            </a:r>
          </a:p>
          <a:p>
            <a:r>
              <a:rPr lang="en-US" sz="2400" dirty="0"/>
              <a:t>However, doing so may be detrimental</a:t>
            </a:r>
          </a:p>
          <a:p>
            <a:r>
              <a:rPr lang="en-US" sz="2400" dirty="0"/>
              <a:t>For example, companies that used more selective staffing and training before the recession periods performed better and recovered more quickly</a:t>
            </a:r>
          </a:p>
          <a:p>
            <a:endParaRPr lang="en-GB" sz="2400" dirty="0"/>
          </a:p>
        </p:txBody>
      </p:sp>
      <p:sp>
        <p:nvSpPr>
          <p:cNvPr id="4" name="Date Placeholder 3">
            <a:extLst>
              <a:ext uri="{FF2B5EF4-FFF2-40B4-BE49-F238E27FC236}">
                <a16:creationId xmlns:a16="http://schemas.microsoft.com/office/drawing/2014/main" id="{EFA4678C-436D-C226-B8A6-1ED4036B7F0E}"/>
              </a:ext>
            </a:extLst>
          </p:cNvPr>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B11991B1-F9C8-57DD-3CCF-AB5952ECF9F4}"/>
              </a:ext>
            </a:extLst>
          </p:cNvPr>
          <p:cNvSpPr>
            <a:spLocks noGrp="1"/>
          </p:cNvSpPr>
          <p:nvPr>
            <p:ph type="sldNum" sz="quarter" idx="12"/>
          </p:nvPr>
        </p:nvSpPr>
        <p:spPr/>
        <p:txBody>
          <a:bodyPr/>
          <a:lstStyle/>
          <a:p>
            <a:pPr>
              <a:defRPr/>
            </a:pPr>
            <a:fld id="{5AAC4B12-5E10-4C8D-B2EB-240193E429A4}" type="slidenum">
              <a:rPr lang="en-GB" altLang="en-US" smtClean="0"/>
              <a:pPr>
                <a:defRPr/>
              </a:pPr>
              <a:t>13</a:t>
            </a:fld>
            <a:endParaRPr lang="en-GB" altLang="en-US"/>
          </a:p>
        </p:txBody>
      </p:sp>
    </p:spTree>
    <p:extLst>
      <p:ext uri="{BB962C8B-B14F-4D97-AF65-F5344CB8AC3E}">
        <p14:creationId xmlns:p14="http://schemas.microsoft.com/office/powerpoint/2010/main" val="12222146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197FE-F2E9-3F56-F9E8-E828AD0B7F7C}"/>
              </a:ext>
            </a:extLst>
          </p:cNvPr>
          <p:cNvSpPr>
            <a:spLocks noGrp="1"/>
          </p:cNvSpPr>
          <p:nvPr>
            <p:ph type="title"/>
          </p:nvPr>
        </p:nvSpPr>
        <p:spPr/>
        <p:txBody>
          <a:bodyPr/>
          <a:lstStyle/>
          <a:p>
            <a:r>
              <a:rPr lang="en-US" dirty="0"/>
              <a:t>Globalization</a:t>
            </a:r>
            <a:endParaRPr lang="en-GB" dirty="0"/>
          </a:p>
        </p:txBody>
      </p:sp>
      <p:sp>
        <p:nvSpPr>
          <p:cNvPr id="3" name="Content Placeholder 2">
            <a:extLst>
              <a:ext uri="{FF2B5EF4-FFF2-40B4-BE49-F238E27FC236}">
                <a16:creationId xmlns:a16="http://schemas.microsoft.com/office/drawing/2014/main" id="{0A51852C-50B5-0A68-0029-380ECEA77C0A}"/>
              </a:ext>
            </a:extLst>
          </p:cNvPr>
          <p:cNvSpPr>
            <a:spLocks noGrp="1"/>
          </p:cNvSpPr>
          <p:nvPr>
            <p:ph idx="1"/>
          </p:nvPr>
        </p:nvSpPr>
        <p:spPr/>
        <p:txBody>
          <a:bodyPr/>
          <a:lstStyle/>
          <a:p>
            <a:r>
              <a:rPr lang="en-US" sz="2800" dirty="0"/>
              <a:t>Global companies must find talented employees</a:t>
            </a:r>
          </a:p>
          <a:p>
            <a:r>
              <a:rPr lang="en-US" sz="2800" dirty="0"/>
              <a:t>Expatriates require training for success</a:t>
            </a:r>
          </a:p>
          <a:p>
            <a:r>
              <a:rPr lang="en-US" sz="2800" dirty="0"/>
              <a:t>Individuals from different countries come to the U.K for low-skill work and highly technical positions</a:t>
            </a:r>
          </a:p>
          <a:p>
            <a:r>
              <a:rPr lang="en-US" sz="2800" dirty="0"/>
              <a:t>There are pros and cons of outsourcing</a:t>
            </a:r>
          </a:p>
          <a:p>
            <a:endParaRPr lang="en-GB" sz="2800" dirty="0"/>
          </a:p>
        </p:txBody>
      </p:sp>
      <p:sp>
        <p:nvSpPr>
          <p:cNvPr id="4" name="Date Placeholder 3">
            <a:extLst>
              <a:ext uri="{FF2B5EF4-FFF2-40B4-BE49-F238E27FC236}">
                <a16:creationId xmlns:a16="http://schemas.microsoft.com/office/drawing/2014/main" id="{B5C401BD-612F-89D8-89BA-9BA769EECE51}"/>
              </a:ext>
            </a:extLst>
          </p:cNvPr>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765D7CB6-9990-2184-9E7B-219264D5C9FE}"/>
              </a:ext>
            </a:extLst>
          </p:cNvPr>
          <p:cNvSpPr>
            <a:spLocks noGrp="1"/>
          </p:cNvSpPr>
          <p:nvPr>
            <p:ph type="sldNum" sz="quarter" idx="12"/>
          </p:nvPr>
        </p:nvSpPr>
        <p:spPr/>
        <p:txBody>
          <a:bodyPr/>
          <a:lstStyle/>
          <a:p>
            <a:pPr>
              <a:defRPr/>
            </a:pPr>
            <a:fld id="{5AAC4B12-5E10-4C8D-B2EB-240193E429A4}" type="slidenum">
              <a:rPr lang="en-GB" altLang="en-US" smtClean="0"/>
              <a:pPr>
                <a:defRPr/>
              </a:pPr>
              <a:t>14</a:t>
            </a:fld>
            <a:endParaRPr lang="en-GB" altLang="en-US"/>
          </a:p>
        </p:txBody>
      </p:sp>
    </p:spTree>
    <p:extLst>
      <p:ext uri="{BB962C8B-B14F-4D97-AF65-F5344CB8AC3E}">
        <p14:creationId xmlns:p14="http://schemas.microsoft.com/office/powerpoint/2010/main" val="38639113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17B47-37ED-5DB2-1C8E-E0FB6D92CDAC}"/>
              </a:ext>
            </a:extLst>
          </p:cNvPr>
          <p:cNvSpPr>
            <a:spLocks noGrp="1"/>
          </p:cNvSpPr>
          <p:nvPr>
            <p:ph type="title"/>
          </p:nvPr>
        </p:nvSpPr>
        <p:spPr/>
        <p:txBody>
          <a:bodyPr/>
          <a:lstStyle/>
          <a:p>
            <a:r>
              <a:rPr lang="en-US" dirty="0"/>
              <a:t>Intangible Assets</a:t>
            </a:r>
            <a:endParaRPr lang="en-GB" dirty="0"/>
          </a:p>
        </p:txBody>
      </p:sp>
      <p:sp>
        <p:nvSpPr>
          <p:cNvPr id="4" name="Date Placeholder 3">
            <a:extLst>
              <a:ext uri="{FF2B5EF4-FFF2-40B4-BE49-F238E27FC236}">
                <a16:creationId xmlns:a16="http://schemas.microsoft.com/office/drawing/2014/main" id="{E70E2F1E-97E9-09D3-1F6B-203DBF3ACE80}"/>
              </a:ext>
            </a:extLst>
          </p:cNvPr>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A48D5E81-7311-E72D-319F-D8655D488CA9}"/>
              </a:ext>
            </a:extLst>
          </p:cNvPr>
          <p:cNvSpPr>
            <a:spLocks noGrp="1"/>
          </p:cNvSpPr>
          <p:nvPr>
            <p:ph type="sldNum" sz="quarter" idx="12"/>
          </p:nvPr>
        </p:nvSpPr>
        <p:spPr/>
        <p:txBody>
          <a:bodyPr/>
          <a:lstStyle/>
          <a:p>
            <a:pPr>
              <a:defRPr/>
            </a:pPr>
            <a:fld id="{5AAC4B12-5E10-4C8D-B2EB-240193E429A4}" type="slidenum">
              <a:rPr lang="en-GB" altLang="en-US" smtClean="0"/>
              <a:pPr>
                <a:defRPr/>
              </a:pPr>
              <a:t>15</a:t>
            </a:fld>
            <a:endParaRPr lang="en-GB" altLang="en-US"/>
          </a:p>
        </p:txBody>
      </p:sp>
      <p:pic>
        <p:nvPicPr>
          <p:cNvPr id="6" name="Picture 6"/>
          <p:cNvPicPr>
            <a:picLocks noGrp="1" noChangeAspect="1" noChangeArrowheads="1"/>
          </p:cNvPicPr>
          <p:nvPr>
            <p:ph idx="1"/>
          </p:nvPr>
        </p:nvPicPr>
        <p:blipFill>
          <a:blip r:embed="rId2"/>
          <a:srcRect/>
          <a:stretch>
            <a:fillRect/>
          </a:stretch>
        </p:blipFill>
        <p:spPr bwMode="auto">
          <a:xfrm>
            <a:off x="3167855" y="1600200"/>
            <a:ext cx="2808290" cy="3916363"/>
          </a:xfrm>
          <a:prstGeom prst="rect">
            <a:avLst/>
          </a:prstGeom>
          <a:noFill/>
          <a:ln w="9525">
            <a:noFill/>
            <a:miter lim="800000"/>
            <a:headEnd/>
            <a:tailEnd/>
          </a:ln>
        </p:spPr>
      </p:pic>
    </p:spTree>
    <p:extLst>
      <p:ext uri="{BB962C8B-B14F-4D97-AF65-F5344CB8AC3E}">
        <p14:creationId xmlns:p14="http://schemas.microsoft.com/office/powerpoint/2010/main" val="32920583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Implications</a:t>
            </a:r>
            <a:endParaRPr lang="en-GB" dirty="0"/>
          </a:p>
        </p:txBody>
      </p:sp>
      <p:sp>
        <p:nvSpPr>
          <p:cNvPr id="3" name="Content Placeholder 2"/>
          <p:cNvSpPr>
            <a:spLocks noGrp="1"/>
          </p:cNvSpPr>
          <p:nvPr>
            <p:ph idx="1"/>
          </p:nvPr>
        </p:nvSpPr>
        <p:spPr/>
        <p:txBody>
          <a:bodyPr/>
          <a:lstStyle/>
          <a:p>
            <a:r>
              <a:rPr lang="en-US" sz="2800" dirty="0"/>
              <a:t>Knowledge workers are becoming more important</a:t>
            </a:r>
          </a:p>
          <a:p>
            <a:r>
              <a:rPr lang="en-US" sz="2800" dirty="0"/>
              <a:t>A greater focus on employee engagement is needed</a:t>
            </a:r>
          </a:p>
          <a:p>
            <a:r>
              <a:rPr lang="en-US" sz="2800" dirty="0"/>
              <a:t>There is an increasing need for companies to become “learning organizations”</a:t>
            </a:r>
          </a:p>
          <a:p>
            <a:endParaRPr lang="en-GB" sz="2800" dirty="0"/>
          </a:p>
        </p:txBody>
      </p:sp>
      <p:sp>
        <p:nvSpPr>
          <p:cNvPr id="4" name="Date Placeholder 3"/>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p:cNvSpPr>
            <a:spLocks noGrp="1"/>
          </p:cNvSpPr>
          <p:nvPr>
            <p:ph type="sldNum" sz="quarter" idx="12"/>
          </p:nvPr>
        </p:nvSpPr>
        <p:spPr/>
        <p:txBody>
          <a:bodyPr/>
          <a:lstStyle/>
          <a:p>
            <a:pPr>
              <a:defRPr/>
            </a:pPr>
            <a:fld id="{5AAC4B12-5E10-4C8D-B2EB-240193E429A4}" type="slidenum">
              <a:rPr lang="en-GB" altLang="en-US" smtClean="0"/>
              <a:pPr>
                <a:defRPr/>
              </a:pPr>
              <a:t>16</a:t>
            </a:fld>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7BDF7-CC98-AAC6-1989-368A596D8DEC}"/>
              </a:ext>
            </a:extLst>
          </p:cNvPr>
          <p:cNvSpPr>
            <a:spLocks noGrp="1"/>
          </p:cNvSpPr>
          <p:nvPr>
            <p:ph type="title"/>
          </p:nvPr>
        </p:nvSpPr>
        <p:spPr/>
        <p:txBody>
          <a:bodyPr/>
          <a:lstStyle/>
          <a:p>
            <a:r>
              <a:rPr lang="en-US" dirty="0"/>
              <a:t>Links to Business Strategy</a:t>
            </a:r>
            <a:endParaRPr lang="en-GB" dirty="0"/>
          </a:p>
        </p:txBody>
      </p:sp>
      <p:sp>
        <p:nvSpPr>
          <p:cNvPr id="3" name="Content Placeholder 2">
            <a:extLst>
              <a:ext uri="{FF2B5EF4-FFF2-40B4-BE49-F238E27FC236}">
                <a16:creationId xmlns:a16="http://schemas.microsoft.com/office/drawing/2014/main" id="{210965B8-A9CC-731E-3266-6F8B78CADDF3}"/>
              </a:ext>
            </a:extLst>
          </p:cNvPr>
          <p:cNvSpPr>
            <a:spLocks noGrp="1"/>
          </p:cNvSpPr>
          <p:nvPr>
            <p:ph idx="1"/>
          </p:nvPr>
        </p:nvSpPr>
        <p:spPr/>
        <p:txBody>
          <a:bodyPr/>
          <a:lstStyle/>
          <a:p>
            <a:r>
              <a:rPr lang="en-US" sz="2600" dirty="0"/>
              <a:t>Given the importance of intangible assets and human capital, training has greater strategic importance</a:t>
            </a:r>
          </a:p>
          <a:p>
            <a:r>
              <a:rPr lang="en-US" sz="2600" dirty="0"/>
              <a:t>Training is no longer an isolated function, but rather an integral part of business success</a:t>
            </a:r>
          </a:p>
          <a:p>
            <a:r>
              <a:rPr lang="en-US" sz="2600" dirty="0"/>
              <a:t>Different companies have different strategic training needs—one size does not fit all</a:t>
            </a:r>
          </a:p>
          <a:p>
            <a:endParaRPr lang="en-GB" sz="2800" dirty="0"/>
          </a:p>
        </p:txBody>
      </p:sp>
      <p:sp>
        <p:nvSpPr>
          <p:cNvPr id="4" name="Date Placeholder 3">
            <a:extLst>
              <a:ext uri="{FF2B5EF4-FFF2-40B4-BE49-F238E27FC236}">
                <a16:creationId xmlns:a16="http://schemas.microsoft.com/office/drawing/2014/main" id="{8255FCCA-DBDB-1AE1-50C8-204CB706C158}"/>
              </a:ext>
            </a:extLst>
          </p:cNvPr>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0794550E-1952-AE45-D75B-62F24EF6B77D}"/>
              </a:ext>
            </a:extLst>
          </p:cNvPr>
          <p:cNvSpPr>
            <a:spLocks noGrp="1"/>
          </p:cNvSpPr>
          <p:nvPr>
            <p:ph type="sldNum" sz="quarter" idx="12"/>
          </p:nvPr>
        </p:nvSpPr>
        <p:spPr/>
        <p:txBody>
          <a:bodyPr/>
          <a:lstStyle/>
          <a:p>
            <a:pPr>
              <a:defRPr/>
            </a:pPr>
            <a:fld id="{5AAC4B12-5E10-4C8D-B2EB-240193E429A4}" type="slidenum">
              <a:rPr lang="en-GB" altLang="en-US" smtClean="0"/>
              <a:pPr>
                <a:defRPr/>
              </a:pPr>
              <a:t>17</a:t>
            </a:fld>
            <a:endParaRPr lang="en-GB" altLang="en-US"/>
          </a:p>
        </p:txBody>
      </p:sp>
    </p:spTree>
    <p:extLst>
      <p:ext uri="{BB962C8B-B14F-4D97-AF65-F5344CB8AC3E}">
        <p14:creationId xmlns:p14="http://schemas.microsoft.com/office/powerpoint/2010/main" val="13188418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Managing Diversity </a:t>
            </a:r>
            <a:endParaRPr lang="en-GB" dirty="0"/>
          </a:p>
        </p:txBody>
      </p:sp>
      <p:sp>
        <p:nvSpPr>
          <p:cNvPr id="3" name="Content Placeholder 2"/>
          <p:cNvSpPr>
            <a:spLocks noGrp="1"/>
          </p:cNvSpPr>
          <p:nvPr>
            <p:ph idx="1"/>
          </p:nvPr>
        </p:nvSpPr>
        <p:spPr/>
        <p:txBody>
          <a:bodyPr/>
          <a:lstStyle/>
          <a:p>
            <a:r>
              <a:rPr lang="en-IN" sz="2800" dirty="0"/>
              <a:t>Communicating effectively</a:t>
            </a:r>
          </a:p>
          <a:p>
            <a:r>
              <a:rPr lang="en-IN" sz="2800" dirty="0"/>
              <a:t>Coaching, training, and developing</a:t>
            </a:r>
          </a:p>
          <a:p>
            <a:r>
              <a:rPr lang="en-IN" sz="2800" dirty="0"/>
              <a:t>Providing performance feedback that is free of stereotypes</a:t>
            </a:r>
          </a:p>
          <a:p>
            <a:r>
              <a:rPr lang="en-IN" sz="2800" dirty="0"/>
              <a:t>Recognizing and responding to generational differences</a:t>
            </a:r>
          </a:p>
          <a:p>
            <a:r>
              <a:rPr lang="en-IN" sz="2800" dirty="0"/>
              <a:t>Allowing employees of all backgrounds to be creative and innovative</a:t>
            </a:r>
          </a:p>
          <a:p>
            <a:endParaRPr lang="en-GB" sz="2800" dirty="0"/>
          </a:p>
        </p:txBody>
      </p:sp>
      <p:sp>
        <p:nvSpPr>
          <p:cNvPr id="4" name="Date Placeholder 3"/>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p:cNvSpPr>
            <a:spLocks noGrp="1"/>
          </p:cNvSpPr>
          <p:nvPr>
            <p:ph type="sldNum" sz="quarter" idx="12"/>
          </p:nvPr>
        </p:nvSpPr>
        <p:spPr/>
        <p:txBody>
          <a:bodyPr/>
          <a:lstStyle/>
          <a:p>
            <a:pPr>
              <a:defRPr/>
            </a:pPr>
            <a:fld id="{5AAC4B12-5E10-4C8D-B2EB-240193E429A4}" type="slidenum">
              <a:rPr lang="en-GB" altLang="en-US" smtClean="0"/>
              <a:pPr>
                <a:defRPr/>
              </a:pPr>
              <a:t>18</a:t>
            </a:fld>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Talent Management</a:t>
            </a:r>
            <a:endParaRPr lang="en-GB" dirty="0"/>
          </a:p>
        </p:txBody>
      </p:sp>
      <p:sp>
        <p:nvSpPr>
          <p:cNvPr id="3" name="Content Placeholder 2"/>
          <p:cNvSpPr>
            <a:spLocks noGrp="1"/>
          </p:cNvSpPr>
          <p:nvPr>
            <p:ph idx="1"/>
          </p:nvPr>
        </p:nvSpPr>
        <p:spPr/>
        <p:txBody>
          <a:bodyPr/>
          <a:lstStyle/>
          <a:p>
            <a:r>
              <a:rPr lang="en-IN" sz="2600" dirty="0"/>
              <a:t>Systematic, planned, and strategic effort by a company to attract, retain, develop, and motivate highly skilled talent</a:t>
            </a:r>
          </a:p>
          <a:p>
            <a:r>
              <a:rPr lang="en-IN" sz="2600" dirty="0"/>
              <a:t> Key components</a:t>
            </a:r>
          </a:p>
          <a:p>
            <a:pPr lvl="1"/>
            <a:r>
              <a:rPr lang="en-IN" sz="2600" dirty="0"/>
              <a:t>acquiring and assessing employees</a:t>
            </a:r>
          </a:p>
          <a:p>
            <a:pPr lvl="1"/>
            <a:r>
              <a:rPr lang="en-IN" sz="2600" dirty="0"/>
              <a:t>learning and development</a:t>
            </a:r>
          </a:p>
          <a:p>
            <a:pPr lvl="1"/>
            <a:r>
              <a:rPr lang="en-IN" sz="2600" dirty="0"/>
              <a:t>performance management and compensation</a:t>
            </a:r>
          </a:p>
          <a:p>
            <a:endParaRPr lang="en-GB" sz="2800" dirty="0"/>
          </a:p>
        </p:txBody>
      </p:sp>
      <p:sp>
        <p:nvSpPr>
          <p:cNvPr id="4" name="Date Placeholder 3"/>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p:cNvSpPr>
            <a:spLocks noGrp="1"/>
          </p:cNvSpPr>
          <p:nvPr>
            <p:ph type="sldNum" sz="quarter" idx="12"/>
          </p:nvPr>
        </p:nvSpPr>
        <p:spPr/>
        <p:txBody>
          <a:bodyPr/>
          <a:lstStyle/>
          <a:p>
            <a:pPr>
              <a:defRPr/>
            </a:pPr>
            <a:fld id="{5AAC4B12-5E10-4C8D-B2EB-240193E429A4}" type="slidenum">
              <a:rPr lang="en-GB" altLang="en-US" smtClean="0"/>
              <a:pPr>
                <a:defRPr/>
              </a:pPr>
              <a:t>19</a:t>
            </a:fld>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61046"/>
          </a:xfrm>
        </p:spPr>
        <p:txBody>
          <a:bodyPr/>
          <a:lstStyle/>
          <a:p>
            <a:r>
              <a:rPr lang="en-US" sz="2800" dirty="0"/>
              <a:t>Service &amp; Quality Emphasis </a:t>
            </a:r>
            <a:endParaRPr lang="en-GB" sz="2800" dirty="0"/>
          </a:p>
        </p:txBody>
      </p:sp>
      <p:sp>
        <p:nvSpPr>
          <p:cNvPr id="3" name="Content Placeholder 2"/>
          <p:cNvSpPr>
            <a:spLocks noGrp="1"/>
          </p:cNvSpPr>
          <p:nvPr>
            <p:ph idx="1"/>
          </p:nvPr>
        </p:nvSpPr>
        <p:spPr>
          <a:xfrm>
            <a:off x="457200" y="1124744"/>
            <a:ext cx="8229600" cy="4392489"/>
          </a:xfrm>
        </p:spPr>
        <p:txBody>
          <a:bodyPr/>
          <a:lstStyle/>
          <a:p>
            <a:r>
              <a:rPr lang="en-IN" sz="2000" dirty="0"/>
              <a:t>Total Quality Management (TQM)</a:t>
            </a:r>
          </a:p>
          <a:p>
            <a:pPr lvl="1"/>
            <a:r>
              <a:rPr lang="en-IN" sz="2000" dirty="0"/>
              <a:t>Companywide effort to continuously improve the ways people, machines, and systems accomplish work</a:t>
            </a:r>
          </a:p>
          <a:p>
            <a:r>
              <a:rPr lang="en-IN" sz="2000" dirty="0"/>
              <a:t>Quality Standards</a:t>
            </a:r>
          </a:p>
          <a:p>
            <a:pPr lvl="1"/>
            <a:r>
              <a:rPr lang="en-IN" sz="2000" dirty="0"/>
              <a:t>Malcolm </a:t>
            </a:r>
            <a:r>
              <a:rPr lang="en-IN" sz="2000" dirty="0" err="1"/>
              <a:t>Baldrige</a:t>
            </a:r>
            <a:r>
              <a:rPr lang="en-IN" sz="2000" dirty="0"/>
              <a:t> National Quality Award</a:t>
            </a:r>
          </a:p>
          <a:p>
            <a:pPr lvl="1"/>
            <a:r>
              <a:rPr lang="en-IN" sz="2000" dirty="0"/>
              <a:t> ISO 9001:2015</a:t>
            </a:r>
          </a:p>
          <a:p>
            <a:r>
              <a:rPr lang="en-IN" sz="2000" dirty="0"/>
              <a:t>Six Sigma</a:t>
            </a:r>
          </a:p>
          <a:p>
            <a:pPr lvl="1"/>
            <a:r>
              <a:rPr lang="en-IN" sz="2000" dirty="0"/>
              <a:t>Measuring, </a:t>
            </a:r>
            <a:r>
              <a:rPr lang="en-IN" sz="2000" dirty="0" err="1"/>
              <a:t>analyzing</a:t>
            </a:r>
            <a:r>
              <a:rPr lang="en-IN" sz="2000" dirty="0"/>
              <a:t>, improving, and then controlling processes once they have been brought within the narrow six sigma quality tolerances or standards</a:t>
            </a:r>
          </a:p>
          <a:p>
            <a:endParaRPr lang="en-GB" sz="2800" dirty="0"/>
          </a:p>
        </p:txBody>
      </p:sp>
      <p:sp>
        <p:nvSpPr>
          <p:cNvPr id="4" name="Date Placeholder 3"/>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p:cNvSpPr>
            <a:spLocks noGrp="1"/>
          </p:cNvSpPr>
          <p:nvPr>
            <p:ph type="sldNum" sz="quarter" idx="12"/>
          </p:nvPr>
        </p:nvSpPr>
        <p:spPr/>
        <p:txBody>
          <a:bodyPr/>
          <a:lstStyle/>
          <a:p>
            <a:pPr>
              <a:defRPr/>
            </a:pPr>
            <a:fld id="{5AAC4B12-5E10-4C8D-B2EB-240193E429A4}" type="slidenum">
              <a:rPr lang="en-GB" altLang="en-US" smtClean="0"/>
              <a:pPr>
                <a:defRPr/>
              </a:pPr>
              <a:t>20</a:t>
            </a:fld>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Baldrige</a:t>
            </a:r>
            <a:r>
              <a:rPr lang="en-US" dirty="0"/>
              <a:t> Award Criteria </a:t>
            </a:r>
            <a:endParaRPr lang="en-GB" dirty="0"/>
          </a:p>
        </p:txBody>
      </p:sp>
      <p:sp>
        <p:nvSpPr>
          <p:cNvPr id="3" name="Content Placeholder 2"/>
          <p:cNvSpPr>
            <a:spLocks noGrp="1"/>
          </p:cNvSpPr>
          <p:nvPr>
            <p:ph idx="1"/>
          </p:nvPr>
        </p:nvSpPr>
        <p:spPr/>
        <p:txBody>
          <a:bodyPr/>
          <a:lstStyle/>
          <a:p>
            <a:r>
              <a:rPr lang="en-US" sz="2800" dirty="0"/>
              <a:t>Leadership</a:t>
            </a:r>
          </a:p>
          <a:p>
            <a:r>
              <a:rPr lang="en-US" sz="2800" dirty="0"/>
              <a:t>Measurement, analysis, and knowledge management</a:t>
            </a:r>
          </a:p>
          <a:p>
            <a:r>
              <a:rPr lang="en-US" sz="2800" dirty="0"/>
              <a:t>Strategic planning</a:t>
            </a:r>
          </a:p>
          <a:p>
            <a:r>
              <a:rPr lang="en-US" sz="2800" dirty="0"/>
              <a:t>Workforce focus</a:t>
            </a:r>
          </a:p>
          <a:p>
            <a:r>
              <a:rPr lang="en-US" sz="2800" dirty="0"/>
              <a:t>Operational focus</a:t>
            </a:r>
          </a:p>
          <a:p>
            <a:r>
              <a:rPr lang="en-US" sz="2800" dirty="0"/>
              <a:t>Results</a:t>
            </a:r>
          </a:p>
          <a:p>
            <a:r>
              <a:rPr lang="en-US" sz="2800" dirty="0"/>
              <a:t>Customer focus</a:t>
            </a:r>
          </a:p>
          <a:p>
            <a:endParaRPr lang="en-GB" sz="2800" dirty="0"/>
          </a:p>
        </p:txBody>
      </p:sp>
      <p:sp>
        <p:nvSpPr>
          <p:cNvPr id="4" name="Date Placeholder 3"/>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p:cNvSpPr>
            <a:spLocks noGrp="1"/>
          </p:cNvSpPr>
          <p:nvPr>
            <p:ph type="sldNum" sz="quarter" idx="12"/>
          </p:nvPr>
        </p:nvSpPr>
        <p:spPr/>
        <p:txBody>
          <a:bodyPr/>
          <a:lstStyle/>
          <a:p>
            <a:pPr>
              <a:defRPr/>
            </a:pPr>
            <a:fld id="{5AAC4B12-5E10-4C8D-B2EB-240193E429A4}" type="slidenum">
              <a:rPr lang="en-GB" altLang="en-US" smtClean="0"/>
              <a:pPr>
                <a:defRPr/>
              </a:pPr>
              <a:t>21</a:t>
            </a:fld>
            <a:endParaRPr lang="en-GB"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Technology</a:t>
            </a:r>
            <a:endParaRPr lang="en-GB" dirty="0"/>
          </a:p>
        </p:txBody>
      </p:sp>
      <p:sp>
        <p:nvSpPr>
          <p:cNvPr id="3" name="Content Placeholder 2"/>
          <p:cNvSpPr>
            <a:spLocks noGrp="1"/>
          </p:cNvSpPr>
          <p:nvPr>
            <p:ph idx="1"/>
          </p:nvPr>
        </p:nvSpPr>
        <p:spPr/>
        <p:txBody>
          <a:bodyPr/>
          <a:lstStyle/>
          <a:p>
            <a:r>
              <a:rPr lang="en-US" sz="2600" dirty="0"/>
              <a:t>Technology has changed how we train</a:t>
            </a:r>
          </a:p>
          <a:p>
            <a:r>
              <a:rPr lang="en-US" sz="2600" dirty="0"/>
              <a:t>Training can occur at any time, anywhere</a:t>
            </a:r>
          </a:p>
          <a:p>
            <a:r>
              <a:rPr lang="en-US" sz="2600" dirty="0"/>
              <a:t>Training is more consistent and more realistic</a:t>
            </a:r>
          </a:p>
          <a:p>
            <a:r>
              <a:rPr lang="en-US" sz="2600" dirty="0"/>
              <a:t>More individuals can now be trained</a:t>
            </a:r>
          </a:p>
          <a:p>
            <a:r>
              <a:rPr lang="en-US" sz="2600" dirty="0"/>
              <a:t>Knowledge can be shared by readily</a:t>
            </a:r>
          </a:p>
          <a:p>
            <a:r>
              <a:rPr lang="en-US" sz="2600" dirty="0"/>
              <a:t>Trainers roles have evolved</a:t>
            </a:r>
          </a:p>
          <a:p>
            <a:r>
              <a:rPr lang="en-US" sz="2600" dirty="0"/>
              <a:t>Many organizations used blended training methods</a:t>
            </a:r>
          </a:p>
          <a:p>
            <a:endParaRPr lang="en-GB" sz="2800" dirty="0"/>
          </a:p>
        </p:txBody>
      </p:sp>
      <p:sp>
        <p:nvSpPr>
          <p:cNvPr id="4" name="Date Placeholder 3"/>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p:cNvSpPr>
            <a:spLocks noGrp="1"/>
          </p:cNvSpPr>
          <p:nvPr>
            <p:ph type="sldNum" sz="quarter" idx="12"/>
          </p:nvPr>
        </p:nvSpPr>
        <p:spPr/>
        <p:txBody>
          <a:bodyPr/>
          <a:lstStyle/>
          <a:p>
            <a:pPr>
              <a:defRPr/>
            </a:pPr>
            <a:fld id="{5AAC4B12-5E10-4C8D-B2EB-240193E429A4}" type="slidenum">
              <a:rPr lang="en-GB" altLang="en-US" smtClean="0"/>
              <a:pPr>
                <a:defRPr/>
              </a:pPr>
              <a:t>22</a:t>
            </a:fld>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Challenges with New Technology</a:t>
            </a:r>
            <a:endParaRPr lang="en-GB" sz="4000" dirty="0"/>
          </a:p>
        </p:txBody>
      </p:sp>
      <p:sp>
        <p:nvSpPr>
          <p:cNvPr id="3" name="Content Placeholder 2"/>
          <p:cNvSpPr>
            <a:spLocks noGrp="1"/>
          </p:cNvSpPr>
          <p:nvPr>
            <p:ph idx="1"/>
          </p:nvPr>
        </p:nvSpPr>
        <p:spPr/>
        <p:txBody>
          <a:bodyPr/>
          <a:lstStyle/>
          <a:p>
            <a:r>
              <a:rPr lang="en-US" sz="2800" dirty="0"/>
              <a:t>Not all trainees may be comfortable with technology</a:t>
            </a:r>
          </a:p>
          <a:p>
            <a:r>
              <a:rPr lang="en-US" sz="2800" dirty="0"/>
              <a:t>It may be difficult to engage trainees and ensure compliance with training</a:t>
            </a:r>
          </a:p>
          <a:p>
            <a:r>
              <a:rPr lang="en-US" sz="2800" dirty="0"/>
              <a:t>Some trainees may desire greater “live” interaction with trainers</a:t>
            </a:r>
          </a:p>
          <a:p>
            <a:endParaRPr lang="en-GB" dirty="0"/>
          </a:p>
        </p:txBody>
      </p:sp>
      <p:sp>
        <p:nvSpPr>
          <p:cNvPr id="4" name="Date Placeholder 3"/>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p:cNvSpPr>
            <a:spLocks noGrp="1"/>
          </p:cNvSpPr>
          <p:nvPr>
            <p:ph type="sldNum" sz="quarter" idx="12"/>
          </p:nvPr>
        </p:nvSpPr>
        <p:spPr/>
        <p:txBody>
          <a:bodyPr/>
          <a:lstStyle/>
          <a:p>
            <a:pPr>
              <a:defRPr/>
            </a:pPr>
            <a:fld id="{5AAC4B12-5E10-4C8D-B2EB-240193E429A4}" type="slidenum">
              <a:rPr lang="en-GB" altLang="en-US" smtClean="0"/>
              <a:pPr>
                <a:defRPr/>
              </a:pPr>
              <a:t>23</a:t>
            </a:fld>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High Performance Systems</a:t>
            </a:r>
            <a:endParaRPr lang="en-GB" dirty="0"/>
          </a:p>
        </p:txBody>
      </p:sp>
      <p:sp>
        <p:nvSpPr>
          <p:cNvPr id="3" name="Content Placeholder 2"/>
          <p:cNvSpPr>
            <a:spLocks noGrp="1"/>
          </p:cNvSpPr>
          <p:nvPr>
            <p:ph idx="1"/>
          </p:nvPr>
        </p:nvSpPr>
        <p:spPr/>
        <p:txBody>
          <a:bodyPr/>
          <a:lstStyle/>
          <a:p>
            <a:pPr>
              <a:spcBef>
                <a:spcPts val="400"/>
              </a:spcBef>
            </a:pPr>
            <a:r>
              <a:rPr lang="en-IN" sz="2600" dirty="0"/>
              <a:t>Work teams </a:t>
            </a:r>
          </a:p>
          <a:p>
            <a:pPr lvl="1">
              <a:spcBef>
                <a:spcPts val="400"/>
              </a:spcBef>
            </a:pPr>
            <a:r>
              <a:rPr lang="en-IN" sz="2600" dirty="0"/>
              <a:t>Employees interact to assemble a product or provide a service</a:t>
            </a:r>
          </a:p>
          <a:p>
            <a:pPr>
              <a:spcBef>
                <a:spcPts val="400"/>
              </a:spcBef>
            </a:pPr>
            <a:r>
              <a:rPr lang="en-IN" sz="2600" dirty="0"/>
              <a:t>Cross training </a:t>
            </a:r>
          </a:p>
          <a:p>
            <a:pPr lvl="1">
              <a:spcBef>
                <a:spcPts val="400"/>
              </a:spcBef>
            </a:pPr>
            <a:r>
              <a:rPr lang="en-IN" sz="2600" dirty="0"/>
              <a:t>Training employees in a range of skills to fill roles needed to be performed</a:t>
            </a:r>
          </a:p>
          <a:p>
            <a:pPr>
              <a:spcBef>
                <a:spcPts val="400"/>
              </a:spcBef>
            </a:pPr>
            <a:r>
              <a:rPr lang="en-IN" sz="2600" dirty="0"/>
              <a:t>Virtual teams </a:t>
            </a:r>
          </a:p>
          <a:p>
            <a:pPr lvl="1">
              <a:spcBef>
                <a:spcPts val="400"/>
              </a:spcBef>
            </a:pPr>
            <a:r>
              <a:rPr lang="en-IN" sz="2600" dirty="0"/>
              <a:t>Teams separated by time, geographic, and organizational boundaries </a:t>
            </a:r>
          </a:p>
          <a:p>
            <a:endParaRPr lang="en-GB" sz="2800" dirty="0"/>
          </a:p>
        </p:txBody>
      </p:sp>
      <p:sp>
        <p:nvSpPr>
          <p:cNvPr id="4" name="Date Placeholder 3"/>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p:cNvSpPr>
            <a:spLocks noGrp="1"/>
          </p:cNvSpPr>
          <p:nvPr>
            <p:ph type="sldNum" sz="quarter" idx="12"/>
          </p:nvPr>
        </p:nvSpPr>
        <p:spPr/>
        <p:txBody>
          <a:bodyPr/>
          <a:lstStyle/>
          <a:p>
            <a:pPr>
              <a:defRPr/>
            </a:pPr>
            <a:fld id="{5AAC4B12-5E10-4C8D-B2EB-240193E429A4}" type="slidenum">
              <a:rPr lang="en-GB" altLang="en-US" smtClean="0"/>
              <a:pPr>
                <a:defRPr/>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18171"/>
          </a:xfrm>
        </p:spPr>
        <p:txBody>
          <a:bodyPr/>
          <a:lstStyle/>
          <a:p>
            <a:r>
              <a:rPr lang="en-US" sz="3200" dirty="0"/>
              <a:t>Snapshot of Training Practices</a:t>
            </a:r>
            <a:endParaRPr lang="en-GB" sz="3200" dirty="0"/>
          </a:p>
        </p:txBody>
      </p:sp>
      <p:sp>
        <p:nvSpPr>
          <p:cNvPr id="3" name="Content Placeholder 2"/>
          <p:cNvSpPr>
            <a:spLocks noGrp="1"/>
          </p:cNvSpPr>
          <p:nvPr>
            <p:ph idx="1"/>
          </p:nvPr>
        </p:nvSpPr>
        <p:spPr>
          <a:xfrm>
            <a:off x="457200" y="1268759"/>
            <a:ext cx="8229600" cy="4248473"/>
          </a:xfrm>
        </p:spPr>
        <p:txBody>
          <a:bodyPr/>
          <a:lstStyle/>
          <a:p>
            <a:pPr lvl="0"/>
            <a:r>
              <a:rPr lang="en-US" sz="2400" dirty="0"/>
              <a:t>Direct expenditures have remained stable </a:t>
            </a:r>
          </a:p>
          <a:p>
            <a:pPr lvl="0"/>
            <a:r>
              <a:rPr lang="en-US" sz="2400" dirty="0"/>
              <a:t>Increased demand for specialized learning that includes professional or industry-specific content</a:t>
            </a:r>
          </a:p>
          <a:p>
            <a:pPr lvl="0"/>
            <a:r>
              <a:rPr lang="en-US" sz="2400" dirty="0"/>
              <a:t>Use of technology-based learning has increased </a:t>
            </a:r>
          </a:p>
          <a:p>
            <a:pPr lvl="0"/>
            <a:r>
              <a:rPr lang="en-US" sz="2400" dirty="0"/>
              <a:t>Self-paced online learning is the most common technology-based learning</a:t>
            </a:r>
          </a:p>
          <a:p>
            <a:pPr lvl="0"/>
            <a:r>
              <a:rPr lang="en-US" sz="2400" dirty="0"/>
              <a:t>Technology-based learning has helped improve learning efficiency</a:t>
            </a:r>
          </a:p>
          <a:p>
            <a:pPr lvl="0"/>
            <a:r>
              <a:rPr lang="en-US" sz="2400" dirty="0"/>
              <a:t>Technology-based learning has resulted in a larger employee–learning staff member ratio</a:t>
            </a:r>
          </a:p>
          <a:p>
            <a:pPr lvl="0"/>
            <a:endParaRPr lang="en-US" sz="2800" dirty="0"/>
          </a:p>
          <a:p>
            <a:endParaRPr lang="en-GB" sz="2800" dirty="0"/>
          </a:p>
        </p:txBody>
      </p:sp>
      <p:sp>
        <p:nvSpPr>
          <p:cNvPr id="4" name="Date Placeholder 3"/>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p:cNvSpPr>
            <a:spLocks noGrp="1"/>
          </p:cNvSpPr>
          <p:nvPr>
            <p:ph type="sldNum" sz="quarter" idx="12"/>
          </p:nvPr>
        </p:nvSpPr>
        <p:spPr/>
        <p:txBody>
          <a:bodyPr/>
          <a:lstStyle/>
          <a:p>
            <a:pPr>
              <a:defRPr/>
            </a:pPr>
            <a:fld id="{5AAC4B12-5E10-4C8D-B2EB-240193E429A4}" type="slidenum">
              <a:rPr lang="en-GB" altLang="en-US" smtClean="0"/>
              <a:pPr>
                <a:defRPr/>
              </a:pPr>
              <a:t>25</a:t>
            </a:fld>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BEST Award Winners </a:t>
            </a:r>
            <a:endParaRPr lang="en-GB" dirty="0"/>
          </a:p>
        </p:txBody>
      </p:sp>
      <p:sp>
        <p:nvSpPr>
          <p:cNvPr id="3" name="Content Placeholder 2"/>
          <p:cNvSpPr>
            <a:spLocks noGrp="1"/>
          </p:cNvSpPr>
          <p:nvPr>
            <p:ph idx="1"/>
          </p:nvPr>
        </p:nvSpPr>
        <p:spPr/>
        <p:txBody>
          <a:bodyPr/>
          <a:lstStyle/>
          <a:p>
            <a:pPr lvl="0">
              <a:spcBef>
                <a:spcPts val="400"/>
              </a:spcBef>
            </a:pPr>
            <a:r>
              <a:rPr lang="en-US" sz="2800" dirty="0"/>
              <a:t>Training supports business strategy</a:t>
            </a:r>
          </a:p>
          <a:p>
            <a:pPr lvl="0">
              <a:spcBef>
                <a:spcPts val="400"/>
              </a:spcBef>
            </a:pPr>
            <a:r>
              <a:rPr lang="en-US" sz="2800" dirty="0"/>
              <a:t>Visible support from top management</a:t>
            </a:r>
          </a:p>
          <a:p>
            <a:pPr lvl="0">
              <a:spcBef>
                <a:spcPts val="400"/>
              </a:spcBef>
            </a:pPr>
            <a:r>
              <a:rPr lang="en-US" sz="2800" dirty="0"/>
              <a:t>Efficiency in training</a:t>
            </a:r>
          </a:p>
          <a:p>
            <a:pPr lvl="0">
              <a:spcBef>
                <a:spcPts val="400"/>
              </a:spcBef>
            </a:pPr>
            <a:r>
              <a:rPr lang="en-US" sz="2800" dirty="0"/>
              <a:t>All employees with access to training on an as-needed basis</a:t>
            </a:r>
          </a:p>
          <a:p>
            <a:pPr lvl="0">
              <a:spcBef>
                <a:spcPts val="400"/>
              </a:spcBef>
            </a:pPr>
            <a:r>
              <a:rPr lang="en-US" sz="2800" dirty="0"/>
              <a:t>Variety of learning opportunities</a:t>
            </a:r>
          </a:p>
          <a:p>
            <a:pPr lvl="0">
              <a:spcBef>
                <a:spcPts val="400"/>
              </a:spcBef>
            </a:pPr>
            <a:r>
              <a:rPr lang="en-US" sz="2800" dirty="0"/>
              <a:t>Measurement of training effectiveness</a:t>
            </a:r>
          </a:p>
          <a:p>
            <a:pPr lvl="0">
              <a:spcBef>
                <a:spcPts val="400"/>
              </a:spcBef>
            </a:pPr>
            <a:r>
              <a:rPr lang="en-US" sz="2800" dirty="0"/>
              <a:t>Use of non-training solutions</a:t>
            </a:r>
          </a:p>
          <a:p>
            <a:endParaRPr lang="en-GB" sz="2800" dirty="0"/>
          </a:p>
        </p:txBody>
      </p:sp>
      <p:sp>
        <p:nvSpPr>
          <p:cNvPr id="4" name="Date Placeholder 3"/>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p:cNvSpPr>
            <a:spLocks noGrp="1"/>
          </p:cNvSpPr>
          <p:nvPr>
            <p:ph type="sldNum" sz="quarter" idx="12"/>
          </p:nvPr>
        </p:nvSpPr>
        <p:spPr/>
        <p:txBody>
          <a:bodyPr/>
          <a:lstStyle/>
          <a:p>
            <a:pPr>
              <a:defRPr/>
            </a:pPr>
            <a:fld id="{5AAC4B12-5E10-4C8D-B2EB-240193E429A4}" type="slidenum">
              <a:rPr lang="en-GB" altLang="en-US" smtClean="0"/>
              <a:pPr>
                <a:defRPr/>
              </a:pPr>
              <a:t>26</a:t>
            </a:fld>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61046"/>
          </a:xfrm>
        </p:spPr>
        <p:txBody>
          <a:bodyPr/>
          <a:lstStyle/>
          <a:p>
            <a:r>
              <a:rPr lang="en-US" sz="3200" dirty="0"/>
              <a:t>Training Roles</a:t>
            </a:r>
            <a:endParaRPr lang="en-GB" sz="3200" dirty="0"/>
          </a:p>
        </p:txBody>
      </p:sp>
      <p:sp>
        <p:nvSpPr>
          <p:cNvPr id="3" name="Content Placeholder 2"/>
          <p:cNvSpPr>
            <a:spLocks noGrp="1"/>
          </p:cNvSpPr>
          <p:nvPr>
            <p:ph idx="1"/>
          </p:nvPr>
        </p:nvSpPr>
        <p:spPr>
          <a:xfrm>
            <a:off x="107504" y="836712"/>
            <a:ext cx="9036496" cy="4968552"/>
          </a:xfrm>
        </p:spPr>
        <p:txBody>
          <a:bodyPr/>
          <a:lstStyle/>
          <a:p>
            <a:pPr lvl="0">
              <a:spcBef>
                <a:spcPts val="0"/>
              </a:spcBef>
            </a:pPr>
            <a:r>
              <a:rPr lang="en-US" sz="2000" dirty="0"/>
              <a:t>Learning Strategist</a:t>
            </a:r>
          </a:p>
          <a:p>
            <a:pPr lvl="1">
              <a:spcBef>
                <a:spcPts val="0"/>
              </a:spcBef>
            </a:pPr>
            <a:r>
              <a:rPr lang="en-US" sz="2000" dirty="0"/>
              <a:t>Determines how learning can be used to align with business strategy</a:t>
            </a:r>
          </a:p>
          <a:p>
            <a:pPr lvl="1">
              <a:spcBef>
                <a:spcPts val="0"/>
              </a:spcBef>
            </a:pPr>
            <a:endParaRPr lang="en-US" sz="2000" dirty="0"/>
          </a:p>
          <a:p>
            <a:pPr lvl="0">
              <a:spcBef>
                <a:spcPts val="0"/>
              </a:spcBef>
            </a:pPr>
            <a:r>
              <a:rPr lang="en-US" sz="2000" dirty="0"/>
              <a:t>Business Partner</a:t>
            </a:r>
          </a:p>
          <a:p>
            <a:pPr lvl="1">
              <a:spcBef>
                <a:spcPts val="0"/>
              </a:spcBef>
            </a:pPr>
            <a:r>
              <a:rPr lang="en-US" sz="2000" dirty="0"/>
              <a:t>Uses business knowledge and industry expertise to create training that improves performance</a:t>
            </a:r>
          </a:p>
          <a:p>
            <a:pPr lvl="1">
              <a:spcBef>
                <a:spcPts val="0"/>
              </a:spcBef>
            </a:pPr>
            <a:endParaRPr lang="en-US" sz="2000" dirty="0"/>
          </a:p>
          <a:p>
            <a:pPr lvl="0">
              <a:spcBef>
                <a:spcPts val="400"/>
              </a:spcBef>
            </a:pPr>
            <a:r>
              <a:rPr lang="en-US" sz="2000" dirty="0"/>
              <a:t>Project Manager</a:t>
            </a:r>
          </a:p>
          <a:p>
            <a:pPr lvl="1">
              <a:spcBef>
                <a:spcPts val="400"/>
              </a:spcBef>
            </a:pPr>
            <a:r>
              <a:rPr lang="en-US" sz="2000" dirty="0"/>
              <a:t>Plans and monitors delivery of learning and performance solutions to support the business</a:t>
            </a:r>
          </a:p>
          <a:p>
            <a:pPr lvl="1">
              <a:spcBef>
                <a:spcPts val="400"/>
              </a:spcBef>
            </a:pPr>
            <a:endParaRPr lang="en-US" sz="2000" dirty="0"/>
          </a:p>
          <a:p>
            <a:pPr lvl="0">
              <a:spcBef>
                <a:spcPts val="400"/>
              </a:spcBef>
            </a:pPr>
            <a:r>
              <a:rPr lang="en-US" sz="2000" dirty="0"/>
              <a:t>Professional Specialist</a:t>
            </a:r>
          </a:p>
          <a:p>
            <a:pPr lvl="1">
              <a:spcBef>
                <a:spcPts val="400"/>
              </a:spcBef>
            </a:pPr>
            <a:r>
              <a:rPr lang="en-US" sz="2000" dirty="0"/>
              <a:t>Designs, develops, delivers, and evaluates learning and performance systems</a:t>
            </a:r>
          </a:p>
          <a:p>
            <a:endParaRPr lang="en-GB" sz="2800" dirty="0"/>
          </a:p>
        </p:txBody>
      </p:sp>
      <p:sp>
        <p:nvSpPr>
          <p:cNvPr id="4" name="Date Placeholder 3"/>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p:cNvSpPr>
            <a:spLocks noGrp="1"/>
          </p:cNvSpPr>
          <p:nvPr>
            <p:ph type="sldNum" sz="quarter" idx="12"/>
          </p:nvPr>
        </p:nvSpPr>
        <p:spPr/>
        <p:txBody>
          <a:bodyPr/>
          <a:lstStyle/>
          <a:p>
            <a:pPr>
              <a:defRPr/>
            </a:pPr>
            <a:fld id="{5AAC4B12-5E10-4C8D-B2EB-240193E429A4}" type="slidenum">
              <a:rPr lang="en-GB" altLang="en-US" smtClean="0"/>
              <a:pPr>
                <a:defRPr/>
              </a:pPr>
              <a:t>27</a:t>
            </a:fld>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243D8-B036-3504-93D4-395C87389E0F}"/>
              </a:ext>
            </a:extLst>
          </p:cNvPr>
          <p:cNvSpPr>
            <a:spLocks noGrp="1"/>
          </p:cNvSpPr>
          <p:nvPr>
            <p:ph type="title"/>
          </p:nvPr>
        </p:nvSpPr>
        <p:spPr>
          <a:xfrm>
            <a:off x="457200" y="274638"/>
            <a:ext cx="8229600" cy="562074"/>
          </a:xfrm>
        </p:spPr>
        <p:txBody>
          <a:bodyPr/>
          <a:lstStyle/>
          <a:p>
            <a:r>
              <a:rPr lang="en-GB" dirty="0"/>
              <a:t>Seminar Activity</a:t>
            </a:r>
          </a:p>
        </p:txBody>
      </p:sp>
      <p:sp>
        <p:nvSpPr>
          <p:cNvPr id="3" name="Content Placeholder 2">
            <a:extLst>
              <a:ext uri="{FF2B5EF4-FFF2-40B4-BE49-F238E27FC236}">
                <a16:creationId xmlns:a16="http://schemas.microsoft.com/office/drawing/2014/main" id="{9B50056F-639C-B494-A59F-1DF900864753}"/>
              </a:ext>
            </a:extLst>
          </p:cNvPr>
          <p:cNvSpPr>
            <a:spLocks noGrp="1"/>
          </p:cNvSpPr>
          <p:nvPr>
            <p:ph idx="1"/>
          </p:nvPr>
        </p:nvSpPr>
        <p:spPr>
          <a:xfrm>
            <a:off x="457200" y="1124744"/>
            <a:ext cx="8229600" cy="4392489"/>
          </a:xfrm>
        </p:spPr>
        <p:txBody>
          <a:bodyPr/>
          <a:lstStyle/>
          <a:p>
            <a:r>
              <a:rPr lang="en-GB" sz="2000" dirty="0"/>
              <a:t>1.Go to www.quality.nist.gov, the Web site for the National Institute of Standards and Technology (NIST). The NIST oversees the Malcolm Baldrige Quality Award. Click on “Criteria for Performance Excellence.” Choose either “Criteria for Performance Excellence,” “Education,” or “Health Care.” Download the award criteria. What questions are used to determine a company’s education, training, and development focus? </a:t>
            </a:r>
          </a:p>
          <a:p>
            <a:endParaRPr lang="en-GB" sz="2000" dirty="0"/>
          </a:p>
          <a:p>
            <a:r>
              <a:rPr lang="en-GB" sz="2000" dirty="0"/>
              <a:t>2.For many years General Electric (GE) has been recognized as one of the world’s most admired companies. Visit GE’s Web site at www.gecareers.com and click on “Why GE” and then “Leadership &amp; Learning Programs.” How have training and learning contributed to GE’s success?</a:t>
            </a:r>
          </a:p>
        </p:txBody>
      </p:sp>
      <p:sp>
        <p:nvSpPr>
          <p:cNvPr id="4" name="Date Placeholder 3">
            <a:extLst>
              <a:ext uri="{FF2B5EF4-FFF2-40B4-BE49-F238E27FC236}">
                <a16:creationId xmlns:a16="http://schemas.microsoft.com/office/drawing/2014/main" id="{767EFD51-5DCD-558A-F547-A861C52B0831}"/>
              </a:ext>
            </a:extLst>
          </p:cNvPr>
          <p:cNvSpPr>
            <a:spLocks noGrp="1"/>
          </p:cNvSpPr>
          <p:nvPr>
            <p:ph type="dt" sz="half" idx="10"/>
          </p:nvPr>
        </p:nvSpPr>
        <p:spPr/>
        <p:txBody>
          <a:bodyPr/>
          <a:lstStyle/>
          <a:p>
            <a:pPr>
              <a:defRPr/>
            </a:pPr>
            <a:fld id="{4F399441-DF5E-43A1-907C-EEE51D832205}"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E615C095-8B01-7E3A-F548-C828A1A11BE5}"/>
              </a:ext>
            </a:extLst>
          </p:cNvPr>
          <p:cNvSpPr>
            <a:spLocks noGrp="1"/>
          </p:cNvSpPr>
          <p:nvPr>
            <p:ph type="sldNum" sz="quarter" idx="12"/>
          </p:nvPr>
        </p:nvSpPr>
        <p:spPr/>
        <p:txBody>
          <a:bodyPr/>
          <a:lstStyle/>
          <a:p>
            <a:pPr>
              <a:defRPr/>
            </a:pPr>
            <a:fld id="{5AAC4B12-5E10-4C8D-B2EB-240193E429A4}" type="slidenum">
              <a:rPr lang="en-GB" altLang="en-US" smtClean="0"/>
              <a:pPr>
                <a:defRPr/>
              </a:pPr>
              <a:t>28</a:t>
            </a:fld>
            <a:endParaRPr lang="en-GB" altLang="en-US"/>
          </a:p>
        </p:txBody>
      </p:sp>
    </p:spTree>
    <p:extLst>
      <p:ext uri="{BB962C8B-B14F-4D97-AF65-F5344CB8AC3E}">
        <p14:creationId xmlns:p14="http://schemas.microsoft.com/office/powerpoint/2010/main" val="10218203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857250"/>
            <a:ext cx="8316924" cy="857250"/>
          </a:xfrm>
        </p:spPr>
        <p:txBody>
          <a:bodyPr/>
          <a:lstStyle/>
          <a:p>
            <a:pPr eaLnBrk="1" hangingPunct="1"/>
            <a:r>
              <a:rPr lang="en-GB" altLang="en-US" sz="27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46186" y="2377678"/>
            <a:ext cx="1930004" cy="21026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223629" y="3073003"/>
            <a:ext cx="3165872" cy="7119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3300" dirty="0">
                <a:solidFill>
                  <a:schemeClr val="tx1"/>
                </a:solidFill>
              </a:rPr>
              <a:t>Thank You </a:t>
            </a:r>
            <a:r>
              <a:rPr lang="en-GB" altLang="en-US" sz="33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dirty="0"/>
          </a:p>
          <a:p>
            <a:pPr algn="just" eaLnBrk="1" hangingPunct="1">
              <a:buFont typeface="Symbol" panose="05050102010706020507" pitchFamily="18" charset="2"/>
              <a:buNone/>
            </a:pPr>
            <a:endParaRPr lang="en-GB" altLang="en-US" b="1" dirty="0"/>
          </a:p>
          <a:p>
            <a:pPr algn="just" eaLnBrk="1" hangingPunct="1">
              <a:buFont typeface="Symbol" panose="05050102010706020507" pitchFamily="18" charset="2"/>
              <a:buNone/>
            </a:pPr>
            <a:endParaRPr lang="en-US" altLang="en-US" sz="21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0F4D3CD7-9AEA-66C2-DAF0-1A3256B79668}"/>
              </a:ext>
            </a:extLst>
          </p:cNvPr>
          <p:cNvSpPr>
            <a:spLocks noGrp="1"/>
          </p:cNvSpPr>
          <p:nvPr>
            <p:ph type="title"/>
          </p:nvPr>
        </p:nvSpPr>
        <p:spPr/>
        <p:txBody>
          <a:bodyPr/>
          <a:lstStyle/>
          <a:p>
            <a:r>
              <a:rPr lang="en-GB" altLang="en-US" dirty="0"/>
              <a:t>Sources</a:t>
            </a:r>
          </a:p>
        </p:txBody>
      </p:sp>
      <p:sp>
        <p:nvSpPr>
          <p:cNvPr id="39939" name="Content Placeholder 2">
            <a:extLst>
              <a:ext uri="{FF2B5EF4-FFF2-40B4-BE49-F238E27FC236}">
                <a16:creationId xmlns:a16="http://schemas.microsoft.com/office/drawing/2014/main" id="{961BE9A9-1559-10EB-8821-000549B0DAC0}"/>
              </a:ext>
            </a:extLst>
          </p:cNvPr>
          <p:cNvSpPr>
            <a:spLocks noGrp="1"/>
          </p:cNvSpPr>
          <p:nvPr>
            <p:ph idx="1"/>
          </p:nvPr>
        </p:nvSpPr>
        <p:spPr>
          <a:xfrm>
            <a:off x="457200" y="1600200"/>
            <a:ext cx="8229600" cy="3916363"/>
          </a:xfrm>
        </p:spPr>
        <p:txBody>
          <a:bodyPr/>
          <a:lstStyle/>
          <a:p>
            <a:pPr algn="just"/>
            <a:endParaRPr lang="en-GB" sz="1800" b="0" i="0" u="none" strike="noStrike" baseline="0" dirty="0">
              <a:solidFill>
                <a:srgbClr val="000000"/>
              </a:solidFill>
              <a:latin typeface="Arial" panose="020B0604020202020204" pitchFamily="34" charset="0"/>
            </a:endParaRPr>
          </a:p>
          <a:p>
            <a:pPr algn="just"/>
            <a:r>
              <a:rPr lang="en-GB" sz="1800" dirty="0">
                <a:solidFill>
                  <a:srgbClr val="000000"/>
                </a:solidFill>
                <a:latin typeface="Arial" panose="020B0604020202020204" pitchFamily="34" charset="0"/>
              </a:rPr>
              <a:t>Roe , R., (2018) Employee Training and Development, 12</a:t>
            </a:r>
            <a:r>
              <a:rPr lang="en-GB" sz="1800" baseline="30000" dirty="0">
                <a:solidFill>
                  <a:srgbClr val="000000"/>
                </a:solidFill>
                <a:latin typeface="Arial" panose="020B0604020202020204" pitchFamily="34" charset="0"/>
              </a:rPr>
              <a:t>th</a:t>
            </a:r>
            <a:r>
              <a:rPr lang="en-GB" sz="1800" dirty="0">
                <a:solidFill>
                  <a:srgbClr val="000000"/>
                </a:solidFill>
                <a:latin typeface="Arial" panose="020B0604020202020204" pitchFamily="34" charset="0"/>
              </a:rPr>
              <a:t> Edition Graw Hill, New York</a:t>
            </a:r>
          </a:p>
          <a:p>
            <a:pPr algn="just"/>
            <a:r>
              <a:rPr lang="en-GB" sz="1800" b="0" i="0" u="none" strike="noStrike" baseline="0" dirty="0">
                <a:solidFill>
                  <a:srgbClr val="000000"/>
                </a:solidFill>
                <a:latin typeface="Arial" panose="020B0604020202020204" pitchFamily="34" charset="0"/>
              </a:rPr>
              <a:t>Armstrong, M., Taylor, S., (2017) Armstrong's Handbook of Human Resource Management Practice, 14th Edition, Kogan Page 	</a:t>
            </a:r>
          </a:p>
          <a:p>
            <a:pPr algn="just"/>
            <a:r>
              <a:rPr lang="en-GB" sz="1800" b="0" i="0" u="none" strike="noStrike" baseline="0" dirty="0">
                <a:solidFill>
                  <a:srgbClr val="000000"/>
                </a:solidFill>
                <a:latin typeface="Arial" panose="020B0604020202020204" pitchFamily="34" charset="0"/>
              </a:rPr>
              <a:t>Torrington, D., Hall, L., Taylor, S., Atkinson, C., (2014) Human Resource Management 9th Edition, Pearson 	</a:t>
            </a:r>
          </a:p>
          <a:p>
            <a:pPr algn="just"/>
            <a:r>
              <a:rPr lang="en-GB" sz="1800" b="0" i="0" u="none" strike="noStrike" baseline="0" dirty="0">
                <a:solidFill>
                  <a:srgbClr val="000000"/>
                </a:solidFill>
                <a:latin typeface="Arial" panose="020B0604020202020204" pitchFamily="34" charset="0"/>
              </a:rPr>
              <a:t>Taylor, S. ,(2010) Resourcing and talent management. 5th ed. London: Chartered Institute of Personnel and Development. 	</a:t>
            </a:r>
          </a:p>
          <a:p>
            <a:pPr marL="0" indent="0">
              <a:buNone/>
            </a:pPr>
            <a:endParaRPr lang="en-GB" altLang="en-US" dirty="0"/>
          </a:p>
        </p:txBody>
      </p:sp>
      <p:sp>
        <p:nvSpPr>
          <p:cNvPr id="4" name="Date Placeholder 3">
            <a:extLst>
              <a:ext uri="{FF2B5EF4-FFF2-40B4-BE49-F238E27FC236}">
                <a16:creationId xmlns:a16="http://schemas.microsoft.com/office/drawing/2014/main" id="{230FC173-191C-8785-9D78-F52A3922E0C5}"/>
              </a:ext>
            </a:extLst>
          </p:cNvPr>
          <p:cNvSpPr>
            <a:spLocks noGrp="1"/>
          </p:cNvSpPr>
          <p:nvPr>
            <p:ph type="dt" sz="quarter" idx="10"/>
          </p:nvPr>
        </p:nvSpPr>
        <p:spPr/>
        <p:txBody>
          <a:bodyPr/>
          <a:lstStyle/>
          <a:p>
            <a:pPr>
              <a:defRPr/>
            </a:pPr>
            <a:fld id="{65F879B5-8B38-4995-BAE4-F31F1A034C4F}" type="datetime1">
              <a:rPr lang="en-GB" altLang="en-US" smtClean="0"/>
              <a:pPr>
                <a:defRPr/>
              </a:pPr>
              <a:t>02/07/2024</a:t>
            </a:fld>
            <a:endParaRPr lang="en-GB" altLang="en-US"/>
          </a:p>
        </p:txBody>
      </p:sp>
      <p:sp>
        <p:nvSpPr>
          <p:cNvPr id="39941" name="Slide Number Placeholder 4">
            <a:extLst>
              <a:ext uri="{FF2B5EF4-FFF2-40B4-BE49-F238E27FC236}">
                <a16:creationId xmlns:a16="http://schemas.microsoft.com/office/drawing/2014/main" id="{2FE34D3F-2147-12BA-DA0C-73C536749A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5EBA1CC-E388-4305-9DE7-846B0D806E78}" type="slidenum">
              <a:rPr lang="en-GB" altLang="en-US" sz="1200" smtClean="0">
                <a:solidFill>
                  <a:srgbClr val="898989"/>
                </a:solidFill>
              </a:rPr>
              <a:pPr>
                <a:spcBef>
                  <a:spcPct val="0"/>
                </a:spcBef>
                <a:buFontTx/>
                <a:buNone/>
              </a:pPr>
              <a:t>30</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d4f6ffa-9f28-4e2a-a23f-4264c91c95c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15" ma:contentTypeDescription="Create a new document." ma:contentTypeScope="" ma:versionID="4c913a3fd121b6e11f2f6a36e75cbd76">
  <xsd:schema xmlns:xsd="http://www.w3.org/2001/XMLSchema" xmlns:xs="http://www.w3.org/2001/XMLSchema" xmlns:p="http://schemas.microsoft.com/office/2006/metadata/properties" xmlns:ns3="0d4f6ffa-9f28-4e2a-a23f-4264c91c95c3" xmlns:ns4="a5bd8bae-d77b-4579-b242-1f3afbf66184" targetNamespace="http://schemas.microsoft.com/office/2006/metadata/properties" ma:root="true" ma:fieldsID="186273b08091400b8b276fe06c71163d" ns3:_="" ns4:_="">
    <xsd:import namespace="0d4f6ffa-9f28-4e2a-a23f-4264c91c95c3"/>
    <xsd:import namespace="a5bd8bae-d77b-4579-b242-1f3afbf66184"/>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OCR" minOccurs="0"/>
                <xsd:element ref="ns3:MediaServiceGenerationTime" minOccurs="0"/>
                <xsd:element ref="ns3:MediaServiceEventHashCode"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bd8bae-d77b-4579-b242-1f3afbf66184"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4786044-B4C8-4AD3-BE4A-7333246F9D1A}">
  <ds:schemaRefs>
    <ds:schemaRef ds:uri="http://schemas.openxmlformats.org/package/2006/metadata/core-properties"/>
    <ds:schemaRef ds:uri="http://purl.org/dc/elements/1.1/"/>
    <ds:schemaRef ds:uri="http://purl.org/dc/terms/"/>
    <ds:schemaRef ds:uri="http://www.w3.org/XML/1998/namespace"/>
    <ds:schemaRef ds:uri="http://schemas.microsoft.com/office/2006/metadata/properties"/>
    <ds:schemaRef ds:uri="http://schemas.microsoft.com/office/2006/documentManagement/types"/>
    <ds:schemaRef ds:uri="http://schemas.microsoft.com/office/infopath/2007/PartnerControls"/>
    <ds:schemaRef ds:uri="a5bd8bae-d77b-4579-b242-1f3afbf66184"/>
    <ds:schemaRef ds:uri="http://purl.org/dc/dcmitype/"/>
    <ds:schemaRef ds:uri="0d4f6ffa-9f28-4e2a-a23f-4264c91c95c3"/>
  </ds:schemaRefs>
</ds:datastoreItem>
</file>

<file path=customXml/itemProps2.xml><?xml version="1.0" encoding="utf-8"?>
<ds:datastoreItem xmlns:ds="http://schemas.openxmlformats.org/officeDocument/2006/customXml" ds:itemID="{9F44DE51-5A69-46BC-B459-7EC49F1FB838}">
  <ds:schemaRefs>
    <ds:schemaRef ds:uri="http://schemas.microsoft.com/sharepoint/v3/contenttype/forms"/>
  </ds:schemaRefs>
</ds:datastoreItem>
</file>

<file path=customXml/itemProps3.xml><?xml version="1.0" encoding="utf-8"?>
<ds:datastoreItem xmlns:ds="http://schemas.openxmlformats.org/officeDocument/2006/customXml" ds:itemID="{EB649BE4-2228-4608-A0E5-B4EE872B29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4f6ffa-9f28-4e2a-a23f-4264c91c95c3"/>
    <ds:schemaRef ds:uri="a5bd8bae-d77b-4579-b242-1f3afbf661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PPT template</Template>
  <TotalTime>1395</TotalTime>
  <Words>1277</Words>
  <Application>Microsoft Office PowerPoint</Application>
  <PresentationFormat>On-screen Show (4:3)</PresentationFormat>
  <Paragraphs>238</Paragraphs>
  <Slides>30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Myriad Pro</vt:lpstr>
      <vt:lpstr>Symbol</vt:lpstr>
      <vt:lpstr>Verdana</vt:lpstr>
      <vt:lpstr>Wingdings</vt:lpstr>
      <vt:lpstr>20140311PresentationUWTSDTemplate</vt:lpstr>
      <vt:lpstr>LCBB5004  </vt:lpstr>
      <vt:lpstr>Learning Outcomes</vt:lpstr>
      <vt:lpstr>Importance of Training</vt:lpstr>
      <vt:lpstr>Key Components of Learning</vt:lpstr>
      <vt:lpstr>Key Components of Learning </vt:lpstr>
      <vt:lpstr>Key Components of Learning </vt:lpstr>
      <vt:lpstr>Key Components of Learning </vt:lpstr>
      <vt:lpstr>Key Components of Learning </vt:lpstr>
      <vt:lpstr>Systematic Training Design</vt:lpstr>
      <vt:lpstr>ADDIE</vt:lpstr>
      <vt:lpstr>Questions</vt:lpstr>
      <vt:lpstr>Forces Impacting Learning</vt:lpstr>
      <vt:lpstr>Economic Cycles</vt:lpstr>
      <vt:lpstr>Globalization</vt:lpstr>
      <vt:lpstr>Intangible Assets</vt:lpstr>
      <vt:lpstr>Implications</vt:lpstr>
      <vt:lpstr>Links to Business Strategy</vt:lpstr>
      <vt:lpstr>Managing Diversity </vt:lpstr>
      <vt:lpstr>Talent Management</vt:lpstr>
      <vt:lpstr>Service &amp; Quality Emphasis </vt:lpstr>
      <vt:lpstr>Baldrige Award Criteria </vt:lpstr>
      <vt:lpstr>New Technology</vt:lpstr>
      <vt:lpstr>Challenges with New Technology</vt:lpstr>
      <vt:lpstr>High Performance Systems</vt:lpstr>
      <vt:lpstr>Snapshot of Training Practices</vt:lpstr>
      <vt:lpstr>BEST Award Winners </vt:lpstr>
      <vt:lpstr>Training Roles</vt:lpstr>
      <vt:lpstr>Seminar Activity</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Jayalakshmi Gopalkrishnan</cp:lastModifiedBy>
  <cp:revision>86</cp:revision>
  <cp:lastPrinted>1601-01-01T00:00:00Z</cp:lastPrinted>
  <dcterms:created xsi:type="dcterms:W3CDTF">2002-10-07T19:43:58Z</dcterms:created>
  <dcterms:modified xsi:type="dcterms:W3CDTF">2024-07-01T23:14:41Z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ies>
</file>