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3"/>
  </p:notesMasterIdLst>
  <p:sldIdLst>
    <p:sldId id="256" r:id="rId2"/>
  </p:sldIdLst>
  <p:sldSz cx="12192000" cy="6858000"/>
  <p:notesSz cx="6858000" cy="569595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03CA15-ED55-9AC4-52C9-2D6F09F3F006}" v="230" dt="2019-12-09T12:15:18.20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mantha Connelly (1905798)" userId="S::1905798@student.uwtsd.ac.uk::caecca68-17b7-4269-ab84-e07d434eed45" providerId="AD" clId="Web-{ED03CA15-ED55-9AC4-52C9-2D6F09F3F006}"/>
    <pc:docChg chg="modSld">
      <pc:chgData name="Samantha Connelly (1905798)" userId="S::1905798@student.uwtsd.ac.uk::caecca68-17b7-4269-ab84-e07d434eed45" providerId="AD" clId="Web-{ED03CA15-ED55-9AC4-52C9-2D6F09F3F006}" dt="2019-12-09T12:15:18.208" v="227"/>
      <pc:docMkLst>
        <pc:docMk/>
      </pc:docMkLst>
      <pc:sldChg chg="modSp modNotes">
        <pc:chgData name="Samantha Connelly (1905798)" userId="S::1905798@student.uwtsd.ac.uk::caecca68-17b7-4269-ab84-e07d434eed45" providerId="AD" clId="Web-{ED03CA15-ED55-9AC4-52C9-2D6F09F3F006}" dt="2019-12-09T12:15:18.208" v="227"/>
        <pc:sldMkLst>
          <pc:docMk/>
          <pc:sldMk cId="1379305003" sldId="256"/>
        </pc:sldMkLst>
        <pc:spChg chg="mod">
          <ac:chgData name="Samantha Connelly (1905798)" userId="S::1905798@student.uwtsd.ac.uk::caecca68-17b7-4269-ab84-e07d434eed45" providerId="AD" clId="Web-{ED03CA15-ED55-9AC4-52C9-2D6F09F3F006}" dt="2019-12-09T11:46:07.089" v="30" actId="20577"/>
          <ac:spMkLst>
            <pc:docMk/>
            <pc:sldMk cId="1379305003" sldId="256"/>
            <ac:spMk id="2" creationId="{00000000-0000-0000-0000-000000000000}"/>
          </ac:spMkLst>
        </pc:spChg>
        <pc:spChg chg="mod">
          <ac:chgData name="Samantha Connelly (1905798)" userId="S::1905798@student.uwtsd.ac.uk::caecca68-17b7-4269-ab84-e07d434eed45" providerId="AD" clId="Web-{ED03CA15-ED55-9AC4-52C9-2D6F09F3F006}" dt="2019-12-09T11:49:08.152" v="53" actId="20577"/>
          <ac:spMkLst>
            <pc:docMk/>
            <pc:sldMk cId="1379305003"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653318-A280-4D04-84B4-8A378B64DCC8}" type="datetimeFigureOut">
              <a:rPr lang="en-GB"/>
              <a:t>09/12/2019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471773F-D2AE-43C0-8522-FAF6A272282C}" type="slidenum">
              <a:rPr lang="en-GB"/>
              <a:t>‹#›</a:t>
            </a:fld>
            <a:endParaRPr lang="en-GB"/>
          </a:p>
        </p:txBody>
      </p:sp>
    </p:spTree>
    <p:extLst>
      <p:ext uri="{BB962C8B-B14F-4D97-AF65-F5344CB8AC3E}">
        <p14:creationId xmlns:p14="http://schemas.microsoft.com/office/powerpoint/2010/main" val="3877708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a:p>
            <a:r>
              <a:rPr lang="en-US" dirty="0"/>
              <a:t>We will in general use reused materials if bundling is unavoidable. 90% Of our bundling material is reused by weight and we take a shot at the staying 10%. We like to reuse, reuse or manure our bundling toward the finish of their lives and plan to have 100% recyclable or compostable for our packaging.</a:t>
            </a:r>
            <a:endParaRPr lang="en-US" dirty="0">
              <a:cs typeface="Calibri"/>
            </a:endParaRPr>
          </a:p>
          <a:p>
            <a:r>
              <a:rPr lang="en-US" dirty="0"/>
              <a:t>As recycling is not available everywhere for our black pots (although it is a clean and non-toxic material), we put our money where our mouth is and give a free fresh face mask when you bring back five of them. Black pots are recycled or reused as art material.  </a:t>
            </a:r>
          </a:p>
          <a:p>
            <a:endParaRPr lang="en-US" dirty="0">
              <a:cs typeface="Calibri"/>
            </a:endParaRPr>
          </a:p>
          <a:p>
            <a:r>
              <a:rPr lang="en-US" dirty="0"/>
              <a:t>Beginning with the bundling itself, every single Lush plastic are sans </a:t>
            </a:r>
            <a:r>
              <a:rPr lang="en-US" dirty="0" err="1"/>
              <a:t>bpa</a:t>
            </a:r>
            <a:r>
              <a:rPr lang="en-US" dirty="0"/>
              <a:t> and 100% of it is post-shopper reused. In 2015, Lush bundling fashioners decreased the thickness of the plastic by 13%, which abstained from utilizing about 13,600 pounds of plastic that year. In addition to the fact that plastic was decreased, clients are asked to restore their containers and pots so Lush can reuse them. To persuade clients to pursue this, they have an approach that in the event that you purchase five dark pots, which regularly contain face</a:t>
            </a:r>
            <a:endParaRPr lang="en-US" dirty="0">
              <a:cs typeface="Calibri"/>
            </a:endParaRPr>
          </a:p>
          <a:p>
            <a:r>
              <a:rPr lang="en-US" dirty="0"/>
              <a:t>-washes, creams, and so forth., you get one of their crisp, made in-store face covers. (Medium, 2019)</a:t>
            </a:r>
            <a:endParaRPr lang="en-US" dirty="0">
              <a:cs typeface="Calibri"/>
            </a:endParaRPr>
          </a:p>
          <a:p>
            <a:endParaRPr lang="en-US" dirty="0">
              <a:cs typeface="Calibri"/>
            </a:endParaRPr>
          </a:p>
          <a:p>
            <a:r>
              <a:rPr lang="en-US"/>
              <a:t>The other 65% of Lush's items are bundled in plastic or metal holders. This incorporates moisturizers, creams, fluid conditioners and shampoos, and fragrances. This appears to be two-faced for an organization that intends to be the most manageable and eco-accommodating beauty care products organization. Be that as it may, looking further into their bundling, you at that point perceive how successful their reusing strategies are.</a:t>
            </a:r>
          </a:p>
          <a:p>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8471773F-D2AE-43C0-8522-FAF6A272282C}" type="slidenum">
              <a:rPr lang="en-GB"/>
              <a:t>‹#›</a:t>
            </a:fld>
            <a:endParaRPr lang="en-GB"/>
          </a:p>
        </p:txBody>
      </p:sp>
    </p:spTree>
    <p:extLst>
      <p:ext uri="{BB962C8B-B14F-4D97-AF65-F5344CB8AC3E}">
        <p14:creationId xmlns:p14="http://schemas.microsoft.com/office/powerpoint/2010/main" val="9481984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12/9/2019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12/9/2019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12/9/2019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12/9/2019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12/9/2019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8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12/9/2019</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SUSTAINABITILY </a:t>
            </a:r>
          </a:p>
        </p:txBody>
      </p:sp>
      <p:sp>
        <p:nvSpPr>
          <p:cNvPr id="3" name="Subtitle 2"/>
          <p:cNvSpPr>
            <a:spLocks noGrp="1"/>
          </p:cNvSpPr>
          <p:nvPr>
            <p:ph type="subTitle" idx="1"/>
          </p:nvPr>
        </p:nvSpPr>
        <p:spPr/>
        <p:txBody>
          <a:bodyPr vert="horz" lIns="91440" tIns="45720" rIns="91440" bIns="45720" rtlCol="0" anchor="t">
            <a:normAutofit/>
          </a:bodyPr>
          <a:lstStyle/>
          <a:p>
            <a:endParaRPr lang="en-US" dirty="0"/>
          </a:p>
        </p:txBody>
      </p:sp>
    </p:spTree>
    <p:extLst>
      <p:ext uri="{BB962C8B-B14F-4D97-AF65-F5344CB8AC3E}">
        <p14:creationId xmlns:p14="http://schemas.microsoft.com/office/powerpoint/2010/main" val="1379305003"/>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27537E"/>
      </a:dk2>
      <a:lt2>
        <a:srgbClr val="AABED7"/>
      </a:lt2>
      <a:accent1>
        <a:srgbClr val="E34B7A"/>
      </a:accent1>
      <a:accent2>
        <a:srgbClr val="AC339A"/>
      </a:accent2>
      <a:accent3>
        <a:srgbClr val="6953B7"/>
      </a:accent3>
      <a:accent4>
        <a:srgbClr val="1D7EAB"/>
      </a:accent4>
      <a:accent5>
        <a:srgbClr val="43AFD6"/>
      </a:accent5>
      <a:accent6>
        <a:srgbClr val="DE85E1"/>
      </a:accent6>
      <a:hlink>
        <a:srgbClr val="ED87A6"/>
      </a:hlink>
      <a:folHlink>
        <a:srgbClr val="C99EAC"/>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78000"/>
                <a:shade val="100000"/>
                <a:hueMod val="136000"/>
                <a:satMod val="160000"/>
                <a:lumMod val="105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C71B277C-C29A-4BA0-A7BA-43502DF21AB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TC104033925[[fn=Droplet]]</Template>
  <TotalTime>0</TotalTime>
  <Words>0</Words>
  <Application>Microsoft Office PowerPoint</Application>
  <PresentationFormat>Widescreen</PresentationFormat>
  <Paragraphs>0</Paragraphs>
  <Slides>1</Slides>
  <Notes>1</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Droplet</vt:lpstr>
      <vt:lpstr>SUSTAINABITILY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32</cp:revision>
  <dcterms:created xsi:type="dcterms:W3CDTF">2019-12-09T11:45:13Z</dcterms:created>
  <dcterms:modified xsi:type="dcterms:W3CDTF">2019-12-09T12:15:19Z</dcterms:modified>
</cp:coreProperties>
</file>