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5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3A4AFA2-F85B-4FB1-B192-F444C1634057}">
          <p14:sldIdLst>
            <p14:sldId id="256"/>
            <p14:sldId id="257"/>
            <p14:sldId id="264"/>
            <p14:sldId id="258"/>
            <p14:sldId id="259"/>
            <p14:sldId id="260"/>
            <p14:sldId id="265"/>
            <p14:sldId id="266"/>
            <p14:sldId id="267"/>
          </p14:sldIdLst>
        </p14:section>
        <p14:section name="Untitled Section" id="{A5A8D83E-100E-4803-8D3B-35D1FB223D42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dalina rusu" initials="mr" lastIdx="1" clrIdx="0">
    <p:extLst>
      <p:ext uri="{19B8F6BF-5375-455C-9EA6-DF929625EA0E}">
        <p15:presenceInfo xmlns:p15="http://schemas.microsoft.com/office/powerpoint/2012/main" userId="dded96e55100fa3f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EC3FCA-AB1C-499D-AC61-FB0BF6A8F33D}" v="127" dt="2021-08-19T09:28:49.6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040D-9A5A-43EC-86CF-AA173D2B38DA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271D6-360D-4A99-9A65-63DC5031332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7832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040D-9A5A-43EC-86CF-AA173D2B38DA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271D6-360D-4A99-9A65-63DC5031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333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040D-9A5A-43EC-86CF-AA173D2B38DA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271D6-360D-4A99-9A65-63DC5031332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7184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040D-9A5A-43EC-86CF-AA173D2B38DA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271D6-360D-4A99-9A65-63DC5031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6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040D-9A5A-43EC-86CF-AA173D2B38DA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271D6-360D-4A99-9A65-63DC5031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046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040D-9A5A-43EC-86CF-AA173D2B38DA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271D6-360D-4A99-9A65-63DC5031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057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040D-9A5A-43EC-86CF-AA173D2B38DA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271D6-360D-4A99-9A65-63DC5031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482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97B040D-9A5A-43EC-86CF-AA173D2B38DA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88271D6-360D-4A99-9A65-63DC5031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539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040D-9A5A-43EC-86CF-AA173D2B38DA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271D6-360D-4A99-9A65-63DC5031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414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040D-9A5A-43EC-86CF-AA173D2B38DA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271D6-360D-4A99-9A65-63DC5031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034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040D-9A5A-43EC-86CF-AA173D2B38DA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271D6-360D-4A99-9A65-63DC5031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463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97B040D-9A5A-43EC-86CF-AA173D2B38DA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88271D6-360D-4A99-9A65-63DC5031332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923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7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15452B-6BA0-4126-85C5-87AD32A936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9228" y="392810"/>
            <a:ext cx="10058400" cy="2955108"/>
          </a:xfrm>
        </p:spPr>
        <p:txBody>
          <a:bodyPr>
            <a:normAutofit/>
          </a:bodyPr>
          <a:lstStyle/>
          <a:p>
            <a:r>
              <a:rPr lang="en-GB" sz="6800" dirty="0"/>
              <a:t>Academic and Employability Skills (BMSW4001_LON)</a:t>
            </a:r>
            <a:br>
              <a:rPr lang="en-GB" sz="6800" dirty="0"/>
            </a:br>
            <a:r>
              <a:rPr lang="en-GB" sz="6800" dirty="0"/>
              <a:t>Gregory Cowan</a:t>
            </a:r>
          </a:p>
        </p:txBody>
      </p:sp>
      <p:sp>
        <p:nvSpPr>
          <p:cNvPr id="23" name="Rectangle 9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2F8B26-5E90-490E-A925-C3F2C9F1DD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5225240"/>
            <a:ext cx="10058400" cy="1143000"/>
          </a:xfrm>
        </p:spPr>
        <p:txBody>
          <a:bodyPr>
            <a:normAutofit/>
          </a:bodyPr>
          <a:lstStyle/>
          <a:p>
            <a:r>
              <a:rPr lang="en-GB" sz="1500">
                <a:solidFill>
                  <a:srgbClr val="FFFFFF"/>
                </a:solidFill>
              </a:rPr>
              <a:t>Madalina Rusu</a:t>
            </a:r>
          </a:p>
          <a:p>
            <a:r>
              <a:rPr lang="en-GB" sz="1500">
                <a:solidFill>
                  <a:srgbClr val="FFFFFF"/>
                </a:solidFill>
              </a:rPr>
              <a:t>2029959</a:t>
            </a:r>
          </a:p>
          <a:p>
            <a:r>
              <a:rPr lang="en-GB" sz="1500">
                <a:solidFill>
                  <a:srgbClr val="FFFFFF"/>
                </a:solidFill>
              </a:rPr>
              <a:t>     </a:t>
            </a:r>
          </a:p>
        </p:txBody>
      </p:sp>
      <p:sp>
        <p:nvSpPr>
          <p:cNvPr id="24" name="Rectangle 11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63034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6">
            <a:extLst>
              <a:ext uri="{FF2B5EF4-FFF2-40B4-BE49-F238E27FC236}">
                <a16:creationId xmlns:a16="http://schemas.microsoft.com/office/drawing/2014/main" id="{52C0B2E1-0268-42EC-ABD3-94F81A05B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8">
            <a:extLst>
              <a:ext uri="{FF2B5EF4-FFF2-40B4-BE49-F238E27FC236}">
                <a16:creationId xmlns:a16="http://schemas.microsoft.com/office/drawing/2014/main" id="{7D2256B4-48EA-40FC-BBC0-AA1EE6E00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10">
            <a:extLst>
              <a:ext uri="{FF2B5EF4-FFF2-40B4-BE49-F238E27FC236}">
                <a16:creationId xmlns:a16="http://schemas.microsoft.com/office/drawing/2014/main" id="{3D44BCCA-102D-4A9D-B1E4-2450CAF0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12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AAC25C-1BA4-4AEE-80C7-D1601AA80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975" y="772775"/>
            <a:ext cx="10058400" cy="300785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My name is Madalina, I was born in Romania, and I decided to come in London in June 2013.</a:t>
            </a:r>
          </a:p>
        </p:txBody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16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90126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>
            <a:extLst>
              <a:ext uri="{FF2B5EF4-FFF2-40B4-BE49-F238E27FC236}">
                <a16:creationId xmlns:a16="http://schemas.microsoft.com/office/drawing/2014/main" id="{52C0B2E1-0268-42EC-ABD3-94F81A05B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7D2256B4-48EA-40FC-BBC0-AA1EE6E00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10">
            <a:extLst>
              <a:ext uri="{FF2B5EF4-FFF2-40B4-BE49-F238E27FC236}">
                <a16:creationId xmlns:a16="http://schemas.microsoft.com/office/drawing/2014/main" id="{3D44BCCA-102D-4A9D-B1E4-2450CAF0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2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8FCDA0-E9E4-4F39-8395-DF81E8084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002" y="-55772"/>
            <a:ext cx="10058400" cy="389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When I first come , I worked in a coffee shop but I was feeling I’m not in the right place so I’ve started to look for another job.</a:t>
            </a:r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16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26980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6">
            <a:extLst>
              <a:ext uri="{FF2B5EF4-FFF2-40B4-BE49-F238E27FC236}">
                <a16:creationId xmlns:a16="http://schemas.microsoft.com/office/drawing/2014/main" id="{52C0B2E1-0268-42EC-ABD3-94F81A05B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8">
            <a:extLst>
              <a:ext uri="{FF2B5EF4-FFF2-40B4-BE49-F238E27FC236}">
                <a16:creationId xmlns:a16="http://schemas.microsoft.com/office/drawing/2014/main" id="{7D2256B4-48EA-40FC-BBC0-AA1EE6E00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10">
            <a:extLst>
              <a:ext uri="{FF2B5EF4-FFF2-40B4-BE49-F238E27FC236}">
                <a16:creationId xmlns:a16="http://schemas.microsoft.com/office/drawing/2014/main" id="{3D44BCCA-102D-4A9D-B1E4-2450CAF0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12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52291-08C2-4782-B651-93FAB2C54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689" y="1482916"/>
            <a:ext cx="10058400" cy="389216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5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</a:t>
            </a:r>
            <a:r>
              <a:rPr lang="en-US" sz="49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Then I started to work as a supervisor sale assistant in central London and this place remind  me how much I liked to be around people.</a:t>
            </a:r>
            <a:br>
              <a:rPr lang="en-US" sz="49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49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5" name="Rectangle 14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16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28686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6">
            <a:extLst>
              <a:ext uri="{FF2B5EF4-FFF2-40B4-BE49-F238E27FC236}">
                <a16:creationId xmlns:a16="http://schemas.microsoft.com/office/drawing/2014/main" id="{52C0B2E1-0268-42EC-ABD3-94F81A05B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8">
            <a:extLst>
              <a:ext uri="{FF2B5EF4-FFF2-40B4-BE49-F238E27FC236}">
                <a16:creationId xmlns:a16="http://schemas.microsoft.com/office/drawing/2014/main" id="{7D2256B4-48EA-40FC-BBC0-AA1EE6E00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6" name="Straight Connector 10">
            <a:extLst>
              <a:ext uri="{FF2B5EF4-FFF2-40B4-BE49-F238E27FC236}">
                <a16:creationId xmlns:a16="http://schemas.microsoft.com/office/drawing/2014/main" id="{3D44BCCA-102D-4A9D-B1E4-2450CAF0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12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97498E-5058-4C4B-827E-A9961B3AB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661" y="514055"/>
            <a:ext cx="10058400" cy="297157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I always enjoyed to help people, that’s why I was</a:t>
            </a:r>
            <a:b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 excited to enroll in this course where I could learn a lot of new thing.</a:t>
            </a:r>
          </a:p>
        </p:txBody>
      </p:sp>
      <p:sp>
        <p:nvSpPr>
          <p:cNvPr id="28" name="Rectangle 14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Rectangle 16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7376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7FAF96-7E3A-4B17-B3DC-B53FF61E9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5D96B7-3C6C-4C21-9A00-F7058B4E7CF6}"/>
              </a:ext>
            </a:extLst>
          </p:cNvPr>
          <p:cNvSpPr txBox="1"/>
          <p:nvPr/>
        </p:nvSpPr>
        <p:spPr>
          <a:xfrm>
            <a:off x="858741" y="463826"/>
            <a:ext cx="10027920" cy="3471467"/>
          </a:xfrm>
          <a:prstGeom prst="rect">
            <a:avLst/>
          </a:prstGeom>
        </p:spPr>
        <p:txBody>
          <a:bodyPr vert="horz" lIns="0" tIns="45720" rIns="0" bIns="45720" rtlCol="0">
            <a:normAutofit fontScale="47500" lnSpcReduction="2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17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4400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SWOT analysis</a:t>
            </a:r>
          </a:p>
          <a:p>
            <a:pPr marL="285750" indent="-285750" defTabSz="914400">
              <a:lnSpc>
                <a:spcPct val="17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Strengths : education, ability to work under pression, creativity, work experience.</a:t>
            </a:r>
          </a:p>
          <a:p>
            <a:pPr marL="285750" indent="-285750" defTabSz="914400">
              <a:lnSpc>
                <a:spcPct val="170000"/>
              </a:lnSpc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Weakness : I feel I have to improve the ability of speaking in front of people I just meet as I am shy at the beginning. </a:t>
            </a:r>
          </a:p>
          <a:p>
            <a:pPr marL="285750" indent="-285750" defTabSz="914400">
              <a:lnSpc>
                <a:spcPct val="170000"/>
              </a:lnSpc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Opportunities : to find work easier after finishing the course.</a:t>
            </a:r>
          </a:p>
          <a:p>
            <a:pPr marL="285750" indent="-285750" defTabSz="914400">
              <a:lnSpc>
                <a:spcPct val="170000"/>
              </a:lnSpc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Threats : competition, negative external condition. </a:t>
            </a:r>
          </a:p>
          <a:p>
            <a:pPr marL="457200" indent="-4572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0" indent="-4572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0" indent="-4572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5E1ED12F-9F06-4B37-87B7-F98F52937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49458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2C0B2E1-0268-42EC-ABD3-94F81A05B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2256B4-48EA-40FC-BBC0-AA1EE6E00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D44BCCA-102D-4A9D-B1E4-2450CAF0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BA5FD-151E-4910-80D5-C7CD51885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688" y="533905"/>
            <a:ext cx="10058400" cy="283583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Through this course I’ve learned how to gather information to use in writing reports, essays and projects.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61916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2C0B2E1-0268-42EC-ABD3-94F81A05B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2256B4-48EA-40FC-BBC0-AA1EE6E00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D44BCCA-102D-4A9D-B1E4-2450CAF0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866166-14F1-40F8-8C19-A284CEE9D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942" y="1482916"/>
            <a:ext cx="10058400" cy="389216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4900" dirty="0"/>
              <a:t>I learned as well how to take note during classes and from reading, how to search for good scholarly sources.</a:t>
            </a:r>
            <a:br>
              <a:rPr lang="en-GB" sz="8000" dirty="0"/>
            </a:br>
            <a:endParaRPr lang="en-US" sz="8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15603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2C0B2E1-0268-42EC-ABD3-94F81A05B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2256B4-48EA-40FC-BBC0-AA1EE6E00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D44BCCA-102D-4A9D-B1E4-2450CAF0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159843-C9F2-4902-AB73-18DDAB4AB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724" y="1726840"/>
            <a:ext cx="10058400" cy="389216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4900" dirty="0"/>
              <a:t>Another aspect that I learned was paraphrasing. I teach how to use Harvard referencing and as well the differences between an essay and report. </a:t>
            </a:r>
            <a:br>
              <a:rPr lang="en-GB" sz="8000" dirty="0"/>
            </a:br>
            <a:endParaRPr lang="en-US" sz="8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8428927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</TotalTime>
  <Words>261</Words>
  <Application>Microsoft Office PowerPoint</Application>
  <PresentationFormat>Widescreen</PresentationFormat>
  <Paragraphs>19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Calibri</vt:lpstr>
      <vt:lpstr>Calibri Light</vt:lpstr>
      <vt:lpstr>Retrospect</vt:lpstr>
      <vt:lpstr>Academic and Employability Skills (BMSW4001_LON) Gregory Cowan</vt:lpstr>
      <vt:lpstr>My name is Madalina, I was born in Romania, and I decided to come in London in June 2013.</vt:lpstr>
      <vt:lpstr>When I first come , I worked in a coffee shop but I was feeling I’m not in the right place so I’ve started to look for another job.</vt:lpstr>
      <vt:lpstr>     Then I started to work as a supervisor sale assistant in central London and this place remind  me how much I liked to be around people. </vt:lpstr>
      <vt:lpstr>   I always enjoyed to help people, that’s why I was so excited to enroll in this course where I could learn a lot of new thing.</vt:lpstr>
      <vt:lpstr> </vt:lpstr>
      <vt:lpstr>Through this course I’ve learned how to gather information to use in writing reports, essays and projects.</vt:lpstr>
      <vt:lpstr>I learned as well how to take note during classes and from reading, how to search for good scholarly sources. </vt:lpstr>
      <vt:lpstr>Another aspect that I learned was paraphrasing. I teach how to use Harvard referencing and as well the differences between an essay and report.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(BMSW4001_LON) Gregory Cowan</dc:title>
  <dc:creator>madalina rusu</dc:creator>
  <cp:lastModifiedBy>madalina rusu</cp:lastModifiedBy>
  <cp:revision>7</cp:revision>
  <dcterms:created xsi:type="dcterms:W3CDTF">2021-07-18T20:13:45Z</dcterms:created>
  <dcterms:modified xsi:type="dcterms:W3CDTF">2021-08-19T09:29:55Z</dcterms:modified>
</cp:coreProperties>
</file>