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56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14FDAD-102C-4D99-BCF9-299145EEEADB}" type="datetimeFigureOut">
              <a:rPr lang="en-US" smtClean="0"/>
              <a:pPr/>
              <a:t>10/24/2012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40B6A7-9DEF-4F5D-9282-D0973FCAD46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7C015-07A5-4588-A42A-A57D96129B0A}" type="datetimeFigureOut">
              <a:rPr lang="en-US" smtClean="0"/>
              <a:pPr/>
              <a:t>10/24/2012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7AAEE-072D-4140-8E48-2BC572529D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Delivering Training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Ice breakers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 lessen the formality and break down peoples reserve</a:t>
            </a:r>
          </a:p>
          <a:p>
            <a:r>
              <a:rPr lang="en-GB" dirty="0" smtClean="0"/>
              <a:t>Should not embarrass or alienate group members</a:t>
            </a:r>
          </a:p>
          <a:p>
            <a:r>
              <a:rPr lang="en-GB" dirty="0" smtClean="0"/>
              <a:t>Low risk – introductions</a:t>
            </a:r>
          </a:p>
          <a:p>
            <a:r>
              <a:rPr lang="en-GB" dirty="0" smtClean="0"/>
              <a:t>Choose an activity which sets the scene for the learning event eg. Influencing skills – participants have to persuade a partner to swap seats</a:t>
            </a:r>
          </a:p>
          <a:p>
            <a:r>
              <a:rPr lang="en-GB" dirty="0" smtClean="0"/>
              <a:t>Break down barriers- everyone thinks of a saying that represents how they feel today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Timing</a:t>
            </a:r>
          </a:p>
          <a:p>
            <a:r>
              <a:rPr lang="en-GB" dirty="0" smtClean="0"/>
              <a:t>Breaks</a:t>
            </a:r>
          </a:p>
          <a:p>
            <a:r>
              <a:rPr lang="en-GB" dirty="0" smtClean="0"/>
              <a:t>Choosing activities according to duration, breaks and concentration level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Supporting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Setting sub goals</a:t>
            </a:r>
          </a:p>
          <a:p>
            <a:r>
              <a:rPr lang="en-GB" dirty="0" smtClean="0"/>
              <a:t>Directing attention</a:t>
            </a:r>
          </a:p>
          <a:p>
            <a:r>
              <a:rPr lang="en-GB" dirty="0" smtClean="0"/>
              <a:t>Humour</a:t>
            </a:r>
          </a:p>
          <a:p>
            <a:r>
              <a:rPr lang="en-GB" dirty="0" smtClean="0"/>
              <a:t>Pictures and demonstrations</a:t>
            </a:r>
          </a:p>
          <a:p>
            <a:r>
              <a:rPr lang="en-GB" dirty="0" smtClean="0"/>
              <a:t>Guidance and prompting</a:t>
            </a:r>
          </a:p>
          <a:p>
            <a:r>
              <a:rPr lang="en-GB" dirty="0" smtClean="0"/>
              <a:t>Rehearsal and role play</a:t>
            </a:r>
          </a:p>
          <a:p>
            <a:r>
              <a:rPr lang="en-GB" dirty="0" smtClean="0"/>
              <a:t>Discovery learning</a:t>
            </a:r>
          </a:p>
          <a:p>
            <a:r>
              <a:rPr lang="en-GB" dirty="0" smtClean="0"/>
              <a:t>Reinforcement</a:t>
            </a:r>
          </a:p>
          <a:p>
            <a:r>
              <a:rPr lang="en-GB" dirty="0" smtClean="0"/>
              <a:t>Learning curve and concentration levels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all stages of training</a:t>
            </a:r>
          </a:p>
          <a:p>
            <a:r>
              <a:rPr lang="en-GB" dirty="0" smtClean="0"/>
              <a:t>Don’t overload in early stages</a:t>
            </a:r>
          </a:p>
          <a:p>
            <a:r>
              <a:rPr lang="en-GB" dirty="0" smtClean="0"/>
              <a:t>As gains in competence feedback should be more specific and detailed</a:t>
            </a:r>
          </a:p>
          <a:p>
            <a:r>
              <a:rPr lang="en-GB" dirty="0" smtClean="0"/>
              <a:t>Reinforcement must not be overdone otherwise the trainers sincerity may be questioned and trainee may become over-reliant on the trainers emotional support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Russell (1994) Feedback should be: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Participative- how they feel they have performed</a:t>
            </a:r>
          </a:p>
          <a:p>
            <a:r>
              <a:rPr lang="en-GB" dirty="0" smtClean="0"/>
              <a:t>Objective  - relate to what happened</a:t>
            </a:r>
          </a:p>
          <a:p>
            <a:r>
              <a:rPr lang="en-GB" dirty="0" smtClean="0"/>
              <a:t>Balanced- positive and negative</a:t>
            </a:r>
          </a:p>
          <a:p>
            <a:r>
              <a:rPr lang="en-GB" dirty="0" smtClean="0"/>
              <a:t>Hierarchical-important points first</a:t>
            </a:r>
          </a:p>
          <a:p>
            <a:r>
              <a:rPr lang="en-GB" dirty="0" smtClean="0"/>
              <a:t>Comparable- against aims and objectives of training</a:t>
            </a:r>
          </a:p>
          <a:p>
            <a:r>
              <a:rPr lang="en-GB" dirty="0" smtClean="0"/>
              <a:t>Understandable- no jargon, checks for understanding</a:t>
            </a:r>
          </a:p>
          <a:p>
            <a:r>
              <a:rPr lang="en-GB" dirty="0" smtClean="0"/>
              <a:t>Sufficient-time to allow for feedback</a:t>
            </a:r>
          </a:p>
          <a:p>
            <a:r>
              <a:rPr lang="en-GB" dirty="0" smtClean="0"/>
              <a:t>Actionable-capable of being put into practice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199</Words>
  <Application>Microsoft Office PowerPoint</Application>
  <PresentationFormat>On-screen Show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Delivering Training</vt:lpstr>
      <vt:lpstr>Ice breakers</vt:lpstr>
      <vt:lpstr>Duration</vt:lpstr>
      <vt:lpstr>Supporting Learning</vt:lpstr>
      <vt:lpstr>Feedback</vt:lpstr>
      <vt:lpstr>Russell (1994) Feedback should be: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Delivering Training</dc:title>
  <dc:creator>Dr Maggie Inman</dc:creator>
  <cp:lastModifiedBy>Dr Maggie Inman</cp:lastModifiedBy>
  <cp:revision>10</cp:revision>
  <dcterms:created xsi:type="dcterms:W3CDTF">2011-04-18T11:14:01Z</dcterms:created>
  <dcterms:modified xsi:type="dcterms:W3CDTF">2012-10-24T11:38:12Z</dcterms:modified>
</cp:coreProperties>
</file>