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C0A863-1FC5-427C-A2B3-7A9A00CA3551}" v="31" dt="2023-02-28T19:54:11.209"/>
    <p1510:client id="{B1453405-42B4-5BEA-021F-D2C0373464F0}" v="116" dt="2023-03-07T09:31:53.8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72" y="-360"/>
      </p:cViewPr>
      <p:guideLst/>
    </p:cSldViewPr>
  </p:slideViewPr>
  <p:notesTextViewPr>
    <p:cViewPr>
      <p:scale>
        <a:sx n="300" d="100"/>
        <a:sy n="3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effield.ac.uk/academic-skills/study-skills-online/critical-thinking" TargetMode="External"/><Relationship Id="rId2" Type="http://schemas.openxmlformats.org/officeDocument/2006/relationships/hyperlink" Target="https://online.champlain.edu/blog/top-cybersecurity-skills-in-high-deman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fm.eng.cam.ac.uk/research/dstools/swot/" TargetMode="External"/><Relationship Id="rId4" Type="http://schemas.openxmlformats.org/officeDocument/2006/relationships/hyperlink" Target="https://www.youtube.com/watch?v=AVeRlhG9gB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B985DA-70CF-C6F2-AD48-E4D8D166DA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026" b="772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Learning in Digital Era</a:t>
            </a:r>
            <a:br>
              <a:rPr lang="en-GB" sz="5200" dirty="0">
                <a:solidFill>
                  <a:srgbClr val="FFFFFF"/>
                </a:solidFill>
              </a:rPr>
            </a:br>
            <a:r>
              <a:rPr lang="en-GB" sz="5200" dirty="0">
                <a:solidFill>
                  <a:srgbClr val="FFFFFF"/>
                </a:solidFill>
              </a:rPr>
              <a:t>Personal Development Plan (PDP) Presentation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2584D09-07CF-8645-9872-DC607C5EA7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Kulsom Akhtar -2216134</a:t>
            </a:r>
          </a:p>
          <a:p>
            <a:r>
              <a:rPr lang="en-GB" sz="2200">
                <a:solidFill>
                  <a:srgbClr val="FFFFFF"/>
                </a:solidFill>
              </a:rPr>
              <a:t>Assignment 2</a:t>
            </a:r>
          </a:p>
          <a:p>
            <a:r>
              <a:rPr lang="en-GB" sz="2200">
                <a:solidFill>
                  <a:srgbClr val="FFFFFF"/>
                </a:solidFill>
              </a:rPr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5207980"/>
              </p:ext>
            </p:extLst>
          </p:nvPr>
        </p:nvGraphicFramePr>
        <p:xfrm>
          <a:off x="286623" y="96533"/>
          <a:ext cx="11812231" cy="653577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8468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892505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892505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9250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225832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411134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What are your</a:t>
                      </a:r>
                    </a:p>
                    <a:p>
                      <a:pPr algn="ctr"/>
                      <a:r>
                        <a:rPr lang="en-GB" sz="14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What are your specific</a:t>
                      </a:r>
                    </a:p>
                    <a:p>
                      <a:pPr algn="ctr"/>
                      <a:r>
                        <a:rPr lang="en-GB" sz="14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What are the key skills</a:t>
                      </a:r>
                    </a:p>
                    <a:p>
                      <a:pPr algn="ctr"/>
                      <a:r>
                        <a:rPr lang="en-GB" sz="1400" dirty="0"/>
                        <a:t>needed for each one</a:t>
                      </a:r>
                    </a:p>
                    <a:p>
                      <a:pPr algn="ctr"/>
                      <a:r>
                        <a:rPr lang="en-GB" sz="14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What skills do you</a:t>
                      </a:r>
                    </a:p>
                    <a:p>
                      <a:pPr algn="ctr"/>
                      <a:r>
                        <a:rPr lang="en-GB" sz="14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What actions are you</a:t>
                      </a:r>
                    </a:p>
                    <a:p>
                      <a:pPr algn="ctr"/>
                      <a:r>
                        <a:rPr lang="en-GB" sz="14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When are you</a:t>
                      </a:r>
                    </a:p>
                    <a:p>
                      <a:pPr algn="ctr"/>
                      <a:r>
                        <a:rPr lang="en-GB" sz="1400" dirty="0"/>
                        <a:t>going to complete</a:t>
                      </a:r>
                    </a:p>
                    <a:p>
                      <a:pPr algn="ctr"/>
                      <a:r>
                        <a:rPr lang="en-GB" sz="14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445620">
                <a:tc rowSpan="5">
                  <a:txBody>
                    <a:bodyPr/>
                    <a:lstStyle/>
                    <a:p>
                      <a:r>
                        <a:rPr lang="en-GB" sz="1400" dirty="0"/>
                        <a:t>Degree in Cyber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41113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Complete Level 4  in Cyber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Problem Solving Skills,</a:t>
                      </a:r>
                      <a:endParaRPr lang="en-GB" sz="1400" b="0" i="0">
                        <a:solidFill>
                          <a:srgbClr val="272727"/>
                        </a:solidFill>
                        <a:effectLst/>
                        <a:latin typeface="Montserrat"/>
                      </a:endParaRPr>
                    </a:p>
                    <a:p>
                      <a:r>
                        <a:rPr lang="en-GB" sz="1400" dirty="0"/>
                        <a:t>Technical Aptitude,</a:t>
                      </a:r>
                    </a:p>
                    <a:p>
                      <a:r>
                        <a:rPr lang="en-GB" sz="1400" dirty="0"/>
                        <a:t>Communicating Skills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Skills to work on are critical thinking and critical writing,[2] referencing  and citation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Submit all assignments on time. Improve on critical thinking and writing by research and doing passed paper. Research referencing tool (Harvard) to understand it .[3]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671081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Complete Level 5 in Cyber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Knowledge of Security Across Various Platforms,</a:t>
                      </a:r>
                    </a:p>
                    <a:p>
                      <a:r>
                        <a:rPr lang="en-GB" sz="1400" dirty="0"/>
                        <a:t>Fundamental Computer Forensics Skills,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>
                          <a:solidFill>
                            <a:srgbClr val="202124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Ability to use logic and reasoning to identify the strengths and weaknesses of IT systems.</a:t>
                      </a:r>
                    </a:p>
                    <a:p>
                      <a:pPr algn="l"/>
                      <a:endParaRPr lang="en-GB" sz="1400" b="1" i="0" dirty="0">
                        <a:solidFill>
                          <a:srgbClr val="272727"/>
                        </a:solidFill>
                        <a:effectLst/>
                        <a:latin typeface="Montserra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Submit all assignments on time. Research on how IT Systems strengths and weakness  and compared to each other. [4]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151188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Complete Level 6 in Cyber Security (Final Year)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Attention to Details, An Understanding of Hacking [1]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Strong IT skills and knowledge including hardware, software and networks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Submit all assignments on time. Gaining  extra knowledge in Software, Hardware and networks, by using online forums/applications that are available.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4562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FD36E-9C43-3C06-0E03-439C30007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D73D8-BCA2-DA8E-B7E3-709CAFF01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332" y="1408682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ea typeface="+mn-lt"/>
                <a:cs typeface="+mn-lt"/>
              </a:rPr>
              <a:t>[1] Top Cybersecurity Skills in High Demand, Champlain College/Online, 2023, Available at </a:t>
            </a:r>
            <a:r>
              <a:rPr lang="en-GB" u="sng" dirty="0">
                <a:ea typeface="+mn-lt"/>
                <a:cs typeface="+mn-lt"/>
                <a:hlinkClick r:id="rId2"/>
              </a:rPr>
              <a:t>https://online.champlain.edu/blog/top-cybersecurity-skills-in-high-demand</a:t>
            </a:r>
            <a:r>
              <a:rPr lang="en-GB" dirty="0">
                <a:ea typeface="+mn-lt"/>
                <a:cs typeface="+mn-lt"/>
              </a:rPr>
              <a:t> accessed on 28 Feb 2023.</a:t>
            </a:r>
            <a:endParaRPr lang="en-US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ea typeface="+mn-lt"/>
                <a:cs typeface="+mn-lt"/>
              </a:rPr>
              <a:t>[2] Critical thinking and writing, University of Sheffield, 2023, Available at </a:t>
            </a:r>
            <a:r>
              <a:rPr lang="en-GB" u="sng" dirty="0">
                <a:ea typeface="+mn-lt"/>
                <a:cs typeface="+mn-lt"/>
                <a:hlinkClick r:id="rId3"/>
              </a:rPr>
              <a:t>https://www.sheffield.ac.uk/academic-skills/study-skills-online/critical-thinking</a:t>
            </a:r>
            <a:r>
              <a:rPr lang="en-GB" dirty="0">
                <a:ea typeface="+mn-lt"/>
                <a:cs typeface="+mn-lt"/>
              </a:rPr>
              <a:t> accessed on 28 Feb 2023.</a:t>
            </a:r>
            <a:endParaRPr lang="en-US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ea typeface="+mn-lt"/>
                <a:cs typeface="+mn-lt"/>
              </a:rPr>
              <a:t>[3] How To Harvard Reference Research Articles In 1 Minute, YouTube, Dr Amina Yonis 2023</a:t>
            </a:r>
            <a:endParaRPr lang="en-US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ea typeface="+mn-lt"/>
                <a:cs typeface="+mn-lt"/>
              </a:rPr>
              <a:t>Available at </a:t>
            </a:r>
            <a:r>
              <a:rPr lang="en-GB" u="sng" dirty="0">
                <a:ea typeface="+mn-lt"/>
                <a:cs typeface="+mn-lt"/>
                <a:hlinkClick r:id="rId4"/>
              </a:rPr>
              <a:t>https://www.youtube.com/watch?v=AVeRlhG9gB8</a:t>
            </a:r>
            <a:r>
              <a:rPr lang="en-GB" dirty="0">
                <a:ea typeface="+mn-lt"/>
                <a:cs typeface="+mn-lt"/>
              </a:rPr>
              <a:t> accessed on 28 Feb 2023.</a:t>
            </a:r>
            <a:endParaRPr lang="en-US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ea typeface="+mn-lt"/>
                <a:cs typeface="+mn-lt"/>
              </a:rPr>
              <a:t>[4] SWOT (Strengths, Weaknesses, Opportunities, Threats), University of Cambridge, 2016    </a:t>
            </a:r>
            <a:r>
              <a:rPr lang="en-GB" u="sng" dirty="0">
                <a:ea typeface="+mn-lt"/>
                <a:cs typeface="+mn-lt"/>
                <a:hlinkClick r:id="rId5"/>
              </a:rPr>
              <a:t>https://www.ifm.eng.cam.ac.uk/research/dstools/swot/#:~:text=A%20strength%20is%20a%20resource,situation%20in%20the%20organisation's%20environment</a:t>
            </a:r>
            <a:r>
              <a:rPr lang="en-GB" dirty="0">
                <a:ea typeface="+mn-lt"/>
                <a:cs typeface="+mn-lt"/>
              </a:rPr>
              <a:t>  accessed on 28 Feb 2023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52838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782</TotalTime>
  <Words>439</Words>
  <Application>Microsoft Office PowerPoint</Application>
  <PresentationFormat>Widescreen</PresentationFormat>
  <Paragraphs>45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 Personal Development Plan (PDP)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Kulsom Akhtar (2216134)</cp:lastModifiedBy>
  <cp:revision>26</cp:revision>
  <dcterms:created xsi:type="dcterms:W3CDTF">2022-07-21T09:53:39Z</dcterms:created>
  <dcterms:modified xsi:type="dcterms:W3CDTF">2023-03-07T09:32:11Z</dcterms:modified>
</cp:coreProperties>
</file>