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95" r:id="rId3"/>
    <p:sldId id="288" r:id="rId4"/>
    <p:sldId id="290" r:id="rId5"/>
    <p:sldId id="297" r:id="rId6"/>
    <p:sldId id="298" r:id="rId7"/>
    <p:sldId id="299" r:id="rId8"/>
    <p:sldId id="300" r:id="rId9"/>
    <p:sldId id="296" r:id="rId10"/>
    <p:sldId id="292" r:id="rId11"/>
    <p:sldId id="302" r:id="rId12"/>
    <p:sldId id="303" r:id="rId13"/>
    <p:sldId id="293" r:id="rId14"/>
    <p:sldId id="294" r:id="rId15"/>
    <p:sldId id="305" r:id="rId16"/>
    <p:sldId id="306" r:id="rId17"/>
    <p:sldId id="307" r:id="rId18"/>
    <p:sldId id="308" r:id="rId19"/>
    <p:sldId id="309" r:id="rId20"/>
    <p:sldId id="310" r:id="rId21"/>
    <p:sldId id="311" r:id="rId22"/>
    <p:sldId id="312" r:id="rId23"/>
    <p:sldId id="313" r:id="rId24"/>
    <p:sldId id="314" r:id="rId25"/>
    <p:sldId id="259" r:id="rId26"/>
    <p:sldId id="260" r:id="rId27"/>
    <p:sldId id="291" r:id="rId2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0000FF"/>
    <a:srgbClr val="CC66FF"/>
    <a:srgbClr val="FFCC99"/>
    <a:srgbClr val="99CC00"/>
    <a:srgbClr val="FFCCFF"/>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E703E0-1941-4F1E-A2FC-2630870E547F}" v="1" dt="2022-09-29T07:38:55.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942" autoAdjust="0"/>
    <p:restoredTop sz="85915" autoAdjust="0"/>
  </p:normalViewPr>
  <p:slideViewPr>
    <p:cSldViewPr showGuides="1">
      <p:cViewPr>
        <p:scale>
          <a:sx n="80" d="100"/>
          <a:sy n="80" d="100"/>
        </p:scale>
        <p:origin x="375" y="21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A3E703E0-1941-4F1E-A2FC-2630870E547F}"/>
    <pc:docChg chg="undo custSel modSld sldOrd modMainMaster modNotesMaster">
      <pc:chgData name="Ewa Kazimierska" userId="8edb7084-dccb-4d8f-9cfb-38098ea1d667" providerId="ADAL" clId="{A3E703E0-1941-4F1E-A2FC-2630870E547F}" dt="2022-09-29T07:41:43.355" v="8" actId="478"/>
      <pc:docMkLst>
        <pc:docMk/>
      </pc:docMkLst>
      <pc:sldChg chg="modSp modNotes">
        <pc:chgData name="Ewa Kazimierska" userId="8edb7084-dccb-4d8f-9cfb-38098ea1d667" providerId="ADAL" clId="{A3E703E0-1941-4F1E-A2FC-2630870E547F}" dt="2022-09-29T07:38:55.355" v="0"/>
        <pc:sldMkLst>
          <pc:docMk/>
          <pc:sldMk cId="0" sldId="256"/>
        </pc:sldMkLst>
        <pc:spChg chg="mod">
          <ac:chgData name="Ewa Kazimierska" userId="8edb7084-dccb-4d8f-9cfb-38098ea1d667" providerId="ADAL" clId="{A3E703E0-1941-4F1E-A2FC-2630870E547F}" dt="2022-09-29T07:38:55.355" v="0"/>
          <ac:spMkLst>
            <pc:docMk/>
            <pc:sldMk cId="0" sldId="256"/>
            <ac:spMk id="2" creationId="{7345B756-E6BC-4DCB-AC11-111AA36E0CAE}"/>
          </ac:spMkLst>
        </pc:spChg>
        <pc:spChg chg="mod">
          <ac:chgData name="Ewa Kazimierska" userId="8edb7084-dccb-4d8f-9cfb-38098ea1d667" providerId="ADAL" clId="{A3E703E0-1941-4F1E-A2FC-2630870E547F}" dt="2022-09-29T07:38:55.355" v="0"/>
          <ac:spMkLst>
            <pc:docMk/>
            <pc:sldMk cId="0" sldId="256"/>
            <ac:spMk id="5" creationId="{BFE8E8FC-64F1-446B-8C20-961374613C5B}"/>
          </ac:spMkLst>
        </pc:spChg>
      </pc:sldChg>
      <pc:sldChg chg="modSp modNotes">
        <pc:chgData name="Ewa Kazimierska" userId="8edb7084-dccb-4d8f-9cfb-38098ea1d667" providerId="ADAL" clId="{A3E703E0-1941-4F1E-A2FC-2630870E547F}" dt="2022-09-29T07:38:55.355" v="0"/>
        <pc:sldMkLst>
          <pc:docMk/>
          <pc:sldMk cId="0" sldId="259"/>
        </pc:sldMkLst>
        <pc:spChg chg="mod">
          <ac:chgData name="Ewa Kazimierska" userId="8edb7084-dccb-4d8f-9cfb-38098ea1d667" providerId="ADAL" clId="{A3E703E0-1941-4F1E-A2FC-2630870E547F}" dt="2022-09-29T07:38:55.355" v="0"/>
          <ac:spMkLst>
            <pc:docMk/>
            <pc:sldMk cId="0" sldId="259"/>
            <ac:spMk id="61442" creationId="{53071921-1F9F-496F-9823-FE8CEA729B6A}"/>
          </ac:spMkLst>
        </pc:spChg>
        <pc:spChg chg="mod">
          <ac:chgData name="Ewa Kazimierska" userId="8edb7084-dccb-4d8f-9cfb-38098ea1d667" providerId="ADAL" clId="{A3E703E0-1941-4F1E-A2FC-2630870E547F}" dt="2022-09-29T07:38:55.355" v="0"/>
          <ac:spMkLst>
            <pc:docMk/>
            <pc:sldMk cId="0" sldId="259"/>
            <ac:spMk id="61443" creationId="{95FFF84D-07C0-44EE-A43E-D40EE4C9AB8E}"/>
          </ac:spMkLst>
        </pc:spChg>
      </pc:sldChg>
      <pc:sldChg chg="modSp modNotes">
        <pc:chgData name="Ewa Kazimierska" userId="8edb7084-dccb-4d8f-9cfb-38098ea1d667" providerId="ADAL" clId="{A3E703E0-1941-4F1E-A2FC-2630870E547F}" dt="2022-09-29T07:38:55.355" v="0"/>
        <pc:sldMkLst>
          <pc:docMk/>
          <pc:sldMk cId="0" sldId="260"/>
        </pc:sldMkLst>
        <pc:spChg chg="mod">
          <ac:chgData name="Ewa Kazimierska" userId="8edb7084-dccb-4d8f-9cfb-38098ea1d667" providerId="ADAL" clId="{A3E703E0-1941-4F1E-A2FC-2630870E547F}" dt="2022-09-29T07:38:55.355" v="0"/>
          <ac:spMkLst>
            <pc:docMk/>
            <pc:sldMk cId="0" sldId="260"/>
            <ac:spMk id="62466" creationId="{53907650-AA76-45E9-B655-818575D1A36F}"/>
          </ac:spMkLst>
        </pc:spChg>
        <pc:spChg chg="mod">
          <ac:chgData name="Ewa Kazimierska" userId="8edb7084-dccb-4d8f-9cfb-38098ea1d667" providerId="ADAL" clId="{A3E703E0-1941-4F1E-A2FC-2630870E547F}" dt="2022-09-29T07:38:55.355" v="0"/>
          <ac:spMkLst>
            <pc:docMk/>
            <pc:sldMk cId="0" sldId="260"/>
            <ac:spMk id="62467" creationId="{F0CA336D-A43B-42C7-A77B-61FE894FF694}"/>
          </ac:spMkLst>
        </pc:spChg>
      </pc:sldChg>
      <pc:sldChg chg="modSp modNotes">
        <pc:chgData name="Ewa Kazimierska" userId="8edb7084-dccb-4d8f-9cfb-38098ea1d667" providerId="ADAL" clId="{A3E703E0-1941-4F1E-A2FC-2630870E547F}" dt="2022-09-29T07:38:55.355" v="0"/>
        <pc:sldMkLst>
          <pc:docMk/>
          <pc:sldMk cId="3401428571" sldId="288"/>
        </pc:sldMkLst>
        <pc:spChg chg="mod">
          <ac:chgData name="Ewa Kazimierska" userId="8edb7084-dccb-4d8f-9cfb-38098ea1d667" providerId="ADAL" clId="{A3E703E0-1941-4F1E-A2FC-2630870E547F}" dt="2022-09-29T07:38:55.355" v="0"/>
          <ac:spMkLst>
            <pc:docMk/>
            <pc:sldMk cId="3401428571" sldId="288"/>
            <ac:spMk id="2" creationId="{409B7814-A85E-48D9-8322-C365E6F81EA6}"/>
          </ac:spMkLst>
        </pc:spChg>
        <pc:spChg chg="mod">
          <ac:chgData name="Ewa Kazimierska" userId="8edb7084-dccb-4d8f-9cfb-38098ea1d667" providerId="ADAL" clId="{A3E703E0-1941-4F1E-A2FC-2630870E547F}" dt="2022-09-29T07:38:55.355" v="0"/>
          <ac:spMkLst>
            <pc:docMk/>
            <pc:sldMk cId="3401428571" sldId="288"/>
            <ac:spMk id="3" creationId="{FD33A68F-A893-49D6-980C-AB009D0976E4}"/>
          </ac:spMkLst>
        </pc:spChg>
        <pc:spChg chg="mod">
          <ac:chgData name="Ewa Kazimierska" userId="8edb7084-dccb-4d8f-9cfb-38098ea1d667" providerId="ADAL" clId="{A3E703E0-1941-4F1E-A2FC-2630870E547F}" dt="2022-09-29T07:38:55.355" v="0"/>
          <ac:spMkLst>
            <pc:docMk/>
            <pc:sldMk cId="3401428571" sldId="288"/>
            <ac:spMk id="5" creationId="{4FCE9CE9-5372-415C-ABDE-6ECA8F7E47D2}"/>
          </ac:spMkLst>
        </pc:spChg>
        <pc:spChg chg="mod">
          <ac:chgData name="Ewa Kazimierska" userId="8edb7084-dccb-4d8f-9cfb-38098ea1d667" providerId="ADAL" clId="{A3E703E0-1941-4F1E-A2FC-2630870E547F}" dt="2022-09-29T07:38:55.355" v="0"/>
          <ac:spMkLst>
            <pc:docMk/>
            <pc:sldMk cId="3401428571" sldId="288"/>
            <ac:spMk id="6" creationId="{A09154A5-8768-47B3-ADE1-0FF384BCF893}"/>
          </ac:spMkLst>
        </pc:spChg>
        <pc:spChg chg="mod">
          <ac:chgData name="Ewa Kazimierska" userId="8edb7084-dccb-4d8f-9cfb-38098ea1d667" providerId="ADAL" clId="{A3E703E0-1941-4F1E-A2FC-2630870E547F}" dt="2022-09-29T07:38:55.355" v="0"/>
          <ac:spMkLst>
            <pc:docMk/>
            <pc:sldMk cId="3401428571" sldId="288"/>
            <ac:spMk id="7" creationId="{3E9A057B-407F-49CB-95E5-CAC5D7173F35}"/>
          </ac:spMkLst>
        </pc:spChg>
        <pc:spChg chg="mod">
          <ac:chgData name="Ewa Kazimierska" userId="8edb7084-dccb-4d8f-9cfb-38098ea1d667" providerId="ADAL" clId="{A3E703E0-1941-4F1E-A2FC-2630870E547F}" dt="2022-09-29T07:38:55.355" v="0"/>
          <ac:spMkLst>
            <pc:docMk/>
            <pc:sldMk cId="3401428571" sldId="288"/>
            <ac:spMk id="9" creationId="{C4EE2BC0-7651-4F0B-878A-2375B42954FF}"/>
          </ac:spMkLst>
        </pc:spChg>
        <pc:spChg chg="mod">
          <ac:chgData name="Ewa Kazimierska" userId="8edb7084-dccb-4d8f-9cfb-38098ea1d667" providerId="ADAL" clId="{A3E703E0-1941-4F1E-A2FC-2630870E547F}" dt="2022-09-29T07:38:55.355" v="0"/>
          <ac:spMkLst>
            <pc:docMk/>
            <pc:sldMk cId="3401428571" sldId="288"/>
            <ac:spMk id="11" creationId="{E24C906F-F61B-4954-A2F4-9A4EC3AAD1BC}"/>
          </ac:spMkLst>
        </pc:spChg>
        <pc:spChg chg="mod">
          <ac:chgData name="Ewa Kazimierska" userId="8edb7084-dccb-4d8f-9cfb-38098ea1d667" providerId="ADAL" clId="{A3E703E0-1941-4F1E-A2FC-2630870E547F}" dt="2022-09-29T07:38:55.355" v="0"/>
          <ac:spMkLst>
            <pc:docMk/>
            <pc:sldMk cId="3401428571" sldId="288"/>
            <ac:spMk id="16" creationId="{54D3CBD7-D203-4AA5-8EFB-31A7A67F1C49}"/>
          </ac:spMkLst>
        </pc:spChg>
        <pc:spChg chg="mod">
          <ac:chgData name="Ewa Kazimierska" userId="8edb7084-dccb-4d8f-9cfb-38098ea1d667" providerId="ADAL" clId="{A3E703E0-1941-4F1E-A2FC-2630870E547F}" dt="2022-09-29T07:38:55.355" v="0"/>
          <ac:spMkLst>
            <pc:docMk/>
            <pc:sldMk cId="3401428571" sldId="288"/>
            <ac:spMk id="17" creationId="{98A79959-4798-48BF-A15A-232A6B89B63F}"/>
          </ac:spMkLst>
        </pc:spChg>
        <pc:spChg chg="mod">
          <ac:chgData name="Ewa Kazimierska" userId="8edb7084-dccb-4d8f-9cfb-38098ea1d667" providerId="ADAL" clId="{A3E703E0-1941-4F1E-A2FC-2630870E547F}" dt="2022-09-29T07:38:55.355" v="0"/>
          <ac:spMkLst>
            <pc:docMk/>
            <pc:sldMk cId="3401428571" sldId="288"/>
            <ac:spMk id="18" creationId="{D111A2EB-4323-45B6-BAD8-6C5DA2D24A6F}"/>
          </ac:spMkLst>
        </pc:spChg>
        <pc:spChg chg="mod">
          <ac:chgData name="Ewa Kazimierska" userId="8edb7084-dccb-4d8f-9cfb-38098ea1d667" providerId="ADAL" clId="{A3E703E0-1941-4F1E-A2FC-2630870E547F}" dt="2022-09-29T07:38:55.355" v="0"/>
          <ac:spMkLst>
            <pc:docMk/>
            <pc:sldMk cId="3401428571" sldId="288"/>
            <ac:spMk id="19" creationId="{9C32E57A-DE61-4F23-92C7-7612EDC88AC7}"/>
          </ac:spMkLst>
        </pc:spChg>
        <pc:grpChg chg="mod">
          <ac:chgData name="Ewa Kazimierska" userId="8edb7084-dccb-4d8f-9cfb-38098ea1d667" providerId="ADAL" clId="{A3E703E0-1941-4F1E-A2FC-2630870E547F}" dt="2022-09-29T07:38:55.355" v="0"/>
          <ac:grpSpMkLst>
            <pc:docMk/>
            <pc:sldMk cId="3401428571" sldId="288"/>
            <ac:grpSpMk id="13" creationId="{AE17504D-A639-4078-80EF-BE74ED297027}"/>
          </ac:grpSpMkLst>
        </pc:grpChg>
        <pc:picChg chg="mod">
          <ac:chgData name="Ewa Kazimierska" userId="8edb7084-dccb-4d8f-9cfb-38098ea1d667" providerId="ADAL" clId="{A3E703E0-1941-4F1E-A2FC-2630870E547F}" dt="2022-09-29T07:38:55.355" v="0"/>
          <ac:picMkLst>
            <pc:docMk/>
            <pc:sldMk cId="3401428571" sldId="288"/>
            <ac:picMk id="14" creationId="{99198EEC-CED7-4C16-A844-3B7EF387EE23}"/>
          </ac:picMkLst>
        </pc:picChg>
        <pc:picChg chg="mod">
          <ac:chgData name="Ewa Kazimierska" userId="8edb7084-dccb-4d8f-9cfb-38098ea1d667" providerId="ADAL" clId="{A3E703E0-1941-4F1E-A2FC-2630870E547F}" dt="2022-09-29T07:38:55.355" v="0"/>
          <ac:picMkLst>
            <pc:docMk/>
            <pc:sldMk cId="3401428571" sldId="288"/>
            <ac:picMk id="15" creationId="{CB1A4CF8-051A-44EA-A170-228F53FF4A15}"/>
          </ac:picMkLst>
        </pc:picChg>
        <pc:picChg chg="mod">
          <ac:chgData name="Ewa Kazimierska" userId="8edb7084-dccb-4d8f-9cfb-38098ea1d667" providerId="ADAL" clId="{A3E703E0-1941-4F1E-A2FC-2630870E547F}" dt="2022-09-29T07:38:55.355" v="0"/>
          <ac:picMkLst>
            <pc:docMk/>
            <pc:sldMk cId="3401428571" sldId="288"/>
            <ac:picMk id="1026" creationId="{601FCEA6-4D22-43F3-943D-2E62CFDE46CB}"/>
          </ac:picMkLst>
        </pc:picChg>
      </pc:sldChg>
      <pc:sldChg chg="delSp modSp mod modNotes">
        <pc:chgData name="Ewa Kazimierska" userId="8edb7084-dccb-4d8f-9cfb-38098ea1d667" providerId="ADAL" clId="{A3E703E0-1941-4F1E-A2FC-2630870E547F}" dt="2022-09-29T07:41:39.447" v="7" actId="478"/>
        <pc:sldMkLst>
          <pc:docMk/>
          <pc:sldMk cId="2857747231" sldId="290"/>
        </pc:sldMkLst>
        <pc:spChg chg="mod">
          <ac:chgData name="Ewa Kazimierska" userId="8edb7084-dccb-4d8f-9cfb-38098ea1d667" providerId="ADAL" clId="{A3E703E0-1941-4F1E-A2FC-2630870E547F}" dt="2022-09-29T07:38:55.355" v="0"/>
          <ac:spMkLst>
            <pc:docMk/>
            <pc:sldMk cId="2857747231" sldId="290"/>
            <ac:spMk id="2" creationId="{D6CCC0AC-8511-420C-97EB-7E6394FBB429}"/>
          </ac:spMkLst>
        </pc:spChg>
        <pc:spChg chg="mod">
          <ac:chgData name="Ewa Kazimierska" userId="8edb7084-dccb-4d8f-9cfb-38098ea1d667" providerId="ADAL" clId="{A3E703E0-1941-4F1E-A2FC-2630870E547F}" dt="2022-09-29T07:38:55.355" v="0"/>
          <ac:spMkLst>
            <pc:docMk/>
            <pc:sldMk cId="2857747231" sldId="290"/>
            <ac:spMk id="9" creationId="{BB46D386-7F84-4914-B23A-1F18F8D9A4BE}"/>
          </ac:spMkLst>
        </pc:spChg>
        <pc:spChg chg="mod">
          <ac:chgData name="Ewa Kazimierska" userId="8edb7084-dccb-4d8f-9cfb-38098ea1d667" providerId="ADAL" clId="{A3E703E0-1941-4F1E-A2FC-2630870E547F}" dt="2022-09-29T07:38:55.355" v="0"/>
          <ac:spMkLst>
            <pc:docMk/>
            <pc:sldMk cId="2857747231" sldId="290"/>
            <ac:spMk id="10" creationId="{58A3AEB8-B3FB-4F2F-9958-C78FE1190EC3}"/>
          </ac:spMkLst>
        </pc:spChg>
        <pc:spChg chg="mod">
          <ac:chgData name="Ewa Kazimierska" userId="8edb7084-dccb-4d8f-9cfb-38098ea1d667" providerId="ADAL" clId="{A3E703E0-1941-4F1E-A2FC-2630870E547F}" dt="2022-09-29T07:38:55.355" v="0"/>
          <ac:spMkLst>
            <pc:docMk/>
            <pc:sldMk cId="2857747231" sldId="290"/>
            <ac:spMk id="11" creationId="{3287F785-F137-4382-947A-A4E7E4FAA5E5}"/>
          </ac:spMkLst>
        </pc:spChg>
        <pc:grpChg chg="del mod">
          <ac:chgData name="Ewa Kazimierska" userId="8edb7084-dccb-4d8f-9cfb-38098ea1d667" providerId="ADAL" clId="{A3E703E0-1941-4F1E-A2FC-2630870E547F}" dt="2022-09-29T07:41:39.447" v="7" actId="478"/>
          <ac:grpSpMkLst>
            <pc:docMk/>
            <pc:sldMk cId="2857747231" sldId="290"/>
            <ac:grpSpMk id="8" creationId="{91A11BE8-48E9-4304-BB9C-7981AF96B23F}"/>
          </ac:grpSpMkLst>
        </pc:grpChg>
        <pc:picChg chg="mod">
          <ac:chgData name="Ewa Kazimierska" userId="8edb7084-dccb-4d8f-9cfb-38098ea1d667" providerId="ADAL" clId="{A3E703E0-1941-4F1E-A2FC-2630870E547F}" dt="2022-09-29T07:38:55.355" v="0"/>
          <ac:picMkLst>
            <pc:docMk/>
            <pc:sldMk cId="2857747231" sldId="290"/>
            <ac:picMk id="3" creationId="{EAF3E264-F971-45FD-A889-919153EFCBBD}"/>
          </ac:picMkLst>
        </pc:picChg>
        <pc:picChg chg="mod">
          <ac:chgData name="Ewa Kazimierska" userId="8edb7084-dccb-4d8f-9cfb-38098ea1d667" providerId="ADAL" clId="{A3E703E0-1941-4F1E-A2FC-2630870E547F}" dt="2022-09-29T07:38:55.355" v="0"/>
          <ac:picMkLst>
            <pc:docMk/>
            <pc:sldMk cId="2857747231" sldId="290"/>
            <ac:picMk id="7" creationId="{052CA57B-3944-4221-A4B4-9F128253B569}"/>
          </ac:picMkLst>
        </pc:picChg>
      </pc:sldChg>
      <pc:sldChg chg="modSp modNotes">
        <pc:chgData name="Ewa Kazimierska" userId="8edb7084-dccb-4d8f-9cfb-38098ea1d667" providerId="ADAL" clId="{A3E703E0-1941-4F1E-A2FC-2630870E547F}" dt="2022-09-29T07:38:55.355" v="0"/>
        <pc:sldMkLst>
          <pc:docMk/>
          <pc:sldMk cId="1610066806" sldId="291"/>
        </pc:sldMkLst>
        <pc:spChg chg="mod">
          <ac:chgData name="Ewa Kazimierska" userId="8edb7084-dccb-4d8f-9cfb-38098ea1d667" providerId="ADAL" clId="{A3E703E0-1941-4F1E-A2FC-2630870E547F}" dt="2022-09-29T07:38:55.355" v="0"/>
          <ac:spMkLst>
            <pc:docMk/>
            <pc:sldMk cId="1610066806" sldId="291"/>
            <ac:spMk id="2" creationId="{73C39AAC-7231-461C-B92B-DF13A71D579F}"/>
          </ac:spMkLst>
        </pc:spChg>
        <pc:spChg chg="mod">
          <ac:chgData name="Ewa Kazimierska" userId="8edb7084-dccb-4d8f-9cfb-38098ea1d667" providerId="ADAL" clId="{A3E703E0-1941-4F1E-A2FC-2630870E547F}" dt="2022-09-29T07:38:55.355" v="0"/>
          <ac:spMkLst>
            <pc:docMk/>
            <pc:sldMk cId="1610066806" sldId="291"/>
            <ac:spMk id="3" creationId="{CBFD4AC1-6997-4D10-AD61-B4264670336D}"/>
          </ac:spMkLst>
        </pc:spChg>
      </pc:sldChg>
      <pc:sldChg chg="modSp modNotes">
        <pc:chgData name="Ewa Kazimierska" userId="8edb7084-dccb-4d8f-9cfb-38098ea1d667" providerId="ADAL" clId="{A3E703E0-1941-4F1E-A2FC-2630870E547F}" dt="2022-09-29T07:38:55.355" v="0"/>
        <pc:sldMkLst>
          <pc:docMk/>
          <pc:sldMk cId="1830385173" sldId="292"/>
        </pc:sldMkLst>
        <pc:spChg chg="mod">
          <ac:chgData name="Ewa Kazimierska" userId="8edb7084-dccb-4d8f-9cfb-38098ea1d667" providerId="ADAL" clId="{A3E703E0-1941-4F1E-A2FC-2630870E547F}" dt="2022-09-29T07:38:55.355" v="0"/>
          <ac:spMkLst>
            <pc:docMk/>
            <pc:sldMk cId="1830385173" sldId="292"/>
            <ac:spMk id="9" creationId="{CC12E3B9-CD94-4BFC-8CFA-903C47A6A4A7}"/>
          </ac:spMkLst>
        </pc:spChg>
        <pc:grpChg chg="mod">
          <ac:chgData name="Ewa Kazimierska" userId="8edb7084-dccb-4d8f-9cfb-38098ea1d667" providerId="ADAL" clId="{A3E703E0-1941-4F1E-A2FC-2630870E547F}" dt="2022-09-29T07:38:55.355" v="0"/>
          <ac:grpSpMkLst>
            <pc:docMk/>
            <pc:sldMk cId="1830385173" sldId="292"/>
            <ac:grpSpMk id="8" creationId="{91A11BE8-48E9-4304-BB9C-7981AF96B23F}"/>
          </ac:grpSpMkLst>
        </pc:grpChg>
        <pc:picChg chg="mod">
          <ac:chgData name="Ewa Kazimierska" userId="8edb7084-dccb-4d8f-9cfb-38098ea1d667" providerId="ADAL" clId="{A3E703E0-1941-4F1E-A2FC-2630870E547F}" dt="2022-09-29T07:38:55.355" v="0"/>
          <ac:picMkLst>
            <pc:docMk/>
            <pc:sldMk cId="1830385173" sldId="292"/>
            <ac:picMk id="3" creationId="{EAF3E264-F971-45FD-A889-919153EFCBBD}"/>
          </ac:picMkLst>
        </pc:picChg>
        <pc:picChg chg="mod">
          <ac:chgData name="Ewa Kazimierska" userId="8edb7084-dccb-4d8f-9cfb-38098ea1d667" providerId="ADAL" clId="{A3E703E0-1941-4F1E-A2FC-2630870E547F}" dt="2022-09-29T07:38:55.355" v="0"/>
          <ac:picMkLst>
            <pc:docMk/>
            <pc:sldMk cId="1830385173" sldId="292"/>
            <ac:picMk id="7" creationId="{052CA57B-3944-4221-A4B4-9F128253B569}"/>
          </ac:picMkLst>
        </pc:picChg>
      </pc:sldChg>
      <pc:sldChg chg="modSp modNotes">
        <pc:chgData name="Ewa Kazimierska" userId="8edb7084-dccb-4d8f-9cfb-38098ea1d667" providerId="ADAL" clId="{A3E703E0-1941-4F1E-A2FC-2630870E547F}" dt="2022-09-29T07:38:55.355" v="0"/>
        <pc:sldMkLst>
          <pc:docMk/>
          <pc:sldMk cId="763987911" sldId="293"/>
        </pc:sldMkLst>
        <pc:spChg chg="mod">
          <ac:chgData name="Ewa Kazimierska" userId="8edb7084-dccb-4d8f-9cfb-38098ea1d667" providerId="ADAL" clId="{A3E703E0-1941-4F1E-A2FC-2630870E547F}" dt="2022-09-29T07:38:55.355" v="0"/>
          <ac:spMkLst>
            <pc:docMk/>
            <pc:sldMk cId="763987911" sldId="293"/>
            <ac:spMk id="2" creationId="{C434B51A-A889-4CC2-8785-F77D73C0FAA5}"/>
          </ac:spMkLst>
        </pc:spChg>
        <pc:spChg chg="mod">
          <ac:chgData name="Ewa Kazimierska" userId="8edb7084-dccb-4d8f-9cfb-38098ea1d667" providerId="ADAL" clId="{A3E703E0-1941-4F1E-A2FC-2630870E547F}" dt="2022-09-29T07:38:55.355" v="0"/>
          <ac:spMkLst>
            <pc:docMk/>
            <pc:sldMk cId="763987911" sldId="293"/>
            <ac:spMk id="12" creationId="{6F336EBC-5D71-425D-8E6A-65BA39F250EB}"/>
          </ac:spMkLst>
        </pc:spChg>
        <pc:spChg chg="mod">
          <ac:chgData name="Ewa Kazimierska" userId="8edb7084-dccb-4d8f-9cfb-38098ea1d667" providerId="ADAL" clId="{A3E703E0-1941-4F1E-A2FC-2630870E547F}" dt="2022-09-29T07:38:55.355" v="0"/>
          <ac:spMkLst>
            <pc:docMk/>
            <pc:sldMk cId="763987911" sldId="293"/>
            <ac:spMk id="13" creationId="{AA189CD0-52B5-4E33-84AE-8783EEA6959E}"/>
          </ac:spMkLst>
        </pc:spChg>
        <pc:spChg chg="mod">
          <ac:chgData name="Ewa Kazimierska" userId="8edb7084-dccb-4d8f-9cfb-38098ea1d667" providerId="ADAL" clId="{A3E703E0-1941-4F1E-A2FC-2630870E547F}" dt="2022-09-29T07:38:55.355" v="0"/>
          <ac:spMkLst>
            <pc:docMk/>
            <pc:sldMk cId="763987911" sldId="293"/>
            <ac:spMk id="14" creationId="{A7B808C1-8163-4619-9973-6205B5343135}"/>
          </ac:spMkLst>
        </pc:spChg>
        <pc:spChg chg="mod">
          <ac:chgData name="Ewa Kazimierska" userId="8edb7084-dccb-4d8f-9cfb-38098ea1d667" providerId="ADAL" clId="{A3E703E0-1941-4F1E-A2FC-2630870E547F}" dt="2022-09-29T07:38:55.355" v="0"/>
          <ac:spMkLst>
            <pc:docMk/>
            <pc:sldMk cId="763987911" sldId="293"/>
            <ac:spMk id="15" creationId="{F75A797E-EE4A-425F-A8A1-DD83459B1551}"/>
          </ac:spMkLst>
        </pc:spChg>
        <pc:spChg chg="mod">
          <ac:chgData name="Ewa Kazimierska" userId="8edb7084-dccb-4d8f-9cfb-38098ea1d667" providerId="ADAL" clId="{A3E703E0-1941-4F1E-A2FC-2630870E547F}" dt="2022-09-29T07:38:55.355" v="0"/>
          <ac:spMkLst>
            <pc:docMk/>
            <pc:sldMk cId="763987911" sldId="293"/>
            <ac:spMk id="16" creationId="{7E22D419-D7B7-4832-ADE3-DA144991225F}"/>
          </ac:spMkLst>
        </pc:spChg>
        <pc:spChg chg="mod">
          <ac:chgData name="Ewa Kazimierska" userId="8edb7084-dccb-4d8f-9cfb-38098ea1d667" providerId="ADAL" clId="{A3E703E0-1941-4F1E-A2FC-2630870E547F}" dt="2022-09-29T07:38:55.355" v="0"/>
          <ac:spMkLst>
            <pc:docMk/>
            <pc:sldMk cId="763987911" sldId="293"/>
            <ac:spMk id="17" creationId="{4F52E2C0-7171-4BC4-A091-5549496A030A}"/>
          </ac:spMkLst>
        </pc:spChg>
        <pc:spChg chg="mod">
          <ac:chgData name="Ewa Kazimierska" userId="8edb7084-dccb-4d8f-9cfb-38098ea1d667" providerId="ADAL" clId="{A3E703E0-1941-4F1E-A2FC-2630870E547F}" dt="2022-09-29T07:38:55.355" v="0"/>
          <ac:spMkLst>
            <pc:docMk/>
            <pc:sldMk cId="763987911" sldId="293"/>
            <ac:spMk id="19" creationId="{78D5ABAE-9B0C-4479-BE1E-E759CC241B97}"/>
          </ac:spMkLst>
        </pc:spChg>
        <pc:grpChg chg="mod">
          <ac:chgData name="Ewa Kazimierska" userId="8edb7084-dccb-4d8f-9cfb-38098ea1d667" providerId="ADAL" clId="{A3E703E0-1941-4F1E-A2FC-2630870E547F}" dt="2022-09-29T07:38:55.355" v="0"/>
          <ac:grpSpMkLst>
            <pc:docMk/>
            <pc:sldMk cId="763987911" sldId="293"/>
            <ac:grpSpMk id="8" creationId="{91A11BE8-48E9-4304-BB9C-7981AF96B23F}"/>
          </ac:grpSpMkLst>
        </pc:grpChg>
        <pc:picChg chg="mod">
          <ac:chgData name="Ewa Kazimierska" userId="8edb7084-dccb-4d8f-9cfb-38098ea1d667" providerId="ADAL" clId="{A3E703E0-1941-4F1E-A2FC-2630870E547F}" dt="2022-09-29T07:38:55.355" v="0"/>
          <ac:picMkLst>
            <pc:docMk/>
            <pc:sldMk cId="763987911" sldId="293"/>
            <ac:picMk id="3" creationId="{EAF3E264-F971-45FD-A889-919153EFCBBD}"/>
          </ac:picMkLst>
        </pc:picChg>
        <pc:picChg chg="mod">
          <ac:chgData name="Ewa Kazimierska" userId="8edb7084-dccb-4d8f-9cfb-38098ea1d667" providerId="ADAL" clId="{A3E703E0-1941-4F1E-A2FC-2630870E547F}" dt="2022-09-29T07:38:55.355" v="0"/>
          <ac:picMkLst>
            <pc:docMk/>
            <pc:sldMk cId="763987911" sldId="293"/>
            <ac:picMk id="7" creationId="{052CA57B-3944-4221-A4B4-9F128253B569}"/>
          </ac:picMkLst>
        </pc:picChg>
        <pc:picChg chg="mod">
          <ac:chgData name="Ewa Kazimierska" userId="8edb7084-dccb-4d8f-9cfb-38098ea1d667" providerId="ADAL" clId="{A3E703E0-1941-4F1E-A2FC-2630870E547F}" dt="2022-09-29T07:38:55.355" v="0"/>
          <ac:picMkLst>
            <pc:docMk/>
            <pc:sldMk cId="763987911" sldId="293"/>
            <ac:picMk id="18" creationId="{7758C06A-1068-4433-8980-C10017B1C9D7}"/>
          </ac:picMkLst>
        </pc:picChg>
        <pc:picChg chg="mod">
          <ac:chgData name="Ewa Kazimierska" userId="8edb7084-dccb-4d8f-9cfb-38098ea1d667" providerId="ADAL" clId="{A3E703E0-1941-4F1E-A2FC-2630870E547F}" dt="2022-09-29T07:38:55.355" v="0"/>
          <ac:picMkLst>
            <pc:docMk/>
            <pc:sldMk cId="763987911" sldId="293"/>
            <ac:picMk id="1026" creationId="{183816BF-4A72-4B1A-9394-65457882F600}"/>
          </ac:picMkLst>
        </pc:picChg>
      </pc:sldChg>
      <pc:sldChg chg="modSp modNotes">
        <pc:chgData name="Ewa Kazimierska" userId="8edb7084-dccb-4d8f-9cfb-38098ea1d667" providerId="ADAL" clId="{A3E703E0-1941-4F1E-A2FC-2630870E547F}" dt="2022-09-29T07:38:55.355" v="0"/>
        <pc:sldMkLst>
          <pc:docMk/>
          <pc:sldMk cId="1315728687" sldId="294"/>
        </pc:sldMkLst>
        <pc:spChg chg="mod">
          <ac:chgData name="Ewa Kazimierska" userId="8edb7084-dccb-4d8f-9cfb-38098ea1d667" providerId="ADAL" clId="{A3E703E0-1941-4F1E-A2FC-2630870E547F}" dt="2022-09-29T07:38:55.355" v="0"/>
          <ac:spMkLst>
            <pc:docMk/>
            <pc:sldMk cId="1315728687" sldId="294"/>
            <ac:spMk id="4" creationId="{415A63F9-D241-444D-9FF7-96FC9B639423}"/>
          </ac:spMkLst>
        </pc:spChg>
        <pc:spChg chg="mod">
          <ac:chgData name="Ewa Kazimierska" userId="8edb7084-dccb-4d8f-9cfb-38098ea1d667" providerId="ADAL" clId="{A3E703E0-1941-4F1E-A2FC-2630870E547F}" dt="2022-09-29T07:38:55.355" v="0"/>
          <ac:spMkLst>
            <pc:docMk/>
            <pc:sldMk cId="1315728687" sldId="294"/>
            <ac:spMk id="6" creationId="{76E296A6-27AE-449B-BE92-6426A940128E}"/>
          </ac:spMkLst>
        </pc:spChg>
        <pc:spChg chg="mod">
          <ac:chgData name="Ewa Kazimierska" userId="8edb7084-dccb-4d8f-9cfb-38098ea1d667" providerId="ADAL" clId="{A3E703E0-1941-4F1E-A2FC-2630870E547F}" dt="2022-09-29T07:38:55.355" v="0"/>
          <ac:spMkLst>
            <pc:docMk/>
            <pc:sldMk cId="1315728687" sldId="294"/>
            <ac:spMk id="10" creationId="{F6745AD9-5D99-4BB2-9F64-C136CFA28BAE}"/>
          </ac:spMkLst>
        </pc:spChg>
        <pc:grpChg chg="mod">
          <ac:chgData name="Ewa Kazimierska" userId="8edb7084-dccb-4d8f-9cfb-38098ea1d667" providerId="ADAL" clId="{A3E703E0-1941-4F1E-A2FC-2630870E547F}" dt="2022-09-29T07:38:55.355" v="0"/>
          <ac:grpSpMkLst>
            <pc:docMk/>
            <pc:sldMk cId="1315728687" sldId="294"/>
            <ac:grpSpMk id="5" creationId="{7D74CB94-EFDE-4E5A-B49D-3F4056BBDD20}"/>
          </ac:grpSpMkLst>
        </pc:grpChg>
        <pc:grpChg chg="mod">
          <ac:chgData name="Ewa Kazimierska" userId="8edb7084-dccb-4d8f-9cfb-38098ea1d667" providerId="ADAL" clId="{A3E703E0-1941-4F1E-A2FC-2630870E547F}" dt="2022-09-29T07:38:55.355" v="0"/>
          <ac:grpSpMkLst>
            <pc:docMk/>
            <pc:sldMk cId="1315728687" sldId="294"/>
            <ac:grpSpMk id="8" creationId="{91A11BE8-48E9-4304-BB9C-7981AF96B23F}"/>
          </ac:grpSpMkLst>
        </pc:grpChg>
        <pc:picChg chg="mod">
          <ac:chgData name="Ewa Kazimierska" userId="8edb7084-dccb-4d8f-9cfb-38098ea1d667" providerId="ADAL" clId="{A3E703E0-1941-4F1E-A2FC-2630870E547F}" dt="2022-09-29T07:38:55.355" v="0"/>
          <ac:picMkLst>
            <pc:docMk/>
            <pc:sldMk cId="1315728687" sldId="294"/>
            <ac:picMk id="3" creationId="{EAF3E264-F971-45FD-A889-919153EFCBBD}"/>
          </ac:picMkLst>
        </pc:picChg>
        <pc:picChg chg="mod">
          <ac:chgData name="Ewa Kazimierska" userId="8edb7084-dccb-4d8f-9cfb-38098ea1d667" providerId="ADAL" clId="{A3E703E0-1941-4F1E-A2FC-2630870E547F}" dt="2022-09-29T07:38:55.355" v="0"/>
          <ac:picMkLst>
            <pc:docMk/>
            <pc:sldMk cId="1315728687" sldId="294"/>
            <ac:picMk id="7" creationId="{052CA57B-3944-4221-A4B4-9F128253B569}"/>
          </ac:picMkLst>
        </pc:picChg>
        <pc:cxnChg chg="mod">
          <ac:chgData name="Ewa Kazimierska" userId="8edb7084-dccb-4d8f-9cfb-38098ea1d667" providerId="ADAL" clId="{A3E703E0-1941-4F1E-A2FC-2630870E547F}" dt="2022-09-29T07:38:55.355" v="0"/>
          <ac:cxnSpMkLst>
            <pc:docMk/>
            <pc:sldMk cId="1315728687" sldId="294"/>
            <ac:cxnSpMk id="9" creationId="{8A760B58-165D-4D22-B932-64DC0B96893A}"/>
          </ac:cxnSpMkLst>
        </pc:cxnChg>
      </pc:sldChg>
      <pc:sldChg chg="delSp modSp mod modNotes">
        <pc:chgData name="Ewa Kazimierska" userId="8edb7084-dccb-4d8f-9cfb-38098ea1d667" providerId="ADAL" clId="{A3E703E0-1941-4F1E-A2FC-2630870E547F}" dt="2022-09-29T07:41:43.355" v="8" actId="478"/>
        <pc:sldMkLst>
          <pc:docMk/>
          <pc:sldMk cId="1897806436" sldId="295"/>
        </pc:sldMkLst>
        <pc:spChg chg="mod">
          <ac:chgData name="Ewa Kazimierska" userId="8edb7084-dccb-4d8f-9cfb-38098ea1d667" providerId="ADAL" clId="{A3E703E0-1941-4F1E-A2FC-2630870E547F}" dt="2022-09-29T07:38:55.355" v="0"/>
          <ac:spMkLst>
            <pc:docMk/>
            <pc:sldMk cId="1897806436" sldId="295"/>
            <ac:spMk id="2" creationId="{A89CF01D-DE78-4199-AFFB-FE46A523477E}"/>
          </ac:spMkLst>
        </pc:spChg>
        <pc:spChg chg="mod">
          <ac:chgData name="Ewa Kazimierska" userId="8edb7084-dccb-4d8f-9cfb-38098ea1d667" providerId="ADAL" clId="{A3E703E0-1941-4F1E-A2FC-2630870E547F}" dt="2022-09-29T07:38:55.355" v="0"/>
          <ac:spMkLst>
            <pc:docMk/>
            <pc:sldMk cId="1897806436" sldId="295"/>
            <ac:spMk id="9" creationId="{B078BFF7-2AA9-44F7-976B-908832778042}"/>
          </ac:spMkLst>
        </pc:spChg>
        <pc:spChg chg="mod">
          <ac:chgData name="Ewa Kazimierska" userId="8edb7084-dccb-4d8f-9cfb-38098ea1d667" providerId="ADAL" clId="{A3E703E0-1941-4F1E-A2FC-2630870E547F}" dt="2022-09-29T07:38:55.355" v="0"/>
          <ac:spMkLst>
            <pc:docMk/>
            <pc:sldMk cId="1897806436" sldId="295"/>
            <ac:spMk id="10" creationId="{D649ACD4-F620-4829-A9DD-E2D3260CE44F}"/>
          </ac:spMkLst>
        </pc:spChg>
        <pc:grpChg chg="del mod">
          <ac:chgData name="Ewa Kazimierska" userId="8edb7084-dccb-4d8f-9cfb-38098ea1d667" providerId="ADAL" clId="{A3E703E0-1941-4F1E-A2FC-2630870E547F}" dt="2022-09-29T07:41:43.355" v="8" actId="478"/>
          <ac:grpSpMkLst>
            <pc:docMk/>
            <pc:sldMk cId="1897806436" sldId="295"/>
            <ac:grpSpMk id="8" creationId="{91A11BE8-48E9-4304-BB9C-7981AF96B23F}"/>
          </ac:grpSpMkLst>
        </pc:grpChg>
        <pc:picChg chg="mod">
          <ac:chgData name="Ewa Kazimierska" userId="8edb7084-dccb-4d8f-9cfb-38098ea1d667" providerId="ADAL" clId="{A3E703E0-1941-4F1E-A2FC-2630870E547F}" dt="2022-09-29T07:38:55.355" v="0"/>
          <ac:picMkLst>
            <pc:docMk/>
            <pc:sldMk cId="1897806436" sldId="295"/>
            <ac:picMk id="3" creationId="{EAF3E264-F971-45FD-A889-919153EFCBBD}"/>
          </ac:picMkLst>
        </pc:picChg>
        <pc:picChg chg="mod">
          <ac:chgData name="Ewa Kazimierska" userId="8edb7084-dccb-4d8f-9cfb-38098ea1d667" providerId="ADAL" clId="{A3E703E0-1941-4F1E-A2FC-2630870E547F}" dt="2022-09-29T07:38:55.355" v="0"/>
          <ac:picMkLst>
            <pc:docMk/>
            <pc:sldMk cId="1897806436" sldId="295"/>
            <ac:picMk id="7" creationId="{052CA57B-3944-4221-A4B4-9F128253B569}"/>
          </ac:picMkLst>
        </pc:picChg>
      </pc:sldChg>
      <pc:sldChg chg="modSp modNotes">
        <pc:chgData name="Ewa Kazimierska" userId="8edb7084-dccb-4d8f-9cfb-38098ea1d667" providerId="ADAL" clId="{A3E703E0-1941-4F1E-A2FC-2630870E547F}" dt="2022-09-29T07:38:55.355" v="0"/>
        <pc:sldMkLst>
          <pc:docMk/>
          <pc:sldMk cId="3411663860" sldId="296"/>
        </pc:sldMkLst>
        <pc:spChg chg="mod">
          <ac:chgData name="Ewa Kazimierska" userId="8edb7084-dccb-4d8f-9cfb-38098ea1d667" providerId="ADAL" clId="{A3E703E0-1941-4F1E-A2FC-2630870E547F}" dt="2022-09-29T07:38:55.355" v="0"/>
          <ac:spMkLst>
            <pc:docMk/>
            <pc:sldMk cId="3411663860" sldId="296"/>
            <ac:spMk id="2" creationId="{0624878A-CC7A-4651-8585-91794F36B19B}"/>
          </ac:spMkLst>
        </pc:spChg>
        <pc:picChg chg="mod">
          <ac:chgData name="Ewa Kazimierska" userId="8edb7084-dccb-4d8f-9cfb-38098ea1d667" providerId="ADAL" clId="{A3E703E0-1941-4F1E-A2FC-2630870E547F}" dt="2022-09-29T07:38:55.355" v="0"/>
          <ac:picMkLst>
            <pc:docMk/>
            <pc:sldMk cId="3411663860" sldId="296"/>
            <ac:picMk id="5" creationId="{50B2DC43-FC9B-40EE-ACC0-469B452AF52B}"/>
          </ac:picMkLst>
        </pc:picChg>
      </pc:sldChg>
      <pc:sldChg chg="modSp modNotes">
        <pc:chgData name="Ewa Kazimierska" userId="8edb7084-dccb-4d8f-9cfb-38098ea1d667" providerId="ADAL" clId="{A3E703E0-1941-4F1E-A2FC-2630870E547F}" dt="2022-09-29T07:38:55.355" v="0"/>
        <pc:sldMkLst>
          <pc:docMk/>
          <pc:sldMk cId="1097279526" sldId="297"/>
        </pc:sldMkLst>
        <pc:spChg chg="mod">
          <ac:chgData name="Ewa Kazimierska" userId="8edb7084-dccb-4d8f-9cfb-38098ea1d667" providerId="ADAL" clId="{A3E703E0-1941-4F1E-A2FC-2630870E547F}" dt="2022-09-29T07:38:55.355" v="0"/>
          <ac:spMkLst>
            <pc:docMk/>
            <pc:sldMk cId="1097279526" sldId="297"/>
            <ac:spMk id="2" creationId="{55858E21-76AD-4D89-84EB-F5DC68A0C640}"/>
          </ac:spMkLst>
        </pc:spChg>
        <pc:spChg chg="mod">
          <ac:chgData name="Ewa Kazimierska" userId="8edb7084-dccb-4d8f-9cfb-38098ea1d667" providerId="ADAL" clId="{A3E703E0-1941-4F1E-A2FC-2630870E547F}" dt="2022-09-29T07:38:55.355" v="0"/>
          <ac:spMkLst>
            <pc:docMk/>
            <pc:sldMk cId="1097279526" sldId="297"/>
            <ac:spMk id="5" creationId="{DEE657D9-6662-4DCE-B7F7-8B61DEDC40B4}"/>
          </ac:spMkLst>
        </pc:spChg>
        <pc:grpChg chg="mod">
          <ac:chgData name="Ewa Kazimierska" userId="8edb7084-dccb-4d8f-9cfb-38098ea1d667" providerId="ADAL" clId="{A3E703E0-1941-4F1E-A2FC-2630870E547F}" dt="2022-09-29T07:38:55.355" v="0"/>
          <ac:grpSpMkLst>
            <pc:docMk/>
            <pc:sldMk cId="1097279526" sldId="297"/>
            <ac:grpSpMk id="8" creationId="{91A11BE8-48E9-4304-BB9C-7981AF96B23F}"/>
          </ac:grpSpMkLst>
        </pc:grpChg>
        <pc:picChg chg="mod">
          <ac:chgData name="Ewa Kazimierska" userId="8edb7084-dccb-4d8f-9cfb-38098ea1d667" providerId="ADAL" clId="{A3E703E0-1941-4F1E-A2FC-2630870E547F}" dt="2022-09-29T07:38:55.355" v="0"/>
          <ac:picMkLst>
            <pc:docMk/>
            <pc:sldMk cId="1097279526" sldId="297"/>
            <ac:picMk id="3" creationId="{EAF3E264-F971-45FD-A889-919153EFCBBD}"/>
          </ac:picMkLst>
        </pc:picChg>
        <pc:picChg chg="mod">
          <ac:chgData name="Ewa Kazimierska" userId="8edb7084-dccb-4d8f-9cfb-38098ea1d667" providerId="ADAL" clId="{A3E703E0-1941-4F1E-A2FC-2630870E547F}" dt="2022-09-29T07:38:55.355" v="0"/>
          <ac:picMkLst>
            <pc:docMk/>
            <pc:sldMk cId="1097279526" sldId="297"/>
            <ac:picMk id="7" creationId="{052CA57B-3944-4221-A4B4-9F128253B569}"/>
          </ac:picMkLst>
        </pc:picChg>
      </pc:sldChg>
      <pc:sldChg chg="delSp modSp mod modNotes">
        <pc:chgData name="Ewa Kazimierska" userId="8edb7084-dccb-4d8f-9cfb-38098ea1d667" providerId="ADAL" clId="{A3E703E0-1941-4F1E-A2FC-2630870E547F}" dt="2022-09-29T07:39:37.586" v="5" actId="478"/>
        <pc:sldMkLst>
          <pc:docMk/>
          <pc:sldMk cId="2055791912" sldId="298"/>
        </pc:sldMkLst>
        <pc:spChg chg="mod">
          <ac:chgData name="Ewa Kazimierska" userId="8edb7084-dccb-4d8f-9cfb-38098ea1d667" providerId="ADAL" clId="{A3E703E0-1941-4F1E-A2FC-2630870E547F}" dt="2022-09-29T07:38:55.355" v="0"/>
          <ac:spMkLst>
            <pc:docMk/>
            <pc:sldMk cId="2055791912" sldId="298"/>
            <ac:spMk id="2" creationId="{7EF7D6B6-F341-486A-8B2E-57B480047E42}"/>
          </ac:spMkLst>
        </pc:spChg>
        <pc:spChg chg="mod">
          <ac:chgData name="Ewa Kazimierska" userId="8edb7084-dccb-4d8f-9cfb-38098ea1d667" providerId="ADAL" clId="{A3E703E0-1941-4F1E-A2FC-2630870E547F}" dt="2022-09-29T07:38:55.355" v="0"/>
          <ac:spMkLst>
            <pc:docMk/>
            <pc:sldMk cId="2055791912" sldId="298"/>
            <ac:spMk id="4" creationId="{D73FA911-6FFB-40CF-AE46-910BC80F0D79}"/>
          </ac:spMkLst>
        </pc:spChg>
        <pc:spChg chg="mod">
          <ac:chgData name="Ewa Kazimierska" userId="8edb7084-dccb-4d8f-9cfb-38098ea1d667" providerId="ADAL" clId="{A3E703E0-1941-4F1E-A2FC-2630870E547F}" dt="2022-09-29T07:38:55.355" v="0"/>
          <ac:spMkLst>
            <pc:docMk/>
            <pc:sldMk cId="2055791912" sldId="298"/>
            <ac:spMk id="5" creationId="{022D3530-C8BF-4954-8F3A-765D282F44C2}"/>
          </ac:spMkLst>
        </pc:spChg>
        <pc:spChg chg="mod">
          <ac:chgData name="Ewa Kazimierska" userId="8edb7084-dccb-4d8f-9cfb-38098ea1d667" providerId="ADAL" clId="{A3E703E0-1941-4F1E-A2FC-2630870E547F}" dt="2022-09-29T07:38:55.355" v="0"/>
          <ac:spMkLst>
            <pc:docMk/>
            <pc:sldMk cId="2055791912" sldId="298"/>
            <ac:spMk id="6" creationId="{3BED1DD1-2C3D-42C8-9EB7-6340D1D97E07}"/>
          </ac:spMkLst>
        </pc:spChg>
        <pc:spChg chg="mod">
          <ac:chgData name="Ewa Kazimierska" userId="8edb7084-dccb-4d8f-9cfb-38098ea1d667" providerId="ADAL" clId="{A3E703E0-1941-4F1E-A2FC-2630870E547F}" dt="2022-09-29T07:38:55.355" v="0"/>
          <ac:spMkLst>
            <pc:docMk/>
            <pc:sldMk cId="2055791912" sldId="298"/>
            <ac:spMk id="11" creationId="{02BCEA2B-8986-4E84-A0B7-AEF3C8806A7D}"/>
          </ac:spMkLst>
        </pc:spChg>
        <pc:spChg chg="mod">
          <ac:chgData name="Ewa Kazimierska" userId="8edb7084-dccb-4d8f-9cfb-38098ea1d667" providerId="ADAL" clId="{A3E703E0-1941-4F1E-A2FC-2630870E547F}" dt="2022-09-29T07:38:55.355" v="0"/>
          <ac:spMkLst>
            <pc:docMk/>
            <pc:sldMk cId="2055791912" sldId="298"/>
            <ac:spMk id="13" creationId="{F19CFF10-DAAA-450E-A538-411009E403FB}"/>
          </ac:spMkLst>
        </pc:spChg>
        <pc:spChg chg="mod">
          <ac:chgData name="Ewa Kazimierska" userId="8edb7084-dccb-4d8f-9cfb-38098ea1d667" providerId="ADAL" clId="{A3E703E0-1941-4F1E-A2FC-2630870E547F}" dt="2022-09-29T07:38:55.355" v="0"/>
          <ac:spMkLst>
            <pc:docMk/>
            <pc:sldMk cId="2055791912" sldId="298"/>
            <ac:spMk id="14" creationId="{FD3EDC74-847A-40BB-882E-2F5AEAEB7009}"/>
          </ac:spMkLst>
        </pc:spChg>
        <pc:spChg chg="mod">
          <ac:chgData name="Ewa Kazimierska" userId="8edb7084-dccb-4d8f-9cfb-38098ea1d667" providerId="ADAL" clId="{A3E703E0-1941-4F1E-A2FC-2630870E547F}" dt="2022-09-29T07:38:55.355" v="0"/>
          <ac:spMkLst>
            <pc:docMk/>
            <pc:sldMk cId="2055791912" sldId="298"/>
            <ac:spMk id="16" creationId="{428F2763-9953-4361-B82B-483B1436D4A9}"/>
          </ac:spMkLst>
        </pc:spChg>
        <pc:spChg chg="mod">
          <ac:chgData name="Ewa Kazimierska" userId="8edb7084-dccb-4d8f-9cfb-38098ea1d667" providerId="ADAL" clId="{A3E703E0-1941-4F1E-A2FC-2630870E547F}" dt="2022-09-29T07:38:55.355" v="0"/>
          <ac:spMkLst>
            <pc:docMk/>
            <pc:sldMk cId="2055791912" sldId="298"/>
            <ac:spMk id="18" creationId="{D7781516-C8C7-4F96-9F5E-9CF9AA03183D}"/>
          </ac:spMkLst>
        </pc:spChg>
        <pc:spChg chg="mod">
          <ac:chgData name="Ewa Kazimierska" userId="8edb7084-dccb-4d8f-9cfb-38098ea1d667" providerId="ADAL" clId="{A3E703E0-1941-4F1E-A2FC-2630870E547F}" dt="2022-09-29T07:38:55.355" v="0"/>
          <ac:spMkLst>
            <pc:docMk/>
            <pc:sldMk cId="2055791912" sldId="298"/>
            <ac:spMk id="23" creationId="{79E28B02-AB49-49BB-9A9F-E7E91C12A310}"/>
          </ac:spMkLst>
        </pc:spChg>
        <pc:spChg chg="mod">
          <ac:chgData name="Ewa Kazimierska" userId="8edb7084-dccb-4d8f-9cfb-38098ea1d667" providerId="ADAL" clId="{A3E703E0-1941-4F1E-A2FC-2630870E547F}" dt="2022-09-29T07:38:55.355" v="0"/>
          <ac:spMkLst>
            <pc:docMk/>
            <pc:sldMk cId="2055791912" sldId="298"/>
            <ac:spMk id="24" creationId="{469EEAC1-CCDB-403A-91DF-9C7FD71369A6}"/>
          </ac:spMkLst>
        </pc:spChg>
        <pc:spChg chg="mod">
          <ac:chgData name="Ewa Kazimierska" userId="8edb7084-dccb-4d8f-9cfb-38098ea1d667" providerId="ADAL" clId="{A3E703E0-1941-4F1E-A2FC-2630870E547F}" dt="2022-09-29T07:38:55.355" v="0"/>
          <ac:spMkLst>
            <pc:docMk/>
            <pc:sldMk cId="2055791912" sldId="298"/>
            <ac:spMk id="27" creationId="{13073DAB-09C9-47EC-BB23-B2E26D4C9067}"/>
          </ac:spMkLst>
        </pc:spChg>
        <pc:spChg chg="mod">
          <ac:chgData name="Ewa Kazimierska" userId="8edb7084-dccb-4d8f-9cfb-38098ea1d667" providerId="ADAL" clId="{A3E703E0-1941-4F1E-A2FC-2630870E547F}" dt="2022-09-29T07:38:55.355" v="0"/>
          <ac:spMkLst>
            <pc:docMk/>
            <pc:sldMk cId="2055791912" sldId="298"/>
            <ac:spMk id="28" creationId="{A79A490C-5651-4D91-96C7-8753784E334D}"/>
          </ac:spMkLst>
        </pc:spChg>
        <pc:spChg chg="mod">
          <ac:chgData name="Ewa Kazimierska" userId="8edb7084-dccb-4d8f-9cfb-38098ea1d667" providerId="ADAL" clId="{A3E703E0-1941-4F1E-A2FC-2630870E547F}" dt="2022-09-29T07:38:55.355" v="0"/>
          <ac:spMkLst>
            <pc:docMk/>
            <pc:sldMk cId="2055791912" sldId="298"/>
            <ac:spMk id="29" creationId="{FA6AF26D-53C6-4AB9-84AB-0181079CEC5A}"/>
          </ac:spMkLst>
        </pc:spChg>
        <pc:spChg chg="mod">
          <ac:chgData name="Ewa Kazimierska" userId="8edb7084-dccb-4d8f-9cfb-38098ea1d667" providerId="ADAL" clId="{A3E703E0-1941-4F1E-A2FC-2630870E547F}" dt="2022-09-29T07:38:55.355" v="0"/>
          <ac:spMkLst>
            <pc:docMk/>
            <pc:sldMk cId="2055791912" sldId="298"/>
            <ac:spMk id="30" creationId="{37C128A4-0A83-4253-857A-DA9EEA2DC21A}"/>
          </ac:spMkLst>
        </pc:spChg>
        <pc:spChg chg="mod">
          <ac:chgData name="Ewa Kazimierska" userId="8edb7084-dccb-4d8f-9cfb-38098ea1d667" providerId="ADAL" clId="{A3E703E0-1941-4F1E-A2FC-2630870E547F}" dt="2022-09-29T07:38:55.355" v="0"/>
          <ac:spMkLst>
            <pc:docMk/>
            <pc:sldMk cId="2055791912" sldId="298"/>
            <ac:spMk id="31" creationId="{57432FF8-0359-4EDB-93F6-3314459B6DB3}"/>
          </ac:spMkLst>
        </pc:spChg>
        <pc:grpChg chg="del mod">
          <ac:chgData name="Ewa Kazimierska" userId="8edb7084-dccb-4d8f-9cfb-38098ea1d667" providerId="ADAL" clId="{A3E703E0-1941-4F1E-A2FC-2630870E547F}" dt="2022-09-29T07:39:37.586" v="5" actId="478"/>
          <ac:grpSpMkLst>
            <pc:docMk/>
            <pc:sldMk cId="2055791912" sldId="298"/>
            <ac:grpSpMk id="8" creationId="{91A11BE8-48E9-4304-BB9C-7981AF96B23F}"/>
          </ac:grpSpMkLst>
        </pc:grpChg>
        <pc:grpChg chg="mod">
          <ac:chgData name="Ewa Kazimierska" userId="8edb7084-dccb-4d8f-9cfb-38098ea1d667" providerId="ADAL" clId="{A3E703E0-1941-4F1E-A2FC-2630870E547F}" dt="2022-09-29T07:38:55.355" v="0"/>
          <ac:grpSpMkLst>
            <pc:docMk/>
            <pc:sldMk cId="2055791912" sldId="298"/>
            <ac:grpSpMk id="9" creationId="{4CEA3E07-7797-4B6F-8784-6D86616F5B44}"/>
          </ac:grpSpMkLst>
        </pc:grpChg>
        <pc:grpChg chg="mod">
          <ac:chgData name="Ewa Kazimierska" userId="8edb7084-dccb-4d8f-9cfb-38098ea1d667" providerId="ADAL" clId="{A3E703E0-1941-4F1E-A2FC-2630870E547F}" dt="2022-09-29T07:38:55.355" v="0"/>
          <ac:grpSpMkLst>
            <pc:docMk/>
            <pc:sldMk cId="2055791912" sldId="298"/>
            <ac:grpSpMk id="17" creationId="{64CD6D15-E1BF-47A4-A974-C631DE8E09F5}"/>
          </ac:grpSpMkLst>
        </pc:grpChg>
        <pc:picChg chg="mod">
          <ac:chgData name="Ewa Kazimierska" userId="8edb7084-dccb-4d8f-9cfb-38098ea1d667" providerId="ADAL" clId="{A3E703E0-1941-4F1E-A2FC-2630870E547F}" dt="2022-09-29T07:38:55.355" v="0"/>
          <ac:picMkLst>
            <pc:docMk/>
            <pc:sldMk cId="2055791912" sldId="298"/>
            <ac:picMk id="3" creationId="{EAF3E264-F971-45FD-A889-919153EFCBBD}"/>
          </ac:picMkLst>
        </pc:picChg>
        <pc:picChg chg="mod">
          <ac:chgData name="Ewa Kazimierska" userId="8edb7084-dccb-4d8f-9cfb-38098ea1d667" providerId="ADAL" clId="{A3E703E0-1941-4F1E-A2FC-2630870E547F}" dt="2022-09-29T07:38:55.355" v="0"/>
          <ac:picMkLst>
            <pc:docMk/>
            <pc:sldMk cId="2055791912" sldId="298"/>
            <ac:picMk id="7" creationId="{052CA57B-3944-4221-A4B4-9F128253B569}"/>
          </ac:picMkLst>
        </pc:picChg>
        <pc:cxnChg chg="mod">
          <ac:chgData name="Ewa Kazimierska" userId="8edb7084-dccb-4d8f-9cfb-38098ea1d667" providerId="ADAL" clId="{A3E703E0-1941-4F1E-A2FC-2630870E547F}" dt="2022-09-29T07:38:55.355" v="0"/>
          <ac:cxnSpMkLst>
            <pc:docMk/>
            <pc:sldMk cId="2055791912" sldId="298"/>
            <ac:cxnSpMk id="20" creationId="{33A11348-1C71-42A5-83C0-4B74993EE7D7}"/>
          </ac:cxnSpMkLst>
        </pc:cxnChg>
        <pc:cxnChg chg="mod">
          <ac:chgData name="Ewa Kazimierska" userId="8edb7084-dccb-4d8f-9cfb-38098ea1d667" providerId="ADAL" clId="{A3E703E0-1941-4F1E-A2FC-2630870E547F}" dt="2022-09-29T07:38:55.355" v="0"/>
          <ac:cxnSpMkLst>
            <pc:docMk/>
            <pc:sldMk cId="2055791912" sldId="298"/>
            <ac:cxnSpMk id="21" creationId="{77C14A4A-2E2C-4BAC-BFA9-A3514988E658}"/>
          </ac:cxnSpMkLst>
        </pc:cxnChg>
      </pc:sldChg>
      <pc:sldChg chg="delSp modSp mod ord modNotes">
        <pc:chgData name="Ewa Kazimierska" userId="8edb7084-dccb-4d8f-9cfb-38098ea1d667" providerId="ADAL" clId="{A3E703E0-1941-4F1E-A2FC-2630870E547F}" dt="2022-09-29T07:39:29.271" v="4" actId="478"/>
        <pc:sldMkLst>
          <pc:docMk/>
          <pc:sldMk cId="3893850794" sldId="299"/>
        </pc:sldMkLst>
        <pc:spChg chg="mod">
          <ac:chgData name="Ewa Kazimierska" userId="8edb7084-dccb-4d8f-9cfb-38098ea1d667" providerId="ADAL" clId="{A3E703E0-1941-4F1E-A2FC-2630870E547F}" dt="2022-09-29T07:38:55.355" v="0"/>
          <ac:spMkLst>
            <pc:docMk/>
            <pc:sldMk cId="3893850794" sldId="299"/>
            <ac:spMk id="4" creationId="{EB115E5A-2323-4432-AC3C-4881C82DF5E5}"/>
          </ac:spMkLst>
        </pc:spChg>
        <pc:spChg chg="mod">
          <ac:chgData name="Ewa Kazimierska" userId="8edb7084-dccb-4d8f-9cfb-38098ea1d667" providerId="ADAL" clId="{A3E703E0-1941-4F1E-A2FC-2630870E547F}" dt="2022-09-29T07:38:55.355" v="0"/>
          <ac:spMkLst>
            <pc:docMk/>
            <pc:sldMk cId="3893850794" sldId="299"/>
            <ac:spMk id="6" creationId="{AFBB6005-B78A-4064-8D5A-7CDEDEE628CD}"/>
          </ac:spMkLst>
        </pc:spChg>
        <pc:spChg chg="mod">
          <ac:chgData name="Ewa Kazimierska" userId="8edb7084-dccb-4d8f-9cfb-38098ea1d667" providerId="ADAL" clId="{A3E703E0-1941-4F1E-A2FC-2630870E547F}" dt="2022-09-29T07:38:55.355" v="0"/>
          <ac:spMkLst>
            <pc:docMk/>
            <pc:sldMk cId="3893850794" sldId="299"/>
            <ac:spMk id="10" creationId="{B661FEB7-280B-40D1-9D88-3878DE700178}"/>
          </ac:spMkLst>
        </pc:spChg>
        <pc:spChg chg="mod">
          <ac:chgData name="Ewa Kazimierska" userId="8edb7084-dccb-4d8f-9cfb-38098ea1d667" providerId="ADAL" clId="{A3E703E0-1941-4F1E-A2FC-2630870E547F}" dt="2022-09-29T07:38:55.355" v="0"/>
          <ac:spMkLst>
            <pc:docMk/>
            <pc:sldMk cId="3893850794" sldId="299"/>
            <ac:spMk id="12" creationId="{108FBFE4-19FA-414A-843F-47372F0056F9}"/>
          </ac:spMkLst>
        </pc:spChg>
        <pc:spChg chg="mod">
          <ac:chgData name="Ewa Kazimierska" userId="8edb7084-dccb-4d8f-9cfb-38098ea1d667" providerId="ADAL" clId="{A3E703E0-1941-4F1E-A2FC-2630870E547F}" dt="2022-09-29T07:38:55.355" v="0"/>
          <ac:spMkLst>
            <pc:docMk/>
            <pc:sldMk cId="3893850794" sldId="299"/>
            <ac:spMk id="14" creationId="{FDA1FE63-342C-4519-BFEF-C2CBA3060AFD}"/>
          </ac:spMkLst>
        </pc:spChg>
        <pc:spChg chg="mod">
          <ac:chgData name="Ewa Kazimierska" userId="8edb7084-dccb-4d8f-9cfb-38098ea1d667" providerId="ADAL" clId="{A3E703E0-1941-4F1E-A2FC-2630870E547F}" dt="2022-09-29T07:38:55.355" v="0"/>
          <ac:spMkLst>
            <pc:docMk/>
            <pc:sldMk cId="3893850794" sldId="299"/>
            <ac:spMk id="17" creationId="{3F3F01D8-77F9-4EB1-8C5F-AF585CDEE672}"/>
          </ac:spMkLst>
        </pc:spChg>
        <pc:spChg chg="mod">
          <ac:chgData name="Ewa Kazimierska" userId="8edb7084-dccb-4d8f-9cfb-38098ea1d667" providerId="ADAL" clId="{A3E703E0-1941-4F1E-A2FC-2630870E547F}" dt="2022-09-29T07:38:55.355" v="0"/>
          <ac:spMkLst>
            <pc:docMk/>
            <pc:sldMk cId="3893850794" sldId="299"/>
            <ac:spMk id="18" creationId="{0B228CEF-356F-46E9-B11F-5D28A898D66E}"/>
          </ac:spMkLst>
        </pc:spChg>
        <pc:spChg chg="mod">
          <ac:chgData name="Ewa Kazimierska" userId="8edb7084-dccb-4d8f-9cfb-38098ea1d667" providerId="ADAL" clId="{A3E703E0-1941-4F1E-A2FC-2630870E547F}" dt="2022-09-29T07:38:55.355" v="0"/>
          <ac:spMkLst>
            <pc:docMk/>
            <pc:sldMk cId="3893850794" sldId="299"/>
            <ac:spMk id="19" creationId="{6565F62A-C7D9-4A63-8717-EF0854A54544}"/>
          </ac:spMkLst>
        </pc:spChg>
        <pc:spChg chg="mod">
          <ac:chgData name="Ewa Kazimierska" userId="8edb7084-dccb-4d8f-9cfb-38098ea1d667" providerId="ADAL" clId="{A3E703E0-1941-4F1E-A2FC-2630870E547F}" dt="2022-09-29T07:38:55.355" v="0"/>
          <ac:spMkLst>
            <pc:docMk/>
            <pc:sldMk cId="3893850794" sldId="299"/>
            <ac:spMk id="20" creationId="{BCA7A92D-00C2-4065-B533-8B2192001D73}"/>
          </ac:spMkLst>
        </pc:spChg>
        <pc:grpChg chg="del mod">
          <ac:chgData name="Ewa Kazimierska" userId="8edb7084-dccb-4d8f-9cfb-38098ea1d667" providerId="ADAL" clId="{A3E703E0-1941-4F1E-A2FC-2630870E547F}" dt="2022-09-29T07:39:29.271" v="4" actId="478"/>
          <ac:grpSpMkLst>
            <pc:docMk/>
            <pc:sldMk cId="3893850794" sldId="299"/>
            <ac:grpSpMk id="8" creationId="{91A11BE8-48E9-4304-BB9C-7981AF96B23F}"/>
          </ac:grpSpMkLst>
        </pc:grpChg>
        <pc:picChg chg="mod">
          <ac:chgData name="Ewa Kazimierska" userId="8edb7084-dccb-4d8f-9cfb-38098ea1d667" providerId="ADAL" clId="{A3E703E0-1941-4F1E-A2FC-2630870E547F}" dt="2022-09-29T07:38:55.355" v="0"/>
          <ac:picMkLst>
            <pc:docMk/>
            <pc:sldMk cId="3893850794" sldId="299"/>
            <ac:picMk id="3" creationId="{EAF3E264-F971-45FD-A889-919153EFCBBD}"/>
          </ac:picMkLst>
        </pc:picChg>
        <pc:picChg chg="mod">
          <ac:chgData name="Ewa Kazimierska" userId="8edb7084-dccb-4d8f-9cfb-38098ea1d667" providerId="ADAL" clId="{A3E703E0-1941-4F1E-A2FC-2630870E547F}" dt="2022-09-29T07:38:55.355" v="0"/>
          <ac:picMkLst>
            <pc:docMk/>
            <pc:sldMk cId="3893850794" sldId="299"/>
            <ac:picMk id="7" creationId="{052CA57B-3944-4221-A4B4-9F128253B569}"/>
          </ac:picMkLst>
        </pc:picChg>
      </pc:sldChg>
      <pc:sldChg chg="delSp modSp mod modNotes">
        <pc:chgData name="Ewa Kazimierska" userId="8edb7084-dccb-4d8f-9cfb-38098ea1d667" providerId="ADAL" clId="{A3E703E0-1941-4F1E-A2FC-2630870E547F}" dt="2022-09-29T07:39:51.615" v="6" actId="478"/>
        <pc:sldMkLst>
          <pc:docMk/>
          <pc:sldMk cId="2358818110" sldId="300"/>
        </pc:sldMkLst>
        <pc:spChg chg="mod">
          <ac:chgData name="Ewa Kazimierska" userId="8edb7084-dccb-4d8f-9cfb-38098ea1d667" providerId="ADAL" clId="{A3E703E0-1941-4F1E-A2FC-2630870E547F}" dt="2022-09-29T07:38:55.355" v="0"/>
          <ac:spMkLst>
            <pc:docMk/>
            <pc:sldMk cId="2358818110" sldId="300"/>
            <ac:spMk id="2" creationId="{F6042576-FFD2-478E-ADA6-AEE3BDDBA7C1}"/>
          </ac:spMkLst>
        </pc:spChg>
        <pc:spChg chg="mod">
          <ac:chgData name="Ewa Kazimierska" userId="8edb7084-dccb-4d8f-9cfb-38098ea1d667" providerId="ADAL" clId="{A3E703E0-1941-4F1E-A2FC-2630870E547F}" dt="2022-09-29T07:38:55.355" v="0"/>
          <ac:spMkLst>
            <pc:docMk/>
            <pc:sldMk cId="2358818110" sldId="300"/>
            <ac:spMk id="5" creationId="{689882EE-6602-49FF-B297-C4EECD30EB7D}"/>
          </ac:spMkLst>
        </pc:spChg>
        <pc:spChg chg="mod">
          <ac:chgData name="Ewa Kazimierska" userId="8edb7084-dccb-4d8f-9cfb-38098ea1d667" providerId="ADAL" clId="{A3E703E0-1941-4F1E-A2FC-2630870E547F}" dt="2022-09-29T07:38:55.355" v="0"/>
          <ac:spMkLst>
            <pc:docMk/>
            <pc:sldMk cId="2358818110" sldId="300"/>
            <ac:spMk id="10" creationId="{9FFC20D1-264B-4DE5-BE29-F92B19C3DE98}"/>
          </ac:spMkLst>
        </pc:spChg>
        <pc:spChg chg="mod">
          <ac:chgData name="Ewa Kazimierska" userId="8edb7084-dccb-4d8f-9cfb-38098ea1d667" providerId="ADAL" clId="{A3E703E0-1941-4F1E-A2FC-2630870E547F}" dt="2022-09-29T07:38:55.355" v="0"/>
          <ac:spMkLst>
            <pc:docMk/>
            <pc:sldMk cId="2358818110" sldId="300"/>
            <ac:spMk id="11" creationId="{F58A9E7C-FCF5-4B6D-A65B-48E8F532153D}"/>
          </ac:spMkLst>
        </pc:spChg>
        <pc:spChg chg="mod">
          <ac:chgData name="Ewa Kazimierska" userId="8edb7084-dccb-4d8f-9cfb-38098ea1d667" providerId="ADAL" clId="{A3E703E0-1941-4F1E-A2FC-2630870E547F}" dt="2022-09-29T07:38:55.355" v="0"/>
          <ac:spMkLst>
            <pc:docMk/>
            <pc:sldMk cId="2358818110" sldId="300"/>
            <ac:spMk id="12" creationId="{BD3BA4DD-D6DD-4440-B8E5-B750183A1696}"/>
          </ac:spMkLst>
        </pc:spChg>
        <pc:spChg chg="mod">
          <ac:chgData name="Ewa Kazimierska" userId="8edb7084-dccb-4d8f-9cfb-38098ea1d667" providerId="ADAL" clId="{A3E703E0-1941-4F1E-A2FC-2630870E547F}" dt="2022-09-29T07:38:55.355" v="0"/>
          <ac:spMkLst>
            <pc:docMk/>
            <pc:sldMk cId="2358818110" sldId="300"/>
            <ac:spMk id="13" creationId="{76A3F57B-A675-4AAC-A4F5-AABD34AC49F5}"/>
          </ac:spMkLst>
        </pc:spChg>
        <pc:spChg chg="mod">
          <ac:chgData name="Ewa Kazimierska" userId="8edb7084-dccb-4d8f-9cfb-38098ea1d667" providerId="ADAL" clId="{A3E703E0-1941-4F1E-A2FC-2630870E547F}" dt="2022-09-29T07:38:55.355" v="0"/>
          <ac:spMkLst>
            <pc:docMk/>
            <pc:sldMk cId="2358818110" sldId="300"/>
            <ac:spMk id="15" creationId="{89173997-F3AD-40B5-9009-7BF9D03D2229}"/>
          </ac:spMkLst>
        </pc:spChg>
        <pc:spChg chg="mod">
          <ac:chgData name="Ewa Kazimierska" userId="8edb7084-dccb-4d8f-9cfb-38098ea1d667" providerId="ADAL" clId="{A3E703E0-1941-4F1E-A2FC-2630870E547F}" dt="2022-09-29T07:38:55.355" v="0"/>
          <ac:spMkLst>
            <pc:docMk/>
            <pc:sldMk cId="2358818110" sldId="300"/>
            <ac:spMk id="16" creationId="{177D832E-E3F5-4968-BD87-5FFB5045762C}"/>
          </ac:spMkLst>
        </pc:spChg>
        <pc:spChg chg="mod">
          <ac:chgData name="Ewa Kazimierska" userId="8edb7084-dccb-4d8f-9cfb-38098ea1d667" providerId="ADAL" clId="{A3E703E0-1941-4F1E-A2FC-2630870E547F}" dt="2022-09-29T07:38:55.355" v="0"/>
          <ac:spMkLst>
            <pc:docMk/>
            <pc:sldMk cId="2358818110" sldId="300"/>
            <ac:spMk id="17" creationId="{5B226BB5-C557-423A-9E82-6976B86641FB}"/>
          </ac:spMkLst>
        </pc:spChg>
        <pc:spChg chg="mod">
          <ac:chgData name="Ewa Kazimierska" userId="8edb7084-dccb-4d8f-9cfb-38098ea1d667" providerId="ADAL" clId="{A3E703E0-1941-4F1E-A2FC-2630870E547F}" dt="2022-09-29T07:38:55.355" v="0"/>
          <ac:spMkLst>
            <pc:docMk/>
            <pc:sldMk cId="2358818110" sldId="300"/>
            <ac:spMk id="18" creationId="{2667CA17-12EE-4C8C-81E6-5BA1A0FE4126}"/>
          </ac:spMkLst>
        </pc:spChg>
        <pc:grpChg chg="del mod">
          <ac:chgData name="Ewa Kazimierska" userId="8edb7084-dccb-4d8f-9cfb-38098ea1d667" providerId="ADAL" clId="{A3E703E0-1941-4F1E-A2FC-2630870E547F}" dt="2022-09-29T07:39:51.615" v="6" actId="478"/>
          <ac:grpSpMkLst>
            <pc:docMk/>
            <pc:sldMk cId="2358818110" sldId="300"/>
            <ac:grpSpMk id="8" creationId="{91A11BE8-48E9-4304-BB9C-7981AF96B23F}"/>
          </ac:grpSpMkLst>
        </pc:grpChg>
        <pc:picChg chg="mod">
          <ac:chgData name="Ewa Kazimierska" userId="8edb7084-dccb-4d8f-9cfb-38098ea1d667" providerId="ADAL" clId="{A3E703E0-1941-4F1E-A2FC-2630870E547F}" dt="2022-09-29T07:38:55.355" v="0"/>
          <ac:picMkLst>
            <pc:docMk/>
            <pc:sldMk cId="2358818110" sldId="300"/>
            <ac:picMk id="3" creationId="{EAF3E264-F971-45FD-A889-919153EFCBBD}"/>
          </ac:picMkLst>
        </pc:picChg>
        <pc:picChg chg="mod">
          <ac:chgData name="Ewa Kazimierska" userId="8edb7084-dccb-4d8f-9cfb-38098ea1d667" providerId="ADAL" clId="{A3E703E0-1941-4F1E-A2FC-2630870E547F}" dt="2022-09-29T07:38:55.355" v="0"/>
          <ac:picMkLst>
            <pc:docMk/>
            <pc:sldMk cId="2358818110" sldId="300"/>
            <ac:picMk id="7" creationId="{052CA57B-3944-4221-A4B4-9F128253B569}"/>
          </ac:picMkLst>
        </pc:picChg>
        <pc:cxnChg chg="mod">
          <ac:chgData name="Ewa Kazimierska" userId="8edb7084-dccb-4d8f-9cfb-38098ea1d667" providerId="ADAL" clId="{A3E703E0-1941-4F1E-A2FC-2630870E547F}" dt="2022-09-29T07:38:55.355" v="0"/>
          <ac:cxnSpMkLst>
            <pc:docMk/>
            <pc:sldMk cId="2358818110" sldId="300"/>
            <ac:cxnSpMk id="6" creationId="{6C017A78-23B6-4D07-B806-0632D0FD1359}"/>
          </ac:cxnSpMkLst>
        </pc:cxnChg>
      </pc:sldChg>
      <pc:sldChg chg="modSp modNotes">
        <pc:chgData name="Ewa Kazimierska" userId="8edb7084-dccb-4d8f-9cfb-38098ea1d667" providerId="ADAL" clId="{A3E703E0-1941-4F1E-A2FC-2630870E547F}" dt="2022-09-29T07:38:55.355" v="0"/>
        <pc:sldMkLst>
          <pc:docMk/>
          <pc:sldMk cId="2754702645" sldId="302"/>
        </pc:sldMkLst>
        <pc:spChg chg="mod">
          <ac:chgData name="Ewa Kazimierska" userId="8edb7084-dccb-4d8f-9cfb-38098ea1d667" providerId="ADAL" clId="{A3E703E0-1941-4F1E-A2FC-2630870E547F}" dt="2022-09-29T07:38:55.355" v="0"/>
          <ac:spMkLst>
            <pc:docMk/>
            <pc:sldMk cId="2754702645" sldId="302"/>
            <ac:spMk id="2" creationId="{02908031-DD34-4232-A639-571D4C16BB9E}"/>
          </ac:spMkLst>
        </pc:spChg>
        <pc:spChg chg="mod">
          <ac:chgData name="Ewa Kazimierska" userId="8edb7084-dccb-4d8f-9cfb-38098ea1d667" providerId="ADAL" clId="{A3E703E0-1941-4F1E-A2FC-2630870E547F}" dt="2022-09-29T07:38:55.355" v="0"/>
          <ac:spMkLst>
            <pc:docMk/>
            <pc:sldMk cId="2754702645" sldId="302"/>
            <ac:spMk id="4" creationId="{6ED377BE-1BEC-4396-AFC1-04C3DB598108}"/>
          </ac:spMkLst>
        </pc:spChg>
        <pc:spChg chg="mod">
          <ac:chgData name="Ewa Kazimierska" userId="8edb7084-dccb-4d8f-9cfb-38098ea1d667" providerId="ADAL" clId="{A3E703E0-1941-4F1E-A2FC-2630870E547F}" dt="2022-09-29T07:38:55.355" v="0"/>
          <ac:spMkLst>
            <pc:docMk/>
            <pc:sldMk cId="2754702645" sldId="302"/>
            <ac:spMk id="9" creationId="{0C634A59-8887-466E-B106-8FBA820DB700}"/>
          </ac:spMkLst>
        </pc:spChg>
        <pc:spChg chg="mod">
          <ac:chgData name="Ewa Kazimierska" userId="8edb7084-dccb-4d8f-9cfb-38098ea1d667" providerId="ADAL" clId="{A3E703E0-1941-4F1E-A2FC-2630870E547F}" dt="2022-09-29T07:38:55.355" v="0"/>
          <ac:spMkLst>
            <pc:docMk/>
            <pc:sldMk cId="2754702645" sldId="302"/>
            <ac:spMk id="11" creationId="{CD400348-4D9E-45DD-BF30-C4C4FA6B3B07}"/>
          </ac:spMkLst>
        </pc:spChg>
        <pc:spChg chg="mod">
          <ac:chgData name="Ewa Kazimierska" userId="8edb7084-dccb-4d8f-9cfb-38098ea1d667" providerId="ADAL" clId="{A3E703E0-1941-4F1E-A2FC-2630870E547F}" dt="2022-09-29T07:38:55.355" v="0"/>
          <ac:spMkLst>
            <pc:docMk/>
            <pc:sldMk cId="2754702645" sldId="302"/>
            <ac:spMk id="12" creationId="{742D9533-ACBE-4CCF-B194-A9F7574DB4AC}"/>
          </ac:spMkLst>
        </pc:spChg>
        <pc:spChg chg="mod">
          <ac:chgData name="Ewa Kazimierska" userId="8edb7084-dccb-4d8f-9cfb-38098ea1d667" providerId="ADAL" clId="{A3E703E0-1941-4F1E-A2FC-2630870E547F}" dt="2022-09-29T07:38:55.355" v="0"/>
          <ac:spMkLst>
            <pc:docMk/>
            <pc:sldMk cId="2754702645" sldId="302"/>
            <ac:spMk id="16" creationId="{776C6F26-5CF0-43D3-A756-D2E58ED23456}"/>
          </ac:spMkLst>
        </pc:spChg>
        <pc:spChg chg="mod">
          <ac:chgData name="Ewa Kazimierska" userId="8edb7084-dccb-4d8f-9cfb-38098ea1d667" providerId="ADAL" clId="{A3E703E0-1941-4F1E-A2FC-2630870E547F}" dt="2022-09-29T07:38:55.355" v="0"/>
          <ac:spMkLst>
            <pc:docMk/>
            <pc:sldMk cId="2754702645" sldId="302"/>
            <ac:spMk id="18" creationId="{043868B5-6F22-4C10-A763-CCD4CDC68121}"/>
          </ac:spMkLst>
        </pc:spChg>
        <pc:grpChg chg="mod">
          <ac:chgData name="Ewa Kazimierska" userId="8edb7084-dccb-4d8f-9cfb-38098ea1d667" providerId="ADAL" clId="{A3E703E0-1941-4F1E-A2FC-2630870E547F}" dt="2022-09-29T07:38:55.355" v="0"/>
          <ac:grpSpMkLst>
            <pc:docMk/>
            <pc:sldMk cId="2754702645" sldId="302"/>
            <ac:grpSpMk id="8" creationId="{91A11BE8-48E9-4304-BB9C-7981AF96B23F}"/>
          </ac:grpSpMkLst>
        </pc:grpChg>
        <pc:grpChg chg="mod">
          <ac:chgData name="Ewa Kazimierska" userId="8edb7084-dccb-4d8f-9cfb-38098ea1d667" providerId="ADAL" clId="{A3E703E0-1941-4F1E-A2FC-2630870E547F}" dt="2022-09-29T07:38:55.355" v="0"/>
          <ac:grpSpMkLst>
            <pc:docMk/>
            <pc:sldMk cId="2754702645" sldId="302"/>
            <ac:grpSpMk id="17" creationId="{68065A3B-6699-48D0-88D7-9149B0B8AC76}"/>
          </ac:grpSpMkLst>
        </pc:grpChg>
        <pc:picChg chg="mod">
          <ac:chgData name="Ewa Kazimierska" userId="8edb7084-dccb-4d8f-9cfb-38098ea1d667" providerId="ADAL" clId="{A3E703E0-1941-4F1E-A2FC-2630870E547F}" dt="2022-09-29T07:38:55.355" v="0"/>
          <ac:picMkLst>
            <pc:docMk/>
            <pc:sldMk cId="2754702645" sldId="302"/>
            <ac:picMk id="3" creationId="{EAF3E264-F971-45FD-A889-919153EFCBBD}"/>
          </ac:picMkLst>
        </pc:picChg>
        <pc:picChg chg="mod">
          <ac:chgData name="Ewa Kazimierska" userId="8edb7084-dccb-4d8f-9cfb-38098ea1d667" providerId="ADAL" clId="{A3E703E0-1941-4F1E-A2FC-2630870E547F}" dt="2022-09-29T07:38:55.355" v="0"/>
          <ac:picMkLst>
            <pc:docMk/>
            <pc:sldMk cId="2754702645" sldId="302"/>
            <ac:picMk id="6" creationId="{A6A62600-5A7A-4526-A6B1-2700D17BF38B}"/>
          </ac:picMkLst>
        </pc:picChg>
        <pc:picChg chg="mod">
          <ac:chgData name="Ewa Kazimierska" userId="8edb7084-dccb-4d8f-9cfb-38098ea1d667" providerId="ADAL" clId="{A3E703E0-1941-4F1E-A2FC-2630870E547F}" dt="2022-09-29T07:38:55.355" v="0"/>
          <ac:picMkLst>
            <pc:docMk/>
            <pc:sldMk cId="2754702645" sldId="302"/>
            <ac:picMk id="7" creationId="{052CA57B-3944-4221-A4B4-9F128253B569}"/>
          </ac:picMkLst>
        </pc:picChg>
        <pc:cxnChg chg="mod">
          <ac:chgData name="Ewa Kazimierska" userId="8edb7084-dccb-4d8f-9cfb-38098ea1d667" providerId="ADAL" clId="{A3E703E0-1941-4F1E-A2FC-2630870E547F}" dt="2022-09-29T07:38:55.355" v="0"/>
          <ac:cxnSpMkLst>
            <pc:docMk/>
            <pc:sldMk cId="2754702645" sldId="302"/>
            <ac:cxnSpMk id="14" creationId="{7EA3E2CF-4D6F-4B02-8CAB-B71B42C36F7B}"/>
          </ac:cxnSpMkLst>
        </pc:cxnChg>
        <pc:cxnChg chg="mod">
          <ac:chgData name="Ewa Kazimierska" userId="8edb7084-dccb-4d8f-9cfb-38098ea1d667" providerId="ADAL" clId="{A3E703E0-1941-4F1E-A2FC-2630870E547F}" dt="2022-09-29T07:38:55.355" v="0"/>
          <ac:cxnSpMkLst>
            <pc:docMk/>
            <pc:sldMk cId="2754702645" sldId="302"/>
            <ac:cxnSpMk id="15" creationId="{9E350036-1C7F-4D10-82D5-4820210888DF}"/>
          </ac:cxnSpMkLst>
        </pc:cxnChg>
      </pc:sldChg>
      <pc:sldChg chg="modSp modNotes">
        <pc:chgData name="Ewa Kazimierska" userId="8edb7084-dccb-4d8f-9cfb-38098ea1d667" providerId="ADAL" clId="{A3E703E0-1941-4F1E-A2FC-2630870E547F}" dt="2022-09-29T07:38:55.355" v="0"/>
        <pc:sldMkLst>
          <pc:docMk/>
          <pc:sldMk cId="3363786358" sldId="303"/>
        </pc:sldMkLst>
        <pc:spChg chg="mod">
          <ac:chgData name="Ewa Kazimierska" userId="8edb7084-dccb-4d8f-9cfb-38098ea1d667" providerId="ADAL" clId="{A3E703E0-1941-4F1E-A2FC-2630870E547F}" dt="2022-09-29T07:38:55.355" v="0"/>
          <ac:spMkLst>
            <pc:docMk/>
            <pc:sldMk cId="3363786358" sldId="303"/>
            <ac:spMk id="2" creationId="{F3383A1F-CAE1-41AF-A4AC-BE8BABEA2080}"/>
          </ac:spMkLst>
        </pc:spChg>
        <pc:spChg chg="mod">
          <ac:chgData name="Ewa Kazimierska" userId="8edb7084-dccb-4d8f-9cfb-38098ea1d667" providerId="ADAL" clId="{A3E703E0-1941-4F1E-A2FC-2630870E547F}" dt="2022-09-29T07:38:55.355" v="0"/>
          <ac:spMkLst>
            <pc:docMk/>
            <pc:sldMk cId="3363786358" sldId="303"/>
            <ac:spMk id="4" creationId="{587B6CE3-8195-401A-BF6C-137C0E97BA15}"/>
          </ac:spMkLst>
        </pc:spChg>
        <pc:spChg chg="mod">
          <ac:chgData name="Ewa Kazimierska" userId="8edb7084-dccb-4d8f-9cfb-38098ea1d667" providerId="ADAL" clId="{A3E703E0-1941-4F1E-A2FC-2630870E547F}" dt="2022-09-29T07:38:55.355" v="0"/>
          <ac:spMkLst>
            <pc:docMk/>
            <pc:sldMk cId="3363786358" sldId="303"/>
            <ac:spMk id="5" creationId="{1C261B21-240B-4754-B3F9-9554D9E82B1B}"/>
          </ac:spMkLst>
        </pc:spChg>
        <pc:spChg chg="mod">
          <ac:chgData name="Ewa Kazimierska" userId="8edb7084-dccb-4d8f-9cfb-38098ea1d667" providerId="ADAL" clId="{A3E703E0-1941-4F1E-A2FC-2630870E547F}" dt="2022-09-29T07:38:55.355" v="0"/>
          <ac:spMkLst>
            <pc:docMk/>
            <pc:sldMk cId="3363786358" sldId="303"/>
            <ac:spMk id="9" creationId="{9BA91160-245C-499F-85D2-F7484EF3A39F}"/>
          </ac:spMkLst>
        </pc:spChg>
        <pc:spChg chg="mod">
          <ac:chgData name="Ewa Kazimierska" userId="8edb7084-dccb-4d8f-9cfb-38098ea1d667" providerId="ADAL" clId="{A3E703E0-1941-4F1E-A2FC-2630870E547F}" dt="2022-09-29T07:38:55.355" v="0"/>
          <ac:spMkLst>
            <pc:docMk/>
            <pc:sldMk cId="3363786358" sldId="303"/>
            <ac:spMk id="13" creationId="{573B2C51-2995-4A1B-9054-D3DC61F1E4C6}"/>
          </ac:spMkLst>
        </pc:spChg>
        <pc:spChg chg="mod">
          <ac:chgData name="Ewa Kazimierska" userId="8edb7084-dccb-4d8f-9cfb-38098ea1d667" providerId="ADAL" clId="{A3E703E0-1941-4F1E-A2FC-2630870E547F}" dt="2022-09-29T07:38:55.355" v="0"/>
          <ac:spMkLst>
            <pc:docMk/>
            <pc:sldMk cId="3363786358" sldId="303"/>
            <ac:spMk id="24" creationId="{82BD65BD-46BD-4131-9035-BCA965A6B80D}"/>
          </ac:spMkLst>
        </pc:spChg>
        <pc:spChg chg="mod">
          <ac:chgData name="Ewa Kazimierska" userId="8edb7084-dccb-4d8f-9cfb-38098ea1d667" providerId="ADAL" clId="{A3E703E0-1941-4F1E-A2FC-2630870E547F}" dt="2022-09-29T07:38:55.355" v="0"/>
          <ac:spMkLst>
            <pc:docMk/>
            <pc:sldMk cId="3363786358" sldId="303"/>
            <ac:spMk id="26" creationId="{A476AF12-8F34-4FFB-88A0-402A599DAE54}"/>
          </ac:spMkLst>
        </pc:spChg>
        <pc:spChg chg="mod">
          <ac:chgData name="Ewa Kazimierska" userId="8edb7084-dccb-4d8f-9cfb-38098ea1d667" providerId="ADAL" clId="{A3E703E0-1941-4F1E-A2FC-2630870E547F}" dt="2022-09-29T07:38:55.355" v="0"/>
          <ac:spMkLst>
            <pc:docMk/>
            <pc:sldMk cId="3363786358" sldId="303"/>
            <ac:spMk id="32" creationId="{CB49B18E-FFF4-4191-B938-5AF3FBCACFE2}"/>
          </ac:spMkLst>
        </pc:spChg>
        <pc:spChg chg="mod">
          <ac:chgData name="Ewa Kazimierska" userId="8edb7084-dccb-4d8f-9cfb-38098ea1d667" providerId="ADAL" clId="{A3E703E0-1941-4F1E-A2FC-2630870E547F}" dt="2022-09-29T07:38:55.355" v="0"/>
          <ac:spMkLst>
            <pc:docMk/>
            <pc:sldMk cId="3363786358" sldId="303"/>
            <ac:spMk id="34" creationId="{9627E19C-09E4-431A-8E6E-3FFF0052E185}"/>
          </ac:spMkLst>
        </pc:spChg>
        <pc:grpChg chg="mod">
          <ac:chgData name="Ewa Kazimierska" userId="8edb7084-dccb-4d8f-9cfb-38098ea1d667" providerId="ADAL" clId="{A3E703E0-1941-4F1E-A2FC-2630870E547F}" dt="2022-09-29T07:38:55.355" v="0"/>
          <ac:grpSpMkLst>
            <pc:docMk/>
            <pc:sldMk cId="3363786358" sldId="303"/>
            <ac:grpSpMk id="8" creationId="{91A11BE8-48E9-4304-BB9C-7981AF96B23F}"/>
          </ac:grpSpMkLst>
        </pc:grpChg>
        <pc:grpChg chg="mod">
          <ac:chgData name="Ewa Kazimierska" userId="8edb7084-dccb-4d8f-9cfb-38098ea1d667" providerId="ADAL" clId="{A3E703E0-1941-4F1E-A2FC-2630870E547F}" dt="2022-09-29T07:38:55.355" v="0"/>
          <ac:grpSpMkLst>
            <pc:docMk/>
            <pc:sldMk cId="3363786358" sldId="303"/>
            <ac:grpSpMk id="12" creationId="{7243A3F3-0E8D-49DA-A739-0A41543EEEC6}"/>
          </ac:grpSpMkLst>
        </pc:grpChg>
        <pc:grpChg chg="mod">
          <ac:chgData name="Ewa Kazimierska" userId="8edb7084-dccb-4d8f-9cfb-38098ea1d667" providerId="ADAL" clId="{A3E703E0-1941-4F1E-A2FC-2630870E547F}" dt="2022-09-29T07:38:55.355" v="0"/>
          <ac:grpSpMkLst>
            <pc:docMk/>
            <pc:sldMk cId="3363786358" sldId="303"/>
            <ac:grpSpMk id="15" creationId="{6E4BD172-3A5D-41FE-ACAA-127500C0F309}"/>
          </ac:grpSpMkLst>
        </pc:grpChg>
        <pc:grpChg chg="mod">
          <ac:chgData name="Ewa Kazimierska" userId="8edb7084-dccb-4d8f-9cfb-38098ea1d667" providerId="ADAL" clId="{A3E703E0-1941-4F1E-A2FC-2630870E547F}" dt="2022-09-29T07:38:55.355" v="0"/>
          <ac:grpSpMkLst>
            <pc:docMk/>
            <pc:sldMk cId="3363786358" sldId="303"/>
            <ac:grpSpMk id="33" creationId="{38D0EC4E-114B-465A-8B9A-CCE1D3A9FEB2}"/>
          </ac:grpSpMkLst>
        </pc:grpChg>
        <pc:picChg chg="mod">
          <ac:chgData name="Ewa Kazimierska" userId="8edb7084-dccb-4d8f-9cfb-38098ea1d667" providerId="ADAL" clId="{A3E703E0-1941-4F1E-A2FC-2630870E547F}" dt="2022-09-29T07:38:55.355" v="0"/>
          <ac:picMkLst>
            <pc:docMk/>
            <pc:sldMk cId="3363786358" sldId="303"/>
            <ac:picMk id="3" creationId="{EAF3E264-F971-45FD-A889-919153EFCBBD}"/>
          </ac:picMkLst>
        </pc:picChg>
        <pc:picChg chg="mod">
          <ac:chgData name="Ewa Kazimierska" userId="8edb7084-dccb-4d8f-9cfb-38098ea1d667" providerId="ADAL" clId="{A3E703E0-1941-4F1E-A2FC-2630870E547F}" dt="2022-09-29T07:38:55.355" v="0"/>
          <ac:picMkLst>
            <pc:docMk/>
            <pc:sldMk cId="3363786358" sldId="303"/>
            <ac:picMk id="7" creationId="{052CA57B-3944-4221-A4B4-9F128253B569}"/>
          </ac:picMkLst>
        </pc:picChg>
        <pc:cxnChg chg="mod">
          <ac:chgData name="Ewa Kazimierska" userId="8edb7084-dccb-4d8f-9cfb-38098ea1d667" providerId="ADAL" clId="{A3E703E0-1941-4F1E-A2FC-2630870E547F}" dt="2022-09-29T07:38:55.355" v="0"/>
          <ac:cxnSpMkLst>
            <pc:docMk/>
            <pc:sldMk cId="3363786358" sldId="303"/>
            <ac:cxnSpMk id="11" creationId="{3DB95964-60E0-4627-BCBC-4B1A82E8E77F}"/>
          </ac:cxnSpMkLst>
        </pc:cxnChg>
        <pc:cxnChg chg="mod">
          <ac:chgData name="Ewa Kazimierska" userId="8edb7084-dccb-4d8f-9cfb-38098ea1d667" providerId="ADAL" clId="{A3E703E0-1941-4F1E-A2FC-2630870E547F}" dt="2022-09-29T07:38:55.355" v="0"/>
          <ac:cxnSpMkLst>
            <pc:docMk/>
            <pc:sldMk cId="3363786358" sldId="303"/>
            <ac:cxnSpMk id="14" creationId="{D776DE7F-7007-4BCA-B35C-37CCFF637A7B}"/>
          </ac:cxnSpMkLst>
        </pc:cxnChg>
        <pc:cxnChg chg="mod">
          <ac:chgData name="Ewa Kazimierska" userId="8edb7084-dccb-4d8f-9cfb-38098ea1d667" providerId="ADAL" clId="{A3E703E0-1941-4F1E-A2FC-2630870E547F}" dt="2022-09-29T07:38:55.355" v="0"/>
          <ac:cxnSpMkLst>
            <pc:docMk/>
            <pc:sldMk cId="3363786358" sldId="303"/>
            <ac:cxnSpMk id="35" creationId="{451F2BF5-CEE9-44CB-AE78-717FC6E796F3}"/>
          </ac:cxnSpMkLst>
        </pc:cxnChg>
      </pc:sldChg>
      <pc:sldChg chg="modSp modNotes">
        <pc:chgData name="Ewa Kazimierska" userId="8edb7084-dccb-4d8f-9cfb-38098ea1d667" providerId="ADAL" clId="{A3E703E0-1941-4F1E-A2FC-2630870E547F}" dt="2022-09-29T07:38:55.355" v="0"/>
        <pc:sldMkLst>
          <pc:docMk/>
          <pc:sldMk cId="4006693081" sldId="305"/>
        </pc:sldMkLst>
        <pc:spChg chg="mod">
          <ac:chgData name="Ewa Kazimierska" userId="8edb7084-dccb-4d8f-9cfb-38098ea1d667" providerId="ADAL" clId="{A3E703E0-1941-4F1E-A2FC-2630870E547F}" dt="2022-09-29T07:38:55.355" v="0"/>
          <ac:spMkLst>
            <pc:docMk/>
            <pc:sldMk cId="4006693081" sldId="305"/>
            <ac:spMk id="2" creationId="{DAC2B066-F4DB-4A0F-BBDB-90FC2D3AD40E}"/>
          </ac:spMkLst>
        </pc:spChg>
        <pc:spChg chg="mod">
          <ac:chgData name="Ewa Kazimierska" userId="8edb7084-dccb-4d8f-9cfb-38098ea1d667" providerId="ADAL" clId="{A3E703E0-1941-4F1E-A2FC-2630870E547F}" dt="2022-09-29T07:38:55.355" v="0"/>
          <ac:spMkLst>
            <pc:docMk/>
            <pc:sldMk cId="4006693081" sldId="305"/>
            <ac:spMk id="4" creationId="{B242D0E4-C696-4D64-9E0B-2126F7149CB1}"/>
          </ac:spMkLst>
        </pc:spChg>
        <pc:spChg chg="mod">
          <ac:chgData name="Ewa Kazimierska" userId="8edb7084-dccb-4d8f-9cfb-38098ea1d667" providerId="ADAL" clId="{A3E703E0-1941-4F1E-A2FC-2630870E547F}" dt="2022-09-29T07:38:55.355" v="0"/>
          <ac:spMkLst>
            <pc:docMk/>
            <pc:sldMk cId="4006693081" sldId="305"/>
            <ac:spMk id="6" creationId="{520FE821-F0A2-445F-95A8-D1FA82EFB5CC}"/>
          </ac:spMkLst>
        </pc:spChg>
        <pc:spChg chg="mod">
          <ac:chgData name="Ewa Kazimierska" userId="8edb7084-dccb-4d8f-9cfb-38098ea1d667" providerId="ADAL" clId="{A3E703E0-1941-4F1E-A2FC-2630870E547F}" dt="2022-09-29T07:38:55.355" v="0"/>
          <ac:spMkLst>
            <pc:docMk/>
            <pc:sldMk cId="4006693081" sldId="305"/>
            <ac:spMk id="9" creationId="{F247FF1A-8B41-4A9A-87F3-344594368C6C}"/>
          </ac:spMkLst>
        </pc:spChg>
        <pc:spChg chg="mod">
          <ac:chgData name="Ewa Kazimierska" userId="8edb7084-dccb-4d8f-9cfb-38098ea1d667" providerId="ADAL" clId="{A3E703E0-1941-4F1E-A2FC-2630870E547F}" dt="2022-09-29T07:38:55.355" v="0"/>
          <ac:spMkLst>
            <pc:docMk/>
            <pc:sldMk cId="4006693081" sldId="305"/>
            <ac:spMk id="10" creationId="{F3A78069-DA06-447A-BEEE-AF42F6C10DDD}"/>
          </ac:spMkLst>
        </pc:spChg>
        <pc:spChg chg="mod">
          <ac:chgData name="Ewa Kazimierska" userId="8edb7084-dccb-4d8f-9cfb-38098ea1d667" providerId="ADAL" clId="{A3E703E0-1941-4F1E-A2FC-2630870E547F}" dt="2022-09-29T07:38:55.355" v="0"/>
          <ac:spMkLst>
            <pc:docMk/>
            <pc:sldMk cId="4006693081" sldId="305"/>
            <ac:spMk id="11" creationId="{BCCCA1FD-7996-48BE-AF3B-82283EF83AE1}"/>
          </ac:spMkLst>
        </pc:spChg>
        <pc:spChg chg="mod">
          <ac:chgData name="Ewa Kazimierska" userId="8edb7084-dccb-4d8f-9cfb-38098ea1d667" providerId="ADAL" clId="{A3E703E0-1941-4F1E-A2FC-2630870E547F}" dt="2022-09-29T07:38:55.355" v="0"/>
          <ac:spMkLst>
            <pc:docMk/>
            <pc:sldMk cId="4006693081" sldId="305"/>
            <ac:spMk id="13" creationId="{395B25AF-050C-428D-97F4-33A5BB2F947E}"/>
          </ac:spMkLst>
        </pc:spChg>
        <pc:spChg chg="mod">
          <ac:chgData name="Ewa Kazimierska" userId="8edb7084-dccb-4d8f-9cfb-38098ea1d667" providerId="ADAL" clId="{A3E703E0-1941-4F1E-A2FC-2630870E547F}" dt="2022-09-29T07:38:55.355" v="0"/>
          <ac:spMkLst>
            <pc:docMk/>
            <pc:sldMk cId="4006693081" sldId="305"/>
            <ac:spMk id="14" creationId="{7098C16F-B219-414C-96CA-68022BE67BAC}"/>
          </ac:spMkLst>
        </pc:spChg>
        <pc:spChg chg="mod">
          <ac:chgData name="Ewa Kazimierska" userId="8edb7084-dccb-4d8f-9cfb-38098ea1d667" providerId="ADAL" clId="{A3E703E0-1941-4F1E-A2FC-2630870E547F}" dt="2022-09-29T07:38:55.355" v="0"/>
          <ac:spMkLst>
            <pc:docMk/>
            <pc:sldMk cId="4006693081" sldId="305"/>
            <ac:spMk id="15" creationId="{D0FD4B40-01EC-4114-8104-99F93A7E696D}"/>
          </ac:spMkLst>
        </pc:spChg>
        <pc:spChg chg="mod">
          <ac:chgData name="Ewa Kazimierska" userId="8edb7084-dccb-4d8f-9cfb-38098ea1d667" providerId="ADAL" clId="{A3E703E0-1941-4F1E-A2FC-2630870E547F}" dt="2022-09-29T07:38:55.355" v="0"/>
          <ac:spMkLst>
            <pc:docMk/>
            <pc:sldMk cId="4006693081" sldId="305"/>
            <ac:spMk id="16" creationId="{075CF99D-DACE-4C86-97AD-40B2CD262280}"/>
          </ac:spMkLst>
        </pc:spChg>
        <pc:spChg chg="mod">
          <ac:chgData name="Ewa Kazimierska" userId="8edb7084-dccb-4d8f-9cfb-38098ea1d667" providerId="ADAL" clId="{A3E703E0-1941-4F1E-A2FC-2630870E547F}" dt="2022-09-29T07:38:55.355" v="0"/>
          <ac:spMkLst>
            <pc:docMk/>
            <pc:sldMk cId="4006693081" sldId="305"/>
            <ac:spMk id="17" creationId="{9CBB78C8-F19B-4561-8BB4-0E77B762891C}"/>
          </ac:spMkLst>
        </pc:spChg>
        <pc:spChg chg="mod">
          <ac:chgData name="Ewa Kazimierska" userId="8edb7084-dccb-4d8f-9cfb-38098ea1d667" providerId="ADAL" clId="{A3E703E0-1941-4F1E-A2FC-2630870E547F}" dt="2022-09-29T07:38:55.355" v="0"/>
          <ac:spMkLst>
            <pc:docMk/>
            <pc:sldMk cId="4006693081" sldId="305"/>
            <ac:spMk id="18" creationId="{17A2972C-958F-4BAF-851E-9B4D7A096979}"/>
          </ac:spMkLst>
        </pc:spChg>
        <pc:spChg chg="mod">
          <ac:chgData name="Ewa Kazimierska" userId="8edb7084-dccb-4d8f-9cfb-38098ea1d667" providerId="ADAL" clId="{A3E703E0-1941-4F1E-A2FC-2630870E547F}" dt="2022-09-29T07:38:55.355" v="0"/>
          <ac:spMkLst>
            <pc:docMk/>
            <pc:sldMk cId="4006693081" sldId="305"/>
            <ac:spMk id="19" creationId="{DAC354A2-DD83-443A-8C1F-EA54296EF998}"/>
          </ac:spMkLst>
        </pc:spChg>
        <pc:spChg chg="mod">
          <ac:chgData name="Ewa Kazimierska" userId="8edb7084-dccb-4d8f-9cfb-38098ea1d667" providerId="ADAL" clId="{A3E703E0-1941-4F1E-A2FC-2630870E547F}" dt="2022-09-29T07:38:55.355" v="0"/>
          <ac:spMkLst>
            <pc:docMk/>
            <pc:sldMk cId="4006693081" sldId="305"/>
            <ac:spMk id="20" creationId="{0BAF4A87-668C-4AA4-AFC1-D4BFDAA216DE}"/>
          </ac:spMkLst>
        </pc:spChg>
        <pc:spChg chg="mod">
          <ac:chgData name="Ewa Kazimierska" userId="8edb7084-dccb-4d8f-9cfb-38098ea1d667" providerId="ADAL" clId="{A3E703E0-1941-4F1E-A2FC-2630870E547F}" dt="2022-09-29T07:38:55.355" v="0"/>
          <ac:spMkLst>
            <pc:docMk/>
            <pc:sldMk cId="4006693081" sldId="305"/>
            <ac:spMk id="21" creationId="{C5EE4DD2-DC9A-4954-ABA2-8748433AB1B4}"/>
          </ac:spMkLst>
        </pc:spChg>
        <pc:spChg chg="mod">
          <ac:chgData name="Ewa Kazimierska" userId="8edb7084-dccb-4d8f-9cfb-38098ea1d667" providerId="ADAL" clId="{A3E703E0-1941-4F1E-A2FC-2630870E547F}" dt="2022-09-29T07:38:55.355" v="0"/>
          <ac:spMkLst>
            <pc:docMk/>
            <pc:sldMk cId="4006693081" sldId="305"/>
            <ac:spMk id="22" creationId="{ED021A87-92E9-4B3B-AB79-17ACAE6CADA2}"/>
          </ac:spMkLst>
        </pc:spChg>
        <pc:spChg chg="mod">
          <ac:chgData name="Ewa Kazimierska" userId="8edb7084-dccb-4d8f-9cfb-38098ea1d667" providerId="ADAL" clId="{A3E703E0-1941-4F1E-A2FC-2630870E547F}" dt="2022-09-29T07:38:55.355" v="0"/>
          <ac:spMkLst>
            <pc:docMk/>
            <pc:sldMk cId="4006693081" sldId="305"/>
            <ac:spMk id="23" creationId="{D1B2B400-2073-451C-9EC6-AA8F980EC1F1}"/>
          </ac:spMkLst>
        </pc:spChg>
        <pc:spChg chg="mod">
          <ac:chgData name="Ewa Kazimierska" userId="8edb7084-dccb-4d8f-9cfb-38098ea1d667" providerId="ADAL" clId="{A3E703E0-1941-4F1E-A2FC-2630870E547F}" dt="2022-09-29T07:38:55.355" v="0"/>
          <ac:spMkLst>
            <pc:docMk/>
            <pc:sldMk cId="4006693081" sldId="305"/>
            <ac:spMk id="25" creationId="{B9C45A9E-B3FC-4810-B6E3-74CD06F69312}"/>
          </ac:spMkLst>
        </pc:spChg>
        <pc:spChg chg="mod">
          <ac:chgData name="Ewa Kazimierska" userId="8edb7084-dccb-4d8f-9cfb-38098ea1d667" providerId="ADAL" clId="{A3E703E0-1941-4F1E-A2FC-2630870E547F}" dt="2022-09-29T07:38:55.355" v="0"/>
          <ac:spMkLst>
            <pc:docMk/>
            <pc:sldMk cId="4006693081" sldId="305"/>
            <ac:spMk id="26" creationId="{AE43338E-B679-463F-AAB0-94B6DC2888D7}"/>
          </ac:spMkLst>
        </pc:spChg>
        <pc:spChg chg="mod">
          <ac:chgData name="Ewa Kazimierska" userId="8edb7084-dccb-4d8f-9cfb-38098ea1d667" providerId="ADAL" clId="{A3E703E0-1941-4F1E-A2FC-2630870E547F}" dt="2022-09-29T07:38:55.355" v="0"/>
          <ac:spMkLst>
            <pc:docMk/>
            <pc:sldMk cId="4006693081" sldId="305"/>
            <ac:spMk id="28" creationId="{C999FA1F-0981-4C04-AB69-6E8AB0F4B1CE}"/>
          </ac:spMkLst>
        </pc:spChg>
        <pc:grpChg chg="mod">
          <ac:chgData name="Ewa Kazimierska" userId="8edb7084-dccb-4d8f-9cfb-38098ea1d667" providerId="ADAL" clId="{A3E703E0-1941-4F1E-A2FC-2630870E547F}" dt="2022-09-29T07:38:55.355" v="0"/>
          <ac:grpSpMkLst>
            <pc:docMk/>
            <pc:sldMk cId="4006693081" sldId="305"/>
            <ac:grpSpMk id="8" creationId="{91A11BE8-48E9-4304-BB9C-7981AF96B23F}"/>
          </ac:grpSpMkLst>
        </pc:grpChg>
        <pc:picChg chg="mod">
          <ac:chgData name="Ewa Kazimierska" userId="8edb7084-dccb-4d8f-9cfb-38098ea1d667" providerId="ADAL" clId="{A3E703E0-1941-4F1E-A2FC-2630870E547F}" dt="2022-09-29T07:38:55.355" v="0"/>
          <ac:picMkLst>
            <pc:docMk/>
            <pc:sldMk cId="4006693081" sldId="305"/>
            <ac:picMk id="3" creationId="{EAF3E264-F971-45FD-A889-919153EFCBBD}"/>
          </ac:picMkLst>
        </pc:picChg>
        <pc:picChg chg="mod">
          <ac:chgData name="Ewa Kazimierska" userId="8edb7084-dccb-4d8f-9cfb-38098ea1d667" providerId="ADAL" clId="{A3E703E0-1941-4F1E-A2FC-2630870E547F}" dt="2022-09-29T07:38:55.355" v="0"/>
          <ac:picMkLst>
            <pc:docMk/>
            <pc:sldMk cId="4006693081" sldId="305"/>
            <ac:picMk id="7" creationId="{052CA57B-3944-4221-A4B4-9F128253B569}"/>
          </ac:picMkLst>
        </pc:picChg>
        <pc:cxnChg chg="mod">
          <ac:chgData name="Ewa Kazimierska" userId="8edb7084-dccb-4d8f-9cfb-38098ea1d667" providerId="ADAL" clId="{A3E703E0-1941-4F1E-A2FC-2630870E547F}" dt="2022-09-29T07:38:55.355" v="0"/>
          <ac:cxnSpMkLst>
            <pc:docMk/>
            <pc:sldMk cId="4006693081" sldId="305"/>
            <ac:cxnSpMk id="29" creationId="{69FD6AC9-A9DD-44C5-8569-C0FBCF8979C6}"/>
          </ac:cxnSpMkLst>
        </pc:cxnChg>
      </pc:sldChg>
      <pc:sldChg chg="modSp modNotes">
        <pc:chgData name="Ewa Kazimierska" userId="8edb7084-dccb-4d8f-9cfb-38098ea1d667" providerId="ADAL" clId="{A3E703E0-1941-4F1E-A2FC-2630870E547F}" dt="2022-09-29T07:38:55.355" v="0"/>
        <pc:sldMkLst>
          <pc:docMk/>
          <pc:sldMk cId="3087695062" sldId="306"/>
        </pc:sldMkLst>
        <pc:spChg chg="mod">
          <ac:chgData name="Ewa Kazimierska" userId="8edb7084-dccb-4d8f-9cfb-38098ea1d667" providerId="ADAL" clId="{A3E703E0-1941-4F1E-A2FC-2630870E547F}" dt="2022-09-29T07:38:55.355" v="0"/>
          <ac:spMkLst>
            <pc:docMk/>
            <pc:sldMk cId="3087695062" sldId="306"/>
            <ac:spMk id="2" creationId="{5F7166E8-BD41-45CB-AC44-D9330C40D7C1}"/>
          </ac:spMkLst>
        </pc:spChg>
        <pc:spChg chg="mod">
          <ac:chgData name="Ewa Kazimierska" userId="8edb7084-dccb-4d8f-9cfb-38098ea1d667" providerId="ADAL" clId="{A3E703E0-1941-4F1E-A2FC-2630870E547F}" dt="2022-09-29T07:38:55.355" v="0"/>
          <ac:spMkLst>
            <pc:docMk/>
            <pc:sldMk cId="3087695062" sldId="306"/>
            <ac:spMk id="5" creationId="{1C261B21-240B-4754-B3F9-9554D9E82B1B}"/>
          </ac:spMkLst>
        </pc:spChg>
        <pc:picChg chg="mod">
          <ac:chgData name="Ewa Kazimierska" userId="8edb7084-dccb-4d8f-9cfb-38098ea1d667" providerId="ADAL" clId="{A3E703E0-1941-4F1E-A2FC-2630870E547F}" dt="2022-09-29T07:38:55.355" v="0"/>
          <ac:picMkLst>
            <pc:docMk/>
            <pc:sldMk cId="3087695062" sldId="306"/>
            <ac:picMk id="6" creationId="{5FCE801A-4572-4902-9FBC-5E66AF520E15}"/>
          </ac:picMkLst>
        </pc:picChg>
      </pc:sldChg>
      <pc:sldChg chg="modSp modNotes">
        <pc:chgData name="Ewa Kazimierska" userId="8edb7084-dccb-4d8f-9cfb-38098ea1d667" providerId="ADAL" clId="{A3E703E0-1941-4F1E-A2FC-2630870E547F}" dt="2022-09-29T07:38:55.355" v="0"/>
        <pc:sldMkLst>
          <pc:docMk/>
          <pc:sldMk cId="3854308812" sldId="307"/>
        </pc:sldMkLst>
        <pc:spChg chg="mod">
          <ac:chgData name="Ewa Kazimierska" userId="8edb7084-dccb-4d8f-9cfb-38098ea1d667" providerId="ADAL" clId="{A3E703E0-1941-4F1E-A2FC-2630870E547F}" dt="2022-09-29T07:38:55.355" v="0"/>
          <ac:spMkLst>
            <pc:docMk/>
            <pc:sldMk cId="3854308812" sldId="307"/>
            <ac:spMk id="5" creationId="{1C261B21-240B-4754-B3F9-9554D9E82B1B}"/>
          </ac:spMkLst>
        </pc:spChg>
        <pc:spChg chg="mod">
          <ac:chgData name="Ewa Kazimierska" userId="8edb7084-dccb-4d8f-9cfb-38098ea1d667" providerId="ADAL" clId="{A3E703E0-1941-4F1E-A2FC-2630870E547F}" dt="2022-09-29T07:38:55.355" v="0"/>
          <ac:spMkLst>
            <pc:docMk/>
            <pc:sldMk cId="3854308812" sldId="307"/>
            <ac:spMk id="11" creationId="{192DF485-6896-4070-A618-DEC610367577}"/>
          </ac:spMkLst>
        </pc:spChg>
        <pc:spChg chg="mod">
          <ac:chgData name="Ewa Kazimierska" userId="8edb7084-dccb-4d8f-9cfb-38098ea1d667" providerId="ADAL" clId="{A3E703E0-1941-4F1E-A2FC-2630870E547F}" dt="2022-09-29T07:38:55.355" v="0"/>
          <ac:spMkLst>
            <pc:docMk/>
            <pc:sldMk cId="3854308812" sldId="307"/>
            <ac:spMk id="12" creationId="{120B3527-10CF-48E2-8E5A-8FF5ADC57568}"/>
          </ac:spMkLst>
        </pc:spChg>
        <pc:spChg chg="mod">
          <ac:chgData name="Ewa Kazimierska" userId="8edb7084-dccb-4d8f-9cfb-38098ea1d667" providerId="ADAL" clId="{A3E703E0-1941-4F1E-A2FC-2630870E547F}" dt="2022-09-29T07:38:55.355" v="0"/>
          <ac:spMkLst>
            <pc:docMk/>
            <pc:sldMk cId="3854308812" sldId="307"/>
            <ac:spMk id="13" creationId="{281040D9-9496-42AA-9A24-7EB228330864}"/>
          </ac:spMkLst>
        </pc:spChg>
        <pc:spChg chg="mod">
          <ac:chgData name="Ewa Kazimierska" userId="8edb7084-dccb-4d8f-9cfb-38098ea1d667" providerId="ADAL" clId="{A3E703E0-1941-4F1E-A2FC-2630870E547F}" dt="2022-09-29T07:38:55.355" v="0"/>
          <ac:spMkLst>
            <pc:docMk/>
            <pc:sldMk cId="3854308812" sldId="307"/>
            <ac:spMk id="14" creationId="{797B962A-291F-4CE4-9DEA-D53A5E19461E}"/>
          </ac:spMkLst>
        </pc:spChg>
        <pc:spChg chg="mod">
          <ac:chgData name="Ewa Kazimierska" userId="8edb7084-dccb-4d8f-9cfb-38098ea1d667" providerId="ADAL" clId="{A3E703E0-1941-4F1E-A2FC-2630870E547F}" dt="2022-09-29T07:38:55.355" v="0"/>
          <ac:spMkLst>
            <pc:docMk/>
            <pc:sldMk cId="3854308812" sldId="307"/>
            <ac:spMk id="15" creationId="{99C24883-EB16-42AB-8B33-3862490B305C}"/>
          </ac:spMkLst>
        </pc:spChg>
        <pc:spChg chg="mod">
          <ac:chgData name="Ewa Kazimierska" userId="8edb7084-dccb-4d8f-9cfb-38098ea1d667" providerId="ADAL" clId="{A3E703E0-1941-4F1E-A2FC-2630870E547F}" dt="2022-09-29T07:38:55.355" v="0"/>
          <ac:spMkLst>
            <pc:docMk/>
            <pc:sldMk cId="3854308812" sldId="307"/>
            <ac:spMk id="16" creationId="{07DBF186-168F-4F5A-89D5-DA457C686789}"/>
          </ac:spMkLst>
        </pc:spChg>
        <pc:spChg chg="mod">
          <ac:chgData name="Ewa Kazimierska" userId="8edb7084-dccb-4d8f-9cfb-38098ea1d667" providerId="ADAL" clId="{A3E703E0-1941-4F1E-A2FC-2630870E547F}" dt="2022-09-29T07:38:55.355" v="0"/>
          <ac:spMkLst>
            <pc:docMk/>
            <pc:sldMk cId="3854308812" sldId="307"/>
            <ac:spMk id="17" creationId="{B4F69156-1C21-4946-A896-180C75D0D1A3}"/>
          </ac:spMkLst>
        </pc:spChg>
        <pc:grpChg chg="mod">
          <ac:chgData name="Ewa Kazimierska" userId="8edb7084-dccb-4d8f-9cfb-38098ea1d667" providerId="ADAL" clId="{A3E703E0-1941-4F1E-A2FC-2630870E547F}" dt="2022-09-29T07:38:55.355" v="0"/>
          <ac:grpSpMkLst>
            <pc:docMk/>
            <pc:sldMk cId="3854308812" sldId="307"/>
            <ac:grpSpMk id="4" creationId="{4D883B78-0759-48CB-8497-F70656666AF8}"/>
          </ac:grpSpMkLst>
        </pc:grpChg>
        <pc:grpChg chg="mod">
          <ac:chgData name="Ewa Kazimierska" userId="8edb7084-dccb-4d8f-9cfb-38098ea1d667" providerId="ADAL" clId="{A3E703E0-1941-4F1E-A2FC-2630870E547F}" dt="2022-09-29T07:38:55.355" v="0"/>
          <ac:grpSpMkLst>
            <pc:docMk/>
            <pc:sldMk cId="3854308812" sldId="307"/>
            <ac:grpSpMk id="8" creationId="{91A11BE8-48E9-4304-BB9C-7981AF96B23F}"/>
          </ac:grpSpMkLst>
        </pc:grpChg>
        <pc:picChg chg="mod">
          <ac:chgData name="Ewa Kazimierska" userId="8edb7084-dccb-4d8f-9cfb-38098ea1d667" providerId="ADAL" clId="{A3E703E0-1941-4F1E-A2FC-2630870E547F}" dt="2022-09-29T07:38:55.355" v="0"/>
          <ac:picMkLst>
            <pc:docMk/>
            <pc:sldMk cId="3854308812" sldId="307"/>
            <ac:picMk id="3" creationId="{EAF3E264-F971-45FD-A889-919153EFCBBD}"/>
          </ac:picMkLst>
        </pc:picChg>
        <pc:picChg chg="mod">
          <ac:chgData name="Ewa Kazimierska" userId="8edb7084-dccb-4d8f-9cfb-38098ea1d667" providerId="ADAL" clId="{A3E703E0-1941-4F1E-A2FC-2630870E547F}" dt="2022-09-29T07:38:55.355" v="0"/>
          <ac:picMkLst>
            <pc:docMk/>
            <pc:sldMk cId="3854308812" sldId="307"/>
            <ac:picMk id="7" creationId="{052CA57B-3944-4221-A4B4-9F128253B569}"/>
          </ac:picMkLst>
        </pc:picChg>
        <pc:cxnChg chg="mod">
          <ac:chgData name="Ewa Kazimierska" userId="8edb7084-dccb-4d8f-9cfb-38098ea1d667" providerId="ADAL" clId="{A3E703E0-1941-4F1E-A2FC-2630870E547F}" dt="2022-09-29T07:38:55.355" v="0"/>
          <ac:cxnSpMkLst>
            <pc:docMk/>
            <pc:sldMk cId="3854308812" sldId="307"/>
            <ac:cxnSpMk id="18" creationId="{071390E7-968A-42DD-A0DD-B44C9ECC82FC}"/>
          </ac:cxnSpMkLst>
        </pc:cxnChg>
      </pc:sldChg>
      <pc:sldChg chg="modSp modNotes">
        <pc:chgData name="Ewa Kazimierska" userId="8edb7084-dccb-4d8f-9cfb-38098ea1d667" providerId="ADAL" clId="{A3E703E0-1941-4F1E-A2FC-2630870E547F}" dt="2022-09-29T07:38:55.355" v="0"/>
        <pc:sldMkLst>
          <pc:docMk/>
          <pc:sldMk cId="1123074886" sldId="308"/>
        </pc:sldMkLst>
        <pc:spChg chg="mod">
          <ac:chgData name="Ewa Kazimierska" userId="8edb7084-dccb-4d8f-9cfb-38098ea1d667" providerId="ADAL" clId="{A3E703E0-1941-4F1E-A2FC-2630870E547F}" dt="2022-09-29T07:38:55.355" v="0"/>
          <ac:spMkLst>
            <pc:docMk/>
            <pc:sldMk cId="1123074886" sldId="308"/>
            <ac:spMk id="2" creationId="{4965BB79-FB95-4BA6-923F-5FDA8A9F7D59}"/>
          </ac:spMkLst>
        </pc:spChg>
        <pc:spChg chg="mod">
          <ac:chgData name="Ewa Kazimierska" userId="8edb7084-dccb-4d8f-9cfb-38098ea1d667" providerId="ADAL" clId="{A3E703E0-1941-4F1E-A2FC-2630870E547F}" dt="2022-09-29T07:38:55.355" v="0"/>
          <ac:spMkLst>
            <pc:docMk/>
            <pc:sldMk cId="1123074886" sldId="308"/>
            <ac:spMk id="4" creationId="{AF3C6FE0-08D2-4F3D-A78D-25368965997F}"/>
          </ac:spMkLst>
        </pc:spChg>
        <pc:spChg chg="mod">
          <ac:chgData name="Ewa Kazimierska" userId="8edb7084-dccb-4d8f-9cfb-38098ea1d667" providerId="ADAL" clId="{A3E703E0-1941-4F1E-A2FC-2630870E547F}" dt="2022-09-29T07:38:55.355" v="0"/>
          <ac:spMkLst>
            <pc:docMk/>
            <pc:sldMk cId="1123074886" sldId="308"/>
            <ac:spMk id="5" creationId="{1C261B21-240B-4754-B3F9-9554D9E82B1B}"/>
          </ac:spMkLst>
        </pc:spChg>
        <pc:spChg chg="mod">
          <ac:chgData name="Ewa Kazimierska" userId="8edb7084-dccb-4d8f-9cfb-38098ea1d667" providerId="ADAL" clId="{A3E703E0-1941-4F1E-A2FC-2630870E547F}" dt="2022-09-29T07:38:55.355" v="0"/>
          <ac:spMkLst>
            <pc:docMk/>
            <pc:sldMk cId="1123074886" sldId="308"/>
            <ac:spMk id="6" creationId="{96B91905-C174-4CED-8229-A7CE165D3DA0}"/>
          </ac:spMkLst>
        </pc:spChg>
        <pc:spChg chg="mod">
          <ac:chgData name="Ewa Kazimierska" userId="8edb7084-dccb-4d8f-9cfb-38098ea1d667" providerId="ADAL" clId="{A3E703E0-1941-4F1E-A2FC-2630870E547F}" dt="2022-09-29T07:38:55.355" v="0"/>
          <ac:spMkLst>
            <pc:docMk/>
            <pc:sldMk cId="1123074886" sldId="308"/>
            <ac:spMk id="9" creationId="{6C0E9C09-91F4-4A7B-8688-D0A4A50E6000}"/>
          </ac:spMkLst>
        </pc:spChg>
        <pc:spChg chg="mod">
          <ac:chgData name="Ewa Kazimierska" userId="8edb7084-dccb-4d8f-9cfb-38098ea1d667" providerId="ADAL" clId="{A3E703E0-1941-4F1E-A2FC-2630870E547F}" dt="2022-09-29T07:38:55.355" v="0"/>
          <ac:spMkLst>
            <pc:docMk/>
            <pc:sldMk cId="1123074886" sldId="308"/>
            <ac:spMk id="10" creationId="{A26176F5-88CD-474D-B8CA-16F606256F13}"/>
          </ac:spMkLst>
        </pc:spChg>
        <pc:spChg chg="mod">
          <ac:chgData name="Ewa Kazimierska" userId="8edb7084-dccb-4d8f-9cfb-38098ea1d667" providerId="ADAL" clId="{A3E703E0-1941-4F1E-A2FC-2630870E547F}" dt="2022-09-29T07:38:55.355" v="0"/>
          <ac:spMkLst>
            <pc:docMk/>
            <pc:sldMk cId="1123074886" sldId="308"/>
            <ac:spMk id="11" creationId="{A71C5941-ADE4-47C2-8BAF-54915DFFF4FA}"/>
          </ac:spMkLst>
        </pc:spChg>
        <pc:spChg chg="mod">
          <ac:chgData name="Ewa Kazimierska" userId="8edb7084-dccb-4d8f-9cfb-38098ea1d667" providerId="ADAL" clId="{A3E703E0-1941-4F1E-A2FC-2630870E547F}" dt="2022-09-29T07:38:55.355" v="0"/>
          <ac:spMkLst>
            <pc:docMk/>
            <pc:sldMk cId="1123074886" sldId="308"/>
            <ac:spMk id="12" creationId="{432EE164-B65D-4B14-8D86-2DDEB67BB2AA}"/>
          </ac:spMkLst>
        </pc:spChg>
        <pc:spChg chg="mod">
          <ac:chgData name="Ewa Kazimierska" userId="8edb7084-dccb-4d8f-9cfb-38098ea1d667" providerId="ADAL" clId="{A3E703E0-1941-4F1E-A2FC-2630870E547F}" dt="2022-09-29T07:38:55.355" v="0"/>
          <ac:spMkLst>
            <pc:docMk/>
            <pc:sldMk cId="1123074886" sldId="308"/>
            <ac:spMk id="13" creationId="{95ACC264-4705-48E9-854D-7E771D8DBFC2}"/>
          </ac:spMkLst>
        </pc:spChg>
        <pc:spChg chg="mod">
          <ac:chgData name="Ewa Kazimierska" userId="8edb7084-dccb-4d8f-9cfb-38098ea1d667" providerId="ADAL" clId="{A3E703E0-1941-4F1E-A2FC-2630870E547F}" dt="2022-09-29T07:38:55.355" v="0"/>
          <ac:spMkLst>
            <pc:docMk/>
            <pc:sldMk cId="1123074886" sldId="308"/>
            <ac:spMk id="14" creationId="{8D036B1F-792E-463D-BF75-1858587837A0}"/>
          </ac:spMkLst>
        </pc:spChg>
        <pc:spChg chg="mod">
          <ac:chgData name="Ewa Kazimierska" userId="8edb7084-dccb-4d8f-9cfb-38098ea1d667" providerId="ADAL" clId="{A3E703E0-1941-4F1E-A2FC-2630870E547F}" dt="2022-09-29T07:38:55.355" v="0"/>
          <ac:spMkLst>
            <pc:docMk/>
            <pc:sldMk cId="1123074886" sldId="308"/>
            <ac:spMk id="15" creationId="{6B073CF2-5E50-4D1C-BB48-18B104B9DD3E}"/>
          </ac:spMkLst>
        </pc:spChg>
        <pc:spChg chg="mod">
          <ac:chgData name="Ewa Kazimierska" userId="8edb7084-dccb-4d8f-9cfb-38098ea1d667" providerId="ADAL" clId="{A3E703E0-1941-4F1E-A2FC-2630870E547F}" dt="2022-09-29T07:38:55.355" v="0"/>
          <ac:spMkLst>
            <pc:docMk/>
            <pc:sldMk cId="1123074886" sldId="308"/>
            <ac:spMk id="16" creationId="{E4531E26-E4DC-4817-84DA-179817FE22B9}"/>
          </ac:spMkLst>
        </pc:spChg>
        <pc:spChg chg="mod">
          <ac:chgData name="Ewa Kazimierska" userId="8edb7084-dccb-4d8f-9cfb-38098ea1d667" providerId="ADAL" clId="{A3E703E0-1941-4F1E-A2FC-2630870E547F}" dt="2022-09-29T07:38:55.355" v="0"/>
          <ac:spMkLst>
            <pc:docMk/>
            <pc:sldMk cId="1123074886" sldId="308"/>
            <ac:spMk id="17" creationId="{61F3AA7B-C2A4-41B1-9600-D4C237B6AC59}"/>
          </ac:spMkLst>
        </pc:spChg>
        <pc:spChg chg="mod">
          <ac:chgData name="Ewa Kazimierska" userId="8edb7084-dccb-4d8f-9cfb-38098ea1d667" providerId="ADAL" clId="{A3E703E0-1941-4F1E-A2FC-2630870E547F}" dt="2022-09-29T07:38:55.355" v="0"/>
          <ac:spMkLst>
            <pc:docMk/>
            <pc:sldMk cId="1123074886" sldId="308"/>
            <ac:spMk id="18" creationId="{EA3F2951-87CB-495F-BA50-88743DAF8F1E}"/>
          </ac:spMkLst>
        </pc:spChg>
        <pc:spChg chg="mod">
          <ac:chgData name="Ewa Kazimierska" userId="8edb7084-dccb-4d8f-9cfb-38098ea1d667" providerId="ADAL" clId="{A3E703E0-1941-4F1E-A2FC-2630870E547F}" dt="2022-09-29T07:38:55.355" v="0"/>
          <ac:spMkLst>
            <pc:docMk/>
            <pc:sldMk cId="1123074886" sldId="308"/>
            <ac:spMk id="19" creationId="{F7CAE915-2F0D-42F1-A6A5-7C0764B076F5}"/>
          </ac:spMkLst>
        </pc:spChg>
        <pc:spChg chg="mod">
          <ac:chgData name="Ewa Kazimierska" userId="8edb7084-dccb-4d8f-9cfb-38098ea1d667" providerId="ADAL" clId="{A3E703E0-1941-4F1E-A2FC-2630870E547F}" dt="2022-09-29T07:38:55.355" v="0"/>
          <ac:spMkLst>
            <pc:docMk/>
            <pc:sldMk cId="1123074886" sldId="308"/>
            <ac:spMk id="20" creationId="{AB5D2EF2-544F-4139-9640-A6851E1B9F01}"/>
          </ac:spMkLst>
        </pc:spChg>
        <pc:spChg chg="mod">
          <ac:chgData name="Ewa Kazimierska" userId="8edb7084-dccb-4d8f-9cfb-38098ea1d667" providerId="ADAL" clId="{A3E703E0-1941-4F1E-A2FC-2630870E547F}" dt="2022-09-29T07:38:55.355" v="0"/>
          <ac:spMkLst>
            <pc:docMk/>
            <pc:sldMk cId="1123074886" sldId="308"/>
            <ac:spMk id="21" creationId="{A04AACB6-4A12-42CD-9A31-09CAAEA7DC62}"/>
          </ac:spMkLst>
        </pc:spChg>
        <pc:spChg chg="mod">
          <ac:chgData name="Ewa Kazimierska" userId="8edb7084-dccb-4d8f-9cfb-38098ea1d667" providerId="ADAL" clId="{A3E703E0-1941-4F1E-A2FC-2630870E547F}" dt="2022-09-29T07:38:55.355" v="0"/>
          <ac:spMkLst>
            <pc:docMk/>
            <pc:sldMk cId="1123074886" sldId="308"/>
            <ac:spMk id="22" creationId="{31BAA592-8CF6-4F87-9DA5-01571854F5A0}"/>
          </ac:spMkLst>
        </pc:spChg>
        <pc:spChg chg="mod">
          <ac:chgData name="Ewa Kazimierska" userId="8edb7084-dccb-4d8f-9cfb-38098ea1d667" providerId="ADAL" clId="{A3E703E0-1941-4F1E-A2FC-2630870E547F}" dt="2022-09-29T07:38:55.355" v="0"/>
          <ac:spMkLst>
            <pc:docMk/>
            <pc:sldMk cId="1123074886" sldId="308"/>
            <ac:spMk id="23" creationId="{1F6EA952-9016-4F1A-AF9C-4031D698CF67}"/>
          </ac:spMkLst>
        </pc:spChg>
        <pc:grpChg chg="mod">
          <ac:chgData name="Ewa Kazimierska" userId="8edb7084-dccb-4d8f-9cfb-38098ea1d667" providerId="ADAL" clId="{A3E703E0-1941-4F1E-A2FC-2630870E547F}" dt="2022-09-29T07:38:55.355" v="0"/>
          <ac:grpSpMkLst>
            <pc:docMk/>
            <pc:sldMk cId="1123074886" sldId="308"/>
            <ac:grpSpMk id="8" creationId="{91A11BE8-48E9-4304-BB9C-7981AF96B23F}"/>
          </ac:grpSpMkLst>
        </pc:grpChg>
        <pc:grpChg chg="mod">
          <ac:chgData name="Ewa Kazimierska" userId="8edb7084-dccb-4d8f-9cfb-38098ea1d667" providerId="ADAL" clId="{A3E703E0-1941-4F1E-A2FC-2630870E547F}" dt="2022-09-29T07:38:55.355" v="0"/>
          <ac:grpSpMkLst>
            <pc:docMk/>
            <pc:sldMk cId="1123074886" sldId="308"/>
            <ac:grpSpMk id="29" creationId="{F0115E13-84D0-4E6B-812B-18333875594E}"/>
          </ac:grpSpMkLst>
        </pc:grpChg>
        <pc:picChg chg="mod">
          <ac:chgData name="Ewa Kazimierska" userId="8edb7084-dccb-4d8f-9cfb-38098ea1d667" providerId="ADAL" clId="{A3E703E0-1941-4F1E-A2FC-2630870E547F}" dt="2022-09-29T07:38:55.355" v="0"/>
          <ac:picMkLst>
            <pc:docMk/>
            <pc:sldMk cId="1123074886" sldId="308"/>
            <ac:picMk id="3" creationId="{EAF3E264-F971-45FD-A889-919153EFCBBD}"/>
          </ac:picMkLst>
        </pc:picChg>
        <pc:picChg chg="mod">
          <ac:chgData name="Ewa Kazimierska" userId="8edb7084-dccb-4d8f-9cfb-38098ea1d667" providerId="ADAL" clId="{A3E703E0-1941-4F1E-A2FC-2630870E547F}" dt="2022-09-29T07:38:55.355" v="0"/>
          <ac:picMkLst>
            <pc:docMk/>
            <pc:sldMk cId="1123074886" sldId="308"/>
            <ac:picMk id="7" creationId="{052CA57B-3944-4221-A4B4-9F128253B569}"/>
          </ac:picMkLst>
        </pc:picChg>
        <pc:cxnChg chg="mod">
          <ac:chgData name="Ewa Kazimierska" userId="8edb7084-dccb-4d8f-9cfb-38098ea1d667" providerId="ADAL" clId="{A3E703E0-1941-4F1E-A2FC-2630870E547F}" dt="2022-09-29T07:38:55.355" v="0"/>
          <ac:cxnSpMkLst>
            <pc:docMk/>
            <pc:sldMk cId="1123074886" sldId="308"/>
            <ac:cxnSpMk id="24" creationId="{102C7368-8FE6-4123-95FE-1B778C6E2B30}"/>
          </ac:cxnSpMkLst>
        </pc:cxnChg>
        <pc:cxnChg chg="mod">
          <ac:chgData name="Ewa Kazimierska" userId="8edb7084-dccb-4d8f-9cfb-38098ea1d667" providerId="ADAL" clId="{A3E703E0-1941-4F1E-A2FC-2630870E547F}" dt="2022-09-29T07:38:55.355" v="0"/>
          <ac:cxnSpMkLst>
            <pc:docMk/>
            <pc:sldMk cId="1123074886" sldId="308"/>
            <ac:cxnSpMk id="25" creationId="{CAC9C366-A7F8-493A-90F0-AA9D26405B1E}"/>
          </ac:cxnSpMkLst>
        </pc:cxnChg>
        <pc:cxnChg chg="mod">
          <ac:chgData name="Ewa Kazimierska" userId="8edb7084-dccb-4d8f-9cfb-38098ea1d667" providerId="ADAL" clId="{A3E703E0-1941-4F1E-A2FC-2630870E547F}" dt="2022-09-29T07:38:55.355" v="0"/>
          <ac:cxnSpMkLst>
            <pc:docMk/>
            <pc:sldMk cId="1123074886" sldId="308"/>
            <ac:cxnSpMk id="27" creationId="{EA1D8367-8910-46B4-9F60-23DB1920CE19}"/>
          </ac:cxnSpMkLst>
        </pc:cxnChg>
        <pc:cxnChg chg="mod">
          <ac:chgData name="Ewa Kazimierska" userId="8edb7084-dccb-4d8f-9cfb-38098ea1d667" providerId="ADAL" clId="{A3E703E0-1941-4F1E-A2FC-2630870E547F}" dt="2022-09-29T07:38:55.355" v="0"/>
          <ac:cxnSpMkLst>
            <pc:docMk/>
            <pc:sldMk cId="1123074886" sldId="308"/>
            <ac:cxnSpMk id="30" creationId="{116EF646-D1C8-408A-ACBE-52FADB42BBED}"/>
          </ac:cxnSpMkLst>
        </pc:cxnChg>
      </pc:sldChg>
      <pc:sldChg chg="modSp modNotes">
        <pc:chgData name="Ewa Kazimierska" userId="8edb7084-dccb-4d8f-9cfb-38098ea1d667" providerId="ADAL" clId="{A3E703E0-1941-4F1E-A2FC-2630870E547F}" dt="2022-09-29T07:38:55.355" v="0"/>
        <pc:sldMkLst>
          <pc:docMk/>
          <pc:sldMk cId="74821841" sldId="309"/>
        </pc:sldMkLst>
        <pc:spChg chg="mod">
          <ac:chgData name="Ewa Kazimierska" userId="8edb7084-dccb-4d8f-9cfb-38098ea1d667" providerId="ADAL" clId="{A3E703E0-1941-4F1E-A2FC-2630870E547F}" dt="2022-09-29T07:38:55.355" v="0"/>
          <ac:spMkLst>
            <pc:docMk/>
            <pc:sldMk cId="74821841" sldId="309"/>
            <ac:spMk id="2" creationId="{2E090C65-0C50-4F2B-9994-73729D599A69}"/>
          </ac:spMkLst>
        </pc:spChg>
        <pc:spChg chg="mod">
          <ac:chgData name="Ewa Kazimierska" userId="8edb7084-dccb-4d8f-9cfb-38098ea1d667" providerId="ADAL" clId="{A3E703E0-1941-4F1E-A2FC-2630870E547F}" dt="2022-09-29T07:38:55.355" v="0"/>
          <ac:spMkLst>
            <pc:docMk/>
            <pc:sldMk cId="74821841" sldId="309"/>
            <ac:spMk id="4" creationId="{7CF7C1D3-2BBC-424D-ACAB-0BD6B789258B}"/>
          </ac:spMkLst>
        </pc:spChg>
        <pc:spChg chg="mod">
          <ac:chgData name="Ewa Kazimierska" userId="8edb7084-dccb-4d8f-9cfb-38098ea1d667" providerId="ADAL" clId="{A3E703E0-1941-4F1E-A2FC-2630870E547F}" dt="2022-09-29T07:38:55.355" v="0"/>
          <ac:spMkLst>
            <pc:docMk/>
            <pc:sldMk cId="74821841" sldId="309"/>
            <ac:spMk id="5" creationId="{1C261B21-240B-4754-B3F9-9554D9E82B1B}"/>
          </ac:spMkLst>
        </pc:spChg>
        <pc:grpChg chg="mod">
          <ac:chgData name="Ewa Kazimierska" userId="8edb7084-dccb-4d8f-9cfb-38098ea1d667" providerId="ADAL" clId="{A3E703E0-1941-4F1E-A2FC-2630870E547F}" dt="2022-09-29T07:38:55.355" v="0"/>
          <ac:grpSpMkLst>
            <pc:docMk/>
            <pc:sldMk cId="74821841" sldId="309"/>
            <ac:grpSpMk id="8" creationId="{91A11BE8-48E9-4304-BB9C-7981AF96B23F}"/>
          </ac:grpSpMkLst>
        </pc:grpChg>
        <pc:picChg chg="mod">
          <ac:chgData name="Ewa Kazimierska" userId="8edb7084-dccb-4d8f-9cfb-38098ea1d667" providerId="ADAL" clId="{A3E703E0-1941-4F1E-A2FC-2630870E547F}" dt="2022-09-29T07:38:55.355" v="0"/>
          <ac:picMkLst>
            <pc:docMk/>
            <pc:sldMk cId="74821841" sldId="309"/>
            <ac:picMk id="3" creationId="{EAF3E264-F971-45FD-A889-919153EFCBBD}"/>
          </ac:picMkLst>
        </pc:picChg>
        <pc:picChg chg="mod">
          <ac:chgData name="Ewa Kazimierska" userId="8edb7084-dccb-4d8f-9cfb-38098ea1d667" providerId="ADAL" clId="{A3E703E0-1941-4F1E-A2FC-2630870E547F}" dt="2022-09-29T07:38:55.355" v="0"/>
          <ac:picMkLst>
            <pc:docMk/>
            <pc:sldMk cId="74821841" sldId="309"/>
            <ac:picMk id="7" creationId="{052CA57B-3944-4221-A4B4-9F128253B569}"/>
          </ac:picMkLst>
        </pc:picChg>
      </pc:sldChg>
      <pc:sldChg chg="modSp modNotes">
        <pc:chgData name="Ewa Kazimierska" userId="8edb7084-dccb-4d8f-9cfb-38098ea1d667" providerId="ADAL" clId="{A3E703E0-1941-4F1E-A2FC-2630870E547F}" dt="2022-09-29T07:38:55.355" v="0"/>
        <pc:sldMkLst>
          <pc:docMk/>
          <pc:sldMk cId="2202146672" sldId="310"/>
        </pc:sldMkLst>
        <pc:spChg chg="mod">
          <ac:chgData name="Ewa Kazimierska" userId="8edb7084-dccb-4d8f-9cfb-38098ea1d667" providerId="ADAL" clId="{A3E703E0-1941-4F1E-A2FC-2630870E547F}" dt="2022-09-29T07:38:55.355" v="0"/>
          <ac:spMkLst>
            <pc:docMk/>
            <pc:sldMk cId="2202146672" sldId="310"/>
            <ac:spMk id="2" creationId="{F880B935-AFC6-42AE-A2B3-830C9D71BCBA}"/>
          </ac:spMkLst>
        </pc:spChg>
        <pc:spChg chg="mod">
          <ac:chgData name="Ewa Kazimierska" userId="8edb7084-dccb-4d8f-9cfb-38098ea1d667" providerId="ADAL" clId="{A3E703E0-1941-4F1E-A2FC-2630870E547F}" dt="2022-09-29T07:38:55.355" v="0"/>
          <ac:spMkLst>
            <pc:docMk/>
            <pc:sldMk cId="2202146672" sldId="310"/>
            <ac:spMk id="5" creationId="{1C261B21-240B-4754-B3F9-9554D9E82B1B}"/>
          </ac:spMkLst>
        </pc:spChg>
        <pc:grpChg chg="mod">
          <ac:chgData name="Ewa Kazimierska" userId="8edb7084-dccb-4d8f-9cfb-38098ea1d667" providerId="ADAL" clId="{A3E703E0-1941-4F1E-A2FC-2630870E547F}" dt="2022-09-29T07:38:55.355" v="0"/>
          <ac:grpSpMkLst>
            <pc:docMk/>
            <pc:sldMk cId="2202146672" sldId="310"/>
            <ac:grpSpMk id="8" creationId="{91A11BE8-48E9-4304-BB9C-7981AF96B23F}"/>
          </ac:grpSpMkLst>
        </pc:grpChg>
        <pc:picChg chg="mod">
          <ac:chgData name="Ewa Kazimierska" userId="8edb7084-dccb-4d8f-9cfb-38098ea1d667" providerId="ADAL" clId="{A3E703E0-1941-4F1E-A2FC-2630870E547F}" dt="2022-09-29T07:38:55.355" v="0"/>
          <ac:picMkLst>
            <pc:docMk/>
            <pc:sldMk cId="2202146672" sldId="310"/>
            <ac:picMk id="3" creationId="{EAF3E264-F971-45FD-A889-919153EFCBBD}"/>
          </ac:picMkLst>
        </pc:picChg>
        <pc:picChg chg="mod">
          <ac:chgData name="Ewa Kazimierska" userId="8edb7084-dccb-4d8f-9cfb-38098ea1d667" providerId="ADAL" clId="{A3E703E0-1941-4F1E-A2FC-2630870E547F}" dt="2022-09-29T07:38:55.355" v="0"/>
          <ac:picMkLst>
            <pc:docMk/>
            <pc:sldMk cId="2202146672" sldId="310"/>
            <ac:picMk id="7" creationId="{052CA57B-3944-4221-A4B4-9F128253B569}"/>
          </ac:picMkLst>
        </pc:picChg>
      </pc:sldChg>
      <pc:sldChg chg="modSp modNotes">
        <pc:chgData name="Ewa Kazimierska" userId="8edb7084-dccb-4d8f-9cfb-38098ea1d667" providerId="ADAL" clId="{A3E703E0-1941-4F1E-A2FC-2630870E547F}" dt="2022-09-29T07:38:55.355" v="0"/>
        <pc:sldMkLst>
          <pc:docMk/>
          <pc:sldMk cId="3595882960" sldId="311"/>
        </pc:sldMkLst>
        <pc:grpChg chg="mod">
          <ac:chgData name="Ewa Kazimierska" userId="8edb7084-dccb-4d8f-9cfb-38098ea1d667" providerId="ADAL" clId="{A3E703E0-1941-4F1E-A2FC-2630870E547F}" dt="2022-09-29T07:38:55.355" v="0"/>
          <ac:grpSpMkLst>
            <pc:docMk/>
            <pc:sldMk cId="3595882960" sldId="311"/>
            <ac:grpSpMk id="8" creationId="{91A11BE8-48E9-4304-BB9C-7981AF96B23F}"/>
          </ac:grpSpMkLst>
        </pc:grpChg>
        <pc:picChg chg="mod">
          <ac:chgData name="Ewa Kazimierska" userId="8edb7084-dccb-4d8f-9cfb-38098ea1d667" providerId="ADAL" clId="{A3E703E0-1941-4F1E-A2FC-2630870E547F}" dt="2022-09-29T07:38:55.355" v="0"/>
          <ac:picMkLst>
            <pc:docMk/>
            <pc:sldMk cId="3595882960" sldId="311"/>
            <ac:picMk id="3" creationId="{EAF3E264-F971-45FD-A889-919153EFCBBD}"/>
          </ac:picMkLst>
        </pc:picChg>
        <pc:picChg chg="mod">
          <ac:chgData name="Ewa Kazimierska" userId="8edb7084-dccb-4d8f-9cfb-38098ea1d667" providerId="ADAL" clId="{A3E703E0-1941-4F1E-A2FC-2630870E547F}" dt="2022-09-29T07:38:55.355" v="0"/>
          <ac:picMkLst>
            <pc:docMk/>
            <pc:sldMk cId="3595882960" sldId="311"/>
            <ac:picMk id="7" creationId="{052CA57B-3944-4221-A4B4-9F128253B569}"/>
          </ac:picMkLst>
        </pc:picChg>
      </pc:sldChg>
      <pc:sldChg chg="modSp modNotes">
        <pc:chgData name="Ewa Kazimierska" userId="8edb7084-dccb-4d8f-9cfb-38098ea1d667" providerId="ADAL" clId="{A3E703E0-1941-4F1E-A2FC-2630870E547F}" dt="2022-09-29T07:38:55.355" v="0"/>
        <pc:sldMkLst>
          <pc:docMk/>
          <pc:sldMk cId="2970291651" sldId="312"/>
        </pc:sldMkLst>
        <pc:grpChg chg="mod">
          <ac:chgData name="Ewa Kazimierska" userId="8edb7084-dccb-4d8f-9cfb-38098ea1d667" providerId="ADAL" clId="{A3E703E0-1941-4F1E-A2FC-2630870E547F}" dt="2022-09-29T07:38:55.355" v="0"/>
          <ac:grpSpMkLst>
            <pc:docMk/>
            <pc:sldMk cId="2970291651" sldId="312"/>
            <ac:grpSpMk id="8" creationId="{91A11BE8-48E9-4304-BB9C-7981AF96B23F}"/>
          </ac:grpSpMkLst>
        </pc:grpChg>
        <pc:picChg chg="mod">
          <ac:chgData name="Ewa Kazimierska" userId="8edb7084-dccb-4d8f-9cfb-38098ea1d667" providerId="ADAL" clId="{A3E703E0-1941-4F1E-A2FC-2630870E547F}" dt="2022-09-29T07:38:55.355" v="0"/>
          <ac:picMkLst>
            <pc:docMk/>
            <pc:sldMk cId="2970291651" sldId="312"/>
            <ac:picMk id="3" creationId="{EAF3E264-F971-45FD-A889-919153EFCBBD}"/>
          </ac:picMkLst>
        </pc:picChg>
        <pc:picChg chg="mod">
          <ac:chgData name="Ewa Kazimierska" userId="8edb7084-dccb-4d8f-9cfb-38098ea1d667" providerId="ADAL" clId="{A3E703E0-1941-4F1E-A2FC-2630870E547F}" dt="2022-09-29T07:38:55.355" v="0"/>
          <ac:picMkLst>
            <pc:docMk/>
            <pc:sldMk cId="2970291651" sldId="312"/>
            <ac:picMk id="7" creationId="{052CA57B-3944-4221-A4B4-9F128253B569}"/>
          </ac:picMkLst>
        </pc:picChg>
      </pc:sldChg>
      <pc:sldChg chg="modSp modNotes">
        <pc:chgData name="Ewa Kazimierska" userId="8edb7084-dccb-4d8f-9cfb-38098ea1d667" providerId="ADAL" clId="{A3E703E0-1941-4F1E-A2FC-2630870E547F}" dt="2022-09-29T07:38:55.355" v="0"/>
        <pc:sldMkLst>
          <pc:docMk/>
          <pc:sldMk cId="662990856" sldId="313"/>
        </pc:sldMkLst>
        <pc:grpChg chg="mod">
          <ac:chgData name="Ewa Kazimierska" userId="8edb7084-dccb-4d8f-9cfb-38098ea1d667" providerId="ADAL" clId="{A3E703E0-1941-4F1E-A2FC-2630870E547F}" dt="2022-09-29T07:38:55.355" v="0"/>
          <ac:grpSpMkLst>
            <pc:docMk/>
            <pc:sldMk cId="662990856" sldId="313"/>
            <ac:grpSpMk id="8" creationId="{91A11BE8-48E9-4304-BB9C-7981AF96B23F}"/>
          </ac:grpSpMkLst>
        </pc:grpChg>
        <pc:picChg chg="mod">
          <ac:chgData name="Ewa Kazimierska" userId="8edb7084-dccb-4d8f-9cfb-38098ea1d667" providerId="ADAL" clId="{A3E703E0-1941-4F1E-A2FC-2630870E547F}" dt="2022-09-29T07:38:55.355" v="0"/>
          <ac:picMkLst>
            <pc:docMk/>
            <pc:sldMk cId="662990856" sldId="313"/>
            <ac:picMk id="3" creationId="{EAF3E264-F971-45FD-A889-919153EFCBBD}"/>
          </ac:picMkLst>
        </pc:picChg>
        <pc:picChg chg="mod">
          <ac:chgData name="Ewa Kazimierska" userId="8edb7084-dccb-4d8f-9cfb-38098ea1d667" providerId="ADAL" clId="{A3E703E0-1941-4F1E-A2FC-2630870E547F}" dt="2022-09-29T07:38:55.355" v="0"/>
          <ac:picMkLst>
            <pc:docMk/>
            <pc:sldMk cId="662990856" sldId="313"/>
            <ac:picMk id="7" creationId="{052CA57B-3944-4221-A4B4-9F128253B569}"/>
          </ac:picMkLst>
        </pc:picChg>
      </pc:sldChg>
      <pc:sldChg chg="modSp modNotes">
        <pc:chgData name="Ewa Kazimierska" userId="8edb7084-dccb-4d8f-9cfb-38098ea1d667" providerId="ADAL" clId="{A3E703E0-1941-4F1E-A2FC-2630870E547F}" dt="2022-09-29T07:38:55.355" v="0"/>
        <pc:sldMkLst>
          <pc:docMk/>
          <pc:sldMk cId="2879794605" sldId="314"/>
        </pc:sldMkLst>
        <pc:grpChg chg="mod">
          <ac:chgData name="Ewa Kazimierska" userId="8edb7084-dccb-4d8f-9cfb-38098ea1d667" providerId="ADAL" clId="{A3E703E0-1941-4F1E-A2FC-2630870E547F}" dt="2022-09-29T07:38:55.355" v="0"/>
          <ac:grpSpMkLst>
            <pc:docMk/>
            <pc:sldMk cId="2879794605" sldId="314"/>
            <ac:grpSpMk id="8" creationId="{91A11BE8-48E9-4304-BB9C-7981AF96B23F}"/>
          </ac:grpSpMkLst>
        </pc:grpChg>
        <pc:picChg chg="mod">
          <ac:chgData name="Ewa Kazimierska" userId="8edb7084-dccb-4d8f-9cfb-38098ea1d667" providerId="ADAL" clId="{A3E703E0-1941-4F1E-A2FC-2630870E547F}" dt="2022-09-29T07:38:55.355" v="0"/>
          <ac:picMkLst>
            <pc:docMk/>
            <pc:sldMk cId="2879794605" sldId="314"/>
            <ac:picMk id="3" creationId="{EAF3E264-F971-45FD-A889-919153EFCBBD}"/>
          </ac:picMkLst>
        </pc:picChg>
        <pc:picChg chg="mod">
          <ac:chgData name="Ewa Kazimierska" userId="8edb7084-dccb-4d8f-9cfb-38098ea1d667" providerId="ADAL" clId="{A3E703E0-1941-4F1E-A2FC-2630870E547F}" dt="2022-09-29T07:38:55.355" v="0"/>
          <ac:picMkLst>
            <pc:docMk/>
            <pc:sldMk cId="2879794605" sldId="314"/>
            <ac:picMk id="7" creationId="{052CA57B-3944-4221-A4B4-9F128253B569}"/>
          </ac:picMkLst>
        </pc:picChg>
      </pc:sldChg>
      <pc:sldMasterChg chg="modSp modSldLayout">
        <pc:chgData name="Ewa Kazimierska" userId="8edb7084-dccb-4d8f-9cfb-38098ea1d667" providerId="ADAL" clId="{A3E703E0-1941-4F1E-A2FC-2630870E547F}" dt="2022-09-29T07:38:55.355" v="0"/>
        <pc:sldMasterMkLst>
          <pc:docMk/>
          <pc:sldMasterMk cId="0" sldId="2147483648"/>
        </pc:sldMasterMkLst>
        <pc:spChg chg="mod">
          <ac:chgData name="Ewa Kazimierska" userId="8edb7084-dccb-4d8f-9cfb-38098ea1d667" providerId="ADAL" clId="{A3E703E0-1941-4F1E-A2FC-2630870E547F}" dt="2022-09-29T07:38:55.355" v="0"/>
          <ac:spMkLst>
            <pc:docMk/>
            <pc:sldMasterMk cId="0" sldId="2147483648"/>
            <ac:spMk id="1026" creationId="{91A53F73-9B6C-46BB-B43F-9D38A92F3626}"/>
          </ac:spMkLst>
        </pc:spChg>
        <pc:spChg chg="mod">
          <ac:chgData name="Ewa Kazimierska" userId="8edb7084-dccb-4d8f-9cfb-38098ea1d667" providerId="ADAL" clId="{A3E703E0-1941-4F1E-A2FC-2630870E547F}" dt="2022-09-29T07:38:55.355" v="0"/>
          <ac:spMkLst>
            <pc:docMk/>
            <pc:sldMasterMk cId="0" sldId="2147483648"/>
            <ac:spMk id="1027" creationId="{2CD8F2D0-1938-4B72-963C-5317ABF4235E}"/>
          </ac:spMkLst>
        </pc:spChg>
        <pc:spChg chg="mod">
          <ac:chgData name="Ewa Kazimierska" userId="8edb7084-dccb-4d8f-9cfb-38098ea1d667" providerId="ADAL" clId="{A3E703E0-1941-4F1E-A2FC-2630870E547F}" dt="2022-09-29T07:38:55.355" v="0"/>
          <ac:spMkLst>
            <pc:docMk/>
            <pc:sldMasterMk cId="0" sldId="2147483648"/>
            <ac:spMk id="1028" creationId="{A07C8464-BF41-455D-948A-74113B627D07}"/>
          </ac:spMkLst>
        </pc:spChg>
        <pc:spChg chg="mod">
          <ac:chgData name="Ewa Kazimierska" userId="8edb7084-dccb-4d8f-9cfb-38098ea1d667" providerId="ADAL" clId="{A3E703E0-1941-4F1E-A2FC-2630870E547F}" dt="2022-09-29T07:38:55.355" v="0"/>
          <ac:spMkLst>
            <pc:docMk/>
            <pc:sldMasterMk cId="0" sldId="2147483648"/>
            <ac:spMk id="1029" creationId="{7088FD4A-E974-4A41-80D5-5CD5987655CB}"/>
          </ac:spMkLst>
        </pc:spChg>
        <pc:spChg chg="mod">
          <ac:chgData name="Ewa Kazimierska" userId="8edb7084-dccb-4d8f-9cfb-38098ea1d667" providerId="ADAL" clId="{A3E703E0-1941-4F1E-A2FC-2630870E547F}" dt="2022-09-29T07:38:55.355" v="0"/>
          <ac:spMkLst>
            <pc:docMk/>
            <pc:sldMasterMk cId="0" sldId="2147483648"/>
            <ac:spMk id="1030" creationId="{1A6CCBA7-A0B9-4695-9E4B-E7AE628CBCC0}"/>
          </ac:spMkLst>
        </pc:spChg>
        <pc:sldLayoutChg chg="modSp">
          <pc:chgData name="Ewa Kazimierska" userId="8edb7084-dccb-4d8f-9cfb-38098ea1d667" providerId="ADAL" clId="{A3E703E0-1941-4F1E-A2FC-2630870E547F}" dt="2022-09-29T07:38:55.355" v="0"/>
          <pc:sldLayoutMkLst>
            <pc:docMk/>
            <pc:sldMasterMk cId="0" sldId="2147483648"/>
            <pc:sldLayoutMk cId="3033732768" sldId="2147483649"/>
          </pc:sldLayoutMkLst>
          <pc:spChg chg="mod">
            <ac:chgData name="Ewa Kazimierska" userId="8edb7084-dccb-4d8f-9cfb-38098ea1d667" providerId="ADAL" clId="{A3E703E0-1941-4F1E-A2FC-2630870E547F}" dt="2022-09-29T07:38:55.355" v="0"/>
            <ac:spMkLst>
              <pc:docMk/>
              <pc:sldMasterMk cId="0" sldId="2147483648"/>
              <pc:sldLayoutMk cId="3033732768" sldId="2147483649"/>
              <ac:spMk id="2" creationId="{B6B98384-44DC-435B-A9F8-71A1633CD7A5}"/>
            </ac:spMkLst>
          </pc:spChg>
          <pc:spChg chg="mod">
            <ac:chgData name="Ewa Kazimierska" userId="8edb7084-dccb-4d8f-9cfb-38098ea1d667" providerId="ADAL" clId="{A3E703E0-1941-4F1E-A2FC-2630870E547F}" dt="2022-09-29T07:38:55.355" v="0"/>
            <ac:spMkLst>
              <pc:docMk/>
              <pc:sldMasterMk cId="0" sldId="2147483648"/>
              <pc:sldLayoutMk cId="3033732768" sldId="2147483649"/>
              <ac:spMk id="3" creationId="{B823F3E6-F572-4F6B-9141-5BDCB4F141F5}"/>
            </ac:spMkLst>
          </pc:spChg>
        </pc:sldLayoutChg>
        <pc:sldLayoutChg chg="modSp">
          <pc:chgData name="Ewa Kazimierska" userId="8edb7084-dccb-4d8f-9cfb-38098ea1d667" providerId="ADAL" clId="{A3E703E0-1941-4F1E-A2FC-2630870E547F}" dt="2022-09-29T07:38:55.355" v="0"/>
          <pc:sldLayoutMkLst>
            <pc:docMk/>
            <pc:sldMasterMk cId="0" sldId="2147483648"/>
            <pc:sldLayoutMk cId="806068790" sldId="2147483651"/>
          </pc:sldLayoutMkLst>
          <pc:spChg chg="mod">
            <ac:chgData name="Ewa Kazimierska" userId="8edb7084-dccb-4d8f-9cfb-38098ea1d667" providerId="ADAL" clId="{A3E703E0-1941-4F1E-A2FC-2630870E547F}" dt="2022-09-29T07:38:55.355" v="0"/>
            <ac:spMkLst>
              <pc:docMk/>
              <pc:sldMasterMk cId="0" sldId="2147483648"/>
              <pc:sldLayoutMk cId="806068790" sldId="2147483651"/>
              <ac:spMk id="2" creationId="{12B25B69-D448-4BA3-9E04-13F611AFC2E8}"/>
            </ac:spMkLst>
          </pc:spChg>
          <pc:spChg chg="mod">
            <ac:chgData name="Ewa Kazimierska" userId="8edb7084-dccb-4d8f-9cfb-38098ea1d667" providerId="ADAL" clId="{A3E703E0-1941-4F1E-A2FC-2630870E547F}" dt="2022-09-29T07:38:55.355" v="0"/>
            <ac:spMkLst>
              <pc:docMk/>
              <pc:sldMasterMk cId="0" sldId="2147483648"/>
              <pc:sldLayoutMk cId="806068790" sldId="2147483651"/>
              <ac:spMk id="3" creationId="{47AB5E00-BD02-46E7-9F73-C181A411E2AA}"/>
            </ac:spMkLst>
          </pc:spChg>
        </pc:sldLayoutChg>
        <pc:sldLayoutChg chg="modSp">
          <pc:chgData name="Ewa Kazimierska" userId="8edb7084-dccb-4d8f-9cfb-38098ea1d667" providerId="ADAL" clId="{A3E703E0-1941-4F1E-A2FC-2630870E547F}" dt="2022-09-29T07:38:55.355" v="0"/>
          <pc:sldLayoutMkLst>
            <pc:docMk/>
            <pc:sldMasterMk cId="0" sldId="2147483648"/>
            <pc:sldLayoutMk cId="3328363108" sldId="2147483652"/>
          </pc:sldLayoutMkLst>
          <pc:spChg chg="mod">
            <ac:chgData name="Ewa Kazimierska" userId="8edb7084-dccb-4d8f-9cfb-38098ea1d667" providerId="ADAL" clId="{A3E703E0-1941-4F1E-A2FC-2630870E547F}" dt="2022-09-29T07:38:55.355" v="0"/>
            <ac:spMkLst>
              <pc:docMk/>
              <pc:sldMasterMk cId="0" sldId="2147483648"/>
              <pc:sldLayoutMk cId="3328363108" sldId="2147483652"/>
              <ac:spMk id="3" creationId="{C2576126-D59A-4D5C-AE14-D6EB84B33785}"/>
            </ac:spMkLst>
          </pc:spChg>
          <pc:spChg chg="mod">
            <ac:chgData name="Ewa Kazimierska" userId="8edb7084-dccb-4d8f-9cfb-38098ea1d667" providerId="ADAL" clId="{A3E703E0-1941-4F1E-A2FC-2630870E547F}" dt="2022-09-29T07:38:55.355" v="0"/>
            <ac:spMkLst>
              <pc:docMk/>
              <pc:sldMasterMk cId="0" sldId="2147483648"/>
              <pc:sldLayoutMk cId="3328363108" sldId="2147483652"/>
              <ac:spMk id="4" creationId="{D6468B0B-9DB6-4174-A1B2-258B4B6601F5}"/>
            </ac:spMkLst>
          </pc:spChg>
        </pc:sldLayoutChg>
        <pc:sldLayoutChg chg="modSp">
          <pc:chgData name="Ewa Kazimierska" userId="8edb7084-dccb-4d8f-9cfb-38098ea1d667" providerId="ADAL" clId="{A3E703E0-1941-4F1E-A2FC-2630870E547F}" dt="2022-09-29T07:38:55.355" v="0"/>
          <pc:sldLayoutMkLst>
            <pc:docMk/>
            <pc:sldMasterMk cId="0" sldId="2147483648"/>
            <pc:sldLayoutMk cId="3281743936" sldId="2147483653"/>
          </pc:sldLayoutMkLst>
          <pc:spChg chg="mod">
            <ac:chgData name="Ewa Kazimierska" userId="8edb7084-dccb-4d8f-9cfb-38098ea1d667" providerId="ADAL" clId="{A3E703E0-1941-4F1E-A2FC-2630870E547F}" dt="2022-09-29T07:38:55.355" v="0"/>
            <ac:spMkLst>
              <pc:docMk/>
              <pc:sldMasterMk cId="0" sldId="2147483648"/>
              <pc:sldLayoutMk cId="3281743936" sldId="2147483653"/>
              <ac:spMk id="2" creationId="{26DF426B-B5C3-4854-814C-DAEF8160DEAF}"/>
            </ac:spMkLst>
          </pc:spChg>
          <pc:spChg chg="mod">
            <ac:chgData name="Ewa Kazimierska" userId="8edb7084-dccb-4d8f-9cfb-38098ea1d667" providerId="ADAL" clId="{A3E703E0-1941-4F1E-A2FC-2630870E547F}" dt="2022-09-29T07:38:55.355" v="0"/>
            <ac:spMkLst>
              <pc:docMk/>
              <pc:sldMasterMk cId="0" sldId="2147483648"/>
              <pc:sldLayoutMk cId="3281743936" sldId="2147483653"/>
              <ac:spMk id="3" creationId="{53570AFD-D7CB-450A-9FFE-25FE16DEAE33}"/>
            </ac:spMkLst>
          </pc:spChg>
          <pc:spChg chg="mod">
            <ac:chgData name="Ewa Kazimierska" userId="8edb7084-dccb-4d8f-9cfb-38098ea1d667" providerId="ADAL" clId="{A3E703E0-1941-4F1E-A2FC-2630870E547F}" dt="2022-09-29T07:38:55.355" v="0"/>
            <ac:spMkLst>
              <pc:docMk/>
              <pc:sldMasterMk cId="0" sldId="2147483648"/>
              <pc:sldLayoutMk cId="3281743936" sldId="2147483653"/>
              <ac:spMk id="4" creationId="{1D2E1D8E-947B-4703-909E-ECF971F472B9}"/>
            </ac:spMkLst>
          </pc:spChg>
          <pc:spChg chg="mod">
            <ac:chgData name="Ewa Kazimierska" userId="8edb7084-dccb-4d8f-9cfb-38098ea1d667" providerId="ADAL" clId="{A3E703E0-1941-4F1E-A2FC-2630870E547F}" dt="2022-09-29T07:38:55.355" v="0"/>
            <ac:spMkLst>
              <pc:docMk/>
              <pc:sldMasterMk cId="0" sldId="2147483648"/>
              <pc:sldLayoutMk cId="3281743936" sldId="2147483653"/>
              <ac:spMk id="5" creationId="{B90D486E-2012-4821-A9C7-2CD5E8B1E1E4}"/>
            </ac:spMkLst>
          </pc:spChg>
          <pc:spChg chg="mod">
            <ac:chgData name="Ewa Kazimierska" userId="8edb7084-dccb-4d8f-9cfb-38098ea1d667" providerId="ADAL" clId="{A3E703E0-1941-4F1E-A2FC-2630870E547F}" dt="2022-09-29T07:38:55.355" v="0"/>
            <ac:spMkLst>
              <pc:docMk/>
              <pc:sldMasterMk cId="0" sldId="2147483648"/>
              <pc:sldLayoutMk cId="3281743936" sldId="2147483653"/>
              <ac:spMk id="6" creationId="{71108964-6DF2-4C3E-93BE-AB2D8D195D6E}"/>
            </ac:spMkLst>
          </pc:spChg>
        </pc:sldLayoutChg>
        <pc:sldLayoutChg chg="modSp">
          <pc:chgData name="Ewa Kazimierska" userId="8edb7084-dccb-4d8f-9cfb-38098ea1d667" providerId="ADAL" clId="{A3E703E0-1941-4F1E-A2FC-2630870E547F}" dt="2022-09-29T07:38:55.355" v="0"/>
          <pc:sldLayoutMkLst>
            <pc:docMk/>
            <pc:sldMasterMk cId="0" sldId="2147483648"/>
            <pc:sldLayoutMk cId="3158644811" sldId="2147483656"/>
          </pc:sldLayoutMkLst>
          <pc:spChg chg="mod">
            <ac:chgData name="Ewa Kazimierska" userId="8edb7084-dccb-4d8f-9cfb-38098ea1d667" providerId="ADAL" clId="{A3E703E0-1941-4F1E-A2FC-2630870E547F}" dt="2022-09-29T07:38:55.355" v="0"/>
            <ac:spMkLst>
              <pc:docMk/>
              <pc:sldMasterMk cId="0" sldId="2147483648"/>
              <pc:sldLayoutMk cId="3158644811" sldId="2147483656"/>
              <ac:spMk id="2" creationId="{662299CF-2C62-43AF-A53B-0C959B9FE1A7}"/>
            </ac:spMkLst>
          </pc:spChg>
          <pc:spChg chg="mod">
            <ac:chgData name="Ewa Kazimierska" userId="8edb7084-dccb-4d8f-9cfb-38098ea1d667" providerId="ADAL" clId="{A3E703E0-1941-4F1E-A2FC-2630870E547F}" dt="2022-09-29T07:38:55.355" v="0"/>
            <ac:spMkLst>
              <pc:docMk/>
              <pc:sldMasterMk cId="0" sldId="2147483648"/>
              <pc:sldLayoutMk cId="3158644811" sldId="2147483656"/>
              <ac:spMk id="3" creationId="{3CD5C96B-AEAC-4F00-9795-380DA1BB2743}"/>
            </ac:spMkLst>
          </pc:spChg>
          <pc:spChg chg="mod">
            <ac:chgData name="Ewa Kazimierska" userId="8edb7084-dccb-4d8f-9cfb-38098ea1d667" providerId="ADAL" clId="{A3E703E0-1941-4F1E-A2FC-2630870E547F}" dt="2022-09-29T07:38:55.355" v="0"/>
            <ac:spMkLst>
              <pc:docMk/>
              <pc:sldMasterMk cId="0" sldId="2147483648"/>
              <pc:sldLayoutMk cId="3158644811" sldId="2147483656"/>
              <ac:spMk id="4" creationId="{42EDD350-CB2A-467F-A6F1-0F1FFDF2ED78}"/>
            </ac:spMkLst>
          </pc:spChg>
        </pc:sldLayoutChg>
        <pc:sldLayoutChg chg="modSp">
          <pc:chgData name="Ewa Kazimierska" userId="8edb7084-dccb-4d8f-9cfb-38098ea1d667" providerId="ADAL" clId="{A3E703E0-1941-4F1E-A2FC-2630870E547F}" dt="2022-09-29T07:38:55.355" v="0"/>
          <pc:sldLayoutMkLst>
            <pc:docMk/>
            <pc:sldMasterMk cId="0" sldId="2147483648"/>
            <pc:sldLayoutMk cId="651662954" sldId="2147483657"/>
          </pc:sldLayoutMkLst>
          <pc:spChg chg="mod">
            <ac:chgData name="Ewa Kazimierska" userId="8edb7084-dccb-4d8f-9cfb-38098ea1d667" providerId="ADAL" clId="{A3E703E0-1941-4F1E-A2FC-2630870E547F}" dt="2022-09-29T07:38:55.355" v="0"/>
            <ac:spMkLst>
              <pc:docMk/>
              <pc:sldMasterMk cId="0" sldId="2147483648"/>
              <pc:sldLayoutMk cId="651662954" sldId="2147483657"/>
              <ac:spMk id="2" creationId="{FEC90ECF-7B74-44B4-BD5A-F4422A2E4D4F}"/>
            </ac:spMkLst>
          </pc:spChg>
          <pc:spChg chg="mod">
            <ac:chgData name="Ewa Kazimierska" userId="8edb7084-dccb-4d8f-9cfb-38098ea1d667" providerId="ADAL" clId="{A3E703E0-1941-4F1E-A2FC-2630870E547F}" dt="2022-09-29T07:38:55.355" v="0"/>
            <ac:spMkLst>
              <pc:docMk/>
              <pc:sldMasterMk cId="0" sldId="2147483648"/>
              <pc:sldLayoutMk cId="651662954" sldId="2147483657"/>
              <ac:spMk id="3" creationId="{640FD94C-EBA5-4CA6-8A48-58EF4507CF2E}"/>
            </ac:spMkLst>
          </pc:spChg>
          <pc:spChg chg="mod">
            <ac:chgData name="Ewa Kazimierska" userId="8edb7084-dccb-4d8f-9cfb-38098ea1d667" providerId="ADAL" clId="{A3E703E0-1941-4F1E-A2FC-2630870E547F}" dt="2022-09-29T07:38:55.355" v="0"/>
            <ac:spMkLst>
              <pc:docMk/>
              <pc:sldMasterMk cId="0" sldId="2147483648"/>
              <pc:sldLayoutMk cId="651662954" sldId="2147483657"/>
              <ac:spMk id="4" creationId="{3083F00A-5F30-41CC-89D6-1A234D48DFF5}"/>
            </ac:spMkLst>
          </pc:spChg>
        </pc:sldLayoutChg>
        <pc:sldLayoutChg chg="modSp">
          <pc:chgData name="Ewa Kazimierska" userId="8edb7084-dccb-4d8f-9cfb-38098ea1d667" providerId="ADAL" clId="{A3E703E0-1941-4F1E-A2FC-2630870E547F}" dt="2022-09-29T07:38:55.355" v="0"/>
          <pc:sldLayoutMkLst>
            <pc:docMk/>
            <pc:sldMasterMk cId="0" sldId="2147483648"/>
            <pc:sldLayoutMk cId="195911591" sldId="2147483659"/>
          </pc:sldLayoutMkLst>
          <pc:spChg chg="mod">
            <ac:chgData name="Ewa Kazimierska" userId="8edb7084-dccb-4d8f-9cfb-38098ea1d667" providerId="ADAL" clId="{A3E703E0-1941-4F1E-A2FC-2630870E547F}" dt="2022-09-29T07:38:55.355" v="0"/>
            <ac:spMkLst>
              <pc:docMk/>
              <pc:sldMasterMk cId="0" sldId="2147483648"/>
              <pc:sldLayoutMk cId="195911591" sldId="2147483659"/>
              <ac:spMk id="2" creationId="{D4528522-5938-4836-8779-6EEA316C4894}"/>
            </ac:spMkLst>
          </pc:spChg>
          <pc:spChg chg="mod">
            <ac:chgData name="Ewa Kazimierska" userId="8edb7084-dccb-4d8f-9cfb-38098ea1d667" providerId="ADAL" clId="{A3E703E0-1941-4F1E-A2FC-2630870E547F}" dt="2022-09-29T07:38:55.355" v="0"/>
            <ac:spMkLst>
              <pc:docMk/>
              <pc:sldMasterMk cId="0" sldId="2147483648"/>
              <pc:sldLayoutMk cId="195911591" sldId="2147483659"/>
              <ac:spMk id="3" creationId="{78B5C6DB-E346-47D9-828F-60B855862235}"/>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2C424D6-7025-4E57-B50E-7653DED8C807}" type="datetimeFigureOut">
              <a:rPr lang="en-GB" smtClean="0"/>
              <a:t>29/09/2022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DDA17AD-503B-463F-8EC1-84F78A43A95C}" type="slidenum">
              <a:rPr lang="en-GB" smtClean="0"/>
              <a:t>‹#›</a:t>
            </a:fld>
            <a:endParaRPr lang="en-GB"/>
          </a:p>
        </p:txBody>
      </p:sp>
    </p:spTree>
    <p:extLst>
      <p:ext uri="{BB962C8B-B14F-4D97-AF65-F5344CB8AC3E}">
        <p14:creationId xmlns:p14="http://schemas.microsoft.com/office/powerpoint/2010/main" val="1548599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canvas.swansea.ac.uk/courses/15374/pages/stoichiometry-1-the-mole?module_item_id=515898"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a:t>
            </a:fld>
            <a:endParaRPr lang="en-GB"/>
          </a:p>
        </p:txBody>
      </p:sp>
    </p:spTree>
    <p:extLst>
      <p:ext uri="{BB962C8B-B14F-4D97-AF65-F5344CB8AC3E}">
        <p14:creationId xmlns:p14="http://schemas.microsoft.com/office/powerpoint/2010/main" val="3151292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gn="l"/>
            <a:r>
              <a:rPr lang="en-GB" b="0" i="0" dirty="0">
                <a:solidFill>
                  <a:srgbClr val="212529"/>
                </a:solidFill>
                <a:effectLst/>
                <a:latin typeface="Lato Extended"/>
              </a:rPr>
              <a:t>This module is designed to cover most of the stoichiometry needed to do calculations associated with chemical reactions.  It includes:</a:t>
            </a:r>
          </a:p>
          <a:p>
            <a:pPr marL="742950" lvl="1" indent="-285750" algn="l">
              <a:buFont typeface="Arial" panose="020B0604020202020204" pitchFamily="34" charset="0"/>
              <a:buChar char="•"/>
            </a:pPr>
            <a:r>
              <a:rPr lang="en-GB" b="0" i="0" u="sng" dirty="0">
                <a:solidFill>
                  <a:srgbClr val="008000"/>
                </a:solidFill>
                <a:effectLst/>
                <a:latin typeface="Lato Extended"/>
                <a:hlinkClick r:id="rId3"/>
              </a:rPr>
              <a:t>The mole</a:t>
            </a:r>
            <a:r>
              <a:rPr lang="en-GB" b="0" i="0" dirty="0">
                <a:solidFill>
                  <a:srgbClr val="212529"/>
                </a:solidFill>
                <a:effectLst/>
                <a:latin typeface="Lato Extended"/>
              </a:rPr>
              <a:t> </a:t>
            </a:r>
          </a:p>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2</a:t>
            </a:fld>
            <a:endParaRPr lang="en-GB"/>
          </a:p>
        </p:txBody>
      </p:sp>
    </p:spTree>
    <p:extLst>
      <p:ext uri="{BB962C8B-B14F-4D97-AF65-F5344CB8AC3E}">
        <p14:creationId xmlns:p14="http://schemas.microsoft.com/office/powerpoint/2010/main" val="1674915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Molecular quantities are minuscule -  scaling up to convenient quantities involve mind boggling numbers</a:t>
            </a:r>
          </a:p>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3</a:t>
            </a:fld>
            <a:endParaRPr lang="en-GB"/>
          </a:p>
        </p:txBody>
      </p:sp>
    </p:spTree>
    <p:extLst>
      <p:ext uri="{BB962C8B-B14F-4D97-AF65-F5344CB8AC3E}">
        <p14:creationId xmlns:p14="http://schemas.microsoft.com/office/powerpoint/2010/main" val="4290251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4</a:t>
            </a:fld>
            <a:endParaRPr lang="en-GB"/>
          </a:p>
        </p:txBody>
      </p:sp>
    </p:spTree>
    <p:extLst>
      <p:ext uri="{BB962C8B-B14F-4D97-AF65-F5344CB8AC3E}">
        <p14:creationId xmlns:p14="http://schemas.microsoft.com/office/powerpoint/2010/main" val="783773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US" b="0" i="0" dirty="0">
                <a:solidFill>
                  <a:srgbClr val="000000"/>
                </a:solidFill>
                <a:effectLst/>
                <a:latin typeface="Times New Roman" panose="02020603050405020304" pitchFamily="18" charset="0"/>
              </a:rPr>
              <a:t>The reason the mole is so important is because we use the mole as the unit for most of the relationships in chemistry. Reactions are balanced based on the number of moles of each element in the reaction, solution concentrations are very often described in terms of moles per liter or moles per kg of solvent and we have already seen that the molecules or atoms of an element are reported as moles of the substance rather than the individual count of their particles.</a:t>
            </a:r>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5</a:t>
            </a:fld>
            <a:endParaRPr lang="en-GB"/>
          </a:p>
        </p:txBody>
      </p:sp>
    </p:spTree>
    <p:extLst>
      <p:ext uri="{BB962C8B-B14F-4D97-AF65-F5344CB8AC3E}">
        <p14:creationId xmlns:p14="http://schemas.microsoft.com/office/powerpoint/2010/main" val="153899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The mass of one mole of a substance is equal to that substance’s molecular weight. For example, the mean molecular weight of water is 18.015 atomic mass units (amu), so one mole of water weight 18.015 grams.</a:t>
            </a:r>
          </a:p>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6</a:t>
            </a:fld>
            <a:endParaRPr lang="en-GB"/>
          </a:p>
        </p:txBody>
      </p:sp>
    </p:spTree>
    <p:extLst>
      <p:ext uri="{BB962C8B-B14F-4D97-AF65-F5344CB8AC3E}">
        <p14:creationId xmlns:p14="http://schemas.microsoft.com/office/powerpoint/2010/main" val="3444188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7</a:t>
            </a:fld>
            <a:endParaRPr lang="en-GB"/>
          </a:p>
        </p:txBody>
      </p:sp>
    </p:spTree>
    <p:extLst>
      <p:ext uri="{BB962C8B-B14F-4D97-AF65-F5344CB8AC3E}">
        <p14:creationId xmlns:p14="http://schemas.microsoft.com/office/powerpoint/2010/main" val="1005083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8</a:t>
            </a:fld>
            <a:endParaRPr lang="en-GB"/>
          </a:p>
        </p:txBody>
      </p:sp>
    </p:spTree>
    <p:extLst>
      <p:ext uri="{BB962C8B-B14F-4D97-AF65-F5344CB8AC3E}">
        <p14:creationId xmlns:p14="http://schemas.microsoft.com/office/powerpoint/2010/main" val="3247918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9</a:t>
            </a:fld>
            <a:endParaRPr lang="en-GB"/>
          </a:p>
        </p:txBody>
      </p:sp>
    </p:spTree>
    <p:extLst>
      <p:ext uri="{BB962C8B-B14F-4D97-AF65-F5344CB8AC3E}">
        <p14:creationId xmlns:p14="http://schemas.microsoft.com/office/powerpoint/2010/main" val="10147122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10</a:t>
            </a:fld>
            <a:endParaRPr lang="en-GB"/>
          </a:p>
        </p:txBody>
      </p:sp>
    </p:spTree>
    <p:extLst>
      <p:ext uri="{BB962C8B-B14F-4D97-AF65-F5344CB8AC3E}">
        <p14:creationId xmlns:p14="http://schemas.microsoft.com/office/powerpoint/2010/main" val="21038635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11</a:t>
            </a:fld>
            <a:endParaRPr lang="en-GB"/>
          </a:p>
        </p:txBody>
      </p:sp>
    </p:spTree>
    <p:extLst>
      <p:ext uri="{BB962C8B-B14F-4D97-AF65-F5344CB8AC3E}">
        <p14:creationId xmlns:p14="http://schemas.microsoft.com/office/powerpoint/2010/main" val="4287099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12</a:t>
            </a:fld>
            <a:endParaRPr lang="en-GB"/>
          </a:p>
        </p:txBody>
      </p:sp>
    </p:spTree>
    <p:extLst>
      <p:ext uri="{BB962C8B-B14F-4D97-AF65-F5344CB8AC3E}">
        <p14:creationId xmlns:p14="http://schemas.microsoft.com/office/powerpoint/2010/main" val="20725272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13</a:t>
            </a:fld>
            <a:endParaRPr lang="en-GB"/>
          </a:p>
        </p:txBody>
      </p:sp>
    </p:spTree>
    <p:extLst>
      <p:ext uri="{BB962C8B-B14F-4D97-AF65-F5344CB8AC3E}">
        <p14:creationId xmlns:p14="http://schemas.microsoft.com/office/powerpoint/2010/main" val="3968657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14</a:t>
            </a:fld>
            <a:endParaRPr lang="en-GB"/>
          </a:p>
        </p:txBody>
      </p:sp>
    </p:spTree>
    <p:extLst>
      <p:ext uri="{BB962C8B-B14F-4D97-AF65-F5344CB8AC3E}">
        <p14:creationId xmlns:p14="http://schemas.microsoft.com/office/powerpoint/2010/main" val="3716235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15</a:t>
            </a:fld>
            <a:endParaRPr lang="en-GB"/>
          </a:p>
        </p:txBody>
      </p:sp>
    </p:spTree>
    <p:extLst>
      <p:ext uri="{BB962C8B-B14F-4D97-AF65-F5344CB8AC3E}">
        <p14:creationId xmlns:p14="http://schemas.microsoft.com/office/powerpoint/2010/main" val="19222556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16</a:t>
            </a:fld>
            <a:endParaRPr lang="en-GB"/>
          </a:p>
        </p:txBody>
      </p:sp>
    </p:spTree>
    <p:extLst>
      <p:ext uri="{BB962C8B-B14F-4D97-AF65-F5344CB8AC3E}">
        <p14:creationId xmlns:p14="http://schemas.microsoft.com/office/powerpoint/2010/main" val="3905588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17</a:t>
            </a:fld>
            <a:endParaRPr lang="en-GB"/>
          </a:p>
        </p:txBody>
      </p:sp>
    </p:spTree>
    <p:extLst>
      <p:ext uri="{BB962C8B-B14F-4D97-AF65-F5344CB8AC3E}">
        <p14:creationId xmlns:p14="http://schemas.microsoft.com/office/powerpoint/2010/main" val="3295131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18</a:t>
            </a:fld>
            <a:endParaRPr lang="en-GB"/>
          </a:p>
        </p:txBody>
      </p:sp>
    </p:spTree>
    <p:extLst>
      <p:ext uri="{BB962C8B-B14F-4D97-AF65-F5344CB8AC3E}">
        <p14:creationId xmlns:p14="http://schemas.microsoft.com/office/powerpoint/2010/main" val="6992354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N2 moles 1.50; </a:t>
            </a:r>
            <a:r>
              <a:rPr lang="en-GB" dirty="0">
                <a:sym typeface="Wingdings" panose="05000000000000000000" pitchFamily="2" charset="2"/>
              </a:rPr>
              <a:t>3 moles NH</a:t>
            </a:r>
            <a:r>
              <a:rPr lang="en-GB" baseline="-25000" dirty="0">
                <a:sym typeface="Wingdings" panose="05000000000000000000" pitchFamily="2" charset="2"/>
              </a:rPr>
              <a:t>3, NH3 molecules 1.81x10^24</a:t>
            </a: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19</a:t>
            </a:fld>
            <a:endParaRPr lang="en-GB"/>
          </a:p>
        </p:txBody>
      </p:sp>
    </p:spTree>
    <p:extLst>
      <p:ext uri="{BB962C8B-B14F-4D97-AF65-F5344CB8AC3E}">
        <p14:creationId xmlns:p14="http://schemas.microsoft.com/office/powerpoint/2010/main" val="1716542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20</a:t>
            </a:fld>
            <a:endParaRPr lang="en-GB"/>
          </a:p>
        </p:txBody>
      </p:sp>
    </p:spTree>
    <p:extLst>
      <p:ext uri="{BB962C8B-B14F-4D97-AF65-F5344CB8AC3E}">
        <p14:creationId xmlns:p14="http://schemas.microsoft.com/office/powerpoint/2010/main" val="30928116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21</a:t>
            </a:fld>
            <a:endParaRPr lang="en-GB"/>
          </a:p>
        </p:txBody>
      </p:sp>
    </p:spTree>
    <p:extLst>
      <p:ext uri="{BB962C8B-B14F-4D97-AF65-F5344CB8AC3E}">
        <p14:creationId xmlns:p14="http://schemas.microsoft.com/office/powerpoint/2010/main" val="3720586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22</a:t>
            </a:fld>
            <a:endParaRPr lang="en-GB"/>
          </a:p>
        </p:txBody>
      </p:sp>
    </p:spTree>
    <p:extLst>
      <p:ext uri="{BB962C8B-B14F-4D97-AF65-F5344CB8AC3E}">
        <p14:creationId xmlns:p14="http://schemas.microsoft.com/office/powerpoint/2010/main" val="13034602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23</a:t>
            </a:fld>
            <a:endParaRPr lang="en-GB"/>
          </a:p>
        </p:txBody>
      </p:sp>
    </p:spTree>
    <p:extLst>
      <p:ext uri="{BB962C8B-B14F-4D97-AF65-F5344CB8AC3E}">
        <p14:creationId xmlns:p14="http://schemas.microsoft.com/office/powerpoint/2010/main" val="33264116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24</a:t>
            </a:fld>
            <a:endParaRPr lang="en-GB"/>
          </a:p>
        </p:txBody>
      </p:sp>
    </p:spTree>
    <p:extLst>
      <p:ext uri="{BB962C8B-B14F-4D97-AF65-F5344CB8AC3E}">
        <p14:creationId xmlns:p14="http://schemas.microsoft.com/office/powerpoint/2010/main" val="10763548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25</a:t>
            </a:fld>
            <a:endParaRPr lang="en-GB"/>
          </a:p>
        </p:txBody>
      </p:sp>
    </p:spTree>
    <p:extLst>
      <p:ext uri="{BB962C8B-B14F-4D97-AF65-F5344CB8AC3E}">
        <p14:creationId xmlns:p14="http://schemas.microsoft.com/office/powerpoint/2010/main" val="1664012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26</a:t>
            </a:fld>
            <a:endParaRPr lang="en-GB"/>
          </a:p>
        </p:txBody>
      </p:sp>
    </p:spTree>
    <p:extLst>
      <p:ext uri="{BB962C8B-B14F-4D97-AF65-F5344CB8AC3E}">
        <p14:creationId xmlns:p14="http://schemas.microsoft.com/office/powerpoint/2010/main" val="20488240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27</a:t>
            </a:fld>
            <a:endParaRPr lang="en-GB"/>
          </a:p>
        </p:txBody>
      </p:sp>
    </p:spTree>
    <p:extLst>
      <p:ext uri="{BB962C8B-B14F-4D97-AF65-F5344CB8AC3E}">
        <p14:creationId xmlns:p14="http://schemas.microsoft.com/office/powerpoint/2010/main" val="606850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4274774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2ADB1192-BDEA-41C8-92C7-4BE2D2E96004}" type="slidenum">
              <a:rPr lang="es-ES" altLang="en-US" smtClean="0"/>
              <a:pPr/>
              <a:t>‹#›</a:t>
            </a:fld>
            <a:endParaRPr lang="es-ES" altLang="en-US"/>
          </a:p>
        </p:txBody>
      </p:sp>
    </p:spTree>
    <p:extLst>
      <p:ext uri="{BB962C8B-B14F-4D97-AF65-F5344CB8AC3E}">
        <p14:creationId xmlns:p14="http://schemas.microsoft.com/office/powerpoint/2010/main" val="3408834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1915440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B09DD50F-DF8B-410E-B266-7BBBC4289E55}" type="slidenum">
              <a:rPr lang="es-ES" altLang="en-US" smtClean="0"/>
              <a:pPr/>
              <a:t>‹#›</a:t>
            </a:fld>
            <a:endParaRPr lang="es-ES" altLang="en-US"/>
          </a:p>
        </p:txBody>
      </p:sp>
    </p:spTree>
    <p:extLst>
      <p:ext uri="{BB962C8B-B14F-4D97-AF65-F5344CB8AC3E}">
        <p14:creationId xmlns:p14="http://schemas.microsoft.com/office/powerpoint/2010/main" val="1785435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266CD40F-CD40-4D23-9E14-87B3582A6EB5}" type="slidenum">
              <a:rPr lang="es-ES" altLang="en-US" smtClean="0"/>
              <a:pPr/>
              <a:t>‹#›</a:t>
            </a:fld>
            <a:endParaRPr lang="es-ES" altLang="en-US"/>
          </a:p>
        </p:txBody>
      </p:sp>
    </p:spTree>
    <p:extLst>
      <p:ext uri="{BB962C8B-B14F-4D97-AF65-F5344CB8AC3E}">
        <p14:creationId xmlns:p14="http://schemas.microsoft.com/office/powerpoint/2010/main" val="3658607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575237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1092193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66CB1476-7AA8-471E-AAAD-D2F880718C4A}" type="slidenum">
              <a:rPr lang="es-ES" altLang="en-US" smtClean="0"/>
              <a:pPr/>
              <a:t>‹#›</a:t>
            </a:fld>
            <a:endParaRPr lang="es-ES" altLang="en-US"/>
          </a:p>
        </p:txBody>
      </p:sp>
    </p:spTree>
    <p:extLst>
      <p:ext uri="{BB962C8B-B14F-4D97-AF65-F5344CB8AC3E}">
        <p14:creationId xmlns:p14="http://schemas.microsoft.com/office/powerpoint/2010/main" val="4226030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1365416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5A898CAC-1C36-4D8B-B3EA-4846A7CC2A7E}" type="slidenum">
              <a:rPr lang="es-ES" altLang="en-US" smtClean="0"/>
              <a:pPr/>
              <a:t>‹#›</a:t>
            </a:fld>
            <a:endParaRPr lang="es-ES" altLang="en-US"/>
          </a:p>
        </p:txBody>
      </p:sp>
    </p:spTree>
    <p:extLst>
      <p:ext uri="{BB962C8B-B14F-4D97-AF65-F5344CB8AC3E}">
        <p14:creationId xmlns:p14="http://schemas.microsoft.com/office/powerpoint/2010/main" val="2609627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740AF0D4-CD30-4285-8F90-0FEFB5D29F86}" type="slidenum">
              <a:rPr lang="es-ES" altLang="en-US" smtClean="0"/>
              <a:pPr/>
              <a:t>‹#›</a:t>
            </a:fld>
            <a:endParaRPr lang="es-ES" altLang="en-US"/>
          </a:p>
        </p:txBody>
      </p:sp>
    </p:spTree>
    <p:extLst>
      <p:ext uri="{BB962C8B-B14F-4D97-AF65-F5344CB8AC3E}">
        <p14:creationId xmlns:p14="http://schemas.microsoft.com/office/powerpoint/2010/main" val="247434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s-ES"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048502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667000" y="1041400"/>
            <a:ext cx="6858000" cy="2387600"/>
          </a:xfrm>
        </p:spPr>
        <p:txBody>
          <a:bodyPr/>
          <a:lstStyle/>
          <a:p>
            <a:r>
              <a:rPr lang="en-GB" dirty="0"/>
              <a:t>STOICHIOMETRY</a:t>
            </a:r>
            <a:br>
              <a:rPr lang="en-GB" dirty="0"/>
            </a:br>
            <a:br>
              <a:rPr lang="en-GB" dirty="0"/>
            </a:br>
            <a:r>
              <a:rPr lang="en-GB" sz="4000" dirty="0"/>
              <a:t>Lecture 6</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078BFF7-2AA9-44F7-976B-908832778042}"/>
              </a:ext>
            </a:extLst>
          </p:cNvPr>
          <p:cNvSpPr txBox="1"/>
          <p:nvPr/>
        </p:nvSpPr>
        <p:spPr>
          <a:xfrm>
            <a:off x="1524000" y="17925"/>
            <a:ext cx="4572000"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INTRODUCTION</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A89CF01D-DE78-4199-AFFB-FE46A523477E}"/>
              </a:ext>
            </a:extLst>
          </p:cNvPr>
          <p:cNvSpPr txBox="1"/>
          <p:nvPr/>
        </p:nvSpPr>
        <p:spPr>
          <a:xfrm>
            <a:off x="2063552" y="692696"/>
            <a:ext cx="5784084" cy="1429622"/>
          </a:xfrm>
          <a:prstGeom prst="rect">
            <a:avLst/>
          </a:prstGeom>
          <a:noFill/>
        </p:spPr>
        <p:txBody>
          <a:bodyPr wrap="none" rtlCol="0">
            <a:spAutoFit/>
          </a:bodyPr>
          <a:lstStyle/>
          <a:p>
            <a:pPr marL="285750" indent="-285750">
              <a:lnSpc>
                <a:spcPct val="15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Mole</a:t>
            </a:r>
          </a:p>
          <a:p>
            <a:pPr marL="285750" indent="-285750">
              <a:lnSpc>
                <a:spcPct val="15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Balancing equations</a:t>
            </a:r>
          </a:p>
          <a:p>
            <a:pPr marL="285750" indent="-285750">
              <a:lnSpc>
                <a:spcPct val="15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Calculations using the equations (STOICHIOMETRY)</a:t>
            </a:r>
          </a:p>
        </p:txBody>
      </p:sp>
      <p:sp>
        <p:nvSpPr>
          <p:cNvPr id="10" name="TextBox 9">
            <a:extLst>
              <a:ext uri="{FF2B5EF4-FFF2-40B4-BE49-F238E27FC236}">
                <a16:creationId xmlns:a16="http://schemas.microsoft.com/office/drawing/2014/main" id="{D649ACD4-F620-4829-A9DD-E2D3260CE44F}"/>
              </a:ext>
            </a:extLst>
          </p:cNvPr>
          <p:cNvSpPr txBox="1"/>
          <p:nvPr/>
        </p:nvSpPr>
        <p:spPr>
          <a:xfrm>
            <a:off x="2063552" y="4106735"/>
            <a:ext cx="7848872" cy="1015663"/>
          </a:xfrm>
          <a:prstGeom prst="rect">
            <a:avLst/>
          </a:prstGeom>
          <a:noFill/>
        </p:spPr>
        <p:txBody>
          <a:bodyPr wrap="square">
            <a:spAutoFit/>
          </a:bodyPr>
          <a:lstStyle/>
          <a:p>
            <a:r>
              <a:rPr lang="en-GB" sz="2000" b="1" dirty="0">
                <a:solidFill>
                  <a:srgbClr val="7030A0"/>
                </a:solidFill>
                <a:latin typeface="Calibri" panose="020F0502020204030204" pitchFamily="34" charset="0"/>
                <a:cs typeface="Calibri" panose="020F0502020204030204" pitchFamily="34" charset="0"/>
              </a:rPr>
              <a:t>stoichiometry</a:t>
            </a:r>
            <a:r>
              <a:rPr lang="en-GB" sz="2000" dirty="0">
                <a:solidFill>
                  <a:srgbClr val="202124"/>
                </a:solidFill>
                <a:latin typeface="Calibri" panose="020F0502020204030204" pitchFamily="34" charset="0"/>
                <a:cs typeface="Calibri" panose="020F0502020204030204" pitchFamily="34" charset="0"/>
              </a:rPr>
              <a:t> - the relationship between the relative quantities of substances taking part in a reaction or forming a compound, typically a ratio of whole integers.</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97806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4EE2BC0-7651-4F0B-878A-2375B42954FF}"/>
              </a:ext>
            </a:extLst>
          </p:cNvPr>
          <p:cNvSpPr txBox="1"/>
          <p:nvPr/>
        </p:nvSpPr>
        <p:spPr>
          <a:xfrm>
            <a:off x="1524000" y="17924"/>
            <a:ext cx="2087824"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THE MOLE</a:t>
            </a:r>
            <a:endParaRPr lang="en-GB" sz="28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09B7814-A85E-48D9-8322-C365E6F81EA6}"/>
              </a:ext>
            </a:extLst>
          </p:cNvPr>
          <p:cNvSpPr txBox="1"/>
          <p:nvPr/>
        </p:nvSpPr>
        <p:spPr>
          <a:xfrm>
            <a:off x="1686085" y="595562"/>
            <a:ext cx="5722309" cy="605294"/>
          </a:xfrm>
          <a:prstGeom prst="rect">
            <a:avLst/>
          </a:prstGeom>
          <a:noFill/>
        </p:spPr>
        <p:txBody>
          <a:bodyPr wrap="square" rtlCol="0">
            <a:spAutoFit/>
          </a:bodyPr>
          <a:lstStyle/>
          <a:p>
            <a:r>
              <a:rPr lang="en-GB" sz="2000" b="1" dirty="0">
                <a:solidFill>
                  <a:srgbClr val="00B050"/>
                </a:solidFill>
                <a:latin typeface="Calibri" panose="020F0502020204030204" pitchFamily="34" charset="0"/>
                <a:cs typeface="Calibri" panose="020F0502020204030204" pitchFamily="34" charset="0"/>
              </a:rPr>
              <a:t>Dozen = 12</a:t>
            </a:r>
            <a:r>
              <a:rPr lang="en-GB" sz="2000" dirty="0">
                <a:latin typeface="Calibri" panose="020F0502020204030204" pitchFamily="34" charset="0"/>
                <a:cs typeface="Calibri" panose="020F0502020204030204" pitchFamily="34" charset="0"/>
              </a:rPr>
              <a:t>		</a:t>
            </a:r>
            <a:r>
              <a:rPr lang="en-GB" sz="2000" dirty="0">
                <a:solidFill>
                  <a:srgbClr val="00B050"/>
                </a:solidFill>
                <a:latin typeface="Calibri" panose="020F0502020204030204" pitchFamily="34" charset="0"/>
                <a:cs typeface="Calibri" panose="020F0502020204030204" pitchFamily="34" charset="0"/>
              </a:rPr>
              <a:t>used to count eggs easily</a:t>
            </a:r>
          </a:p>
          <a:p>
            <a:endParaRPr lang="en-GB" sz="2000" baseline="30000" dirty="0">
              <a:latin typeface="Calibri" panose="020F0502020204030204" pitchFamily="34" charset="0"/>
              <a:cs typeface="Calibri" panose="020F0502020204030204" pitchFamily="34" charset="0"/>
            </a:endParaRPr>
          </a:p>
        </p:txBody>
      </p:sp>
      <p:grpSp>
        <p:nvGrpSpPr>
          <p:cNvPr id="13" name="Group 12">
            <a:extLst>
              <a:ext uri="{FF2B5EF4-FFF2-40B4-BE49-F238E27FC236}">
                <a16:creationId xmlns:a16="http://schemas.microsoft.com/office/drawing/2014/main" id="{AE17504D-A639-4078-80EF-BE74ED297027}"/>
              </a:ext>
            </a:extLst>
          </p:cNvPr>
          <p:cNvGrpSpPr/>
          <p:nvPr/>
        </p:nvGrpSpPr>
        <p:grpSpPr>
          <a:xfrm>
            <a:off x="1524000" y="3429000"/>
            <a:ext cx="9144000" cy="3435846"/>
            <a:chOff x="0" y="3429000"/>
            <a:chExt cx="9144000" cy="3435846"/>
          </a:xfrm>
        </p:grpSpPr>
        <p:pic>
          <p:nvPicPr>
            <p:cNvPr id="14" name="Picture 13">
              <a:extLst>
                <a:ext uri="{FF2B5EF4-FFF2-40B4-BE49-F238E27FC236}">
                  <a16:creationId xmlns:a16="http://schemas.microsoft.com/office/drawing/2014/main" id="{99198EEC-CED7-4C16-A844-3B7EF387EE23}"/>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5" name="Picture 14">
              <a:extLst>
                <a:ext uri="{FF2B5EF4-FFF2-40B4-BE49-F238E27FC236}">
                  <a16:creationId xmlns:a16="http://schemas.microsoft.com/office/drawing/2014/main" id="{CB1A4CF8-051A-44EA-A170-228F53FF4A15}"/>
                </a:ext>
              </a:extLst>
            </p:cNvPr>
            <p:cNvPicPr>
              <a:picLocks noChangeAspect="1"/>
            </p:cNvPicPr>
            <p:nvPr/>
          </p:nvPicPr>
          <p:blipFill>
            <a:blip r:embed="rId4"/>
            <a:stretch>
              <a:fillRect/>
            </a:stretch>
          </p:blipFill>
          <p:spPr>
            <a:xfrm>
              <a:off x="7760249" y="6381328"/>
              <a:ext cx="1383751" cy="483518"/>
            </a:xfrm>
            <a:prstGeom prst="rect">
              <a:avLst/>
            </a:prstGeom>
          </p:spPr>
        </p:pic>
      </p:grpSp>
      <p:pic>
        <p:nvPicPr>
          <p:cNvPr id="1026" name="Picture 2" descr="mole - Wiktionary">
            <a:extLst>
              <a:ext uri="{FF2B5EF4-FFF2-40B4-BE49-F238E27FC236}">
                <a16:creationId xmlns:a16="http://schemas.microsoft.com/office/drawing/2014/main" id="{601FCEA6-4D22-43F3-943D-2E62CFDE46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68208" y="4981738"/>
            <a:ext cx="2699792" cy="1876262"/>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D111A2EB-4323-45B6-BAD8-6C5DA2D24A6F}"/>
              </a:ext>
            </a:extLst>
          </p:cNvPr>
          <p:cNvSpPr txBox="1"/>
          <p:nvPr/>
        </p:nvSpPr>
        <p:spPr>
          <a:xfrm>
            <a:off x="2351584" y="1607201"/>
            <a:ext cx="6715680" cy="461665"/>
          </a:xfrm>
          <a:prstGeom prst="rect">
            <a:avLst/>
          </a:prstGeom>
          <a:noFill/>
          <a:ln w="19050">
            <a:solidFill>
              <a:srgbClr val="0000FF"/>
            </a:solidFill>
          </a:ln>
        </p:spPr>
        <p:txBody>
          <a:bodyPr wrap="square">
            <a:spAutoFit/>
          </a:bodyPr>
          <a:lstStyle/>
          <a:p>
            <a:r>
              <a:rPr lang="en-GB" sz="2400" b="1" dirty="0">
                <a:solidFill>
                  <a:srgbClr val="00B0F0"/>
                </a:solidFill>
                <a:latin typeface="Calibri" panose="020F0502020204030204" pitchFamily="34" charset="0"/>
                <a:cs typeface="Calibri" panose="020F0502020204030204" pitchFamily="34" charset="0"/>
              </a:rPr>
              <a:t>the fundamental unit of measurement in chemistry</a:t>
            </a:r>
          </a:p>
        </p:txBody>
      </p:sp>
      <p:sp>
        <p:nvSpPr>
          <p:cNvPr id="3" name="TextBox 2">
            <a:extLst>
              <a:ext uri="{FF2B5EF4-FFF2-40B4-BE49-F238E27FC236}">
                <a16:creationId xmlns:a16="http://schemas.microsoft.com/office/drawing/2014/main" id="{FD33A68F-A893-49D6-980C-AB009D0976E4}"/>
              </a:ext>
            </a:extLst>
          </p:cNvPr>
          <p:cNvSpPr txBox="1"/>
          <p:nvPr/>
        </p:nvSpPr>
        <p:spPr>
          <a:xfrm>
            <a:off x="3692986" y="5291897"/>
            <a:ext cx="3941162" cy="830997"/>
          </a:xfrm>
          <a:prstGeom prst="rect">
            <a:avLst/>
          </a:prstGeom>
          <a:noFill/>
          <a:ln w="19050">
            <a:solidFill>
              <a:srgbClr val="0000FF"/>
            </a:solidFill>
          </a:ln>
        </p:spPr>
        <p:txBody>
          <a:bodyPr wrap="square" rtlCol="0">
            <a:spAutoFit/>
          </a:bodyPr>
          <a:lstStyle/>
          <a:p>
            <a:r>
              <a:rPr lang="en-GB" sz="2400" b="1" dirty="0">
                <a:solidFill>
                  <a:srgbClr val="00B0F0"/>
                </a:solidFill>
                <a:latin typeface="Calibri" panose="020F0502020204030204" pitchFamily="34" charset="0"/>
                <a:cs typeface="Calibri" panose="020F0502020204030204" pitchFamily="34" charset="0"/>
              </a:rPr>
              <a:t>unit used to deal with large numbers of atom/molecules</a:t>
            </a:r>
          </a:p>
        </p:txBody>
      </p:sp>
      <p:sp>
        <p:nvSpPr>
          <p:cNvPr id="17" name="TextBox 16">
            <a:extLst>
              <a:ext uri="{FF2B5EF4-FFF2-40B4-BE49-F238E27FC236}">
                <a16:creationId xmlns:a16="http://schemas.microsoft.com/office/drawing/2014/main" id="{98A79959-4798-48BF-A15A-232A6B89B63F}"/>
              </a:ext>
            </a:extLst>
          </p:cNvPr>
          <p:cNvSpPr txBox="1"/>
          <p:nvPr/>
        </p:nvSpPr>
        <p:spPr>
          <a:xfrm>
            <a:off x="1683861" y="984279"/>
            <a:ext cx="7840255" cy="400110"/>
          </a:xfrm>
          <a:prstGeom prst="rect">
            <a:avLst/>
          </a:prstGeom>
          <a:noFill/>
        </p:spPr>
        <p:txBody>
          <a:bodyPr wrap="square">
            <a:spAutoFit/>
          </a:bodyPr>
          <a:lstStyle/>
          <a:p>
            <a:r>
              <a:rPr lang="en-GB" sz="2000" b="1" dirty="0">
                <a:solidFill>
                  <a:srgbClr val="00B0F0"/>
                </a:solidFill>
                <a:latin typeface="Calibri" panose="020F0502020204030204" pitchFamily="34" charset="0"/>
                <a:cs typeface="Calibri" panose="020F0502020204030204" pitchFamily="34" charset="0"/>
              </a:rPr>
              <a:t>Mole = 6.02 </a:t>
            </a:r>
            <a:r>
              <a:rPr lang="en-GB" sz="2000" b="1" dirty="0">
                <a:solidFill>
                  <a:srgbClr val="00B0F0"/>
                </a:solidFill>
                <a:latin typeface="Calibri" panose="020F0502020204030204" pitchFamily="34" charset="0"/>
                <a:cs typeface="Calibri" panose="020F0502020204030204" pitchFamily="34" charset="0"/>
                <a:sym typeface="Symbol" panose="05050102010706020507" pitchFamily="18" charset="2"/>
              </a:rPr>
              <a:t> 10</a:t>
            </a:r>
            <a:r>
              <a:rPr lang="en-GB" sz="2000" b="1" baseline="30000" dirty="0">
                <a:solidFill>
                  <a:srgbClr val="00B0F0"/>
                </a:solidFill>
                <a:latin typeface="Calibri" panose="020F0502020204030204" pitchFamily="34" charset="0"/>
                <a:cs typeface="Calibri" panose="020F0502020204030204" pitchFamily="34" charset="0"/>
                <a:sym typeface="Symbol" panose="05050102010706020507" pitchFamily="18" charset="2"/>
              </a:rPr>
              <a:t>23</a:t>
            </a:r>
            <a:r>
              <a:rPr lang="en-GB" sz="2000" b="1" dirty="0">
                <a:solidFill>
                  <a:srgbClr val="00B0F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F0"/>
                </a:solidFill>
                <a:latin typeface="Calibri" panose="020F0502020204030204" pitchFamily="34" charset="0"/>
                <a:cs typeface="Calibri" panose="020F0502020204030204" pitchFamily="34" charset="0"/>
                <a:sym typeface="Symbol" panose="05050102010706020507" pitchFamily="18" charset="2"/>
              </a:rPr>
              <a:t>used to count subatomic particles easily</a:t>
            </a:r>
          </a:p>
        </p:txBody>
      </p:sp>
      <p:sp>
        <p:nvSpPr>
          <p:cNvPr id="11" name="TextBox 10">
            <a:extLst>
              <a:ext uri="{FF2B5EF4-FFF2-40B4-BE49-F238E27FC236}">
                <a16:creationId xmlns:a16="http://schemas.microsoft.com/office/drawing/2014/main" id="{E24C906F-F61B-4954-A2F4-9A4EC3AAD1BC}"/>
              </a:ext>
            </a:extLst>
          </p:cNvPr>
          <p:cNvSpPr txBox="1"/>
          <p:nvPr/>
        </p:nvSpPr>
        <p:spPr>
          <a:xfrm>
            <a:off x="3697546" y="3733637"/>
            <a:ext cx="3776290" cy="584775"/>
          </a:xfrm>
          <a:prstGeom prst="rect">
            <a:avLst/>
          </a:prstGeom>
          <a:noFill/>
        </p:spPr>
        <p:txBody>
          <a:bodyPr wrap="none" rtlCol="0">
            <a:spAutoFit/>
          </a:bodyPr>
          <a:lstStyle/>
          <a:p>
            <a:r>
              <a:rPr lang="en-GB" sz="1600" i="1">
                <a:latin typeface="Calibri" panose="020F0502020204030204" pitchFamily="34" charset="0"/>
                <a:cs typeface="Calibri" panose="020F0502020204030204" pitchFamily="34" charset="0"/>
              </a:rPr>
              <a:t>N – number of particles (molecules, atoms)</a:t>
            </a:r>
          </a:p>
          <a:p>
            <a:r>
              <a:rPr lang="en-GB" sz="1600" i="1">
                <a:latin typeface="Calibri" panose="020F0502020204030204" pitchFamily="34" charset="0"/>
                <a:cs typeface="Calibri" panose="020F0502020204030204" pitchFamily="34" charset="0"/>
              </a:rPr>
              <a:t>n – number of moles</a:t>
            </a:r>
            <a:endParaRPr lang="en-GB" sz="1600" i="1"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54D3CBD7-D203-4AA5-8EFB-31A7A67F1C49}"/>
              </a:ext>
            </a:extLst>
          </p:cNvPr>
          <p:cNvSpPr txBox="1"/>
          <p:nvPr/>
        </p:nvSpPr>
        <p:spPr>
          <a:xfrm>
            <a:off x="1664340" y="2187517"/>
            <a:ext cx="9003660" cy="769441"/>
          </a:xfrm>
          <a:prstGeom prst="rect">
            <a:avLst/>
          </a:prstGeom>
          <a:noFill/>
        </p:spPr>
        <p:txBody>
          <a:bodyPr wrap="square">
            <a:spAutoFit/>
          </a:bodyPr>
          <a:lstStyle/>
          <a:p>
            <a:pPr fontAlgn="base"/>
            <a:r>
              <a:rPr lang="en-GB" sz="2200" dirty="0">
                <a:latin typeface="Calibri" panose="020F0502020204030204" pitchFamily="34" charset="0"/>
                <a:cs typeface="Calibri" panose="020F0502020204030204" pitchFamily="34" charset="0"/>
              </a:rPr>
              <a:t>The mole allows scientists to calculate the number of elementary entities (usually atoms or molecules) in a certain mass of a given substance.</a:t>
            </a:r>
          </a:p>
        </p:txBody>
      </p:sp>
      <p:sp>
        <p:nvSpPr>
          <p:cNvPr id="6" name="TextBox 5">
            <a:extLst>
              <a:ext uri="{FF2B5EF4-FFF2-40B4-BE49-F238E27FC236}">
                <a16:creationId xmlns:a16="http://schemas.microsoft.com/office/drawing/2014/main" id="{A09154A5-8768-47B3-ADE1-0FF384BCF893}"/>
              </a:ext>
            </a:extLst>
          </p:cNvPr>
          <p:cNvSpPr txBox="1"/>
          <p:nvPr/>
        </p:nvSpPr>
        <p:spPr>
          <a:xfrm>
            <a:off x="3479248" y="3014802"/>
            <a:ext cx="3380280" cy="523220"/>
          </a:xfrm>
          <a:prstGeom prst="rect">
            <a:avLst/>
          </a:prstGeom>
          <a:noFill/>
          <a:ln w="12700">
            <a:solidFill>
              <a:srgbClr val="00B0F0"/>
            </a:solidFill>
          </a:ln>
        </p:spPr>
        <p:txBody>
          <a:bodyPr wrap="square" rtlCol="0">
            <a:spAutoFit/>
          </a:bodyPr>
          <a:lstStyle/>
          <a:p>
            <a:r>
              <a:rPr lang="en-GB" sz="2800" b="1" dirty="0">
                <a:solidFill>
                  <a:srgbClr val="0070C0"/>
                </a:solidFill>
                <a:latin typeface="Calibri" panose="020F0502020204030204" pitchFamily="34" charset="0"/>
                <a:cs typeface="Calibri" panose="020F0502020204030204" pitchFamily="34" charset="0"/>
              </a:rPr>
              <a:t>N  =  n </a:t>
            </a:r>
            <a:r>
              <a:rPr lang="en-GB" sz="2800" b="1" dirty="0">
                <a:solidFill>
                  <a:srgbClr val="0070C0"/>
                </a:solidFill>
                <a:latin typeface="Calibri" panose="020F0502020204030204" pitchFamily="34" charset="0"/>
                <a:cs typeface="Calibri" panose="020F0502020204030204" pitchFamily="34" charset="0"/>
                <a:sym typeface="Symbol" panose="05050102010706020507" pitchFamily="18" charset="2"/>
              </a:rPr>
              <a:t>  </a:t>
            </a:r>
            <a:r>
              <a:rPr lang="en-GB" sz="2800" b="1" dirty="0">
                <a:solidFill>
                  <a:srgbClr val="0070C0"/>
                </a:solidFill>
                <a:latin typeface="Calibri" panose="020F0502020204030204" pitchFamily="34" charset="0"/>
                <a:cs typeface="Calibri" panose="020F0502020204030204" pitchFamily="34" charset="0"/>
              </a:rPr>
              <a:t>6.022 </a:t>
            </a:r>
            <a:r>
              <a:rPr lang="en-GB" sz="2800" b="1" dirty="0">
                <a:solidFill>
                  <a:srgbClr val="0070C0"/>
                </a:solidFill>
                <a:latin typeface="Calibri" panose="020F0502020204030204" pitchFamily="34" charset="0"/>
                <a:cs typeface="Calibri" panose="020F0502020204030204" pitchFamily="34" charset="0"/>
                <a:sym typeface="Symbol" panose="05050102010706020507" pitchFamily="18" charset="2"/>
              </a:rPr>
              <a:t> 10</a:t>
            </a:r>
            <a:r>
              <a:rPr lang="en-GB" sz="2800" b="1" baseline="30000" dirty="0">
                <a:solidFill>
                  <a:srgbClr val="0070C0"/>
                </a:solidFill>
                <a:latin typeface="Calibri" panose="020F0502020204030204" pitchFamily="34" charset="0"/>
                <a:cs typeface="Calibri" panose="020F0502020204030204" pitchFamily="34" charset="0"/>
                <a:sym typeface="Symbol" panose="05050102010706020507" pitchFamily="18" charset="2"/>
              </a:rPr>
              <a:t>23</a:t>
            </a:r>
            <a:endParaRPr lang="en-GB" sz="2800" b="1" dirty="0">
              <a:solidFill>
                <a:srgbClr val="0070C0"/>
              </a:solidFill>
              <a:latin typeface="Calibri" panose="020F0502020204030204" pitchFamily="34" charset="0"/>
              <a:cs typeface="Calibri" panose="020F0502020204030204" pitchFamily="34" charset="0"/>
            </a:endParaRPr>
          </a:p>
        </p:txBody>
      </p:sp>
      <p:sp>
        <p:nvSpPr>
          <p:cNvPr id="5" name="Oval 4">
            <a:extLst>
              <a:ext uri="{FF2B5EF4-FFF2-40B4-BE49-F238E27FC236}">
                <a16:creationId xmlns:a16="http://schemas.microsoft.com/office/drawing/2014/main" id="{4FCE9CE9-5372-415C-ABDE-6ECA8F7E47D2}"/>
              </a:ext>
            </a:extLst>
          </p:cNvPr>
          <p:cNvSpPr/>
          <p:nvPr/>
        </p:nvSpPr>
        <p:spPr>
          <a:xfrm>
            <a:off x="4818152" y="3006096"/>
            <a:ext cx="2069936" cy="523220"/>
          </a:xfrm>
          <a:prstGeom prst="ellipse">
            <a:avLst/>
          </a:prstGeom>
          <a:noFill/>
          <a:ln w="19050">
            <a:solidFill>
              <a:srgbClr val="00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E9A057B-407F-49CB-95E5-CAC5D7173F35}"/>
              </a:ext>
            </a:extLst>
          </p:cNvPr>
          <p:cNvSpPr txBox="1"/>
          <p:nvPr/>
        </p:nvSpPr>
        <p:spPr>
          <a:xfrm>
            <a:off x="6869792" y="3041795"/>
            <a:ext cx="2876428" cy="430887"/>
          </a:xfrm>
          <a:prstGeom prst="rect">
            <a:avLst/>
          </a:prstGeom>
          <a:noFill/>
        </p:spPr>
        <p:txBody>
          <a:bodyPr wrap="none" rtlCol="0">
            <a:spAutoFit/>
          </a:bodyPr>
          <a:lstStyle/>
          <a:p>
            <a:r>
              <a:rPr lang="en-GB" sz="2200" b="1" dirty="0">
                <a:solidFill>
                  <a:srgbClr val="00FFFF"/>
                </a:solidFill>
                <a:latin typeface="Calibri" panose="020F0502020204030204" pitchFamily="34" charset="0"/>
                <a:cs typeface="Calibri" panose="020F0502020204030204" pitchFamily="34" charset="0"/>
              </a:rPr>
              <a:t>AVOGADRO’s NUMBER</a:t>
            </a:r>
          </a:p>
        </p:txBody>
      </p:sp>
      <p:sp>
        <p:nvSpPr>
          <p:cNvPr id="19" name="TextBox 18">
            <a:extLst>
              <a:ext uri="{FF2B5EF4-FFF2-40B4-BE49-F238E27FC236}">
                <a16:creationId xmlns:a16="http://schemas.microsoft.com/office/drawing/2014/main" id="{9C32E57A-DE61-4F23-92C7-7612EDC88AC7}"/>
              </a:ext>
            </a:extLst>
          </p:cNvPr>
          <p:cNvSpPr txBox="1"/>
          <p:nvPr/>
        </p:nvSpPr>
        <p:spPr>
          <a:xfrm>
            <a:off x="1147235" y="4387131"/>
            <a:ext cx="8876912" cy="646331"/>
          </a:xfrm>
          <a:prstGeom prst="rect">
            <a:avLst/>
          </a:prstGeom>
          <a:noFill/>
        </p:spPr>
        <p:txBody>
          <a:bodyPr wrap="square">
            <a:spAutoFit/>
          </a:bodyPr>
          <a:lstStyle/>
          <a:p>
            <a:pPr lvl="1" fontAlgn="base"/>
            <a:r>
              <a:rPr lang="en-GB" dirty="0"/>
              <a:t>Avogadro’s number is an absolute number: there are 6.022×10</a:t>
            </a:r>
            <a:r>
              <a:rPr lang="en-GB" baseline="30000" dirty="0"/>
              <a:t>23</a:t>
            </a:r>
            <a:r>
              <a:rPr lang="en-GB" dirty="0"/>
              <a:t> elementary entities in 1 mole. This can also be written as 6.022×10</a:t>
            </a:r>
            <a:r>
              <a:rPr lang="en-GB" baseline="30000" dirty="0"/>
              <a:t>23 </a:t>
            </a:r>
            <a:r>
              <a:rPr lang="en-GB" dirty="0"/>
              <a:t>mol</a:t>
            </a:r>
            <a:r>
              <a:rPr lang="en-GB" baseline="30000" dirty="0"/>
              <a:t>-1</a:t>
            </a:r>
            <a:r>
              <a:rPr lang="en-GB" dirty="0"/>
              <a:t>.</a:t>
            </a:r>
          </a:p>
        </p:txBody>
      </p:sp>
    </p:spTree>
    <p:extLst>
      <p:ext uri="{BB962C8B-B14F-4D97-AF65-F5344CB8AC3E}">
        <p14:creationId xmlns:p14="http://schemas.microsoft.com/office/powerpoint/2010/main" val="3401428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CCC0AC-8511-420C-97EB-7E6394FBB429}"/>
              </a:ext>
            </a:extLst>
          </p:cNvPr>
          <p:cNvSpPr txBox="1"/>
          <p:nvPr/>
        </p:nvSpPr>
        <p:spPr>
          <a:xfrm>
            <a:off x="1767760" y="625922"/>
            <a:ext cx="7992888" cy="1015663"/>
          </a:xfrm>
          <a:prstGeom prst="rect">
            <a:avLst/>
          </a:prstGeom>
          <a:noFill/>
        </p:spPr>
        <p:txBody>
          <a:bodyPr wrap="square" rtlCol="0">
            <a:spAutoFit/>
          </a:bodyPr>
          <a:lstStyle/>
          <a:p>
            <a:r>
              <a:rPr lang="en-GB" sz="2000" b="1" dirty="0">
                <a:solidFill>
                  <a:srgbClr val="00B0F0"/>
                </a:solidFill>
                <a:latin typeface="Calibri" panose="020F0502020204030204" pitchFamily="34" charset="0"/>
                <a:cs typeface="Calibri" panose="020F0502020204030204" pitchFamily="34" charset="0"/>
              </a:rPr>
              <a:t>mole </a:t>
            </a:r>
            <a:r>
              <a:rPr lang="en-GB" sz="2000" dirty="0">
                <a:latin typeface="Calibri" panose="020F0502020204030204" pitchFamily="34" charset="0"/>
                <a:cs typeface="Calibri" panose="020F0502020204030204" pitchFamily="34" charset="0"/>
              </a:rPr>
              <a:t>- </a:t>
            </a:r>
            <a:r>
              <a:rPr lang="en-GB" sz="2000" dirty="0">
                <a:solidFill>
                  <a:srgbClr val="202124"/>
                </a:solidFill>
                <a:latin typeface="Calibri" panose="020F0502020204030204" pitchFamily="34" charset="0"/>
                <a:cs typeface="Calibri" panose="020F0502020204030204" pitchFamily="34" charset="0"/>
              </a:rPr>
              <a:t>the amount of substance that contains the same number of particles (atoms/ ions/ molecules/ formula units etc.) as there are atoms in exactly 12 g of carbon-12. </a:t>
            </a:r>
          </a:p>
        </p:txBody>
      </p:sp>
      <p:sp>
        <p:nvSpPr>
          <p:cNvPr id="9" name="TextBox 8">
            <a:extLst>
              <a:ext uri="{FF2B5EF4-FFF2-40B4-BE49-F238E27FC236}">
                <a16:creationId xmlns:a16="http://schemas.microsoft.com/office/drawing/2014/main" id="{BB46D386-7F84-4914-B23A-1F18F8D9A4BE}"/>
              </a:ext>
            </a:extLst>
          </p:cNvPr>
          <p:cNvSpPr txBox="1"/>
          <p:nvPr/>
        </p:nvSpPr>
        <p:spPr>
          <a:xfrm>
            <a:off x="1739224" y="1969479"/>
            <a:ext cx="8280920" cy="707886"/>
          </a:xfrm>
          <a:prstGeom prst="rect">
            <a:avLst/>
          </a:prstGeom>
          <a:noFill/>
        </p:spPr>
        <p:txBody>
          <a:bodyPr wrap="square">
            <a:spAutoFit/>
          </a:bodyPr>
          <a:lstStyle/>
          <a:p>
            <a:r>
              <a:rPr lang="en-GB" sz="2000" b="1" dirty="0">
                <a:solidFill>
                  <a:srgbClr val="0070C0"/>
                </a:solidFill>
                <a:latin typeface="Calibri" panose="020F0502020204030204" pitchFamily="34" charset="0"/>
                <a:cs typeface="Calibri" panose="020F0502020204030204" pitchFamily="34" charset="0"/>
              </a:rPr>
              <a:t>Avogadro's number -</a:t>
            </a:r>
            <a:r>
              <a:rPr lang="en-GB" sz="2000" dirty="0">
                <a:solidFill>
                  <a:srgbClr val="202124"/>
                </a:solidFill>
                <a:latin typeface="Calibri" panose="020F0502020204030204" pitchFamily="34" charset="0"/>
                <a:cs typeface="Calibri" panose="020F0502020204030204" pitchFamily="34" charset="0"/>
              </a:rPr>
              <a:t> number of particles in one mole of any substance, equal to </a:t>
            </a:r>
            <a:r>
              <a:rPr lang="en-GB" sz="2000" dirty="0">
                <a:solidFill>
                  <a:srgbClr val="0070C0"/>
                </a:solidFill>
                <a:latin typeface="Calibri" panose="020F0502020204030204" pitchFamily="34" charset="0"/>
                <a:cs typeface="Calibri" panose="020F0502020204030204" pitchFamily="34" charset="0"/>
              </a:rPr>
              <a:t>6.02214076 × 10</a:t>
            </a:r>
            <a:r>
              <a:rPr lang="en-GB" sz="2000" baseline="30000" dirty="0">
                <a:solidFill>
                  <a:srgbClr val="0070C0"/>
                </a:solidFill>
                <a:latin typeface="Calibri" panose="020F0502020204030204" pitchFamily="34" charset="0"/>
                <a:cs typeface="Calibri" panose="020F0502020204030204" pitchFamily="34" charset="0"/>
              </a:rPr>
              <a:t>23</a:t>
            </a:r>
            <a:endParaRPr lang="en-GB" sz="2000" dirty="0">
              <a:solidFill>
                <a:srgbClr val="0070C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3287F785-F137-4382-947A-A4E7E4FAA5E5}"/>
              </a:ext>
            </a:extLst>
          </p:cNvPr>
          <p:cNvSpPr txBox="1"/>
          <p:nvPr/>
        </p:nvSpPr>
        <p:spPr>
          <a:xfrm>
            <a:off x="1524000" y="17925"/>
            <a:ext cx="4572000"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THE MOLE - DEFINITIONS</a:t>
            </a:r>
            <a:endParaRPr lang="en-GB" sz="24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8A3AEB8-B3FB-4F2F-9958-C78FE1190EC3}"/>
              </a:ext>
            </a:extLst>
          </p:cNvPr>
          <p:cNvSpPr txBox="1"/>
          <p:nvPr/>
        </p:nvSpPr>
        <p:spPr>
          <a:xfrm>
            <a:off x="1768936" y="2898222"/>
            <a:ext cx="8935576" cy="1477328"/>
          </a:xfrm>
          <a:prstGeom prst="rect">
            <a:avLst/>
          </a:prstGeom>
          <a:noFill/>
        </p:spPr>
        <p:txBody>
          <a:bodyPr wrap="square">
            <a:spAutoFit/>
          </a:bodyPr>
          <a:lstStyle/>
          <a:p>
            <a:r>
              <a:rPr lang="en-GB" dirty="0"/>
              <a:t>Applied to gasses……</a:t>
            </a:r>
          </a:p>
          <a:p>
            <a:pPr lvl="1"/>
            <a:r>
              <a:rPr lang="en-GB" dirty="0"/>
              <a:t>1 mole of every gas occupies the </a:t>
            </a:r>
            <a:r>
              <a:rPr lang="en-GB" b="1" dirty="0"/>
              <a:t>same volume</a:t>
            </a:r>
            <a:r>
              <a:rPr lang="en-GB" dirty="0"/>
              <a:t>, at the same temperature and pressure. The molar volume of a gas is 22.4 litres at STP (standard temperature and pressure). The molar volume of gas is 24.4 dm</a:t>
            </a:r>
            <a:r>
              <a:rPr lang="en-GB" baseline="30000" dirty="0"/>
              <a:t>3</a:t>
            </a:r>
            <a:r>
              <a:rPr lang="en-GB" dirty="0"/>
              <a:t> at RTP (room temperature and pressure).</a:t>
            </a:r>
          </a:p>
        </p:txBody>
      </p:sp>
    </p:spTree>
    <p:extLst>
      <p:ext uri="{BB962C8B-B14F-4D97-AF65-F5344CB8AC3E}">
        <p14:creationId xmlns:p14="http://schemas.microsoft.com/office/powerpoint/2010/main" val="2857747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DEE657D9-6662-4DCE-B7F7-8B61DEDC40B4}"/>
              </a:ext>
            </a:extLst>
          </p:cNvPr>
          <p:cNvSpPr txBox="1"/>
          <p:nvPr/>
        </p:nvSpPr>
        <p:spPr>
          <a:xfrm>
            <a:off x="1524000" y="17925"/>
            <a:ext cx="4572000"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WHY IS MOLE IMPORTANT?</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55858E21-76AD-4D89-84EB-F5DC68A0C640}"/>
              </a:ext>
            </a:extLst>
          </p:cNvPr>
          <p:cNvSpPr txBox="1"/>
          <p:nvPr/>
        </p:nvSpPr>
        <p:spPr>
          <a:xfrm>
            <a:off x="2351584" y="1196752"/>
            <a:ext cx="6259086" cy="1477328"/>
          </a:xfrm>
          <a:prstGeom prst="rect">
            <a:avLst/>
          </a:prstGeom>
          <a:noFill/>
        </p:spPr>
        <p:txBody>
          <a:bodyPr wrap="none" rtlCol="0">
            <a:spAutoFit/>
          </a:bodyPr>
          <a:lstStyle/>
          <a:p>
            <a:r>
              <a:rPr lang="en-GB" dirty="0"/>
              <a:t>Compare reactions (e.g. fuels)</a:t>
            </a:r>
          </a:p>
          <a:p>
            <a:endParaRPr lang="en-GB" dirty="0"/>
          </a:p>
          <a:p>
            <a:r>
              <a:rPr lang="en-GB" dirty="0"/>
              <a:t>Work out concentrations (e.g. acids)</a:t>
            </a:r>
          </a:p>
          <a:p>
            <a:endParaRPr lang="en-GB" dirty="0"/>
          </a:p>
          <a:p>
            <a:r>
              <a:rPr lang="en-GB" dirty="0"/>
              <a:t>Work out how much material is needed (e.g. mass balance)</a:t>
            </a:r>
          </a:p>
        </p:txBody>
      </p:sp>
    </p:spTree>
    <p:extLst>
      <p:ext uri="{BB962C8B-B14F-4D97-AF65-F5344CB8AC3E}">
        <p14:creationId xmlns:p14="http://schemas.microsoft.com/office/powerpoint/2010/main" val="1097279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22D3530-C8BF-4954-8F3A-765D282F44C2}"/>
              </a:ext>
            </a:extLst>
          </p:cNvPr>
          <p:cNvSpPr txBox="1"/>
          <p:nvPr/>
        </p:nvSpPr>
        <p:spPr>
          <a:xfrm>
            <a:off x="1524000" y="17924"/>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MOLAR MASS (MM)</a:t>
            </a:r>
            <a:endParaRPr lang="en-GB" sz="28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7EF7D6B6-F341-486A-8B2E-57B480047E42}"/>
              </a:ext>
            </a:extLst>
          </p:cNvPr>
          <p:cNvSpPr txBox="1"/>
          <p:nvPr/>
        </p:nvSpPr>
        <p:spPr>
          <a:xfrm>
            <a:off x="2795994" y="1254187"/>
            <a:ext cx="6682470" cy="400110"/>
          </a:xfrm>
          <a:prstGeom prst="rect">
            <a:avLst/>
          </a:prstGeom>
          <a:noFill/>
        </p:spPr>
        <p:txBody>
          <a:bodyPr wrap="none" rtlCol="0">
            <a:spAutoFit/>
          </a:bodyPr>
          <a:lstStyle/>
          <a:p>
            <a:r>
              <a:rPr lang="en-GB" sz="2000" b="1" dirty="0">
                <a:solidFill>
                  <a:srgbClr val="00B0F0"/>
                </a:solidFill>
                <a:latin typeface="Calibri" panose="020F0502020204030204" pitchFamily="34" charset="0"/>
                <a:cs typeface="Calibri" panose="020F0502020204030204" pitchFamily="34" charset="0"/>
              </a:rPr>
              <a:t>1 mole of a pure substance weighs the relative mass in grams</a:t>
            </a:r>
          </a:p>
        </p:txBody>
      </p:sp>
      <p:grpSp>
        <p:nvGrpSpPr>
          <p:cNvPr id="9" name="Group 8">
            <a:extLst>
              <a:ext uri="{FF2B5EF4-FFF2-40B4-BE49-F238E27FC236}">
                <a16:creationId xmlns:a16="http://schemas.microsoft.com/office/drawing/2014/main" id="{4CEA3E07-7797-4B6F-8784-6D86616F5B44}"/>
              </a:ext>
            </a:extLst>
          </p:cNvPr>
          <p:cNvGrpSpPr/>
          <p:nvPr/>
        </p:nvGrpSpPr>
        <p:grpSpPr>
          <a:xfrm>
            <a:off x="3677481" y="2058744"/>
            <a:ext cx="720080" cy="769441"/>
            <a:chOff x="971600" y="1988840"/>
            <a:chExt cx="720080" cy="769441"/>
          </a:xfrm>
        </p:grpSpPr>
        <p:sp>
          <p:nvSpPr>
            <p:cNvPr id="4" name="Rectangle: Rounded Corners 3">
              <a:extLst>
                <a:ext uri="{FF2B5EF4-FFF2-40B4-BE49-F238E27FC236}">
                  <a16:creationId xmlns:a16="http://schemas.microsoft.com/office/drawing/2014/main" id="{D73FA911-6FFB-40CF-AE46-910BC80F0D79}"/>
                </a:ext>
              </a:extLst>
            </p:cNvPr>
            <p:cNvSpPr/>
            <p:nvPr/>
          </p:nvSpPr>
          <p:spPr>
            <a:xfrm>
              <a:off x="971600" y="1988840"/>
              <a:ext cx="720080" cy="720080"/>
            </a:xfrm>
            <a:prstGeom prst="roundRect">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tx1"/>
                  </a:solidFill>
                </a:ln>
                <a:solidFill>
                  <a:srgbClr val="FF000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3BED1DD1-2C3D-42C8-9EB7-6340D1D97E07}"/>
                </a:ext>
              </a:extLst>
            </p:cNvPr>
            <p:cNvSpPr txBox="1"/>
            <p:nvPr/>
          </p:nvSpPr>
          <p:spPr>
            <a:xfrm>
              <a:off x="1013855" y="1988840"/>
              <a:ext cx="595035" cy="769441"/>
            </a:xfrm>
            <a:prstGeom prst="rect">
              <a:avLst/>
            </a:prstGeom>
            <a:noFill/>
          </p:spPr>
          <p:txBody>
            <a:bodyPr wrap="none" rtlCol="0">
              <a:spAutoFit/>
            </a:bodyPr>
            <a:lstStyle/>
            <a:p>
              <a:pPr algn="ctr"/>
              <a:r>
                <a:rPr lang="en-GB" sz="1200" dirty="0">
                  <a:latin typeface="Calibri" panose="020F0502020204030204" pitchFamily="34" charset="0"/>
                  <a:cs typeface="Calibri" panose="020F0502020204030204" pitchFamily="34" charset="0"/>
                </a:rPr>
                <a:t>1</a:t>
              </a:r>
            </a:p>
            <a:p>
              <a:pPr algn="ctr"/>
              <a:r>
                <a:rPr lang="en-GB" b="1" dirty="0">
                  <a:solidFill>
                    <a:srgbClr val="FF0000"/>
                  </a:solidFill>
                  <a:latin typeface="Calibri" panose="020F0502020204030204" pitchFamily="34" charset="0"/>
                  <a:cs typeface="Calibri" panose="020F0502020204030204" pitchFamily="34" charset="0"/>
                </a:rPr>
                <a:t>H</a:t>
              </a:r>
            </a:p>
            <a:p>
              <a:pPr algn="ctr"/>
              <a:r>
                <a:rPr lang="en-GB" sz="1400" dirty="0">
                  <a:latin typeface="Calibri" panose="020F0502020204030204" pitchFamily="34" charset="0"/>
                  <a:cs typeface="Calibri" panose="020F0502020204030204" pitchFamily="34" charset="0"/>
                </a:rPr>
                <a:t>1.008</a:t>
              </a:r>
            </a:p>
          </p:txBody>
        </p:sp>
      </p:grpSp>
      <p:sp>
        <p:nvSpPr>
          <p:cNvPr id="13" name="TextBox 12">
            <a:extLst>
              <a:ext uri="{FF2B5EF4-FFF2-40B4-BE49-F238E27FC236}">
                <a16:creationId xmlns:a16="http://schemas.microsoft.com/office/drawing/2014/main" id="{F19CFF10-DAAA-450E-A538-411009E403FB}"/>
              </a:ext>
            </a:extLst>
          </p:cNvPr>
          <p:cNvSpPr txBox="1"/>
          <p:nvPr/>
        </p:nvSpPr>
        <p:spPr>
          <a:xfrm>
            <a:off x="3642178" y="1778799"/>
            <a:ext cx="92409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H atom </a:t>
            </a:r>
          </a:p>
        </p:txBody>
      </p:sp>
      <p:sp>
        <p:nvSpPr>
          <p:cNvPr id="14" name="TextBox 13">
            <a:extLst>
              <a:ext uri="{FF2B5EF4-FFF2-40B4-BE49-F238E27FC236}">
                <a16:creationId xmlns:a16="http://schemas.microsoft.com/office/drawing/2014/main" id="{FD3EDC74-847A-40BB-882E-2F5AEAEB7009}"/>
              </a:ext>
            </a:extLst>
          </p:cNvPr>
          <p:cNvSpPr txBox="1"/>
          <p:nvPr/>
        </p:nvSpPr>
        <p:spPr>
          <a:xfrm>
            <a:off x="6571114" y="1778799"/>
            <a:ext cx="932115"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 atom </a:t>
            </a:r>
          </a:p>
        </p:txBody>
      </p:sp>
      <p:grpSp>
        <p:nvGrpSpPr>
          <p:cNvPr id="17" name="Group 16">
            <a:extLst>
              <a:ext uri="{FF2B5EF4-FFF2-40B4-BE49-F238E27FC236}">
                <a16:creationId xmlns:a16="http://schemas.microsoft.com/office/drawing/2014/main" id="{64CD6D15-E1BF-47A4-A974-C631DE8E09F5}"/>
              </a:ext>
            </a:extLst>
          </p:cNvPr>
          <p:cNvGrpSpPr/>
          <p:nvPr/>
        </p:nvGrpSpPr>
        <p:grpSpPr>
          <a:xfrm>
            <a:off x="6499105" y="2035215"/>
            <a:ext cx="892446" cy="830997"/>
            <a:chOff x="3041816" y="1963541"/>
            <a:chExt cx="892446" cy="830997"/>
          </a:xfrm>
        </p:grpSpPr>
        <p:sp>
          <p:nvSpPr>
            <p:cNvPr id="11" name="Rectangle: Rounded Corners 10">
              <a:extLst>
                <a:ext uri="{FF2B5EF4-FFF2-40B4-BE49-F238E27FC236}">
                  <a16:creationId xmlns:a16="http://schemas.microsoft.com/office/drawing/2014/main" id="{02BCEA2B-8986-4E84-A0B7-AEF3C8806A7D}"/>
                </a:ext>
              </a:extLst>
            </p:cNvPr>
            <p:cNvSpPr/>
            <p:nvPr/>
          </p:nvSpPr>
          <p:spPr>
            <a:xfrm>
              <a:off x="3144934" y="2001435"/>
              <a:ext cx="720080" cy="720080"/>
            </a:xfrm>
            <a:prstGeom prst="roundRect">
              <a:avLst/>
            </a:pr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tx1"/>
                  </a:solidFill>
                </a:ln>
                <a:solidFill>
                  <a:srgbClr val="FF0000"/>
                </a:solidFill>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428F2763-9953-4361-B82B-483B1436D4A9}"/>
                </a:ext>
              </a:extLst>
            </p:cNvPr>
            <p:cNvSpPr txBox="1"/>
            <p:nvPr/>
          </p:nvSpPr>
          <p:spPr>
            <a:xfrm>
              <a:off x="3041816" y="1963541"/>
              <a:ext cx="892446" cy="830997"/>
            </a:xfrm>
            <a:prstGeom prst="rect">
              <a:avLst/>
            </a:prstGeom>
            <a:noFill/>
          </p:spPr>
          <p:txBody>
            <a:bodyPr wrap="square">
              <a:spAutoFit/>
            </a:bodyPr>
            <a:lstStyle/>
            <a:p>
              <a:pPr algn="ctr"/>
              <a:r>
                <a:rPr lang="en-GB" sz="1400" dirty="0">
                  <a:latin typeface="Calibri" panose="020F0502020204030204" pitchFamily="34" charset="0"/>
                  <a:cs typeface="Calibri" panose="020F0502020204030204" pitchFamily="34" charset="0"/>
                </a:rPr>
                <a:t>8</a:t>
              </a:r>
            </a:p>
            <a:p>
              <a:pPr algn="ctr"/>
              <a:r>
                <a:rPr lang="en-GB" b="1" dirty="0">
                  <a:solidFill>
                    <a:srgbClr val="FF0000"/>
                  </a:solidFill>
                  <a:latin typeface="Calibri" panose="020F0502020204030204" pitchFamily="34" charset="0"/>
                  <a:cs typeface="Calibri" panose="020F0502020204030204" pitchFamily="34" charset="0"/>
                </a:rPr>
                <a:t>O</a:t>
              </a:r>
            </a:p>
            <a:p>
              <a:pPr algn="ctr"/>
              <a:r>
                <a:rPr lang="en-GB" sz="1400" dirty="0">
                  <a:latin typeface="Calibri" panose="020F0502020204030204" pitchFamily="34" charset="0"/>
                  <a:cs typeface="Calibri" panose="020F0502020204030204" pitchFamily="34" charset="0"/>
                </a:rPr>
                <a:t>15.999</a:t>
              </a:r>
            </a:p>
          </p:txBody>
        </p:sp>
      </p:grpSp>
      <p:sp>
        <p:nvSpPr>
          <p:cNvPr id="18" name="TextBox 17">
            <a:extLst>
              <a:ext uri="{FF2B5EF4-FFF2-40B4-BE49-F238E27FC236}">
                <a16:creationId xmlns:a16="http://schemas.microsoft.com/office/drawing/2014/main" id="{D7781516-C8C7-4F96-9F5E-9CF9AA03183D}"/>
              </a:ext>
            </a:extLst>
          </p:cNvPr>
          <p:cNvSpPr txBox="1"/>
          <p:nvPr/>
        </p:nvSpPr>
        <p:spPr>
          <a:xfrm>
            <a:off x="4861111" y="2077802"/>
            <a:ext cx="1276119" cy="338554"/>
          </a:xfrm>
          <a:prstGeom prst="rect">
            <a:avLst/>
          </a:prstGeom>
          <a:noFill/>
          <a:ln>
            <a:solidFill>
              <a:schemeClr val="tx1"/>
            </a:solidFill>
          </a:ln>
        </p:spPr>
        <p:txBody>
          <a:bodyPr wrap="none" rtlCol="0">
            <a:spAutoFit/>
          </a:bodyPr>
          <a:lstStyle/>
          <a:p>
            <a:r>
              <a:rPr lang="en-GB" sz="1600" dirty="0">
                <a:latin typeface="Calibri" panose="020F0502020204030204" pitchFamily="34" charset="0"/>
                <a:cs typeface="Calibri" panose="020F0502020204030204" pitchFamily="34" charset="0"/>
              </a:rPr>
              <a:t>relative mass</a:t>
            </a:r>
          </a:p>
        </p:txBody>
      </p:sp>
      <p:cxnSp>
        <p:nvCxnSpPr>
          <p:cNvPr id="20" name="Straight Arrow Connector 19">
            <a:extLst>
              <a:ext uri="{FF2B5EF4-FFF2-40B4-BE49-F238E27FC236}">
                <a16:creationId xmlns:a16="http://schemas.microsoft.com/office/drawing/2014/main" id="{33A11348-1C71-42A5-83C0-4B74993EE7D7}"/>
              </a:ext>
            </a:extLst>
          </p:cNvPr>
          <p:cNvCxnSpPr>
            <a:cxnSpLocks/>
            <a:stCxn id="18" idx="1"/>
          </p:cNvCxnSpPr>
          <p:nvPr/>
        </p:nvCxnSpPr>
        <p:spPr>
          <a:xfrm flipH="1">
            <a:off x="4194850" y="2247080"/>
            <a:ext cx="666261" cy="384875"/>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7C14A4A-2E2C-4BAC-BFA9-A3514988E658}"/>
              </a:ext>
            </a:extLst>
          </p:cNvPr>
          <p:cNvCxnSpPr>
            <a:cxnSpLocks/>
            <a:stCxn id="18" idx="3"/>
          </p:cNvCxnSpPr>
          <p:nvPr/>
        </p:nvCxnSpPr>
        <p:spPr>
          <a:xfrm>
            <a:off x="6137229" y="2247080"/>
            <a:ext cx="551014" cy="384875"/>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3073DAB-09C9-47EC-BB23-B2E26D4C9067}"/>
              </a:ext>
            </a:extLst>
          </p:cNvPr>
          <p:cNvSpPr txBox="1"/>
          <p:nvPr/>
        </p:nvSpPr>
        <p:spPr>
          <a:xfrm>
            <a:off x="1785482" y="3047428"/>
            <a:ext cx="3489353" cy="1015663"/>
          </a:xfrm>
          <a:prstGeom prst="rect">
            <a:avLst/>
          </a:prstGeom>
          <a:noFill/>
          <a:ln w="12700">
            <a:solidFill>
              <a:srgbClr val="00B050"/>
            </a:solidFill>
          </a:ln>
        </p:spPr>
        <p:txBody>
          <a:bodyPr wrap="none" rtlCol="0">
            <a:spAutoFit/>
          </a:bodyPr>
          <a:lstStyle/>
          <a:p>
            <a:r>
              <a:rPr lang="en-GB" sz="2000" dirty="0">
                <a:latin typeface="Calibri" panose="020F0502020204030204" pitchFamily="34" charset="0"/>
                <a:cs typeface="Calibri" panose="020F0502020204030204" pitchFamily="34" charset="0"/>
              </a:rPr>
              <a:t>1 mole of H atoms weighs 1.0 g</a:t>
            </a:r>
          </a:p>
          <a:p>
            <a:r>
              <a:rPr lang="en-GB" sz="2000" dirty="0">
                <a:latin typeface="Calibri" panose="020F0502020204030204" pitchFamily="34" charset="0"/>
                <a:cs typeface="Calibri" panose="020F0502020204030204" pitchFamily="34" charset="0"/>
              </a:rPr>
              <a:t>Molar mass = 1.0 g/mol</a:t>
            </a:r>
          </a:p>
          <a:p>
            <a:r>
              <a:rPr lang="en-GB" sz="2000" dirty="0">
                <a:latin typeface="Calibri" panose="020F0502020204030204" pitchFamily="34" charset="0"/>
                <a:cs typeface="Calibri" panose="020F0502020204030204" pitchFamily="34" charset="0"/>
              </a:rPr>
              <a:t>6.02 </a:t>
            </a:r>
            <a:r>
              <a:rPr lang="en-GB" sz="2000" dirty="0">
                <a:latin typeface="Calibri" panose="020F0502020204030204" pitchFamily="34" charset="0"/>
                <a:cs typeface="Calibri" panose="020F0502020204030204" pitchFamily="34" charset="0"/>
                <a:sym typeface="Symbol" panose="05050102010706020507" pitchFamily="18" charset="2"/>
              </a:rPr>
              <a:t> 10</a:t>
            </a:r>
            <a:r>
              <a:rPr lang="en-GB" sz="2000" baseline="30000" dirty="0">
                <a:latin typeface="Calibri" panose="020F0502020204030204" pitchFamily="34" charset="0"/>
                <a:cs typeface="Calibri" panose="020F0502020204030204" pitchFamily="34" charset="0"/>
                <a:sym typeface="Symbol" panose="05050102010706020507" pitchFamily="18" charset="2"/>
              </a:rPr>
              <a:t>23</a:t>
            </a:r>
            <a:r>
              <a:rPr lang="en-GB" sz="2000" dirty="0">
                <a:latin typeface="Calibri" panose="020F0502020204030204" pitchFamily="34" charset="0"/>
                <a:cs typeface="Calibri" panose="020F0502020204030204" pitchFamily="34" charset="0"/>
                <a:sym typeface="Symbol" panose="05050102010706020507" pitchFamily="18" charset="2"/>
              </a:rPr>
              <a:t> H atoms weigh 1.0 g</a:t>
            </a:r>
            <a:endParaRPr lang="en-GB" sz="2000" dirty="0">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A79A490C-5651-4D91-96C7-8753784E334D}"/>
              </a:ext>
            </a:extLst>
          </p:cNvPr>
          <p:cNvSpPr txBox="1"/>
          <p:nvPr/>
        </p:nvSpPr>
        <p:spPr>
          <a:xfrm>
            <a:off x="6289316" y="3005054"/>
            <a:ext cx="3628814" cy="1015663"/>
          </a:xfrm>
          <a:prstGeom prst="rect">
            <a:avLst/>
          </a:prstGeom>
          <a:noFill/>
          <a:ln w="12700">
            <a:solidFill>
              <a:srgbClr val="00B0F0"/>
            </a:solidFill>
          </a:ln>
        </p:spPr>
        <p:txBody>
          <a:bodyPr wrap="none" rtlCol="0">
            <a:spAutoFit/>
          </a:bodyPr>
          <a:lstStyle/>
          <a:p>
            <a:r>
              <a:rPr lang="en-GB" sz="2000" dirty="0">
                <a:latin typeface="Calibri" panose="020F0502020204030204" pitchFamily="34" charset="0"/>
                <a:cs typeface="Calibri" panose="020F0502020204030204" pitchFamily="34" charset="0"/>
              </a:rPr>
              <a:t>1 mole of O atoms weighs 16.0 g</a:t>
            </a:r>
          </a:p>
          <a:p>
            <a:r>
              <a:rPr lang="en-GB" sz="2000" dirty="0">
                <a:latin typeface="Calibri" panose="020F0502020204030204" pitchFamily="34" charset="0"/>
                <a:cs typeface="Calibri" panose="020F0502020204030204" pitchFamily="34" charset="0"/>
              </a:rPr>
              <a:t>Molar mass = 16.0 g/mol</a:t>
            </a:r>
          </a:p>
          <a:p>
            <a:r>
              <a:rPr lang="en-GB" sz="2000" dirty="0">
                <a:latin typeface="Calibri" panose="020F0502020204030204" pitchFamily="34" charset="0"/>
                <a:cs typeface="Calibri" panose="020F0502020204030204" pitchFamily="34" charset="0"/>
              </a:rPr>
              <a:t>6.02 </a:t>
            </a:r>
            <a:r>
              <a:rPr lang="en-GB" sz="2000" dirty="0">
                <a:latin typeface="Calibri" panose="020F0502020204030204" pitchFamily="34" charset="0"/>
                <a:cs typeface="Calibri" panose="020F0502020204030204" pitchFamily="34" charset="0"/>
                <a:sym typeface="Symbol" panose="05050102010706020507" pitchFamily="18" charset="2"/>
              </a:rPr>
              <a:t> 10</a:t>
            </a:r>
            <a:r>
              <a:rPr lang="en-GB" sz="2000" baseline="30000" dirty="0">
                <a:latin typeface="Calibri" panose="020F0502020204030204" pitchFamily="34" charset="0"/>
                <a:cs typeface="Calibri" panose="020F0502020204030204" pitchFamily="34" charset="0"/>
                <a:sym typeface="Symbol" panose="05050102010706020507" pitchFamily="18" charset="2"/>
              </a:rPr>
              <a:t>23</a:t>
            </a:r>
            <a:r>
              <a:rPr lang="en-GB" sz="2000" dirty="0">
                <a:latin typeface="Calibri" panose="020F0502020204030204" pitchFamily="34" charset="0"/>
                <a:cs typeface="Calibri" panose="020F0502020204030204" pitchFamily="34" charset="0"/>
                <a:sym typeface="Symbol" panose="05050102010706020507" pitchFamily="18" charset="2"/>
              </a:rPr>
              <a:t> O atoms weigh 16.0 g</a:t>
            </a:r>
            <a:endParaRPr lang="en-GB" sz="2000" dirty="0">
              <a:latin typeface="Calibri" panose="020F0502020204030204" pitchFamily="34" charset="0"/>
              <a:cs typeface="Calibri" panose="020F0502020204030204" pitchFamily="34" charset="0"/>
            </a:endParaRPr>
          </a:p>
        </p:txBody>
      </p:sp>
      <p:sp>
        <p:nvSpPr>
          <p:cNvPr id="29" name="TextBox 28">
            <a:extLst>
              <a:ext uri="{FF2B5EF4-FFF2-40B4-BE49-F238E27FC236}">
                <a16:creationId xmlns:a16="http://schemas.microsoft.com/office/drawing/2014/main" id="{FA6AF26D-53C6-4AB9-84AB-0181079CEC5A}"/>
              </a:ext>
            </a:extLst>
          </p:cNvPr>
          <p:cNvSpPr txBox="1"/>
          <p:nvPr/>
        </p:nvSpPr>
        <p:spPr>
          <a:xfrm>
            <a:off x="3615535" y="4210813"/>
            <a:ext cx="1983235" cy="461665"/>
          </a:xfrm>
          <a:prstGeom prst="rect">
            <a:avLst/>
          </a:prstGeom>
          <a:noFill/>
        </p:spPr>
        <p:txBody>
          <a:bodyPr wrap="none" rtlCol="0">
            <a:spAutoFit/>
          </a:bodyPr>
          <a:lstStyle/>
          <a:p>
            <a:r>
              <a:rPr lang="en-GB" sz="2400" dirty="0">
                <a:solidFill>
                  <a:srgbClr val="0000FF"/>
                </a:solidFill>
                <a:latin typeface="Calibri" panose="020F0502020204030204" pitchFamily="34" charset="0"/>
                <a:cs typeface="Calibri" panose="020F0502020204030204" pitchFamily="34" charset="0"/>
              </a:rPr>
              <a:t>H</a:t>
            </a:r>
            <a:r>
              <a:rPr lang="en-GB" sz="2400" baseline="-25000" dirty="0">
                <a:solidFill>
                  <a:srgbClr val="0000FF"/>
                </a:solidFill>
                <a:latin typeface="Calibri" panose="020F0502020204030204" pitchFamily="34" charset="0"/>
                <a:cs typeface="Calibri" panose="020F0502020204030204" pitchFamily="34" charset="0"/>
              </a:rPr>
              <a:t>2</a:t>
            </a:r>
            <a:r>
              <a:rPr lang="en-GB" sz="2400" dirty="0">
                <a:solidFill>
                  <a:srgbClr val="0000FF"/>
                </a:solidFill>
                <a:latin typeface="Calibri" panose="020F0502020204030204" pitchFamily="34" charset="0"/>
                <a:cs typeface="Calibri" panose="020F0502020204030204" pitchFamily="34" charset="0"/>
              </a:rPr>
              <a:t>O molecule:</a:t>
            </a:r>
          </a:p>
        </p:txBody>
      </p:sp>
      <p:sp>
        <p:nvSpPr>
          <p:cNvPr id="30" name="TextBox 29">
            <a:extLst>
              <a:ext uri="{FF2B5EF4-FFF2-40B4-BE49-F238E27FC236}">
                <a16:creationId xmlns:a16="http://schemas.microsoft.com/office/drawing/2014/main" id="{37C128A4-0A83-4253-857A-DA9EEA2DC21A}"/>
              </a:ext>
            </a:extLst>
          </p:cNvPr>
          <p:cNvSpPr txBox="1"/>
          <p:nvPr/>
        </p:nvSpPr>
        <p:spPr>
          <a:xfrm>
            <a:off x="5808426" y="4226048"/>
            <a:ext cx="3166251" cy="461665"/>
          </a:xfrm>
          <a:prstGeom prst="rect">
            <a:avLst/>
          </a:prstGeom>
          <a:noFill/>
        </p:spPr>
        <p:txBody>
          <a:bodyPr wrap="none" rtlCol="0">
            <a:spAutoFit/>
          </a:bodyPr>
          <a:lstStyle/>
          <a:p>
            <a:r>
              <a:rPr lang="en-GB" sz="2400" dirty="0">
                <a:solidFill>
                  <a:srgbClr val="FF0000"/>
                </a:solidFill>
                <a:latin typeface="Calibri" panose="020F0502020204030204" pitchFamily="34" charset="0"/>
                <a:cs typeface="Calibri" panose="020F0502020204030204" pitchFamily="34" charset="0"/>
              </a:rPr>
              <a:t>2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1.0 </a:t>
            </a:r>
            <a:r>
              <a:rPr lang="en-GB" sz="2400" dirty="0">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1  16.0 </a:t>
            </a:r>
            <a:r>
              <a:rPr lang="en-GB" sz="2400" dirty="0">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18.0</a:t>
            </a:r>
            <a:endParaRPr lang="en-GB" sz="2400" dirty="0">
              <a:solidFill>
                <a:srgbClr val="0000FF"/>
              </a:solidFill>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57432FF8-0359-4EDB-93F6-3314459B6DB3}"/>
              </a:ext>
            </a:extLst>
          </p:cNvPr>
          <p:cNvSpPr txBox="1"/>
          <p:nvPr/>
        </p:nvSpPr>
        <p:spPr>
          <a:xfrm>
            <a:off x="3992571" y="4827362"/>
            <a:ext cx="4289316" cy="1257717"/>
          </a:xfrm>
          <a:prstGeom prst="rect">
            <a:avLst/>
          </a:prstGeom>
          <a:noFill/>
        </p:spPr>
        <p:txBody>
          <a:bodyPr wrap="none" rtlCol="0">
            <a:spAutoFit/>
          </a:bodyPr>
          <a:lstStyle/>
          <a:p>
            <a:pPr>
              <a:lnSpc>
                <a:spcPct val="130000"/>
              </a:lnSpc>
            </a:pPr>
            <a:r>
              <a:rPr lang="en-GB" sz="2000" dirty="0">
                <a:latin typeface="Calibri" panose="020F0502020204030204" pitchFamily="34" charset="0"/>
                <a:cs typeface="Calibri" panose="020F0502020204030204" pitchFamily="34" charset="0"/>
              </a:rPr>
              <a:t>molar mass of H</a:t>
            </a:r>
            <a:r>
              <a:rPr lang="en-GB" sz="2000" baseline="-25000" dirty="0">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O = 18.0 g/mol</a:t>
            </a:r>
          </a:p>
          <a:p>
            <a:pPr>
              <a:lnSpc>
                <a:spcPct val="130000"/>
              </a:lnSpc>
            </a:pPr>
            <a:r>
              <a:rPr lang="en-GB" sz="2000" dirty="0">
                <a:latin typeface="Calibri" panose="020F0502020204030204" pitchFamily="34" charset="0"/>
                <a:cs typeface="Calibri" panose="020F0502020204030204" pitchFamily="34" charset="0"/>
              </a:rPr>
              <a:t>1 mole of H</a:t>
            </a:r>
            <a:r>
              <a:rPr lang="en-GB" sz="2000" baseline="-25000" dirty="0">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O weighs 18.0 g</a:t>
            </a:r>
          </a:p>
          <a:p>
            <a:pPr>
              <a:lnSpc>
                <a:spcPct val="130000"/>
              </a:lnSpc>
            </a:pPr>
            <a:r>
              <a:rPr lang="en-GB" sz="2000" dirty="0">
                <a:latin typeface="Calibri" panose="020F0502020204030204" pitchFamily="34" charset="0"/>
                <a:cs typeface="Calibri" panose="020F0502020204030204" pitchFamily="34" charset="0"/>
              </a:rPr>
              <a:t>6.02 </a:t>
            </a:r>
            <a:r>
              <a:rPr lang="en-GB" sz="2000" dirty="0">
                <a:latin typeface="Calibri" panose="020F0502020204030204" pitchFamily="34" charset="0"/>
                <a:cs typeface="Calibri" panose="020F0502020204030204" pitchFamily="34" charset="0"/>
                <a:sym typeface="Symbol" panose="05050102010706020507" pitchFamily="18" charset="2"/>
              </a:rPr>
              <a:t> 10</a:t>
            </a:r>
            <a:r>
              <a:rPr lang="en-GB" sz="2000" baseline="30000" dirty="0">
                <a:latin typeface="Calibri" panose="020F0502020204030204" pitchFamily="34" charset="0"/>
                <a:cs typeface="Calibri" panose="020F0502020204030204" pitchFamily="34" charset="0"/>
                <a:sym typeface="Symbol" panose="05050102010706020507" pitchFamily="18" charset="2"/>
              </a:rPr>
              <a:t>23</a:t>
            </a:r>
            <a:r>
              <a:rPr lang="en-GB" sz="2000" dirty="0">
                <a:latin typeface="Calibri" panose="020F0502020204030204" pitchFamily="34" charset="0"/>
                <a:cs typeface="Calibri" panose="020F0502020204030204" pitchFamily="34" charset="0"/>
                <a:sym typeface="Symbol" panose="05050102010706020507" pitchFamily="18" charset="2"/>
              </a:rPr>
              <a:t> H</a:t>
            </a:r>
            <a:r>
              <a:rPr lang="en-GB" sz="2000" baseline="-25000" dirty="0">
                <a:latin typeface="Calibri" panose="020F0502020204030204" pitchFamily="34" charset="0"/>
                <a:cs typeface="Calibri" panose="020F0502020204030204" pitchFamily="34" charset="0"/>
                <a:sym typeface="Symbol" panose="05050102010706020507" pitchFamily="18" charset="2"/>
              </a:rPr>
              <a:t>2</a:t>
            </a:r>
            <a:r>
              <a:rPr lang="en-GB" sz="2000" dirty="0">
                <a:latin typeface="Calibri" panose="020F0502020204030204" pitchFamily="34" charset="0"/>
                <a:cs typeface="Calibri" panose="020F0502020204030204" pitchFamily="34" charset="0"/>
                <a:sym typeface="Symbol" panose="05050102010706020507" pitchFamily="18" charset="2"/>
              </a:rPr>
              <a:t>O molecules weigh 18.0 g</a:t>
            </a:r>
            <a:endParaRPr lang="en-GB" sz="2000" dirty="0">
              <a:latin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79E28B02-AB49-49BB-9A9F-E7E91C12A310}"/>
              </a:ext>
            </a:extLst>
          </p:cNvPr>
          <p:cNvSpPr txBox="1"/>
          <p:nvPr/>
        </p:nvSpPr>
        <p:spPr>
          <a:xfrm>
            <a:off x="1785482" y="545468"/>
            <a:ext cx="8157825" cy="707886"/>
          </a:xfrm>
          <a:prstGeom prst="rect">
            <a:avLst/>
          </a:prstGeom>
          <a:noFill/>
        </p:spPr>
        <p:txBody>
          <a:bodyPr wrap="square">
            <a:spAutoFit/>
          </a:bodyPr>
          <a:lstStyle/>
          <a:p>
            <a:r>
              <a:rPr lang="en-GB" sz="2000" b="1" dirty="0">
                <a:solidFill>
                  <a:srgbClr val="FF0000"/>
                </a:solidFill>
                <a:latin typeface="Calibri" panose="020F0502020204030204" pitchFamily="34" charset="0"/>
                <a:cs typeface="Calibri" panose="020F0502020204030204" pitchFamily="34" charset="0"/>
              </a:rPr>
              <a:t>molar mass (MM)</a:t>
            </a:r>
            <a:r>
              <a:rPr lang="en-GB" sz="2000" dirty="0">
                <a:solidFill>
                  <a:srgbClr val="202124"/>
                </a:solidFill>
                <a:latin typeface="Calibri" panose="020F0502020204030204" pitchFamily="34" charset="0"/>
                <a:cs typeface="Calibri" panose="020F0502020204030204" pitchFamily="34" charset="0"/>
              </a:rPr>
              <a:t> – (molecular weight) mass of 1 mole of a substance in g/mol calculated as a sum of all individual masses of the elements it contains </a:t>
            </a:r>
            <a:endParaRPr lang="en-GB" sz="2000" dirty="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469EEAC1-CCDB-403A-91DF-9C7FD71369A6}"/>
              </a:ext>
            </a:extLst>
          </p:cNvPr>
          <p:cNvSpPr txBox="1"/>
          <p:nvPr/>
        </p:nvSpPr>
        <p:spPr>
          <a:xfrm>
            <a:off x="9192345" y="4314582"/>
            <a:ext cx="1276119" cy="338554"/>
          </a:xfrm>
          <a:prstGeom prst="rect">
            <a:avLst/>
          </a:prstGeom>
          <a:noFill/>
          <a:ln>
            <a:solidFill>
              <a:schemeClr val="tx1"/>
            </a:solidFill>
          </a:ln>
        </p:spPr>
        <p:txBody>
          <a:bodyPr wrap="none" rtlCol="0">
            <a:spAutoFit/>
          </a:bodyPr>
          <a:lstStyle/>
          <a:p>
            <a:r>
              <a:rPr lang="en-GB" sz="1600" dirty="0">
                <a:latin typeface="Calibri" panose="020F0502020204030204" pitchFamily="34" charset="0"/>
                <a:cs typeface="Calibri" panose="020F0502020204030204" pitchFamily="34" charset="0"/>
              </a:rPr>
              <a:t>relative mass</a:t>
            </a:r>
          </a:p>
        </p:txBody>
      </p:sp>
    </p:spTree>
    <p:extLst>
      <p:ext uri="{BB962C8B-B14F-4D97-AF65-F5344CB8AC3E}">
        <p14:creationId xmlns:p14="http://schemas.microsoft.com/office/powerpoint/2010/main" val="2055791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29" grpId="0"/>
      <p:bldP spid="30" grpId="0"/>
      <p:bldP spid="3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FBB6005-B78A-4064-8D5A-7CDEDEE628CD}"/>
              </a:ext>
            </a:extLst>
          </p:cNvPr>
          <p:cNvSpPr txBox="1"/>
          <p:nvPr/>
        </p:nvSpPr>
        <p:spPr>
          <a:xfrm>
            <a:off x="1490904" y="17924"/>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MASS TO MOLES</a:t>
            </a:r>
            <a:endParaRPr lang="en-GB" sz="28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B661FEB7-280B-40D1-9D88-3878DE700178}"/>
              </a:ext>
            </a:extLst>
          </p:cNvPr>
          <p:cNvSpPr txBox="1"/>
          <p:nvPr/>
        </p:nvSpPr>
        <p:spPr>
          <a:xfrm>
            <a:off x="2164048" y="3150740"/>
            <a:ext cx="5802358" cy="430887"/>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4 moles of water weigh 4 x 18.0 = 72.0 g of water</a:t>
            </a:r>
          </a:p>
        </p:txBody>
      </p:sp>
      <p:sp>
        <p:nvSpPr>
          <p:cNvPr id="12" name="TextBox 11">
            <a:extLst>
              <a:ext uri="{FF2B5EF4-FFF2-40B4-BE49-F238E27FC236}">
                <a16:creationId xmlns:a16="http://schemas.microsoft.com/office/drawing/2014/main" id="{108FBFE4-19FA-414A-843F-47372F0056F9}"/>
              </a:ext>
            </a:extLst>
          </p:cNvPr>
          <p:cNvSpPr txBox="1"/>
          <p:nvPr/>
        </p:nvSpPr>
        <p:spPr>
          <a:xfrm>
            <a:off x="4490070" y="3728420"/>
            <a:ext cx="5934317" cy="430887"/>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	45.0 g / (18.0 g/mol)  = 2.5 moles of water</a:t>
            </a:r>
          </a:p>
        </p:txBody>
      </p:sp>
      <p:sp>
        <p:nvSpPr>
          <p:cNvPr id="4" name="TextBox 3">
            <a:extLst>
              <a:ext uri="{FF2B5EF4-FFF2-40B4-BE49-F238E27FC236}">
                <a16:creationId xmlns:a16="http://schemas.microsoft.com/office/drawing/2014/main" id="{EB115E5A-2323-4432-AC3C-4881C82DF5E5}"/>
              </a:ext>
            </a:extLst>
          </p:cNvPr>
          <p:cNvSpPr txBox="1"/>
          <p:nvPr/>
        </p:nvSpPr>
        <p:spPr>
          <a:xfrm>
            <a:off x="4007768" y="4525473"/>
            <a:ext cx="3807132" cy="461665"/>
          </a:xfrm>
          <a:prstGeom prst="rect">
            <a:avLst/>
          </a:prstGeom>
          <a:noFill/>
          <a:ln w="12700">
            <a:solidFill>
              <a:schemeClr val="accent6">
                <a:lumMod val="60000"/>
                <a:lumOff val="40000"/>
              </a:schemeClr>
            </a:solidFill>
          </a:ln>
        </p:spPr>
        <p:txBody>
          <a:bodyPr wrap="none" rtlCol="0">
            <a:spAutoFit/>
          </a:bodyPr>
          <a:lstStyle/>
          <a:p>
            <a:r>
              <a:rPr lang="en-GB" sz="2400" b="1" dirty="0">
                <a:solidFill>
                  <a:srgbClr val="7030A0"/>
                </a:solidFill>
                <a:latin typeface="Calibri" panose="020F0502020204030204" pitchFamily="34" charset="0"/>
                <a:cs typeface="Calibri" panose="020F0502020204030204" pitchFamily="34" charset="0"/>
              </a:rPr>
              <a:t>grams = moles × Molar Mass</a:t>
            </a:r>
          </a:p>
        </p:txBody>
      </p:sp>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FDA1FE63-342C-4519-BFEF-C2CBA3060AFD}"/>
                  </a:ext>
                </a:extLst>
              </p:cNvPr>
              <p:cNvSpPr txBox="1"/>
              <p:nvPr/>
            </p:nvSpPr>
            <p:spPr>
              <a:xfrm>
                <a:off x="4876724" y="5451942"/>
                <a:ext cx="2180405" cy="461665"/>
              </a:xfrm>
              <a:prstGeom prst="rect">
                <a:avLst/>
              </a:prstGeom>
              <a:noFill/>
              <a:ln w="19050">
                <a:solidFill>
                  <a:schemeClr val="accent6">
                    <a:lumMod val="60000"/>
                    <a:lumOff val="40000"/>
                  </a:schemeClr>
                </a:solidFill>
              </a:ln>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b="1" i="1">
                          <a:solidFill>
                            <a:srgbClr val="7030A0"/>
                          </a:solidFill>
                          <a:latin typeface="Cambria Math" panose="02040503050406030204" pitchFamily="18" charset="0"/>
                        </a:rPr>
                        <m:t>𝒈</m:t>
                      </m:r>
                      <m:r>
                        <a:rPr lang="en-GB" sz="2400" b="1" i="1">
                          <a:solidFill>
                            <a:srgbClr val="7030A0"/>
                          </a:solidFill>
                          <a:latin typeface="Cambria Math" panose="02040503050406030204" pitchFamily="18" charset="0"/>
                        </a:rPr>
                        <m:t>=</m:t>
                      </m:r>
                      <m:r>
                        <a:rPr lang="en-GB" sz="2400" b="1" i="1">
                          <a:solidFill>
                            <a:srgbClr val="7030A0"/>
                          </a:solidFill>
                          <a:latin typeface="Cambria Math" panose="02040503050406030204" pitchFamily="18" charset="0"/>
                        </a:rPr>
                        <m:t>𝒏</m:t>
                      </m:r>
                      <m:r>
                        <a:rPr lang="en-GB" sz="2400" b="1" i="1">
                          <a:solidFill>
                            <a:srgbClr val="7030A0"/>
                          </a:solidFill>
                          <a:latin typeface="Cambria Math" panose="02040503050406030204" pitchFamily="18" charset="0"/>
                        </a:rPr>
                        <m:t> × </m:t>
                      </m:r>
                      <m:r>
                        <a:rPr lang="en-GB" sz="2400" b="1" i="1">
                          <a:solidFill>
                            <a:srgbClr val="7030A0"/>
                          </a:solidFill>
                          <a:latin typeface="Cambria Math" panose="02040503050406030204" pitchFamily="18" charset="0"/>
                        </a:rPr>
                        <m:t>𝑴𝑴</m:t>
                      </m:r>
                      <m:r>
                        <a:rPr lang="en-GB" sz="2400" b="1" i="1">
                          <a:solidFill>
                            <a:srgbClr val="7030A0"/>
                          </a:solidFill>
                          <a:latin typeface="Cambria Math" panose="02040503050406030204" pitchFamily="18" charset="0"/>
                        </a:rPr>
                        <m:t> </m:t>
                      </m:r>
                    </m:oMath>
                  </m:oMathPara>
                </a14:m>
                <a:endParaRPr lang="en-GB" sz="2400" b="1" dirty="0">
                  <a:solidFill>
                    <a:srgbClr val="7030A0"/>
                  </a:solidFill>
                  <a:latin typeface="Calibri" panose="020F0502020204030204" pitchFamily="34" charset="0"/>
                  <a:cs typeface="Calibri" panose="020F0502020204030204" pitchFamily="34" charset="0"/>
                </a:endParaRPr>
              </a:p>
            </p:txBody>
          </p:sp>
        </mc:Choice>
        <mc:Fallback>
          <p:sp>
            <p:nvSpPr>
              <p:cNvPr id="14" name="TextBox 13">
                <a:extLst>
                  <a:ext uri="{FF2B5EF4-FFF2-40B4-BE49-F238E27FC236}">
                    <a16:creationId xmlns:a16="http://schemas.microsoft.com/office/drawing/2014/main" id="{FDA1FE63-342C-4519-BFEF-C2CBA3060AFD}"/>
                  </a:ext>
                </a:extLst>
              </p:cNvPr>
              <p:cNvSpPr txBox="1">
                <a:spLocks noRot="1" noChangeAspect="1" noMove="1" noResize="1" noEditPoints="1" noAdjustHandles="1" noChangeArrowheads="1" noChangeShapeType="1" noTextEdit="1"/>
              </p:cNvSpPr>
              <p:nvPr/>
            </p:nvSpPr>
            <p:spPr>
              <a:xfrm>
                <a:off x="4876724" y="5451942"/>
                <a:ext cx="2180405" cy="461665"/>
              </a:xfrm>
              <a:prstGeom prst="rect">
                <a:avLst/>
              </a:prstGeom>
              <a:blipFill>
                <a:blip r:embed="rId3"/>
                <a:stretch>
                  <a:fillRect b="-7595"/>
                </a:stretch>
              </a:blipFill>
              <a:ln w="19050">
                <a:solidFill>
                  <a:schemeClr val="accent6">
                    <a:lumMod val="60000"/>
                    <a:lumOff val="40000"/>
                  </a:schemeClr>
                </a:solidFill>
              </a:ln>
            </p:spPr>
            <p:txBody>
              <a:bodyPr/>
              <a:lstStyle/>
              <a:p>
                <a:r>
                  <a:rPr lang="en-GB">
                    <a:noFill/>
                  </a:rPr>
                  <a:t> </a:t>
                </a:r>
              </a:p>
            </p:txBody>
          </p:sp>
        </mc:Fallback>
      </mc:AlternateContent>
      <p:sp>
        <p:nvSpPr>
          <p:cNvPr id="18" name="TextBox 17">
            <a:extLst>
              <a:ext uri="{FF2B5EF4-FFF2-40B4-BE49-F238E27FC236}">
                <a16:creationId xmlns:a16="http://schemas.microsoft.com/office/drawing/2014/main" id="{0B228CEF-356F-46E9-B11F-5D28A898D66E}"/>
              </a:ext>
            </a:extLst>
          </p:cNvPr>
          <p:cNvSpPr txBox="1"/>
          <p:nvPr/>
        </p:nvSpPr>
        <p:spPr>
          <a:xfrm>
            <a:off x="2177655" y="2453685"/>
            <a:ext cx="4665518" cy="769441"/>
          </a:xfrm>
          <a:prstGeom prst="rect">
            <a:avLst/>
          </a:prstGeom>
          <a:noFill/>
        </p:spPr>
        <p:txBody>
          <a:bodyPr wrap="square">
            <a:spAutoFit/>
          </a:bodyPr>
          <a:lstStyle/>
          <a:p>
            <a:br>
              <a:rPr lang="en-GB" sz="2200" dirty="0">
                <a:latin typeface="Calibri" panose="020F0502020204030204" pitchFamily="34" charset="0"/>
                <a:cs typeface="Calibri" panose="020F0502020204030204" pitchFamily="34" charset="0"/>
              </a:rPr>
            </a:br>
            <a:r>
              <a:rPr lang="en-GB" sz="2200" dirty="0">
                <a:latin typeface="Calibri" panose="020F0502020204030204" pitchFamily="34" charset="0"/>
                <a:cs typeface="Calibri" panose="020F0502020204030204" pitchFamily="34" charset="0"/>
              </a:rPr>
              <a:t>1 mole of water weighs 18.0 g</a:t>
            </a:r>
          </a:p>
        </p:txBody>
      </p:sp>
      <p:sp>
        <p:nvSpPr>
          <p:cNvPr id="20" name="TextBox 19">
            <a:extLst>
              <a:ext uri="{FF2B5EF4-FFF2-40B4-BE49-F238E27FC236}">
                <a16:creationId xmlns:a16="http://schemas.microsoft.com/office/drawing/2014/main" id="{BCA7A92D-00C2-4065-B533-8B2192001D73}"/>
              </a:ext>
            </a:extLst>
          </p:cNvPr>
          <p:cNvSpPr txBox="1"/>
          <p:nvPr/>
        </p:nvSpPr>
        <p:spPr>
          <a:xfrm>
            <a:off x="2279577" y="3716781"/>
            <a:ext cx="2896408" cy="430887"/>
          </a:xfrm>
          <a:prstGeom prst="rect">
            <a:avLst/>
          </a:prstGeom>
          <a:noFill/>
        </p:spPr>
        <p:txBody>
          <a:bodyPr wrap="square">
            <a:spAutoFit/>
          </a:bodyPr>
          <a:lstStyle/>
          <a:p>
            <a:r>
              <a:rPr lang="en-GB" sz="2200" dirty="0">
                <a:latin typeface="Calibri" panose="020F0502020204030204" pitchFamily="34" charset="0"/>
                <a:cs typeface="Calibri" panose="020F0502020204030204" pitchFamily="34" charset="0"/>
              </a:rPr>
              <a:t>45.0 g of water  ??? </a:t>
            </a:r>
            <a:endParaRPr lang="en-GB" sz="2200" dirty="0"/>
          </a:p>
        </p:txBody>
      </p:sp>
      <p:sp>
        <p:nvSpPr>
          <p:cNvPr id="17" name="TextBox 16">
            <a:extLst>
              <a:ext uri="{FF2B5EF4-FFF2-40B4-BE49-F238E27FC236}">
                <a16:creationId xmlns:a16="http://schemas.microsoft.com/office/drawing/2014/main" id="{3F3F01D8-77F9-4EB1-8C5F-AF585CDEE672}"/>
              </a:ext>
            </a:extLst>
          </p:cNvPr>
          <p:cNvSpPr txBox="1"/>
          <p:nvPr/>
        </p:nvSpPr>
        <p:spPr>
          <a:xfrm>
            <a:off x="1821809" y="647276"/>
            <a:ext cx="8382841" cy="1446550"/>
          </a:xfrm>
          <a:prstGeom prst="rect">
            <a:avLst/>
          </a:prstGeom>
          <a:noFill/>
        </p:spPr>
        <p:txBody>
          <a:bodyPr wrap="square">
            <a:spAutoFit/>
          </a:bodyPr>
          <a:lstStyle/>
          <a:p>
            <a:r>
              <a:rPr lang="en-US" sz="2200" dirty="0">
                <a:solidFill>
                  <a:srgbClr val="00B0F0"/>
                </a:solidFill>
                <a:latin typeface="Calibri" panose="020F0502020204030204" pitchFamily="34" charset="0"/>
                <a:cs typeface="Calibri" panose="020F0502020204030204" pitchFamily="34" charset="0"/>
              </a:rPr>
              <a:t>Once you know the molar mass of a compound, you can use that mass to determine the amount of moles in a gram amount of the substance or conversely, you can calculate the number of grams in a mole amount of the substance.</a:t>
            </a:r>
            <a:endParaRPr lang="en-GB" sz="2200" dirty="0">
              <a:solidFill>
                <a:srgbClr val="00B0F0"/>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6565F62A-C7D9-4A63-8717-EF0854A54544}"/>
              </a:ext>
            </a:extLst>
          </p:cNvPr>
          <p:cNvSpPr txBox="1"/>
          <p:nvPr/>
        </p:nvSpPr>
        <p:spPr>
          <a:xfrm>
            <a:off x="2130818" y="2339952"/>
            <a:ext cx="4622800" cy="430887"/>
          </a:xfrm>
          <a:prstGeom prst="rect">
            <a:avLst/>
          </a:prstGeom>
          <a:noFill/>
        </p:spPr>
        <p:txBody>
          <a:bodyPr wrap="square">
            <a:spAutoFit/>
          </a:bodyPr>
          <a:lstStyle/>
          <a:p>
            <a:r>
              <a:rPr lang="en-GB" sz="2200" dirty="0">
                <a:latin typeface="Calibri" panose="020F0502020204030204" pitchFamily="34" charset="0"/>
                <a:cs typeface="Calibri" panose="020F0502020204030204" pitchFamily="34" charset="0"/>
              </a:rPr>
              <a:t> </a:t>
            </a:r>
            <a:r>
              <a:rPr lang="en-GB" sz="2200" b="1" dirty="0">
                <a:latin typeface="Calibri" panose="020F0502020204030204" pitchFamily="34" charset="0"/>
                <a:cs typeface="Calibri" panose="020F0502020204030204" pitchFamily="34" charset="0"/>
              </a:rPr>
              <a:t>EXAMPLE:</a:t>
            </a:r>
            <a:endParaRPr lang="en-GB" sz="2200" b="1" dirty="0"/>
          </a:p>
        </p:txBody>
      </p:sp>
    </p:spTree>
    <p:extLst>
      <p:ext uri="{BB962C8B-B14F-4D97-AF65-F5344CB8AC3E}">
        <p14:creationId xmlns:p14="http://schemas.microsoft.com/office/powerpoint/2010/main" val="389385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4" grpId="0" animBg="1"/>
      <p:bldP spid="14" grpId="0" animBg="1"/>
      <p:bldP spid="18" grpId="0"/>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9882EE-6602-49FF-B297-C4EECD30EB7D}"/>
              </a:ext>
            </a:extLst>
          </p:cNvPr>
          <p:cNvSpPr txBox="1"/>
          <p:nvPr/>
        </p:nvSpPr>
        <p:spPr>
          <a:xfrm>
            <a:off x="1524000" y="17924"/>
            <a:ext cx="5076056"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COUNTING BY WEIGHING</a:t>
            </a:r>
            <a:endParaRPr lang="en-GB" sz="28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F6042576-FFD2-478E-ADA6-AEE3BDDBA7C1}"/>
              </a:ext>
            </a:extLst>
          </p:cNvPr>
          <p:cNvSpPr txBox="1"/>
          <p:nvPr/>
        </p:nvSpPr>
        <p:spPr>
          <a:xfrm>
            <a:off x="1553757" y="570612"/>
            <a:ext cx="6500626"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How many water molecules are in 36.0 g of water?</a:t>
            </a:r>
          </a:p>
        </p:txBody>
      </p:sp>
      <p:sp>
        <p:nvSpPr>
          <p:cNvPr id="10" name="TextBox 9">
            <a:extLst>
              <a:ext uri="{FF2B5EF4-FFF2-40B4-BE49-F238E27FC236}">
                <a16:creationId xmlns:a16="http://schemas.microsoft.com/office/drawing/2014/main" id="{9FFC20D1-264B-4DE5-BE29-F92B19C3DE98}"/>
              </a:ext>
            </a:extLst>
          </p:cNvPr>
          <p:cNvSpPr txBox="1"/>
          <p:nvPr/>
        </p:nvSpPr>
        <p:spPr>
          <a:xfrm>
            <a:off x="2003727" y="2197311"/>
            <a:ext cx="2366097" cy="830997"/>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g = 36.0 g</a:t>
            </a:r>
          </a:p>
          <a:p>
            <a:r>
              <a:rPr lang="en-GB" sz="2400" dirty="0">
                <a:latin typeface="Calibri" panose="020F0502020204030204" pitchFamily="34" charset="0"/>
                <a:cs typeface="Calibri" panose="020F0502020204030204" pitchFamily="34" charset="0"/>
              </a:rPr>
              <a:t>MM = 18.0 g/mol</a:t>
            </a:r>
          </a:p>
        </p:txBody>
      </p:sp>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F58A9E7C-FCF5-4B6D-A65B-48E8F532153D}"/>
                  </a:ext>
                </a:extLst>
              </p:cNvPr>
              <p:cNvSpPr txBox="1"/>
              <p:nvPr/>
            </p:nvSpPr>
            <p:spPr>
              <a:xfrm>
                <a:off x="4511824" y="1204730"/>
                <a:ext cx="1365438" cy="72244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𝑛</m:t>
                      </m:r>
                      <m:r>
                        <a:rPr lang="en-GB" sz="2400" i="1">
                          <a:latin typeface="Cambria Math" panose="02040503050406030204" pitchFamily="18" charset="0"/>
                        </a:rPr>
                        <m:t>=</m:t>
                      </m:r>
                      <m:f>
                        <m:fPr>
                          <m:ctrlPr>
                            <a:rPr lang="en-GB" sz="2400" i="1">
                              <a:latin typeface="Cambria Math" panose="02040503050406030204" pitchFamily="18" charset="0"/>
                            </a:rPr>
                          </m:ctrlPr>
                        </m:fPr>
                        <m:num>
                          <m:r>
                            <a:rPr lang="en-GB" sz="2400" i="1">
                              <a:latin typeface="Cambria Math" panose="02040503050406030204" pitchFamily="18" charset="0"/>
                            </a:rPr>
                            <m:t>𝑔</m:t>
                          </m:r>
                        </m:num>
                        <m:den>
                          <m:r>
                            <a:rPr lang="en-GB" sz="2400" i="1">
                              <a:latin typeface="Cambria Math" panose="02040503050406030204" pitchFamily="18" charset="0"/>
                            </a:rPr>
                            <m:t>𝑀𝑀</m:t>
                          </m:r>
                        </m:den>
                      </m:f>
                    </m:oMath>
                  </m:oMathPara>
                </a14:m>
                <a:endParaRPr lang="en-GB" sz="2400" dirty="0">
                  <a:latin typeface="Calibri" panose="020F0502020204030204" pitchFamily="34" charset="0"/>
                  <a:cs typeface="Calibri" panose="020F0502020204030204" pitchFamily="34" charset="0"/>
                </a:endParaRPr>
              </a:p>
            </p:txBody>
          </p:sp>
        </mc:Choice>
        <mc:Fallback>
          <p:sp>
            <p:nvSpPr>
              <p:cNvPr id="11" name="TextBox 10">
                <a:extLst>
                  <a:ext uri="{FF2B5EF4-FFF2-40B4-BE49-F238E27FC236}">
                    <a16:creationId xmlns:a16="http://schemas.microsoft.com/office/drawing/2014/main" id="{F58A9E7C-FCF5-4B6D-A65B-48E8F532153D}"/>
                  </a:ext>
                </a:extLst>
              </p:cNvPr>
              <p:cNvSpPr txBox="1">
                <a:spLocks noRot="1" noChangeAspect="1" noMove="1" noResize="1" noEditPoints="1" noAdjustHandles="1" noChangeArrowheads="1" noChangeShapeType="1" noTextEdit="1"/>
              </p:cNvSpPr>
              <p:nvPr/>
            </p:nvSpPr>
            <p:spPr>
              <a:xfrm>
                <a:off x="4511824" y="1204730"/>
                <a:ext cx="1365438" cy="722442"/>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BD3BA4DD-D6DD-4440-B8E5-B750183A1696}"/>
                  </a:ext>
                </a:extLst>
              </p:cNvPr>
              <p:cNvSpPr txBox="1"/>
              <p:nvPr/>
            </p:nvSpPr>
            <p:spPr>
              <a:xfrm>
                <a:off x="1982494" y="3342339"/>
                <a:ext cx="2271199" cy="85100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m:t>
                      </m:r>
                      <m:r>
                        <a:rPr lang="en-GB" sz="2400">
                          <a:latin typeface="Cambria Math" panose="02040503050406030204" pitchFamily="18" charset="0"/>
                        </a:rPr>
                        <m:t>=</m:t>
                      </m:r>
                      <m:f>
                        <m:fPr>
                          <m:ctrlPr>
                            <a:rPr lang="en-GB" sz="2400" i="1">
                              <a:latin typeface="Cambria Math" panose="02040503050406030204" pitchFamily="18" charset="0"/>
                            </a:rPr>
                          </m:ctrlPr>
                        </m:fPr>
                        <m:num>
                          <m:r>
                            <a:rPr lang="en-GB" sz="2400">
                              <a:latin typeface="Cambria Math" panose="02040503050406030204" pitchFamily="18" charset="0"/>
                            </a:rPr>
                            <m:t>36.0 </m:t>
                          </m:r>
                          <m:r>
                            <m:rPr>
                              <m:sty m:val="p"/>
                            </m:rPr>
                            <a:rPr lang="en-GB" sz="2400">
                              <a:latin typeface="Cambria Math" panose="02040503050406030204" pitchFamily="18" charset="0"/>
                            </a:rPr>
                            <m:t>g</m:t>
                          </m:r>
                        </m:num>
                        <m:den>
                          <m:r>
                            <a:rPr lang="en-GB" sz="2400">
                              <a:latin typeface="Cambria Math" panose="02040503050406030204" pitchFamily="18" charset="0"/>
                            </a:rPr>
                            <m:t>18.0 </m:t>
                          </m:r>
                          <m:r>
                            <m:rPr>
                              <m:sty m:val="p"/>
                            </m:rPr>
                            <a:rPr lang="en-GB" sz="2400">
                              <a:latin typeface="Cambria Math" panose="02040503050406030204" pitchFamily="18" charset="0"/>
                            </a:rPr>
                            <m:t>g</m:t>
                          </m:r>
                          <m:r>
                            <a:rPr lang="en-GB" sz="2400">
                              <a:latin typeface="Cambria Math" panose="02040503050406030204" pitchFamily="18" charset="0"/>
                            </a:rPr>
                            <m:t>/</m:t>
                          </m:r>
                          <m:r>
                            <m:rPr>
                              <m:sty m:val="p"/>
                            </m:rPr>
                            <a:rPr lang="en-GB" sz="2400">
                              <a:latin typeface="Cambria Math" panose="02040503050406030204" pitchFamily="18" charset="0"/>
                            </a:rPr>
                            <m:t>mol</m:t>
                          </m:r>
                        </m:den>
                      </m:f>
                    </m:oMath>
                  </m:oMathPara>
                </a14:m>
                <a:endParaRPr lang="en-GB" sz="2400" dirty="0">
                  <a:latin typeface="Calibri" panose="020F0502020204030204" pitchFamily="34" charset="0"/>
                  <a:cs typeface="Calibri" panose="020F0502020204030204" pitchFamily="34" charset="0"/>
                </a:endParaRPr>
              </a:p>
            </p:txBody>
          </p:sp>
        </mc:Choice>
        <mc:Fallback>
          <p:sp>
            <p:nvSpPr>
              <p:cNvPr id="12" name="TextBox 11">
                <a:extLst>
                  <a:ext uri="{FF2B5EF4-FFF2-40B4-BE49-F238E27FC236}">
                    <a16:creationId xmlns:a16="http://schemas.microsoft.com/office/drawing/2014/main" id="{BD3BA4DD-D6DD-4440-B8E5-B750183A1696}"/>
                  </a:ext>
                </a:extLst>
              </p:cNvPr>
              <p:cNvSpPr txBox="1">
                <a:spLocks noRot="1" noChangeAspect="1" noMove="1" noResize="1" noEditPoints="1" noAdjustHandles="1" noChangeArrowheads="1" noChangeShapeType="1" noTextEdit="1"/>
              </p:cNvSpPr>
              <p:nvPr/>
            </p:nvSpPr>
            <p:spPr>
              <a:xfrm>
                <a:off x="1982494" y="3342339"/>
                <a:ext cx="2271199" cy="851002"/>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76A3F57B-A675-4AAC-A4F5-AABD34AC49F5}"/>
                  </a:ext>
                </a:extLst>
              </p:cNvPr>
              <p:cNvSpPr txBox="1"/>
              <p:nvPr/>
            </p:nvSpPr>
            <p:spPr>
              <a:xfrm>
                <a:off x="1998211" y="4555264"/>
                <a:ext cx="2561342"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m:t>
                      </m:r>
                      <m:r>
                        <a:rPr lang="en-GB" sz="2400">
                          <a:latin typeface="Cambria Math" panose="02040503050406030204" pitchFamily="18" charset="0"/>
                        </a:rPr>
                        <m:t>=2.00 </m:t>
                      </m:r>
                      <m:r>
                        <m:rPr>
                          <m:sty m:val="p"/>
                        </m:rPr>
                        <a:rPr lang="en-GB" sz="2400">
                          <a:latin typeface="Cambria Math" panose="02040503050406030204" pitchFamily="18" charset="0"/>
                        </a:rPr>
                        <m:t>mol</m:t>
                      </m:r>
                      <m:r>
                        <a:rPr lang="en-GB" sz="2400">
                          <a:latin typeface="Cambria Math" panose="02040503050406030204" pitchFamily="18" charset="0"/>
                        </a:rPr>
                        <m:t> </m:t>
                      </m:r>
                      <m:r>
                        <m:rPr>
                          <m:sty m:val="p"/>
                        </m:rPr>
                        <a:rPr lang="en-GB" sz="2400">
                          <a:latin typeface="Cambria Math" panose="02040503050406030204" pitchFamily="18" charset="0"/>
                        </a:rPr>
                        <m:t>H</m:t>
                      </m:r>
                      <m:r>
                        <a:rPr lang="en-GB" sz="2400" baseline="-25000">
                          <a:latin typeface="Cambria Math" panose="02040503050406030204" pitchFamily="18" charset="0"/>
                        </a:rPr>
                        <m:t>2</m:t>
                      </m:r>
                      <m:r>
                        <m:rPr>
                          <m:sty m:val="p"/>
                        </m:rPr>
                        <a:rPr lang="en-GB" sz="2400">
                          <a:latin typeface="Cambria Math" panose="02040503050406030204" pitchFamily="18" charset="0"/>
                        </a:rPr>
                        <m:t>O</m:t>
                      </m:r>
                    </m:oMath>
                  </m:oMathPara>
                </a14:m>
                <a:endParaRPr lang="en-GB" sz="2400" dirty="0">
                  <a:latin typeface="Calibri" panose="020F0502020204030204" pitchFamily="34" charset="0"/>
                  <a:cs typeface="Calibri" panose="020F0502020204030204" pitchFamily="34" charset="0"/>
                </a:endParaRPr>
              </a:p>
            </p:txBody>
          </p:sp>
        </mc:Choice>
        <mc:Fallback>
          <p:sp>
            <p:nvSpPr>
              <p:cNvPr id="13" name="TextBox 12">
                <a:extLst>
                  <a:ext uri="{FF2B5EF4-FFF2-40B4-BE49-F238E27FC236}">
                    <a16:creationId xmlns:a16="http://schemas.microsoft.com/office/drawing/2014/main" id="{76A3F57B-A675-4AAC-A4F5-AABD34AC49F5}"/>
                  </a:ext>
                </a:extLst>
              </p:cNvPr>
              <p:cNvSpPr txBox="1">
                <a:spLocks noRot="1" noChangeAspect="1" noMove="1" noResize="1" noEditPoints="1" noAdjustHandles="1" noChangeArrowheads="1" noChangeShapeType="1" noTextEdit="1"/>
              </p:cNvSpPr>
              <p:nvPr/>
            </p:nvSpPr>
            <p:spPr>
              <a:xfrm>
                <a:off x="1998211" y="4555264"/>
                <a:ext cx="2561342" cy="461665"/>
              </a:xfrm>
              <a:prstGeom prst="rect">
                <a:avLst/>
              </a:prstGeom>
              <a:blipFill>
                <a:blip r:embed="rId5"/>
                <a:stretch>
                  <a:fillRect b="-2632"/>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5" name="TextBox 14">
                <a:extLst>
                  <a:ext uri="{FF2B5EF4-FFF2-40B4-BE49-F238E27FC236}">
                    <a16:creationId xmlns:a16="http://schemas.microsoft.com/office/drawing/2014/main" id="{89173997-F3AD-40B5-9009-7BF9D03D2229}"/>
                  </a:ext>
                </a:extLst>
              </p:cNvPr>
              <p:cNvSpPr txBox="1"/>
              <p:nvPr/>
            </p:nvSpPr>
            <p:spPr>
              <a:xfrm>
                <a:off x="5194544" y="4555264"/>
                <a:ext cx="5615063" cy="461665"/>
              </a:xfrm>
              <a:prstGeom prst="rect">
                <a:avLst/>
              </a:prstGeom>
              <a:noFill/>
            </p:spPr>
            <p:txBody>
              <a:bodyPr wrap="none" rtlCol="0">
                <a:spAutoFit/>
              </a:bodyPr>
              <a:lstStyle/>
              <a:p>
                <a14:m>
                  <m:oMath xmlns:m="http://schemas.openxmlformats.org/officeDocument/2006/math">
                    <m:r>
                      <m:rPr>
                        <m:sty m:val="p"/>
                      </m:rPr>
                      <a:rPr lang="en-GB" sz="2400">
                        <a:latin typeface="Cambria Math" panose="02040503050406030204" pitchFamily="18" charset="0"/>
                      </a:rPr>
                      <m:t>N</m:t>
                    </m:r>
                    <m:r>
                      <a:rPr lang="en-GB" sz="2400">
                        <a:latin typeface="Cambria Math" panose="02040503050406030204" pitchFamily="18" charset="0"/>
                      </a:rPr>
                      <m:t>=2.00 </m:t>
                    </m:r>
                    <m:r>
                      <m:rPr>
                        <m:sty m:val="p"/>
                      </m:rPr>
                      <a:rPr lang="en-GB" sz="2400">
                        <a:latin typeface="Cambria Math" panose="02040503050406030204" pitchFamily="18" charset="0"/>
                      </a:rPr>
                      <m:t>mol</m:t>
                    </m:r>
                  </m:oMath>
                </a14:m>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6.02 </a:t>
                </a:r>
                <a:r>
                  <a:rPr lang="en-GB" sz="2400" dirty="0">
                    <a:latin typeface="Calibri" panose="020F0502020204030204" pitchFamily="34" charset="0"/>
                    <a:cs typeface="Calibri" panose="020F0502020204030204" pitchFamily="34" charset="0"/>
                    <a:sym typeface="Symbol" panose="05050102010706020507" pitchFamily="18" charset="2"/>
                  </a:rPr>
                  <a:t> 10</a:t>
                </a:r>
                <a:r>
                  <a:rPr lang="en-GB" sz="2400" baseline="30000" dirty="0">
                    <a:latin typeface="Calibri" panose="020F0502020204030204" pitchFamily="34" charset="0"/>
                    <a:cs typeface="Calibri" panose="020F0502020204030204" pitchFamily="34" charset="0"/>
                    <a:sym typeface="Symbol" panose="05050102010706020507" pitchFamily="18" charset="2"/>
                  </a:rPr>
                  <a:t>23</a:t>
                </a:r>
                <a:r>
                  <a:rPr lang="en-GB" sz="2400" dirty="0">
                    <a:latin typeface="Calibri" panose="020F0502020204030204" pitchFamily="34" charset="0"/>
                    <a:cs typeface="Calibri" panose="020F0502020204030204" pitchFamily="34" charset="0"/>
                    <a:sym typeface="Symbol" panose="05050102010706020507" pitchFamily="18" charset="2"/>
                  </a:rPr>
                  <a:t> molecules/mol</a:t>
                </a:r>
                <a:r>
                  <a:rPr lang="en-GB" sz="2400" dirty="0">
                    <a:latin typeface="Calibri" panose="020F0502020204030204" pitchFamily="34" charset="0"/>
                    <a:cs typeface="Calibri" panose="020F0502020204030204" pitchFamily="34" charset="0"/>
                  </a:rPr>
                  <a:t> </a:t>
                </a:r>
              </a:p>
            </p:txBody>
          </p:sp>
        </mc:Choice>
        <mc:Fallback>
          <p:sp>
            <p:nvSpPr>
              <p:cNvPr id="15" name="TextBox 14">
                <a:extLst>
                  <a:ext uri="{FF2B5EF4-FFF2-40B4-BE49-F238E27FC236}">
                    <a16:creationId xmlns:a16="http://schemas.microsoft.com/office/drawing/2014/main" id="{89173997-F3AD-40B5-9009-7BF9D03D2229}"/>
                  </a:ext>
                </a:extLst>
              </p:cNvPr>
              <p:cNvSpPr txBox="1">
                <a:spLocks noRot="1" noChangeAspect="1" noMove="1" noResize="1" noEditPoints="1" noAdjustHandles="1" noChangeArrowheads="1" noChangeShapeType="1" noTextEdit="1"/>
              </p:cNvSpPr>
              <p:nvPr/>
            </p:nvSpPr>
            <p:spPr>
              <a:xfrm>
                <a:off x="5194544" y="4555264"/>
                <a:ext cx="5615063" cy="461665"/>
              </a:xfrm>
              <a:prstGeom prst="rect">
                <a:avLst/>
              </a:prstGeom>
              <a:blipFill>
                <a:blip r:embed="rId6"/>
                <a:stretch>
                  <a:fillRect l="-217" t="-13158" b="-28947"/>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177D832E-E3F5-4968-BD87-5FFB5045762C}"/>
                  </a:ext>
                </a:extLst>
              </p:cNvPr>
              <p:cNvSpPr txBox="1"/>
              <p:nvPr/>
            </p:nvSpPr>
            <p:spPr>
              <a:xfrm>
                <a:off x="5228083" y="5219327"/>
                <a:ext cx="4318233" cy="461665"/>
              </a:xfrm>
              <a:prstGeom prst="rect">
                <a:avLst/>
              </a:prstGeom>
              <a:noFill/>
            </p:spPr>
            <p:txBody>
              <a:bodyPr wrap="none" rtlCol="0">
                <a:spAutoFit/>
              </a:bodyPr>
              <a:lstStyle/>
              <a:p>
                <a14:m>
                  <m:oMath xmlns:m="http://schemas.openxmlformats.org/officeDocument/2006/math">
                    <m:r>
                      <a:rPr lang="en-GB" sz="2400" b="1" i="1">
                        <a:solidFill>
                          <a:srgbClr val="0070C0"/>
                        </a:solidFill>
                        <a:latin typeface="Cambria Math" panose="02040503050406030204" pitchFamily="18" charset="0"/>
                      </a:rPr>
                      <m:t>𝑵</m:t>
                    </m:r>
                    <m:r>
                      <a:rPr lang="en-GB" sz="2400" b="1" i="1">
                        <a:solidFill>
                          <a:srgbClr val="0070C0"/>
                        </a:solidFill>
                        <a:latin typeface="Cambria Math" panose="02040503050406030204" pitchFamily="18" charset="0"/>
                      </a:rPr>
                      <m:t>=</m:t>
                    </m:r>
                    <m:r>
                      <a:rPr lang="en-GB" sz="2400" b="1" i="1">
                        <a:solidFill>
                          <a:srgbClr val="0070C0"/>
                        </a:solidFill>
                        <a:latin typeface="Cambria Math" panose="02040503050406030204" pitchFamily="18" charset="0"/>
                      </a:rPr>
                      <m:t>𝟏</m:t>
                    </m:r>
                    <m:r>
                      <a:rPr lang="en-GB" sz="2400" b="1" i="1">
                        <a:solidFill>
                          <a:srgbClr val="0070C0"/>
                        </a:solidFill>
                        <a:latin typeface="Cambria Math" panose="02040503050406030204" pitchFamily="18" charset="0"/>
                      </a:rPr>
                      <m:t>.</m:t>
                    </m:r>
                    <m:r>
                      <a:rPr lang="en-GB" sz="2400" b="1" i="1">
                        <a:solidFill>
                          <a:srgbClr val="0070C0"/>
                        </a:solidFill>
                        <a:latin typeface="Cambria Math" panose="02040503050406030204" pitchFamily="18" charset="0"/>
                      </a:rPr>
                      <m:t>𝟐𝟎</m:t>
                    </m:r>
                  </m:oMath>
                </a14:m>
                <a:r>
                  <a:rPr lang="en-GB" sz="2400" b="1" dirty="0">
                    <a:solidFill>
                      <a:srgbClr val="0070C0"/>
                    </a:solidFill>
                    <a:latin typeface="Calibri" panose="020F0502020204030204" pitchFamily="34" charset="0"/>
                    <a:cs typeface="Calibri" panose="020F0502020204030204" pitchFamily="34" charset="0"/>
                  </a:rPr>
                  <a:t> </a:t>
                </a:r>
                <a:r>
                  <a:rPr lang="en-GB" sz="2400" b="1" dirty="0">
                    <a:solidFill>
                      <a:srgbClr val="0070C0"/>
                    </a:solidFill>
                    <a:latin typeface="Calibri" panose="020F0502020204030204" pitchFamily="34" charset="0"/>
                    <a:cs typeface="Calibri" panose="020F0502020204030204" pitchFamily="34" charset="0"/>
                    <a:sym typeface="Symbol" panose="05050102010706020507" pitchFamily="18" charset="2"/>
                  </a:rPr>
                  <a:t>  10</a:t>
                </a:r>
                <a:r>
                  <a:rPr lang="en-GB" sz="2400" b="1" baseline="30000" dirty="0">
                    <a:solidFill>
                      <a:srgbClr val="0070C0"/>
                    </a:solidFill>
                    <a:latin typeface="Calibri" panose="020F0502020204030204" pitchFamily="34" charset="0"/>
                    <a:cs typeface="Calibri" panose="020F0502020204030204" pitchFamily="34" charset="0"/>
                    <a:sym typeface="Symbol" panose="05050102010706020507" pitchFamily="18" charset="2"/>
                  </a:rPr>
                  <a:t>24</a:t>
                </a:r>
                <a:r>
                  <a:rPr lang="en-GB" sz="2400" b="1" dirty="0">
                    <a:solidFill>
                      <a:srgbClr val="0070C0"/>
                    </a:solidFill>
                    <a:latin typeface="Calibri" panose="020F0502020204030204" pitchFamily="34" charset="0"/>
                    <a:cs typeface="Calibri" panose="020F0502020204030204" pitchFamily="34" charset="0"/>
                  </a:rPr>
                  <a:t> molecules H</a:t>
                </a:r>
                <a:r>
                  <a:rPr lang="en-GB" sz="2400" b="1" baseline="-25000" dirty="0">
                    <a:solidFill>
                      <a:srgbClr val="0070C0"/>
                    </a:solidFill>
                    <a:latin typeface="Calibri" panose="020F0502020204030204" pitchFamily="34" charset="0"/>
                    <a:cs typeface="Calibri" panose="020F0502020204030204" pitchFamily="34" charset="0"/>
                  </a:rPr>
                  <a:t>2</a:t>
                </a:r>
                <a:r>
                  <a:rPr lang="en-GB" sz="2400" b="1" dirty="0">
                    <a:solidFill>
                      <a:srgbClr val="0070C0"/>
                    </a:solidFill>
                    <a:latin typeface="Calibri" panose="020F0502020204030204" pitchFamily="34" charset="0"/>
                    <a:cs typeface="Calibri" panose="020F0502020204030204" pitchFamily="34" charset="0"/>
                  </a:rPr>
                  <a:t>O</a:t>
                </a:r>
              </a:p>
            </p:txBody>
          </p:sp>
        </mc:Choice>
        <mc:Fallback>
          <p:sp>
            <p:nvSpPr>
              <p:cNvPr id="16" name="TextBox 15">
                <a:extLst>
                  <a:ext uri="{FF2B5EF4-FFF2-40B4-BE49-F238E27FC236}">
                    <a16:creationId xmlns:a16="http://schemas.microsoft.com/office/drawing/2014/main" id="{177D832E-E3F5-4968-BD87-5FFB5045762C}"/>
                  </a:ext>
                </a:extLst>
              </p:cNvPr>
              <p:cNvSpPr txBox="1">
                <a:spLocks noRot="1" noChangeAspect="1" noMove="1" noResize="1" noEditPoints="1" noAdjustHandles="1" noChangeArrowheads="1" noChangeShapeType="1" noTextEdit="1"/>
              </p:cNvSpPr>
              <p:nvPr/>
            </p:nvSpPr>
            <p:spPr>
              <a:xfrm>
                <a:off x="5228083" y="5219327"/>
                <a:ext cx="4318233" cy="461665"/>
              </a:xfrm>
              <a:prstGeom prst="rect">
                <a:avLst/>
              </a:prstGeom>
              <a:blipFill>
                <a:blip r:embed="rId7"/>
                <a:stretch>
                  <a:fillRect l="-424" t="-13158" r="-1271" b="-28947"/>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5B226BB5-C557-423A-9E82-6976B86641FB}"/>
                  </a:ext>
                </a:extLst>
              </p:cNvPr>
              <p:cNvSpPr txBox="1"/>
              <p:nvPr/>
            </p:nvSpPr>
            <p:spPr>
              <a:xfrm>
                <a:off x="2027892" y="1277186"/>
                <a:ext cx="2180405" cy="461665"/>
              </a:xfrm>
              <a:prstGeom prst="rect">
                <a:avLst/>
              </a:prstGeom>
              <a:noFill/>
              <a:ln w="19050">
                <a:solidFill>
                  <a:schemeClr val="accent6">
                    <a:lumMod val="60000"/>
                    <a:lumOff val="40000"/>
                  </a:schemeClr>
                </a:solidFill>
              </a:ln>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b="1" i="1">
                          <a:solidFill>
                            <a:srgbClr val="7030A0"/>
                          </a:solidFill>
                          <a:latin typeface="Cambria Math" panose="02040503050406030204" pitchFamily="18" charset="0"/>
                        </a:rPr>
                        <m:t>𝒈</m:t>
                      </m:r>
                      <m:r>
                        <a:rPr lang="en-GB" sz="2400" b="1" i="1">
                          <a:solidFill>
                            <a:srgbClr val="7030A0"/>
                          </a:solidFill>
                          <a:latin typeface="Cambria Math" panose="02040503050406030204" pitchFamily="18" charset="0"/>
                        </a:rPr>
                        <m:t>=</m:t>
                      </m:r>
                      <m:r>
                        <a:rPr lang="en-GB" sz="2400" b="1" i="1">
                          <a:solidFill>
                            <a:srgbClr val="7030A0"/>
                          </a:solidFill>
                          <a:latin typeface="Cambria Math" panose="02040503050406030204" pitchFamily="18" charset="0"/>
                        </a:rPr>
                        <m:t>𝒏</m:t>
                      </m:r>
                      <m:r>
                        <a:rPr lang="en-GB" sz="2400" b="1" i="1">
                          <a:solidFill>
                            <a:srgbClr val="7030A0"/>
                          </a:solidFill>
                          <a:latin typeface="Cambria Math" panose="02040503050406030204" pitchFamily="18" charset="0"/>
                        </a:rPr>
                        <m:t> × </m:t>
                      </m:r>
                      <m:r>
                        <a:rPr lang="en-GB" sz="2400" b="1" i="1">
                          <a:solidFill>
                            <a:srgbClr val="7030A0"/>
                          </a:solidFill>
                          <a:latin typeface="Cambria Math" panose="02040503050406030204" pitchFamily="18" charset="0"/>
                        </a:rPr>
                        <m:t>𝑴𝑴</m:t>
                      </m:r>
                      <m:r>
                        <a:rPr lang="en-GB" sz="2400" b="1" i="1">
                          <a:solidFill>
                            <a:srgbClr val="7030A0"/>
                          </a:solidFill>
                          <a:latin typeface="Cambria Math" panose="02040503050406030204" pitchFamily="18" charset="0"/>
                        </a:rPr>
                        <m:t> </m:t>
                      </m:r>
                    </m:oMath>
                  </m:oMathPara>
                </a14:m>
                <a:endParaRPr lang="en-GB" sz="2400" b="1" dirty="0">
                  <a:solidFill>
                    <a:srgbClr val="7030A0"/>
                  </a:solidFill>
                  <a:latin typeface="Calibri" panose="020F0502020204030204" pitchFamily="34" charset="0"/>
                  <a:cs typeface="Calibri" panose="020F0502020204030204" pitchFamily="34" charset="0"/>
                </a:endParaRPr>
              </a:p>
            </p:txBody>
          </p:sp>
        </mc:Choice>
        <mc:Fallback>
          <p:sp>
            <p:nvSpPr>
              <p:cNvPr id="17" name="TextBox 16">
                <a:extLst>
                  <a:ext uri="{FF2B5EF4-FFF2-40B4-BE49-F238E27FC236}">
                    <a16:creationId xmlns:a16="http://schemas.microsoft.com/office/drawing/2014/main" id="{5B226BB5-C557-423A-9E82-6976B86641FB}"/>
                  </a:ext>
                </a:extLst>
              </p:cNvPr>
              <p:cNvSpPr txBox="1">
                <a:spLocks noRot="1" noChangeAspect="1" noMove="1" noResize="1" noEditPoints="1" noAdjustHandles="1" noChangeArrowheads="1" noChangeShapeType="1" noTextEdit="1"/>
              </p:cNvSpPr>
              <p:nvPr/>
            </p:nvSpPr>
            <p:spPr>
              <a:xfrm>
                <a:off x="2027892" y="1277186"/>
                <a:ext cx="2180405" cy="461665"/>
              </a:xfrm>
              <a:prstGeom prst="rect">
                <a:avLst/>
              </a:prstGeom>
              <a:blipFill>
                <a:blip r:embed="rId8"/>
                <a:stretch>
                  <a:fillRect b="-8974"/>
                </a:stretch>
              </a:blipFill>
              <a:ln w="19050">
                <a:solidFill>
                  <a:schemeClr val="accent6">
                    <a:lumMod val="60000"/>
                    <a:lumOff val="40000"/>
                  </a:schemeClr>
                </a:solidFill>
              </a:ln>
            </p:spPr>
            <p:txBody>
              <a:bodyPr/>
              <a:lstStyle/>
              <a:p>
                <a:r>
                  <a:rPr lang="en-GB">
                    <a:noFill/>
                  </a:rPr>
                  <a:t> </a:t>
                </a:r>
              </a:p>
            </p:txBody>
          </p:sp>
        </mc:Fallback>
      </mc:AlternateContent>
      <p:cxnSp>
        <p:nvCxnSpPr>
          <p:cNvPr id="6" name="Straight Arrow Connector 5">
            <a:extLst>
              <a:ext uri="{FF2B5EF4-FFF2-40B4-BE49-F238E27FC236}">
                <a16:creationId xmlns:a16="http://schemas.microsoft.com/office/drawing/2014/main" id="{6C017A78-23B6-4D07-B806-0632D0FD1359}"/>
              </a:ext>
            </a:extLst>
          </p:cNvPr>
          <p:cNvCxnSpPr>
            <a:stCxn id="17" idx="3"/>
            <a:endCxn id="11" idx="1"/>
          </p:cNvCxnSpPr>
          <p:nvPr/>
        </p:nvCxnSpPr>
        <p:spPr>
          <a:xfrm>
            <a:off x="4208296" y="1508019"/>
            <a:ext cx="303528" cy="57933"/>
          </a:xfrm>
          <a:prstGeom prst="straightConnector1">
            <a:avLst/>
          </a:prstGeom>
          <a:ln w="1270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667CA17-12EE-4C8C-81E6-5BA1A0FE4126}"/>
              </a:ext>
            </a:extLst>
          </p:cNvPr>
          <p:cNvSpPr txBox="1"/>
          <p:nvPr/>
        </p:nvSpPr>
        <p:spPr>
          <a:xfrm>
            <a:off x="6816081" y="1333889"/>
            <a:ext cx="2730235" cy="461665"/>
          </a:xfrm>
          <a:prstGeom prst="rect">
            <a:avLst/>
          </a:prstGeom>
          <a:noFill/>
          <a:ln w="12700">
            <a:solidFill>
              <a:srgbClr val="00B0F0"/>
            </a:solidFill>
          </a:ln>
        </p:spPr>
        <p:txBody>
          <a:bodyPr wrap="none" rtlCol="0">
            <a:spAutoFit/>
          </a:bodyPr>
          <a:lstStyle/>
          <a:p>
            <a:r>
              <a:rPr lang="en-GB" sz="2400" b="1" dirty="0">
                <a:solidFill>
                  <a:srgbClr val="0070C0"/>
                </a:solidFill>
                <a:latin typeface="Calibri" panose="020F0502020204030204" pitchFamily="34" charset="0"/>
                <a:cs typeface="Calibri" panose="020F0502020204030204" pitchFamily="34" charset="0"/>
              </a:rPr>
              <a:t>N  =  n </a:t>
            </a:r>
            <a:r>
              <a:rPr lang="en-GB" sz="2400" b="1" dirty="0">
                <a:solidFill>
                  <a:srgbClr val="0070C0"/>
                </a:solidFill>
                <a:latin typeface="Calibri" panose="020F0502020204030204" pitchFamily="34" charset="0"/>
                <a:cs typeface="Calibri" panose="020F0502020204030204" pitchFamily="34" charset="0"/>
                <a:sym typeface="Symbol" panose="05050102010706020507" pitchFamily="18" charset="2"/>
              </a:rPr>
              <a:t>  </a:t>
            </a:r>
            <a:r>
              <a:rPr lang="en-GB" sz="2400" b="1" dirty="0">
                <a:solidFill>
                  <a:srgbClr val="0070C0"/>
                </a:solidFill>
                <a:latin typeface="Calibri" panose="020F0502020204030204" pitchFamily="34" charset="0"/>
                <a:cs typeface="Calibri" panose="020F0502020204030204" pitchFamily="34" charset="0"/>
              </a:rPr>
              <a:t>6.02 </a:t>
            </a:r>
            <a:r>
              <a:rPr lang="en-GB" sz="2400" b="1" dirty="0">
                <a:solidFill>
                  <a:srgbClr val="0070C0"/>
                </a:solidFill>
                <a:latin typeface="Calibri" panose="020F0502020204030204" pitchFamily="34" charset="0"/>
                <a:cs typeface="Calibri" panose="020F0502020204030204" pitchFamily="34" charset="0"/>
                <a:sym typeface="Symbol" panose="05050102010706020507" pitchFamily="18" charset="2"/>
              </a:rPr>
              <a:t> 10</a:t>
            </a:r>
            <a:r>
              <a:rPr lang="en-GB" sz="2400" b="1" baseline="30000" dirty="0">
                <a:solidFill>
                  <a:srgbClr val="0070C0"/>
                </a:solidFill>
                <a:latin typeface="Calibri" panose="020F0502020204030204" pitchFamily="34" charset="0"/>
                <a:cs typeface="Calibri" panose="020F0502020204030204" pitchFamily="34" charset="0"/>
                <a:sym typeface="Symbol" panose="05050102010706020507" pitchFamily="18" charset="2"/>
              </a:rPr>
              <a:t>23</a:t>
            </a:r>
            <a:endParaRPr lang="en-GB" sz="2400" b="1"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58818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p:bldP spid="16" grpId="0"/>
      <p:bldP spid="17" grpId="0" animBg="1"/>
      <p:bldP spid="1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B2DC43-FC9B-40EE-ACC0-469B452AF52B}"/>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624878A-CC7A-4651-8585-91794F36B19B}"/>
              </a:ext>
            </a:extLst>
          </p:cNvPr>
          <p:cNvSpPr txBox="1"/>
          <p:nvPr/>
        </p:nvSpPr>
        <p:spPr>
          <a:xfrm>
            <a:off x="2127252" y="692697"/>
            <a:ext cx="7848872" cy="4247317"/>
          </a:xfrm>
          <a:prstGeom prst="rect">
            <a:avLst/>
          </a:prstGeom>
          <a:noFill/>
        </p:spPr>
        <p:txBody>
          <a:bodyPr wrap="square" rtlCol="0">
            <a:spAutoFit/>
          </a:bodyPr>
          <a:lstStyle/>
          <a:p>
            <a:r>
              <a:rPr lang="en-GB" b="1" dirty="0"/>
              <a:t>Practice problem 1</a:t>
            </a:r>
            <a:r>
              <a:rPr lang="en-GB" dirty="0"/>
              <a:t>: </a:t>
            </a:r>
            <a:r>
              <a:rPr lang="en-US" altLang="en-US" dirty="0"/>
              <a:t>What is the molar mass of KClO</a:t>
            </a:r>
            <a:r>
              <a:rPr lang="en-US" altLang="en-US" baseline="-25000" dirty="0"/>
              <a:t>4</a:t>
            </a:r>
            <a:r>
              <a:rPr lang="en-US" altLang="en-US" dirty="0"/>
              <a:t>? NH</a:t>
            </a:r>
            <a:r>
              <a:rPr lang="en-US" altLang="en-US" baseline="-25000" dirty="0"/>
              <a:t>4</a:t>
            </a:r>
            <a:r>
              <a:rPr lang="en-US" altLang="en-US" dirty="0"/>
              <a:t>NO</a:t>
            </a:r>
            <a:r>
              <a:rPr lang="en-US" altLang="en-US" baseline="-25000" dirty="0"/>
              <a:t>3</a:t>
            </a:r>
            <a:r>
              <a:rPr lang="en-US" altLang="en-US" dirty="0"/>
              <a:t>?</a:t>
            </a:r>
          </a:p>
          <a:p>
            <a:endParaRPr lang="en-GB" b="1" dirty="0"/>
          </a:p>
          <a:p>
            <a:r>
              <a:rPr lang="en-GB" b="1" dirty="0"/>
              <a:t>Practice problem 2</a:t>
            </a:r>
            <a:r>
              <a:rPr lang="en-GB" dirty="0"/>
              <a:t>: </a:t>
            </a:r>
            <a:r>
              <a:rPr lang="en-US" altLang="en-US" dirty="0"/>
              <a:t>How many moles of BaCl</a:t>
            </a:r>
            <a:r>
              <a:rPr lang="en-US" altLang="en-US" baseline="-30000" dirty="0"/>
              <a:t>2</a:t>
            </a:r>
            <a:r>
              <a:rPr lang="en-US" altLang="en-US" dirty="0"/>
              <a:t> are contained in 1.8 grams of BaCl</a:t>
            </a:r>
            <a:r>
              <a:rPr lang="en-US" altLang="en-US" baseline="-25000" dirty="0"/>
              <a:t>2</a:t>
            </a:r>
            <a:r>
              <a:rPr lang="en-US" altLang="en-US" dirty="0"/>
              <a:t>?</a:t>
            </a:r>
          </a:p>
          <a:p>
            <a:r>
              <a:rPr lang="en-US" altLang="en-US" dirty="0"/>
              <a:t> </a:t>
            </a:r>
          </a:p>
          <a:p>
            <a:r>
              <a:rPr lang="en-US" altLang="en-US" dirty="0"/>
              <a:t>How many moles of Mg(OH)</a:t>
            </a:r>
            <a:r>
              <a:rPr lang="en-US" altLang="en-US" baseline="-25000" dirty="0"/>
              <a:t>2</a:t>
            </a:r>
            <a:r>
              <a:rPr lang="en-US" altLang="en-US" dirty="0"/>
              <a:t> are contained in 0.352 grams of Mg(OH)</a:t>
            </a:r>
            <a:r>
              <a:rPr lang="en-US" altLang="en-US" baseline="-25000" dirty="0"/>
              <a:t>2</a:t>
            </a:r>
            <a:r>
              <a:rPr lang="en-US" altLang="en-US" dirty="0"/>
              <a:t>?</a:t>
            </a:r>
          </a:p>
          <a:p>
            <a:endParaRPr lang="en-GB" b="1" dirty="0"/>
          </a:p>
          <a:p>
            <a:r>
              <a:rPr lang="en-GB" b="1" dirty="0"/>
              <a:t>Practice problem 3</a:t>
            </a:r>
            <a:r>
              <a:rPr lang="en-GB" dirty="0"/>
              <a:t>: </a:t>
            </a:r>
            <a:r>
              <a:rPr lang="en-US" altLang="en-US" dirty="0"/>
              <a:t>How many grams of C</a:t>
            </a:r>
            <a:r>
              <a:rPr lang="en-US" altLang="en-US" baseline="-30000" dirty="0"/>
              <a:t>7</a:t>
            </a:r>
            <a:r>
              <a:rPr lang="en-US" altLang="en-US" dirty="0"/>
              <a:t>H</a:t>
            </a:r>
            <a:r>
              <a:rPr lang="en-US" altLang="en-US" baseline="-30000" dirty="0"/>
              <a:t>11</a:t>
            </a:r>
            <a:r>
              <a:rPr lang="en-US" altLang="en-US" dirty="0"/>
              <a:t>O</a:t>
            </a:r>
            <a:r>
              <a:rPr lang="en-US" altLang="en-US" baseline="-30000" dirty="0"/>
              <a:t>2</a:t>
            </a:r>
            <a:r>
              <a:rPr lang="en-US" altLang="en-US" dirty="0"/>
              <a:t> are contained in 4.45 moles of C</a:t>
            </a:r>
            <a:r>
              <a:rPr lang="en-US" altLang="en-US" baseline="-30000" dirty="0"/>
              <a:t>7</a:t>
            </a:r>
            <a:r>
              <a:rPr lang="en-US" altLang="en-US" dirty="0"/>
              <a:t>H</a:t>
            </a:r>
            <a:r>
              <a:rPr lang="en-US" altLang="en-US" baseline="-30000" dirty="0"/>
              <a:t>11</a:t>
            </a:r>
            <a:r>
              <a:rPr lang="en-US" altLang="en-US" dirty="0"/>
              <a:t>O</a:t>
            </a:r>
            <a:r>
              <a:rPr lang="en-US" altLang="en-US" baseline="-30000" dirty="0"/>
              <a:t>2</a:t>
            </a:r>
            <a:r>
              <a:rPr lang="en-US" altLang="en-US" dirty="0"/>
              <a:t>?</a:t>
            </a:r>
          </a:p>
          <a:p>
            <a:endParaRPr lang="en-US" altLang="en-US" dirty="0"/>
          </a:p>
          <a:p>
            <a:r>
              <a:rPr lang="en-GB" b="1" dirty="0"/>
              <a:t>Practice problem 4</a:t>
            </a:r>
            <a:r>
              <a:rPr lang="en-GB" dirty="0"/>
              <a:t>: </a:t>
            </a:r>
            <a:r>
              <a:rPr lang="en-US" altLang="en-US" dirty="0"/>
              <a:t>How many moles of AlCl</a:t>
            </a:r>
            <a:r>
              <a:rPr lang="en-US" altLang="en-US" baseline="-30000" dirty="0"/>
              <a:t>3</a:t>
            </a:r>
            <a:r>
              <a:rPr lang="en-US" altLang="en-US" dirty="0"/>
              <a:t> is equivalent to 3.45 x 10</a:t>
            </a:r>
            <a:r>
              <a:rPr lang="en-US" altLang="en-US" baseline="30000" dirty="0"/>
              <a:t>22</a:t>
            </a:r>
            <a:r>
              <a:rPr lang="en-US" altLang="en-US" dirty="0"/>
              <a:t>  AlCl</a:t>
            </a:r>
            <a:r>
              <a:rPr lang="en-US" altLang="en-US" baseline="-30000" dirty="0"/>
              <a:t>3</a:t>
            </a:r>
            <a:r>
              <a:rPr lang="en-US" altLang="en-US" dirty="0"/>
              <a:t> molecules?</a:t>
            </a:r>
          </a:p>
          <a:p>
            <a:endParaRPr lang="en-US" altLang="en-US" dirty="0"/>
          </a:p>
          <a:p>
            <a:endParaRPr lang="en-US" altLang="en-US" dirty="0"/>
          </a:p>
          <a:p>
            <a:endParaRPr lang="en-GB" dirty="0"/>
          </a:p>
        </p:txBody>
      </p:sp>
    </p:spTree>
    <p:extLst>
      <p:ext uri="{BB962C8B-B14F-4D97-AF65-F5344CB8AC3E}">
        <p14:creationId xmlns:p14="http://schemas.microsoft.com/office/powerpoint/2010/main" val="3411663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9" name="TextBox 8">
            <a:extLst>
              <a:ext uri="{FF2B5EF4-FFF2-40B4-BE49-F238E27FC236}">
                <a16:creationId xmlns:a16="http://schemas.microsoft.com/office/drawing/2014/main" id="{CC12E3B9-CD94-4BFC-8CFA-903C47A6A4A7}"/>
              </a:ext>
            </a:extLst>
          </p:cNvPr>
          <p:cNvSpPr txBox="1"/>
          <p:nvPr/>
        </p:nvSpPr>
        <p:spPr>
          <a:xfrm>
            <a:off x="3287688" y="1124745"/>
            <a:ext cx="5904656"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BALANCING EQUATIONS</a:t>
            </a:r>
            <a:endParaRPr lang="en-GB" sz="3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30385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pic>
        <p:nvPicPr>
          <p:cNvPr id="6" name="Picture 5">
            <a:extLst>
              <a:ext uri="{FF2B5EF4-FFF2-40B4-BE49-F238E27FC236}">
                <a16:creationId xmlns:a16="http://schemas.microsoft.com/office/drawing/2014/main" id="{A6A62600-5A7A-4526-A6B1-2700D17BF38B}"/>
              </a:ext>
            </a:extLst>
          </p:cNvPr>
          <p:cNvPicPr>
            <a:picLocks noChangeAspect="1"/>
          </p:cNvPicPr>
          <p:nvPr/>
        </p:nvPicPr>
        <p:blipFill rotWithShape="1">
          <a:blip r:embed="rId5"/>
          <a:srcRect l="36814" t="45612" r="48113" b="21662"/>
          <a:stretch/>
        </p:blipFill>
        <p:spPr>
          <a:xfrm>
            <a:off x="6960097" y="2890359"/>
            <a:ext cx="3508527" cy="2678060"/>
          </a:xfrm>
          <a:prstGeom prst="rect">
            <a:avLst/>
          </a:prstGeom>
        </p:spPr>
      </p:pic>
      <p:sp>
        <p:nvSpPr>
          <p:cNvPr id="9" name="TextBox 8">
            <a:extLst>
              <a:ext uri="{FF2B5EF4-FFF2-40B4-BE49-F238E27FC236}">
                <a16:creationId xmlns:a16="http://schemas.microsoft.com/office/drawing/2014/main" id="{0C634A59-8887-466E-B106-8FBA820DB700}"/>
              </a:ext>
            </a:extLst>
          </p:cNvPr>
          <p:cNvSpPr txBox="1"/>
          <p:nvPr/>
        </p:nvSpPr>
        <p:spPr>
          <a:xfrm>
            <a:off x="1524000"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CHEMICAL REACTIONS AND EQUATIONS</a:t>
            </a:r>
            <a:endParaRPr lang="en-GB" sz="28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6ED377BE-1BEC-4396-AFC1-04C3DB598108}"/>
              </a:ext>
            </a:extLst>
          </p:cNvPr>
          <p:cNvSpPr txBox="1"/>
          <p:nvPr/>
        </p:nvSpPr>
        <p:spPr>
          <a:xfrm>
            <a:off x="1579019" y="2711301"/>
            <a:ext cx="4262642"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Consider sodium placed in water</a:t>
            </a:r>
          </a:p>
        </p:txBody>
      </p:sp>
      <p:sp>
        <p:nvSpPr>
          <p:cNvPr id="11" name="TextBox 10">
            <a:extLst>
              <a:ext uri="{FF2B5EF4-FFF2-40B4-BE49-F238E27FC236}">
                <a16:creationId xmlns:a16="http://schemas.microsoft.com/office/drawing/2014/main" id="{CD400348-4D9E-45DD-BF30-C4C4FA6B3B07}"/>
              </a:ext>
            </a:extLst>
          </p:cNvPr>
          <p:cNvSpPr txBox="1"/>
          <p:nvPr/>
        </p:nvSpPr>
        <p:spPr>
          <a:xfrm>
            <a:off x="1579387" y="3291035"/>
            <a:ext cx="5426662" cy="369332"/>
          </a:xfrm>
          <a:prstGeom prst="rect">
            <a:avLst/>
          </a:prstGeom>
          <a:noFill/>
        </p:spPr>
        <p:txBody>
          <a:bodyPr wrap="square">
            <a:spAutoFit/>
          </a:bodyPr>
          <a:lstStyle/>
          <a:p>
            <a:r>
              <a:rPr lang="en-GB" dirty="0">
                <a:solidFill>
                  <a:srgbClr val="0000FF"/>
                </a:solidFill>
                <a:latin typeface="Calibri" panose="020F0502020204030204" pitchFamily="34" charset="0"/>
                <a:cs typeface="Calibri" panose="020F0502020204030204" pitchFamily="34" charset="0"/>
              </a:rPr>
              <a:t>https://www.youtube.com/watch?v=ODf_sPexS2Q</a:t>
            </a:r>
          </a:p>
        </p:txBody>
      </p:sp>
      <p:sp>
        <p:nvSpPr>
          <p:cNvPr id="12" name="TextBox 11">
            <a:extLst>
              <a:ext uri="{FF2B5EF4-FFF2-40B4-BE49-F238E27FC236}">
                <a16:creationId xmlns:a16="http://schemas.microsoft.com/office/drawing/2014/main" id="{742D9533-ACBE-4CCF-B194-A9F7574DB4AC}"/>
              </a:ext>
            </a:extLst>
          </p:cNvPr>
          <p:cNvSpPr txBox="1"/>
          <p:nvPr/>
        </p:nvSpPr>
        <p:spPr>
          <a:xfrm>
            <a:off x="1723378" y="3916402"/>
            <a:ext cx="4640581" cy="1938992"/>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 </a:t>
            </a:r>
            <a:r>
              <a:rPr lang="en-GB" sz="2400" dirty="0">
                <a:solidFill>
                  <a:srgbClr val="00B0F0"/>
                </a:solidFill>
                <a:latin typeface="Calibri" panose="020F0502020204030204" pitchFamily="34" charset="0"/>
                <a:cs typeface="Calibri" panose="020F0502020204030204" pitchFamily="34" charset="0"/>
              </a:rPr>
              <a:t>solid sodium </a:t>
            </a:r>
            <a:r>
              <a:rPr lang="en-GB" sz="2400" dirty="0">
                <a:latin typeface="Calibri" panose="020F0502020204030204" pitchFamily="34" charset="0"/>
                <a:cs typeface="Calibri" panose="020F0502020204030204" pitchFamily="34" charset="0"/>
              </a:rPr>
              <a:t>is reacting with the </a:t>
            </a:r>
            <a:r>
              <a:rPr lang="en-GB" sz="2400" dirty="0">
                <a:solidFill>
                  <a:srgbClr val="00B0F0"/>
                </a:solidFill>
                <a:latin typeface="Calibri" panose="020F0502020204030204" pitchFamily="34" charset="0"/>
                <a:cs typeface="Calibri" panose="020F0502020204030204" pitchFamily="34" charset="0"/>
              </a:rPr>
              <a:t>liquid water </a:t>
            </a:r>
            <a:r>
              <a:rPr lang="en-GB" sz="2400" dirty="0">
                <a:latin typeface="Calibri" panose="020F0502020204030204" pitchFamily="34" charset="0"/>
                <a:cs typeface="Calibri" panose="020F0502020204030204" pitchFamily="34" charset="0"/>
              </a:rPr>
              <a:t>to produce </a:t>
            </a:r>
            <a:r>
              <a:rPr lang="en-GB" sz="2400" dirty="0">
                <a:solidFill>
                  <a:srgbClr val="00B050"/>
                </a:solidFill>
                <a:latin typeface="Calibri" panose="020F0502020204030204" pitchFamily="34" charset="0"/>
                <a:cs typeface="Calibri" panose="020F0502020204030204" pitchFamily="34" charset="0"/>
              </a:rPr>
              <a:t>sodium hydroxide </a:t>
            </a:r>
            <a:r>
              <a:rPr lang="en-GB" sz="2400" dirty="0">
                <a:latin typeface="Calibri" panose="020F0502020204030204" pitchFamily="34" charset="0"/>
                <a:cs typeface="Calibri" panose="020F0502020204030204" pitchFamily="34" charset="0"/>
              </a:rPr>
              <a:t>(in aqueous solution) and </a:t>
            </a:r>
            <a:r>
              <a:rPr lang="en-GB" sz="2400" dirty="0">
                <a:solidFill>
                  <a:srgbClr val="00B050"/>
                </a:solidFill>
                <a:latin typeface="Calibri" panose="020F0502020204030204" pitchFamily="34" charset="0"/>
                <a:cs typeface="Calibri" panose="020F0502020204030204" pitchFamily="34" charset="0"/>
              </a:rPr>
              <a:t>hydrogen gas</a:t>
            </a:r>
          </a:p>
          <a:p>
            <a:endParaRPr lang="en-GB" sz="2400" dirty="0">
              <a:latin typeface="Calibri" panose="020F0502020204030204" pitchFamily="34" charset="0"/>
              <a:cs typeface="Calibri" panose="020F0502020204030204" pitchFamily="34" charset="0"/>
            </a:endParaRPr>
          </a:p>
        </p:txBody>
      </p:sp>
      <p:grpSp>
        <p:nvGrpSpPr>
          <p:cNvPr id="17" name="Group 16">
            <a:extLst>
              <a:ext uri="{FF2B5EF4-FFF2-40B4-BE49-F238E27FC236}">
                <a16:creationId xmlns:a16="http://schemas.microsoft.com/office/drawing/2014/main" id="{68065A3B-6699-48D0-88D7-9149B0B8AC76}"/>
              </a:ext>
            </a:extLst>
          </p:cNvPr>
          <p:cNvGrpSpPr/>
          <p:nvPr/>
        </p:nvGrpSpPr>
        <p:grpSpPr>
          <a:xfrm>
            <a:off x="3585772" y="1573650"/>
            <a:ext cx="5115439" cy="830997"/>
            <a:chOff x="1333630" y="826314"/>
            <a:chExt cx="5115439" cy="830997"/>
          </a:xfrm>
        </p:grpSpPr>
        <p:sp>
          <p:nvSpPr>
            <p:cNvPr id="2" name="TextBox 1">
              <a:extLst>
                <a:ext uri="{FF2B5EF4-FFF2-40B4-BE49-F238E27FC236}">
                  <a16:creationId xmlns:a16="http://schemas.microsoft.com/office/drawing/2014/main" id="{02908031-DD34-4232-A639-571D4C16BB9E}"/>
                </a:ext>
              </a:extLst>
            </p:cNvPr>
            <p:cNvSpPr txBox="1"/>
            <p:nvPr/>
          </p:nvSpPr>
          <p:spPr>
            <a:xfrm>
              <a:off x="1333630" y="826314"/>
              <a:ext cx="5115439" cy="830997"/>
            </a:xfrm>
            <a:prstGeom prst="rect">
              <a:avLst/>
            </a:prstGeom>
            <a:noFill/>
          </p:spPr>
          <p:txBody>
            <a:bodyPr wrap="none" rtlCol="0">
              <a:spAutoFit/>
            </a:bodyPr>
            <a:lstStyle/>
            <a:p>
              <a:r>
                <a:rPr lang="en-GB" sz="2400" dirty="0">
                  <a:solidFill>
                    <a:srgbClr val="7030A0"/>
                  </a:solidFill>
                  <a:latin typeface="Calibri" panose="020F0502020204030204" pitchFamily="34" charset="0"/>
                  <a:cs typeface="Calibri" panose="020F0502020204030204" pitchFamily="34" charset="0"/>
                </a:rPr>
                <a:t>Stuff</a:t>
              </a:r>
              <a:r>
                <a:rPr lang="en-GB" sz="2400" dirty="0">
                  <a:solidFill>
                    <a:srgbClr val="00B0F0"/>
                  </a:solidFill>
                  <a:latin typeface="Calibri" panose="020F0502020204030204" pitchFamily="34" charset="0"/>
                  <a:cs typeface="Calibri" panose="020F0502020204030204" pitchFamily="34" charset="0"/>
                </a:rPr>
                <a:t>			      </a:t>
              </a:r>
              <a:r>
                <a:rPr lang="en-GB" sz="2400" dirty="0">
                  <a:solidFill>
                    <a:srgbClr val="00B050"/>
                  </a:solidFill>
                  <a:latin typeface="Calibri" panose="020F0502020204030204" pitchFamily="34" charset="0"/>
                  <a:cs typeface="Calibri" panose="020F0502020204030204" pitchFamily="34" charset="0"/>
                </a:rPr>
                <a:t>Different stuff</a:t>
              </a:r>
            </a:p>
            <a:p>
              <a:r>
                <a:rPr lang="en-GB" sz="2400" b="1" dirty="0">
                  <a:solidFill>
                    <a:srgbClr val="00B0F0"/>
                  </a:solidFill>
                  <a:latin typeface="Calibri" panose="020F0502020204030204" pitchFamily="34" charset="0"/>
                  <a:cs typeface="Calibri" panose="020F0502020204030204" pitchFamily="34" charset="0"/>
                </a:rPr>
                <a:t>Reactants 		      </a:t>
              </a:r>
              <a:r>
                <a:rPr lang="en-GB" sz="2400" b="1" dirty="0">
                  <a:solidFill>
                    <a:srgbClr val="00B050"/>
                  </a:solidFill>
                  <a:latin typeface="Calibri" panose="020F0502020204030204" pitchFamily="34" charset="0"/>
                  <a:cs typeface="Calibri" panose="020F0502020204030204" pitchFamily="34" charset="0"/>
                </a:rPr>
                <a:t>Products</a:t>
              </a:r>
            </a:p>
          </p:txBody>
        </p:sp>
        <p:cxnSp>
          <p:nvCxnSpPr>
            <p:cNvPr id="14" name="Straight Arrow Connector 13">
              <a:extLst>
                <a:ext uri="{FF2B5EF4-FFF2-40B4-BE49-F238E27FC236}">
                  <a16:creationId xmlns:a16="http://schemas.microsoft.com/office/drawing/2014/main" id="{7EA3E2CF-4D6F-4B02-8CAB-B71B42C36F7B}"/>
                </a:ext>
              </a:extLst>
            </p:cNvPr>
            <p:cNvCxnSpPr/>
            <p:nvPr/>
          </p:nvCxnSpPr>
          <p:spPr>
            <a:xfrm>
              <a:off x="2582867" y="1025481"/>
              <a:ext cx="1751164" cy="0"/>
            </a:xfrm>
            <a:prstGeom prst="straightConnector1">
              <a:avLst/>
            </a:prstGeom>
            <a:ln w="127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E350036-1C7F-4D10-82D5-4820210888DF}"/>
                </a:ext>
              </a:extLst>
            </p:cNvPr>
            <p:cNvCxnSpPr>
              <a:cxnSpLocks/>
            </p:cNvCxnSpPr>
            <p:nvPr/>
          </p:nvCxnSpPr>
          <p:spPr>
            <a:xfrm>
              <a:off x="2845009" y="1457529"/>
              <a:ext cx="1489022" cy="0"/>
            </a:xfrm>
            <a:prstGeom prst="straightConnector1">
              <a:avLst/>
            </a:prstGeom>
            <a:ln w="12700">
              <a:solidFill>
                <a:srgbClr val="0070C0"/>
              </a:solidFill>
              <a:tailEnd type="triangle"/>
            </a:ln>
          </p:spPr>
          <p:style>
            <a:lnRef idx="1">
              <a:schemeClr val="accent1"/>
            </a:lnRef>
            <a:fillRef idx="0">
              <a:schemeClr val="accent1"/>
            </a:fillRef>
            <a:effectRef idx="0">
              <a:schemeClr val="accent1"/>
            </a:effectRef>
            <a:fontRef idx="minor">
              <a:schemeClr val="tx1"/>
            </a:fontRef>
          </p:style>
        </p:cxnSp>
      </p:grpSp>
      <p:sp>
        <p:nvSpPr>
          <p:cNvPr id="16" name="TextBox 15">
            <a:extLst>
              <a:ext uri="{FF2B5EF4-FFF2-40B4-BE49-F238E27FC236}">
                <a16:creationId xmlns:a16="http://schemas.microsoft.com/office/drawing/2014/main" id="{776C6F26-5CF0-43D3-A756-D2E58ED23456}"/>
              </a:ext>
            </a:extLst>
          </p:cNvPr>
          <p:cNvSpPr txBox="1"/>
          <p:nvPr/>
        </p:nvSpPr>
        <p:spPr>
          <a:xfrm>
            <a:off x="2423592" y="617055"/>
            <a:ext cx="6642848" cy="707886"/>
          </a:xfrm>
          <a:prstGeom prst="rect">
            <a:avLst/>
          </a:prstGeom>
          <a:noFill/>
          <a:ln w="19050">
            <a:solidFill>
              <a:srgbClr val="0000FF"/>
            </a:solidFill>
          </a:ln>
        </p:spPr>
        <p:txBody>
          <a:bodyPr wrap="square">
            <a:spAutoFit/>
          </a:bodyPr>
          <a:lstStyle/>
          <a:p>
            <a:r>
              <a:rPr lang="en-US" sz="2000" dirty="0">
                <a:solidFill>
                  <a:srgbClr val="00B0F0"/>
                </a:solidFill>
                <a:latin typeface="Calibri" panose="020F0502020204030204" pitchFamily="34" charset="0"/>
                <a:cs typeface="Calibri" panose="020F0502020204030204" pitchFamily="34" charset="0"/>
              </a:rPr>
              <a:t>A </a:t>
            </a:r>
            <a:r>
              <a:rPr lang="en-US" sz="2000" b="1" dirty="0">
                <a:solidFill>
                  <a:srgbClr val="00B0F0"/>
                </a:solidFill>
                <a:latin typeface="Calibri" panose="020F0502020204030204" pitchFamily="34" charset="0"/>
                <a:cs typeface="Calibri" panose="020F0502020204030204" pitchFamily="34" charset="0"/>
              </a:rPr>
              <a:t>chemical reaction</a:t>
            </a:r>
            <a:r>
              <a:rPr lang="en-US" sz="2000" dirty="0">
                <a:solidFill>
                  <a:srgbClr val="00B0F0"/>
                </a:solidFill>
                <a:latin typeface="Calibri" panose="020F0502020204030204" pitchFamily="34" charset="0"/>
                <a:cs typeface="Calibri" panose="020F0502020204030204" pitchFamily="34" charset="0"/>
              </a:rPr>
              <a:t> is a process that leads to the chemical transformation of one set of chemical substances to another. </a:t>
            </a:r>
            <a:endParaRPr lang="en-GB" sz="2000" dirty="0">
              <a:solidFill>
                <a:srgbClr val="00B0F0"/>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043868B5-6F22-4C10-A763-CCD4CDC68121}"/>
              </a:ext>
            </a:extLst>
          </p:cNvPr>
          <p:cNvSpPr txBox="1"/>
          <p:nvPr/>
        </p:nvSpPr>
        <p:spPr>
          <a:xfrm>
            <a:off x="3083833" y="5883631"/>
            <a:ext cx="4640580"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This is </a:t>
            </a:r>
            <a:r>
              <a:rPr lang="en-GB" sz="2400" dirty="0">
                <a:solidFill>
                  <a:srgbClr val="FF0000"/>
                </a:solidFill>
                <a:latin typeface="Calibri" panose="020F0502020204030204" pitchFamily="34" charset="0"/>
                <a:cs typeface="Calibri" panose="020F0502020204030204" pitchFamily="34" charset="0"/>
              </a:rPr>
              <a:t>MACROSCOPIC</a:t>
            </a:r>
            <a:r>
              <a:rPr lang="en-GB" sz="2400" dirty="0">
                <a:latin typeface="Calibri" panose="020F0502020204030204" pitchFamily="34" charset="0"/>
                <a:cs typeface="Calibri" panose="020F0502020204030204" pitchFamily="34" charset="0"/>
              </a:rPr>
              <a:t> description</a:t>
            </a:r>
          </a:p>
        </p:txBody>
      </p:sp>
    </p:spTree>
    <p:extLst>
      <p:ext uri="{BB962C8B-B14F-4D97-AF65-F5344CB8AC3E}">
        <p14:creationId xmlns:p14="http://schemas.microsoft.com/office/powerpoint/2010/main" val="2754702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SUBMISROSCOPIC DESCRIPTION</a:t>
            </a:r>
            <a:endParaRPr lang="en-GB" sz="28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F3383A1F-CAE1-41AF-A4AC-BE8BABEA2080}"/>
              </a:ext>
            </a:extLst>
          </p:cNvPr>
          <p:cNvSpPr txBox="1"/>
          <p:nvPr/>
        </p:nvSpPr>
        <p:spPr>
          <a:xfrm>
            <a:off x="1703512" y="592597"/>
            <a:ext cx="6268576"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We can write this using our chemical knowledge:</a:t>
            </a:r>
          </a:p>
        </p:txBody>
      </p:sp>
      <p:sp>
        <p:nvSpPr>
          <p:cNvPr id="9" name="TextBox 8">
            <a:extLst>
              <a:ext uri="{FF2B5EF4-FFF2-40B4-BE49-F238E27FC236}">
                <a16:creationId xmlns:a16="http://schemas.microsoft.com/office/drawing/2014/main" id="{9BA91160-245C-499F-85D2-F7484EF3A39F}"/>
              </a:ext>
            </a:extLst>
          </p:cNvPr>
          <p:cNvSpPr txBox="1"/>
          <p:nvPr/>
        </p:nvSpPr>
        <p:spPr>
          <a:xfrm>
            <a:off x="1750957" y="1615458"/>
            <a:ext cx="6421501"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Even more – relative numbers of species involved:</a:t>
            </a:r>
          </a:p>
        </p:txBody>
      </p:sp>
      <p:grpSp>
        <p:nvGrpSpPr>
          <p:cNvPr id="12" name="Group 11">
            <a:extLst>
              <a:ext uri="{FF2B5EF4-FFF2-40B4-BE49-F238E27FC236}">
                <a16:creationId xmlns:a16="http://schemas.microsoft.com/office/drawing/2014/main" id="{7243A3F3-0E8D-49DA-A739-0A41543EEEC6}"/>
              </a:ext>
            </a:extLst>
          </p:cNvPr>
          <p:cNvGrpSpPr/>
          <p:nvPr/>
        </p:nvGrpSpPr>
        <p:grpSpPr>
          <a:xfrm>
            <a:off x="2367795" y="1007396"/>
            <a:ext cx="5059398" cy="461665"/>
            <a:chOff x="963273" y="1188016"/>
            <a:chExt cx="5059398" cy="461665"/>
          </a:xfrm>
        </p:grpSpPr>
        <p:sp>
          <p:nvSpPr>
            <p:cNvPr id="4" name="TextBox 3">
              <a:extLst>
                <a:ext uri="{FF2B5EF4-FFF2-40B4-BE49-F238E27FC236}">
                  <a16:creationId xmlns:a16="http://schemas.microsoft.com/office/drawing/2014/main" id="{587B6CE3-8195-401A-BF6C-137C0E97BA15}"/>
                </a:ext>
              </a:extLst>
            </p:cNvPr>
            <p:cNvSpPr txBox="1"/>
            <p:nvPr/>
          </p:nvSpPr>
          <p:spPr>
            <a:xfrm>
              <a:off x="963273" y="1188016"/>
              <a:ext cx="5059398" cy="461665"/>
            </a:xfrm>
            <a:prstGeom prst="rect">
              <a:avLst/>
            </a:prstGeom>
            <a:noFill/>
          </p:spPr>
          <p:txBody>
            <a:bodyPr wrap="none" rtlCol="0">
              <a:spAutoFit/>
            </a:bodyPr>
            <a:lstStyle/>
            <a:p>
              <a:r>
                <a:rPr lang="en-GB" sz="2400" b="1" dirty="0">
                  <a:solidFill>
                    <a:srgbClr val="00B0F0"/>
                  </a:solidFill>
                  <a:latin typeface="Calibri" panose="020F0502020204030204" pitchFamily="34" charset="0"/>
                  <a:cs typeface="Calibri" panose="020F0502020204030204" pitchFamily="34" charset="0"/>
                </a:rPr>
                <a:t>Na</a:t>
              </a:r>
              <a:r>
                <a:rPr lang="en-GB" sz="2400" b="1" dirty="0">
                  <a:solidFill>
                    <a:srgbClr val="00B050"/>
                  </a:solidFill>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  +   </a:t>
              </a:r>
              <a:r>
                <a:rPr lang="en-GB" sz="2400" b="1" dirty="0">
                  <a:solidFill>
                    <a:srgbClr val="00B0F0"/>
                  </a:solidFill>
                  <a:latin typeface="Calibri" panose="020F0502020204030204" pitchFamily="34" charset="0"/>
                  <a:cs typeface="Calibri" panose="020F0502020204030204" pitchFamily="34" charset="0"/>
                </a:rPr>
                <a:t>H</a:t>
              </a:r>
              <a:r>
                <a:rPr lang="en-GB" sz="2400" b="1" baseline="-25000" dirty="0">
                  <a:solidFill>
                    <a:srgbClr val="00B0F0"/>
                  </a:solidFill>
                  <a:latin typeface="Calibri" panose="020F0502020204030204" pitchFamily="34" charset="0"/>
                  <a:cs typeface="Calibri" panose="020F0502020204030204" pitchFamily="34" charset="0"/>
                </a:rPr>
                <a:t>2</a:t>
              </a:r>
              <a:r>
                <a:rPr lang="en-GB" sz="2400" b="1" dirty="0">
                  <a:solidFill>
                    <a:srgbClr val="00B0F0"/>
                  </a:solidFill>
                  <a:latin typeface="Calibri" panose="020F0502020204030204" pitchFamily="34" charset="0"/>
                  <a:cs typeface="Calibri" panose="020F0502020204030204" pitchFamily="34" charset="0"/>
                </a:rPr>
                <a:t>O</a:t>
              </a:r>
              <a:r>
                <a:rPr lang="en-GB" sz="2400" dirty="0">
                  <a:latin typeface="Calibri" panose="020F0502020204030204" pitchFamily="34" charset="0"/>
                  <a:cs typeface="Calibri" panose="020F0502020204030204" pitchFamily="34" charset="0"/>
                </a:rPr>
                <a:t>		       </a:t>
              </a:r>
              <a:r>
                <a:rPr lang="en-GB" sz="2400" b="1" dirty="0">
                  <a:solidFill>
                    <a:srgbClr val="00B050"/>
                  </a:solidFill>
                  <a:latin typeface="Calibri" panose="020F0502020204030204" pitchFamily="34" charset="0"/>
                  <a:cs typeface="Calibri" panose="020F0502020204030204" pitchFamily="34" charset="0"/>
                </a:rPr>
                <a:t>NaOH</a:t>
              </a:r>
              <a:r>
                <a:rPr lang="en-GB" sz="2400" b="1"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a:t>
              </a:r>
              <a:r>
                <a:rPr lang="en-GB" sz="2400" b="1" dirty="0">
                  <a:latin typeface="Calibri" panose="020F0502020204030204" pitchFamily="34" charset="0"/>
                  <a:cs typeface="Calibri" panose="020F0502020204030204" pitchFamily="34" charset="0"/>
                </a:rPr>
                <a:t>   </a:t>
              </a:r>
              <a:r>
                <a:rPr lang="en-GB" sz="2400" b="1" dirty="0">
                  <a:solidFill>
                    <a:srgbClr val="00B050"/>
                  </a:solidFill>
                  <a:latin typeface="Calibri" panose="020F0502020204030204" pitchFamily="34" charset="0"/>
                  <a:cs typeface="Calibri" panose="020F0502020204030204" pitchFamily="34" charset="0"/>
                </a:rPr>
                <a:t>H</a:t>
              </a:r>
              <a:r>
                <a:rPr lang="en-GB" sz="2400" b="1" baseline="-25000" dirty="0">
                  <a:solidFill>
                    <a:srgbClr val="00B050"/>
                  </a:solidFill>
                  <a:latin typeface="Calibri" panose="020F0502020204030204" pitchFamily="34" charset="0"/>
                  <a:cs typeface="Calibri" panose="020F0502020204030204" pitchFamily="34" charset="0"/>
                </a:rPr>
                <a:t>2</a:t>
              </a:r>
            </a:p>
          </p:txBody>
        </p:sp>
        <p:cxnSp>
          <p:nvCxnSpPr>
            <p:cNvPr id="11" name="Straight Arrow Connector 10">
              <a:extLst>
                <a:ext uri="{FF2B5EF4-FFF2-40B4-BE49-F238E27FC236}">
                  <a16:creationId xmlns:a16="http://schemas.microsoft.com/office/drawing/2014/main" id="{3DB95964-60E0-4627-BCBC-4B1A82E8E77F}"/>
                </a:ext>
              </a:extLst>
            </p:cNvPr>
            <p:cNvCxnSpPr>
              <a:cxnSpLocks/>
            </p:cNvCxnSpPr>
            <p:nvPr/>
          </p:nvCxnSpPr>
          <p:spPr>
            <a:xfrm>
              <a:off x="2656048" y="1418848"/>
              <a:ext cx="1368152" cy="0"/>
            </a:xfrm>
            <a:prstGeom prst="straightConnector1">
              <a:avLst/>
            </a:prstGeom>
            <a:ln w="12700">
              <a:solidFill>
                <a:srgbClr val="0070C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6E4BD172-3A5D-41FE-ACAA-127500C0F309}"/>
              </a:ext>
            </a:extLst>
          </p:cNvPr>
          <p:cNvGrpSpPr/>
          <p:nvPr/>
        </p:nvGrpSpPr>
        <p:grpSpPr>
          <a:xfrm>
            <a:off x="2327827" y="2150396"/>
            <a:ext cx="6413935" cy="461665"/>
            <a:chOff x="1115616" y="3096991"/>
            <a:chExt cx="6413935" cy="461665"/>
          </a:xfrm>
        </p:grpSpPr>
        <p:sp>
          <p:nvSpPr>
            <p:cNvPr id="13" name="TextBox 12">
              <a:extLst>
                <a:ext uri="{FF2B5EF4-FFF2-40B4-BE49-F238E27FC236}">
                  <a16:creationId xmlns:a16="http://schemas.microsoft.com/office/drawing/2014/main" id="{573B2C51-2995-4A1B-9054-D3DC61F1E4C6}"/>
                </a:ext>
              </a:extLst>
            </p:cNvPr>
            <p:cNvSpPr txBox="1"/>
            <p:nvPr/>
          </p:nvSpPr>
          <p:spPr>
            <a:xfrm>
              <a:off x="1115616" y="3096991"/>
              <a:ext cx="6413935" cy="461665"/>
            </a:xfrm>
            <a:prstGeom prst="rect">
              <a:avLst/>
            </a:prstGeom>
            <a:noFill/>
          </p:spPr>
          <p:txBody>
            <a:bodyPr wrap="none" rtlCol="0">
              <a:spAutoFit/>
            </a:bodyPr>
            <a:lstStyle/>
            <a:p>
              <a:r>
                <a:rPr lang="en-GB" sz="2400" b="1" dirty="0">
                  <a:solidFill>
                    <a:srgbClr val="00B0F0"/>
                  </a:solidFill>
                  <a:latin typeface="Calibri" panose="020F0502020204030204" pitchFamily="34" charset="0"/>
                  <a:cs typeface="Calibri" panose="020F0502020204030204" pitchFamily="34" charset="0"/>
                </a:rPr>
                <a:t>2 Na</a:t>
              </a:r>
              <a:r>
                <a:rPr lang="en-GB" sz="2400" b="1" dirty="0">
                  <a:solidFill>
                    <a:srgbClr val="00B050"/>
                  </a:solidFill>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  +   </a:t>
              </a:r>
              <a:r>
                <a:rPr lang="en-GB" sz="2400" b="1" dirty="0">
                  <a:solidFill>
                    <a:srgbClr val="00B0F0"/>
                  </a:solidFill>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b="1" dirty="0">
                  <a:solidFill>
                    <a:srgbClr val="00B0F0"/>
                  </a:solidFill>
                  <a:latin typeface="Calibri" panose="020F0502020204030204" pitchFamily="34" charset="0"/>
                  <a:cs typeface="Calibri" panose="020F0502020204030204" pitchFamily="34" charset="0"/>
                </a:rPr>
                <a:t>H</a:t>
              </a:r>
              <a:r>
                <a:rPr lang="en-GB" sz="2400" b="1" baseline="-25000" dirty="0">
                  <a:solidFill>
                    <a:srgbClr val="00B0F0"/>
                  </a:solidFill>
                  <a:latin typeface="Calibri" panose="020F0502020204030204" pitchFamily="34" charset="0"/>
                  <a:cs typeface="Calibri" panose="020F0502020204030204" pitchFamily="34" charset="0"/>
                </a:rPr>
                <a:t>2</a:t>
              </a:r>
              <a:r>
                <a:rPr lang="en-GB" sz="2400" b="1" dirty="0">
                  <a:solidFill>
                    <a:srgbClr val="00B0F0"/>
                  </a:solidFill>
                  <a:latin typeface="Calibri" panose="020F0502020204030204" pitchFamily="34" charset="0"/>
                  <a:cs typeface="Calibri" panose="020F0502020204030204" pitchFamily="34" charset="0"/>
                </a:rPr>
                <a:t>O</a:t>
              </a:r>
              <a:r>
                <a:rPr lang="en-GB" sz="2400" dirty="0">
                  <a:latin typeface="Calibri" panose="020F0502020204030204" pitchFamily="34" charset="0"/>
                  <a:cs typeface="Calibri" panose="020F0502020204030204" pitchFamily="34" charset="0"/>
                </a:rPr>
                <a:t>		         </a:t>
              </a:r>
              <a:r>
                <a:rPr lang="en-GB" sz="2400" b="1" dirty="0">
                  <a:solidFill>
                    <a:srgbClr val="00B050"/>
                  </a:solidFill>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b="1" dirty="0">
                  <a:solidFill>
                    <a:srgbClr val="00B050"/>
                  </a:solidFill>
                  <a:latin typeface="Calibri" panose="020F0502020204030204" pitchFamily="34" charset="0"/>
                  <a:cs typeface="Calibri" panose="020F0502020204030204" pitchFamily="34" charset="0"/>
                </a:rPr>
                <a:t>NaOH</a:t>
              </a:r>
              <a:r>
                <a:rPr lang="en-GB" sz="2400" dirty="0">
                  <a:latin typeface="Calibri" panose="020F0502020204030204" pitchFamily="34" charset="0"/>
                  <a:cs typeface="Calibri" panose="020F0502020204030204" pitchFamily="34" charset="0"/>
                </a:rPr>
                <a:t>   +   </a:t>
              </a:r>
              <a:r>
                <a:rPr lang="en-GB" sz="2400" b="1" dirty="0">
                  <a:solidFill>
                    <a:srgbClr val="00B050"/>
                  </a:solidFill>
                  <a:latin typeface="Calibri" panose="020F0502020204030204" pitchFamily="34" charset="0"/>
                  <a:cs typeface="Calibri" panose="020F0502020204030204" pitchFamily="34" charset="0"/>
                </a:rPr>
                <a:t>H</a:t>
              </a:r>
              <a:r>
                <a:rPr lang="en-GB" sz="2400" b="1" baseline="-25000" dirty="0">
                  <a:solidFill>
                    <a:srgbClr val="00B050"/>
                  </a:solidFill>
                  <a:latin typeface="Calibri" panose="020F0502020204030204" pitchFamily="34" charset="0"/>
                  <a:cs typeface="Calibri" panose="020F0502020204030204" pitchFamily="34" charset="0"/>
                </a:rPr>
                <a:t>2</a:t>
              </a:r>
            </a:p>
          </p:txBody>
        </p:sp>
        <p:cxnSp>
          <p:nvCxnSpPr>
            <p:cNvPr id="14" name="Straight Arrow Connector 13">
              <a:extLst>
                <a:ext uri="{FF2B5EF4-FFF2-40B4-BE49-F238E27FC236}">
                  <a16:creationId xmlns:a16="http://schemas.microsoft.com/office/drawing/2014/main" id="{D776DE7F-7007-4BCA-B35C-37CCFF637A7B}"/>
                </a:ext>
              </a:extLst>
            </p:cNvPr>
            <p:cNvCxnSpPr>
              <a:cxnSpLocks/>
            </p:cNvCxnSpPr>
            <p:nvPr/>
          </p:nvCxnSpPr>
          <p:spPr>
            <a:xfrm>
              <a:off x="3339877" y="3327823"/>
              <a:ext cx="1368152" cy="0"/>
            </a:xfrm>
            <a:prstGeom prst="straightConnector1">
              <a:avLst/>
            </a:prstGeom>
            <a:ln w="12700">
              <a:solidFill>
                <a:srgbClr val="0070C0"/>
              </a:solidFill>
              <a:tailEnd type="triangle"/>
            </a:ln>
          </p:spPr>
          <p:style>
            <a:lnRef idx="1">
              <a:schemeClr val="accent1"/>
            </a:lnRef>
            <a:fillRef idx="0">
              <a:schemeClr val="accent1"/>
            </a:fillRef>
            <a:effectRef idx="0">
              <a:schemeClr val="accent1"/>
            </a:effectRef>
            <a:fontRef idx="minor">
              <a:schemeClr val="tx1"/>
            </a:fontRef>
          </p:style>
        </p:cxnSp>
      </p:grpSp>
      <p:sp>
        <p:nvSpPr>
          <p:cNvPr id="24" name="TextBox 23">
            <a:extLst>
              <a:ext uri="{FF2B5EF4-FFF2-40B4-BE49-F238E27FC236}">
                <a16:creationId xmlns:a16="http://schemas.microsoft.com/office/drawing/2014/main" id="{82BD65BD-46BD-4131-9035-BCA965A6B80D}"/>
              </a:ext>
            </a:extLst>
          </p:cNvPr>
          <p:cNvSpPr txBox="1"/>
          <p:nvPr/>
        </p:nvSpPr>
        <p:spPr>
          <a:xfrm>
            <a:off x="2207568" y="3457036"/>
            <a:ext cx="7276492" cy="1013804"/>
          </a:xfrm>
          <a:prstGeom prst="rect">
            <a:avLst/>
          </a:prstGeom>
          <a:noFill/>
          <a:ln w="19050">
            <a:solidFill>
              <a:srgbClr val="0000FF"/>
            </a:solidFill>
          </a:ln>
        </p:spPr>
        <p:txBody>
          <a:bodyPr wrap="square">
            <a:spAutoFit/>
          </a:bodyPr>
          <a:lstStyle/>
          <a:p>
            <a:pPr>
              <a:lnSpc>
                <a:spcPct val="130000"/>
              </a:lnSpc>
            </a:pPr>
            <a:r>
              <a:rPr lang="en-US" sz="2400" dirty="0">
                <a:solidFill>
                  <a:srgbClr val="202124"/>
                </a:solidFill>
                <a:latin typeface="Calibri" panose="020F0502020204030204" pitchFamily="34" charset="0"/>
                <a:cs typeface="Calibri" panose="020F0502020204030204" pitchFamily="34" charset="0"/>
              </a:rPr>
              <a:t>law of </a:t>
            </a:r>
            <a:r>
              <a:rPr lang="en-US" sz="2400" b="1" dirty="0">
                <a:solidFill>
                  <a:srgbClr val="00B0F0"/>
                </a:solidFill>
                <a:latin typeface="Calibri" panose="020F0502020204030204" pitchFamily="34" charset="0"/>
                <a:cs typeface="Calibri" panose="020F0502020204030204" pitchFamily="34" charset="0"/>
              </a:rPr>
              <a:t>conservation of mass </a:t>
            </a:r>
            <a:r>
              <a:rPr lang="en-US" sz="2400" dirty="0">
                <a:solidFill>
                  <a:srgbClr val="202124"/>
                </a:solidFill>
                <a:latin typeface="Calibri" panose="020F0502020204030204" pitchFamily="34" charset="0"/>
                <a:cs typeface="Calibri" panose="020F0502020204030204" pitchFamily="34" charset="0"/>
              </a:rPr>
              <a:t>- matter cannot be created or destroyed in a chemical reaction. </a:t>
            </a:r>
            <a:endParaRPr lang="en-GB" sz="2400" dirty="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A476AF12-8F34-4FFB-88A0-402A599DAE54}"/>
              </a:ext>
            </a:extLst>
          </p:cNvPr>
          <p:cNvSpPr txBox="1"/>
          <p:nvPr/>
        </p:nvSpPr>
        <p:spPr>
          <a:xfrm>
            <a:off x="2635932" y="2563610"/>
            <a:ext cx="6196372" cy="861774"/>
          </a:xfrm>
          <a:prstGeom prst="rect">
            <a:avLst/>
          </a:prstGeom>
          <a:noFill/>
        </p:spPr>
        <p:txBody>
          <a:bodyPr wrap="square">
            <a:spAutoFit/>
          </a:bodyPr>
          <a:lstStyle/>
          <a:p>
            <a:r>
              <a:rPr lang="en-GB" sz="1600" dirty="0">
                <a:latin typeface="Calibri" panose="020F0502020204030204" pitchFamily="34" charset="0"/>
                <a:cs typeface="Calibri" panose="020F0502020204030204" pitchFamily="34" charset="0"/>
              </a:rPr>
              <a:t>Na	2				2</a:t>
            </a:r>
          </a:p>
          <a:p>
            <a:r>
              <a:rPr lang="en-GB" sz="1600" dirty="0">
                <a:latin typeface="Calibri" panose="020F0502020204030204" pitchFamily="34" charset="0"/>
                <a:cs typeface="Calibri" panose="020F0502020204030204" pitchFamily="34" charset="0"/>
              </a:rPr>
              <a:t>H	4				4</a:t>
            </a:r>
          </a:p>
          <a:p>
            <a:r>
              <a:rPr lang="en-GB" sz="1600" dirty="0">
                <a:latin typeface="Calibri" panose="020F0502020204030204" pitchFamily="34" charset="0"/>
                <a:cs typeface="Calibri" panose="020F0502020204030204" pitchFamily="34" charset="0"/>
              </a:rPr>
              <a:t>O	2				2</a:t>
            </a:r>
            <a:r>
              <a:rPr lang="en-GB" dirty="0">
                <a:latin typeface="Calibri" panose="020F0502020204030204" pitchFamily="34" charset="0"/>
                <a:cs typeface="Calibri" panose="020F0502020204030204" pitchFamily="34" charset="0"/>
              </a:rPr>
              <a:t>	</a:t>
            </a:r>
          </a:p>
        </p:txBody>
      </p:sp>
      <p:sp>
        <p:nvSpPr>
          <p:cNvPr id="32" name="TextBox 31">
            <a:extLst>
              <a:ext uri="{FF2B5EF4-FFF2-40B4-BE49-F238E27FC236}">
                <a16:creationId xmlns:a16="http://schemas.microsoft.com/office/drawing/2014/main" id="{CB49B18E-FFF4-4191-B938-5AF3FBCACFE2}"/>
              </a:ext>
            </a:extLst>
          </p:cNvPr>
          <p:cNvSpPr txBox="1"/>
          <p:nvPr/>
        </p:nvSpPr>
        <p:spPr>
          <a:xfrm>
            <a:off x="1841840" y="4769593"/>
            <a:ext cx="8526338" cy="646331"/>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MACRO: </a:t>
            </a:r>
            <a:r>
              <a:rPr lang="en-GB" dirty="0">
                <a:latin typeface="Calibri" panose="020F0502020204030204" pitchFamily="34" charset="0"/>
                <a:cs typeface="Calibri" panose="020F0502020204030204" pitchFamily="34" charset="0"/>
              </a:rPr>
              <a:t>The </a:t>
            </a:r>
            <a:r>
              <a:rPr lang="en-GB" dirty="0">
                <a:solidFill>
                  <a:srgbClr val="FF0000"/>
                </a:solidFill>
                <a:latin typeface="Calibri" panose="020F0502020204030204" pitchFamily="34" charset="0"/>
                <a:cs typeface="Calibri" panose="020F0502020204030204" pitchFamily="34" charset="0"/>
              </a:rPr>
              <a:t>solid</a:t>
            </a:r>
            <a:r>
              <a:rPr lang="en-GB" dirty="0">
                <a:latin typeface="Calibri" panose="020F0502020204030204" pitchFamily="34" charset="0"/>
                <a:cs typeface="Calibri" panose="020F0502020204030204" pitchFamily="34" charset="0"/>
              </a:rPr>
              <a:t> sodium is reacting with the </a:t>
            </a:r>
            <a:r>
              <a:rPr lang="en-GB" dirty="0">
                <a:solidFill>
                  <a:srgbClr val="0000FF"/>
                </a:solidFill>
                <a:latin typeface="Calibri" panose="020F0502020204030204" pitchFamily="34" charset="0"/>
                <a:cs typeface="Calibri" panose="020F0502020204030204" pitchFamily="34" charset="0"/>
              </a:rPr>
              <a:t>liquid</a:t>
            </a:r>
            <a:r>
              <a:rPr lang="en-GB" dirty="0">
                <a:latin typeface="Calibri" panose="020F0502020204030204" pitchFamily="34" charset="0"/>
                <a:cs typeface="Calibri" panose="020F0502020204030204" pitchFamily="34" charset="0"/>
              </a:rPr>
              <a:t> water to produce sodium hydroxide (in an </a:t>
            </a:r>
            <a:r>
              <a:rPr lang="en-GB" dirty="0">
                <a:solidFill>
                  <a:srgbClr val="00B0F0"/>
                </a:solidFill>
                <a:latin typeface="Calibri" panose="020F0502020204030204" pitchFamily="34" charset="0"/>
                <a:cs typeface="Calibri" panose="020F0502020204030204" pitchFamily="34" charset="0"/>
              </a:rPr>
              <a:t>aqueous solution</a:t>
            </a:r>
            <a:r>
              <a:rPr lang="en-GB" dirty="0">
                <a:latin typeface="Calibri" panose="020F0502020204030204" pitchFamily="34" charset="0"/>
                <a:cs typeface="Calibri" panose="020F0502020204030204" pitchFamily="34" charset="0"/>
              </a:rPr>
              <a:t>) and hydrogen </a:t>
            </a:r>
            <a:r>
              <a:rPr lang="en-GB" dirty="0">
                <a:solidFill>
                  <a:srgbClr val="00B050"/>
                </a:solidFill>
                <a:latin typeface="Calibri" panose="020F0502020204030204" pitchFamily="34" charset="0"/>
                <a:cs typeface="Calibri" panose="020F0502020204030204" pitchFamily="34" charset="0"/>
              </a:rPr>
              <a:t>gas</a:t>
            </a:r>
            <a:r>
              <a:rPr lang="en-GB" dirty="0">
                <a:latin typeface="Calibri" panose="020F0502020204030204" pitchFamily="34" charset="0"/>
                <a:cs typeface="Calibri" panose="020F0502020204030204" pitchFamily="34" charset="0"/>
              </a:rPr>
              <a:t>.</a:t>
            </a:r>
          </a:p>
        </p:txBody>
      </p:sp>
      <p:grpSp>
        <p:nvGrpSpPr>
          <p:cNvPr id="33" name="Group 32">
            <a:extLst>
              <a:ext uri="{FF2B5EF4-FFF2-40B4-BE49-F238E27FC236}">
                <a16:creationId xmlns:a16="http://schemas.microsoft.com/office/drawing/2014/main" id="{38D0EC4E-114B-465A-8B9A-CCE1D3A9FEB2}"/>
              </a:ext>
            </a:extLst>
          </p:cNvPr>
          <p:cNvGrpSpPr/>
          <p:nvPr/>
        </p:nvGrpSpPr>
        <p:grpSpPr>
          <a:xfrm>
            <a:off x="3015128" y="5768379"/>
            <a:ext cx="6965240" cy="461665"/>
            <a:chOff x="1649015" y="3808279"/>
            <a:chExt cx="6965240" cy="461665"/>
          </a:xfrm>
        </p:grpSpPr>
        <p:sp>
          <p:nvSpPr>
            <p:cNvPr id="34" name="TextBox 33">
              <a:extLst>
                <a:ext uri="{FF2B5EF4-FFF2-40B4-BE49-F238E27FC236}">
                  <a16:creationId xmlns:a16="http://schemas.microsoft.com/office/drawing/2014/main" id="{9627E19C-09E4-431A-8E6E-3FFF0052E185}"/>
                </a:ext>
              </a:extLst>
            </p:cNvPr>
            <p:cNvSpPr txBox="1"/>
            <p:nvPr/>
          </p:nvSpPr>
          <p:spPr>
            <a:xfrm>
              <a:off x="1649015" y="3808279"/>
              <a:ext cx="6965240" cy="461665"/>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2 Na </a:t>
              </a:r>
              <a:r>
                <a:rPr lang="en-GB" sz="2400" b="1" dirty="0">
                  <a:solidFill>
                    <a:srgbClr val="FF0000"/>
                  </a:solidFill>
                  <a:latin typeface="Calibri" panose="020F0502020204030204" pitchFamily="34" charset="0"/>
                  <a:cs typeface="Calibri" panose="020F0502020204030204" pitchFamily="34" charset="0"/>
                </a:rPr>
                <a:t>(s)</a:t>
              </a:r>
              <a:r>
                <a:rPr lang="en-GB" sz="2400" b="1" dirty="0">
                  <a:latin typeface="Calibri" panose="020F0502020204030204" pitchFamily="34" charset="0"/>
                  <a:cs typeface="Calibri" panose="020F0502020204030204" pitchFamily="34" charset="0"/>
                </a:rPr>
                <a:t>   +   2 H</a:t>
              </a:r>
              <a:r>
                <a:rPr lang="en-GB" sz="2400" b="1" baseline="-25000" dirty="0">
                  <a:latin typeface="Calibri" panose="020F0502020204030204" pitchFamily="34" charset="0"/>
                  <a:cs typeface="Calibri" panose="020F0502020204030204" pitchFamily="34" charset="0"/>
                </a:rPr>
                <a:t>2</a:t>
              </a:r>
              <a:r>
                <a:rPr lang="en-GB" sz="2400" b="1" dirty="0">
                  <a:latin typeface="Calibri" panose="020F0502020204030204" pitchFamily="34" charset="0"/>
                  <a:cs typeface="Calibri" panose="020F0502020204030204" pitchFamily="34" charset="0"/>
                </a:rPr>
                <a:t>O </a:t>
              </a:r>
              <a:r>
                <a:rPr lang="en-GB" sz="2400" b="1" dirty="0">
                  <a:solidFill>
                    <a:srgbClr val="0000FF"/>
                  </a:solidFill>
                  <a:latin typeface="Calibri" panose="020F0502020204030204" pitchFamily="34" charset="0"/>
                  <a:cs typeface="Calibri" panose="020F0502020204030204" pitchFamily="34" charset="0"/>
                </a:rPr>
                <a:t>(l)</a:t>
              </a:r>
              <a:r>
                <a:rPr lang="en-GB" sz="2400" b="1" dirty="0">
                  <a:latin typeface="Calibri" panose="020F0502020204030204" pitchFamily="34" charset="0"/>
                  <a:cs typeface="Calibri" panose="020F0502020204030204" pitchFamily="34" charset="0"/>
                </a:rPr>
                <a:t>		    2 NaOH </a:t>
              </a:r>
              <a:r>
                <a:rPr lang="en-GB" sz="2400" b="1" dirty="0">
                  <a:solidFill>
                    <a:srgbClr val="00FFFF"/>
                  </a:solidFill>
                  <a:latin typeface="Calibri" panose="020F0502020204030204" pitchFamily="34" charset="0"/>
                  <a:cs typeface="Calibri" panose="020F0502020204030204" pitchFamily="34" charset="0"/>
                </a:rPr>
                <a:t>(</a:t>
              </a:r>
              <a:r>
                <a:rPr lang="en-GB" sz="2400" b="1" dirty="0" err="1">
                  <a:solidFill>
                    <a:srgbClr val="00FFFF"/>
                  </a:solidFill>
                  <a:latin typeface="Calibri" panose="020F0502020204030204" pitchFamily="34" charset="0"/>
                  <a:cs typeface="Calibri" panose="020F0502020204030204" pitchFamily="34" charset="0"/>
                </a:rPr>
                <a:t>aq</a:t>
              </a:r>
              <a:r>
                <a:rPr lang="en-GB" sz="2400" b="1" dirty="0">
                  <a:solidFill>
                    <a:srgbClr val="00FFFF"/>
                  </a:solidFill>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rPr>
                <a:t>+   H</a:t>
              </a:r>
              <a:r>
                <a:rPr lang="en-GB" sz="2400" b="1" baseline="-25000" dirty="0">
                  <a:latin typeface="Calibri" panose="020F0502020204030204" pitchFamily="34" charset="0"/>
                  <a:cs typeface="Calibri" panose="020F0502020204030204" pitchFamily="34" charset="0"/>
                </a:rPr>
                <a:t>2 </a:t>
              </a:r>
              <a:r>
                <a:rPr lang="en-GB" sz="2400" b="1" dirty="0">
                  <a:latin typeface="Calibri" panose="020F0502020204030204" pitchFamily="34" charset="0"/>
                  <a:cs typeface="Calibri" panose="020F0502020204030204" pitchFamily="34" charset="0"/>
                </a:rPr>
                <a:t>(g)</a:t>
              </a:r>
              <a:endParaRPr lang="en-GB" sz="2400" b="1" baseline="-25000" dirty="0">
                <a:latin typeface="Calibri" panose="020F0502020204030204" pitchFamily="34" charset="0"/>
                <a:cs typeface="Calibri" panose="020F0502020204030204" pitchFamily="34" charset="0"/>
              </a:endParaRPr>
            </a:p>
          </p:txBody>
        </p:sp>
        <p:cxnSp>
          <p:nvCxnSpPr>
            <p:cNvPr id="35" name="Straight Arrow Connector 34">
              <a:extLst>
                <a:ext uri="{FF2B5EF4-FFF2-40B4-BE49-F238E27FC236}">
                  <a16:creationId xmlns:a16="http://schemas.microsoft.com/office/drawing/2014/main" id="{451F2BF5-CEE9-44CB-AE78-717FC6E796F3}"/>
                </a:ext>
              </a:extLst>
            </p:cNvPr>
            <p:cNvCxnSpPr>
              <a:cxnSpLocks/>
            </p:cNvCxnSpPr>
            <p:nvPr/>
          </p:nvCxnSpPr>
          <p:spPr>
            <a:xfrm>
              <a:off x="4424125" y="4039111"/>
              <a:ext cx="112339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6378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6" grpId="0"/>
      <p:bldP spid="3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pic>
        <p:nvPicPr>
          <p:cNvPr id="1026" name="Picture 2">
            <a:extLst>
              <a:ext uri="{FF2B5EF4-FFF2-40B4-BE49-F238E27FC236}">
                <a16:creationId xmlns:a16="http://schemas.microsoft.com/office/drawing/2014/main" id="{183816BF-4A72-4B1A-9394-65457882F60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50233"/>
          <a:stretch/>
        </p:blipFill>
        <p:spPr bwMode="auto">
          <a:xfrm>
            <a:off x="2423592" y="1876316"/>
            <a:ext cx="3672408" cy="274115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F336EBC-5D71-425D-8E6A-65BA39F250E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HEAT OF REACTION - </a:t>
            </a:r>
            <a:r>
              <a:rPr lang="en-GB" sz="2400" b="1" dirty="0">
                <a:solidFill>
                  <a:srgbClr val="0070C0"/>
                </a:solidFill>
                <a:effectLst>
                  <a:outerShdw blurRad="38100" dist="38100" dir="2700000" algn="tl">
                    <a:srgbClr val="000000">
                      <a:alpha val="43137"/>
                    </a:srgbClr>
                  </a:outerShdw>
                </a:effectLst>
                <a:sym typeface="Symbol" panose="05050102010706020507" pitchFamily="18" charset="2"/>
              </a:rPr>
              <a:t>H</a:t>
            </a:r>
            <a:endParaRPr lang="en-GB" sz="2400" b="1" dirty="0">
              <a:effectLst>
                <a:outerShdw blurRad="38100" dist="38100" dir="2700000" algn="tl">
                  <a:srgbClr val="000000">
                    <a:alpha val="43137"/>
                  </a:srgbClr>
                </a:outerShdw>
              </a:effectLst>
            </a:endParaRPr>
          </a:p>
        </p:txBody>
      </p:sp>
      <p:sp>
        <p:nvSpPr>
          <p:cNvPr id="13" name="TextBox 12">
            <a:extLst>
              <a:ext uri="{FF2B5EF4-FFF2-40B4-BE49-F238E27FC236}">
                <a16:creationId xmlns:a16="http://schemas.microsoft.com/office/drawing/2014/main" id="{AA189CD0-52B5-4E33-84AE-8783EEA6959E}"/>
              </a:ext>
            </a:extLst>
          </p:cNvPr>
          <p:cNvSpPr txBox="1"/>
          <p:nvPr/>
        </p:nvSpPr>
        <p:spPr>
          <a:xfrm>
            <a:off x="2142179" y="535141"/>
            <a:ext cx="8494633" cy="369332"/>
          </a:xfrm>
          <a:prstGeom prst="rect">
            <a:avLst/>
          </a:prstGeom>
          <a:noFill/>
        </p:spPr>
        <p:txBody>
          <a:bodyPr wrap="none" rtlCol="0">
            <a:spAutoFit/>
          </a:bodyPr>
          <a:lstStyle/>
          <a:p>
            <a:r>
              <a:rPr lang="en-GB" dirty="0"/>
              <a:t>heat (q) – energy that is transferred as a result of temperature differences	</a:t>
            </a:r>
          </a:p>
        </p:txBody>
      </p:sp>
      <p:sp>
        <p:nvSpPr>
          <p:cNvPr id="14" name="TextBox 13">
            <a:extLst>
              <a:ext uri="{FF2B5EF4-FFF2-40B4-BE49-F238E27FC236}">
                <a16:creationId xmlns:a16="http://schemas.microsoft.com/office/drawing/2014/main" id="{A7B808C1-8163-4619-9973-6205B5343135}"/>
              </a:ext>
            </a:extLst>
          </p:cNvPr>
          <p:cNvSpPr txBox="1"/>
          <p:nvPr/>
        </p:nvSpPr>
        <p:spPr>
          <a:xfrm>
            <a:off x="2142178" y="947259"/>
            <a:ext cx="8378576" cy="646331"/>
          </a:xfrm>
          <a:prstGeom prst="rect">
            <a:avLst/>
          </a:prstGeom>
          <a:noFill/>
        </p:spPr>
        <p:txBody>
          <a:bodyPr wrap="square">
            <a:spAutoFit/>
          </a:bodyPr>
          <a:lstStyle/>
          <a:p>
            <a:r>
              <a:rPr lang="en-GB" dirty="0"/>
              <a:t>enthalpy change, </a:t>
            </a:r>
            <a:r>
              <a:rPr lang="en-GB" b="1" dirty="0">
                <a:solidFill>
                  <a:srgbClr val="00B050"/>
                </a:solidFill>
                <a:sym typeface="Symbol" panose="05050102010706020507" pitchFamily="18" charset="2"/>
              </a:rPr>
              <a:t>H</a:t>
            </a:r>
            <a:r>
              <a:rPr lang="en-GB" dirty="0">
                <a:sym typeface="Symbol" panose="05050102010706020507" pitchFamily="18" charset="2"/>
              </a:rPr>
              <a:t> or </a:t>
            </a:r>
            <a:r>
              <a:rPr lang="en-GB" b="1" dirty="0">
                <a:solidFill>
                  <a:srgbClr val="00B050"/>
                </a:solidFill>
                <a:sym typeface="Symbol" panose="05050102010706020507" pitchFamily="18" charset="2"/>
              </a:rPr>
              <a:t></a:t>
            </a:r>
            <a:r>
              <a:rPr lang="en-GB" b="1" baseline="-25000" dirty="0" err="1">
                <a:solidFill>
                  <a:srgbClr val="00B050"/>
                </a:solidFill>
                <a:sym typeface="Symbol" panose="05050102010706020507" pitchFamily="18" charset="2"/>
              </a:rPr>
              <a:t>rxn</a:t>
            </a:r>
            <a:r>
              <a:rPr lang="en-GB" b="1" dirty="0" err="1">
                <a:solidFill>
                  <a:srgbClr val="00B050"/>
                </a:solidFill>
                <a:sym typeface="Symbol" panose="05050102010706020507" pitchFamily="18" charset="2"/>
              </a:rPr>
              <a:t>H</a:t>
            </a:r>
            <a:r>
              <a:rPr lang="en-GB" b="1" dirty="0">
                <a:solidFill>
                  <a:srgbClr val="00B050"/>
                </a:solidFill>
                <a:sym typeface="Symbol" panose="05050102010706020507" pitchFamily="18" charset="2"/>
              </a:rPr>
              <a:t> </a:t>
            </a:r>
            <a:r>
              <a:rPr lang="en-GB" dirty="0">
                <a:sym typeface="Symbol" panose="05050102010706020507" pitchFamily="18" charset="2"/>
              </a:rPr>
              <a:t>- </a:t>
            </a:r>
            <a:r>
              <a:rPr lang="en-GB" dirty="0"/>
              <a:t>heat transferred at constant pressure by a chemical reaction or process</a:t>
            </a:r>
          </a:p>
        </p:txBody>
      </p:sp>
      <p:sp>
        <p:nvSpPr>
          <p:cNvPr id="15" name="TextBox 14">
            <a:extLst>
              <a:ext uri="{FF2B5EF4-FFF2-40B4-BE49-F238E27FC236}">
                <a16:creationId xmlns:a16="http://schemas.microsoft.com/office/drawing/2014/main" id="{F75A797E-EE4A-425F-A8A1-DD83459B1551}"/>
              </a:ext>
            </a:extLst>
          </p:cNvPr>
          <p:cNvSpPr txBox="1"/>
          <p:nvPr/>
        </p:nvSpPr>
        <p:spPr>
          <a:xfrm>
            <a:off x="2423592" y="4761849"/>
            <a:ext cx="3672408" cy="1477328"/>
          </a:xfrm>
          <a:prstGeom prst="rect">
            <a:avLst/>
          </a:prstGeom>
          <a:noFill/>
          <a:ln w="19050">
            <a:solidFill>
              <a:srgbClr val="FF0000"/>
            </a:solidFill>
          </a:ln>
        </p:spPr>
        <p:txBody>
          <a:bodyPr wrap="square" rtlCol="0">
            <a:spAutoFit/>
          </a:bodyPr>
          <a:lstStyle/>
          <a:p>
            <a:r>
              <a:rPr lang="en-GB" dirty="0"/>
              <a:t>Reaction can </a:t>
            </a:r>
            <a:r>
              <a:rPr lang="en-GB" dirty="0">
                <a:solidFill>
                  <a:srgbClr val="FF0000"/>
                </a:solidFill>
              </a:rPr>
              <a:t>give off heat </a:t>
            </a:r>
            <a:r>
              <a:rPr lang="en-GB" dirty="0"/>
              <a:t>and warm the ‘outside’</a:t>
            </a:r>
          </a:p>
          <a:p>
            <a:r>
              <a:rPr lang="en-GB" b="1" dirty="0">
                <a:solidFill>
                  <a:srgbClr val="00B050"/>
                </a:solidFill>
                <a:sym typeface="Symbol" panose="05050102010706020507" pitchFamily="18" charset="2"/>
              </a:rPr>
              <a:t></a:t>
            </a:r>
            <a:r>
              <a:rPr lang="en-GB" b="1" baseline="-25000" dirty="0" err="1">
                <a:solidFill>
                  <a:srgbClr val="00B050"/>
                </a:solidFill>
                <a:sym typeface="Symbol" panose="05050102010706020507" pitchFamily="18" charset="2"/>
              </a:rPr>
              <a:t>rxn</a:t>
            </a:r>
            <a:r>
              <a:rPr lang="en-GB" b="1" dirty="0" err="1">
                <a:solidFill>
                  <a:srgbClr val="00B050"/>
                </a:solidFill>
                <a:sym typeface="Symbol" panose="05050102010706020507" pitchFamily="18" charset="2"/>
              </a:rPr>
              <a:t>H</a:t>
            </a:r>
            <a:r>
              <a:rPr lang="en-GB" dirty="0">
                <a:sym typeface="Symbol" panose="05050102010706020507" pitchFamily="18" charset="2"/>
              </a:rPr>
              <a:t> becomes </a:t>
            </a:r>
            <a:r>
              <a:rPr lang="en-GB" dirty="0">
                <a:solidFill>
                  <a:srgbClr val="FF0000"/>
                </a:solidFill>
                <a:sym typeface="Symbol" panose="05050102010706020507" pitchFamily="18" charset="2"/>
              </a:rPr>
              <a:t>negative</a:t>
            </a:r>
          </a:p>
          <a:p>
            <a:r>
              <a:rPr lang="en-GB" dirty="0">
                <a:solidFill>
                  <a:srgbClr val="FF0000"/>
                </a:solidFill>
                <a:sym typeface="Symbol" panose="05050102010706020507" pitchFamily="18" charset="2"/>
              </a:rPr>
              <a:t>EXOTHERMIC</a:t>
            </a:r>
            <a:r>
              <a:rPr lang="en-GB" dirty="0">
                <a:sym typeface="Symbol" panose="05050102010706020507" pitchFamily="18" charset="2"/>
              </a:rPr>
              <a:t> reaction (e.g. combustion) </a:t>
            </a:r>
            <a:r>
              <a:rPr lang="en-GB" dirty="0"/>
              <a:t> </a:t>
            </a:r>
          </a:p>
        </p:txBody>
      </p:sp>
      <p:sp>
        <p:nvSpPr>
          <p:cNvPr id="16" name="TextBox 15">
            <a:extLst>
              <a:ext uri="{FF2B5EF4-FFF2-40B4-BE49-F238E27FC236}">
                <a16:creationId xmlns:a16="http://schemas.microsoft.com/office/drawing/2014/main" id="{7E22D419-D7B7-4832-ADE3-DA144991225F}"/>
              </a:ext>
            </a:extLst>
          </p:cNvPr>
          <p:cNvSpPr txBox="1"/>
          <p:nvPr/>
        </p:nvSpPr>
        <p:spPr>
          <a:xfrm>
            <a:off x="6522313" y="4728405"/>
            <a:ext cx="3822160" cy="1477328"/>
          </a:xfrm>
          <a:prstGeom prst="rect">
            <a:avLst/>
          </a:prstGeom>
          <a:noFill/>
          <a:ln w="19050">
            <a:solidFill>
              <a:srgbClr val="0000FF"/>
            </a:solidFill>
          </a:ln>
        </p:spPr>
        <p:txBody>
          <a:bodyPr wrap="square" rtlCol="0">
            <a:spAutoFit/>
          </a:bodyPr>
          <a:lstStyle/>
          <a:p>
            <a:r>
              <a:rPr lang="en-GB" dirty="0"/>
              <a:t>Reaction can ‘give off cold’ and cool down the ‘outside’ (</a:t>
            </a:r>
            <a:r>
              <a:rPr lang="en-GB" dirty="0">
                <a:solidFill>
                  <a:srgbClr val="0000FF"/>
                </a:solidFill>
              </a:rPr>
              <a:t>absorbs heat</a:t>
            </a:r>
            <a:r>
              <a:rPr lang="en-GB" dirty="0"/>
              <a:t>)</a:t>
            </a:r>
          </a:p>
          <a:p>
            <a:r>
              <a:rPr lang="en-GB" b="1" dirty="0">
                <a:solidFill>
                  <a:srgbClr val="00B050"/>
                </a:solidFill>
                <a:sym typeface="Symbol" panose="05050102010706020507" pitchFamily="18" charset="2"/>
              </a:rPr>
              <a:t></a:t>
            </a:r>
            <a:r>
              <a:rPr lang="en-GB" b="1" baseline="-25000" dirty="0" err="1">
                <a:solidFill>
                  <a:srgbClr val="00B050"/>
                </a:solidFill>
                <a:sym typeface="Symbol" panose="05050102010706020507" pitchFamily="18" charset="2"/>
              </a:rPr>
              <a:t>rxn</a:t>
            </a:r>
            <a:r>
              <a:rPr lang="en-GB" b="1" dirty="0" err="1">
                <a:solidFill>
                  <a:srgbClr val="00B050"/>
                </a:solidFill>
                <a:sym typeface="Symbol" panose="05050102010706020507" pitchFamily="18" charset="2"/>
              </a:rPr>
              <a:t>H</a:t>
            </a:r>
            <a:r>
              <a:rPr lang="en-GB" dirty="0">
                <a:sym typeface="Symbol" panose="05050102010706020507" pitchFamily="18" charset="2"/>
              </a:rPr>
              <a:t> becomes </a:t>
            </a:r>
            <a:r>
              <a:rPr lang="en-GB" dirty="0">
                <a:solidFill>
                  <a:srgbClr val="0000FF"/>
                </a:solidFill>
                <a:sym typeface="Symbol" panose="05050102010706020507" pitchFamily="18" charset="2"/>
              </a:rPr>
              <a:t>positive</a:t>
            </a:r>
          </a:p>
          <a:p>
            <a:r>
              <a:rPr lang="en-GB" dirty="0">
                <a:solidFill>
                  <a:srgbClr val="0000FF"/>
                </a:solidFill>
                <a:sym typeface="Symbol" panose="05050102010706020507" pitchFamily="18" charset="2"/>
              </a:rPr>
              <a:t>ENDOTHERMIC</a:t>
            </a:r>
            <a:r>
              <a:rPr lang="en-GB" dirty="0">
                <a:sym typeface="Symbol" panose="05050102010706020507" pitchFamily="18" charset="2"/>
              </a:rPr>
              <a:t> reaction (e.g. cold pack)  </a:t>
            </a:r>
            <a:r>
              <a:rPr lang="en-GB" dirty="0"/>
              <a:t> </a:t>
            </a:r>
          </a:p>
        </p:txBody>
      </p:sp>
      <p:sp>
        <p:nvSpPr>
          <p:cNvPr id="17" name="TextBox 16">
            <a:extLst>
              <a:ext uri="{FF2B5EF4-FFF2-40B4-BE49-F238E27FC236}">
                <a16:creationId xmlns:a16="http://schemas.microsoft.com/office/drawing/2014/main" id="{4F52E2C0-7171-4BC4-A091-5549496A030A}"/>
              </a:ext>
            </a:extLst>
          </p:cNvPr>
          <p:cNvSpPr txBox="1"/>
          <p:nvPr/>
        </p:nvSpPr>
        <p:spPr>
          <a:xfrm>
            <a:off x="2927648" y="6326369"/>
            <a:ext cx="6624736" cy="369332"/>
          </a:xfrm>
          <a:prstGeom prst="rect">
            <a:avLst/>
          </a:prstGeom>
          <a:noFill/>
        </p:spPr>
        <p:txBody>
          <a:bodyPr wrap="square" rtlCol="0">
            <a:spAutoFit/>
          </a:bodyPr>
          <a:lstStyle/>
          <a:p>
            <a:r>
              <a:rPr lang="en-GB" dirty="0"/>
              <a:t>unit of heat: Joule, 1 J = 1 Nm = =1 (kgms</a:t>
            </a:r>
            <a:r>
              <a:rPr lang="en-GB" baseline="30000" dirty="0"/>
              <a:t>-1</a:t>
            </a:r>
            <a:r>
              <a:rPr lang="en-GB" dirty="0"/>
              <a:t>)m = 1 kgm</a:t>
            </a:r>
            <a:r>
              <a:rPr lang="en-GB" baseline="30000" dirty="0"/>
              <a:t>2</a:t>
            </a:r>
            <a:r>
              <a:rPr lang="en-GB" dirty="0"/>
              <a:t>s</a:t>
            </a:r>
            <a:r>
              <a:rPr lang="en-GB" baseline="30000" dirty="0"/>
              <a:t>-2</a:t>
            </a:r>
          </a:p>
        </p:txBody>
      </p:sp>
      <p:pic>
        <p:nvPicPr>
          <p:cNvPr id="18" name="Picture 2">
            <a:extLst>
              <a:ext uri="{FF2B5EF4-FFF2-40B4-BE49-F238E27FC236}">
                <a16:creationId xmlns:a16="http://schemas.microsoft.com/office/drawing/2014/main" id="{7758C06A-1068-4433-8980-C10017B1C9D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9767"/>
          <a:stretch/>
        </p:blipFill>
        <p:spPr bwMode="auto">
          <a:xfrm>
            <a:off x="6528048" y="1871323"/>
            <a:ext cx="3672408" cy="27157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434B51A-A889-4CC2-8785-F77D73C0FAA5}"/>
              </a:ext>
            </a:extLst>
          </p:cNvPr>
          <p:cNvSpPr txBox="1"/>
          <p:nvPr/>
        </p:nvSpPr>
        <p:spPr>
          <a:xfrm>
            <a:off x="3157940" y="1934511"/>
            <a:ext cx="2307042" cy="369332"/>
          </a:xfrm>
          <a:prstGeom prst="rect">
            <a:avLst/>
          </a:prstGeom>
          <a:solidFill>
            <a:schemeClr val="bg1"/>
          </a:solidFill>
        </p:spPr>
        <p:txBody>
          <a:bodyPr wrap="none" rtlCol="0">
            <a:spAutoFit/>
          </a:bodyPr>
          <a:lstStyle/>
          <a:p>
            <a:r>
              <a:rPr lang="en-GB" dirty="0"/>
              <a:t>energy R &lt; energy P</a:t>
            </a:r>
          </a:p>
        </p:txBody>
      </p:sp>
      <p:sp>
        <p:nvSpPr>
          <p:cNvPr id="19" name="TextBox 18">
            <a:extLst>
              <a:ext uri="{FF2B5EF4-FFF2-40B4-BE49-F238E27FC236}">
                <a16:creationId xmlns:a16="http://schemas.microsoft.com/office/drawing/2014/main" id="{78D5ABAE-9B0C-4479-BE1E-E759CC241B97}"/>
              </a:ext>
            </a:extLst>
          </p:cNvPr>
          <p:cNvSpPr txBox="1"/>
          <p:nvPr/>
        </p:nvSpPr>
        <p:spPr>
          <a:xfrm>
            <a:off x="7210731" y="1931399"/>
            <a:ext cx="2307042" cy="369332"/>
          </a:xfrm>
          <a:prstGeom prst="rect">
            <a:avLst/>
          </a:prstGeom>
          <a:solidFill>
            <a:schemeClr val="bg1"/>
          </a:solidFill>
        </p:spPr>
        <p:txBody>
          <a:bodyPr wrap="none" rtlCol="0">
            <a:spAutoFit/>
          </a:bodyPr>
          <a:lstStyle/>
          <a:p>
            <a:r>
              <a:rPr lang="en-GB" dirty="0"/>
              <a:t>energy R &gt; energy P</a:t>
            </a:r>
          </a:p>
        </p:txBody>
      </p:sp>
    </p:spTree>
    <p:extLst>
      <p:ext uri="{BB962C8B-B14F-4D97-AF65-F5344CB8AC3E}">
        <p14:creationId xmlns:p14="http://schemas.microsoft.com/office/powerpoint/2010/main" val="763987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grpSp>
        <p:nvGrpSpPr>
          <p:cNvPr id="5" name="Group 4">
            <a:extLst>
              <a:ext uri="{FF2B5EF4-FFF2-40B4-BE49-F238E27FC236}">
                <a16:creationId xmlns:a16="http://schemas.microsoft.com/office/drawing/2014/main" id="{7D74CB94-EFDE-4E5A-B49D-3F4056BBDD20}"/>
              </a:ext>
            </a:extLst>
          </p:cNvPr>
          <p:cNvGrpSpPr/>
          <p:nvPr/>
        </p:nvGrpSpPr>
        <p:grpSpPr>
          <a:xfrm>
            <a:off x="1847529" y="764704"/>
            <a:ext cx="6572633" cy="400110"/>
            <a:chOff x="1649015" y="3808279"/>
            <a:chExt cx="6572633" cy="400110"/>
          </a:xfrm>
        </p:grpSpPr>
        <p:sp>
          <p:nvSpPr>
            <p:cNvPr id="6" name="TextBox 5">
              <a:extLst>
                <a:ext uri="{FF2B5EF4-FFF2-40B4-BE49-F238E27FC236}">
                  <a16:creationId xmlns:a16="http://schemas.microsoft.com/office/drawing/2014/main" id="{76E296A6-27AE-449B-BE92-6426A940128E}"/>
                </a:ext>
              </a:extLst>
            </p:cNvPr>
            <p:cNvSpPr txBox="1"/>
            <p:nvPr/>
          </p:nvSpPr>
          <p:spPr>
            <a:xfrm>
              <a:off x="1649015" y="3808279"/>
              <a:ext cx="6572633" cy="400110"/>
            </a:xfrm>
            <a:prstGeom prst="rect">
              <a:avLst/>
            </a:prstGeom>
            <a:noFill/>
          </p:spPr>
          <p:txBody>
            <a:bodyPr wrap="none" rtlCol="0">
              <a:spAutoFit/>
            </a:bodyPr>
            <a:lstStyle/>
            <a:p>
              <a:r>
                <a:rPr lang="en-GB" sz="2000" b="1" dirty="0"/>
                <a:t>2 Na </a:t>
              </a:r>
              <a:r>
                <a:rPr lang="en-GB" sz="2000" b="1" dirty="0">
                  <a:solidFill>
                    <a:srgbClr val="FF0000"/>
                  </a:solidFill>
                </a:rPr>
                <a:t>(s)</a:t>
              </a:r>
              <a:r>
                <a:rPr lang="en-GB" sz="2000" b="1" dirty="0"/>
                <a:t>   +   2 H</a:t>
              </a:r>
              <a:r>
                <a:rPr lang="en-GB" sz="2000" b="1" baseline="-25000" dirty="0"/>
                <a:t>2</a:t>
              </a:r>
              <a:r>
                <a:rPr lang="en-GB" sz="2000" b="1" dirty="0"/>
                <a:t>O </a:t>
              </a:r>
              <a:r>
                <a:rPr lang="en-GB" sz="2000" b="1" dirty="0">
                  <a:solidFill>
                    <a:srgbClr val="0000FF"/>
                  </a:solidFill>
                </a:rPr>
                <a:t>(l)</a:t>
              </a:r>
              <a:r>
                <a:rPr lang="en-GB" sz="2000" b="1" dirty="0"/>
                <a:t>		2 NaOH </a:t>
              </a:r>
              <a:r>
                <a:rPr lang="en-GB" sz="2000" b="1" dirty="0">
                  <a:solidFill>
                    <a:srgbClr val="00FFFF"/>
                  </a:solidFill>
                </a:rPr>
                <a:t>(</a:t>
              </a:r>
              <a:r>
                <a:rPr lang="en-GB" sz="2000" b="1" dirty="0" err="1">
                  <a:solidFill>
                    <a:srgbClr val="00FFFF"/>
                  </a:solidFill>
                </a:rPr>
                <a:t>aq</a:t>
              </a:r>
              <a:r>
                <a:rPr lang="en-GB" sz="2000" b="1" dirty="0">
                  <a:solidFill>
                    <a:srgbClr val="00FFFF"/>
                  </a:solidFill>
                </a:rPr>
                <a:t>)   </a:t>
              </a:r>
              <a:r>
                <a:rPr lang="en-GB" sz="2000" b="1" dirty="0"/>
                <a:t>+   H</a:t>
              </a:r>
              <a:r>
                <a:rPr lang="en-GB" sz="2000" b="1" baseline="-25000" dirty="0"/>
                <a:t>2 </a:t>
              </a:r>
              <a:r>
                <a:rPr lang="en-GB" sz="2000" b="1" dirty="0"/>
                <a:t>(g)</a:t>
              </a:r>
              <a:endParaRPr lang="en-GB" sz="2000" b="1" baseline="-25000" dirty="0"/>
            </a:p>
          </p:txBody>
        </p:sp>
        <p:cxnSp>
          <p:nvCxnSpPr>
            <p:cNvPr id="9" name="Straight Arrow Connector 8">
              <a:extLst>
                <a:ext uri="{FF2B5EF4-FFF2-40B4-BE49-F238E27FC236}">
                  <a16:creationId xmlns:a16="http://schemas.microsoft.com/office/drawing/2014/main" id="{8A760B58-165D-4D22-B932-64DC0B96893A}"/>
                </a:ext>
              </a:extLst>
            </p:cNvPr>
            <p:cNvCxnSpPr>
              <a:cxnSpLocks/>
            </p:cNvCxnSpPr>
            <p:nvPr/>
          </p:nvCxnSpPr>
          <p:spPr>
            <a:xfrm>
              <a:off x="4168681" y="3992945"/>
              <a:ext cx="112339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0" name="TextBox 9">
            <a:extLst>
              <a:ext uri="{FF2B5EF4-FFF2-40B4-BE49-F238E27FC236}">
                <a16:creationId xmlns:a16="http://schemas.microsoft.com/office/drawing/2014/main" id="{F6745AD9-5D99-4BB2-9F64-C136CFA28BAE}"/>
              </a:ext>
            </a:extLst>
          </p:cNvPr>
          <p:cNvSpPr txBox="1"/>
          <p:nvPr/>
        </p:nvSpPr>
        <p:spPr>
          <a:xfrm>
            <a:off x="8627368" y="770992"/>
            <a:ext cx="2040633" cy="400110"/>
          </a:xfrm>
          <a:prstGeom prst="rect">
            <a:avLst/>
          </a:prstGeom>
          <a:noFill/>
        </p:spPr>
        <p:txBody>
          <a:bodyPr wrap="square">
            <a:spAutoFit/>
          </a:bodyPr>
          <a:lstStyle/>
          <a:p>
            <a:r>
              <a:rPr lang="en-GB" sz="2000" b="1" dirty="0">
                <a:solidFill>
                  <a:srgbClr val="00B050"/>
                </a:solidFill>
                <a:sym typeface="Symbol" panose="05050102010706020507" pitchFamily="18" charset="2"/>
              </a:rPr>
              <a:t></a:t>
            </a:r>
            <a:r>
              <a:rPr lang="en-GB" sz="2000" b="1" baseline="-25000" dirty="0" err="1">
                <a:solidFill>
                  <a:srgbClr val="00B050"/>
                </a:solidFill>
                <a:sym typeface="Symbol" panose="05050102010706020507" pitchFamily="18" charset="2"/>
              </a:rPr>
              <a:t>rxn</a:t>
            </a:r>
            <a:r>
              <a:rPr lang="en-GB" sz="2000" b="1" dirty="0" err="1">
                <a:solidFill>
                  <a:srgbClr val="00B050"/>
                </a:solidFill>
                <a:sym typeface="Symbol" panose="05050102010706020507" pitchFamily="18" charset="2"/>
              </a:rPr>
              <a:t>H</a:t>
            </a:r>
            <a:r>
              <a:rPr lang="en-GB" sz="2000" b="1" dirty="0">
                <a:solidFill>
                  <a:srgbClr val="00B050"/>
                </a:solidFill>
                <a:sym typeface="Symbol" panose="05050102010706020507" pitchFamily="18" charset="2"/>
              </a:rPr>
              <a:t> = - 342 kJ </a:t>
            </a:r>
            <a:endParaRPr lang="en-GB" sz="2000" dirty="0"/>
          </a:p>
        </p:txBody>
      </p:sp>
      <p:sp>
        <p:nvSpPr>
          <p:cNvPr id="4" name="TextBox 3">
            <a:extLst>
              <a:ext uri="{FF2B5EF4-FFF2-40B4-BE49-F238E27FC236}">
                <a16:creationId xmlns:a16="http://schemas.microsoft.com/office/drawing/2014/main" id="{415A63F9-D241-444D-9FF7-96FC9B639423}"/>
              </a:ext>
            </a:extLst>
          </p:cNvPr>
          <p:cNvSpPr txBox="1"/>
          <p:nvPr/>
        </p:nvSpPr>
        <p:spPr>
          <a:xfrm>
            <a:off x="2199260" y="1650576"/>
            <a:ext cx="7776864" cy="646331"/>
          </a:xfrm>
          <a:prstGeom prst="rect">
            <a:avLst/>
          </a:prstGeom>
          <a:noFill/>
        </p:spPr>
        <p:txBody>
          <a:bodyPr wrap="square" rtlCol="0">
            <a:spAutoFit/>
          </a:bodyPr>
          <a:lstStyle/>
          <a:p>
            <a:r>
              <a:rPr lang="en-GB" dirty="0"/>
              <a:t>when 2 moles of Na react with 2 moles of water to form 2 moles of NaOH and 1 mole H</a:t>
            </a:r>
            <a:r>
              <a:rPr lang="en-GB" baseline="-25000" dirty="0"/>
              <a:t>2</a:t>
            </a:r>
            <a:r>
              <a:rPr lang="en-GB" dirty="0"/>
              <a:t> gas, 342 kJ of energy is </a:t>
            </a:r>
            <a:r>
              <a:rPr lang="en-GB" b="1" dirty="0"/>
              <a:t>released</a:t>
            </a:r>
            <a:r>
              <a:rPr lang="en-GB" dirty="0"/>
              <a:t> to the surrounding</a:t>
            </a:r>
          </a:p>
        </p:txBody>
      </p:sp>
    </p:spTree>
    <p:extLst>
      <p:ext uri="{BB962C8B-B14F-4D97-AF65-F5344CB8AC3E}">
        <p14:creationId xmlns:p14="http://schemas.microsoft.com/office/powerpoint/2010/main" val="1315728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520FE821-F0A2-445F-95A8-D1FA82EFB5CC}"/>
              </a:ext>
            </a:extLst>
          </p:cNvPr>
          <p:cNvSpPr txBox="1"/>
          <p:nvPr/>
        </p:nvSpPr>
        <p:spPr>
          <a:xfrm>
            <a:off x="1523561" y="90585"/>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ANOTHER EXAMPLE</a:t>
            </a:r>
            <a:endParaRPr lang="en-GB" sz="28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F247FF1A-8B41-4A9A-87F3-344594368C6C}"/>
              </a:ext>
            </a:extLst>
          </p:cNvPr>
          <p:cNvSpPr txBox="1"/>
          <p:nvPr/>
        </p:nvSpPr>
        <p:spPr>
          <a:xfrm>
            <a:off x="1695204" y="827503"/>
            <a:ext cx="8280920"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Propane burns in oxygen gas to give water vapor and carbon dioxide gas.</a:t>
            </a:r>
          </a:p>
        </p:txBody>
      </p:sp>
      <p:sp>
        <p:nvSpPr>
          <p:cNvPr id="10" name="TextBox 9">
            <a:extLst>
              <a:ext uri="{FF2B5EF4-FFF2-40B4-BE49-F238E27FC236}">
                <a16:creationId xmlns:a16="http://schemas.microsoft.com/office/drawing/2014/main" id="{F3A78069-DA06-447A-BEEE-AF42F6C10DDD}"/>
              </a:ext>
            </a:extLst>
          </p:cNvPr>
          <p:cNvSpPr txBox="1"/>
          <p:nvPr/>
        </p:nvSpPr>
        <p:spPr>
          <a:xfrm>
            <a:off x="1751852" y="1794641"/>
            <a:ext cx="828092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This is a </a:t>
            </a:r>
            <a:r>
              <a:rPr lang="en-GB" dirty="0">
                <a:solidFill>
                  <a:srgbClr val="FF0000"/>
                </a:solidFill>
                <a:latin typeface="Calibri" panose="020F0502020204030204" pitchFamily="34" charset="0"/>
                <a:cs typeface="Calibri" panose="020F0502020204030204" pitchFamily="34" charset="0"/>
              </a:rPr>
              <a:t>MACROSCOPIC </a:t>
            </a:r>
            <a:r>
              <a:rPr lang="en-GB" dirty="0">
                <a:latin typeface="Calibri" panose="020F0502020204030204" pitchFamily="34" charset="0"/>
                <a:cs typeface="Calibri" panose="020F0502020204030204" pitchFamily="34" charset="0"/>
              </a:rPr>
              <a:t>description</a:t>
            </a:r>
          </a:p>
        </p:txBody>
      </p:sp>
      <p:sp>
        <p:nvSpPr>
          <p:cNvPr id="11" name="TextBox 10">
            <a:extLst>
              <a:ext uri="{FF2B5EF4-FFF2-40B4-BE49-F238E27FC236}">
                <a16:creationId xmlns:a16="http://schemas.microsoft.com/office/drawing/2014/main" id="{BCCCA1FD-7996-48BE-AF3B-82283EF83AE1}"/>
              </a:ext>
            </a:extLst>
          </p:cNvPr>
          <p:cNvSpPr txBox="1"/>
          <p:nvPr/>
        </p:nvSpPr>
        <p:spPr>
          <a:xfrm>
            <a:off x="1775520" y="2284074"/>
            <a:ext cx="3096344"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At the </a:t>
            </a:r>
            <a:r>
              <a:rPr lang="en-GB" dirty="0" err="1">
                <a:latin typeface="Calibri" panose="020F0502020204030204" pitchFamily="34" charset="0"/>
                <a:cs typeface="Calibri" panose="020F0502020204030204" pitchFamily="34" charset="0"/>
              </a:rPr>
              <a:t>submicroscopic</a:t>
            </a:r>
            <a:r>
              <a:rPr lang="en-GB" dirty="0">
                <a:latin typeface="Calibri" panose="020F0502020204030204" pitchFamily="34" charset="0"/>
                <a:cs typeface="Calibri" panose="020F0502020204030204" pitchFamily="34" charset="0"/>
              </a:rPr>
              <a:t> level: </a:t>
            </a:r>
          </a:p>
        </p:txBody>
      </p:sp>
      <p:sp>
        <p:nvSpPr>
          <p:cNvPr id="2" name="TextBox 1">
            <a:extLst>
              <a:ext uri="{FF2B5EF4-FFF2-40B4-BE49-F238E27FC236}">
                <a16:creationId xmlns:a16="http://schemas.microsoft.com/office/drawing/2014/main" id="{DAC2B066-F4DB-4A0F-BBDB-90FC2D3AD40E}"/>
              </a:ext>
            </a:extLst>
          </p:cNvPr>
          <p:cNvSpPr txBox="1"/>
          <p:nvPr/>
        </p:nvSpPr>
        <p:spPr>
          <a:xfrm>
            <a:off x="2484286" y="2980995"/>
            <a:ext cx="416767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C</a:t>
            </a:r>
            <a:r>
              <a:rPr lang="en-GB" baseline="-25000" dirty="0">
                <a:latin typeface="Calibri" panose="020F0502020204030204" pitchFamily="34" charset="0"/>
                <a:cs typeface="Calibri" panose="020F0502020204030204" pitchFamily="34" charset="0"/>
              </a:rPr>
              <a:t>3</a:t>
            </a:r>
            <a:r>
              <a:rPr lang="en-GB" dirty="0">
                <a:latin typeface="Calibri" panose="020F0502020204030204" pitchFamily="34" charset="0"/>
                <a:cs typeface="Calibri" panose="020F0502020204030204" pitchFamily="34" charset="0"/>
              </a:rPr>
              <a:t>H</a:t>
            </a:r>
            <a:r>
              <a:rPr lang="en-GB" baseline="-25000" dirty="0">
                <a:latin typeface="Calibri" panose="020F0502020204030204" pitchFamily="34" charset="0"/>
                <a:cs typeface="Calibri" panose="020F0502020204030204" pitchFamily="34" charset="0"/>
              </a:rPr>
              <a:t>8</a:t>
            </a:r>
            <a:r>
              <a:rPr lang="en-GB" dirty="0">
                <a:latin typeface="Calibri" panose="020F0502020204030204" pitchFamily="34" charset="0"/>
                <a:cs typeface="Calibri" panose="020F0502020204030204" pitchFamily="34" charset="0"/>
              </a:rPr>
              <a:t>   +       O</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		H</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O   +    CO</a:t>
            </a:r>
            <a:r>
              <a:rPr lang="en-GB" baseline="-25000" dirty="0">
                <a:latin typeface="Calibri" panose="020F0502020204030204" pitchFamily="34" charset="0"/>
                <a:cs typeface="Calibri" panose="020F0502020204030204" pitchFamily="34" charset="0"/>
              </a:rPr>
              <a:t>2</a:t>
            </a:r>
          </a:p>
        </p:txBody>
      </p:sp>
      <p:sp>
        <p:nvSpPr>
          <p:cNvPr id="4" name="TextBox 3">
            <a:extLst>
              <a:ext uri="{FF2B5EF4-FFF2-40B4-BE49-F238E27FC236}">
                <a16:creationId xmlns:a16="http://schemas.microsoft.com/office/drawing/2014/main" id="{B242D0E4-C696-4D64-9E0B-2126F7149CB1}"/>
              </a:ext>
            </a:extLst>
          </p:cNvPr>
          <p:cNvSpPr txBox="1"/>
          <p:nvPr/>
        </p:nvSpPr>
        <p:spPr>
          <a:xfrm>
            <a:off x="5573392" y="3670755"/>
            <a:ext cx="603050"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 3</a:t>
            </a:r>
            <a:endParaRPr lang="en-GB"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395B25AF-050C-428D-97F4-33A5BB2F947E}"/>
              </a:ext>
            </a:extLst>
          </p:cNvPr>
          <p:cNvSpPr txBox="1"/>
          <p:nvPr/>
        </p:nvSpPr>
        <p:spPr>
          <a:xfrm>
            <a:off x="6109130" y="2980995"/>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3</a:t>
            </a:r>
            <a:endParaRPr lang="en-GB"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7098C16F-B219-414C-96CA-68022BE67BAC}"/>
              </a:ext>
            </a:extLst>
          </p:cNvPr>
          <p:cNvSpPr txBox="1"/>
          <p:nvPr/>
        </p:nvSpPr>
        <p:spPr>
          <a:xfrm>
            <a:off x="5590787" y="3995772"/>
            <a:ext cx="603050"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 8</a:t>
            </a:r>
            <a:endParaRPr lang="en-GB"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D0FD4B40-01EC-4114-8104-99F93A7E696D}"/>
              </a:ext>
            </a:extLst>
          </p:cNvPr>
          <p:cNvSpPr txBox="1"/>
          <p:nvPr/>
        </p:nvSpPr>
        <p:spPr>
          <a:xfrm>
            <a:off x="5090779" y="2970554"/>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4</a:t>
            </a:r>
          </a:p>
        </p:txBody>
      </p:sp>
      <p:sp>
        <p:nvSpPr>
          <p:cNvPr id="16" name="TextBox 15">
            <a:extLst>
              <a:ext uri="{FF2B5EF4-FFF2-40B4-BE49-F238E27FC236}">
                <a16:creationId xmlns:a16="http://schemas.microsoft.com/office/drawing/2014/main" id="{075CF99D-DACE-4C86-97AD-40B2CD262280}"/>
              </a:ext>
            </a:extLst>
          </p:cNvPr>
          <p:cNvSpPr txBox="1"/>
          <p:nvPr/>
        </p:nvSpPr>
        <p:spPr>
          <a:xfrm>
            <a:off x="5595109" y="4344740"/>
            <a:ext cx="697627"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 10</a:t>
            </a:r>
            <a:endParaRPr lang="en-GB" dirty="0">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9CBB78C8-F19B-4561-8BB4-0E77B762891C}"/>
              </a:ext>
            </a:extLst>
          </p:cNvPr>
          <p:cNvSpPr txBox="1"/>
          <p:nvPr/>
        </p:nvSpPr>
        <p:spPr>
          <a:xfrm>
            <a:off x="3862314" y="4360417"/>
            <a:ext cx="697627"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 10</a:t>
            </a:r>
            <a:endParaRPr lang="en-GB" dirty="0">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17A2972C-958F-4BAF-851E-9B4D7A096979}"/>
              </a:ext>
            </a:extLst>
          </p:cNvPr>
          <p:cNvSpPr txBox="1"/>
          <p:nvPr/>
        </p:nvSpPr>
        <p:spPr>
          <a:xfrm>
            <a:off x="3390927" y="2989586"/>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5</a:t>
            </a:r>
            <a:endParaRPr lang="en-GB"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DAC354A2-DD83-443A-8C1F-EA54296EF998}"/>
              </a:ext>
            </a:extLst>
          </p:cNvPr>
          <p:cNvSpPr txBox="1"/>
          <p:nvPr/>
        </p:nvSpPr>
        <p:spPr>
          <a:xfrm>
            <a:off x="2761722" y="3587272"/>
            <a:ext cx="336952" cy="1143518"/>
          </a:xfrm>
          <a:prstGeom prst="rect">
            <a:avLst/>
          </a:prstGeom>
          <a:noFill/>
        </p:spPr>
        <p:txBody>
          <a:bodyPr wrap="none" rtlCol="0">
            <a:spAutoFit/>
          </a:bodyPr>
          <a:lstStyle/>
          <a:p>
            <a:pPr>
              <a:lnSpc>
                <a:spcPct val="130000"/>
              </a:lnSpc>
            </a:pPr>
            <a:r>
              <a:rPr lang="en-GB" dirty="0">
                <a:latin typeface="Calibri" panose="020F0502020204030204" pitchFamily="34" charset="0"/>
                <a:cs typeface="Calibri" panose="020F0502020204030204" pitchFamily="34" charset="0"/>
              </a:rPr>
              <a:t>C</a:t>
            </a:r>
          </a:p>
          <a:p>
            <a:pPr>
              <a:lnSpc>
                <a:spcPct val="130000"/>
              </a:lnSpc>
            </a:pPr>
            <a:r>
              <a:rPr lang="en-GB" dirty="0">
                <a:latin typeface="Calibri" panose="020F0502020204030204" pitchFamily="34" charset="0"/>
                <a:cs typeface="Calibri" panose="020F0502020204030204" pitchFamily="34" charset="0"/>
              </a:rPr>
              <a:t>H</a:t>
            </a:r>
          </a:p>
          <a:p>
            <a:pPr>
              <a:lnSpc>
                <a:spcPct val="130000"/>
              </a:lnSpc>
            </a:pPr>
            <a:r>
              <a:rPr lang="en-GB" dirty="0">
                <a:latin typeface="Calibri" panose="020F0502020204030204" pitchFamily="34" charset="0"/>
                <a:cs typeface="Calibri" panose="020F0502020204030204" pitchFamily="34" charset="0"/>
              </a:rPr>
              <a:t>O</a:t>
            </a:r>
          </a:p>
        </p:txBody>
      </p:sp>
      <p:sp>
        <p:nvSpPr>
          <p:cNvPr id="20" name="TextBox 19">
            <a:extLst>
              <a:ext uri="{FF2B5EF4-FFF2-40B4-BE49-F238E27FC236}">
                <a16:creationId xmlns:a16="http://schemas.microsoft.com/office/drawing/2014/main" id="{0BAF4A87-668C-4AA4-AFC1-D4BFDAA216DE}"/>
              </a:ext>
            </a:extLst>
          </p:cNvPr>
          <p:cNvSpPr txBox="1"/>
          <p:nvPr/>
        </p:nvSpPr>
        <p:spPr>
          <a:xfrm>
            <a:off x="3609482" y="3659089"/>
            <a:ext cx="460382"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3   </a:t>
            </a:r>
          </a:p>
        </p:txBody>
      </p:sp>
      <p:sp>
        <p:nvSpPr>
          <p:cNvPr id="21" name="TextBox 20">
            <a:extLst>
              <a:ext uri="{FF2B5EF4-FFF2-40B4-BE49-F238E27FC236}">
                <a16:creationId xmlns:a16="http://schemas.microsoft.com/office/drawing/2014/main" id="{C5EE4DD2-DC9A-4954-ABA2-8748433AB1B4}"/>
              </a:ext>
            </a:extLst>
          </p:cNvPr>
          <p:cNvSpPr txBox="1"/>
          <p:nvPr/>
        </p:nvSpPr>
        <p:spPr>
          <a:xfrm>
            <a:off x="3613980" y="3986172"/>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8</a:t>
            </a:r>
          </a:p>
        </p:txBody>
      </p:sp>
      <p:sp>
        <p:nvSpPr>
          <p:cNvPr id="22" name="TextBox 21">
            <a:extLst>
              <a:ext uri="{FF2B5EF4-FFF2-40B4-BE49-F238E27FC236}">
                <a16:creationId xmlns:a16="http://schemas.microsoft.com/office/drawing/2014/main" id="{ED021A87-92E9-4B3B-AB79-17ACAE6CADA2}"/>
              </a:ext>
            </a:extLst>
          </p:cNvPr>
          <p:cNvSpPr txBox="1"/>
          <p:nvPr/>
        </p:nvSpPr>
        <p:spPr>
          <a:xfrm>
            <a:off x="3613190" y="4353123"/>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2</a:t>
            </a:r>
          </a:p>
        </p:txBody>
      </p:sp>
      <p:sp>
        <p:nvSpPr>
          <p:cNvPr id="23" name="TextBox 22">
            <a:extLst>
              <a:ext uri="{FF2B5EF4-FFF2-40B4-BE49-F238E27FC236}">
                <a16:creationId xmlns:a16="http://schemas.microsoft.com/office/drawing/2014/main" id="{D1B2B400-2073-451C-9EC6-AA8F980EC1F1}"/>
              </a:ext>
            </a:extLst>
          </p:cNvPr>
          <p:cNvSpPr txBox="1"/>
          <p:nvPr/>
        </p:nvSpPr>
        <p:spPr>
          <a:xfrm>
            <a:off x="5416939" y="4353123"/>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3</a:t>
            </a:r>
          </a:p>
        </p:txBody>
      </p:sp>
      <p:sp>
        <p:nvSpPr>
          <p:cNvPr id="25" name="TextBox 24">
            <a:extLst>
              <a:ext uri="{FF2B5EF4-FFF2-40B4-BE49-F238E27FC236}">
                <a16:creationId xmlns:a16="http://schemas.microsoft.com/office/drawing/2014/main" id="{B9C45A9E-B3FC-4810-B6E3-74CD06F69312}"/>
              </a:ext>
            </a:extLst>
          </p:cNvPr>
          <p:cNvSpPr txBox="1"/>
          <p:nvPr/>
        </p:nvSpPr>
        <p:spPr>
          <a:xfrm>
            <a:off x="5408558" y="3993368"/>
            <a:ext cx="247717"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2</a:t>
            </a:r>
          </a:p>
        </p:txBody>
      </p:sp>
      <p:sp>
        <p:nvSpPr>
          <p:cNvPr id="28" name="TextBox 27">
            <a:extLst>
              <a:ext uri="{FF2B5EF4-FFF2-40B4-BE49-F238E27FC236}">
                <a16:creationId xmlns:a16="http://schemas.microsoft.com/office/drawing/2014/main" id="{C999FA1F-0981-4C04-AB69-6E8AB0F4B1CE}"/>
              </a:ext>
            </a:extLst>
          </p:cNvPr>
          <p:cNvSpPr txBox="1"/>
          <p:nvPr/>
        </p:nvSpPr>
        <p:spPr>
          <a:xfrm>
            <a:off x="5390125" y="3670755"/>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1</a:t>
            </a:r>
          </a:p>
        </p:txBody>
      </p:sp>
      <p:cxnSp>
        <p:nvCxnSpPr>
          <p:cNvPr id="29" name="Straight Arrow Connector 28">
            <a:extLst>
              <a:ext uri="{FF2B5EF4-FFF2-40B4-BE49-F238E27FC236}">
                <a16:creationId xmlns:a16="http://schemas.microsoft.com/office/drawing/2014/main" id="{69FD6AC9-A9DD-44C5-8569-C0FBCF8979C6}"/>
              </a:ext>
            </a:extLst>
          </p:cNvPr>
          <p:cNvCxnSpPr>
            <a:cxnSpLocks/>
          </p:cNvCxnSpPr>
          <p:nvPr/>
        </p:nvCxnSpPr>
        <p:spPr>
          <a:xfrm>
            <a:off x="4069865" y="3155220"/>
            <a:ext cx="92463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E43338E-B679-463F-AAB0-94B6DC2888D7}"/>
              </a:ext>
            </a:extLst>
          </p:cNvPr>
          <p:cNvSpPr txBox="1"/>
          <p:nvPr/>
        </p:nvSpPr>
        <p:spPr>
          <a:xfrm>
            <a:off x="2639617" y="5563867"/>
            <a:ext cx="7656783" cy="646331"/>
          </a:xfrm>
          <a:prstGeom prst="rect">
            <a:avLst/>
          </a:prstGeom>
          <a:noFill/>
        </p:spPr>
        <p:txBody>
          <a:bodyPr wrap="square">
            <a:spAutoFit/>
          </a:bodyPr>
          <a:lstStyle/>
          <a:p>
            <a:r>
              <a:rPr lang="en-GB" b="1" i="0" dirty="0">
                <a:solidFill>
                  <a:srgbClr val="202124"/>
                </a:solidFill>
                <a:effectLst/>
                <a:latin typeface="Calibri" panose="020F0502020204030204" pitchFamily="34" charset="0"/>
                <a:cs typeface="Calibri" panose="020F0502020204030204" pitchFamily="34" charset="0"/>
              </a:rPr>
              <a:t>2220 kJ</a:t>
            </a:r>
            <a:r>
              <a:rPr lang="en-GB" b="0" i="0" dirty="0">
                <a:solidFill>
                  <a:srgbClr val="202124"/>
                </a:solidFill>
                <a:effectLst/>
                <a:latin typeface="Calibri" panose="020F0502020204030204" pitchFamily="34" charset="0"/>
                <a:cs typeface="Calibri" panose="020F0502020204030204" pitchFamily="34" charset="0"/>
              </a:rPr>
              <a:t> is released for every 1 mol C</a:t>
            </a:r>
            <a:r>
              <a:rPr lang="en-GB" b="0" i="0" baseline="-25000" dirty="0">
                <a:solidFill>
                  <a:srgbClr val="202124"/>
                </a:solidFill>
                <a:effectLst/>
                <a:latin typeface="Calibri" panose="020F0502020204030204" pitchFamily="34" charset="0"/>
                <a:cs typeface="Calibri" panose="020F0502020204030204" pitchFamily="34" charset="0"/>
              </a:rPr>
              <a:t>3</a:t>
            </a:r>
            <a:r>
              <a:rPr lang="en-GB" b="0" i="0" dirty="0">
                <a:solidFill>
                  <a:srgbClr val="202124"/>
                </a:solidFill>
                <a:effectLst/>
                <a:latin typeface="Calibri" panose="020F0502020204030204" pitchFamily="34" charset="0"/>
                <a:cs typeface="Calibri" panose="020F0502020204030204" pitchFamily="34" charset="0"/>
              </a:rPr>
              <a:t>H</a:t>
            </a:r>
            <a:r>
              <a:rPr lang="en-GB" b="0" i="0" baseline="-25000" dirty="0">
                <a:solidFill>
                  <a:srgbClr val="202124"/>
                </a:solidFill>
                <a:effectLst/>
                <a:latin typeface="Calibri" panose="020F0502020204030204" pitchFamily="34" charset="0"/>
                <a:cs typeface="Calibri" panose="020F0502020204030204" pitchFamily="34" charset="0"/>
              </a:rPr>
              <a:t>8</a:t>
            </a:r>
            <a:r>
              <a:rPr lang="en-GB" b="0" i="0" dirty="0">
                <a:solidFill>
                  <a:srgbClr val="202124"/>
                </a:solidFill>
                <a:effectLst/>
                <a:latin typeface="Calibri" panose="020F0502020204030204" pitchFamily="34" charset="0"/>
                <a:cs typeface="Calibri" panose="020F0502020204030204" pitchFamily="34" charset="0"/>
              </a:rPr>
              <a:t> and 5 mol O</a:t>
            </a:r>
            <a:r>
              <a:rPr lang="en-GB" b="0" i="0" baseline="-25000" dirty="0">
                <a:solidFill>
                  <a:srgbClr val="202124"/>
                </a:solidFill>
                <a:effectLst/>
                <a:latin typeface="Calibri" panose="020F0502020204030204" pitchFamily="34" charset="0"/>
                <a:cs typeface="Calibri" panose="020F0502020204030204" pitchFamily="34" charset="0"/>
              </a:rPr>
              <a:t>2</a:t>
            </a:r>
            <a:r>
              <a:rPr lang="en-GB" b="0" i="0" dirty="0">
                <a:solidFill>
                  <a:srgbClr val="202124"/>
                </a:solidFill>
                <a:effectLst/>
                <a:latin typeface="Calibri" panose="020F0502020204030204" pitchFamily="34" charset="0"/>
                <a:cs typeface="Calibri" panose="020F0502020204030204" pitchFamily="34" charset="0"/>
              </a:rPr>
              <a:t> and 3 mol CO</a:t>
            </a:r>
            <a:r>
              <a:rPr lang="en-GB" b="0" i="0" baseline="-25000" dirty="0">
                <a:solidFill>
                  <a:srgbClr val="202124"/>
                </a:solidFill>
                <a:effectLst/>
                <a:latin typeface="Calibri" panose="020F0502020204030204" pitchFamily="34" charset="0"/>
                <a:cs typeface="Calibri" panose="020F0502020204030204" pitchFamily="34" charset="0"/>
              </a:rPr>
              <a:t>2</a:t>
            </a:r>
            <a:r>
              <a:rPr lang="en-GB" b="0" i="0" dirty="0">
                <a:solidFill>
                  <a:srgbClr val="202124"/>
                </a:solidFill>
                <a:effectLst/>
                <a:latin typeface="Calibri" panose="020F0502020204030204" pitchFamily="34" charset="0"/>
                <a:cs typeface="Calibri" panose="020F0502020204030204" pitchFamily="34" charset="0"/>
              </a:rPr>
              <a:t> and 4 mol H</a:t>
            </a:r>
            <a:r>
              <a:rPr lang="en-GB" b="0" i="0" baseline="-25000" dirty="0">
                <a:solidFill>
                  <a:srgbClr val="202124"/>
                </a:solidFill>
                <a:effectLst/>
                <a:latin typeface="Calibri" panose="020F0502020204030204" pitchFamily="34" charset="0"/>
                <a:cs typeface="Calibri" panose="020F0502020204030204" pitchFamily="34" charset="0"/>
              </a:rPr>
              <a:t>2</a:t>
            </a:r>
            <a:r>
              <a:rPr lang="en-GB" b="0" i="0" dirty="0">
                <a:solidFill>
                  <a:srgbClr val="202124"/>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0669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14" grpId="0"/>
      <p:bldP spid="15" grpId="0"/>
      <p:bldP spid="16" grpId="0"/>
      <p:bldP spid="17" grpId="0"/>
      <p:bldP spid="18" grpId="0"/>
      <p:bldP spid="20" grpId="0"/>
      <p:bldP spid="21" grpId="0"/>
      <p:bldP spid="22" grpId="0"/>
      <p:bldP spid="23" grpId="0"/>
      <p:bldP spid="25" grpId="0"/>
      <p:bldP spid="28" grpId="0"/>
      <p:bldP spid="2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FCE801A-4572-4902-9FBC-5E66AF520E15}"/>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5F7166E8-BD41-45CB-AC44-D9330C40D7C1}"/>
              </a:ext>
            </a:extLst>
          </p:cNvPr>
          <p:cNvSpPr txBox="1"/>
          <p:nvPr/>
        </p:nvSpPr>
        <p:spPr>
          <a:xfrm>
            <a:off x="1775520" y="764705"/>
            <a:ext cx="8766212" cy="3693319"/>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Practice Problem 1</a:t>
            </a:r>
            <a:r>
              <a:rPr lang="en-GB" dirty="0">
                <a:latin typeface="Calibri" panose="020F0502020204030204" pitchFamily="34" charset="0"/>
                <a:cs typeface="Calibri" panose="020F0502020204030204" pitchFamily="34" charset="0"/>
              </a:rPr>
              <a:t>: </a:t>
            </a:r>
            <a:r>
              <a:rPr lang="en-US" altLang="en-US" dirty="0">
                <a:latin typeface="Calibri" panose="020F0502020204030204" pitchFamily="34" charset="0"/>
                <a:cs typeface="Calibri" panose="020F0502020204030204" pitchFamily="34" charset="0"/>
              </a:rPr>
              <a:t>When the following equation is balanced with lowest ratio whole number coefficients, what is the coefficient of CO</a:t>
            </a:r>
            <a:r>
              <a:rPr lang="en-US" altLang="en-US" baseline="-30000" dirty="0">
                <a:latin typeface="Calibri" panose="020F0502020204030204" pitchFamily="34" charset="0"/>
                <a:cs typeface="Calibri" panose="020F0502020204030204" pitchFamily="34" charset="0"/>
              </a:rPr>
              <a:t>2</a:t>
            </a:r>
            <a:r>
              <a:rPr lang="en-US" altLang="en-US" dirty="0">
                <a:latin typeface="Calibri" panose="020F0502020204030204" pitchFamily="34" charset="0"/>
                <a:cs typeface="Calibri" panose="020F0502020204030204" pitchFamily="34" charset="0"/>
              </a:rPr>
              <a:t> ?</a:t>
            </a:r>
            <a:br>
              <a:rPr lang="en-US" altLang="en-US" dirty="0">
                <a:latin typeface="Calibri" panose="020F0502020204030204" pitchFamily="34" charset="0"/>
                <a:cs typeface="Calibri" panose="020F0502020204030204" pitchFamily="34" charset="0"/>
              </a:rPr>
            </a:br>
            <a:r>
              <a:rPr lang="en-US" altLang="en-US" dirty="0">
                <a:latin typeface="Calibri" panose="020F0502020204030204" pitchFamily="34" charset="0"/>
                <a:cs typeface="Calibri" panose="020F0502020204030204" pitchFamily="34" charset="0"/>
              </a:rPr>
              <a:t>C</a:t>
            </a:r>
            <a:r>
              <a:rPr lang="en-US" altLang="en-US" baseline="-30000" dirty="0">
                <a:latin typeface="Calibri" panose="020F0502020204030204" pitchFamily="34" charset="0"/>
                <a:cs typeface="Calibri" panose="020F0502020204030204" pitchFamily="34" charset="0"/>
              </a:rPr>
              <a:t>4</a:t>
            </a:r>
            <a:r>
              <a:rPr lang="en-US" altLang="en-US" dirty="0">
                <a:latin typeface="Calibri" panose="020F0502020204030204" pitchFamily="34" charset="0"/>
                <a:cs typeface="Calibri" panose="020F0502020204030204" pitchFamily="34" charset="0"/>
              </a:rPr>
              <a:t>H</a:t>
            </a:r>
            <a:r>
              <a:rPr lang="en-US" altLang="en-US" baseline="-30000" dirty="0">
                <a:latin typeface="Calibri" panose="020F0502020204030204" pitchFamily="34" charset="0"/>
                <a:cs typeface="Calibri" panose="020F0502020204030204" pitchFamily="34" charset="0"/>
              </a:rPr>
              <a:t>10</a:t>
            </a:r>
            <a:r>
              <a:rPr lang="en-US" altLang="en-US" dirty="0">
                <a:latin typeface="Calibri" panose="020F0502020204030204" pitchFamily="34" charset="0"/>
                <a:cs typeface="Calibri" panose="020F0502020204030204" pitchFamily="34" charset="0"/>
              </a:rPr>
              <a:t>(g) + O</a:t>
            </a:r>
            <a:r>
              <a:rPr lang="en-US" altLang="en-US" baseline="-30000" dirty="0">
                <a:latin typeface="Calibri" panose="020F0502020204030204" pitchFamily="34" charset="0"/>
                <a:cs typeface="Calibri" panose="020F0502020204030204" pitchFamily="34" charset="0"/>
              </a:rPr>
              <a:t>2</a:t>
            </a:r>
            <a:r>
              <a:rPr lang="en-US" altLang="en-US" dirty="0">
                <a:latin typeface="Calibri" panose="020F0502020204030204" pitchFamily="34" charset="0"/>
                <a:cs typeface="Calibri" panose="020F0502020204030204" pitchFamily="34" charset="0"/>
              </a:rPr>
              <a:t>(g) =&gt; CO</a:t>
            </a:r>
            <a:r>
              <a:rPr lang="en-US" altLang="en-US" baseline="-30000" dirty="0">
                <a:latin typeface="Calibri" panose="020F0502020204030204" pitchFamily="34" charset="0"/>
                <a:cs typeface="Calibri" panose="020F0502020204030204" pitchFamily="34" charset="0"/>
              </a:rPr>
              <a:t>2</a:t>
            </a:r>
            <a:r>
              <a:rPr lang="en-US" altLang="en-US" dirty="0">
                <a:latin typeface="Calibri" panose="020F0502020204030204" pitchFamily="34" charset="0"/>
                <a:cs typeface="Calibri" panose="020F0502020204030204" pitchFamily="34" charset="0"/>
              </a:rPr>
              <a:t>(g) + H</a:t>
            </a:r>
            <a:r>
              <a:rPr lang="en-US" altLang="en-US" baseline="-30000" dirty="0">
                <a:latin typeface="Calibri" panose="020F0502020204030204" pitchFamily="34" charset="0"/>
                <a:cs typeface="Calibri" panose="020F0502020204030204" pitchFamily="34" charset="0"/>
              </a:rPr>
              <a:t>2</a:t>
            </a:r>
            <a:r>
              <a:rPr lang="en-US" altLang="en-US" dirty="0">
                <a:latin typeface="Calibri" panose="020F0502020204030204" pitchFamily="34" charset="0"/>
                <a:cs typeface="Calibri" panose="020F0502020204030204" pitchFamily="34" charset="0"/>
              </a:rPr>
              <a:t>O(l)</a:t>
            </a:r>
          </a:p>
          <a:p>
            <a:endParaRPr lang="en-US" altLang="en-US" dirty="0">
              <a:latin typeface="Calibri" panose="020F0502020204030204" pitchFamily="34" charset="0"/>
              <a:cs typeface="Calibri" panose="020F0502020204030204" pitchFamily="34" charset="0"/>
            </a:endParaRPr>
          </a:p>
          <a:p>
            <a:r>
              <a:rPr lang="en-US" altLang="en-US" b="1" dirty="0">
                <a:latin typeface="Calibri" panose="020F0502020204030204" pitchFamily="34" charset="0"/>
                <a:cs typeface="Calibri" panose="020F0502020204030204" pitchFamily="34" charset="0"/>
              </a:rPr>
              <a:t>Practice Problem 2</a:t>
            </a:r>
            <a:r>
              <a:rPr lang="en-US" altLang="en-US" dirty="0">
                <a:latin typeface="Calibri" panose="020F0502020204030204" pitchFamily="34" charset="0"/>
                <a:cs typeface="Calibri" panose="020F0502020204030204" pitchFamily="34" charset="0"/>
              </a:rPr>
              <a:t>: Write a balanced equation (with smallest set of coefficients) for the following:</a:t>
            </a:r>
            <a:br>
              <a:rPr lang="en-US" altLang="en-US" dirty="0">
                <a:latin typeface="Calibri" panose="020F0502020204030204" pitchFamily="34" charset="0"/>
                <a:cs typeface="Calibri" panose="020F0502020204030204" pitchFamily="34" charset="0"/>
              </a:rPr>
            </a:br>
            <a:r>
              <a:rPr lang="en-US" altLang="en-US" dirty="0">
                <a:latin typeface="Calibri" panose="020F0502020204030204" pitchFamily="34" charset="0"/>
                <a:cs typeface="Calibri" panose="020F0502020204030204" pitchFamily="34" charset="0"/>
              </a:rPr>
              <a:t>__Fe(</a:t>
            </a:r>
            <a:r>
              <a:rPr lang="en-US" altLang="en-US" i="1" dirty="0">
                <a:latin typeface="Calibri" panose="020F0502020204030204" pitchFamily="34" charset="0"/>
                <a:cs typeface="Calibri" panose="020F0502020204030204" pitchFamily="34" charset="0"/>
              </a:rPr>
              <a:t>s</a:t>
            </a:r>
            <a:r>
              <a:rPr lang="en-US" altLang="en-US" dirty="0">
                <a:latin typeface="Calibri" panose="020F0502020204030204" pitchFamily="34" charset="0"/>
                <a:cs typeface="Calibri" panose="020F0502020204030204" pitchFamily="34" charset="0"/>
              </a:rPr>
              <a:t>) + __H</a:t>
            </a:r>
            <a:r>
              <a:rPr lang="en-US" altLang="en-US" baseline="-30000" dirty="0">
                <a:latin typeface="Calibri" panose="020F0502020204030204" pitchFamily="34" charset="0"/>
                <a:cs typeface="Calibri" panose="020F0502020204030204" pitchFamily="34" charset="0"/>
              </a:rPr>
              <a:t>2</a:t>
            </a:r>
            <a:r>
              <a:rPr lang="en-US" altLang="en-US" dirty="0">
                <a:latin typeface="Calibri" panose="020F0502020204030204" pitchFamily="34" charset="0"/>
                <a:cs typeface="Calibri" panose="020F0502020204030204" pitchFamily="34" charset="0"/>
              </a:rPr>
              <a:t>O(</a:t>
            </a:r>
            <a:r>
              <a:rPr lang="en-US" altLang="en-US" i="1" dirty="0">
                <a:latin typeface="Calibri" panose="020F0502020204030204" pitchFamily="34" charset="0"/>
                <a:cs typeface="Calibri" panose="020F0502020204030204" pitchFamily="34" charset="0"/>
              </a:rPr>
              <a:t>g</a:t>
            </a:r>
            <a:r>
              <a:rPr lang="en-US" altLang="en-US" dirty="0">
                <a:latin typeface="Calibri" panose="020F0502020204030204" pitchFamily="34" charset="0"/>
                <a:cs typeface="Calibri" panose="020F0502020204030204" pitchFamily="34" charset="0"/>
              </a:rPr>
              <a:t>) =&gt; __Fe</a:t>
            </a:r>
            <a:r>
              <a:rPr lang="en-US" altLang="en-US" baseline="-30000" dirty="0">
                <a:latin typeface="Calibri" panose="020F0502020204030204" pitchFamily="34" charset="0"/>
                <a:cs typeface="Calibri" panose="020F0502020204030204" pitchFamily="34" charset="0"/>
              </a:rPr>
              <a:t>3</a:t>
            </a:r>
            <a:r>
              <a:rPr lang="en-US" altLang="en-US" dirty="0">
                <a:latin typeface="Calibri" panose="020F0502020204030204" pitchFamily="34" charset="0"/>
                <a:cs typeface="Calibri" panose="020F0502020204030204" pitchFamily="34" charset="0"/>
              </a:rPr>
              <a:t>O</a:t>
            </a:r>
            <a:r>
              <a:rPr lang="en-US" altLang="en-US" baseline="-30000" dirty="0">
                <a:latin typeface="Calibri" panose="020F0502020204030204" pitchFamily="34" charset="0"/>
                <a:cs typeface="Calibri" panose="020F0502020204030204" pitchFamily="34" charset="0"/>
              </a:rPr>
              <a:t>4</a:t>
            </a:r>
            <a:r>
              <a:rPr lang="en-US" altLang="en-US" dirty="0">
                <a:latin typeface="Calibri" panose="020F0502020204030204" pitchFamily="34" charset="0"/>
                <a:cs typeface="Calibri" panose="020F0502020204030204" pitchFamily="34" charset="0"/>
              </a:rPr>
              <a:t>(</a:t>
            </a:r>
            <a:r>
              <a:rPr lang="en-US" altLang="en-US" i="1" dirty="0">
                <a:latin typeface="Calibri" panose="020F0502020204030204" pitchFamily="34" charset="0"/>
                <a:cs typeface="Calibri" panose="020F0502020204030204" pitchFamily="34" charset="0"/>
              </a:rPr>
              <a:t>s</a:t>
            </a:r>
            <a:r>
              <a:rPr lang="en-US" altLang="en-US" dirty="0">
                <a:latin typeface="Calibri" panose="020F0502020204030204" pitchFamily="34" charset="0"/>
                <a:cs typeface="Calibri" panose="020F0502020204030204" pitchFamily="34" charset="0"/>
              </a:rPr>
              <a:t>) + __H</a:t>
            </a:r>
            <a:r>
              <a:rPr lang="en-US" altLang="en-US" baseline="-30000" dirty="0">
                <a:latin typeface="Calibri" panose="020F0502020204030204" pitchFamily="34" charset="0"/>
                <a:cs typeface="Calibri" panose="020F0502020204030204" pitchFamily="34" charset="0"/>
              </a:rPr>
              <a:t>2</a:t>
            </a:r>
            <a:r>
              <a:rPr lang="en-US" altLang="en-US" dirty="0">
                <a:latin typeface="Calibri" panose="020F0502020204030204" pitchFamily="34" charset="0"/>
                <a:cs typeface="Calibri" panose="020F0502020204030204" pitchFamily="34" charset="0"/>
              </a:rPr>
              <a:t>(</a:t>
            </a:r>
            <a:r>
              <a:rPr lang="en-US" altLang="en-US" i="1" dirty="0">
                <a:latin typeface="Calibri" panose="020F0502020204030204" pitchFamily="34" charset="0"/>
                <a:cs typeface="Calibri" panose="020F0502020204030204" pitchFamily="34" charset="0"/>
              </a:rPr>
              <a:t>g</a:t>
            </a:r>
            <a:r>
              <a:rPr lang="en-US" altLang="en-US" dirty="0">
                <a:latin typeface="Calibri" panose="020F0502020204030204" pitchFamily="34" charset="0"/>
                <a:cs typeface="Calibri" panose="020F0502020204030204" pitchFamily="34" charset="0"/>
              </a:rPr>
              <a:t>)</a:t>
            </a:r>
          </a:p>
          <a:p>
            <a:endParaRPr lang="en-US" altLang="en-US" b="1" dirty="0">
              <a:latin typeface="Calibri" panose="020F0502020204030204" pitchFamily="34" charset="0"/>
              <a:cs typeface="Calibri" panose="020F0502020204030204" pitchFamily="34" charset="0"/>
            </a:endParaRPr>
          </a:p>
          <a:p>
            <a:r>
              <a:rPr lang="en-US" altLang="en-US" b="1" dirty="0">
                <a:latin typeface="Calibri" panose="020F0502020204030204" pitchFamily="34" charset="0"/>
                <a:cs typeface="Calibri" panose="020F0502020204030204" pitchFamily="34" charset="0"/>
              </a:rPr>
              <a:t>Practice Problem 3</a:t>
            </a:r>
            <a:r>
              <a:rPr lang="en-US" altLang="en-US" dirty="0">
                <a:latin typeface="Calibri" panose="020F0502020204030204" pitchFamily="34" charset="0"/>
                <a:cs typeface="Calibri" panose="020F0502020204030204" pitchFamily="34" charset="0"/>
              </a:rPr>
              <a:t>: Balance the following equation using the lowest possible integer coefficients and give the coefficient of HClO</a:t>
            </a:r>
            <a:r>
              <a:rPr lang="en-US" altLang="en-US" baseline="-30000" dirty="0">
                <a:latin typeface="Calibri" panose="020F0502020204030204" pitchFamily="34" charset="0"/>
                <a:cs typeface="Calibri" panose="020F0502020204030204" pitchFamily="34" charset="0"/>
              </a:rPr>
              <a:t>4</a:t>
            </a:r>
            <a:r>
              <a:rPr lang="en-US" altLang="en-US" dirty="0">
                <a:latin typeface="Calibri" panose="020F0502020204030204" pitchFamily="34" charset="0"/>
                <a:cs typeface="Calibri" panose="020F0502020204030204" pitchFamily="34" charset="0"/>
              </a:rPr>
              <a:t>.</a:t>
            </a:r>
            <a:br>
              <a:rPr lang="en-US" altLang="en-US" dirty="0">
                <a:latin typeface="Calibri" panose="020F0502020204030204" pitchFamily="34" charset="0"/>
                <a:cs typeface="Calibri" panose="020F0502020204030204" pitchFamily="34" charset="0"/>
              </a:rPr>
            </a:br>
            <a:r>
              <a:rPr lang="en-US" altLang="en-US" dirty="0">
                <a:latin typeface="Calibri" panose="020F0502020204030204" pitchFamily="34" charset="0"/>
                <a:cs typeface="Calibri" panose="020F0502020204030204" pitchFamily="34" charset="0"/>
              </a:rPr>
              <a:t>Cl</a:t>
            </a:r>
            <a:r>
              <a:rPr lang="en-US" altLang="en-US" baseline="-30000" dirty="0">
                <a:latin typeface="Calibri" panose="020F0502020204030204" pitchFamily="34" charset="0"/>
                <a:cs typeface="Calibri" panose="020F0502020204030204" pitchFamily="34" charset="0"/>
              </a:rPr>
              <a:t>2</a:t>
            </a:r>
            <a:r>
              <a:rPr lang="en-US" altLang="en-US" dirty="0">
                <a:latin typeface="Calibri" panose="020F0502020204030204" pitchFamily="34" charset="0"/>
                <a:cs typeface="Calibri" panose="020F0502020204030204" pitchFamily="34" charset="0"/>
              </a:rPr>
              <a:t>O</a:t>
            </a:r>
            <a:r>
              <a:rPr lang="en-US" altLang="en-US" baseline="-30000" dirty="0">
                <a:latin typeface="Calibri" panose="020F0502020204030204" pitchFamily="34" charset="0"/>
                <a:cs typeface="Calibri" panose="020F0502020204030204" pitchFamily="34" charset="0"/>
              </a:rPr>
              <a:t>7</a:t>
            </a:r>
            <a:r>
              <a:rPr lang="en-US" altLang="en-US" dirty="0">
                <a:latin typeface="Calibri" panose="020F0502020204030204" pitchFamily="34" charset="0"/>
                <a:cs typeface="Calibri" panose="020F0502020204030204" pitchFamily="34" charset="0"/>
              </a:rPr>
              <a:t>  +  H</a:t>
            </a:r>
            <a:r>
              <a:rPr lang="en-US" altLang="en-US" baseline="-30000" dirty="0">
                <a:latin typeface="Calibri" panose="020F0502020204030204" pitchFamily="34" charset="0"/>
                <a:cs typeface="Calibri" panose="020F0502020204030204" pitchFamily="34" charset="0"/>
              </a:rPr>
              <a:t>2</a:t>
            </a:r>
            <a:r>
              <a:rPr lang="en-US" altLang="en-US" dirty="0">
                <a:latin typeface="Calibri" panose="020F0502020204030204" pitchFamily="34" charset="0"/>
                <a:cs typeface="Calibri" panose="020F0502020204030204" pitchFamily="34" charset="0"/>
              </a:rPr>
              <a:t>O  =&gt; HClO</a:t>
            </a:r>
            <a:r>
              <a:rPr lang="en-US" altLang="en-US" baseline="-30000" dirty="0">
                <a:latin typeface="Calibri" panose="020F0502020204030204" pitchFamily="34" charset="0"/>
                <a:cs typeface="Calibri" panose="020F0502020204030204" pitchFamily="34" charset="0"/>
              </a:rPr>
              <a:t>4</a:t>
            </a:r>
            <a:r>
              <a:rPr lang="en-US" altLang="en-US" dirty="0">
                <a:latin typeface="Calibri" panose="020F0502020204030204" pitchFamily="34" charset="0"/>
                <a:cs typeface="Calibri" panose="020F0502020204030204" pitchFamily="34" charset="0"/>
              </a:rPr>
              <a:t> </a:t>
            </a:r>
          </a:p>
          <a:p>
            <a:endParaRPr lang="en-US" altLang="en-US" b="1"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087695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SUBMISROSCOPIC DESCRIPTION</a:t>
            </a:r>
            <a:endParaRPr lang="en-GB" sz="2800" b="1" dirty="0">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120B3527-10CF-48E2-8E5A-8FF5ADC57568}"/>
              </a:ext>
            </a:extLst>
          </p:cNvPr>
          <p:cNvSpPr txBox="1"/>
          <p:nvPr/>
        </p:nvSpPr>
        <p:spPr>
          <a:xfrm>
            <a:off x="3113155" y="1302264"/>
            <a:ext cx="6101350" cy="338554"/>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1 molecule     5 molecules	 	4 molecules     3 molecules</a:t>
            </a:r>
          </a:p>
        </p:txBody>
      </p:sp>
      <p:sp>
        <p:nvSpPr>
          <p:cNvPr id="13" name="TextBox 12">
            <a:extLst>
              <a:ext uri="{FF2B5EF4-FFF2-40B4-BE49-F238E27FC236}">
                <a16:creationId xmlns:a16="http://schemas.microsoft.com/office/drawing/2014/main" id="{281040D9-9496-42AA-9A24-7EB228330864}"/>
              </a:ext>
            </a:extLst>
          </p:cNvPr>
          <p:cNvSpPr txBox="1"/>
          <p:nvPr/>
        </p:nvSpPr>
        <p:spPr>
          <a:xfrm>
            <a:off x="3123192" y="1648025"/>
            <a:ext cx="6159058" cy="338554"/>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3 molecule     15 molecules		12 molecules    9 molecules</a:t>
            </a:r>
          </a:p>
        </p:txBody>
      </p:sp>
      <p:sp>
        <p:nvSpPr>
          <p:cNvPr id="14" name="TextBox 13">
            <a:extLst>
              <a:ext uri="{FF2B5EF4-FFF2-40B4-BE49-F238E27FC236}">
                <a16:creationId xmlns:a16="http://schemas.microsoft.com/office/drawing/2014/main" id="{797B962A-291F-4CE4-9DEA-D53A5E19461E}"/>
              </a:ext>
            </a:extLst>
          </p:cNvPr>
          <p:cNvSpPr txBox="1"/>
          <p:nvPr/>
        </p:nvSpPr>
        <p:spPr>
          <a:xfrm>
            <a:off x="3112660" y="2027340"/>
            <a:ext cx="6263253" cy="338554"/>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10 molecule    50 molecules		40 molecules    30 molecules</a:t>
            </a:r>
          </a:p>
        </p:txBody>
      </p:sp>
      <p:sp>
        <p:nvSpPr>
          <p:cNvPr id="15" name="TextBox 14">
            <a:extLst>
              <a:ext uri="{FF2B5EF4-FFF2-40B4-BE49-F238E27FC236}">
                <a16:creationId xmlns:a16="http://schemas.microsoft.com/office/drawing/2014/main" id="{99C24883-EB16-42AB-8B33-3862490B305C}"/>
              </a:ext>
            </a:extLst>
          </p:cNvPr>
          <p:cNvSpPr txBox="1"/>
          <p:nvPr/>
        </p:nvSpPr>
        <p:spPr>
          <a:xfrm>
            <a:off x="3166611" y="2627952"/>
            <a:ext cx="5307863" cy="338554"/>
          </a:xfrm>
          <a:prstGeom prst="rect">
            <a:avLst/>
          </a:prstGeom>
          <a:noFill/>
        </p:spPr>
        <p:txBody>
          <a:bodyPr wrap="none" rtlCol="0">
            <a:spAutoFit/>
          </a:bodyPr>
          <a:lstStyle/>
          <a:p>
            <a:r>
              <a:rPr lang="en-GB" sz="1600" dirty="0">
                <a:solidFill>
                  <a:srgbClr val="00B0F0"/>
                </a:solidFill>
                <a:latin typeface="Calibri" panose="020F0502020204030204" pitchFamily="34" charset="0"/>
                <a:cs typeface="Calibri" panose="020F0502020204030204" pitchFamily="34" charset="0"/>
              </a:rPr>
              <a:t>x molecule       5x molecules</a:t>
            </a:r>
            <a:r>
              <a:rPr lang="en-GB" sz="1600" dirty="0">
                <a:latin typeface="Calibri" panose="020F0502020204030204" pitchFamily="34" charset="0"/>
                <a:cs typeface="Calibri" panose="020F0502020204030204" pitchFamily="34" charset="0"/>
              </a:rPr>
              <a:t>	</a:t>
            </a:r>
            <a:r>
              <a:rPr lang="en-GB" sz="1600" dirty="0">
                <a:solidFill>
                  <a:srgbClr val="00B050"/>
                </a:solidFill>
                <a:latin typeface="Calibri" panose="020F0502020204030204" pitchFamily="34" charset="0"/>
                <a:cs typeface="Calibri" panose="020F0502020204030204" pitchFamily="34" charset="0"/>
              </a:rPr>
              <a:t>4x molecules     3x molecules</a:t>
            </a:r>
          </a:p>
        </p:txBody>
      </p:sp>
      <p:sp>
        <p:nvSpPr>
          <p:cNvPr id="16" name="TextBox 15">
            <a:extLst>
              <a:ext uri="{FF2B5EF4-FFF2-40B4-BE49-F238E27FC236}">
                <a16:creationId xmlns:a16="http://schemas.microsoft.com/office/drawing/2014/main" id="{07DBF186-168F-4F5A-89D5-DA457C686789}"/>
              </a:ext>
            </a:extLst>
          </p:cNvPr>
          <p:cNvSpPr txBox="1"/>
          <p:nvPr/>
        </p:nvSpPr>
        <p:spPr>
          <a:xfrm>
            <a:off x="3166610" y="3076032"/>
            <a:ext cx="5052986" cy="338554"/>
          </a:xfrm>
          <a:prstGeom prst="rect">
            <a:avLst/>
          </a:prstGeom>
          <a:noFill/>
        </p:spPr>
        <p:txBody>
          <a:bodyPr wrap="none" rtlCol="0">
            <a:spAutoFit/>
          </a:bodyPr>
          <a:lstStyle/>
          <a:p>
            <a:r>
              <a:rPr lang="en-GB" sz="1600" b="1" dirty="0">
                <a:solidFill>
                  <a:srgbClr val="00B0F0"/>
                </a:solidFill>
                <a:latin typeface="Calibri" panose="020F0502020204030204" pitchFamily="34" charset="0"/>
                <a:cs typeface="Calibri" panose="020F0502020204030204" pitchFamily="34" charset="0"/>
              </a:rPr>
              <a:t>x moles	       5x moles </a:t>
            </a:r>
            <a:r>
              <a:rPr lang="en-GB" sz="1600" b="1" dirty="0">
                <a:latin typeface="Calibri" panose="020F0502020204030204" pitchFamily="34" charset="0"/>
                <a:cs typeface="Calibri" panose="020F0502020204030204" pitchFamily="34" charset="0"/>
              </a:rPr>
              <a:t>	</a:t>
            </a:r>
            <a:r>
              <a:rPr lang="en-GB" sz="1600" b="1" dirty="0">
                <a:solidFill>
                  <a:srgbClr val="00B050"/>
                </a:solidFill>
                <a:latin typeface="Calibri" panose="020F0502020204030204" pitchFamily="34" charset="0"/>
                <a:cs typeface="Calibri" panose="020F0502020204030204" pitchFamily="34" charset="0"/>
              </a:rPr>
              <a:t>4x moles 	         3x moles</a:t>
            </a:r>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B4F69156-1C21-4946-A896-180C75D0D1A3}"/>
                  </a:ext>
                </a:extLst>
              </p:cNvPr>
              <p:cNvSpPr txBox="1"/>
              <p:nvPr/>
            </p:nvSpPr>
            <p:spPr>
              <a:xfrm>
                <a:off x="3935760" y="4055960"/>
                <a:ext cx="3421128" cy="618887"/>
              </a:xfrm>
              <a:prstGeom prst="rect">
                <a:avLst/>
              </a:prstGeom>
              <a:noFill/>
              <a:ln w="12700">
                <a:solidFill>
                  <a:srgbClr val="0070C0"/>
                </a:solidFill>
              </a:ln>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b="1" i="1" dirty="0" smtClean="0">
                              <a:latin typeface="Cambria Math" panose="02040503050406030204" pitchFamily="18" charset="0"/>
                            </a:rPr>
                          </m:ctrlPr>
                        </m:fPr>
                        <m:num>
                          <m:r>
                            <a:rPr lang="en-GB" b="1" i="0" dirty="0" smtClean="0">
                              <a:solidFill>
                                <a:srgbClr val="0000FF"/>
                              </a:solidFill>
                              <a:latin typeface="Cambria Math" panose="02040503050406030204" pitchFamily="18" charset="0"/>
                            </a:rPr>
                            <m:t>𝐦</m:t>
                          </m:r>
                          <m:r>
                            <a:rPr lang="en-GB" b="1" i="0" dirty="0">
                              <a:solidFill>
                                <a:srgbClr val="0000FF"/>
                              </a:solidFill>
                              <a:latin typeface="Cambria Math" panose="02040503050406030204" pitchFamily="18" charset="0"/>
                            </a:rPr>
                            <m:t>𝐨𝐥𝐞𝐬</m:t>
                          </m:r>
                          <m:r>
                            <a:rPr lang="en-GB" b="1" i="0" dirty="0">
                              <a:solidFill>
                                <a:srgbClr val="0000FF"/>
                              </a:solidFill>
                              <a:latin typeface="Cambria Math" panose="02040503050406030204" pitchFamily="18" charset="0"/>
                            </a:rPr>
                            <m:t> </m:t>
                          </m:r>
                          <m:r>
                            <a:rPr lang="en-GB" b="1" i="0" dirty="0">
                              <a:solidFill>
                                <a:srgbClr val="0000FF"/>
                              </a:solidFill>
                              <a:latin typeface="Cambria Math" panose="02040503050406030204" pitchFamily="18" charset="0"/>
                            </a:rPr>
                            <m:t>𝐨𝐟</m:t>
                          </m:r>
                          <m:r>
                            <a:rPr lang="en-GB" b="1" i="0" dirty="0">
                              <a:solidFill>
                                <a:srgbClr val="0000FF"/>
                              </a:solidFill>
                              <a:latin typeface="Cambria Math" panose="02040503050406030204" pitchFamily="18" charset="0"/>
                            </a:rPr>
                            <m:t> </m:t>
                          </m:r>
                          <m:r>
                            <a:rPr lang="en-GB" b="1" i="0" dirty="0">
                              <a:solidFill>
                                <a:srgbClr val="0000FF"/>
                              </a:solidFill>
                              <a:latin typeface="Cambria Math" panose="02040503050406030204" pitchFamily="18" charset="0"/>
                            </a:rPr>
                            <m:t>𝐁</m:t>
                          </m:r>
                        </m:num>
                        <m:den>
                          <m:r>
                            <a:rPr lang="en-GB" b="1" i="0" dirty="0" smtClean="0">
                              <a:solidFill>
                                <a:srgbClr val="FF0000"/>
                              </a:solidFill>
                              <a:latin typeface="Cambria Math" panose="02040503050406030204" pitchFamily="18" charset="0"/>
                            </a:rPr>
                            <m:t>𝐦𝐨𝐥𝐞𝐬</m:t>
                          </m:r>
                          <m:r>
                            <a:rPr lang="en-GB" b="1" i="0" dirty="0" smtClean="0">
                              <a:solidFill>
                                <a:srgbClr val="FF0000"/>
                              </a:solidFill>
                              <a:latin typeface="Cambria Math" panose="02040503050406030204" pitchFamily="18" charset="0"/>
                            </a:rPr>
                            <m:t> </m:t>
                          </m:r>
                          <m:r>
                            <a:rPr lang="en-GB" b="1" i="0" dirty="0" smtClean="0">
                              <a:solidFill>
                                <a:srgbClr val="FF0000"/>
                              </a:solidFill>
                              <a:latin typeface="Cambria Math" panose="02040503050406030204" pitchFamily="18" charset="0"/>
                            </a:rPr>
                            <m:t>𝐨𝐟</m:t>
                          </m:r>
                          <m:r>
                            <a:rPr lang="en-GB" b="1" i="0" dirty="0" smtClean="0">
                              <a:solidFill>
                                <a:srgbClr val="FF0000"/>
                              </a:solidFill>
                              <a:latin typeface="Cambria Math" panose="02040503050406030204" pitchFamily="18" charset="0"/>
                            </a:rPr>
                            <m:t> </m:t>
                          </m:r>
                          <m:r>
                            <a:rPr lang="en-GB" b="1" i="0" dirty="0" smtClean="0">
                              <a:solidFill>
                                <a:srgbClr val="FF0000"/>
                              </a:solidFill>
                              <a:latin typeface="Cambria Math" panose="02040503050406030204" pitchFamily="18" charset="0"/>
                            </a:rPr>
                            <m:t>𝐀</m:t>
                          </m:r>
                        </m:den>
                      </m:f>
                      <m:r>
                        <a:rPr lang="en-GB" b="1" i="0" dirty="0" smtClean="0">
                          <a:latin typeface="Cambria Math" panose="02040503050406030204" pitchFamily="18" charset="0"/>
                        </a:rPr>
                        <m:t>=</m:t>
                      </m:r>
                      <m:f>
                        <m:fPr>
                          <m:ctrlPr>
                            <a:rPr lang="en-GB" b="1" i="1" dirty="0">
                              <a:latin typeface="Cambria Math" panose="02040503050406030204" pitchFamily="18" charset="0"/>
                            </a:rPr>
                          </m:ctrlPr>
                        </m:fPr>
                        <m:num>
                          <m:r>
                            <a:rPr lang="en-GB" b="1" i="0" dirty="0" smtClean="0">
                              <a:solidFill>
                                <a:srgbClr val="0000FF"/>
                              </a:solidFill>
                              <a:latin typeface="Cambria Math" panose="02040503050406030204" pitchFamily="18" charset="0"/>
                            </a:rPr>
                            <m:t>𝐜𝐨𝐞𝐟𝐟𝐢𝐜𝐢𝐞𝐧𝐭</m:t>
                          </m:r>
                          <m:r>
                            <a:rPr lang="en-GB" b="1" i="0" dirty="0">
                              <a:solidFill>
                                <a:srgbClr val="0000FF"/>
                              </a:solidFill>
                              <a:latin typeface="Cambria Math" panose="02040503050406030204" pitchFamily="18" charset="0"/>
                            </a:rPr>
                            <m:t> </m:t>
                          </m:r>
                          <m:r>
                            <a:rPr lang="en-GB" b="1" i="0" dirty="0">
                              <a:solidFill>
                                <a:srgbClr val="0000FF"/>
                              </a:solidFill>
                              <a:latin typeface="Cambria Math" panose="02040503050406030204" pitchFamily="18" charset="0"/>
                            </a:rPr>
                            <m:t>𝐨𝐟</m:t>
                          </m:r>
                          <m:r>
                            <a:rPr lang="en-GB" b="1" i="0" dirty="0">
                              <a:solidFill>
                                <a:srgbClr val="0000FF"/>
                              </a:solidFill>
                              <a:latin typeface="Cambria Math" panose="02040503050406030204" pitchFamily="18" charset="0"/>
                            </a:rPr>
                            <m:t> </m:t>
                          </m:r>
                          <m:r>
                            <a:rPr lang="en-GB" b="1" i="0" dirty="0">
                              <a:solidFill>
                                <a:srgbClr val="0000FF"/>
                              </a:solidFill>
                              <a:latin typeface="Cambria Math" panose="02040503050406030204" pitchFamily="18" charset="0"/>
                            </a:rPr>
                            <m:t>𝐁</m:t>
                          </m:r>
                        </m:num>
                        <m:den>
                          <m:r>
                            <a:rPr lang="en-GB" b="1" i="0" dirty="0" smtClean="0">
                              <a:solidFill>
                                <a:srgbClr val="FF0000"/>
                              </a:solidFill>
                              <a:latin typeface="Cambria Math" panose="02040503050406030204" pitchFamily="18" charset="0"/>
                            </a:rPr>
                            <m:t>𝐜𝐨𝐞𝐟𝐟𝐢𝐜𝐢𝐞𝐧𝐭</m:t>
                          </m:r>
                          <m:r>
                            <a:rPr lang="en-GB" b="1" i="0" dirty="0">
                              <a:solidFill>
                                <a:srgbClr val="FF0000"/>
                              </a:solidFill>
                              <a:latin typeface="Cambria Math" panose="02040503050406030204" pitchFamily="18" charset="0"/>
                            </a:rPr>
                            <m:t> </m:t>
                          </m:r>
                          <m:r>
                            <a:rPr lang="en-GB" b="1" i="0" dirty="0">
                              <a:solidFill>
                                <a:srgbClr val="FF0000"/>
                              </a:solidFill>
                              <a:latin typeface="Cambria Math" panose="02040503050406030204" pitchFamily="18" charset="0"/>
                            </a:rPr>
                            <m:t>𝐨𝐟</m:t>
                          </m:r>
                          <m:r>
                            <a:rPr lang="en-GB" b="1" i="0" dirty="0" smtClean="0">
                              <a:solidFill>
                                <a:srgbClr val="FF0000"/>
                              </a:solidFill>
                              <a:latin typeface="Cambria Math" panose="02040503050406030204" pitchFamily="18" charset="0"/>
                            </a:rPr>
                            <m:t> </m:t>
                          </m:r>
                          <m:r>
                            <a:rPr lang="en-GB" b="1" i="0" dirty="0" smtClean="0">
                              <a:solidFill>
                                <a:srgbClr val="FF0000"/>
                              </a:solidFill>
                              <a:latin typeface="Cambria Math" panose="02040503050406030204" pitchFamily="18" charset="0"/>
                            </a:rPr>
                            <m:t>𝐀</m:t>
                          </m:r>
                          <m:r>
                            <a:rPr lang="en-GB" b="1" i="0" dirty="0" smtClean="0">
                              <a:solidFill>
                                <a:srgbClr val="FF0000"/>
                              </a:solidFill>
                              <a:latin typeface="Cambria Math" panose="02040503050406030204" pitchFamily="18" charset="0"/>
                            </a:rPr>
                            <m:t> </m:t>
                          </m:r>
                        </m:den>
                      </m:f>
                    </m:oMath>
                  </m:oMathPara>
                </a14:m>
                <a:endParaRPr lang="en-GB" b="1" dirty="0">
                  <a:latin typeface="Calibri" panose="020F0502020204030204" pitchFamily="34" charset="0"/>
                  <a:cs typeface="Calibri" panose="020F0502020204030204" pitchFamily="34" charset="0"/>
                </a:endParaRPr>
              </a:p>
            </p:txBody>
          </p:sp>
        </mc:Choice>
        <mc:Fallback>
          <p:sp>
            <p:nvSpPr>
              <p:cNvPr id="17" name="TextBox 16">
                <a:extLst>
                  <a:ext uri="{FF2B5EF4-FFF2-40B4-BE49-F238E27FC236}">
                    <a16:creationId xmlns:a16="http://schemas.microsoft.com/office/drawing/2014/main" id="{B4F69156-1C21-4946-A896-180C75D0D1A3}"/>
                  </a:ext>
                </a:extLst>
              </p:cNvPr>
              <p:cNvSpPr txBox="1">
                <a:spLocks noRot="1" noChangeAspect="1" noMove="1" noResize="1" noEditPoints="1" noAdjustHandles="1" noChangeArrowheads="1" noChangeShapeType="1" noTextEdit="1"/>
              </p:cNvSpPr>
              <p:nvPr/>
            </p:nvSpPr>
            <p:spPr>
              <a:xfrm>
                <a:off x="3935760" y="4055960"/>
                <a:ext cx="3421128" cy="618887"/>
              </a:xfrm>
              <a:prstGeom prst="rect">
                <a:avLst/>
              </a:prstGeom>
              <a:blipFill>
                <a:blip r:embed="rId5"/>
                <a:stretch>
                  <a:fillRect/>
                </a:stretch>
              </a:blipFill>
              <a:ln w="12700">
                <a:solidFill>
                  <a:srgbClr val="0070C0"/>
                </a:solidFill>
              </a:ln>
            </p:spPr>
            <p:txBody>
              <a:bodyPr/>
              <a:lstStyle/>
              <a:p>
                <a:r>
                  <a:rPr lang="en-GB">
                    <a:noFill/>
                  </a:rPr>
                  <a:t> </a:t>
                </a:r>
              </a:p>
            </p:txBody>
          </p:sp>
        </mc:Fallback>
      </mc:AlternateContent>
      <p:grpSp>
        <p:nvGrpSpPr>
          <p:cNvPr id="4" name="Group 3">
            <a:extLst>
              <a:ext uri="{FF2B5EF4-FFF2-40B4-BE49-F238E27FC236}">
                <a16:creationId xmlns:a16="http://schemas.microsoft.com/office/drawing/2014/main" id="{4D883B78-0759-48CB-8497-F70656666AF8}"/>
              </a:ext>
            </a:extLst>
          </p:cNvPr>
          <p:cNvGrpSpPr/>
          <p:nvPr/>
        </p:nvGrpSpPr>
        <p:grpSpPr>
          <a:xfrm>
            <a:off x="3130028" y="696834"/>
            <a:ext cx="5931945" cy="461665"/>
            <a:chOff x="1691680" y="695970"/>
            <a:chExt cx="5931945" cy="461665"/>
          </a:xfrm>
        </p:grpSpPr>
        <p:sp>
          <p:nvSpPr>
            <p:cNvPr id="11" name="TextBox 10">
              <a:extLst>
                <a:ext uri="{FF2B5EF4-FFF2-40B4-BE49-F238E27FC236}">
                  <a16:creationId xmlns:a16="http://schemas.microsoft.com/office/drawing/2014/main" id="{192DF485-6896-4070-A618-DEC610367577}"/>
                </a:ext>
              </a:extLst>
            </p:cNvPr>
            <p:cNvSpPr txBox="1"/>
            <p:nvPr/>
          </p:nvSpPr>
          <p:spPr>
            <a:xfrm>
              <a:off x="1691680" y="695970"/>
              <a:ext cx="5931945"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      5 O</a:t>
              </a:r>
              <a:r>
                <a:rPr lang="en-GB" sz="2400"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4 H</a:t>
              </a:r>
              <a:r>
                <a:rPr lang="en-GB" sz="2400"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O   +    3 CO</a:t>
              </a:r>
              <a:r>
                <a:rPr lang="en-GB" sz="2400" baseline="-25000" dirty="0">
                  <a:latin typeface="Calibri" panose="020F0502020204030204" pitchFamily="34" charset="0"/>
                  <a:cs typeface="Calibri" panose="020F0502020204030204" pitchFamily="34" charset="0"/>
                </a:rPr>
                <a:t>2</a:t>
              </a:r>
            </a:p>
          </p:txBody>
        </p:sp>
        <p:cxnSp>
          <p:nvCxnSpPr>
            <p:cNvPr id="18" name="Straight Arrow Connector 17">
              <a:extLst>
                <a:ext uri="{FF2B5EF4-FFF2-40B4-BE49-F238E27FC236}">
                  <a16:creationId xmlns:a16="http://schemas.microsoft.com/office/drawing/2014/main" id="{071390E7-968A-42DD-A0DD-B44C9ECC82FC}"/>
                </a:ext>
              </a:extLst>
            </p:cNvPr>
            <p:cNvCxnSpPr>
              <a:cxnSpLocks/>
            </p:cNvCxnSpPr>
            <p:nvPr/>
          </p:nvCxnSpPr>
          <p:spPr>
            <a:xfrm>
              <a:off x="4033378" y="926802"/>
              <a:ext cx="93610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5430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ANOTHER EXAMPLE</a:t>
            </a:r>
            <a:endParaRPr lang="en-GB" sz="24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6B91905-C174-4CED-8229-A7CE165D3DA0}"/>
              </a:ext>
            </a:extLst>
          </p:cNvPr>
          <p:cNvSpPr txBox="1"/>
          <p:nvPr/>
        </p:nvSpPr>
        <p:spPr>
          <a:xfrm>
            <a:off x="1608875" y="1305592"/>
            <a:ext cx="416767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C</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H</a:t>
            </a:r>
            <a:r>
              <a:rPr lang="en-GB" baseline="-25000" dirty="0">
                <a:latin typeface="Calibri" panose="020F0502020204030204" pitchFamily="34" charset="0"/>
                <a:cs typeface="Calibri" panose="020F0502020204030204" pitchFamily="34" charset="0"/>
              </a:rPr>
              <a:t>6</a:t>
            </a:r>
            <a:r>
              <a:rPr lang="en-GB" dirty="0">
                <a:latin typeface="Calibri" panose="020F0502020204030204" pitchFamily="34" charset="0"/>
                <a:cs typeface="Calibri" panose="020F0502020204030204" pitchFamily="34" charset="0"/>
              </a:rPr>
              <a:t>   +       O</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		H</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O   +    CO</a:t>
            </a:r>
            <a:r>
              <a:rPr lang="en-GB" baseline="-25000" dirty="0">
                <a:latin typeface="Calibri" panose="020F0502020204030204" pitchFamily="34" charset="0"/>
                <a:cs typeface="Calibri" panose="020F0502020204030204" pitchFamily="34" charset="0"/>
              </a:rPr>
              <a:t>2</a:t>
            </a:r>
          </a:p>
        </p:txBody>
      </p:sp>
      <p:sp>
        <p:nvSpPr>
          <p:cNvPr id="9" name="TextBox 8">
            <a:extLst>
              <a:ext uri="{FF2B5EF4-FFF2-40B4-BE49-F238E27FC236}">
                <a16:creationId xmlns:a16="http://schemas.microsoft.com/office/drawing/2014/main" id="{6C0E9C09-91F4-4A7B-8688-D0A4A50E6000}"/>
              </a:ext>
            </a:extLst>
          </p:cNvPr>
          <p:cNvSpPr txBox="1"/>
          <p:nvPr/>
        </p:nvSpPr>
        <p:spPr>
          <a:xfrm>
            <a:off x="1608875" y="1818778"/>
            <a:ext cx="3389069"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C	2		      1</a:t>
            </a:r>
          </a:p>
          <a:p>
            <a:r>
              <a:rPr lang="en-GB" dirty="0">
                <a:latin typeface="Calibri" panose="020F0502020204030204" pitchFamily="34" charset="0"/>
                <a:cs typeface="Calibri" panose="020F0502020204030204" pitchFamily="34" charset="0"/>
              </a:rPr>
              <a:t>H	6		      2</a:t>
            </a:r>
          </a:p>
          <a:p>
            <a:r>
              <a:rPr lang="en-GB" dirty="0">
                <a:latin typeface="Calibri" panose="020F0502020204030204" pitchFamily="34" charset="0"/>
                <a:cs typeface="Calibri" panose="020F0502020204030204" pitchFamily="34" charset="0"/>
              </a:rPr>
              <a:t>O	2 		      3</a:t>
            </a:r>
          </a:p>
        </p:txBody>
      </p:sp>
      <p:sp>
        <p:nvSpPr>
          <p:cNvPr id="10" name="TextBox 9">
            <a:extLst>
              <a:ext uri="{FF2B5EF4-FFF2-40B4-BE49-F238E27FC236}">
                <a16:creationId xmlns:a16="http://schemas.microsoft.com/office/drawing/2014/main" id="{A26176F5-88CD-474D-B8CA-16F606256F13}"/>
              </a:ext>
            </a:extLst>
          </p:cNvPr>
          <p:cNvSpPr txBox="1"/>
          <p:nvPr/>
        </p:nvSpPr>
        <p:spPr>
          <a:xfrm>
            <a:off x="4883482" y="1820576"/>
            <a:ext cx="603050"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 2</a:t>
            </a:r>
            <a:endParaRPr lang="en-GB"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71C5941-ADE4-47C2-8BAF-54915DFFF4FA}"/>
              </a:ext>
            </a:extLst>
          </p:cNvPr>
          <p:cNvSpPr txBox="1"/>
          <p:nvPr/>
        </p:nvSpPr>
        <p:spPr>
          <a:xfrm>
            <a:off x="5060998" y="1312085"/>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2</a:t>
            </a:r>
            <a:endParaRPr lang="en-GB"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432EE164-B65D-4B14-8D86-2DDEB67BB2AA}"/>
              </a:ext>
            </a:extLst>
          </p:cNvPr>
          <p:cNvSpPr txBox="1"/>
          <p:nvPr/>
        </p:nvSpPr>
        <p:spPr>
          <a:xfrm>
            <a:off x="4892916" y="2097575"/>
            <a:ext cx="603050"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 6</a:t>
            </a:r>
            <a:endParaRPr lang="en-GB"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95ACC264-4705-48E9-854D-7E771D8DBFC2}"/>
              </a:ext>
            </a:extLst>
          </p:cNvPr>
          <p:cNvSpPr txBox="1"/>
          <p:nvPr/>
        </p:nvSpPr>
        <p:spPr>
          <a:xfrm>
            <a:off x="4215368" y="1312085"/>
            <a:ext cx="312906"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3</a:t>
            </a:r>
          </a:p>
        </p:txBody>
      </p:sp>
      <p:sp>
        <p:nvSpPr>
          <p:cNvPr id="14" name="TextBox 13">
            <a:extLst>
              <a:ext uri="{FF2B5EF4-FFF2-40B4-BE49-F238E27FC236}">
                <a16:creationId xmlns:a16="http://schemas.microsoft.com/office/drawing/2014/main" id="{8D036B1F-792E-463D-BF75-1858587837A0}"/>
              </a:ext>
            </a:extLst>
          </p:cNvPr>
          <p:cNvSpPr txBox="1"/>
          <p:nvPr/>
        </p:nvSpPr>
        <p:spPr>
          <a:xfrm>
            <a:off x="4882809" y="2353155"/>
            <a:ext cx="603050"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 7</a:t>
            </a:r>
            <a:endParaRPr lang="en-GB"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6B073CF2-5E50-4D1C-BB48-18B104B9DD3E}"/>
              </a:ext>
            </a:extLst>
          </p:cNvPr>
          <p:cNvSpPr txBox="1"/>
          <p:nvPr/>
        </p:nvSpPr>
        <p:spPr>
          <a:xfrm>
            <a:off x="2735259" y="2372776"/>
            <a:ext cx="603050"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 7</a:t>
            </a:r>
            <a:endParaRPr lang="en-GB"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E4531E26-E4DC-4817-84DA-179817FE22B9}"/>
              </a:ext>
            </a:extLst>
          </p:cNvPr>
          <p:cNvSpPr txBox="1"/>
          <p:nvPr/>
        </p:nvSpPr>
        <p:spPr>
          <a:xfrm>
            <a:off x="2323746" y="1305049"/>
            <a:ext cx="562975"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sym typeface="Wingdings" panose="05000000000000000000" pitchFamily="2" charset="2"/>
              </a:rPr>
              <a:t>3 ½ </a:t>
            </a:r>
            <a:endParaRPr lang="en-GB" dirty="0">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61F3AA7B-C2A4-41B1-9600-D4C237B6AC59}"/>
              </a:ext>
            </a:extLst>
          </p:cNvPr>
          <p:cNvSpPr txBox="1"/>
          <p:nvPr/>
        </p:nvSpPr>
        <p:spPr>
          <a:xfrm>
            <a:off x="1824584" y="485135"/>
            <a:ext cx="8280920"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Ethane burns in oxygen gas to give water vapor and carbon dioxide gas. How many moles of oxygen gas are needed to completely burn 5.0 mol of ethane?</a:t>
            </a:r>
          </a:p>
        </p:txBody>
      </p:sp>
      <p:sp>
        <p:nvSpPr>
          <p:cNvPr id="2" name="TextBox 1">
            <a:extLst>
              <a:ext uri="{FF2B5EF4-FFF2-40B4-BE49-F238E27FC236}">
                <a16:creationId xmlns:a16="http://schemas.microsoft.com/office/drawing/2014/main" id="{4965BB79-FB95-4BA6-923F-5FDA8A9F7D59}"/>
              </a:ext>
            </a:extLst>
          </p:cNvPr>
          <p:cNvSpPr txBox="1"/>
          <p:nvPr/>
        </p:nvSpPr>
        <p:spPr>
          <a:xfrm>
            <a:off x="5702971" y="1304257"/>
            <a:ext cx="401072"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x2</a:t>
            </a:r>
          </a:p>
        </p:txBody>
      </p:sp>
      <p:sp>
        <p:nvSpPr>
          <p:cNvPr id="19" name="TextBox 18">
            <a:extLst>
              <a:ext uri="{FF2B5EF4-FFF2-40B4-BE49-F238E27FC236}">
                <a16:creationId xmlns:a16="http://schemas.microsoft.com/office/drawing/2014/main" id="{F7CAE915-2F0D-42F1-A6A5-7C0764B076F5}"/>
              </a:ext>
            </a:extLst>
          </p:cNvPr>
          <p:cNvSpPr txBox="1"/>
          <p:nvPr/>
        </p:nvSpPr>
        <p:spPr>
          <a:xfrm>
            <a:off x="1597298" y="3894312"/>
            <a:ext cx="3347391"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C	4		  4</a:t>
            </a:r>
          </a:p>
          <a:p>
            <a:r>
              <a:rPr lang="en-GB" dirty="0">
                <a:latin typeface="Calibri" panose="020F0502020204030204" pitchFamily="34" charset="0"/>
                <a:cs typeface="Calibri" panose="020F0502020204030204" pitchFamily="34" charset="0"/>
              </a:rPr>
              <a:t>H	12		  12</a:t>
            </a:r>
          </a:p>
          <a:p>
            <a:r>
              <a:rPr lang="en-GB" dirty="0">
                <a:latin typeface="Calibri" panose="020F0502020204030204" pitchFamily="34" charset="0"/>
                <a:cs typeface="Calibri" panose="020F0502020204030204" pitchFamily="34" charset="0"/>
              </a:rPr>
              <a:t>O	14 		  14</a:t>
            </a:r>
          </a:p>
        </p:txBody>
      </p:sp>
      <mc:AlternateContent xmlns:mc="http://schemas.openxmlformats.org/markup-compatibility/2006">
        <mc:Choice xmlns:a14="http://schemas.microsoft.com/office/drawing/2010/main" Requires="a14">
          <p:sp>
            <p:nvSpPr>
              <p:cNvPr id="20" name="TextBox 19">
                <a:extLst>
                  <a:ext uri="{FF2B5EF4-FFF2-40B4-BE49-F238E27FC236}">
                    <a16:creationId xmlns:a16="http://schemas.microsoft.com/office/drawing/2014/main" id="{AB5D2EF2-544F-4139-9640-A6851E1B9F01}"/>
                  </a:ext>
                </a:extLst>
              </p:cNvPr>
              <p:cNvSpPr txBox="1"/>
              <p:nvPr/>
            </p:nvSpPr>
            <p:spPr>
              <a:xfrm>
                <a:off x="6566990" y="1909681"/>
                <a:ext cx="2712794" cy="56047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1600" i="1" dirty="0">
                              <a:latin typeface="Cambria Math" panose="02040503050406030204" pitchFamily="18" charset="0"/>
                            </a:rPr>
                          </m:ctrlPr>
                        </m:fPr>
                        <m:num>
                          <m:r>
                            <m:rPr>
                              <m:sty m:val="p"/>
                            </m:rPr>
                            <a:rPr lang="en-GB" sz="1600" dirty="0">
                              <a:latin typeface="Cambria Math" panose="02040503050406030204" pitchFamily="18" charset="0"/>
                            </a:rPr>
                            <m:t>m</m:t>
                          </m:r>
                          <m:r>
                            <m:rPr>
                              <m:sty m:val="p"/>
                            </m:rPr>
                            <a:rPr lang="en-GB" sz="1600" dirty="0">
                              <a:latin typeface="Cambria Math" panose="02040503050406030204" pitchFamily="18" charset="0"/>
                            </a:rPr>
                            <m:t>oles</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B</m:t>
                          </m:r>
                        </m:num>
                        <m:den>
                          <m:r>
                            <m:rPr>
                              <m:sty m:val="p"/>
                            </m:rPr>
                            <a:rPr lang="en-GB" sz="1600" dirty="0">
                              <a:latin typeface="Cambria Math" panose="02040503050406030204" pitchFamily="18" charset="0"/>
                            </a:rPr>
                            <m:t>moles</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A</m:t>
                          </m:r>
                        </m:den>
                      </m:f>
                      <m:r>
                        <a:rPr lang="en-GB" sz="1600" dirty="0">
                          <a:latin typeface="Cambria Math" panose="02040503050406030204" pitchFamily="18" charset="0"/>
                        </a:rPr>
                        <m:t>=</m:t>
                      </m:r>
                      <m:f>
                        <m:fPr>
                          <m:ctrlPr>
                            <a:rPr lang="en-GB" sz="1600" i="1" dirty="0">
                              <a:latin typeface="Cambria Math" panose="02040503050406030204" pitchFamily="18" charset="0"/>
                            </a:rPr>
                          </m:ctrlPr>
                        </m:fPr>
                        <m:num>
                          <m:r>
                            <m:rPr>
                              <m:sty m:val="p"/>
                            </m:rPr>
                            <a:rPr lang="en-GB" sz="1600" dirty="0">
                              <a:latin typeface="Cambria Math" panose="02040503050406030204" pitchFamily="18" charset="0"/>
                            </a:rPr>
                            <m:t>coefficient</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B</m:t>
                          </m:r>
                        </m:num>
                        <m:den>
                          <m:r>
                            <m:rPr>
                              <m:sty m:val="p"/>
                            </m:rPr>
                            <a:rPr lang="en-GB" sz="1600" dirty="0">
                              <a:latin typeface="Cambria Math" panose="02040503050406030204" pitchFamily="18" charset="0"/>
                            </a:rPr>
                            <m:t>coefficient</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A</m:t>
                          </m:r>
                        </m:den>
                      </m:f>
                    </m:oMath>
                  </m:oMathPara>
                </a14:m>
                <a:endParaRPr lang="en-GB" sz="1600" dirty="0">
                  <a:latin typeface="Calibri" panose="020F0502020204030204" pitchFamily="34" charset="0"/>
                  <a:cs typeface="Calibri" panose="020F0502020204030204" pitchFamily="34" charset="0"/>
                </a:endParaRPr>
              </a:p>
            </p:txBody>
          </p:sp>
        </mc:Choice>
        <mc:Fallback>
          <p:sp>
            <p:nvSpPr>
              <p:cNvPr id="20" name="TextBox 19">
                <a:extLst>
                  <a:ext uri="{FF2B5EF4-FFF2-40B4-BE49-F238E27FC236}">
                    <a16:creationId xmlns:a16="http://schemas.microsoft.com/office/drawing/2014/main" id="{AB5D2EF2-544F-4139-9640-A6851E1B9F01}"/>
                  </a:ext>
                </a:extLst>
              </p:cNvPr>
              <p:cNvSpPr txBox="1">
                <a:spLocks noRot="1" noChangeAspect="1" noMove="1" noResize="1" noEditPoints="1" noAdjustHandles="1" noChangeArrowheads="1" noChangeShapeType="1" noTextEdit="1"/>
              </p:cNvSpPr>
              <p:nvPr/>
            </p:nvSpPr>
            <p:spPr>
              <a:xfrm>
                <a:off x="6566990" y="1909681"/>
                <a:ext cx="2712794" cy="560474"/>
              </a:xfrm>
              <a:prstGeom prst="rect">
                <a:avLst/>
              </a:prstGeom>
              <a:blipFill>
                <a:blip r:embed="rId5"/>
                <a:stretch>
                  <a:fillRect/>
                </a:stretch>
              </a:blipFill>
            </p:spPr>
            <p:txBody>
              <a:bodyPr/>
              <a:lstStyle/>
              <a:p>
                <a:r>
                  <a:rPr lang="en-GB">
                    <a:noFill/>
                  </a:rPr>
                  <a:t> </a:t>
                </a:r>
              </a:p>
            </p:txBody>
          </p:sp>
        </mc:Fallback>
      </mc:AlternateContent>
      <p:sp>
        <p:nvSpPr>
          <p:cNvPr id="21" name="TextBox 20">
            <a:extLst>
              <a:ext uri="{FF2B5EF4-FFF2-40B4-BE49-F238E27FC236}">
                <a16:creationId xmlns:a16="http://schemas.microsoft.com/office/drawing/2014/main" id="{A04AACB6-4A12-42CD-9A31-09CAAEA7DC62}"/>
              </a:ext>
            </a:extLst>
          </p:cNvPr>
          <p:cNvSpPr txBox="1"/>
          <p:nvPr/>
        </p:nvSpPr>
        <p:spPr>
          <a:xfrm>
            <a:off x="6499505" y="1295151"/>
            <a:ext cx="379578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2 C</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H</a:t>
            </a:r>
            <a:r>
              <a:rPr lang="en-GB" baseline="-25000" dirty="0">
                <a:latin typeface="Calibri" panose="020F0502020204030204" pitchFamily="34" charset="0"/>
                <a:cs typeface="Calibri" panose="020F0502020204030204" pitchFamily="34" charset="0"/>
              </a:rPr>
              <a:t>6</a:t>
            </a:r>
            <a:r>
              <a:rPr lang="en-GB" dirty="0">
                <a:latin typeface="Calibri" panose="020F0502020204030204" pitchFamily="34" charset="0"/>
                <a:cs typeface="Calibri" panose="020F0502020204030204" pitchFamily="34" charset="0"/>
              </a:rPr>
              <a:t>  +  7 O</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	    6 H</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O   +    4 CO</a:t>
            </a:r>
            <a:r>
              <a:rPr lang="en-GB" baseline="-25000" dirty="0">
                <a:latin typeface="Calibri" panose="020F0502020204030204" pitchFamily="34" charset="0"/>
                <a:cs typeface="Calibri" panose="020F0502020204030204" pitchFamily="34" charset="0"/>
              </a:rPr>
              <a:t>2</a:t>
            </a:r>
          </a:p>
        </p:txBody>
      </p:sp>
      <mc:AlternateContent xmlns:mc="http://schemas.openxmlformats.org/markup-compatibility/2006">
        <mc:Choice xmlns:a14="http://schemas.microsoft.com/office/drawing/2010/main" Requires="a14">
          <p:sp>
            <p:nvSpPr>
              <p:cNvPr id="22" name="TextBox 21">
                <a:extLst>
                  <a:ext uri="{FF2B5EF4-FFF2-40B4-BE49-F238E27FC236}">
                    <a16:creationId xmlns:a16="http://schemas.microsoft.com/office/drawing/2014/main" id="{31BAA592-8CF6-4F87-9DA5-01571854F5A0}"/>
                  </a:ext>
                </a:extLst>
              </p:cNvPr>
              <p:cNvSpPr txBox="1"/>
              <p:nvPr/>
            </p:nvSpPr>
            <p:spPr>
              <a:xfrm>
                <a:off x="6533233" y="2786256"/>
                <a:ext cx="3270639" cy="56047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1600" i="1" dirty="0">
                              <a:latin typeface="Cambria Math" panose="02040503050406030204" pitchFamily="18" charset="0"/>
                            </a:rPr>
                          </m:ctrlPr>
                        </m:fPr>
                        <m:num>
                          <m:r>
                            <m:rPr>
                              <m:sty m:val="p"/>
                            </m:rPr>
                            <a:rPr lang="en-GB" sz="1600" dirty="0">
                              <a:latin typeface="Cambria Math" panose="02040503050406030204" pitchFamily="18" charset="0"/>
                            </a:rPr>
                            <m:t>m</m:t>
                          </m:r>
                          <m:r>
                            <m:rPr>
                              <m:sty m:val="p"/>
                            </m:rPr>
                            <a:rPr lang="en-GB" sz="1600" dirty="0">
                              <a:latin typeface="Cambria Math" panose="02040503050406030204" pitchFamily="18" charset="0"/>
                            </a:rPr>
                            <m:t>oles</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O</m:t>
                          </m:r>
                          <m:r>
                            <a:rPr lang="en-GB" sz="1600" baseline="-25000" dirty="0">
                              <a:latin typeface="Cambria Math" panose="02040503050406030204" pitchFamily="18" charset="0"/>
                            </a:rPr>
                            <m:t>2</m:t>
                          </m:r>
                        </m:num>
                        <m:den>
                          <m:r>
                            <m:rPr>
                              <m:sty m:val="p"/>
                            </m:rPr>
                            <a:rPr lang="en-GB" sz="1600" dirty="0">
                              <a:latin typeface="Cambria Math" panose="02040503050406030204" pitchFamily="18" charset="0"/>
                            </a:rPr>
                            <m:t>moles</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C</m:t>
                          </m:r>
                          <m:r>
                            <a:rPr lang="en-GB" sz="1600" baseline="-25000" dirty="0">
                              <a:latin typeface="Cambria Math" panose="02040503050406030204" pitchFamily="18" charset="0"/>
                            </a:rPr>
                            <m:t>2</m:t>
                          </m:r>
                          <m:r>
                            <m:rPr>
                              <m:sty m:val="p"/>
                            </m:rPr>
                            <a:rPr lang="en-GB" sz="1600" dirty="0">
                              <a:latin typeface="Cambria Math" panose="02040503050406030204" pitchFamily="18" charset="0"/>
                            </a:rPr>
                            <m:t>H</m:t>
                          </m:r>
                          <m:r>
                            <a:rPr lang="en-GB" sz="1600" baseline="-25000" dirty="0">
                              <a:latin typeface="Cambria Math" panose="02040503050406030204" pitchFamily="18" charset="0"/>
                            </a:rPr>
                            <m:t>6</m:t>
                          </m:r>
                        </m:den>
                      </m:f>
                      <m:r>
                        <a:rPr lang="en-GB" sz="1600" dirty="0">
                          <a:latin typeface="Cambria Math" panose="02040503050406030204" pitchFamily="18" charset="0"/>
                        </a:rPr>
                        <m:t>=</m:t>
                      </m:r>
                      <m:f>
                        <m:fPr>
                          <m:ctrlPr>
                            <a:rPr lang="en-GB" sz="1600" i="1" dirty="0">
                              <a:latin typeface="Cambria Math" panose="02040503050406030204" pitchFamily="18" charset="0"/>
                            </a:rPr>
                          </m:ctrlPr>
                        </m:fPr>
                        <m:num>
                          <m:r>
                            <m:rPr>
                              <m:sty m:val="p"/>
                            </m:rPr>
                            <a:rPr lang="en-GB" sz="1600" dirty="0">
                              <a:latin typeface="Cambria Math" panose="02040503050406030204" pitchFamily="18" charset="0"/>
                            </a:rPr>
                            <m:t>coefficient</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O</m:t>
                          </m:r>
                          <m:r>
                            <a:rPr lang="en-GB" sz="1600" baseline="-25000" dirty="0">
                              <a:latin typeface="Cambria Math" panose="02040503050406030204" pitchFamily="18" charset="0"/>
                            </a:rPr>
                            <m:t>2</m:t>
                          </m:r>
                        </m:num>
                        <m:den>
                          <m:r>
                            <m:rPr>
                              <m:sty m:val="p"/>
                            </m:rPr>
                            <a:rPr lang="en-GB" sz="1600" dirty="0">
                              <a:latin typeface="Cambria Math" panose="02040503050406030204" pitchFamily="18" charset="0"/>
                            </a:rPr>
                            <m:t>coefficient</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C</m:t>
                          </m:r>
                          <m:r>
                            <a:rPr lang="en-GB" sz="1600" baseline="-25000" dirty="0">
                              <a:latin typeface="Cambria Math" panose="02040503050406030204" pitchFamily="18" charset="0"/>
                            </a:rPr>
                            <m:t>2</m:t>
                          </m:r>
                          <m:r>
                            <m:rPr>
                              <m:sty m:val="p"/>
                            </m:rPr>
                            <a:rPr lang="en-GB" sz="1600" dirty="0">
                              <a:latin typeface="Cambria Math" panose="02040503050406030204" pitchFamily="18" charset="0"/>
                            </a:rPr>
                            <m:t>H</m:t>
                          </m:r>
                          <m:r>
                            <a:rPr lang="en-GB" sz="1600" baseline="-25000" dirty="0">
                              <a:latin typeface="Cambria Math" panose="02040503050406030204" pitchFamily="18" charset="0"/>
                            </a:rPr>
                            <m:t>6</m:t>
                          </m:r>
                        </m:den>
                      </m:f>
                    </m:oMath>
                  </m:oMathPara>
                </a14:m>
                <a:endParaRPr lang="en-GB" sz="1600" dirty="0">
                  <a:latin typeface="Calibri" panose="020F0502020204030204" pitchFamily="34" charset="0"/>
                  <a:cs typeface="Calibri" panose="020F0502020204030204" pitchFamily="34" charset="0"/>
                </a:endParaRPr>
              </a:p>
            </p:txBody>
          </p:sp>
        </mc:Choice>
        <mc:Fallback>
          <p:sp>
            <p:nvSpPr>
              <p:cNvPr id="22" name="TextBox 21">
                <a:extLst>
                  <a:ext uri="{FF2B5EF4-FFF2-40B4-BE49-F238E27FC236}">
                    <a16:creationId xmlns:a16="http://schemas.microsoft.com/office/drawing/2014/main" id="{31BAA592-8CF6-4F87-9DA5-01571854F5A0}"/>
                  </a:ext>
                </a:extLst>
              </p:cNvPr>
              <p:cNvSpPr txBox="1">
                <a:spLocks noRot="1" noChangeAspect="1" noMove="1" noResize="1" noEditPoints="1" noAdjustHandles="1" noChangeArrowheads="1" noChangeShapeType="1" noTextEdit="1"/>
              </p:cNvSpPr>
              <p:nvPr/>
            </p:nvSpPr>
            <p:spPr>
              <a:xfrm>
                <a:off x="6533233" y="2786256"/>
                <a:ext cx="3270639" cy="560474"/>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3" name="TextBox 22">
                <a:extLst>
                  <a:ext uri="{FF2B5EF4-FFF2-40B4-BE49-F238E27FC236}">
                    <a16:creationId xmlns:a16="http://schemas.microsoft.com/office/drawing/2014/main" id="{1F6EA952-9016-4F1A-AF9C-4031D698CF67}"/>
                  </a:ext>
                </a:extLst>
              </p:cNvPr>
              <p:cNvSpPr txBox="1"/>
              <p:nvPr/>
            </p:nvSpPr>
            <p:spPr>
              <a:xfrm>
                <a:off x="6763753" y="3730966"/>
                <a:ext cx="2119683" cy="56047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1600" i="1" dirty="0">
                              <a:latin typeface="Cambria Math" panose="02040503050406030204" pitchFamily="18" charset="0"/>
                            </a:rPr>
                          </m:ctrlPr>
                        </m:fPr>
                        <m:num>
                          <m:r>
                            <m:rPr>
                              <m:sty m:val="p"/>
                            </m:rPr>
                            <a:rPr lang="en-GB" sz="1600" dirty="0">
                              <a:latin typeface="Cambria Math" panose="02040503050406030204" pitchFamily="18" charset="0"/>
                            </a:rPr>
                            <m:t>m</m:t>
                          </m:r>
                          <m:r>
                            <m:rPr>
                              <m:sty m:val="p"/>
                            </m:rPr>
                            <a:rPr lang="en-GB" sz="1600" dirty="0">
                              <a:latin typeface="Cambria Math" panose="02040503050406030204" pitchFamily="18" charset="0"/>
                            </a:rPr>
                            <m:t>oles</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O</m:t>
                          </m:r>
                          <m:r>
                            <a:rPr lang="en-GB" sz="1600" baseline="-25000" dirty="0">
                              <a:latin typeface="Cambria Math" panose="02040503050406030204" pitchFamily="18" charset="0"/>
                            </a:rPr>
                            <m:t>2</m:t>
                          </m:r>
                        </m:num>
                        <m:den>
                          <m:r>
                            <a:rPr lang="en-GB" sz="1600" dirty="0">
                              <a:latin typeface="Cambria Math" panose="02040503050406030204" pitchFamily="18" charset="0"/>
                            </a:rPr>
                            <m:t>5.0 </m:t>
                          </m:r>
                          <m:r>
                            <m:rPr>
                              <m:sty m:val="p"/>
                            </m:rPr>
                            <a:rPr lang="en-GB" sz="1600" dirty="0">
                              <a:latin typeface="Cambria Math" panose="02040503050406030204" pitchFamily="18" charset="0"/>
                            </a:rPr>
                            <m:t>moles</m:t>
                          </m:r>
                          <m:r>
                            <a:rPr lang="en-GB" sz="1600" dirty="0">
                              <a:latin typeface="Cambria Math" panose="02040503050406030204" pitchFamily="18" charset="0"/>
                            </a:rPr>
                            <m:t> </m:t>
                          </m:r>
                          <m:r>
                            <m:rPr>
                              <m:sty m:val="p"/>
                            </m:rPr>
                            <a:rPr lang="en-GB" sz="1600" dirty="0">
                              <a:latin typeface="Cambria Math" panose="02040503050406030204" pitchFamily="18" charset="0"/>
                            </a:rPr>
                            <m:t>of</m:t>
                          </m:r>
                          <m:r>
                            <a:rPr lang="en-GB" sz="1600" dirty="0">
                              <a:latin typeface="Cambria Math" panose="02040503050406030204" pitchFamily="18" charset="0"/>
                            </a:rPr>
                            <m:t> </m:t>
                          </m:r>
                          <m:r>
                            <m:rPr>
                              <m:sty m:val="p"/>
                            </m:rPr>
                            <a:rPr lang="en-GB" sz="1600" dirty="0">
                              <a:latin typeface="Cambria Math" panose="02040503050406030204" pitchFamily="18" charset="0"/>
                            </a:rPr>
                            <m:t>C</m:t>
                          </m:r>
                          <m:r>
                            <a:rPr lang="en-GB" sz="1600" baseline="-25000" dirty="0">
                              <a:latin typeface="Cambria Math" panose="02040503050406030204" pitchFamily="18" charset="0"/>
                            </a:rPr>
                            <m:t>2</m:t>
                          </m:r>
                          <m:r>
                            <m:rPr>
                              <m:sty m:val="p"/>
                            </m:rPr>
                            <a:rPr lang="en-GB" sz="1600" dirty="0">
                              <a:latin typeface="Cambria Math" panose="02040503050406030204" pitchFamily="18" charset="0"/>
                            </a:rPr>
                            <m:t>H</m:t>
                          </m:r>
                          <m:r>
                            <a:rPr lang="en-GB" sz="1600" baseline="-25000" dirty="0">
                              <a:latin typeface="Cambria Math" panose="02040503050406030204" pitchFamily="18" charset="0"/>
                            </a:rPr>
                            <m:t>6</m:t>
                          </m:r>
                        </m:den>
                      </m:f>
                      <m:r>
                        <a:rPr lang="en-GB" sz="1600" dirty="0">
                          <a:latin typeface="Cambria Math" panose="02040503050406030204" pitchFamily="18" charset="0"/>
                        </a:rPr>
                        <m:t>=</m:t>
                      </m:r>
                      <m:f>
                        <m:fPr>
                          <m:ctrlPr>
                            <a:rPr lang="en-GB" sz="1600" i="1" dirty="0">
                              <a:latin typeface="Cambria Math" panose="02040503050406030204" pitchFamily="18" charset="0"/>
                            </a:rPr>
                          </m:ctrlPr>
                        </m:fPr>
                        <m:num>
                          <m:r>
                            <a:rPr lang="en-GB" sz="1600" dirty="0">
                              <a:latin typeface="Cambria Math" panose="02040503050406030204" pitchFamily="18" charset="0"/>
                            </a:rPr>
                            <m:t>7</m:t>
                          </m:r>
                        </m:num>
                        <m:den>
                          <m:r>
                            <a:rPr lang="en-GB" sz="1600" i="1" dirty="0">
                              <a:latin typeface="Cambria Math" panose="02040503050406030204" pitchFamily="18" charset="0"/>
                            </a:rPr>
                            <m:t>2</m:t>
                          </m:r>
                        </m:den>
                      </m:f>
                    </m:oMath>
                  </m:oMathPara>
                </a14:m>
                <a:endParaRPr lang="en-GB" sz="1600" dirty="0">
                  <a:latin typeface="Calibri" panose="020F0502020204030204" pitchFamily="34" charset="0"/>
                  <a:cs typeface="Calibri" panose="020F0502020204030204" pitchFamily="34" charset="0"/>
                </a:endParaRPr>
              </a:p>
            </p:txBody>
          </p:sp>
        </mc:Choice>
        <mc:Fallback>
          <p:sp>
            <p:nvSpPr>
              <p:cNvPr id="23" name="TextBox 22">
                <a:extLst>
                  <a:ext uri="{FF2B5EF4-FFF2-40B4-BE49-F238E27FC236}">
                    <a16:creationId xmlns:a16="http://schemas.microsoft.com/office/drawing/2014/main" id="{1F6EA952-9016-4F1A-AF9C-4031D698CF67}"/>
                  </a:ext>
                </a:extLst>
              </p:cNvPr>
              <p:cNvSpPr txBox="1">
                <a:spLocks noRot="1" noChangeAspect="1" noMove="1" noResize="1" noEditPoints="1" noAdjustHandles="1" noChangeArrowheads="1" noChangeShapeType="1" noTextEdit="1"/>
              </p:cNvSpPr>
              <p:nvPr/>
            </p:nvSpPr>
            <p:spPr>
              <a:xfrm>
                <a:off x="6763753" y="3730966"/>
                <a:ext cx="2119683" cy="560474"/>
              </a:xfrm>
              <a:prstGeom prst="rect">
                <a:avLst/>
              </a:prstGeom>
              <a:blipFill>
                <a:blip r:embed="rId7"/>
                <a:stretch>
                  <a:fillRect/>
                </a:stretch>
              </a:blipFill>
            </p:spPr>
            <p:txBody>
              <a:bodyPr/>
              <a:lstStyle/>
              <a:p>
                <a:r>
                  <a:rPr lang="en-GB">
                    <a:noFill/>
                  </a:rPr>
                  <a:t> </a:t>
                </a:r>
              </a:p>
            </p:txBody>
          </p:sp>
        </mc:Fallback>
      </mc:AlternateContent>
      <p:sp>
        <p:nvSpPr>
          <p:cNvPr id="4" name="TextBox 3">
            <a:extLst>
              <a:ext uri="{FF2B5EF4-FFF2-40B4-BE49-F238E27FC236}">
                <a16:creationId xmlns:a16="http://schemas.microsoft.com/office/drawing/2014/main" id="{AF3C6FE0-08D2-4F3D-A78D-25368965997F}"/>
              </a:ext>
            </a:extLst>
          </p:cNvPr>
          <p:cNvSpPr txBox="1"/>
          <p:nvPr/>
        </p:nvSpPr>
        <p:spPr>
          <a:xfrm>
            <a:off x="7049911" y="5074953"/>
            <a:ext cx="2589170" cy="400110"/>
          </a:xfrm>
          <a:prstGeom prst="rect">
            <a:avLst/>
          </a:prstGeom>
          <a:noFill/>
          <a:ln>
            <a:solidFill>
              <a:srgbClr val="00B0F0"/>
            </a:solidFill>
          </a:ln>
        </p:spPr>
        <p:txBody>
          <a:bodyPr wrap="none" rtlCol="0">
            <a:spAutoFit/>
          </a:bodyPr>
          <a:lstStyle/>
          <a:p>
            <a:r>
              <a:rPr lang="en-GB" sz="2000" b="1" dirty="0">
                <a:solidFill>
                  <a:srgbClr val="00B0F0"/>
                </a:solidFill>
                <a:latin typeface="Calibri" panose="020F0502020204030204" pitchFamily="34" charset="0"/>
                <a:cs typeface="Calibri" panose="020F0502020204030204" pitchFamily="34" charset="0"/>
              </a:rPr>
              <a:t>moles of O</a:t>
            </a:r>
            <a:r>
              <a:rPr lang="en-GB" sz="2000" b="1" baseline="-25000" dirty="0">
                <a:solidFill>
                  <a:srgbClr val="00B0F0"/>
                </a:solidFill>
                <a:latin typeface="Calibri" panose="020F0502020204030204" pitchFamily="34" charset="0"/>
                <a:cs typeface="Calibri" panose="020F0502020204030204" pitchFamily="34" charset="0"/>
              </a:rPr>
              <a:t>2</a:t>
            </a:r>
            <a:r>
              <a:rPr lang="en-GB" sz="2000" b="1" dirty="0">
                <a:solidFill>
                  <a:srgbClr val="00B0F0"/>
                </a:solidFill>
                <a:latin typeface="Calibri" panose="020F0502020204030204" pitchFamily="34" charset="0"/>
                <a:cs typeface="Calibri" panose="020F0502020204030204" pitchFamily="34" charset="0"/>
              </a:rPr>
              <a:t> = 17.5 mol</a:t>
            </a:r>
          </a:p>
        </p:txBody>
      </p:sp>
      <p:cxnSp>
        <p:nvCxnSpPr>
          <p:cNvPr id="24" name="Straight Arrow Connector 23">
            <a:extLst>
              <a:ext uri="{FF2B5EF4-FFF2-40B4-BE49-F238E27FC236}">
                <a16:creationId xmlns:a16="http://schemas.microsoft.com/office/drawing/2014/main" id="{102C7368-8FE6-4123-95FE-1B778C6E2B30}"/>
              </a:ext>
            </a:extLst>
          </p:cNvPr>
          <p:cNvCxnSpPr>
            <a:cxnSpLocks/>
          </p:cNvCxnSpPr>
          <p:nvPr/>
        </p:nvCxnSpPr>
        <p:spPr>
          <a:xfrm>
            <a:off x="3215680" y="1484784"/>
            <a:ext cx="93610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CAC9C366-A7F8-493A-90F0-AA9D26405B1E}"/>
              </a:ext>
            </a:extLst>
          </p:cNvPr>
          <p:cNvCxnSpPr>
            <a:cxnSpLocks/>
          </p:cNvCxnSpPr>
          <p:nvPr/>
        </p:nvCxnSpPr>
        <p:spPr>
          <a:xfrm>
            <a:off x="7968208" y="1484784"/>
            <a:ext cx="57606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9" name="Group 28">
            <a:extLst>
              <a:ext uri="{FF2B5EF4-FFF2-40B4-BE49-F238E27FC236}">
                <a16:creationId xmlns:a16="http://schemas.microsoft.com/office/drawing/2014/main" id="{F0115E13-84D0-4E6B-812B-18333875594E}"/>
              </a:ext>
            </a:extLst>
          </p:cNvPr>
          <p:cNvGrpSpPr/>
          <p:nvPr/>
        </p:nvGrpSpPr>
        <p:grpSpPr>
          <a:xfrm>
            <a:off x="1485115" y="3387729"/>
            <a:ext cx="4060279" cy="369332"/>
            <a:chOff x="191365" y="3390590"/>
            <a:chExt cx="4060279" cy="369332"/>
          </a:xfrm>
        </p:grpSpPr>
        <p:sp>
          <p:nvSpPr>
            <p:cNvPr id="18" name="TextBox 17">
              <a:extLst>
                <a:ext uri="{FF2B5EF4-FFF2-40B4-BE49-F238E27FC236}">
                  <a16:creationId xmlns:a16="http://schemas.microsoft.com/office/drawing/2014/main" id="{EA3F2951-87CB-495F-BA50-88743DAF8F1E}"/>
                </a:ext>
              </a:extLst>
            </p:cNvPr>
            <p:cNvSpPr txBox="1"/>
            <p:nvPr/>
          </p:nvSpPr>
          <p:spPr>
            <a:xfrm>
              <a:off x="191365" y="3390590"/>
              <a:ext cx="406027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2 C</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H</a:t>
              </a:r>
              <a:r>
                <a:rPr lang="en-GB" baseline="-25000" dirty="0">
                  <a:latin typeface="Calibri" panose="020F0502020204030204" pitchFamily="34" charset="0"/>
                  <a:cs typeface="Calibri" panose="020F0502020204030204" pitchFamily="34" charset="0"/>
                </a:rPr>
                <a:t>6</a:t>
              </a:r>
              <a:r>
                <a:rPr lang="en-GB" dirty="0">
                  <a:latin typeface="Calibri" panose="020F0502020204030204" pitchFamily="34" charset="0"/>
                  <a:cs typeface="Calibri" panose="020F0502020204030204" pitchFamily="34" charset="0"/>
                </a:rPr>
                <a:t>   +  7 O</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	         6 H</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O   +    4 CO</a:t>
              </a:r>
              <a:r>
                <a:rPr lang="en-GB" baseline="-25000" dirty="0">
                  <a:latin typeface="Calibri" panose="020F0502020204030204" pitchFamily="34" charset="0"/>
                  <a:cs typeface="Calibri" panose="020F0502020204030204" pitchFamily="34" charset="0"/>
                </a:rPr>
                <a:t>2</a:t>
              </a:r>
            </a:p>
          </p:txBody>
        </p:sp>
        <p:cxnSp>
          <p:nvCxnSpPr>
            <p:cNvPr id="27" name="Straight Arrow Connector 26">
              <a:extLst>
                <a:ext uri="{FF2B5EF4-FFF2-40B4-BE49-F238E27FC236}">
                  <a16:creationId xmlns:a16="http://schemas.microsoft.com/office/drawing/2014/main" id="{EA1D8367-8910-46B4-9F60-23DB1920CE19}"/>
                </a:ext>
              </a:extLst>
            </p:cNvPr>
            <p:cNvCxnSpPr>
              <a:cxnSpLocks/>
            </p:cNvCxnSpPr>
            <p:nvPr/>
          </p:nvCxnSpPr>
          <p:spPr>
            <a:xfrm>
              <a:off x="1763688" y="3569112"/>
              <a:ext cx="79208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30" name="Straight Connector 29">
            <a:extLst>
              <a:ext uri="{FF2B5EF4-FFF2-40B4-BE49-F238E27FC236}">
                <a16:creationId xmlns:a16="http://schemas.microsoft.com/office/drawing/2014/main" id="{116EF646-D1C8-408A-ACBE-52FADB42BBED}"/>
              </a:ext>
            </a:extLst>
          </p:cNvPr>
          <p:cNvCxnSpPr>
            <a:cxnSpLocks/>
          </p:cNvCxnSpPr>
          <p:nvPr/>
        </p:nvCxnSpPr>
        <p:spPr>
          <a:xfrm flipH="1">
            <a:off x="6096000" y="1295152"/>
            <a:ext cx="16510" cy="429408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307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3"/>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4" grpId="0"/>
      <p:bldP spid="15" grpId="0"/>
      <p:bldP spid="16" grpId="0"/>
      <p:bldP spid="2" grpId="0"/>
      <p:bldP spid="19" grpId="0"/>
      <p:bldP spid="20" grpId="0"/>
      <p:bldP spid="21" grpId="0"/>
      <p:bldP spid="22" grpId="0"/>
      <p:bldP spid="23" grpId="0"/>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EXAMPLE</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E090C65-0C50-4F2B-9994-73729D599A69}"/>
              </a:ext>
            </a:extLst>
          </p:cNvPr>
          <p:cNvSpPr txBox="1"/>
          <p:nvPr/>
        </p:nvSpPr>
        <p:spPr>
          <a:xfrm>
            <a:off x="1637477" y="620689"/>
            <a:ext cx="8706995" cy="584775"/>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Consider the reaction N</a:t>
            </a:r>
            <a:r>
              <a:rPr lang="en-GB" sz="1600" baseline="-25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 (g)   +   H</a:t>
            </a:r>
            <a:r>
              <a:rPr lang="en-GB" sz="1600" baseline="-25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 (g)   </a:t>
            </a:r>
            <a:r>
              <a:rPr lang="en-GB" sz="1600" dirty="0">
                <a:latin typeface="Calibri" panose="020F0502020204030204" pitchFamily="34" charset="0"/>
                <a:cs typeface="Calibri" panose="020F0502020204030204" pitchFamily="34" charset="0"/>
                <a:sym typeface="Wingdings" panose="05000000000000000000" pitchFamily="2" charset="2"/>
              </a:rPr>
              <a:t>   2 NH3 (g). How many molecules of NH</a:t>
            </a:r>
            <a:r>
              <a:rPr lang="en-GB" sz="1600" baseline="-25000" dirty="0">
                <a:latin typeface="Calibri" panose="020F0502020204030204" pitchFamily="34" charset="0"/>
                <a:cs typeface="Calibri" panose="020F0502020204030204" pitchFamily="34" charset="0"/>
                <a:sym typeface="Wingdings" panose="05000000000000000000" pitchFamily="2" charset="2"/>
              </a:rPr>
              <a:t>3</a:t>
            </a:r>
            <a:r>
              <a:rPr lang="en-GB" sz="1600" dirty="0">
                <a:latin typeface="Calibri" panose="020F0502020204030204" pitchFamily="34" charset="0"/>
                <a:cs typeface="Calibri" panose="020F0502020204030204" pitchFamily="34" charset="0"/>
                <a:sym typeface="Wingdings" panose="05000000000000000000" pitchFamily="2" charset="2"/>
              </a:rPr>
              <a:t> will be made from the reaction of 42.0 g N</a:t>
            </a:r>
            <a:r>
              <a:rPr lang="en-GB" sz="1600" baseline="-25000" dirty="0">
                <a:latin typeface="Calibri" panose="020F0502020204030204" pitchFamily="34" charset="0"/>
                <a:cs typeface="Calibri" panose="020F0502020204030204" pitchFamily="34" charset="0"/>
                <a:sym typeface="Wingdings" panose="05000000000000000000" pitchFamily="2" charset="2"/>
              </a:rPr>
              <a:t>2</a:t>
            </a:r>
            <a:r>
              <a:rPr lang="en-GB" sz="1600" dirty="0">
                <a:latin typeface="Calibri" panose="020F0502020204030204" pitchFamily="34" charset="0"/>
                <a:cs typeface="Calibri" panose="020F0502020204030204" pitchFamily="34" charset="0"/>
                <a:sym typeface="Wingdings" panose="05000000000000000000" pitchFamily="2" charset="2"/>
              </a:rPr>
              <a:t>?</a:t>
            </a:r>
            <a:endParaRPr lang="en-GB" sz="16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7CF7C1D3-2BBC-424D-ACAB-0BD6B789258B}"/>
              </a:ext>
            </a:extLst>
          </p:cNvPr>
          <p:cNvSpPr txBox="1"/>
          <p:nvPr/>
        </p:nvSpPr>
        <p:spPr>
          <a:xfrm>
            <a:off x="1703513" y="1844825"/>
            <a:ext cx="7387343" cy="830997"/>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Step 1: Find the moles of N</a:t>
            </a:r>
            <a:r>
              <a:rPr lang="en-GB" sz="1600" baseline="-25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 from its mass and molar mass</a:t>
            </a:r>
          </a:p>
          <a:p>
            <a:r>
              <a:rPr lang="en-GB" sz="1600" dirty="0">
                <a:latin typeface="Calibri" panose="020F0502020204030204" pitchFamily="34" charset="0"/>
                <a:cs typeface="Calibri" panose="020F0502020204030204" pitchFamily="34" charset="0"/>
              </a:rPr>
              <a:t>Step 2: Find the moles of NH</a:t>
            </a:r>
            <a:r>
              <a:rPr lang="en-GB" sz="1600" baseline="-25000" dirty="0">
                <a:latin typeface="Calibri" panose="020F0502020204030204" pitchFamily="34" charset="0"/>
                <a:cs typeface="Calibri" panose="020F0502020204030204" pitchFamily="34" charset="0"/>
              </a:rPr>
              <a:t>3</a:t>
            </a:r>
            <a:r>
              <a:rPr lang="en-GB" sz="1600" dirty="0">
                <a:latin typeface="Calibri" panose="020F0502020204030204" pitchFamily="34" charset="0"/>
                <a:cs typeface="Calibri" panose="020F0502020204030204" pitchFamily="34" charset="0"/>
              </a:rPr>
              <a:t> that form from this quantity of N</a:t>
            </a:r>
            <a:r>
              <a:rPr lang="en-GB" sz="1600" baseline="-25000" dirty="0">
                <a:latin typeface="Calibri" panose="020F0502020204030204" pitchFamily="34" charset="0"/>
                <a:cs typeface="Calibri" panose="020F0502020204030204" pitchFamily="34" charset="0"/>
              </a:rPr>
              <a:t>2</a:t>
            </a:r>
          </a:p>
          <a:p>
            <a:r>
              <a:rPr lang="en-GB" sz="1600" dirty="0">
                <a:latin typeface="Calibri" panose="020F0502020204030204" pitchFamily="34" charset="0"/>
                <a:cs typeface="Calibri" panose="020F0502020204030204" pitchFamily="34" charset="0"/>
              </a:rPr>
              <a:t>Step 3: Convert moles of NH</a:t>
            </a:r>
            <a:r>
              <a:rPr lang="en-GB" sz="1600" baseline="-25000" dirty="0">
                <a:latin typeface="Calibri" panose="020F0502020204030204" pitchFamily="34" charset="0"/>
                <a:cs typeface="Calibri" panose="020F0502020204030204" pitchFamily="34" charset="0"/>
              </a:rPr>
              <a:t>3</a:t>
            </a:r>
            <a:r>
              <a:rPr lang="en-GB" sz="1600" dirty="0">
                <a:latin typeface="Calibri" panose="020F0502020204030204" pitchFamily="34" charset="0"/>
                <a:cs typeface="Calibri" panose="020F0502020204030204" pitchFamily="34" charset="0"/>
              </a:rPr>
              <a:t> to number of molecules of NH</a:t>
            </a:r>
            <a:r>
              <a:rPr lang="en-GB" sz="1600" baseline="-25000" dirty="0">
                <a:latin typeface="Calibri" panose="020F0502020204030204" pitchFamily="34" charset="0"/>
                <a:cs typeface="Calibri" panose="020F0502020204030204" pitchFamily="34" charset="0"/>
              </a:rPr>
              <a:t>3</a:t>
            </a:r>
            <a:r>
              <a:rPr lang="en-GB" sz="1600" dirty="0">
                <a:latin typeface="Calibri" panose="020F0502020204030204" pitchFamily="34" charset="0"/>
                <a:cs typeface="Calibri" panose="020F0502020204030204" pitchFamily="34" charset="0"/>
              </a:rPr>
              <a:t> using Avogadro’s number</a:t>
            </a:r>
          </a:p>
        </p:txBody>
      </p:sp>
    </p:spTree>
    <p:extLst>
      <p:ext uri="{BB962C8B-B14F-4D97-AF65-F5344CB8AC3E}">
        <p14:creationId xmlns:p14="http://schemas.microsoft.com/office/powerpoint/2010/main" val="74821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p>
        </p:txBody>
      </p:sp>
      <p:sp>
        <p:nvSpPr>
          <p:cNvPr id="2" name="TextBox 1">
            <a:extLst>
              <a:ext uri="{FF2B5EF4-FFF2-40B4-BE49-F238E27FC236}">
                <a16:creationId xmlns:a16="http://schemas.microsoft.com/office/drawing/2014/main" id="{F880B935-AFC6-42AE-A2B3-830C9D71BCBA}"/>
              </a:ext>
            </a:extLst>
          </p:cNvPr>
          <p:cNvSpPr txBox="1"/>
          <p:nvPr/>
        </p:nvSpPr>
        <p:spPr>
          <a:xfrm>
            <a:off x="1775520" y="836713"/>
            <a:ext cx="8496944" cy="4524315"/>
          </a:xfrm>
          <a:prstGeom prst="rect">
            <a:avLst/>
          </a:prstGeom>
          <a:noFill/>
        </p:spPr>
        <p:txBody>
          <a:bodyPr wrap="square" rtlCol="0">
            <a:spAutoFit/>
          </a:bodyPr>
          <a:lstStyle/>
          <a:p>
            <a:r>
              <a:rPr lang="en-GB" b="1" dirty="0"/>
              <a:t>Practice Problem 1</a:t>
            </a:r>
            <a:r>
              <a:rPr lang="en-GB" dirty="0"/>
              <a:t>: </a:t>
            </a:r>
            <a:r>
              <a:rPr lang="en-US" altLang="en-US" dirty="0"/>
              <a:t>Ammonia will react with fluorine to produce dinitrogen tetrafluoride and hydrogen fluoride.</a:t>
            </a:r>
            <a:br>
              <a:rPr lang="en-US" altLang="en-US" dirty="0"/>
            </a:br>
            <a:r>
              <a:rPr lang="en-US" altLang="en-US" dirty="0"/>
              <a:t>2NH</a:t>
            </a:r>
            <a:r>
              <a:rPr lang="en-US" altLang="en-US" baseline="-30000" dirty="0"/>
              <a:t>3</a:t>
            </a:r>
            <a:r>
              <a:rPr lang="en-US" altLang="en-US" dirty="0"/>
              <a:t>(g) + 5F</a:t>
            </a:r>
            <a:r>
              <a:rPr lang="en-US" altLang="en-US" baseline="-30000" dirty="0"/>
              <a:t>2</a:t>
            </a:r>
            <a:r>
              <a:rPr lang="en-US" altLang="en-US" dirty="0"/>
              <a:t>(g) =&gt; N</a:t>
            </a:r>
            <a:r>
              <a:rPr lang="en-US" altLang="en-US" baseline="-30000" dirty="0"/>
              <a:t>2</a:t>
            </a:r>
            <a:r>
              <a:rPr lang="en-US" altLang="en-US" dirty="0"/>
              <a:t>F</a:t>
            </a:r>
            <a:r>
              <a:rPr lang="en-US" altLang="en-US" baseline="-30000" dirty="0"/>
              <a:t>4</a:t>
            </a:r>
            <a:r>
              <a:rPr lang="en-US" altLang="en-US" dirty="0"/>
              <a:t>(g) + 6HF(g)</a:t>
            </a:r>
            <a:br>
              <a:rPr lang="en-US" altLang="en-US" dirty="0"/>
            </a:br>
            <a:r>
              <a:rPr lang="en-US" altLang="en-US" dirty="0"/>
              <a:t>How many moles of NH</a:t>
            </a:r>
            <a:r>
              <a:rPr lang="en-US" altLang="en-US" baseline="-30000" dirty="0"/>
              <a:t>3</a:t>
            </a:r>
            <a:r>
              <a:rPr lang="en-US" altLang="en-US" dirty="0"/>
              <a:t> are needed to react completely with 27.2 mol of F</a:t>
            </a:r>
            <a:r>
              <a:rPr lang="en-US" altLang="en-US" baseline="-30000" dirty="0"/>
              <a:t>2</a:t>
            </a:r>
            <a:r>
              <a:rPr lang="en-US" altLang="en-US" dirty="0"/>
              <a:t>?</a:t>
            </a:r>
          </a:p>
          <a:p>
            <a:endParaRPr lang="en-US" altLang="en-US" dirty="0"/>
          </a:p>
          <a:p>
            <a:r>
              <a:rPr lang="en-US" altLang="en-US" b="1" dirty="0"/>
              <a:t>Practice Problem 2</a:t>
            </a:r>
            <a:r>
              <a:rPr lang="en-US" altLang="en-US" dirty="0"/>
              <a:t>: Chromium(III) oxide reacts with hydrogen sulfide (H</a:t>
            </a:r>
            <a:r>
              <a:rPr lang="en-US" altLang="en-US" baseline="-30000" dirty="0"/>
              <a:t>2</a:t>
            </a:r>
            <a:r>
              <a:rPr lang="en-US" altLang="en-US" dirty="0"/>
              <a:t>S) gas to form chromium(III) sulfide and water:</a:t>
            </a:r>
            <a:br>
              <a:rPr lang="en-US" altLang="en-US" dirty="0"/>
            </a:br>
            <a:r>
              <a:rPr lang="en-US" altLang="en-US" dirty="0"/>
              <a:t>Cr</a:t>
            </a:r>
            <a:r>
              <a:rPr lang="en-US" altLang="en-US" baseline="-30000" dirty="0"/>
              <a:t>2</a:t>
            </a:r>
            <a:r>
              <a:rPr lang="en-US" altLang="en-US" dirty="0"/>
              <a:t>O</a:t>
            </a:r>
            <a:r>
              <a:rPr lang="en-US" altLang="en-US" baseline="-30000" dirty="0"/>
              <a:t>3</a:t>
            </a:r>
            <a:r>
              <a:rPr lang="en-US" altLang="en-US" dirty="0"/>
              <a:t>(</a:t>
            </a:r>
            <a:r>
              <a:rPr lang="en-US" altLang="en-US" i="1" dirty="0"/>
              <a:t>s</a:t>
            </a:r>
            <a:r>
              <a:rPr lang="en-US" altLang="en-US" dirty="0"/>
              <a:t>) + 3H</a:t>
            </a:r>
            <a:r>
              <a:rPr lang="en-US" altLang="en-US" baseline="-30000" dirty="0"/>
              <a:t>2</a:t>
            </a:r>
            <a:r>
              <a:rPr lang="en-US" altLang="en-US" dirty="0"/>
              <a:t>S(</a:t>
            </a:r>
            <a:r>
              <a:rPr lang="en-US" altLang="en-US" i="1" dirty="0"/>
              <a:t>g</a:t>
            </a:r>
            <a:r>
              <a:rPr lang="en-US" altLang="en-US" dirty="0"/>
              <a:t>) =&gt; Cr</a:t>
            </a:r>
            <a:r>
              <a:rPr lang="en-US" altLang="en-US" baseline="-30000" dirty="0"/>
              <a:t>2</a:t>
            </a:r>
            <a:r>
              <a:rPr lang="en-US" altLang="en-US" dirty="0"/>
              <a:t>S</a:t>
            </a:r>
            <a:r>
              <a:rPr lang="en-US" altLang="en-US" baseline="-30000" dirty="0"/>
              <a:t>3</a:t>
            </a:r>
            <a:r>
              <a:rPr lang="en-US" altLang="en-US" dirty="0"/>
              <a:t>(</a:t>
            </a:r>
            <a:r>
              <a:rPr lang="en-US" altLang="en-US" i="1" dirty="0"/>
              <a:t>s</a:t>
            </a:r>
            <a:r>
              <a:rPr lang="en-US" altLang="en-US" dirty="0"/>
              <a:t>) + 3H</a:t>
            </a:r>
            <a:r>
              <a:rPr lang="en-US" altLang="en-US" baseline="-30000" dirty="0"/>
              <a:t>2</a:t>
            </a:r>
            <a:r>
              <a:rPr lang="en-US" altLang="en-US" dirty="0"/>
              <a:t>O(</a:t>
            </a:r>
            <a:r>
              <a:rPr lang="en-US" altLang="en-US" i="1" dirty="0"/>
              <a:t>l</a:t>
            </a:r>
            <a:r>
              <a:rPr lang="en-US" altLang="en-US" dirty="0"/>
              <a:t>)</a:t>
            </a:r>
            <a:br>
              <a:rPr lang="en-US" altLang="en-US" dirty="0"/>
            </a:br>
            <a:r>
              <a:rPr lang="en-US" altLang="en-US" dirty="0"/>
              <a:t>To produce 237.5 g Cr</a:t>
            </a:r>
            <a:r>
              <a:rPr lang="en-US" altLang="en-US" baseline="-30000" dirty="0"/>
              <a:t>2</a:t>
            </a:r>
            <a:r>
              <a:rPr lang="en-US" altLang="en-US" dirty="0"/>
              <a:t>S</a:t>
            </a:r>
            <a:r>
              <a:rPr lang="en-US" altLang="en-US" baseline="-30000" dirty="0"/>
              <a:t>3</a:t>
            </a:r>
            <a:r>
              <a:rPr lang="en-US" altLang="en-US" dirty="0"/>
              <a:t>, how many moles of Cr</a:t>
            </a:r>
            <a:r>
              <a:rPr lang="en-US" altLang="en-US" baseline="-30000" dirty="0"/>
              <a:t>2</a:t>
            </a:r>
            <a:r>
              <a:rPr lang="en-US" altLang="en-US" dirty="0"/>
              <a:t>O</a:t>
            </a:r>
            <a:r>
              <a:rPr lang="en-US" altLang="en-US" baseline="-30000" dirty="0"/>
              <a:t>3</a:t>
            </a:r>
            <a:r>
              <a:rPr lang="en-US" altLang="en-US" dirty="0"/>
              <a:t> are required?</a:t>
            </a:r>
          </a:p>
          <a:p>
            <a:endParaRPr lang="en-US" altLang="en-US" dirty="0"/>
          </a:p>
          <a:p>
            <a:pPr eaLnBrk="0" hangingPunct="0"/>
            <a:r>
              <a:rPr lang="en-US" altLang="en-US" b="1" dirty="0"/>
              <a:t>Practice Problem 3</a:t>
            </a:r>
            <a:r>
              <a:rPr lang="en-US" altLang="en-US" dirty="0"/>
              <a:t>: Consider the following reaction:</a:t>
            </a:r>
          </a:p>
          <a:p>
            <a:pPr eaLnBrk="0" hangingPunct="0"/>
            <a:r>
              <a:rPr lang="en-US" altLang="en-US" dirty="0"/>
              <a:t>2 B</a:t>
            </a:r>
            <a:r>
              <a:rPr lang="en-US" altLang="en-US" baseline="-30000" dirty="0"/>
              <a:t>5</a:t>
            </a:r>
            <a:r>
              <a:rPr lang="en-US" altLang="en-US" dirty="0"/>
              <a:t>H</a:t>
            </a:r>
            <a:r>
              <a:rPr lang="en-US" altLang="en-US" baseline="-30000" dirty="0"/>
              <a:t>9</a:t>
            </a:r>
            <a:r>
              <a:rPr lang="en-US" altLang="en-US" dirty="0"/>
              <a:t> + 12 O</a:t>
            </a:r>
            <a:r>
              <a:rPr lang="en-US" altLang="en-US" baseline="-30000" dirty="0"/>
              <a:t>2</a:t>
            </a:r>
            <a:r>
              <a:rPr lang="en-US" altLang="en-US" dirty="0"/>
              <a:t> =&gt; 5 B</a:t>
            </a:r>
            <a:r>
              <a:rPr lang="en-US" altLang="en-US" baseline="-30000" dirty="0"/>
              <a:t>2</a:t>
            </a:r>
            <a:r>
              <a:rPr lang="en-US" altLang="en-US" dirty="0"/>
              <a:t>O</a:t>
            </a:r>
            <a:r>
              <a:rPr lang="en-US" altLang="en-US" baseline="-30000" dirty="0"/>
              <a:t>3</a:t>
            </a:r>
            <a:r>
              <a:rPr lang="en-US" altLang="en-US" dirty="0"/>
              <a:t> + 9 H</a:t>
            </a:r>
            <a:r>
              <a:rPr lang="en-US" altLang="en-US" baseline="-30000" dirty="0"/>
              <a:t>2</a:t>
            </a:r>
            <a:r>
              <a:rPr lang="en-US" altLang="en-US" dirty="0"/>
              <a:t>O</a:t>
            </a:r>
          </a:p>
          <a:p>
            <a:pPr eaLnBrk="0" hangingPunct="0"/>
            <a:r>
              <a:rPr lang="en-US" altLang="en-US" dirty="0"/>
              <a:t>How many molecules of O</a:t>
            </a:r>
            <a:r>
              <a:rPr lang="en-US" altLang="en-US" baseline="-30000" dirty="0"/>
              <a:t>2</a:t>
            </a:r>
            <a:r>
              <a:rPr lang="en-US" altLang="en-US" dirty="0"/>
              <a:t> are needed to make  110.5 g of H</a:t>
            </a:r>
            <a:r>
              <a:rPr lang="en-US" altLang="en-US" baseline="-30000" dirty="0"/>
              <a:t>2</a:t>
            </a:r>
            <a:r>
              <a:rPr lang="en-US" altLang="en-US" dirty="0"/>
              <a:t>O?</a:t>
            </a:r>
          </a:p>
          <a:p>
            <a:endParaRPr lang="en-US" altLang="en-US" dirty="0"/>
          </a:p>
          <a:p>
            <a:endParaRPr lang="en-US" altLang="en-US" b="1" dirty="0"/>
          </a:p>
          <a:p>
            <a:endParaRPr lang="en-GB" b="1" dirty="0"/>
          </a:p>
        </p:txBody>
      </p:sp>
    </p:spTree>
    <p:extLst>
      <p:ext uri="{BB962C8B-B14F-4D97-AF65-F5344CB8AC3E}">
        <p14:creationId xmlns:p14="http://schemas.microsoft.com/office/powerpoint/2010/main" val="2202146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Tree>
    <p:extLst>
      <p:ext uri="{BB962C8B-B14F-4D97-AF65-F5344CB8AC3E}">
        <p14:creationId xmlns:p14="http://schemas.microsoft.com/office/powerpoint/2010/main" val="3595882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Tree>
    <p:extLst>
      <p:ext uri="{BB962C8B-B14F-4D97-AF65-F5344CB8AC3E}">
        <p14:creationId xmlns:p14="http://schemas.microsoft.com/office/powerpoint/2010/main" val="2970291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Tree>
    <p:extLst>
      <p:ext uri="{BB962C8B-B14F-4D97-AF65-F5344CB8AC3E}">
        <p14:creationId xmlns:p14="http://schemas.microsoft.com/office/powerpoint/2010/main" val="662990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Tree>
    <p:extLst>
      <p:ext uri="{BB962C8B-B14F-4D97-AF65-F5344CB8AC3E}">
        <p14:creationId xmlns:p14="http://schemas.microsoft.com/office/powerpoint/2010/main" val="2879794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53071921-1F9F-496F-9823-FE8CEA729B6A}"/>
              </a:ext>
            </a:extLst>
          </p:cNvPr>
          <p:cNvSpPr>
            <a:spLocks noGrp="1" noChangeArrowheads="1"/>
          </p:cNvSpPr>
          <p:nvPr>
            <p:ph type="title"/>
          </p:nvPr>
        </p:nvSpPr>
        <p:spPr/>
        <p:txBody>
          <a:bodyPr/>
          <a:lstStyle/>
          <a:p>
            <a:endParaRPr lang="en-US" altLang="en-US">
              <a:solidFill>
                <a:schemeClr val="tx1"/>
              </a:solidFill>
            </a:endParaRPr>
          </a:p>
        </p:txBody>
      </p:sp>
      <p:sp>
        <p:nvSpPr>
          <p:cNvPr id="61443" name="Rectangle 3">
            <a:extLst>
              <a:ext uri="{FF2B5EF4-FFF2-40B4-BE49-F238E27FC236}">
                <a16:creationId xmlns:a16="http://schemas.microsoft.com/office/drawing/2014/main" id="{95FFF84D-07C0-44EE-A43E-D40EE4C9AB8E}"/>
              </a:ext>
            </a:extLst>
          </p:cNvPr>
          <p:cNvSpPr>
            <a:spLocks noGrp="1" noChangeArrowheads="1"/>
          </p:cNvSpPr>
          <p:nvPr>
            <p:ph idx="1"/>
          </p:nvPr>
        </p:nvSpPr>
        <p:spPr/>
        <p:txBody>
          <a:bodyPr/>
          <a:lstStyle/>
          <a:p>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53907650-AA76-45E9-B655-818575D1A36F}"/>
              </a:ext>
            </a:extLst>
          </p:cNvPr>
          <p:cNvSpPr>
            <a:spLocks noGrp="1" noChangeArrowheads="1"/>
          </p:cNvSpPr>
          <p:nvPr>
            <p:ph type="title"/>
          </p:nvPr>
        </p:nvSpPr>
        <p:spPr/>
        <p:txBody>
          <a:bodyPr/>
          <a:lstStyle/>
          <a:p>
            <a:endParaRPr lang="en-US" altLang="en-US">
              <a:solidFill>
                <a:schemeClr val="tx1"/>
              </a:solidFill>
            </a:endParaRPr>
          </a:p>
        </p:txBody>
      </p:sp>
      <p:sp>
        <p:nvSpPr>
          <p:cNvPr id="62467" name="Rectangle 3">
            <a:extLst>
              <a:ext uri="{FF2B5EF4-FFF2-40B4-BE49-F238E27FC236}">
                <a16:creationId xmlns:a16="http://schemas.microsoft.com/office/drawing/2014/main" id="{F0CA336D-A43B-42C7-A77B-61FE894FF694}"/>
              </a:ext>
            </a:extLst>
          </p:cNvPr>
          <p:cNvSpPr>
            <a:spLocks noGrp="1" noChangeArrowheads="1"/>
          </p:cNvSpPr>
          <p:nvPr>
            <p:ph idx="1"/>
          </p:nvPr>
        </p:nvSpPr>
        <p:spPr/>
        <p:txBody>
          <a:bodyPr/>
          <a:lstStyle/>
          <a:p>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39AAC-7231-461C-B92B-DF13A71D57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FD4AC1-6997-4D10-AD61-B4264670336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10066806"/>
      </p:ext>
    </p:extLst>
  </p:cSld>
  <p:clrMapOvr>
    <a:masterClrMapping/>
  </p:clrMapOvr>
</p:sld>
</file>

<file path=ppt/theme/theme1.xml><?xml version="1.0" encoding="utf-8"?>
<a:theme xmlns:a="http://schemas.openxmlformats.org/drawingml/2006/main" name="Diseño predeterminado">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1967</Words>
  <Application>Microsoft Office PowerPoint</Application>
  <PresentationFormat>Widescreen</PresentationFormat>
  <Paragraphs>228</Paragraphs>
  <Slides>27</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Lato Extended</vt:lpstr>
      <vt:lpstr>Arial</vt:lpstr>
      <vt:lpstr>Calibri</vt:lpstr>
      <vt:lpstr>Calibri Light</vt:lpstr>
      <vt:lpstr>Cambria Math</vt:lpstr>
      <vt:lpstr>Times New Roman</vt:lpstr>
      <vt:lpstr>Diseño predeterminado</vt:lpstr>
      <vt:lpstr>STOICHIOMETRY  Lecture 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209</cp:revision>
  <cp:lastPrinted>2022-06-14T07:09:58Z</cp:lastPrinted>
  <dcterms:created xsi:type="dcterms:W3CDTF">2010-05-23T14:28:12Z</dcterms:created>
  <dcterms:modified xsi:type="dcterms:W3CDTF">2022-09-29T07:41:49Z</dcterms:modified>
</cp:coreProperties>
</file>