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5/11/23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0518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5/11/23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0239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6298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5/11/23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5719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5/11/23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7346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5/11/23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5123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5/11/23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2484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5/11/23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5294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5/11/23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0670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5/11/23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5613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76001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5/11/23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63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5/11/23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0795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5/11/23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1309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5/11/23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6534871"/>
      </p:ext>
    </p:extLst>
  </p:cSld>
  <p:clrMap bg1="dk1" tx1="lt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DD6604-1F69-8C4F-E5B9-A2A898C05B88}"/>
              </a:ext>
            </a:extLst>
          </p:cNvPr>
          <p:cNvSpPr txBox="1"/>
          <p:nvPr/>
        </p:nvSpPr>
        <p:spPr>
          <a:xfrm>
            <a:off x="909196" y="513225"/>
            <a:ext cx="10373607" cy="1215717"/>
          </a:xfrm>
          <a:prstGeom prst="rect">
            <a:avLst/>
          </a:prstGeom>
          <a:noFill/>
        </p:spPr>
        <p:txBody>
          <a:bodyPr wrap="square" rtlCol="0">
            <a:spAutoFit/>
          </a:bodyPr>
          <a:lstStyle/>
          <a:p>
            <a:r>
              <a:rPr lang="en-GB" sz="1100">
                <a:effectLst/>
                <a:latin typeface="Calibri" panose="020F0502020204030204" pitchFamily="34" charset="0"/>
                <a:ea typeface="Times New Roman" panose="020F0502020204030204" pitchFamily="34" charset="0"/>
                <a:cs typeface="Times New Roman" panose="020F0502020204030204" pitchFamily="34" charset="0"/>
              </a:rPr>
              <a:t>In this briefing paper it includes a lot of information which is based all on reflective practice where it includes a variety of topics linked to it. Reflective practice in the early years is all about the way that you look back at your old practice or recent practice and critically thinking about the entire process. The aim by all of this is for the professional practitioner to be able to look back and examine what was good about how you dealt with a situation or problem and how next time they are able to improve on their practice for next time. Reflective practice is not a one-time situation this is carried out throughout a child’s development cycle, where it is needs to be able to happen every time a child does an activity or experience this is they reflect on how each child is developing and how they are growing and developing into their own person (Pacey,2016). </a:t>
            </a:r>
          </a:p>
          <a:p>
            <a:pPr algn="l"/>
            <a:endParaRPr lang="en-US" dirty="0"/>
          </a:p>
        </p:txBody>
      </p:sp>
      <p:sp>
        <p:nvSpPr>
          <p:cNvPr id="6" name="TextBox 5">
            <a:extLst>
              <a:ext uri="{FF2B5EF4-FFF2-40B4-BE49-F238E27FC236}">
                <a16:creationId xmlns:a16="http://schemas.microsoft.com/office/drawing/2014/main" id="{85B1DBBA-674B-6ED3-545F-4AE4FF145040}"/>
              </a:ext>
            </a:extLst>
          </p:cNvPr>
          <p:cNvSpPr txBox="1"/>
          <p:nvPr/>
        </p:nvSpPr>
        <p:spPr>
          <a:xfrm>
            <a:off x="6096000" y="2159000"/>
            <a:ext cx="5585178" cy="4832092"/>
          </a:xfrm>
          <a:prstGeom prst="rect">
            <a:avLst/>
          </a:prstGeom>
          <a:noFill/>
        </p:spPr>
        <p:txBody>
          <a:bodyPr wrap="square" rtlCol="0">
            <a:spAutoFit/>
          </a:bodyPr>
          <a:lstStyle/>
          <a:p>
            <a:r>
              <a:rPr lang="en-GB" sz="1000">
                <a:effectLst/>
                <a:latin typeface="Calibri" panose="020F0502020204030204" pitchFamily="34" charset="0"/>
                <a:ea typeface="Times New Roman" panose="02020603050405020304" pitchFamily="18" charset="0"/>
                <a:cs typeface="Times New Roman" panose="02020603050405020304" pitchFamily="18" charset="0"/>
              </a:rPr>
              <a:t>Reflective practice is especially important in the early years and there are many different theories on what different theorists view is on how situations should be reflected. Graham Gibbs model of reflection was sorted into a diagram with six sections, where he thought that there had to be six steps to reflecting correctly. The first step being description, so you write down or think about what has happened and what you are reflecting on. The second next step is feelings this meaning where you say how they felt throughout this entire process and how the child was feeling. The third step being the evaluation where the practitioner evaluates what has happened in the situation and they label and write or think about all the positive or negative points about the entire process. The fourth step is about analysis, this is where they think about the whole situation that they are reflecting on and the practitioner analyse and think about does all of this make sense to them, where the ways the child did does it make sense to them on the way they did it. The next fifth step is conclusion; this is where the practitioner summarise and say what they feel like they could have done in the situation to help. And the last step is action play, this is where they say what they will do in the future and, are a plan on how they are going to support the child further (The University of Edinburgh, 2020). Kolb's experiential learning cycle is formed into a diagram and is also split into sections. The first section is concrete, this meaning that the practitioner talks about or write down about what they are doing and what experience it is. The second section is reflective observation, this is where they are reviewing all of what has happened, and they are reflecting on it all. The third section is abstract conceptualisation, this is where you bring everything to a conclude and think about everything they have done. And, he last part is active experimentation, this is where you sit down and they plan everything that they have reflected on from the child and make a plan that suits well to the individual child’s needs while also making sure that you include some new fun experiences and play around with the: to see if the child adapts to it so they can further plan for the future (structural learning, no date). The Driscoll's model of reflection is split into three sections on how they feel a reflection process should go forward. The first section is what, this is where the practitioner describes what has happened and what activity and experience, they are reflecting on. The second section is “So what,” this is where you explain and say about why they feel like certain events happened and they make significance to all the reasons why they feel it occurred. And the concluding section is “Now What” this is where they talk about all the future practice and what will happen in the future where you reflect and make plans on the child’s upcoming future (Nurses Answers, no date).</a:t>
            </a:r>
          </a:p>
          <a:p>
            <a:pPr algn="l"/>
            <a:endParaRPr lang="en-US" dirty="0"/>
          </a:p>
        </p:txBody>
      </p:sp>
      <p:sp>
        <p:nvSpPr>
          <p:cNvPr id="11" name="TextBox 10">
            <a:extLst>
              <a:ext uri="{FF2B5EF4-FFF2-40B4-BE49-F238E27FC236}">
                <a16:creationId xmlns:a16="http://schemas.microsoft.com/office/drawing/2014/main" id="{C3D60ED2-6DD3-8E4A-A732-42A6283071C8}"/>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13" name="TextBox 12">
            <a:extLst>
              <a:ext uri="{FF2B5EF4-FFF2-40B4-BE49-F238E27FC236}">
                <a16:creationId xmlns:a16="http://schemas.microsoft.com/office/drawing/2014/main" id="{ADFEE182-C833-D2FC-B1DA-A53D3FBCB3E6}"/>
              </a:ext>
            </a:extLst>
          </p:cNvPr>
          <p:cNvSpPr txBox="1"/>
          <p:nvPr/>
        </p:nvSpPr>
        <p:spPr>
          <a:xfrm>
            <a:off x="6407326" y="-27013058"/>
            <a:ext cx="9227785" cy="8125301"/>
          </a:xfrm>
          <a:prstGeom prst="rect">
            <a:avLst/>
          </a:prstGeom>
          <a:noFill/>
        </p:spPr>
        <p:txBody>
          <a:bodyPr wrap="square" rtlCol="0">
            <a:spAutoFit/>
          </a:bodyPr>
          <a:lstStyle/>
          <a:p>
            <a:r>
              <a:rPr lang="en-GB" sz="1800">
                <a:effectLst/>
                <a:latin typeface="Calibri" panose="020F0502020204030204" pitchFamily="34" charset="0"/>
                <a:ea typeface="Times New Roman" panose="02020603050405020304" pitchFamily="18" charset="0"/>
                <a:cs typeface="Times New Roman" panose="02020603050405020304" pitchFamily="18" charset="0"/>
              </a:rPr>
              <a:t>In a setting with children reflective practice is crucial when it is the practitioner's duty of care to make sure that the child is receiving and having the best quality of education and that their needs are met. This is all met through reflective practice where the practitioners revise what the child has been doing or what activity or experience that have done with the child and they reflect on what they can improve for the child, so then they can put help and support into the correct beneficial way. Not only by developing the child’s development put further developing the practitioner's knowledge and understanding (Birth to 5 matters, no date). From putting reflective practice into place it also helps to bring out insights that the practitioner might not have thought about when they was doing your practice with the child and it was not until later on when they are reflecting who might realise or pick up that the child’s difficulties, where reflecting will help to acknowledge and approach a problem correctly to achieve better outcomes. Reflective practice allows opportunities and chances to be able to pick out and identify any additional learning needs or any additional needs that some might need some further testing to see if the child has a certain additional needs so that professional support is able to be put into place for them, and for the practitioner to know if they need to have  further training in order to support the child (Prescott, no date). Reflection is a highlight of showing that problems can be solved more effectively when looked over and thought out to identify future observations and planning. Reflective practice can help to show by highlighting the good points about an observation or activity being done can help the practitioner in order to be able to know the child better and learn a child’s likes and dislikes so when planning for the next opportunity for further development they can reflect on what the child was benefited upon and was very happy and content with, compared to being not happy and not being able to receive the best possible outcome of the child. This will be more beneficial for not only the child but the practitioner when knowing how to support them by learning how they can further help their individual learning needs (Leaner Bly, 2022). From these theorists it has shown a way that is all broken into parts were practitioners and parents/caregivers are suiting people with additional needs where it helps that it is broken into easy parts with a little underline that shows what can be thought about in each reflection.</a:t>
            </a:r>
          </a:p>
          <a:p>
            <a:pPr algn="l"/>
            <a:endParaRPr lang="en-US" dirty="0"/>
          </a:p>
        </p:txBody>
      </p:sp>
      <p:sp>
        <p:nvSpPr>
          <p:cNvPr id="15" name="TextBox 14">
            <a:extLst>
              <a:ext uri="{FF2B5EF4-FFF2-40B4-BE49-F238E27FC236}">
                <a16:creationId xmlns:a16="http://schemas.microsoft.com/office/drawing/2014/main" id="{26C1BF64-5D21-80BE-CCAD-BF12E78B55BB}"/>
              </a:ext>
            </a:extLst>
          </p:cNvPr>
          <p:cNvSpPr txBox="1"/>
          <p:nvPr/>
        </p:nvSpPr>
        <p:spPr>
          <a:xfrm>
            <a:off x="177800" y="1961039"/>
            <a:ext cx="5461000" cy="5278368"/>
          </a:xfrm>
          <a:prstGeom prst="rect">
            <a:avLst/>
          </a:prstGeom>
          <a:noFill/>
        </p:spPr>
        <p:txBody>
          <a:bodyPr wrap="square" rtlCol="0">
            <a:spAutoFit/>
          </a:bodyPr>
          <a:lstStyle/>
          <a:p>
            <a:r>
              <a:rPr lang="en-GB" sz="1100">
                <a:effectLst/>
                <a:latin typeface="Calibri" panose="020F0502020204030204" pitchFamily="34" charset="0"/>
                <a:ea typeface="Times New Roman" panose="02020603050405020304" pitchFamily="18" charset="0"/>
                <a:cs typeface="Times New Roman" panose="02020603050405020304" pitchFamily="18" charset="0"/>
              </a:rPr>
              <a:t>In a setting with children reflective practice is crucial when it is the practitioner's duty of care to make sure that the child is receiving and having the best quality of education and that their needs are met. This is all met through reflective practice where the practitioners revise what the child has been doing or what activity or experience that have done with the child and they reflect on what they can improve for the child, so then they can put help and support into the correct beneficial way. Not only by developing the child’s development put further developing the practitioner's knowledge and understanding (Birth to 5 matters, no date). From putting reflective practice into place it also helps to bring out insights that the practitioner might not have thought about when they was doing your practice with the child and it was not until later on when they are reflecting who might realise or pick up that the child’s difficulties, where reflecting will help to acknowledge and approach a problem correctly to achieve better outcomes. Reflective practice allows opportunities and chances to be able to pick out and identify any additional learning needs or any additional needs that some might need some further testing to see if the child has a certain additional needs so that professional support is able to be put into place for them, and for the practitioner to know if they need to have  further training in order to support the child (Prescott, no date). Reflection is a highlight of showing that problems can be solved more effectively when looked over and thought out to identify future observations and planning. Reflective practice can help to show by highlighting the good points about an observation or activity being done can help the practitioner in order to be able to know the child better and learn a child’s likes and dislikes so when planning for the next opportunity for further development they can reflect on what the child was benefited upon and was very happy and content with, compared to being not happy and not being able to receive the best possible outcome of the child. This will be more beneficial for not only the child but the practitioner when knowing how to support them by learning how they can further help their individual learning needs (Leaner Bly, 2022). From these theorists it has shown a way that is all broken into parts were practitioners and parents/caregivers are suiting people with additional needs where it helps that it is broken into easy parts with a little underline that shows what can be thought about in each reflection.</a:t>
            </a:r>
          </a:p>
          <a:p>
            <a:pPr algn="l"/>
            <a:endParaRPr lang="en-US" dirty="0"/>
          </a:p>
        </p:txBody>
      </p:sp>
    </p:spTree>
    <p:extLst>
      <p:ext uri="{BB962C8B-B14F-4D97-AF65-F5344CB8AC3E}">
        <p14:creationId xmlns:p14="http://schemas.microsoft.com/office/powerpoint/2010/main" val="1500827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9931924-AB98-0379-07A3-7AE8B3E4521B}"/>
              </a:ext>
            </a:extLst>
          </p:cNvPr>
          <p:cNvSpPr txBox="1"/>
          <p:nvPr/>
        </p:nvSpPr>
        <p:spPr>
          <a:xfrm>
            <a:off x="239889" y="3455735"/>
            <a:ext cx="6431844" cy="3247043"/>
          </a:xfrm>
          <a:prstGeom prst="rect">
            <a:avLst/>
          </a:prstGeom>
          <a:noFill/>
        </p:spPr>
        <p:txBody>
          <a:bodyPr wrap="square" rtlCol="0">
            <a:spAutoFit/>
          </a:bodyPr>
          <a:lstStyle/>
          <a:p>
            <a:r>
              <a:rPr lang="en-GB" sz="1100" dirty="0">
                <a:effectLst/>
                <a:latin typeface="Calibri" panose="020F0502020204030204" pitchFamily="34" charset="0"/>
                <a:ea typeface="Times New Roman" panose="02020603050405020304" pitchFamily="18" charset="0"/>
                <a:cs typeface="Times New Roman" panose="02020603050405020304" pitchFamily="18" charset="0"/>
              </a:rPr>
              <a:t>There are many forms of ways to be able to make sure that reflective practice is place into practice. It is extremely important that practitioners put reflection into as it is crucial to a child's development to be able to grow and develop. Reflection is made in a way that the practitioner thinks about recent events, and they think about the course of the situation what is happened and think about how to make changes for the child's individual needs and see if there is enough support to access for them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Efectivology</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no date). The ways a practitioner can apply this to practice is by being overly cautious when they are observing, think about what they are able to see in the moment and hear, also by thinking what the impacts for what is happening and is the practitioner points on the certain area they are focussed on. Throughout an entire process of reflective practice making notes is crucial for when they come to reflecting what they are thinking of and even then, in future with the notes they able to re-reflect again and see from your action plan your able to see how the child has grown or if not see what other support  could be added or changed being able to share reflections and views with your colleagues in work and sharing ideas can be especially useful to see other people's viewpoints (Teach Early Years, no date).  There are many forms of ways of being able to write down reflections to be able to support and help any person who has any forms of additional needs there ways around it to support everyone, such as they could film or record a reflection so that practitioners are able to revisit it whenever possible, or being able use technology to help others that may possibly be coloured blind, blind or death. (Teach Early Years, no date). </a:t>
            </a:r>
          </a:p>
          <a:p>
            <a:pPr algn="l"/>
            <a:endParaRPr lang="en-US" dirty="0"/>
          </a:p>
        </p:txBody>
      </p:sp>
      <p:sp>
        <p:nvSpPr>
          <p:cNvPr id="5" name="TextBox 4">
            <a:extLst>
              <a:ext uri="{FF2B5EF4-FFF2-40B4-BE49-F238E27FC236}">
                <a16:creationId xmlns:a16="http://schemas.microsoft.com/office/drawing/2014/main" id="{90778E32-AA34-33A7-E1AF-677A52B3D894}"/>
              </a:ext>
            </a:extLst>
          </p:cNvPr>
          <p:cNvSpPr txBox="1"/>
          <p:nvPr/>
        </p:nvSpPr>
        <p:spPr>
          <a:xfrm>
            <a:off x="7411154" y="3963567"/>
            <a:ext cx="4371624" cy="2739211"/>
          </a:xfrm>
          <a:prstGeom prst="rect">
            <a:avLst/>
          </a:prstGeom>
          <a:noFill/>
        </p:spPr>
        <p:txBody>
          <a:bodyPr wrap="square" rtlCol="0">
            <a:spAutoFit/>
          </a:bodyPr>
          <a:lstStyle/>
          <a:p>
            <a:r>
              <a:rPr lang="en-GB" sz="1100" dirty="0">
                <a:effectLst/>
                <a:latin typeface="Calibri" panose="020F0502020204030204" pitchFamily="34" charset="0"/>
                <a:ea typeface="Times New Roman" panose="02020603050405020304" pitchFamily="18" charset="0"/>
                <a:cs typeface="Times New Roman" panose="02020603050405020304" pitchFamily="18" charset="0"/>
              </a:rPr>
              <a:t>As a practitioner it is crucial to develop the skills of being able to use reflective practice in your setting as it does not just develop the child's development further it develops the practitioner's knowledge.it supports the practitioner by always furthering their knowledge and understanding on the child's development, it shows you on to be able to critically think of new ideas to support the child's needs. It opens many doors for further training and courses while being able to apply for example, additional needs courses, in depth courses about different additional needs, sign language courses and many more depending on what support the individual child intends on needing. Reflection is always a time where you as a practitioner can make a difference, you are able to work alongside agencies and get to learn how they help and support children while being able to take on further support in settings (HSPC, no date).</a:t>
            </a:r>
          </a:p>
          <a:p>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t>
            </a:r>
          </a:p>
          <a:p>
            <a:pPr algn="l"/>
            <a:endParaRPr lang="en-US" dirty="0"/>
          </a:p>
        </p:txBody>
      </p:sp>
      <p:sp>
        <p:nvSpPr>
          <p:cNvPr id="6" name="TextBox 5">
            <a:extLst>
              <a:ext uri="{FF2B5EF4-FFF2-40B4-BE49-F238E27FC236}">
                <a16:creationId xmlns:a16="http://schemas.microsoft.com/office/drawing/2014/main" id="{21D699B4-D82F-D2C3-A9C9-781A72798906}"/>
              </a:ext>
            </a:extLst>
          </p:cNvPr>
          <p:cNvSpPr txBox="1"/>
          <p:nvPr/>
        </p:nvSpPr>
        <p:spPr>
          <a:xfrm>
            <a:off x="1718026" y="155222"/>
            <a:ext cx="8441974" cy="1892826"/>
          </a:xfrm>
          <a:prstGeom prst="rect">
            <a:avLst/>
          </a:prstGeom>
          <a:noFill/>
        </p:spPr>
        <p:txBody>
          <a:bodyPr wrap="square" rtlCol="0">
            <a:spAutoFit/>
          </a:bodyPr>
          <a:lstStyle/>
          <a:p>
            <a:r>
              <a:rPr lang="en-GB" sz="1100" dirty="0">
                <a:effectLst/>
                <a:latin typeface="Calibri" panose="020F0502020204030204" pitchFamily="34" charset="0"/>
                <a:ea typeface="Times New Roman" panose="02020603050405020304" pitchFamily="18" charset="0"/>
                <a:cs typeface="Times New Roman" panose="02020603050405020304" pitchFamily="18" charset="0"/>
              </a:rPr>
              <a:t>In conclusion, this briefing paper about reflective practice brings it all to a close where it is shown that it is mandatory to be aware and to use reflective practice in every setting and every opportunity possible. It opens many doors for not only just the child's health and wellbeing development but also supports the practitioners. This showing by that they are putting in all the challenging work to make sure that every child within their setting receive the most professional support to make sure that their developmental needs are met. There are many theorists shown to help and support all practitioners in every setting on how to be able to structure a professional reflection in practice which concludes the importance of each step of reflection that all outline what should be thought about throughout, these theorists have wrote their theories in a way its briefly spoke about so practitioners are able to look at it and understand. Reflection is shown to be a way of a child's rights being supported and is a way that every child can grow and be able to get the correct support from the right agencies and be able to reach to their full potential. Reflection is mandatory to a child's future.</a:t>
            </a:r>
          </a:p>
          <a:p>
            <a:pPr algn="l"/>
            <a:endParaRPr lang="en-US" dirty="0"/>
          </a:p>
        </p:txBody>
      </p:sp>
      <p:cxnSp>
        <p:nvCxnSpPr>
          <p:cNvPr id="7" name="Connector: Curved 6">
            <a:extLst>
              <a:ext uri="{FF2B5EF4-FFF2-40B4-BE49-F238E27FC236}">
                <a16:creationId xmlns:a16="http://schemas.microsoft.com/office/drawing/2014/main" id="{3D23EBE6-0980-F85A-15FF-EF4E8154A7C6}"/>
              </a:ext>
            </a:extLst>
          </p:cNvPr>
          <p:cNvCxnSpPr>
            <a:cxnSpLocks/>
          </p:cNvCxnSpPr>
          <p:nvPr/>
        </p:nvCxnSpPr>
        <p:spPr>
          <a:xfrm flipV="1">
            <a:off x="2356556" y="2238548"/>
            <a:ext cx="1778000" cy="809452"/>
          </a:xfrm>
          <a:prstGeom prst="curvedConnector3">
            <a:avLst>
              <a:gd name="adj1" fmla="val 101587"/>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Connector: Curved 19">
            <a:extLst>
              <a:ext uri="{FF2B5EF4-FFF2-40B4-BE49-F238E27FC236}">
                <a16:creationId xmlns:a16="http://schemas.microsoft.com/office/drawing/2014/main" id="{7DEE8C31-9968-DBE6-34CC-9479C72B6FD7}"/>
              </a:ext>
            </a:extLst>
          </p:cNvPr>
          <p:cNvCxnSpPr>
            <a:cxnSpLocks/>
          </p:cNvCxnSpPr>
          <p:nvPr/>
        </p:nvCxnSpPr>
        <p:spPr>
          <a:xfrm rot="16200000" flipV="1">
            <a:off x="7940233" y="2208442"/>
            <a:ext cx="1095202" cy="860776"/>
          </a:xfrm>
          <a:prstGeom prst="curved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8017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Quotable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 Yeomanson (2203570)</dc:creator>
  <cp:lastModifiedBy>Bethan Yeomanson (2203570)</cp:lastModifiedBy>
  <cp:revision>1</cp:revision>
  <dcterms:created xsi:type="dcterms:W3CDTF">2023-05-11T15:20:47Z</dcterms:created>
  <dcterms:modified xsi:type="dcterms:W3CDTF">2023-05-11T15:41:21Z</dcterms:modified>
</cp:coreProperties>
</file>