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handoutMasterIdLst>
    <p:handoutMasterId r:id="rId24"/>
  </p:handoutMasterIdLst>
  <p:sldIdLst>
    <p:sldId id="333" r:id="rId5"/>
    <p:sldId id="371" r:id="rId6"/>
    <p:sldId id="370" r:id="rId7"/>
    <p:sldId id="338" r:id="rId8"/>
    <p:sldId id="361" r:id="rId9"/>
    <p:sldId id="299" r:id="rId10"/>
    <p:sldId id="339" r:id="rId11"/>
    <p:sldId id="363" r:id="rId12"/>
    <p:sldId id="304" r:id="rId13"/>
    <p:sldId id="364" r:id="rId14"/>
    <p:sldId id="343" r:id="rId15"/>
    <p:sldId id="300" r:id="rId16"/>
    <p:sldId id="346" r:id="rId17"/>
    <p:sldId id="367" r:id="rId18"/>
    <p:sldId id="302" r:id="rId19"/>
    <p:sldId id="352" r:id="rId20"/>
    <p:sldId id="351" r:id="rId21"/>
    <p:sldId id="354" r:id="rId22"/>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autoAdjust="0"/>
    <p:restoredTop sz="94635" autoAdjust="0"/>
  </p:normalViewPr>
  <p:slideViewPr>
    <p:cSldViewPr snapToGrid="0">
      <p:cViewPr varScale="1">
        <p:scale>
          <a:sx n="109" d="100"/>
          <a:sy n="109" d="100"/>
        </p:scale>
        <p:origin x="120" y="115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6/7/25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6/7/25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415999"/>
          </a:xfrm>
        </p:spPr>
        <p:txBody>
          <a:bodyPr lIns="0" tIns="0" rIns="0" bIns="0" anchor="t">
            <a:noAutofit/>
          </a:bodyPr>
          <a:lstStyle>
            <a:lvl1pPr algn="l">
              <a:lnSpc>
                <a:spcPct val="100000"/>
              </a:lnSpc>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079853"/>
            <a:ext cx="7478990" cy="1431947"/>
          </a:xfrm>
        </p:spPr>
        <p:txBody>
          <a:bodyPr lIns="0" tIns="0" rIns="0" bIns="0" anchor="b">
            <a:noAutofit/>
          </a:bodyPr>
          <a:lstStyle>
            <a:lvl1pPr marL="0" indent="0" algn="l">
              <a:lnSpc>
                <a:spcPct val="100000"/>
              </a:lnSpc>
              <a:spcBef>
                <a:spcPts val="0"/>
              </a:spcBef>
              <a:buNone/>
              <a:defRPr sz="2400"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Content Placeholder 13">
            <a:extLst>
              <a:ext uri="{FF2B5EF4-FFF2-40B4-BE49-F238E27FC236}">
                <a16:creationId xmlns:a16="http://schemas.microsoft.com/office/drawing/2014/main" id="{124F891E-404B-F131-1FD2-DA5254520536}"/>
              </a:ext>
            </a:extLst>
          </p:cNvPr>
          <p:cNvSpPr>
            <a:spLocks noGrp="1"/>
          </p:cNvSpPr>
          <p:nvPr>
            <p:ph sz="quarter" idx="13" hasCustomPrompt="1"/>
          </p:nvPr>
        </p:nvSpPr>
        <p:spPr>
          <a:xfrm>
            <a:off x="521208" y="5730242"/>
            <a:ext cx="2336800" cy="355600"/>
          </a:xfrm>
        </p:spPr>
        <p:txBody>
          <a:bodyPr lIns="0" tIns="0" rIns="0" bIns="0" anchor="b">
            <a:noAutofit/>
          </a:bodyPr>
          <a:lstStyle>
            <a:lvl1pPr marL="0" indent="0">
              <a:spcBef>
                <a:spcPts val="0"/>
              </a:spcBef>
              <a:buNone/>
              <a:defRPr sz="1600" baseline="0"/>
            </a:lvl1pPr>
          </a:lstStyle>
          <a:p>
            <a:pPr lvl="0"/>
            <a:r>
              <a:rPr lang="en-US"/>
              <a:t>Presenter Name</a:t>
            </a:r>
          </a:p>
        </p:txBody>
      </p:sp>
      <p:sp>
        <p:nvSpPr>
          <p:cNvPr id="8" name="Freeform 10">
            <a:extLst>
              <a:ext uri="{FF2B5EF4-FFF2-40B4-BE49-F238E27FC236}">
                <a16:creationId xmlns:a16="http://schemas.microsoft.com/office/drawing/2014/main" id="{9B4524D4-F713-E563-D1A7-3E1DE52F19AE}"/>
              </a:ext>
              <a:ext uri="{C183D7F6-B498-43B3-948B-1728B52AA6E4}">
                <adec:decorative xmlns:adec="http://schemas.microsoft.com/office/drawing/2017/decorative" val="1"/>
              </a:ext>
            </a:extLst>
          </p:cNvPr>
          <p:cNvSpPr/>
          <p:nvPr userDrawn="1"/>
        </p:nvSpPr>
        <p:spPr>
          <a:xfrm>
            <a:off x="-575" y="6309358"/>
            <a:ext cx="2426216" cy="548642"/>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51C6B34C-C370-8252-62D0-6F16022CD408}"/>
              </a:ext>
              <a:ext uri="{C183D7F6-B498-43B3-948B-1728B52AA6E4}">
                <adec:decorative xmlns:adec="http://schemas.microsoft.com/office/drawing/2017/decorative" val="1"/>
              </a:ext>
            </a:extLst>
          </p:cNvPr>
          <p:cNvSpPr/>
          <p:nvPr userDrawn="1"/>
        </p:nvSpPr>
        <p:spPr>
          <a:xfrm rot="5400000">
            <a:off x="-713064" y="2730369"/>
            <a:ext cx="1947336" cy="52120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DD46D46B-5E31-55A0-FC35-87A4FB3A17E5}"/>
              </a:ext>
              <a:ext uri="{C183D7F6-B498-43B3-948B-1728B52AA6E4}">
                <adec:decorative xmlns:adec="http://schemas.microsoft.com/office/drawing/2017/decorative" val="1"/>
              </a:ext>
            </a:extLst>
          </p:cNvPr>
          <p:cNvSpPr/>
          <p:nvPr userDrawn="1"/>
        </p:nvSpPr>
        <p:spPr>
          <a:xfrm rot="5400000">
            <a:off x="7062788" y="1728788"/>
            <a:ext cx="6858000" cy="3400424"/>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7" name="Date Placeholder 16">
            <a:extLst>
              <a:ext uri="{FF2B5EF4-FFF2-40B4-BE49-F238E27FC236}">
                <a16:creationId xmlns:a16="http://schemas.microsoft.com/office/drawing/2014/main" id="{98F28BAF-E9F6-4963-C7E4-899269566813}"/>
              </a:ext>
            </a:extLst>
          </p:cNvPr>
          <p:cNvSpPr>
            <a:spLocks noGrp="1"/>
          </p:cNvSpPr>
          <p:nvPr>
            <p:ph type="dt" sz="half" idx="14"/>
          </p:nvPr>
        </p:nvSpPr>
        <p:spPr/>
        <p:txBody>
          <a:bodyPr/>
          <a:lstStyle/>
          <a:p>
            <a:r>
              <a:rPr lang="en-US" altLang="zh-CN"/>
              <a:t>04/26/2025</a:t>
            </a:r>
          </a:p>
        </p:txBody>
      </p:sp>
      <p:sp>
        <p:nvSpPr>
          <p:cNvPr id="18" name="Footer Placeholder 17">
            <a:extLst>
              <a:ext uri="{FF2B5EF4-FFF2-40B4-BE49-F238E27FC236}">
                <a16:creationId xmlns:a16="http://schemas.microsoft.com/office/drawing/2014/main" id="{E22060AA-B148-12C6-E41B-250BD1D30C77}"/>
              </a:ext>
            </a:extLst>
          </p:cNvPr>
          <p:cNvSpPr>
            <a:spLocks noGrp="1"/>
          </p:cNvSpPr>
          <p:nvPr>
            <p:ph type="ftr" sz="quarter" idx="15"/>
          </p:nvPr>
        </p:nvSpPr>
        <p:spPr/>
        <p:txBody>
          <a:bodyPr/>
          <a:lstStyle/>
          <a:p>
            <a:r>
              <a:rPr lang="en-US" altLang="zh-CN"/>
              <a:t>Sample Footer Text</a:t>
            </a:r>
          </a:p>
        </p:txBody>
      </p:sp>
      <p:sp>
        <p:nvSpPr>
          <p:cNvPr id="19" name="Slide Number Placeholder 18">
            <a:extLst>
              <a:ext uri="{FF2B5EF4-FFF2-40B4-BE49-F238E27FC236}">
                <a16:creationId xmlns:a16="http://schemas.microsoft.com/office/drawing/2014/main" id="{C8551D27-1EFF-B9D0-5995-4DD0450BB7DC}"/>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124442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lIns="0" tIns="0" rIns="0" bIns="0" anchor="b">
            <a:noAutofit/>
          </a:bodyPr>
          <a:lstStyle>
            <a:lvl1pPr algn="l">
              <a:lnSpc>
                <a:spcPct val="100000"/>
              </a:lnSpc>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7" y="4617138"/>
            <a:ext cx="7835927" cy="1313762"/>
          </a:xfrm>
        </p:spPr>
        <p:txBody>
          <a:bodyPr lIns="0" tIns="0" rIns="0" bIns="0" anchor="t">
            <a:noAutofit/>
          </a:bodyPr>
          <a:lstStyle>
            <a:lvl1pPr marL="0" indent="0" algn="l">
              <a:lnSpc>
                <a:spcPct val="100000"/>
              </a:lnSpc>
              <a:spcBef>
                <a:spcPts val="0"/>
              </a:spcBef>
              <a:buNone/>
              <a:defRPr sz="2400"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Content Placeholder 10">
            <a:extLst>
              <a:ext uri="{FF2B5EF4-FFF2-40B4-BE49-F238E27FC236}">
                <a16:creationId xmlns:a16="http://schemas.microsoft.com/office/drawing/2014/main" id="{BF866237-3EC3-0269-92E0-80E4D6E11C96}"/>
              </a:ext>
            </a:extLst>
          </p:cNvPr>
          <p:cNvSpPr>
            <a:spLocks noGrp="1"/>
          </p:cNvSpPr>
          <p:nvPr>
            <p:ph sz="quarter" idx="13" hasCustomPrompt="1"/>
          </p:nvPr>
        </p:nvSpPr>
        <p:spPr>
          <a:xfrm>
            <a:off x="657225" y="6076543"/>
            <a:ext cx="2155825" cy="305614"/>
          </a:xfrm>
        </p:spPr>
        <p:txBody>
          <a:bodyPr lIns="0" tIns="0" rIns="0" bIns="0" anchor="b">
            <a:noAutofit/>
          </a:bodyPr>
          <a:lstStyle>
            <a:lvl1pPr marL="0" indent="0">
              <a:spcBef>
                <a:spcPts val="0"/>
              </a:spcBef>
              <a:buNone/>
              <a:defRPr sz="1600"/>
            </a:lvl1pPr>
          </a:lstStyle>
          <a:p>
            <a:pPr lvl="0"/>
            <a:r>
              <a:rPr lang="en-US"/>
              <a:t>Presenter Name</a:t>
            </a:r>
          </a:p>
        </p:txBody>
      </p:sp>
      <p:sp>
        <p:nvSpPr>
          <p:cNvPr id="9" name="Freeform 10">
            <a:extLst>
              <a:ext uri="{FF2B5EF4-FFF2-40B4-BE49-F238E27FC236}">
                <a16:creationId xmlns:a16="http://schemas.microsoft.com/office/drawing/2014/main" id="{C97D63AA-10AF-817C-3FA8-C3C3CD7F0F84}"/>
              </a:ext>
              <a:ext uri="{C183D7F6-B498-43B3-948B-1728B52AA6E4}">
                <adec:decorative xmlns:adec="http://schemas.microsoft.com/office/drawing/2017/decorative" val="1"/>
              </a:ext>
            </a:extLst>
          </p:cNvPr>
          <p:cNvSpPr/>
          <p:nvPr userDrawn="1"/>
        </p:nvSpPr>
        <p:spPr>
          <a:xfrm rot="5400000">
            <a:off x="-664664" y="3164196"/>
            <a:ext cx="1947336" cy="61800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Freeform 10">
            <a:extLst>
              <a:ext uri="{FF2B5EF4-FFF2-40B4-BE49-F238E27FC236}">
                <a16:creationId xmlns:a16="http://schemas.microsoft.com/office/drawing/2014/main" id="{40785FC4-EF47-6A5D-4541-E3290578319B}"/>
              </a:ext>
              <a:ext uri="{C183D7F6-B498-43B3-948B-1728B52AA6E4}">
                <adec:decorative xmlns:adec="http://schemas.microsoft.com/office/drawing/2017/decorative" val="1"/>
              </a:ext>
            </a:extLst>
          </p:cNvPr>
          <p:cNvSpPr/>
          <p:nvPr userDrawn="1"/>
        </p:nvSpPr>
        <p:spPr>
          <a:xfrm>
            <a:off x="0" y="0"/>
            <a:ext cx="1947336" cy="61800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5">
            <a:extLst>
              <a:ext uri="{FF2B5EF4-FFF2-40B4-BE49-F238E27FC236}">
                <a16:creationId xmlns:a16="http://schemas.microsoft.com/office/drawing/2014/main" id="{D0429B91-8BA2-60E1-F6A1-5A2359A9BA50}"/>
              </a:ext>
              <a:ext uri="{C183D7F6-B498-43B3-948B-1728B52AA6E4}">
                <adec:decorative xmlns:adec="http://schemas.microsoft.com/office/drawing/2017/decorative" val="1"/>
              </a:ext>
            </a:extLst>
          </p:cNvPr>
          <p:cNvSpPr/>
          <p:nvPr userDrawn="1"/>
        </p:nvSpPr>
        <p:spPr>
          <a:xfrm>
            <a:off x="8791576" y="0"/>
            <a:ext cx="3400423"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9C161778-1D47-03FB-2618-74C2B6261BF3}"/>
              </a:ext>
            </a:extLst>
          </p:cNvPr>
          <p:cNvSpPr>
            <a:spLocks noGrp="1"/>
          </p:cNvSpPr>
          <p:nvPr>
            <p:ph type="dt" sz="half" idx="14"/>
          </p:nvPr>
        </p:nvSpPr>
        <p:spPr/>
        <p:txBody>
          <a:bodyPr/>
          <a:lstStyle/>
          <a:p>
            <a:r>
              <a:rPr lang="en-US" altLang="zh-CN"/>
              <a:t>04/26/2025</a:t>
            </a:r>
          </a:p>
        </p:txBody>
      </p:sp>
      <p:sp>
        <p:nvSpPr>
          <p:cNvPr id="12" name="Footer Placeholder 11">
            <a:extLst>
              <a:ext uri="{FF2B5EF4-FFF2-40B4-BE49-F238E27FC236}">
                <a16:creationId xmlns:a16="http://schemas.microsoft.com/office/drawing/2014/main" id="{CB1058D4-5B1B-F17E-835A-97462D0DF265}"/>
              </a:ext>
            </a:extLst>
          </p:cNvPr>
          <p:cNvSpPr>
            <a:spLocks noGrp="1"/>
          </p:cNvSpPr>
          <p:nvPr>
            <p:ph type="ftr" sz="quarter" idx="15"/>
          </p:nvPr>
        </p:nvSpPr>
        <p:spPr/>
        <p:txBody>
          <a:bodyPr/>
          <a:lstStyle/>
          <a:p>
            <a:r>
              <a:rPr lang="en-US" altLang="zh-CN"/>
              <a:t>Sample Footer Text</a:t>
            </a:r>
          </a:p>
        </p:txBody>
      </p:sp>
      <p:sp>
        <p:nvSpPr>
          <p:cNvPr id="13" name="Slide Number Placeholder 12">
            <a:extLst>
              <a:ext uri="{FF2B5EF4-FFF2-40B4-BE49-F238E27FC236}">
                <a16:creationId xmlns:a16="http://schemas.microsoft.com/office/drawing/2014/main" id="{6910C1ED-0F4E-7284-E1D0-5D5DCFA95E9D}"/>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3943953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F34579FB-0535-0E7B-EA0D-AE079FAFEE72}"/>
              </a:ext>
              <a:ext uri="{C183D7F6-B498-43B3-948B-1728B52AA6E4}">
                <adec:decorative xmlns:adec="http://schemas.microsoft.com/office/drawing/2017/decorative" val="1"/>
              </a:ext>
            </a:extLst>
          </p:cNvPr>
          <p:cNvSpPr/>
          <p:nvPr userDrawn="1"/>
        </p:nvSpPr>
        <p:spPr>
          <a:xfrm rot="16200000">
            <a:off x="4627037" y="-706963"/>
            <a:ext cx="2937934" cy="12191992"/>
          </a:xfrm>
          <a:custGeom>
            <a:avLst/>
            <a:gdLst>
              <a:gd name="connsiteX0" fmla="*/ 2937934 w 2937934"/>
              <a:gd name="connsiteY0" fmla="*/ 0 h 12191992"/>
              <a:gd name="connsiteX1" fmla="*/ 2937934 w 2937934"/>
              <a:gd name="connsiteY1" fmla="*/ 12191992 h 12191992"/>
              <a:gd name="connsiteX2" fmla="*/ 0 w 2937934"/>
              <a:gd name="connsiteY2" fmla="*/ 12191992 h 12191992"/>
              <a:gd name="connsiteX3" fmla="*/ 0 w 2937934"/>
              <a:gd name="connsiteY3" fmla="*/ 0 h 12191992"/>
            </a:gdLst>
            <a:ahLst/>
            <a:cxnLst>
              <a:cxn ang="0">
                <a:pos x="connsiteX0" y="connsiteY0"/>
              </a:cxn>
              <a:cxn ang="0">
                <a:pos x="connsiteX1" y="connsiteY1"/>
              </a:cxn>
              <a:cxn ang="0">
                <a:pos x="connsiteX2" y="connsiteY2"/>
              </a:cxn>
              <a:cxn ang="0">
                <a:pos x="connsiteX3" y="connsiteY3"/>
              </a:cxn>
            </a:cxnLst>
            <a:rect l="l" t="t" r="r" b="b"/>
            <a:pathLst>
              <a:path w="2937934" h="12191992">
                <a:moveTo>
                  <a:pt x="2937934" y="0"/>
                </a:moveTo>
                <a:lnTo>
                  <a:pt x="2937934" y="12191992"/>
                </a:lnTo>
                <a:lnTo>
                  <a:pt x="0" y="12191992"/>
                </a:lnTo>
                <a:lnTo>
                  <a:pt x="0" y="0"/>
                </a:lnTo>
                <a:close/>
              </a:path>
            </a:pathLst>
          </a:custGeom>
          <a:solidFill>
            <a:schemeClr val="accent1"/>
          </a:solidFill>
        </p:spPr>
        <p:txBody>
          <a:bodyPr wrap="square">
            <a:noAutofit/>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140495"/>
            <a:ext cx="8229600" cy="2621154"/>
          </a:xfrm>
        </p:spPr>
        <p:txBody>
          <a:bodyPr lIns="0" tIns="0" rIns="0" bIns="0" anchor="b">
            <a:noAutofit/>
          </a:bodyPr>
          <a:lstStyle>
            <a:lvl1pPr algn="ctr">
              <a:lnSpc>
                <a:spcPct val="100000"/>
              </a:lnSpc>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981201" y="4039647"/>
            <a:ext cx="8229600" cy="1414091"/>
          </a:xfrm>
        </p:spPr>
        <p:txBody>
          <a:bodyPr lIns="0" tIns="0" rIns="0" bIns="0">
            <a:noAutofit/>
          </a:bodyPr>
          <a:lstStyle>
            <a:lvl1pPr marL="0" indent="0" algn="ctr">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Content Placeholder 9">
            <a:extLst>
              <a:ext uri="{FF2B5EF4-FFF2-40B4-BE49-F238E27FC236}">
                <a16:creationId xmlns:a16="http://schemas.microsoft.com/office/drawing/2014/main" id="{EAA1B559-C04E-A343-2813-FE2DB1923DEE}"/>
              </a:ext>
            </a:extLst>
          </p:cNvPr>
          <p:cNvSpPr>
            <a:spLocks noGrp="1"/>
          </p:cNvSpPr>
          <p:nvPr>
            <p:ph sz="quarter" idx="13" hasCustomPrompt="1"/>
          </p:nvPr>
        </p:nvSpPr>
        <p:spPr>
          <a:xfrm>
            <a:off x="4547105" y="5587422"/>
            <a:ext cx="3097790" cy="426362"/>
          </a:xfrm>
        </p:spPr>
        <p:txBody>
          <a:bodyPr lIns="0" tIns="0" rIns="0" bIns="0" anchor="b">
            <a:noAutofit/>
          </a:bodyPr>
          <a:lstStyle>
            <a:lvl1pPr marL="0" indent="0" algn="ctr">
              <a:spcBef>
                <a:spcPts val="0"/>
              </a:spcBef>
              <a:buNone/>
              <a:defRPr sz="1600"/>
            </a:lvl1pPr>
          </a:lstStyle>
          <a:p>
            <a:pPr lvl="0"/>
            <a:r>
              <a:rPr lang="en-US"/>
              <a:t>Presenter Name</a:t>
            </a:r>
          </a:p>
        </p:txBody>
      </p:sp>
      <p:sp>
        <p:nvSpPr>
          <p:cNvPr id="12" name="Rectangle 11">
            <a:extLst>
              <a:ext uri="{FF2B5EF4-FFF2-40B4-BE49-F238E27FC236}">
                <a16:creationId xmlns:a16="http://schemas.microsoft.com/office/drawing/2014/main" id="{011A2608-63F3-731E-0A43-0E240CF5A8CC}"/>
              </a:ext>
              <a:ext uri="{C183D7F6-B498-43B3-948B-1728B52AA6E4}">
                <adec:decorative xmlns:adec="http://schemas.microsoft.com/office/drawing/2017/decorative" val="1"/>
              </a:ext>
            </a:extLst>
          </p:cNvPr>
          <p:cNvSpPr/>
          <p:nvPr userDrawn="1"/>
        </p:nvSpPr>
        <p:spPr>
          <a:xfrm>
            <a:off x="11472000" y="3920066"/>
            <a:ext cx="720000" cy="72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E3CE49A-81F4-962F-8DCE-0F4B9D705852}"/>
              </a:ext>
              <a:ext uri="{C183D7F6-B498-43B3-948B-1728B52AA6E4}">
                <adec:decorative xmlns:adec="http://schemas.microsoft.com/office/drawing/2017/decorative" val="1"/>
              </a:ext>
            </a:extLst>
          </p:cNvPr>
          <p:cNvSpPr/>
          <p:nvPr userDrawn="1"/>
        </p:nvSpPr>
        <p:spPr>
          <a:xfrm>
            <a:off x="11472000" y="3200066"/>
            <a:ext cx="720000" cy="72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35E175-A34B-F1FE-C21F-0191BB1621CC}"/>
              </a:ext>
              <a:ext uri="{C183D7F6-B498-43B3-948B-1728B52AA6E4}">
                <adec:decorative xmlns:adec="http://schemas.microsoft.com/office/drawing/2017/decorative" val="1"/>
              </a:ext>
            </a:extLst>
          </p:cNvPr>
          <p:cNvSpPr/>
          <p:nvPr userDrawn="1"/>
        </p:nvSpPr>
        <p:spPr>
          <a:xfrm>
            <a:off x="0" y="449552"/>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A82B8042-5E77-A1E9-101E-5D1311F9F245}"/>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2A28161E-DF2B-A395-AB41-52FF8492D874}"/>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408483ED-35CC-1B95-31BE-C835B41D6161}"/>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971736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23" name="Freeform 5">
            <a:extLst>
              <a:ext uri="{FF2B5EF4-FFF2-40B4-BE49-F238E27FC236}">
                <a16:creationId xmlns:a16="http://schemas.microsoft.com/office/drawing/2014/main" id="{955E0A3A-BD31-2674-02EE-D5CC54C0DE61}"/>
              </a:ext>
              <a:ext uri="{C183D7F6-B498-43B3-948B-1728B52AA6E4}">
                <adec:decorative xmlns:adec="http://schemas.microsoft.com/office/drawing/2017/decorative" val="1"/>
              </a:ext>
            </a:extLst>
          </p:cNvPr>
          <p:cNvSpPr/>
          <p:nvPr userDrawn="1"/>
        </p:nvSpPr>
        <p:spPr>
          <a:xfrm>
            <a:off x="1" y="3428999"/>
            <a:ext cx="12192000" cy="197061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774116"/>
            <a:ext cx="11460480" cy="1590543"/>
          </a:xfrm>
        </p:spPr>
        <p:txBody>
          <a:bodyPr lIns="0" tIns="0" rIns="0" bIns="0" anchor="t">
            <a:normAutofit/>
          </a:bodyPr>
          <a:lstStyle>
            <a:lvl1pPr algn="l">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563401"/>
            <a:ext cx="11460480" cy="756965"/>
          </a:xfrm>
        </p:spPr>
        <p:txBody>
          <a:bodyPr lIns="0" tIns="0" rIns="0" bIns="0" anchor="t">
            <a:noAutofit/>
          </a:bodyPr>
          <a:lstStyle>
            <a:lvl1pPr marL="0" indent="0" algn="l">
              <a:lnSpc>
                <a:spcPct val="100000"/>
              </a:lnSpc>
              <a:spcBef>
                <a:spcPts val="0"/>
              </a:spcBef>
              <a:buNone/>
              <a:defRPr sz="2400"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7" name="Content Placeholder 16">
            <a:extLst>
              <a:ext uri="{FF2B5EF4-FFF2-40B4-BE49-F238E27FC236}">
                <a16:creationId xmlns:a16="http://schemas.microsoft.com/office/drawing/2014/main" id="{41794CE9-E819-5EF2-87AA-CD888A593FED}"/>
              </a:ext>
            </a:extLst>
          </p:cNvPr>
          <p:cNvSpPr>
            <a:spLocks noGrp="1"/>
          </p:cNvSpPr>
          <p:nvPr>
            <p:ph sz="quarter" idx="19" hasCustomPrompt="1"/>
          </p:nvPr>
        </p:nvSpPr>
        <p:spPr>
          <a:xfrm>
            <a:off x="8279019" y="6400800"/>
            <a:ext cx="2743200" cy="393700"/>
          </a:xfrm>
        </p:spPr>
        <p:txBody>
          <a:bodyPr lIns="0" tIns="0" rIns="0" bIns="0" anchor="b">
            <a:noAutofit/>
          </a:bodyPr>
          <a:lstStyle>
            <a:lvl1pPr marL="0" indent="0" algn="r">
              <a:spcBef>
                <a:spcPts val="0"/>
              </a:spcBef>
              <a:buNone/>
              <a:defRPr sz="1600"/>
            </a:lvl1pPr>
          </a:lstStyle>
          <a:p>
            <a:pPr lvl="0"/>
            <a:r>
              <a:rPr lang="en-US"/>
              <a:t>Presenter Name</a:t>
            </a:r>
          </a:p>
        </p:txBody>
      </p:sp>
      <p:sp>
        <p:nvSpPr>
          <p:cNvPr id="15" name="Picture Placeholder 14" descr="One tall building modern style black and white.">
            <a:extLst>
              <a:ext uri="{FF2B5EF4-FFF2-40B4-BE49-F238E27FC236}">
                <a16:creationId xmlns:a16="http://schemas.microsoft.com/office/drawing/2014/main" id="{6E7C4A80-E63C-3031-27DB-BBE012F41096}"/>
              </a:ext>
            </a:extLst>
          </p:cNvPr>
          <p:cNvSpPr>
            <a:spLocks noGrp="1"/>
          </p:cNvSpPr>
          <p:nvPr>
            <p:ph type="pic" sz="quarter" idx="18"/>
          </p:nvPr>
        </p:nvSpPr>
        <p:spPr>
          <a:xfrm>
            <a:off x="0" y="2"/>
            <a:ext cx="12192000" cy="3687377"/>
          </a:xfrm>
          <a:custGeom>
            <a:avLst/>
            <a:gdLst>
              <a:gd name="connsiteX0" fmla="*/ 0 w 12192000"/>
              <a:gd name="connsiteY0" fmla="*/ 0 h 3687377"/>
              <a:gd name="connsiteX1" fmla="*/ 12192000 w 12192000"/>
              <a:gd name="connsiteY1" fmla="*/ 0 h 3687377"/>
              <a:gd name="connsiteX2" fmla="*/ 12192000 w 12192000"/>
              <a:gd name="connsiteY2" fmla="*/ 444499 h 3687377"/>
              <a:gd name="connsiteX3" fmla="*/ 11425238 w 12192000"/>
              <a:gd name="connsiteY3" fmla="*/ 444499 h 3687377"/>
              <a:gd name="connsiteX4" fmla="*/ 11425238 w 12192000"/>
              <a:gd name="connsiteY4" fmla="*/ 2391835 h 3687377"/>
              <a:gd name="connsiteX5" fmla="*/ 12192000 w 12192000"/>
              <a:gd name="connsiteY5" fmla="*/ 2391835 h 3687377"/>
              <a:gd name="connsiteX6" fmla="*/ 12192000 w 12192000"/>
              <a:gd name="connsiteY6" fmla="*/ 3687377 h 3687377"/>
              <a:gd name="connsiteX7" fmla="*/ 2426216 w 12192000"/>
              <a:gd name="connsiteY7" fmla="*/ 3687377 h 3687377"/>
              <a:gd name="connsiteX8" fmla="*/ 2426216 w 12192000"/>
              <a:gd name="connsiteY8" fmla="*/ 2963477 h 3687377"/>
              <a:gd name="connsiteX9" fmla="*/ 0 w 12192000"/>
              <a:gd name="connsiteY9" fmla="*/ 2963477 h 368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687377">
                <a:moveTo>
                  <a:pt x="0" y="0"/>
                </a:moveTo>
                <a:lnTo>
                  <a:pt x="12192000" y="0"/>
                </a:lnTo>
                <a:lnTo>
                  <a:pt x="12192000" y="444499"/>
                </a:lnTo>
                <a:lnTo>
                  <a:pt x="11425238" y="444499"/>
                </a:lnTo>
                <a:lnTo>
                  <a:pt x="11425238" y="2391835"/>
                </a:lnTo>
                <a:lnTo>
                  <a:pt x="12192000" y="2391835"/>
                </a:lnTo>
                <a:lnTo>
                  <a:pt x="12192000" y="3687377"/>
                </a:lnTo>
                <a:lnTo>
                  <a:pt x="2426216" y="3687377"/>
                </a:lnTo>
                <a:lnTo>
                  <a:pt x="2426216" y="2963477"/>
                </a:lnTo>
                <a:lnTo>
                  <a:pt x="0" y="2963477"/>
                </a:lnTo>
                <a:close/>
              </a:path>
            </a:pathLst>
          </a:custGeom>
          <a:noFill/>
        </p:spPr>
        <p:txBody>
          <a:bodyPr wrap="square">
            <a:noAutofit/>
          </a:bodyPr>
          <a:lstStyle/>
          <a:p>
            <a:endParaRPr lang="en-US"/>
          </a:p>
        </p:txBody>
      </p:sp>
      <p:sp>
        <p:nvSpPr>
          <p:cNvPr id="5" name="Freeform 10">
            <a:extLst>
              <a:ext uri="{FF2B5EF4-FFF2-40B4-BE49-F238E27FC236}">
                <a16:creationId xmlns:a16="http://schemas.microsoft.com/office/drawing/2014/main" id="{264F984E-6A1B-A033-4FBC-3158758B9A20}"/>
              </a:ext>
              <a:ext uri="{C183D7F6-B498-43B3-948B-1728B52AA6E4}">
                <adec:decorative xmlns:adec="http://schemas.microsoft.com/office/drawing/2017/decorative" val="1"/>
              </a:ext>
            </a:extLst>
          </p:cNvPr>
          <p:cNvSpPr/>
          <p:nvPr userDrawn="1"/>
        </p:nvSpPr>
        <p:spPr>
          <a:xfrm>
            <a:off x="0" y="2963479"/>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3" name="Freeform 10">
            <a:extLst>
              <a:ext uri="{FF2B5EF4-FFF2-40B4-BE49-F238E27FC236}">
                <a16:creationId xmlns:a16="http://schemas.microsoft.com/office/drawing/2014/main" id="{038D67BC-3BCF-76A8-9BF0-60648407292D}"/>
              </a:ext>
              <a:ext uri="{C183D7F6-B498-43B3-948B-1728B52AA6E4}">
                <adec:decorative xmlns:adec="http://schemas.microsoft.com/office/drawing/2017/decorative" val="1"/>
              </a:ext>
            </a:extLst>
          </p:cNvPr>
          <p:cNvSpPr/>
          <p:nvPr userDrawn="1"/>
        </p:nvSpPr>
        <p:spPr>
          <a:xfrm rot="5400000">
            <a:off x="10798455" y="1014376"/>
            <a:ext cx="2020327" cy="766762"/>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E959C312-642F-DE98-976D-2DBE2EAC42E6}"/>
              </a:ext>
            </a:extLst>
          </p:cNvPr>
          <p:cNvSpPr>
            <a:spLocks noGrp="1"/>
          </p:cNvSpPr>
          <p:nvPr>
            <p:ph type="dt" sz="half" idx="20"/>
          </p:nvPr>
        </p:nvSpPr>
        <p:spPr/>
        <p:txBody>
          <a:bodyPr/>
          <a:lstStyle/>
          <a:p>
            <a:r>
              <a:rPr lang="en-US" altLang="zh-CN"/>
              <a:t>04/26/2025</a:t>
            </a:r>
          </a:p>
        </p:txBody>
      </p:sp>
      <p:sp>
        <p:nvSpPr>
          <p:cNvPr id="6" name="Footer Placeholder 5">
            <a:extLst>
              <a:ext uri="{FF2B5EF4-FFF2-40B4-BE49-F238E27FC236}">
                <a16:creationId xmlns:a16="http://schemas.microsoft.com/office/drawing/2014/main" id="{420AEAA7-DE9F-17B8-3F1D-002EC04537B6}"/>
              </a:ext>
            </a:extLst>
          </p:cNvPr>
          <p:cNvSpPr>
            <a:spLocks noGrp="1"/>
          </p:cNvSpPr>
          <p:nvPr>
            <p:ph type="ftr" sz="quarter" idx="2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0CA17B79-A16A-9D34-8092-50AE53A616D3}"/>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5917562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96624185-F7D1-FA60-1A95-7A114118DB86}"/>
              </a:ext>
              <a:ext uri="{C183D7F6-B498-43B3-948B-1728B52AA6E4}">
                <adec:decorative xmlns:adec="http://schemas.microsoft.com/office/drawing/2017/decorative" val="1"/>
              </a:ext>
            </a:extLst>
          </p:cNvPr>
          <p:cNvSpPr/>
          <p:nvPr userDrawn="1"/>
        </p:nvSpPr>
        <p:spPr>
          <a:xfrm>
            <a:off x="3873559" y="1"/>
            <a:ext cx="8318441" cy="402844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059658" y="285071"/>
            <a:ext cx="6470926"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059658" y="4226560"/>
            <a:ext cx="6470926" cy="149352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Picture Placeholder 19" descr="One tall building modern style black and white.">
            <a:extLst>
              <a:ext uri="{FF2B5EF4-FFF2-40B4-BE49-F238E27FC236}">
                <a16:creationId xmlns:a16="http://schemas.microsoft.com/office/drawing/2014/main" id="{B5F970DC-4D95-E856-C011-166EE410B02B}"/>
              </a:ext>
              <a:ext uri="{C183D7F6-B498-43B3-948B-1728B52AA6E4}">
                <adec:decorative xmlns:adec="http://schemas.microsoft.com/office/drawing/2017/decorative" val="0"/>
              </a:ext>
            </a:extLst>
          </p:cNvPr>
          <p:cNvSpPr>
            <a:spLocks noGrp="1"/>
          </p:cNvSpPr>
          <p:nvPr>
            <p:ph type="pic" sz="quarter" idx="17"/>
          </p:nvPr>
        </p:nvSpPr>
        <p:spPr>
          <a:xfrm>
            <a:off x="0"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Text Placeholder 13">
            <a:extLst>
              <a:ext uri="{FF2B5EF4-FFF2-40B4-BE49-F238E27FC236}">
                <a16:creationId xmlns:a16="http://schemas.microsoft.com/office/drawing/2014/main" id="{840ED42D-2092-EE19-1040-6CA890C1AA68}"/>
              </a:ext>
            </a:extLst>
          </p:cNvPr>
          <p:cNvSpPr>
            <a:spLocks noGrp="1"/>
          </p:cNvSpPr>
          <p:nvPr>
            <p:ph type="body" sz="quarter" idx="15" hasCustomPrompt="1"/>
          </p:nvPr>
        </p:nvSpPr>
        <p:spPr>
          <a:xfrm>
            <a:off x="5059658" y="6089333"/>
            <a:ext cx="2116137" cy="292994"/>
          </a:xfrm>
        </p:spPr>
        <p:txBody>
          <a:bodyPr lIns="0" tIns="0" rIns="0" bIns="0" anchor="b">
            <a:noAutofit/>
          </a:bodyPr>
          <a:lstStyle>
            <a:lvl1pPr marL="0" indent="0">
              <a:buNone/>
              <a:defRPr sz="1600" baseline="0"/>
            </a:lvl1pPr>
          </a:lstStyle>
          <a:p>
            <a:pPr lvl="0"/>
            <a:r>
              <a:rPr lang="en-US" altLang="zh-CN"/>
              <a:t>Presenter Name</a:t>
            </a:r>
            <a:endParaRPr lang="en-US"/>
          </a:p>
        </p:txBody>
      </p:sp>
      <p:sp>
        <p:nvSpPr>
          <p:cNvPr id="22" name="Rectangle 21">
            <a:extLst>
              <a:ext uri="{FF2B5EF4-FFF2-40B4-BE49-F238E27FC236}">
                <a16:creationId xmlns:a16="http://schemas.microsoft.com/office/drawing/2014/main" id="{19E11187-86CB-6B4B-4F55-B8E4A09946F8}"/>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C8F2F8-2E90-744F-370E-A1F3349F998B}"/>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86A018F5-6938-C956-A700-3FB7BD456C92}"/>
              </a:ext>
            </a:extLst>
          </p:cNvPr>
          <p:cNvSpPr>
            <a:spLocks noGrp="1"/>
          </p:cNvSpPr>
          <p:nvPr>
            <p:ph type="dt" sz="half" idx="18"/>
          </p:nvPr>
        </p:nvSpPr>
        <p:spPr/>
        <p:txBody>
          <a:bodyPr/>
          <a:lstStyle/>
          <a:p>
            <a:r>
              <a:rPr lang="en-US" altLang="zh-CN"/>
              <a:t>04/26/2025</a:t>
            </a:r>
          </a:p>
        </p:txBody>
      </p:sp>
      <p:sp>
        <p:nvSpPr>
          <p:cNvPr id="5" name="Footer Placeholder 4">
            <a:extLst>
              <a:ext uri="{FF2B5EF4-FFF2-40B4-BE49-F238E27FC236}">
                <a16:creationId xmlns:a16="http://schemas.microsoft.com/office/drawing/2014/main" id="{998B0C64-77F2-ABAA-2AE0-EAC05A006C94}"/>
              </a:ext>
            </a:extLst>
          </p:cNvPr>
          <p:cNvSpPr>
            <a:spLocks noGrp="1"/>
          </p:cNvSpPr>
          <p:nvPr>
            <p:ph type="ftr" sz="quarter" idx="19"/>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15ABAF6-FA89-36E3-9418-68410C90775E}"/>
              </a:ext>
            </a:extLst>
          </p:cNvPr>
          <p:cNvSpPr>
            <a:spLocks noGrp="1"/>
          </p:cNvSpPr>
          <p:nvPr>
            <p:ph type="sldNum" sz="half" idx="2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263555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80DD8D16-D0C7-F3D2-48A8-A579B2B2891D}"/>
              </a:ext>
              <a:ext uri="{C183D7F6-B498-43B3-948B-1728B52AA6E4}">
                <adec:decorative xmlns:adec="http://schemas.microsoft.com/office/drawing/2017/decorative" val="1"/>
              </a:ext>
            </a:extLst>
          </p:cNvPr>
          <p:cNvSpPr/>
          <p:nvPr userDrawn="1"/>
        </p:nvSpPr>
        <p:spPr>
          <a:xfrm>
            <a:off x="0" y="0"/>
            <a:ext cx="8318441" cy="4025314"/>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285071"/>
            <a:ext cx="6841490"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226560"/>
            <a:ext cx="6841490" cy="148209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8" name="Content Placeholder 17">
            <a:extLst>
              <a:ext uri="{FF2B5EF4-FFF2-40B4-BE49-F238E27FC236}">
                <a16:creationId xmlns:a16="http://schemas.microsoft.com/office/drawing/2014/main" id="{96033C09-8FAE-F082-7CC9-7A1AC41094D2}"/>
              </a:ext>
            </a:extLst>
          </p:cNvPr>
          <p:cNvSpPr>
            <a:spLocks noGrp="1"/>
          </p:cNvSpPr>
          <p:nvPr>
            <p:ph sz="quarter" idx="18" hasCustomPrompt="1"/>
          </p:nvPr>
        </p:nvSpPr>
        <p:spPr>
          <a:xfrm>
            <a:off x="365760" y="5990748"/>
            <a:ext cx="2574925" cy="251143"/>
          </a:xfrm>
        </p:spPr>
        <p:txBody>
          <a:bodyPr lIns="0" tIns="0" rIns="0" bIns="0" anchor="b">
            <a:noAutofit/>
          </a:bodyPr>
          <a:lstStyle>
            <a:lvl1pPr marL="0" indent="0">
              <a:spcBef>
                <a:spcPts val="0"/>
              </a:spcBef>
              <a:buNone/>
              <a:defRPr sz="1600"/>
            </a:lvl1pPr>
          </a:lstStyle>
          <a:p>
            <a:pPr lvl="0"/>
            <a:r>
              <a:rPr lang="en-US"/>
              <a:t>Presenter Name</a:t>
            </a:r>
          </a:p>
        </p:txBody>
      </p:sp>
      <p:sp>
        <p:nvSpPr>
          <p:cNvPr id="4" name="Picture Placeholder 19" descr="One tall building modern style black and white.">
            <a:extLst>
              <a:ext uri="{FF2B5EF4-FFF2-40B4-BE49-F238E27FC236}">
                <a16:creationId xmlns:a16="http://schemas.microsoft.com/office/drawing/2014/main" id="{F7F5830D-261D-69B1-C97B-FDEBA7981C10}"/>
              </a:ext>
              <a:ext uri="{C183D7F6-B498-43B3-948B-1728B52AA6E4}">
                <adec:decorative xmlns:adec="http://schemas.microsoft.com/office/drawing/2017/decorative" val="0"/>
              </a:ext>
            </a:extLst>
          </p:cNvPr>
          <p:cNvSpPr>
            <a:spLocks noGrp="1"/>
          </p:cNvSpPr>
          <p:nvPr>
            <p:ph type="pic" sz="quarter" idx="17"/>
          </p:nvPr>
        </p:nvSpPr>
        <p:spPr>
          <a:xfrm flipH="1">
            <a:off x="7520705"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Rectangle 13">
            <a:extLst>
              <a:ext uri="{FF2B5EF4-FFF2-40B4-BE49-F238E27FC236}">
                <a16:creationId xmlns:a16="http://schemas.microsoft.com/office/drawing/2014/main" id="{8058F6DB-3386-E235-75C0-20558DA7F9A7}"/>
              </a:ext>
              <a:ext uri="{C183D7F6-B498-43B3-948B-1728B52AA6E4}">
                <adec:decorative xmlns:adec="http://schemas.microsoft.com/office/drawing/2017/decorative" val="1"/>
              </a:ext>
            </a:extLst>
          </p:cNvPr>
          <p:cNvSpPr/>
          <p:nvPr userDrawn="1"/>
        </p:nvSpPr>
        <p:spPr>
          <a:xfrm rot="5400000">
            <a:off x="1060450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CF2573-CDFF-C67F-9717-D82E10440974}"/>
              </a:ext>
              <a:ext uri="{C183D7F6-B498-43B3-948B-1728B52AA6E4}">
                <adec:decorative xmlns:adec="http://schemas.microsoft.com/office/drawing/2017/decorative" val="1"/>
              </a:ext>
            </a:extLst>
          </p:cNvPr>
          <p:cNvSpPr/>
          <p:nvPr userDrawn="1"/>
        </p:nvSpPr>
        <p:spPr>
          <a:xfrm>
            <a:off x="1140968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ate Placeholder 7">
            <a:extLst>
              <a:ext uri="{FF2B5EF4-FFF2-40B4-BE49-F238E27FC236}">
                <a16:creationId xmlns:a16="http://schemas.microsoft.com/office/drawing/2014/main" id="{630A6E7F-019D-AAF3-66DD-164C8903B379}"/>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68BF79F-F386-2FE8-A63D-939B3DBAE828}"/>
              </a:ext>
            </a:extLst>
          </p:cNvPr>
          <p:cNvSpPr>
            <a:spLocks noGrp="1"/>
          </p:cNvSpPr>
          <p:nvPr>
            <p:ph type="ftr" sz="quarter" idx="20"/>
          </p:nvPr>
        </p:nvSpPr>
        <p:spPr/>
        <p:txBody>
          <a:bodyPr/>
          <a:lstStyle/>
          <a:p>
            <a:r>
              <a:rPr lang="en-US" altLang="zh-CN"/>
              <a:t>Sample Footer Text</a:t>
            </a:r>
          </a:p>
        </p:txBody>
      </p:sp>
      <p:sp>
        <p:nvSpPr>
          <p:cNvPr id="11" name="Slide Number Placeholder 10">
            <a:extLst>
              <a:ext uri="{FF2B5EF4-FFF2-40B4-BE49-F238E27FC236}">
                <a16:creationId xmlns:a16="http://schemas.microsoft.com/office/drawing/2014/main" id="{EAF997D7-33AE-2BAA-B4B7-6740782D11B1}"/>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344815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1">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4105B0D-67F2-9812-52C4-70EF88F9FDD0}"/>
              </a:ext>
            </a:extLst>
          </p:cNvPr>
          <p:cNvSpPr>
            <a:spLocks noGrp="1"/>
          </p:cNvSpPr>
          <p:nvPr>
            <p:ph type="title"/>
          </p:nvPr>
        </p:nvSpPr>
        <p:spPr>
          <a:xfrm>
            <a:off x="657226" y="436418"/>
            <a:ext cx="5896338" cy="4512397"/>
          </a:xfrm>
        </p:spPr>
        <p:txBody>
          <a:bodyPr lIns="0" tIns="0" rIns="0" bIns="0">
            <a:noAutofit/>
          </a:bodyPr>
          <a:lstStyle>
            <a:lvl1pPr>
              <a:defRPr sz="6000" b="0" baseline="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DA114507-3B87-3C37-7F16-5679671A064B}"/>
              </a:ext>
            </a:extLst>
          </p:cNvPr>
          <p:cNvSpPr>
            <a:spLocks noGrp="1"/>
          </p:cNvSpPr>
          <p:nvPr>
            <p:ph type="body" sz="quarter" idx="17" hasCustomPrompt="1"/>
          </p:nvPr>
        </p:nvSpPr>
        <p:spPr>
          <a:xfrm>
            <a:off x="657225" y="5152864"/>
            <a:ext cx="5889827" cy="1268718"/>
          </a:xfrm>
        </p:spPr>
        <p:txBody>
          <a:bodyPr lIns="0" tIns="0" rIns="0" bIns="0">
            <a:noAutofit/>
          </a:bodyPr>
          <a:lstStyle>
            <a:lvl1pPr marL="0" indent="0">
              <a:lnSpc>
                <a:spcPct val="120000"/>
              </a:lnSpc>
              <a:spcBef>
                <a:spcPts val="0"/>
              </a:spcBef>
              <a:buNone/>
              <a:defRPr sz="1400" baseline="0">
                <a:solidFill>
                  <a:schemeClr val="tx1"/>
                </a:solidFill>
                <a:latin typeface="+mn-lt"/>
              </a:defRPr>
            </a:lvl1pPr>
          </a:lstStyle>
          <a:p>
            <a:pPr lvl="0"/>
            <a:r>
              <a:rPr lang="en-US" altLang="zh-CN"/>
              <a:t>Click</a:t>
            </a:r>
            <a:r>
              <a:rPr lang="zh-CN" altLang="en-US"/>
              <a:t> </a:t>
            </a:r>
            <a:r>
              <a:rPr lang="en-US" altLang="zh-CN"/>
              <a:t>to edit Master subtitle style</a:t>
            </a:r>
            <a:endParaRPr lang="zh-CN" altLang="en-US"/>
          </a:p>
        </p:txBody>
      </p:sp>
      <p:sp>
        <p:nvSpPr>
          <p:cNvPr id="7" name="Picture Placeholder 6" descr="Closeup on person wearing glasses.">
            <a:extLst>
              <a:ext uri="{FF2B5EF4-FFF2-40B4-BE49-F238E27FC236}">
                <a16:creationId xmlns:a16="http://schemas.microsoft.com/office/drawing/2014/main" id="{0C52EA65-FC43-25C0-960D-AB8027D2420A}"/>
              </a:ext>
              <a:ext uri="{C183D7F6-B498-43B3-948B-1728B52AA6E4}">
                <adec:decorative xmlns:adec="http://schemas.microsoft.com/office/drawing/2017/decorative" val="0"/>
              </a:ext>
            </a:extLst>
          </p:cNvPr>
          <p:cNvSpPr>
            <a:spLocks noGrp="1"/>
          </p:cNvSpPr>
          <p:nvPr>
            <p:ph type="pic" sz="quarter" idx="18"/>
          </p:nvPr>
        </p:nvSpPr>
        <p:spPr>
          <a:xfrm>
            <a:off x="6883862" y="669510"/>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3" name="Picture Placeholder 12" descr="One person clapping and smiling.">
            <a:extLst>
              <a:ext uri="{FF2B5EF4-FFF2-40B4-BE49-F238E27FC236}">
                <a16:creationId xmlns:a16="http://schemas.microsoft.com/office/drawing/2014/main" id="{60D97465-0A08-3AAC-3DDD-E6A85BBB6575}"/>
              </a:ext>
              <a:ext uri="{C183D7F6-B498-43B3-948B-1728B52AA6E4}">
                <adec:decorative xmlns:adec="http://schemas.microsoft.com/office/drawing/2017/decorative" val="0"/>
              </a:ext>
            </a:extLst>
          </p:cNvPr>
          <p:cNvSpPr>
            <a:spLocks noGrp="1"/>
          </p:cNvSpPr>
          <p:nvPr>
            <p:ph type="pic" sz="quarter" idx="19"/>
          </p:nvPr>
        </p:nvSpPr>
        <p:spPr>
          <a:xfrm>
            <a:off x="9052312" y="2833425"/>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24" name="Freeform: Shape 23">
            <a:extLst>
              <a:ext uri="{FF2B5EF4-FFF2-40B4-BE49-F238E27FC236}">
                <a16:creationId xmlns:a16="http://schemas.microsoft.com/office/drawing/2014/main" id="{05BD3FE9-403D-4D43-E51A-2A3EE4F13931}"/>
              </a:ext>
              <a:ext uri="{C183D7F6-B498-43B3-948B-1728B52AA6E4}">
                <adec:decorative xmlns:adec="http://schemas.microsoft.com/office/drawing/2017/decorative" val="1"/>
              </a:ext>
            </a:extLst>
          </p:cNvPr>
          <p:cNvSpPr/>
          <p:nvPr userDrawn="1"/>
        </p:nvSpPr>
        <p:spPr>
          <a:xfrm flipV="1">
            <a:off x="861695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5" name="Isosceles Triangle 3">
            <a:extLst>
              <a:ext uri="{FF2B5EF4-FFF2-40B4-BE49-F238E27FC236}">
                <a16:creationId xmlns:a16="http://schemas.microsoft.com/office/drawing/2014/main" id="{10D3FB60-F35E-34D2-31A5-29537BF7CB1B}"/>
              </a:ext>
              <a:ext uri="{C183D7F6-B498-43B3-948B-1728B52AA6E4}">
                <adec:decorative xmlns:adec="http://schemas.microsoft.com/office/drawing/2017/decorative" val="1"/>
              </a:ext>
            </a:extLst>
          </p:cNvPr>
          <p:cNvSpPr/>
          <p:nvPr userDrawn="1"/>
        </p:nvSpPr>
        <p:spPr>
          <a:xfrm flipH="1">
            <a:off x="7640892"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6" name="Freeform: Shape 25">
            <a:extLst>
              <a:ext uri="{FF2B5EF4-FFF2-40B4-BE49-F238E27FC236}">
                <a16:creationId xmlns:a16="http://schemas.microsoft.com/office/drawing/2014/main" id="{3CC41857-42BF-61F4-ABBF-1DC106908D40}"/>
              </a:ext>
              <a:ext uri="{C183D7F6-B498-43B3-948B-1728B52AA6E4}">
                <adec:decorative xmlns:adec="http://schemas.microsoft.com/office/drawing/2017/decorative" val="1"/>
              </a:ext>
            </a:extLst>
          </p:cNvPr>
          <p:cNvSpPr/>
          <p:nvPr userDrawn="1"/>
        </p:nvSpPr>
        <p:spPr>
          <a:xfrm rot="5400000" flipV="1">
            <a:off x="1129748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 name="Date Placeholder 1">
            <a:extLst>
              <a:ext uri="{FF2B5EF4-FFF2-40B4-BE49-F238E27FC236}">
                <a16:creationId xmlns:a16="http://schemas.microsoft.com/office/drawing/2014/main" id="{AEEED29B-54CB-26C0-4359-253529495A38}"/>
              </a:ext>
            </a:extLst>
          </p:cNvPr>
          <p:cNvSpPr>
            <a:spLocks noGrp="1"/>
          </p:cNvSpPr>
          <p:nvPr>
            <p:ph type="dt" sz="half" idx="20"/>
          </p:nvPr>
        </p:nvSpPr>
        <p:spPr/>
        <p:txBody>
          <a:bodyPr/>
          <a:lstStyle/>
          <a:p>
            <a:r>
              <a:rPr lang="en-US" altLang="zh-CN"/>
              <a:t>04/26/2025</a:t>
            </a:r>
          </a:p>
        </p:txBody>
      </p:sp>
      <p:sp>
        <p:nvSpPr>
          <p:cNvPr id="4" name="Footer Placeholder 3">
            <a:extLst>
              <a:ext uri="{FF2B5EF4-FFF2-40B4-BE49-F238E27FC236}">
                <a16:creationId xmlns:a16="http://schemas.microsoft.com/office/drawing/2014/main" id="{F20C3D6A-66EC-B96A-272D-8E814CAB564A}"/>
              </a:ext>
            </a:extLst>
          </p:cNvPr>
          <p:cNvSpPr>
            <a:spLocks noGrp="1"/>
          </p:cNvSpPr>
          <p:nvPr>
            <p:ph type="ftr" sz="quarter" idx="21"/>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31D61EB-A3CA-532A-94CE-BFB5EF2525A9}"/>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950394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2">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4336E9A-8E96-CD8C-7598-F87632CD81CF}"/>
              </a:ext>
            </a:extLst>
          </p:cNvPr>
          <p:cNvSpPr>
            <a:spLocks noGrp="1"/>
          </p:cNvSpPr>
          <p:nvPr>
            <p:ph type="ctrTitle"/>
          </p:nvPr>
        </p:nvSpPr>
        <p:spPr>
          <a:xfrm>
            <a:off x="5500138" y="359917"/>
            <a:ext cx="6242770" cy="4588897"/>
          </a:xfrm>
        </p:spPr>
        <p:txBody>
          <a:bodyPr lIns="0" tIns="0" rIns="0" bIns="0" anchor="b">
            <a:noAutofit/>
          </a:bodyPr>
          <a:lstStyle>
            <a:lvl1pPr algn="l">
              <a:lnSpc>
                <a:spcPct val="100000"/>
              </a:lnSpc>
              <a:defRPr sz="6000" b="0">
                <a:solidFill>
                  <a:schemeClr val="tx1"/>
                </a:solidFill>
              </a:defRPr>
            </a:lvl1pPr>
          </a:lstStyle>
          <a:p>
            <a:r>
              <a:rPr lang="en-US"/>
              <a:t>Click to edit Master title style</a:t>
            </a:r>
          </a:p>
        </p:txBody>
      </p:sp>
      <p:sp>
        <p:nvSpPr>
          <p:cNvPr id="9"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500138" y="5152864"/>
            <a:ext cx="6233626" cy="1268718"/>
          </a:xfrm>
        </p:spPr>
        <p:txBody>
          <a:bodyPr lIns="0" tIns="0" rIns="0" bIns="0" anchor="t">
            <a:noAutofit/>
          </a:bodyPr>
          <a:lstStyle>
            <a:lvl1pPr marL="0" indent="0" algn="l">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descr="Closeup on person wearing glasses.">
            <a:extLst>
              <a:ext uri="{FF2B5EF4-FFF2-40B4-BE49-F238E27FC236}">
                <a16:creationId xmlns:a16="http://schemas.microsoft.com/office/drawing/2014/main" id="{82E72972-EE2B-F497-1D5C-258895385D72}"/>
              </a:ext>
              <a:ext uri="{C183D7F6-B498-43B3-948B-1728B52AA6E4}">
                <adec:decorative xmlns:adec="http://schemas.microsoft.com/office/drawing/2017/decorative" val="0"/>
              </a:ext>
            </a:extLst>
          </p:cNvPr>
          <p:cNvSpPr>
            <a:spLocks noGrp="1"/>
          </p:cNvSpPr>
          <p:nvPr>
            <p:ph type="pic" sz="quarter" idx="18"/>
          </p:nvPr>
        </p:nvSpPr>
        <p:spPr>
          <a:xfrm>
            <a:off x="1360741" y="634584"/>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0" name="Picture Placeholder 12" descr="One person clapping and smiling.">
            <a:extLst>
              <a:ext uri="{FF2B5EF4-FFF2-40B4-BE49-F238E27FC236}">
                <a16:creationId xmlns:a16="http://schemas.microsoft.com/office/drawing/2014/main" id="{B208AAAC-B842-3E72-F9B0-65241B8AEA16}"/>
              </a:ext>
              <a:ext uri="{C183D7F6-B498-43B3-948B-1728B52AA6E4}">
                <adec:decorative xmlns:adec="http://schemas.microsoft.com/office/drawing/2017/decorative" val="0"/>
              </a:ext>
            </a:extLst>
          </p:cNvPr>
          <p:cNvSpPr>
            <a:spLocks noGrp="1"/>
          </p:cNvSpPr>
          <p:nvPr>
            <p:ph type="pic" sz="quarter" idx="19"/>
          </p:nvPr>
        </p:nvSpPr>
        <p:spPr>
          <a:xfrm flipH="1">
            <a:off x="0" y="2788976"/>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12" name="Freeform: Shape 11">
            <a:extLst>
              <a:ext uri="{FF2B5EF4-FFF2-40B4-BE49-F238E27FC236}">
                <a16:creationId xmlns:a16="http://schemas.microsoft.com/office/drawing/2014/main" id="{ABEB5B2F-8E61-F43A-1D59-1F1F0DB377AF}"/>
              </a:ext>
              <a:ext uri="{C183D7F6-B498-43B3-948B-1728B52AA6E4}">
                <adec:decorative xmlns:adec="http://schemas.microsoft.com/office/drawing/2017/decorative" val="1"/>
              </a:ext>
            </a:extLst>
          </p:cNvPr>
          <p:cNvSpPr/>
          <p:nvPr userDrawn="1"/>
        </p:nvSpPr>
        <p:spPr>
          <a:xfrm rot="16200000" flipH="1" flipV="1">
            <a:off x="464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7" name="Freeform: Shape 16">
            <a:extLst>
              <a:ext uri="{FF2B5EF4-FFF2-40B4-BE49-F238E27FC236}">
                <a16:creationId xmlns:a16="http://schemas.microsoft.com/office/drawing/2014/main" id="{C62A2476-1589-B9D9-5D0A-5553436AAA7F}"/>
              </a:ext>
              <a:ext uri="{C183D7F6-B498-43B3-948B-1728B52AA6E4}">
                <adec:decorative xmlns:adec="http://schemas.microsoft.com/office/drawing/2017/decorative" val="1"/>
              </a:ext>
            </a:extLst>
          </p:cNvPr>
          <p:cNvSpPr/>
          <p:nvPr userDrawn="1"/>
        </p:nvSpPr>
        <p:spPr>
          <a:xfrm flipH="1" flipV="1">
            <a:off x="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8" name="Isosceles Triangle 3">
            <a:extLst>
              <a:ext uri="{FF2B5EF4-FFF2-40B4-BE49-F238E27FC236}">
                <a16:creationId xmlns:a16="http://schemas.microsoft.com/office/drawing/2014/main" id="{964A9B18-35DE-8478-ED82-3451640D6BBD}"/>
              </a:ext>
              <a:ext uri="{C183D7F6-B498-43B3-948B-1728B52AA6E4}">
                <adec:decorative xmlns:adec="http://schemas.microsoft.com/office/drawing/2017/decorative" val="1"/>
              </a:ext>
            </a:extLst>
          </p:cNvPr>
          <p:cNvSpPr/>
          <p:nvPr userDrawn="1"/>
        </p:nvSpPr>
        <p:spPr>
          <a:xfrm>
            <a:off x="1360741"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 name="Date Placeholder 1">
            <a:extLst>
              <a:ext uri="{FF2B5EF4-FFF2-40B4-BE49-F238E27FC236}">
                <a16:creationId xmlns:a16="http://schemas.microsoft.com/office/drawing/2014/main" id="{15793E1B-71D7-81F6-2EA3-143FFFB55604}"/>
              </a:ext>
            </a:extLst>
          </p:cNvPr>
          <p:cNvSpPr>
            <a:spLocks noGrp="1"/>
          </p:cNvSpPr>
          <p:nvPr>
            <p:ph type="dt" sz="half" idx="20"/>
          </p:nvPr>
        </p:nvSpPr>
        <p:spPr>
          <a:xfrm>
            <a:off x="449580" y="6527800"/>
            <a:ext cx="2743200" cy="266700"/>
          </a:xfrm>
        </p:spPr>
        <p:txBody>
          <a:bodyPr/>
          <a:lstStyle/>
          <a:p>
            <a:r>
              <a:rPr lang="en-US" altLang="zh-CN"/>
              <a:t>04/26/2025</a:t>
            </a:r>
          </a:p>
        </p:txBody>
      </p:sp>
      <p:sp>
        <p:nvSpPr>
          <p:cNvPr id="3" name="Footer Placeholder 2">
            <a:extLst>
              <a:ext uri="{FF2B5EF4-FFF2-40B4-BE49-F238E27FC236}">
                <a16:creationId xmlns:a16="http://schemas.microsoft.com/office/drawing/2014/main" id="{A89336AE-C792-931C-745B-768B83BAB61C}"/>
              </a:ext>
            </a:extLst>
          </p:cNvPr>
          <p:cNvSpPr>
            <a:spLocks noGrp="1"/>
          </p:cNvSpPr>
          <p:nvPr>
            <p:ph type="ftr" sz="quarter" idx="21"/>
          </p:nvPr>
        </p:nvSpPr>
        <p:spPr/>
        <p:txBody>
          <a:bodyPr/>
          <a:lstStyle/>
          <a:p>
            <a:r>
              <a:rPr lang="en-US" altLang="zh-CN"/>
              <a:t>Sample Footer Text</a:t>
            </a:r>
          </a:p>
        </p:txBody>
      </p:sp>
      <p:sp>
        <p:nvSpPr>
          <p:cNvPr id="4" name="Slide Number Placeholder 3">
            <a:extLst>
              <a:ext uri="{FF2B5EF4-FFF2-40B4-BE49-F238E27FC236}">
                <a16:creationId xmlns:a16="http://schemas.microsoft.com/office/drawing/2014/main" id="{6C93A66C-FF0F-B424-A72E-EB9BA06F2F06}"/>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82235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647950" y="534677"/>
            <a:ext cx="6896100" cy="3884923"/>
          </a:xfrm>
        </p:spPr>
        <p:txBody>
          <a:bodyPr lIns="0" tIns="0" rIns="0" bIns="0" anchor="b">
            <a:noAutofit/>
          </a:bodyPr>
          <a:lstStyle>
            <a:lvl1pPr algn="ctr">
              <a:defRPr sz="5400" b="0" baseline="0">
                <a:solidFill>
                  <a:schemeClr val="tx1"/>
                </a:solidFill>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47950" y="4660900"/>
            <a:ext cx="6896100" cy="1315008"/>
          </a:xfrm>
        </p:spPr>
        <p:txBody>
          <a:bodyPr lIns="0" tIns="0" rIns="0" bIns="0" anchor="t">
            <a:noAutofit/>
          </a:bodyPr>
          <a:lstStyle>
            <a:lvl1pPr marL="0" indent="0" algn="ctr">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Isosceles Triangle 3">
            <a:extLst>
              <a:ext uri="{FF2B5EF4-FFF2-40B4-BE49-F238E27FC236}">
                <a16:creationId xmlns:a16="http://schemas.microsoft.com/office/drawing/2014/main" id="{73C6A8A3-9676-1270-FE11-AFA86441A3D4}"/>
              </a:ext>
              <a:ext uri="{C183D7F6-B498-43B3-948B-1728B52AA6E4}">
                <adec:decorative xmlns:adec="http://schemas.microsoft.com/office/drawing/2017/decorative" val="1"/>
              </a:ext>
            </a:extLst>
          </p:cNvPr>
          <p:cNvSpPr/>
          <p:nvPr userDrawn="1"/>
        </p:nvSpPr>
        <p:spPr>
          <a:xfrm>
            <a:off x="8534400" y="3199135"/>
            <a:ext cx="3657600" cy="3658865"/>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4" name="Freeform: Shape 3">
            <a:extLst>
              <a:ext uri="{FF2B5EF4-FFF2-40B4-BE49-F238E27FC236}">
                <a16:creationId xmlns:a16="http://schemas.microsoft.com/office/drawing/2014/main" id="{98C2484B-7B39-764B-EB05-85CE011F8CA8}"/>
              </a:ext>
              <a:ext uri="{C183D7F6-B498-43B3-948B-1728B52AA6E4}">
                <adec:decorative xmlns:adec="http://schemas.microsoft.com/office/drawing/2017/decorative" val="1"/>
              </a:ext>
            </a:extLst>
          </p:cNvPr>
          <p:cNvSpPr/>
          <p:nvPr userDrawn="1"/>
        </p:nvSpPr>
        <p:spPr>
          <a:xfrm rot="16200000" flipH="1" flipV="1">
            <a:off x="6165" y="5670366"/>
            <a:ext cx="1181469" cy="1193799"/>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3" name="Freeform: Shape 12">
            <a:extLst>
              <a:ext uri="{FF2B5EF4-FFF2-40B4-BE49-F238E27FC236}">
                <a16:creationId xmlns:a16="http://schemas.microsoft.com/office/drawing/2014/main" id="{2FF2AAFB-B709-A48B-6919-72E9012D8716}"/>
              </a:ext>
              <a:ext uri="{C183D7F6-B498-43B3-948B-1728B52AA6E4}">
                <adec:decorative xmlns:adec="http://schemas.microsoft.com/office/drawing/2017/decorative" val="1"/>
              </a:ext>
            </a:extLst>
          </p:cNvPr>
          <p:cNvSpPr/>
          <p:nvPr userDrawn="1"/>
        </p:nvSpPr>
        <p:spPr>
          <a:xfrm rot="16200000" flipV="1">
            <a:off x="15300" y="-15304"/>
            <a:ext cx="2932731" cy="2963336"/>
          </a:xfrm>
          <a:custGeom>
            <a:avLst/>
            <a:gdLst>
              <a:gd name="connsiteX0" fmla="*/ 0 w 1577827"/>
              <a:gd name="connsiteY0" fmla="*/ 1594293 h 1594293"/>
              <a:gd name="connsiteX1" fmla="*/ 1577827 w 1577827"/>
              <a:gd name="connsiteY1" fmla="*/ 1594293 h 1594293"/>
              <a:gd name="connsiteX2" fmla="*/ 1577827 w 1577827"/>
              <a:gd name="connsiteY2" fmla="*/ 0 h 1594293"/>
            </a:gdLst>
            <a:ahLst/>
            <a:cxnLst>
              <a:cxn ang="0">
                <a:pos x="connsiteX0" y="connsiteY0"/>
              </a:cxn>
              <a:cxn ang="0">
                <a:pos x="connsiteX1" y="connsiteY1"/>
              </a:cxn>
              <a:cxn ang="0">
                <a:pos x="connsiteX2" y="connsiteY2"/>
              </a:cxn>
            </a:cxnLst>
            <a:rect l="l" t="t" r="r" b="b"/>
            <a:pathLst>
              <a:path w="1577827" h="1594293">
                <a:moveTo>
                  <a:pt x="0" y="1594293"/>
                </a:moveTo>
                <a:lnTo>
                  <a:pt x="1577827" y="1594293"/>
                </a:lnTo>
                <a:lnTo>
                  <a:pt x="157782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5" name="Date Placeholder 4">
            <a:extLst>
              <a:ext uri="{FF2B5EF4-FFF2-40B4-BE49-F238E27FC236}">
                <a16:creationId xmlns:a16="http://schemas.microsoft.com/office/drawing/2014/main" id="{F653269C-34B7-8793-B989-2AC815E500BB}"/>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641BAD6F-AF49-D89A-DB03-EAC0CD069E53}"/>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D02BA7-4544-93C7-B907-D369FB7AD7B9}"/>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17058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7 ite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44000" y="831919"/>
            <a:ext cx="10504000" cy="1554480"/>
          </a:xfrm>
        </p:spPr>
        <p:txBody>
          <a:bodyPr lIns="0" tIns="0" rIns="0" bIns="0" anchor="b">
            <a:noAutofit/>
          </a:bodyPr>
          <a:lstStyle>
            <a:lvl1pPr>
              <a:defRPr sz="3600" b="0" baseline="0"/>
            </a:lvl1pPr>
          </a:lstStyle>
          <a:p>
            <a:r>
              <a:rPr lang="en-US"/>
              <a:t>Click to edit Master title style</a:t>
            </a:r>
          </a:p>
        </p:txBody>
      </p:sp>
      <p:sp>
        <p:nvSpPr>
          <p:cNvPr id="40" name="Text Placeholder 39">
            <a:extLst>
              <a:ext uri="{FF2B5EF4-FFF2-40B4-BE49-F238E27FC236}">
                <a16:creationId xmlns:a16="http://schemas.microsoft.com/office/drawing/2014/main" id="{16A84503-533D-0FB4-1FFF-F99D94985FC8}"/>
              </a:ext>
            </a:extLst>
          </p:cNvPr>
          <p:cNvSpPr>
            <a:spLocks noGrp="1"/>
          </p:cNvSpPr>
          <p:nvPr>
            <p:ph type="body" sz="quarter" idx="27"/>
          </p:nvPr>
        </p:nvSpPr>
        <p:spPr>
          <a:xfrm>
            <a:off x="1281113" y="2814135"/>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E7AEEA39-69B3-E8AB-1B52-DEAF566D4571}"/>
              </a:ext>
            </a:extLst>
          </p:cNvPr>
          <p:cNvSpPr>
            <a:spLocks noGrp="1"/>
          </p:cNvSpPr>
          <p:nvPr>
            <p:ph type="body" sz="quarter" idx="29"/>
          </p:nvPr>
        </p:nvSpPr>
        <p:spPr>
          <a:xfrm>
            <a:off x="1281113" y="3639663"/>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3" name="Text Placeholder 39">
            <a:extLst>
              <a:ext uri="{FF2B5EF4-FFF2-40B4-BE49-F238E27FC236}">
                <a16:creationId xmlns:a16="http://schemas.microsoft.com/office/drawing/2014/main" id="{5462FFAA-616F-1112-8D93-D1429CE2769E}"/>
              </a:ext>
            </a:extLst>
          </p:cNvPr>
          <p:cNvSpPr>
            <a:spLocks noGrp="1"/>
          </p:cNvSpPr>
          <p:nvPr>
            <p:ph type="body" sz="quarter" idx="30"/>
          </p:nvPr>
        </p:nvSpPr>
        <p:spPr>
          <a:xfrm>
            <a:off x="1281113" y="4435367"/>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4" name="Text Placeholder 39">
            <a:extLst>
              <a:ext uri="{FF2B5EF4-FFF2-40B4-BE49-F238E27FC236}">
                <a16:creationId xmlns:a16="http://schemas.microsoft.com/office/drawing/2014/main" id="{F971441E-A861-BBA6-17CE-7CECD0DDCA6F}"/>
              </a:ext>
            </a:extLst>
          </p:cNvPr>
          <p:cNvSpPr>
            <a:spLocks noGrp="1"/>
          </p:cNvSpPr>
          <p:nvPr>
            <p:ph type="body" sz="quarter" idx="31"/>
          </p:nvPr>
        </p:nvSpPr>
        <p:spPr>
          <a:xfrm>
            <a:off x="1281113" y="5256629"/>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8B493041-6741-D46B-F909-CD7C00DEAE60}"/>
              </a:ext>
            </a:extLst>
          </p:cNvPr>
          <p:cNvSpPr>
            <a:spLocks noGrp="1"/>
          </p:cNvSpPr>
          <p:nvPr>
            <p:ph type="body" sz="quarter" idx="28"/>
          </p:nvPr>
        </p:nvSpPr>
        <p:spPr>
          <a:xfrm>
            <a:off x="6913666" y="2814135"/>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Text Placeholder 39">
            <a:extLst>
              <a:ext uri="{FF2B5EF4-FFF2-40B4-BE49-F238E27FC236}">
                <a16:creationId xmlns:a16="http://schemas.microsoft.com/office/drawing/2014/main" id="{0970355D-37C5-6F1A-64BF-E4B95748BBF5}"/>
              </a:ext>
            </a:extLst>
          </p:cNvPr>
          <p:cNvSpPr>
            <a:spLocks noGrp="1"/>
          </p:cNvSpPr>
          <p:nvPr>
            <p:ph type="body" sz="quarter" idx="32"/>
          </p:nvPr>
        </p:nvSpPr>
        <p:spPr>
          <a:xfrm>
            <a:off x="6913666" y="3639663"/>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Text Placeholder 39">
            <a:extLst>
              <a:ext uri="{FF2B5EF4-FFF2-40B4-BE49-F238E27FC236}">
                <a16:creationId xmlns:a16="http://schemas.microsoft.com/office/drawing/2014/main" id="{BEFE0484-B67E-9C46-955E-345C74277C5E}"/>
              </a:ext>
            </a:extLst>
          </p:cNvPr>
          <p:cNvSpPr>
            <a:spLocks noGrp="1"/>
          </p:cNvSpPr>
          <p:nvPr>
            <p:ph type="body" sz="quarter" idx="33"/>
          </p:nvPr>
        </p:nvSpPr>
        <p:spPr>
          <a:xfrm>
            <a:off x="6913666" y="4435367"/>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Freeform 17">
            <a:extLst>
              <a:ext uri="{FF2B5EF4-FFF2-40B4-BE49-F238E27FC236}">
                <a16:creationId xmlns:a16="http://schemas.microsoft.com/office/drawing/2014/main" id="{C2017B91-2EEB-9FBA-8E16-2096C92E2D0C}"/>
              </a:ext>
              <a:ext uri="{C183D7F6-B498-43B3-948B-1728B52AA6E4}">
                <adec:decorative xmlns:adec="http://schemas.microsoft.com/office/drawing/2017/decorative" val="1"/>
              </a:ext>
            </a:extLst>
          </p:cNvPr>
          <p:cNvSpPr/>
          <p:nvPr userDrawn="1"/>
        </p:nvSpPr>
        <p:spPr>
          <a:xfrm flipV="1">
            <a:off x="8623300" y="6526800"/>
            <a:ext cx="3568700"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6" name="Freeform 17">
            <a:extLst>
              <a:ext uri="{FF2B5EF4-FFF2-40B4-BE49-F238E27FC236}">
                <a16:creationId xmlns:a16="http://schemas.microsoft.com/office/drawing/2014/main" id="{4287DD1D-8A12-5CFA-F182-60F767DC3DCA}"/>
              </a:ext>
              <a:ext uri="{C183D7F6-B498-43B3-948B-1728B52AA6E4}">
                <adec:decorative xmlns:adec="http://schemas.microsoft.com/office/drawing/2017/decorative" val="1"/>
              </a:ext>
            </a:extLst>
          </p:cNvPr>
          <p:cNvSpPr/>
          <p:nvPr userDrawn="1"/>
        </p:nvSpPr>
        <p:spPr>
          <a:xfrm>
            <a:off x="1" y="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8" name="Freeform 17">
            <a:extLst>
              <a:ext uri="{FF2B5EF4-FFF2-40B4-BE49-F238E27FC236}">
                <a16:creationId xmlns:a16="http://schemas.microsoft.com/office/drawing/2014/main" id="{411429CA-5A33-DA3D-D3DB-C42D85B101E5}"/>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Isosceles Triangle 3">
            <a:extLst>
              <a:ext uri="{FF2B5EF4-FFF2-40B4-BE49-F238E27FC236}">
                <a16:creationId xmlns:a16="http://schemas.microsoft.com/office/drawing/2014/main" id="{2ABE2A89-7B53-F3AA-992C-F5FDFD47CDA2}"/>
              </a:ext>
              <a:ext uri="{C183D7F6-B498-43B3-948B-1728B52AA6E4}">
                <adec:decorative xmlns:adec="http://schemas.microsoft.com/office/drawing/2017/decorative" val="1"/>
              </a:ext>
            </a:extLst>
          </p:cNvPr>
          <p:cNvSpPr/>
          <p:nvPr userDrawn="1"/>
        </p:nvSpPr>
        <p:spPr>
          <a:xfrm rot="5400000" flipH="1">
            <a:off x="823702" y="3084150"/>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1" name="Isosceles Triangle 4">
            <a:extLst>
              <a:ext uri="{FF2B5EF4-FFF2-40B4-BE49-F238E27FC236}">
                <a16:creationId xmlns:a16="http://schemas.microsoft.com/office/drawing/2014/main" id="{DB265DE7-BDB8-455C-68D7-DD625535723F}"/>
              </a:ext>
              <a:ext uri="{C183D7F6-B498-43B3-948B-1728B52AA6E4}">
                <adec:decorative xmlns:adec="http://schemas.microsoft.com/office/drawing/2017/decorative" val="1"/>
              </a:ext>
            </a:extLst>
          </p:cNvPr>
          <p:cNvSpPr/>
          <p:nvPr userDrawn="1"/>
        </p:nvSpPr>
        <p:spPr>
          <a:xfrm rot="5400000" flipH="1">
            <a:off x="823702" y="3898663"/>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2" name="Isosceles Triangle 5">
            <a:extLst>
              <a:ext uri="{FF2B5EF4-FFF2-40B4-BE49-F238E27FC236}">
                <a16:creationId xmlns:a16="http://schemas.microsoft.com/office/drawing/2014/main" id="{CD5BD527-816C-E329-0634-ECEF4B25EFBF}"/>
              </a:ext>
              <a:ext uri="{C183D7F6-B498-43B3-948B-1728B52AA6E4}">
                <adec:decorative xmlns:adec="http://schemas.microsoft.com/office/drawing/2017/decorative" val="1"/>
              </a:ext>
            </a:extLst>
          </p:cNvPr>
          <p:cNvSpPr/>
          <p:nvPr userDrawn="1"/>
        </p:nvSpPr>
        <p:spPr>
          <a:xfrm rot="5400000" flipH="1">
            <a:off x="823702" y="4713176"/>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3" name="Isosceles Triangle 3">
            <a:extLst>
              <a:ext uri="{FF2B5EF4-FFF2-40B4-BE49-F238E27FC236}">
                <a16:creationId xmlns:a16="http://schemas.microsoft.com/office/drawing/2014/main" id="{3068113E-4A0A-6AB4-BD3C-E1CF8F28240F}"/>
              </a:ext>
              <a:ext uri="{C183D7F6-B498-43B3-948B-1728B52AA6E4}">
                <adec:decorative xmlns:adec="http://schemas.microsoft.com/office/drawing/2017/decorative" val="1"/>
              </a:ext>
            </a:extLst>
          </p:cNvPr>
          <p:cNvSpPr/>
          <p:nvPr userDrawn="1"/>
        </p:nvSpPr>
        <p:spPr>
          <a:xfrm rot="5400000" flipH="1">
            <a:off x="823702" y="5526970"/>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4" name="Isosceles Triangle 6">
            <a:extLst>
              <a:ext uri="{FF2B5EF4-FFF2-40B4-BE49-F238E27FC236}">
                <a16:creationId xmlns:a16="http://schemas.microsoft.com/office/drawing/2014/main" id="{1CD9FE95-F8A6-B6DC-2180-731FDE4996E8}"/>
              </a:ext>
              <a:ext uri="{C183D7F6-B498-43B3-948B-1728B52AA6E4}">
                <adec:decorative xmlns:adec="http://schemas.microsoft.com/office/drawing/2017/decorative" val="1"/>
              </a:ext>
            </a:extLst>
          </p:cNvPr>
          <p:cNvSpPr/>
          <p:nvPr userDrawn="1"/>
        </p:nvSpPr>
        <p:spPr>
          <a:xfrm rot="5400000" flipH="1">
            <a:off x="6456152" y="3084150"/>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endParaRPr lang="zh-CN" altLang="en-US"/>
          </a:p>
        </p:txBody>
      </p:sp>
      <p:sp>
        <p:nvSpPr>
          <p:cNvPr id="15" name="Isosceles Triangle 7">
            <a:extLst>
              <a:ext uri="{FF2B5EF4-FFF2-40B4-BE49-F238E27FC236}">
                <a16:creationId xmlns:a16="http://schemas.microsoft.com/office/drawing/2014/main" id="{F7B347C0-3F8F-587A-5A99-49B8508015EE}"/>
              </a:ext>
              <a:ext uri="{C183D7F6-B498-43B3-948B-1728B52AA6E4}">
                <adec:decorative xmlns:adec="http://schemas.microsoft.com/office/drawing/2017/decorative" val="1"/>
              </a:ext>
            </a:extLst>
          </p:cNvPr>
          <p:cNvSpPr/>
          <p:nvPr userDrawn="1"/>
        </p:nvSpPr>
        <p:spPr>
          <a:xfrm rot="5400000" flipH="1">
            <a:off x="6456152" y="3898663"/>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endParaRPr lang="zh-CN" altLang="en-US"/>
          </a:p>
        </p:txBody>
      </p:sp>
      <p:sp>
        <p:nvSpPr>
          <p:cNvPr id="16" name="Isosceles Triangle 8">
            <a:extLst>
              <a:ext uri="{FF2B5EF4-FFF2-40B4-BE49-F238E27FC236}">
                <a16:creationId xmlns:a16="http://schemas.microsoft.com/office/drawing/2014/main" id="{A37BF549-9163-2374-1589-671786ABE6F2}"/>
              </a:ext>
              <a:ext uri="{C183D7F6-B498-43B3-948B-1728B52AA6E4}">
                <adec:decorative xmlns:adec="http://schemas.microsoft.com/office/drawing/2017/decorative" val="1"/>
              </a:ext>
            </a:extLst>
          </p:cNvPr>
          <p:cNvSpPr/>
          <p:nvPr userDrawn="1"/>
        </p:nvSpPr>
        <p:spPr>
          <a:xfrm rot="5400000" flipH="1">
            <a:off x="6456152" y="4713176"/>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endParaRPr lang="zh-CN" altLang="en-US"/>
          </a:p>
        </p:txBody>
      </p:sp>
      <p:sp>
        <p:nvSpPr>
          <p:cNvPr id="3" name="Date Placeholder 2">
            <a:extLst>
              <a:ext uri="{FF2B5EF4-FFF2-40B4-BE49-F238E27FC236}">
                <a16:creationId xmlns:a16="http://schemas.microsoft.com/office/drawing/2014/main" id="{CEBF8C89-724F-1AA2-DD4D-120028E9FCF0}"/>
              </a:ext>
            </a:extLst>
          </p:cNvPr>
          <p:cNvSpPr>
            <a:spLocks noGrp="1"/>
          </p:cNvSpPr>
          <p:nvPr>
            <p:ph type="dt" sz="half" idx="34"/>
          </p:nvPr>
        </p:nvSpPr>
        <p:spPr/>
        <p:txBody>
          <a:bodyPr/>
          <a:lstStyle/>
          <a:p>
            <a:r>
              <a:rPr lang="en-US" altLang="zh-CN"/>
              <a:t>04/26/2025</a:t>
            </a:r>
          </a:p>
        </p:txBody>
      </p:sp>
      <p:sp>
        <p:nvSpPr>
          <p:cNvPr id="4" name="Footer Placeholder 3">
            <a:extLst>
              <a:ext uri="{FF2B5EF4-FFF2-40B4-BE49-F238E27FC236}">
                <a16:creationId xmlns:a16="http://schemas.microsoft.com/office/drawing/2014/main" id="{A9103CE0-A0DB-C346-564E-677B30F25925}"/>
              </a:ext>
            </a:extLst>
          </p:cNvPr>
          <p:cNvSpPr>
            <a:spLocks noGrp="1"/>
          </p:cNvSpPr>
          <p:nvPr>
            <p:ph type="ftr" sz="quarter" idx="3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68394BF1-FB89-1D4C-1F84-13E57A1418A0}"/>
              </a:ext>
            </a:extLst>
          </p:cNvPr>
          <p:cNvSpPr>
            <a:spLocks noGrp="1"/>
          </p:cNvSpPr>
          <p:nvPr>
            <p:ph type="sldNum" sz="half" idx="3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74154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44000" y="831919"/>
            <a:ext cx="10504000" cy="1554480"/>
          </a:xfrm>
        </p:spPr>
        <p:txBody>
          <a:bodyPr lIns="0" tIns="0" rIns="0" bIns="0" anchor="b">
            <a:noAutofit/>
          </a:bodyPr>
          <a:lstStyle>
            <a:lvl1pPr>
              <a:defRPr sz="3600" b="0" baseline="0"/>
            </a:lvl1pPr>
          </a:lstStyle>
          <a:p>
            <a:r>
              <a:rPr lang="en-US"/>
              <a:t>Click to edit Master title style</a:t>
            </a:r>
          </a:p>
        </p:txBody>
      </p:sp>
      <p:sp>
        <p:nvSpPr>
          <p:cNvPr id="17" name="Content Placeholder 16">
            <a:extLst>
              <a:ext uri="{FF2B5EF4-FFF2-40B4-BE49-F238E27FC236}">
                <a16:creationId xmlns:a16="http://schemas.microsoft.com/office/drawing/2014/main" id="{6F9358B1-1779-1D7A-CAE5-80DDD0129030}"/>
              </a:ext>
            </a:extLst>
          </p:cNvPr>
          <p:cNvSpPr>
            <a:spLocks noGrp="1"/>
          </p:cNvSpPr>
          <p:nvPr>
            <p:ph sz="quarter" idx="37"/>
          </p:nvPr>
        </p:nvSpPr>
        <p:spPr>
          <a:xfrm>
            <a:off x="844000" y="2576946"/>
            <a:ext cx="10504000" cy="3380509"/>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reeform 17">
            <a:extLst>
              <a:ext uri="{FF2B5EF4-FFF2-40B4-BE49-F238E27FC236}">
                <a16:creationId xmlns:a16="http://schemas.microsoft.com/office/drawing/2014/main" id="{C2017B91-2EEB-9FBA-8E16-2096C92E2D0C}"/>
              </a:ext>
              <a:ext uri="{C183D7F6-B498-43B3-948B-1728B52AA6E4}">
                <adec:decorative xmlns:adec="http://schemas.microsoft.com/office/drawing/2017/decorative" val="1"/>
              </a:ext>
            </a:extLst>
          </p:cNvPr>
          <p:cNvSpPr/>
          <p:nvPr userDrawn="1"/>
        </p:nvSpPr>
        <p:spPr>
          <a:xfrm flipV="1">
            <a:off x="8623300" y="6526800"/>
            <a:ext cx="3568700"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6" name="Freeform 17">
            <a:extLst>
              <a:ext uri="{FF2B5EF4-FFF2-40B4-BE49-F238E27FC236}">
                <a16:creationId xmlns:a16="http://schemas.microsoft.com/office/drawing/2014/main" id="{4287DD1D-8A12-5CFA-F182-60F767DC3DCA}"/>
              </a:ext>
              <a:ext uri="{C183D7F6-B498-43B3-948B-1728B52AA6E4}">
                <adec:decorative xmlns:adec="http://schemas.microsoft.com/office/drawing/2017/decorative" val="1"/>
              </a:ext>
            </a:extLst>
          </p:cNvPr>
          <p:cNvSpPr/>
          <p:nvPr userDrawn="1"/>
        </p:nvSpPr>
        <p:spPr>
          <a:xfrm>
            <a:off x="1" y="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8" name="Freeform 17">
            <a:extLst>
              <a:ext uri="{FF2B5EF4-FFF2-40B4-BE49-F238E27FC236}">
                <a16:creationId xmlns:a16="http://schemas.microsoft.com/office/drawing/2014/main" id="{411429CA-5A33-DA3D-D3DB-C42D85B101E5}"/>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Date Placeholder 2">
            <a:extLst>
              <a:ext uri="{FF2B5EF4-FFF2-40B4-BE49-F238E27FC236}">
                <a16:creationId xmlns:a16="http://schemas.microsoft.com/office/drawing/2014/main" id="{CEBF8C89-724F-1AA2-DD4D-120028E9FCF0}"/>
              </a:ext>
            </a:extLst>
          </p:cNvPr>
          <p:cNvSpPr>
            <a:spLocks noGrp="1"/>
          </p:cNvSpPr>
          <p:nvPr>
            <p:ph type="dt" sz="half" idx="34"/>
          </p:nvPr>
        </p:nvSpPr>
        <p:spPr/>
        <p:txBody>
          <a:bodyPr/>
          <a:lstStyle/>
          <a:p>
            <a:r>
              <a:rPr lang="en-US" altLang="zh-CN"/>
              <a:t>04/26/2025</a:t>
            </a:r>
          </a:p>
        </p:txBody>
      </p:sp>
      <p:sp>
        <p:nvSpPr>
          <p:cNvPr id="4" name="Footer Placeholder 3">
            <a:extLst>
              <a:ext uri="{FF2B5EF4-FFF2-40B4-BE49-F238E27FC236}">
                <a16:creationId xmlns:a16="http://schemas.microsoft.com/office/drawing/2014/main" id="{A9103CE0-A0DB-C346-564E-677B30F25925}"/>
              </a:ext>
            </a:extLst>
          </p:cNvPr>
          <p:cNvSpPr>
            <a:spLocks noGrp="1"/>
          </p:cNvSpPr>
          <p:nvPr>
            <p:ph type="ftr" sz="quarter" idx="3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68394BF1-FB89-1D4C-1F84-13E57A1418A0}"/>
              </a:ext>
            </a:extLst>
          </p:cNvPr>
          <p:cNvSpPr>
            <a:spLocks noGrp="1"/>
          </p:cNvSpPr>
          <p:nvPr>
            <p:ph type="sldNum" sz="half" idx="3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022861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927933"/>
            <a:ext cx="10504000" cy="1135871"/>
          </a:xfrm>
        </p:spPr>
        <p:txBody>
          <a:bodyPr lIns="0" tIns="0" rIns="0" bIns="0">
            <a:noAutofit/>
          </a:bodyPr>
          <a:lstStyle>
            <a:lvl1pPr algn="ctr">
              <a:defRPr sz="3600" b="0" baseline="0"/>
            </a:lvl1pPr>
          </a:lstStyle>
          <a:p>
            <a:r>
              <a:rPr lang="en-US"/>
              <a:t>Click to edit Master title style</a:t>
            </a:r>
          </a:p>
        </p:txBody>
      </p:sp>
      <p:sp>
        <p:nvSpPr>
          <p:cNvPr id="8" name="Content Placeholder 16">
            <a:extLst>
              <a:ext uri="{FF2B5EF4-FFF2-40B4-BE49-F238E27FC236}">
                <a16:creationId xmlns:a16="http://schemas.microsoft.com/office/drawing/2014/main" id="{D4F14BC3-176C-CDF0-C810-02FE93F4EAEA}"/>
              </a:ext>
            </a:extLst>
          </p:cNvPr>
          <p:cNvSpPr>
            <a:spLocks noGrp="1"/>
          </p:cNvSpPr>
          <p:nvPr>
            <p:ph sz="quarter" idx="37"/>
          </p:nvPr>
        </p:nvSpPr>
        <p:spPr>
          <a:xfrm>
            <a:off x="844000" y="3269675"/>
            <a:ext cx="10504000" cy="2225963"/>
          </a:xfrm>
        </p:spPr>
        <p:txBody>
          <a:bodyPr>
            <a:normAutofit/>
          </a:bodyPr>
          <a:lstStyle>
            <a:lvl1pPr marL="0" indent="0" algn="l">
              <a:buNone/>
              <a:defRPr sz="1400"/>
            </a:lvl1pPr>
            <a:lvl2pPr marL="457200" indent="0" algn="l">
              <a:buNone/>
              <a:defRPr sz="1200"/>
            </a:lvl2pPr>
            <a:lvl3pPr marL="914400" indent="0" algn="l">
              <a:buNone/>
              <a:defRPr sz="1100"/>
            </a:lvl3pPr>
            <a:lvl4pPr marL="1371600" indent="0" algn="l">
              <a:buNone/>
              <a:defRPr sz="1050"/>
            </a:lvl4pPr>
            <a:lvl5pPr marL="1828800" indent="0" algn="l">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6DEE9CD0-B455-1E74-A596-42C0F0DC9D68}"/>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997C5841-2433-4CFD-F83F-66F81267789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17">
            <a:extLst>
              <a:ext uri="{FF2B5EF4-FFF2-40B4-BE49-F238E27FC236}">
                <a16:creationId xmlns:a16="http://schemas.microsoft.com/office/drawing/2014/main" id="{D005AF67-A3F8-DF0E-32A3-C7E02927F066}"/>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73677A5F-52D4-84EF-29A7-B01CA17B30EC}"/>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4E9FFE13-EE87-DB0E-8151-61B9909D1367}"/>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2D4F95BB-898C-AAE1-9E7A-961BB037A01F}"/>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8311644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44" name="Picture Placeholder 43">
            <a:extLst>
              <a:ext uri="{FF2B5EF4-FFF2-40B4-BE49-F238E27FC236}">
                <a16:creationId xmlns:a16="http://schemas.microsoft.com/office/drawing/2014/main" id="{AE29EB26-1D80-20C5-521F-E816F9C96790}"/>
              </a:ext>
            </a:extLst>
          </p:cNvPr>
          <p:cNvSpPr>
            <a:spLocks noGrp="1"/>
          </p:cNvSpPr>
          <p:nvPr>
            <p:ph type="pic" sz="quarter" idx="39"/>
          </p:nvPr>
        </p:nvSpPr>
        <p:spPr>
          <a:xfrm>
            <a:off x="620968"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0E9DDE4F-FFF8-270B-2AF8-4EC025D6150B}"/>
              </a:ext>
            </a:extLst>
          </p:cNvPr>
          <p:cNvSpPr>
            <a:spLocks noGrp="1"/>
          </p:cNvSpPr>
          <p:nvPr>
            <p:ph type="body" sz="quarter" idx="27"/>
          </p:nvPr>
        </p:nvSpPr>
        <p:spPr>
          <a:xfrm>
            <a:off x="2290761"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B7605656-D055-D758-29DD-8EEAE0DBF858}"/>
              </a:ext>
            </a:extLst>
          </p:cNvPr>
          <p:cNvSpPr>
            <a:spLocks noGrp="1"/>
          </p:cNvSpPr>
          <p:nvPr>
            <p:ph type="body" sz="quarter" idx="32"/>
          </p:nvPr>
        </p:nvSpPr>
        <p:spPr>
          <a:xfrm>
            <a:off x="2290762"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Picture Placeholder 45">
            <a:extLst>
              <a:ext uri="{FF2B5EF4-FFF2-40B4-BE49-F238E27FC236}">
                <a16:creationId xmlns:a16="http://schemas.microsoft.com/office/drawing/2014/main" id="{16A975E9-F3A8-3D0E-CA59-63ACCEAEB30A}"/>
              </a:ext>
            </a:extLst>
          </p:cNvPr>
          <p:cNvSpPr>
            <a:spLocks noGrp="1"/>
          </p:cNvSpPr>
          <p:nvPr>
            <p:ph type="pic" sz="quarter" idx="41"/>
          </p:nvPr>
        </p:nvSpPr>
        <p:spPr>
          <a:xfrm>
            <a:off x="620968"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53901006-BB12-378A-0E11-21C57A45C822}"/>
              </a:ext>
            </a:extLst>
          </p:cNvPr>
          <p:cNvSpPr>
            <a:spLocks noGrp="1"/>
          </p:cNvSpPr>
          <p:nvPr>
            <p:ph type="body" sz="quarter" idx="33"/>
          </p:nvPr>
        </p:nvSpPr>
        <p:spPr>
          <a:xfrm>
            <a:off x="2290761"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59F329F9-BEC3-EA24-8A49-5C9160DC33D4}"/>
              </a:ext>
            </a:extLst>
          </p:cNvPr>
          <p:cNvSpPr>
            <a:spLocks noGrp="1"/>
          </p:cNvSpPr>
          <p:nvPr>
            <p:ph type="body" sz="quarter" idx="34"/>
          </p:nvPr>
        </p:nvSpPr>
        <p:spPr>
          <a:xfrm>
            <a:off x="2290762"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Picture Placeholder 44">
            <a:extLst>
              <a:ext uri="{FF2B5EF4-FFF2-40B4-BE49-F238E27FC236}">
                <a16:creationId xmlns:a16="http://schemas.microsoft.com/office/drawing/2014/main" id="{5B925B15-F568-36DC-22ED-211CB7AD63D7}"/>
              </a:ext>
            </a:extLst>
          </p:cNvPr>
          <p:cNvSpPr>
            <a:spLocks noGrp="1"/>
          </p:cNvSpPr>
          <p:nvPr>
            <p:ph type="pic" sz="quarter" idx="40"/>
          </p:nvPr>
        </p:nvSpPr>
        <p:spPr>
          <a:xfrm>
            <a:off x="6195673"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3" name="Text Placeholder 39">
            <a:extLst>
              <a:ext uri="{FF2B5EF4-FFF2-40B4-BE49-F238E27FC236}">
                <a16:creationId xmlns:a16="http://schemas.microsoft.com/office/drawing/2014/main" id="{E6FF9244-D21F-466A-AE16-1348C9E56C2D}"/>
              </a:ext>
            </a:extLst>
          </p:cNvPr>
          <p:cNvSpPr>
            <a:spLocks noGrp="1"/>
          </p:cNvSpPr>
          <p:nvPr>
            <p:ph type="body" sz="quarter" idx="35"/>
          </p:nvPr>
        </p:nvSpPr>
        <p:spPr>
          <a:xfrm>
            <a:off x="7872639"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51DFE450-9F68-CCC7-3C92-0EEC176481FA}"/>
              </a:ext>
            </a:extLst>
          </p:cNvPr>
          <p:cNvSpPr>
            <a:spLocks noGrp="1"/>
          </p:cNvSpPr>
          <p:nvPr>
            <p:ph type="body" sz="quarter" idx="36"/>
          </p:nvPr>
        </p:nvSpPr>
        <p:spPr>
          <a:xfrm>
            <a:off x="7872639"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7" name="Picture Placeholder 46">
            <a:extLst>
              <a:ext uri="{FF2B5EF4-FFF2-40B4-BE49-F238E27FC236}">
                <a16:creationId xmlns:a16="http://schemas.microsoft.com/office/drawing/2014/main" id="{DCBEA689-8F12-3902-D23F-87070631610F}"/>
              </a:ext>
            </a:extLst>
          </p:cNvPr>
          <p:cNvSpPr>
            <a:spLocks noGrp="1"/>
          </p:cNvSpPr>
          <p:nvPr>
            <p:ph type="pic" sz="quarter" idx="42"/>
          </p:nvPr>
        </p:nvSpPr>
        <p:spPr>
          <a:xfrm>
            <a:off x="6195673"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C730C6EB-298D-AB23-9E13-FD3F3E5BD194}"/>
              </a:ext>
            </a:extLst>
          </p:cNvPr>
          <p:cNvSpPr>
            <a:spLocks noGrp="1"/>
          </p:cNvSpPr>
          <p:nvPr>
            <p:ph type="body" sz="quarter" idx="37"/>
          </p:nvPr>
        </p:nvSpPr>
        <p:spPr>
          <a:xfrm>
            <a:off x="7872639"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F0B296A3-8D64-798F-327D-A86480FF9B11}"/>
              </a:ext>
            </a:extLst>
          </p:cNvPr>
          <p:cNvSpPr>
            <a:spLocks noGrp="1"/>
          </p:cNvSpPr>
          <p:nvPr>
            <p:ph type="body" sz="quarter" idx="38"/>
          </p:nvPr>
        </p:nvSpPr>
        <p:spPr>
          <a:xfrm>
            <a:off x="7872639"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Freeform 10">
            <a:extLst>
              <a:ext uri="{FF2B5EF4-FFF2-40B4-BE49-F238E27FC236}">
                <a16:creationId xmlns:a16="http://schemas.microsoft.com/office/drawing/2014/main" id="{8028A1A0-2083-B54D-21DA-8A3C0A17BD2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BE6104D1-FC74-C850-B56F-797E7DAD670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27E9208E-6287-EB50-1A42-5A2F6EAA68D5}"/>
              </a:ext>
            </a:extLst>
          </p:cNvPr>
          <p:cNvSpPr>
            <a:spLocks noGrp="1"/>
          </p:cNvSpPr>
          <p:nvPr>
            <p:ph type="dt" sz="half" idx="43"/>
          </p:nvPr>
        </p:nvSpPr>
        <p:spPr/>
        <p:txBody>
          <a:bodyPr/>
          <a:lstStyle/>
          <a:p>
            <a:r>
              <a:rPr lang="en-US" altLang="zh-CN"/>
              <a:t>04/26/2025</a:t>
            </a:r>
          </a:p>
        </p:txBody>
      </p:sp>
      <p:sp>
        <p:nvSpPr>
          <p:cNvPr id="8" name="Footer Placeholder 7">
            <a:extLst>
              <a:ext uri="{FF2B5EF4-FFF2-40B4-BE49-F238E27FC236}">
                <a16:creationId xmlns:a16="http://schemas.microsoft.com/office/drawing/2014/main" id="{4964913F-C760-8FE0-0D76-379AC2F0C8D4}"/>
              </a:ext>
            </a:extLst>
          </p:cNvPr>
          <p:cNvSpPr>
            <a:spLocks noGrp="1"/>
          </p:cNvSpPr>
          <p:nvPr>
            <p:ph type="ftr" sz="quarter" idx="44"/>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7418C8A2-ADD2-4C06-7ADC-C57099693486}"/>
              </a:ext>
            </a:extLst>
          </p:cNvPr>
          <p:cNvSpPr>
            <a:spLocks noGrp="1"/>
          </p:cNvSpPr>
          <p:nvPr>
            <p:ph type="sldNum" sz="half" idx="45"/>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741281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4-item Lists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3" name="Text Placeholder 39">
            <a:extLst>
              <a:ext uri="{FF2B5EF4-FFF2-40B4-BE49-F238E27FC236}">
                <a16:creationId xmlns:a16="http://schemas.microsoft.com/office/drawing/2014/main" id="{C0705400-8797-96C0-007D-F6D3A9A85C5D}"/>
              </a:ext>
            </a:extLst>
          </p:cNvPr>
          <p:cNvSpPr>
            <a:spLocks noGrp="1"/>
          </p:cNvSpPr>
          <p:nvPr>
            <p:ph type="body" sz="quarter" idx="39"/>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9531C913-70DD-3215-0F30-4EC72ADAFA18}"/>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09D48B16-D0CB-3DE5-2524-73B26CFE58FC}"/>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5" name="Text Placeholder 39">
            <a:extLst>
              <a:ext uri="{FF2B5EF4-FFF2-40B4-BE49-F238E27FC236}">
                <a16:creationId xmlns:a16="http://schemas.microsoft.com/office/drawing/2014/main" id="{FAE2A8CB-2F17-4170-22CC-EDE7625EBC46}"/>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1" name="Text Placeholder 39">
            <a:extLst>
              <a:ext uri="{FF2B5EF4-FFF2-40B4-BE49-F238E27FC236}">
                <a16:creationId xmlns:a16="http://schemas.microsoft.com/office/drawing/2014/main" id="{6AC7076C-4899-3FD5-5BAF-D4FBDDBA1E57}"/>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6E536C42-E1E8-7DD0-3D83-A2212A0E75EC}"/>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3" name="Text Placeholder 39">
            <a:extLst>
              <a:ext uri="{FF2B5EF4-FFF2-40B4-BE49-F238E27FC236}">
                <a16:creationId xmlns:a16="http://schemas.microsoft.com/office/drawing/2014/main" id="{27CF429B-C32F-6A7F-DEB3-3C9A12CD2B11}"/>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56480702-AFBE-139B-E02B-E50B5F6B75CD}"/>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Freeform 10">
            <a:extLst>
              <a:ext uri="{FF2B5EF4-FFF2-40B4-BE49-F238E27FC236}">
                <a16:creationId xmlns:a16="http://schemas.microsoft.com/office/drawing/2014/main" id="{D4888504-5BF2-3499-7E28-49F0F0ECE7E1}"/>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283C4DB0-1484-674B-C4BF-ED0DEABCD890}"/>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64C1AF10-A183-01BB-6115-A12D3DDA7CB0}"/>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B55107F5-0C95-C95E-3DE4-4F082C58CB0A}"/>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89E57D62-91BE-1391-42C8-DCAE0350D2ED}"/>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672492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9" name="Text Placeholder 39">
            <a:extLst>
              <a:ext uri="{FF2B5EF4-FFF2-40B4-BE49-F238E27FC236}">
                <a16:creationId xmlns:a16="http://schemas.microsoft.com/office/drawing/2014/main" id="{319B232D-8F6E-1282-F2BE-AC9C8976C9DF}"/>
              </a:ext>
            </a:extLst>
          </p:cNvPr>
          <p:cNvSpPr>
            <a:spLocks noGrp="1"/>
          </p:cNvSpPr>
          <p:nvPr>
            <p:ph type="body" sz="quarter" idx="27"/>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7DB1CE43-E037-6401-247E-159B332FDA71}"/>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A3416213-919E-24DE-C365-90D9085D51A9}"/>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139F76CB-5B02-9D2E-B7BB-62399D7F80CE}"/>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BFC9DB09-A4A3-9B58-9355-880BA59E439B}"/>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Text Placeholder 39">
            <a:extLst>
              <a:ext uri="{FF2B5EF4-FFF2-40B4-BE49-F238E27FC236}">
                <a16:creationId xmlns:a16="http://schemas.microsoft.com/office/drawing/2014/main" id="{DBC76A77-0ECD-CA22-8A1B-0ECF91250229}"/>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Text Placeholder 39">
            <a:extLst>
              <a:ext uri="{FF2B5EF4-FFF2-40B4-BE49-F238E27FC236}">
                <a16:creationId xmlns:a16="http://schemas.microsoft.com/office/drawing/2014/main" id="{F71E9DB5-D843-6B3D-3BAD-E7651125220D}"/>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Text Placeholder 39">
            <a:extLst>
              <a:ext uri="{FF2B5EF4-FFF2-40B4-BE49-F238E27FC236}">
                <a16:creationId xmlns:a16="http://schemas.microsoft.com/office/drawing/2014/main" id="{5C248BAC-71B5-BF85-E009-33F354AFB7D7}"/>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 name="Freeform 10">
            <a:extLst>
              <a:ext uri="{FF2B5EF4-FFF2-40B4-BE49-F238E27FC236}">
                <a16:creationId xmlns:a16="http://schemas.microsoft.com/office/drawing/2014/main" id="{22796B0F-CCA7-8447-3212-CDB33348DB93}"/>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8CB90B01-ED01-B0C9-CDE6-0C720EA5CE66}"/>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3B7B6323-AA62-9AB3-4E58-A7F096374EFE}"/>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F3EC33A8-AAF2-4445-4A95-1EC9F0A7C26C}"/>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60A5821-03CF-FAB3-E0F8-31E7C6A711DC}"/>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571953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35" name="Text Placeholder 39">
            <a:extLst>
              <a:ext uri="{FF2B5EF4-FFF2-40B4-BE49-F238E27FC236}">
                <a16:creationId xmlns:a16="http://schemas.microsoft.com/office/drawing/2014/main" id="{4D8384FB-9607-5904-4E6F-CCB737C494AA}"/>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9" name="Text Placeholder 39">
            <a:extLst>
              <a:ext uri="{FF2B5EF4-FFF2-40B4-BE49-F238E27FC236}">
                <a16:creationId xmlns:a16="http://schemas.microsoft.com/office/drawing/2014/main" id="{2A7E139E-B9AB-0392-39EE-28A09E8444C2}"/>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B0BDC9B8-24A7-44AD-8495-182E8B1655B0}"/>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DC206A83-4739-D487-A6BA-35D4426E6E0D}"/>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66359170-FD79-CAFA-9916-E21A3A92BD5B}"/>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0" name="Text Placeholder 39">
            <a:extLst>
              <a:ext uri="{FF2B5EF4-FFF2-40B4-BE49-F238E27FC236}">
                <a16:creationId xmlns:a16="http://schemas.microsoft.com/office/drawing/2014/main" id="{5C1430FC-B6F3-9BC9-30B5-FAFD54616A17}"/>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8" name="Text Placeholder 39">
            <a:extLst>
              <a:ext uri="{FF2B5EF4-FFF2-40B4-BE49-F238E27FC236}">
                <a16:creationId xmlns:a16="http://schemas.microsoft.com/office/drawing/2014/main" id="{4F44D502-6308-A795-D6C1-3DB60669026D}"/>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D1910BB6-7EA9-DDE1-58D5-0201986AB1F5}"/>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Picture Placeholder 33">
            <a:extLst>
              <a:ext uri="{FF2B5EF4-FFF2-40B4-BE49-F238E27FC236}">
                <a16:creationId xmlns:a16="http://schemas.microsoft.com/office/drawing/2014/main" id="{C4B8DBED-31AE-D37E-5455-E86F35901D57}"/>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12" name="Freeform 10">
            <a:extLst>
              <a:ext uri="{FF2B5EF4-FFF2-40B4-BE49-F238E27FC236}">
                <a16:creationId xmlns:a16="http://schemas.microsoft.com/office/drawing/2014/main" id="{D8EE05DE-F7F2-F99C-AAED-46EA83619DDA}"/>
              </a:ext>
              <a:ext uri="{C183D7F6-B498-43B3-948B-1728B52AA6E4}">
                <adec:decorative xmlns:adec="http://schemas.microsoft.com/office/drawing/2017/decorative" val="1"/>
              </a:ext>
            </a:extLst>
          </p:cNvPr>
          <p:cNvSpPr/>
          <p:nvPr userDrawn="1"/>
        </p:nvSpPr>
        <p:spPr>
          <a:xfrm>
            <a:off x="0" y="6173664"/>
            <a:ext cx="844000" cy="684336"/>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Shape 6">
            <a:extLst>
              <a:ext uri="{FF2B5EF4-FFF2-40B4-BE49-F238E27FC236}">
                <a16:creationId xmlns:a16="http://schemas.microsoft.com/office/drawing/2014/main" id="{233F2A5A-610C-B2F7-6100-A84ADD610D51}"/>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1" name="Freeform 17">
            <a:extLst>
              <a:ext uri="{FF2B5EF4-FFF2-40B4-BE49-F238E27FC236}">
                <a16:creationId xmlns:a16="http://schemas.microsoft.com/office/drawing/2014/main" id="{E5334CDE-7D24-0D75-BE29-F8A0AD5ABCEB}"/>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6" name="Date Placeholder 5">
            <a:extLst>
              <a:ext uri="{FF2B5EF4-FFF2-40B4-BE49-F238E27FC236}">
                <a16:creationId xmlns:a16="http://schemas.microsoft.com/office/drawing/2014/main" id="{283E748E-2A62-5A6A-8869-6121839191C1}"/>
              </a:ext>
            </a:extLst>
          </p:cNvPr>
          <p:cNvSpPr>
            <a:spLocks noGrp="1"/>
          </p:cNvSpPr>
          <p:nvPr>
            <p:ph type="dt" sz="half" idx="36"/>
          </p:nvPr>
        </p:nvSpPr>
        <p:spPr/>
        <p:txBody>
          <a:bodyPr/>
          <a:lstStyle/>
          <a:p>
            <a:r>
              <a:rPr lang="en-US" altLang="zh-CN"/>
              <a:t>04/26/2025</a:t>
            </a:r>
          </a:p>
        </p:txBody>
      </p:sp>
      <p:sp>
        <p:nvSpPr>
          <p:cNvPr id="8" name="Footer Placeholder 7">
            <a:extLst>
              <a:ext uri="{FF2B5EF4-FFF2-40B4-BE49-F238E27FC236}">
                <a16:creationId xmlns:a16="http://schemas.microsoft.com/office/drawing/2014/main" id="{E10CBC7B-4E6B-1FC2-2AE1-99E5AB5F3009}"/>
              </a:ext>
            </a:extLst>
          </p:cNvPr>
          <p:cNvSpPr>
            <a:spLocks noGrp="1"/>
          </p:cNvSpPr>
          <p:nvPr>
            <p:ph type="ftr" sz="quarter" idx="37"/>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394B536-ABE4-6709-EBB8-2B1714895A77}"/>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102972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3-item Lists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23" name="Picture Placeholder 22">
            <a:extLst>
              <a:ext uri="{FF2B5EF4-FFF2-40B4-BE49-F238E27FC236}">
                <a16:creationId xmlns:a16="http://schemas.microsoft.com/office/drawing/2014/main" id="{7C46EA94-6AFD-72DE-4BC0-9B723FFBD8A2}"/>
              </a:ext>
            </a:extLst>
          </p:cNvPr>
          <p:cNvSpPr>
            <a:spLocks noGrp="1"/>
          </p:cNvSpPr>
          <p:nvPr>
            <p:ph type="pic" sz="quarter" idx="39"/>
          </p:nvPr>
        </p:nvSpPr>
        <p:spPr>
          <a:xfrm>
            <a:off x="132233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7" name="Text Placeholder 39">
            <a:extLst>
              <a:ext uri="{FF2B5EF4-FFF2-40B4-BE49-F238E27FC236}">
                <a16:creationId xmlns:a16="http://schemas.microsoft.com/office/drawing/2014/main" id="{A243729E-794B-F3FC-2EE5-6E811EB57583}"/>
              </a:ext>
            </a:extLst>
          </p:cNvPr>
          <p:cNvSpPr>
            <a:spLocks noGrp="1"/>
          </p:cNvSpPr>
          <p:nvPr>
            <p:ph type="body" sz="quarter" idx="27"/>
          </p:nvPr>
        </p:nvSpPr>
        <p:spPr>
          <a:xfrm>
            <a:off x="84931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8" name="Text Placeholder 39">
            <a:extLst>
              <a:ext uri="{FF2B5EF4-FFF2-40B4-BE49-F238E27FC236}">
                <a16:creationId xmlns:a16="http://schemas.microsoft.com/office/drawing/2014/main" id="{E79D7EF1-E60A-43E0-B921-D0AC0A0F2A6C}"/>
              </a:ext>
            </a:extLst>
          </p:cNvPr>
          <p:cNvSpPr>
            <a:spLocks noGrp="1"/>
          </p:cNvSpPr>
          <p:nvPr>
            <p:ph type="body" sz="quarter" idx="32"/>
          </p:nvPr>
        </p:nvSpPr>
        <p:spPr>
          <a:xfrm>
            <a:off x="844000"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Picture Placeholder 23">
            <a:extLst>
              <a:ext uri="{FF2B5EF4-FFF2-40B4-BE49-F238E27FC236}">
                <a16:creationId xmlns:a16="http://schemas.microsoft.com/office/drawing/2014/main" id="{83CF7262-358F-3843-FE94-E35896348E1E}"/>
              </a:ext>
            </a:extLst>
          </p:cNvPr>
          <p:cNvSpPr>
            <a:spLocks noGrp="1"/>
          </p:cNvSpPr>
          <p:nvPr>
            <p:ph type="pic" sz="quarter" idx="40"/>
          </p:nvPr>
        </p:nvSpPr>
        <p:spPr>
          <a:xfrm>
            <a:off x="4017396"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6A6BDC5C-C94C-D669-C0A1-8046D94C9CEB}"/>
              </a:ext>
            </a:extLst>
          </p:cNvPr>
          <p:cNvSpPr>
            <a:spLocks noGrp="1"/>
          </p:cNvSpPr>
          <p:nvPr>
            <p:ph type="body" sz="quarter" idx="43"/>
          </p:nvPr>
        </p:nvSpPr>
        <p:spPr>
          <a:xfrm>
            <a:off x="3544373"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EFBB2384-D5C2-76A5-54F8-D4975868185E}"/>
              </a:ext>
            </a:extLst>
          </p:cNvPr>
          <p:cNvSpPr>
            <a:spLocks noGrp="1"/>
          </p:cNvSpPr>
          <p:nvPr>
            <p:ph type="body" sz="quarter" idx="44"/>
          </p:nvPr>
        </p:nvSpPr>
        <p:spPr>
          <a:xfrm>
            <a:off x="3544373"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Picture Placeholder 24">
            <a:extLst>
              <a:ext uri="{FF2B5EF4-FFF2-40B4-BE49-F238E27FC236}">
                <a16:creationId xmlns:a16="http://schemas.microsoft.com/office/drawing/2014/main" id="{74F0AB46-B8F3-5FE8-7859-342D82B051DF}"/>
              </a:ext>
            </a:extLst>
          </p:cNvPr>
          <p:cNvSpPr>
            <a:spLocks noGrp="1"/>
          </p:cNvSpPr>
          <p:nvPr>
            <p:ph type="pic" sz="quarter" idx="41"/>
          </p:nvPr>
        </p:nvSpPr>
        <p:spPr>
          <a:xfrm>
            <a:off x="6723080"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3FA7B3C5-2D24-52CE-FBFE-C6EAACA41E07}"/>
              </a:ext>
            </a:extLst>
          </p:cNvPr>
          <p:cNvSpPr>
            <a:spLocks noGrp="1"/>
          </p:cNvSpPr>
          <p:nvPr>
            <p:ph type="body" sz="quarter" idx="45"/>
          </p:nvPr>
        </p:nvSpPr>
        <p:spPr>
          <a:xfrm>
            <a:off x="6250057"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F8BBF672-0284-927B-49F1-92414840843B}"/>
              </a:ext>
            </a:extLst>
          </p:cNvPr>
          <p:cNvSpPr>
            <a:spLocks noGrp="1"/>
          </p:cNvSpPr>
          <p:nvPr>
            <p:ph type="body" sz="quarter" idx="46"/>
          </p:nvPr>
        </p:nvSpPr>
        <p:spPr>
          <a:xfrm>
            <a:off x="6250057"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Picture Placeholder 25">
            <a:extLst>
              <a:ext uri="{FF2B5EF4-FFF2-40B4-BE49-F238E27FC236}">
                <a16:creationId xmlns:a16="http://schemas.microsoft.com/office/drawing/2014/main" id="{5E473B2D-D5FC-0231-ACED-3B5D76DC20EF}"/>
              </a:ext>
            </a:extLst>
          </p:cNvPr>
          <p:cNvSpPr>
            <a:spLocks noGrp="1"/>
          </p:cNvSpPr>
          <p:nvPr>
            <p:ph type="pic" sz="quarter" idx="42"/>
          </p:nvPr>
        </p:nvSpPr>
        <p:spPr>
          <a:xfrm>
            <a:off x="942876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F177614F-87ED-3516-10DB-3039AA6BC776}"/>
              </a:ext>
            </a:extLst>
          </p:cNvPr>
          <p:cNvSpPr>
            <a:spLocks noGrp="1"/>
          </p:cNvSpPr>
          <p:nvPr>
            <p:ph type="body" sz="quarter" idx="48"/>
          </p:nvPr>
        </p:nvSpPr>
        <p:spPr>
          <a:xfrm>
            <a:off x="895574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356691A8-4174-1932-EDAA-397B596ED22C}"/>
              </a:ext>
            </a:extLst>
          </p:cNvPr>
          <p:cNvSpPr>
            <a:spLocks noGrp="1"/>
          </p:cNvSpPr>
          <p:nvPr>
            <p:ph type="body" sz="quarter" idx="47"/>
          </p:nvPr>
        </p:nvSpPr>
        <p:spPr>
          <a:xfrm>
            <a:off x="8955741"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 name="Freeform 10">
            <a:extLst>
              <a:ext uri="{FF2B5EF4-FFF2-40B4-BE49-F238E27FC236}">
                <a16:creationId xmlns:a16="http://schemas.microsoft.com/office/drawing/2014/main" id="{CAC714B0-0DDB-95CC-7C6E-830ED5777ADD}"/>
              </a:ext>
              <a:ext uri="{C183D7F6-B498-43B3-948B-1728B52AA6E4}">
                <adec:decorative xmlns:adec="http://schemas.microsoft.com/office/drawing/2017/decorative" val="1"/>
              </a:ext>
            </a:extLst>
          </p:cNvPr>
          <p:cNvSpPr/>
          <p:nvPr userDrawn="1"/>
        </p:nvSpPr>
        <p:spPr>
          <a:xfrm>
            <a:off x="11292000" y="595800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6D6EDCD4-6F29-8A2D-6FBA-DEC8CC671E15}"/>
              </a:ext>
              <a:ext uri="{C183D7F6-B498-43B3-948B-1728B52AA6E4}">
                <adec:decorative xmlns:adec="http://schemas.microsoft.com/office/drawing/2017/decorative" val="1"/>
              </a:ext>
            </a:extLst>
          </p:cNvPr>
          <p:cNvSpPr/>
          <p:nvPr userDrawn="1"/>
        </p:nvSpPr>
        <p:spPr>
          <a:xfrm>
            <a:off x="0" y="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0C36B4D5-453F-A6E6-2385-5EAAF52C7FCC}"/>
              </a:ext>
            </a:extLst>
          </p:cNvPr>
          <p:cNvSpPr>
            <a:spLocks noGrp="1"/>
          </p:cNvSpPr>
          <p:nvPr>
            <p:ph type="dt" sz="half" idx="49"/>
          </p:nvPr>
        </p:nvSpPr>
        <p:spPr/>
        <p:txBody>
          <a:bodyPr/>
          <a:lstStyle/>
          <a:p>
            <a:r>
              <a:rPr lang="en-US" altLang="zh-CN"/>
              <a:t>04/26/2025</a:t>
            </a:r>
          </a:p>
        </p:txBody>
      </p:sp>
      <p:sp>
        <p:nvSpPr>
          <p:cNvPr id="9" name="Footer Placeholder 8">
            <a:extLst>
              <a:ext uri="{FF2B5EF4-FFF2-40B4-BE49-F238E27FC236}">
                <a16:creationId xmlns:a16="http://schemas.microsoft.com/office/drawing/2014/main" id="{6AF55EF6-623E-84A9-8176-644E1FF87D13}"/>
              </a:ext>
            </a:extLst>
          </p:cNvPr>
          <p:cNvSpPr>
            <a:spLocks noGrp="1"/>
          </p:cNvSpPr>
          <p:nvPr>
            <p:ph type="ftr" sz="quarter" idx="5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123EF00-8E89-3E0C-8654-5AFF3E936BA8}"/>
              </a:ext>
            </a:extLst>
          </p:cNvPr>
          <p:cNvSpPr>
            <a:spLocks noGrp="1"/>
          </p:cNvSpPr>
          <p:nvPr>
            <p:ph type="sldNum" sz="half" idx="5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3722049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3-item Lists, Photo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8" name="Text Placeholder 39">
            <a:extLst>
              <a:ext uri="{FF2B5EF4-FFF2-40B4-BE49-F238E27FC236}">
                <a16:creationId xmlns:a16="http://schemas.microsoft.com/office/drawing/2014/main" id="{F414D2FC-8DED-1ACF-508C-2A0A9787B323}"/>
              </a:ext>
            </a:extLst>
          </p:cNvPr>
          <p:cNvSpPr>
            <a:spLocks noGrp="1"/>
          </p:cNvSpPr>
          <p:nvPr>
            <p:ph type="body" sz="quarter" idx="27"/>
          </p:nvPr>
        </p:nvSpPr>
        <p:spPr>
          <a:xfrm>
            <a:off x="1405952" y="2154648"/>
            <a:ext cx="3838002" cy="59498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DFE930CB-82E2-EBCE-A8BD-BDC03B8F12A1}"/>
              </a:ext>
            </a:extLst>
          </p:cNvPr>
          <p:cNvSpPr>
            <a:spLocks noGrp="1"/>
          </p:cNvSpPr>
          <p:nvPr>
            <p:ph type="body" sz="quarter" idx="32"/>
          </p:nvPr>
        </p:nvSpPr>
        <p:spPr>
          <a:xfrm>
            <a:off x="1405954" y="2874105"/>
            <a:ext cx="3838000" cy="131300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45AEDC33-87C5-CE28-FB7A-01BDD70379F2}"/>
              </a:ext>
            </a:extLst>
          </p:cNvPr>
          <p:cNvSpPr>
            <a:spLocks noGrp="1"/>
          </p:cNvSpPr>
          <p:nvPr>
            <p:ph type="body" sz="quarter" idx="35"/>
          </p:nvPr>
        </p:nvSpPr>
        <p:spPr>
          <a:xfrm>
            <a:off x="1405954" y="4326807"/>
            <a:ext cx="3838002" cy="59498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8F56F372-7735-E287-9377-D1E529646F59}"/>
              </a:ext>
            </a:extLst>
          </p:cNvPr>
          <p:cNvSpPr>
            <a:spLocks noGrp="1"/>
          </p:cNvSpPr>
          <p:nvPr>
            <p:ph type="body" sz="quarter" idx="36"/>
          </p:nvPr>
        </p:nvSpPr>
        <p:spPr>
          <a:xfrm>
            <a:off x="1405954" y="5046264"/>
            <a:ext cx="3838000" cy="131300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ABFA4713-481D-49E5-E182-F16C38EAC778}"/>
              </a:ext>
            </a:extLst>
          </p:cNvPr>
          <p:cNvSpPr>
            <a:spLocks noGrp="1"/>
          </p:cNvSpPr>
          <p:nvPr>
            <p:ph type="body" sz="quarter" idx="33"/>
          </p:nvPr>
        </p:nvSpPr>
        <p:spPr>
          <a:xfrm>
            <a:off x="6855395" y="2154648"/>
            <a:ext cx="3838002" cy="59498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99D20002-2810-EE61-409A-623B78526836}"/>
              </a:ext>
            </a:extLst>
          </p:cNvPr>
          <p:cNvSpPr>
            <a:spLocks noGrp="1"/>
          </p:cNvSpPr>
          <p:nvPr>
            <p:ph type="body" sz="quarter" idx="34"/>
          </p:nvPr>
        </p:nvSpPr>
        <p:spPr>
          <a:xfrm>
            <a:off x="6855395" y="2874105"/>
            <a:ext cx="3838000" cy="131300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7" name="Picture Placeholder 26">
            <a:extLst>
              <a:ext uri="{FF2B5EF4-FFF2-40B4-BE49-F238E27FC236}">
                <a16:creationId xmlns:a16="http://schemas.microsoft.com/office/drawing/2014/main" id="{9DD21710-02F7-733A-65EB-77E95DB1EAB6}"/>
              </a:ext>
            </a:extLst>
          </p:cNvPr>
          <p:cNvSpPr>
            <a:spLocks noGrp="1"/>
          </p:cNvSpPr>
          <p:nvPr>
            <p:ph type="pic" sz="quarter" idx="37"/>
          </p:nvPr>
        </p:nvSpPr>
        <p:spPr>
          <a:xfrm>
            <a:off x="6855393" y="4443647"/>
            <a:ext cx="3930649" cy="1778549"/>
          </a:xfrm>
          <a:custGeom>
            <a:avLst/>
            <a:gdLst>
              <a:gd name="connsiteX0" fmla="*/ 0 w 3930649"/>
              <a:gd name="connsiteY0" fmla="*/ 0 h 1778549"/>
              <a:gd name="connsiteX1" fmla="*/ 3930649 w 3930649"/>
              <a:gd name="connsiteY1" fmla="*/ 0 h 1778549"/>
              <a:gd name="connsiteX2" fmla="*/ 3930649 w 3930649"/>
              <a:gd name="connsiteY2" fmla="*/ 1778549 h 1778549"/>
              <a:gd name="connsiteX3" fmla="*/ 0 w 3930649"/>
              <a:gd name="connsiteY3" fmla="*/ 1778549 h 1778549"/>
            </a:gdLst>
            <a:ahLst/>
            <a:cxnLst>
              <a:cxn ang="0">
                <a:pos x="connsiteX0" y="connsiteY0"/>
              </a:cxn>
              <a:cxn ang="0">
                <a:pos x="connsiteX1" y="connsiteY1"/>
              </a:cxn>
              <a:cxn ang="0">
                <a:pos x="connsiteX2" y="connsiteY2"/>
              </a:cxn>
              <a:cxn ang="0">
                <a:pos x="connsiteX3" y="connsiteY3"/>
              </a:cxn>
            </a:cxnLst>
            <a:rect l="l" t="t" r="r" b="b"/>
            <a:pathLst>
              <a:path w="3930649" h="1778549">
                <a:moveTo>
                  <a:pt x="0" y="0"/>
                </a:moveTo>
                <a:lnTo>
                  <a:pt x="3930649" y="0"/>
                </a:lnTo>
                <a:lnTo>
                  <a:pt x="3930649" y="1778549"/>
                </a:lnTo>
                <a:lnTo>
                  <a:pt x="0" y="1778549"/>
                </a:lnTo>
                <a:close/>
              </a:path>
            </a:pathLst>
          </a:custGeom>
        </p:spPr>
        <p:txBody>
          <a:bodyPr wrap="square">
            <a:noAutofit/>
          </a:bodyPr>
          <a:lstStyle/>
          <a:p>
            <a:endParaRPr lang="en-US"/>
          </a:p>
        </p:txBody>
      </p:sp>
      <p:sp>
        <p:nvSpPr>
          <p:cNvPr id="3" name="Freeform 10">
            <a:extLst>
              <a:ext uri="{FF2B5EF4-FFF2-40B4-BE49-F238E27FC236}">
                <a16:creationId xmlns:a16="http://schemas.microsoft.com/office/drawing/2014/main" id="{6D6EDCD4-6F29-8A2D-6FBA-DEC8CC671E15}"/>
              </a:ext>
              <a:ext uri="{C183D7F6-B498-43B3-948B-1728B52AA6E4}">
                <adec:decorative xmlns:adec="http://schemas.microsoft.com/office/drawing/2017/decorative" val="1"/>
              </a:ext>
            </a:extLst>
          </p:cNvPr>
          <p:cNvSpPr/>
          <p:nvPr userDrawn="1"/>
        </p:nvSpPr>
        <p:spPr>
          <a:xfrm>
            <a:off x="0" y="595800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CAC714B0-0DDB-95CC-7C6E-830ED5777ADD}"/>
              </a:ext>
              <a:ext uri="{C183D7F6-B498-43B3-948B-1728B52AA6E4}">
                <adec:decorative xmlns:adec="http://schemas.microsoft.com/office/drawing/2017/decorative" val="1"/>
              </a:ext>
            </a:extLst>
          </p:cNvPr>
          <p:cNvSpPr/>
          <p:nvPr userDrawn="1"/>
        </p:nvSpPr>
        <p:spPr>
          <a:xfrm>
            <a:off x="11292000" y="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BF49EAC9-AC82-F9DD-E2C4-B40F4877BEE8}"/>
              </a:ext>
            </a:extLst>
          </p:cNvPr>
          <p:cNvSpPr>
            <a:spLocks noGrp="1"/>
          </p:cNvSpPr>
          <p:nvPr>
            <p:ph type="dt" sz="half" idx="38"/>
          </p:nvPr>
        </p:nvSpPr>
        <p:spPr/>
        <p:txBody>
          <a:bodyPr/>
          <a:lstStyle/>
          <a:p>
            <a:r>
              <a:rPr lang="en-US" altLang="zh-CN"/>
              <a:t>04/26/2025</a:t>
            </a:r>
          </a:p>
        </p:txBody>
      </p:sp>
      <p:sp>
        <p:nvSpPr>
          <p:cNvPr id="9" name="Footer Placeholder 8">
            <a:extLst>
              <a:ext uri="{FF2B5EF4-FFF2-40B4-BE49-F238E27FC236}">
                <a16:creationId xmlns:a16="http://schemas.microsoft.com/office/drawing/2014/main" id="{73E71126-375B-BBFF-8783-D41C61864E2B}"/>
              </a:ext>
            </a:extLst>
          </p:cNvPr>
          <p:cNvSpPr>
            <a:spLocks noGrp="1"/>
          </p:cNvSpPr>
          <p:nvPr>
            <p:ph type="ftr" sz="quarter" idx="39"/>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31CDE54-93FD-1D9C-35AF-6DE8ED74719A}"/>
              </a:ext>
            </a:extLst>
          </p:cNvPr>
          <p:cNvSpPr>
            <a:spLocks noGrp="1"/>
          </p:cNvSpPr>
          <p:nvPr>
            <p:ph type="sldNum" sz="half" idx="4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5311180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4-item Lists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6" name="Text Placeholder 39">
            <a:extLst>
              <a:ext uri="{FF2B5EF4-FFF2-40B4-BE49-F238E27FC236}">
                <a16:creationId xmlns:a16="http://schemas.microsoft.com/office/drawing/2014/main" id="{0CDB7728-FEF6-A8C0-F28F-5A2A5044E626}"/>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39">
            <a:extLst>
              <a:ext uri="{FF2B5EF4-FFF2-40B4-BE49-F238E27FC236}">
                <a16:creationId xmlns:a16="http://schemas.microsoft.com/office/drawing/2014/main" id="{49EE54AB-450B-722E-CF2E-43CD14D88051}"/>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E63A3898-F5B7-2B81-0A78-86E32E879712}"/>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BD7576FA-6EF0-5AA4-B90A-63BF2165D966}"/>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323A180-A98F-AC1A-DCC2-E759F8459258}"/>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2E36B47F-54DF-FD45-C142-8BDBF1EA313E}"/>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A0B55E9E-7E9A-93B7-43B9-7B34C2532CB3}"/>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8E7E6D19-929F-FDF7-959E-32298D8173AA}"/>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Picture Placeholder 19">
            <a:extLst>
              <a:ext uri="{FF2B5EF4-FFF2-40B4-BE49-F238E27FC236}">
                <a16:creationId xmlns:a16="http://schemas.microsoft.com/office/drawing/2014/main" id="{CFBF3E1B-B374-E67A-B307-E7808463B102}"/>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7" name="Freeform 17">
            <a:extLst>
              <a:ext uri="{FF2B5EF4-FFF2-40B4-BE49-F238E27FC236}">
                <a16:creationId xmlns:a16="http://schemas.microsoft.com/office/drawing/2014/main" id="{6DDC3130-A3C3-7AE6-BC41-5676558A9297}"/>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Shape 10">
            <a:extLst>
              <a:ext uri="{FF2B5EF4-FFF2-40B4-BE49-F238E27FC236}">
                <a16:creationId xmlns:a16="http://schemas.microsoft.com/office/drawing/2014/main" id="{B09B643E-CE5D-1852-BB2C-C13807CF7F52}"/>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2" name="Freeform 17">
            <a:extLst>
              <a:ext uri="{FF2B5EF4-FFF2-40B4-BE49-F238E27FC236}">
                <a16:creationId xmlns:a16="http://schemas.microsoft.com/office/drawing/2014/main" id="{6C9DB915-08DF-0AC5-9A2A-F401116E05C8}"/>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Date Placeholder 8">
            <a:extLst>
              <a:ext uri="{FF2B5EF4-FFF2-40B4-BE49-F238E27FC236}">
                <a16:creationId xmlns:a16="http://schemas.microsoft.com/office/drawing/2014/main" id="{79D6E9F3-F603-7F3B-A0F8-9EECCC65B573}"/>
              </a:ext>
            </a:extLst>
          </p:cNvPr>
          <p:cNvSpPr>
            <a:spLocks noGrp="1"/>
          </p:cNvSpPr>
          <p:nvPr>
            <p:ph type="dt" sz="half" idx="36"/>
          </p:nvPr>
        </p:nvSpPr>
        <p:spPr/>
        <p:txBody>
          <a:bodyPr/>
          <a:lstStyle/>
          <a:p>
            <a:r>
              <a:rPr lang="en-US" altLang="zh-CN"/>
              <a:t>04/26/2025</a:t>
            </a:r>
          </a:p>
        </p:txBody>
      </p:sp>
      <p:sp>
        <p:nvSpPr>
          <p:cNvPr id="10" name="Footer Placeholder 9">
            <a:extLst>
              <a:ext uri="{FF2B5EF4-FFF2-40B4-BE49-F238E27FC236}">
                <a16:creationId xmlns:a16="http://schemas.microsoft.com/office/drawing/2014/main" id="{53F5DB2C-485D-D8D2-8C1F-E4EA8040EE7C}"/>
              </a:ext>
            </a:extLst>
          </p:cNvPr>
          <p:cNvSpPr>
            <a:spLocks noGrp="1"/>
          </p:cNvSpPr>
          <p:nvPr>
            <p:ph type="ftr" sz="quarter" idx="37"/>
          </p:nvPr>
        </p:nvSpPr>
        <p:spPr/>
        <p:txBody>
          <a:bodyPr/>
          <a:lstStyle/>
          <a:p>
            <a:r>
              <a:rPr lang="en-US" altLang="zh-CN"/>
              <a:t>Sample Footer Text</a:t>
            </a:r>
          </a:p>
        </p:txBody>
      </p:sp>
      <p:sp>
        <p:nvSpPr>
          <p:cNvPr id="21" name="Slide Number Placeholder 20">
            <a:extLst>
              <a:ext uri="{FF2B5EF4-FFF2-40B4-BE49-F238E27FC236}">
                <a16:creationId xmlns:a16="http://schemas.microsoft.com/office/drawing/2014/main" id="{55A11E9E-D44F-E555-A2BB-14D6FE777822}"/>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794317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4-item Lists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1" name="Picture Placeholder 10">
            <a:extLst>
              <a:ext uri="{FF2B5EF4-FFF2-40B4-BE49-F238E27FC236}">
                <a16:creationId xmlns:a16="http://schemas.microsoft.com/office/drawing/2014/main" id="{E4376F32-4FB3-093D-D835-4F9E3EF02953}"/>
              </a:ext>
            </a:extLst>
          </p:cNvPr>
          <p:cNvSpPr>
            <a:spLocks noGrp="1"/>
          </p:cNvSpPr>
          <p:nvPr>
            <p:ph type="pic" sz="quarter" idx="39"/>
          </p:nvPr>
        </p:nvSpPr>
        <p:spPr>
          <a:xfrm>
            <a:off x="132233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15" name="Text Placeholder 39">
            <a:extLst>
              <a:ext uri="{FF2B5EF4-FFF2-40B4-BE49-F238E27FC236}">
                <a16:creationId xmlns:a16="http://schemas.microsoft.com/office/drawing/2014/main" id="{05A2EEB6-D088-5DC9-20BF-BFB26FA5A5AD}"/>
              </a:ext>
            </a:extLst>
          </p:cNvPr>
          <p:cNvSpPr>
            <a:spLocks noGrp="1"/>
          </p:cNvSpPr>
          <p:nvPr>
            <p:ph type="body" sz="quarter" idx="27"/>
          </p:nvPr>
        </p:nvSpPr>
        <p:spPr>
          <a:xfrm>
            <a:off x="84931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4EE7C5F-791A-45FB-8A87-0764EC0F7EA6}"/>
              </a:ext>
            </a:extLst>
          </p:cNvPr>
          <p:cNvSpPr>
            <a:spLocks noGrp="1"/>
          </p:cNvSpPr>
          <p:nvPr>
            <p:ph type="body" sz="quarter" idx="32"/>
          </p:nvPr>
        </p:nvSpPr>
        <p:spPr>
          <a:xfrm>
            <a:off x="844000"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2" name="Picture Placeholder 11">
            <a:extLst>
              <a:ext uri="{FF2B5EF4-FFF2-40B4-BE49-F238E27FC236}">
                <a16:creationId xmlns:a16="http://schemas.microsoft.com/office/drawing/2014/main" id="{20F278EE-C4BD-3786-017F-D093EE2465E3}"/>
              </a:ext>
            </a:extLst>
          </p:cNvPr>
          <p:cNvSpPr>
            <a:spLocks noGrp="1"/>
          </p:cNvSpPr>
          <p:nvPr>
            <p:ph type="pic" sz="quarter" idx="40"/>
          </p:nvPr>
        </p:nvSpPr>
        <p:spPr>
          <a:xfrm>
            <a:off x="4017396"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17" name="Text Placeholder 39">
            <a:extLst>
              <a:ext uri="{FF2B5EF4-FFF2-40B4-BE49-F238E27FC236}">
                <a16:creationId xmlns:a16="http://schemas.microsoft.com/office/drawing/2014/main" id="{E907BA94-FBBF-0166-CAA4-81B432510CA3}"/>
              </a:ext>
            </a:extLst>
          </p:cNvPr>
          <p:cNvSpPr>
            <a:spLocks noGrp="1"/>
          </p:cNvSpPr>
          <p:nvPr>
            <p:ph type="body" sz="quarter" idx="43"/>
          </p:nvPr>
        </p:nvSpPr>
        <p:spPr>
          <a:xfrm>
            <a:off x="3544373"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41B9B884-D83C-E348-9F47-95210A1C58EF}"/>
              </a:ext>
            </a:extLst>
          </p:cNvPr>
          <p:cNvSpPr>
            <a:spLocks noGrp="1"/>
          </p:cNvSpPr>
          <p:nvPr>
            <p:ph type="body" sz="quarter" idx="44"/>
          </p:nvPr>
        </p:nvSpPr>
        <p:spPr>
          <a:xfrm>
            <a:off x="3544373"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Picture Placeholder 12">
            <a:extLst>
              <a:ext uri="{FF2B5EF4-FFF2-40B4-BE49-F238E27FC236}">
                <a16:creationId xmlns:a16="http://schemas.microsoft.com/office/drawing/2014/main" id="{766D4AC7-BBFA-F617-DD11-9E649A104652}"/>
              </a:ext>
            </a:extLst>
          </p:cNvPr>
          <p:cNvSpPr>
            <a:spLocks noGrp="1"/>
          </p:cNvSpPr>
          <p:nvPr>
            <p:ph type="pic" sz="quarter" idx="41"/>
          </p:nvPr>
        </p:nvSpPr>
        <p:spPr>
          <a:xfrm>
            <a:off x="6723080"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19" name="Text Placeholder 39">
            <a:extLst>
              <a:ext uri="{FF2B5EF4-FFF2-40B4-BE49-F238E27FC236}">
                <a16:creationId xmlns:a16="http://schemas.microsoft.com/office/drawing/2014/main" id="{AD702C90-A059-E7DB-144B-1C0F8614AF9B}"/>
              </a:ext>
            </a:extLst>
          </p:cNvPr>
          <p:cNvSpPr>
            <a:spLocks noGrp="1"/>
          </p:cNvSpPr>
          <p:nvPr>
            <p:ph type="body" sz="quarter" idx="45"/>
          </p:nvPr>
        </p:nvSpPr>
        <p:spPr>
          <a:xfrm>
            <a:off x="6250057"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ED5D17F8-5B75-5980-3CDC-4B800A1D1142}"/>
              </a:ext>
            </a:extLst>
          </p:cNvPr>
          <p:cNvSpPr>
            <a:spLocks noGrp="1"/>
          </p:cNvSpPr>
          <p:nvPr>
            <p:ph type="body" sz="quarter" idx="46"/>
          </p:nvPr>
        </p:nvSpPr>
        <p:spPr>
          <a:xfrm>
            <a:off x="6250057"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Picture Placeholder 13">
            <a:extLst>
              <a:ext uri="{FF2B5EF4-FFF2-40B4-BE49-F238E27FC236}">
                <a16:creationId xmlns:a16="http://schemas.microsoft.com/office/drawing/2014/main" id="{E5520C32-89CC-39E4-5415-855B48F4B675}"/>
              </a:ext>
            </a:extLst>
          </p:cNvPr>
          <p:cNvSpPr>
            <a:spLocks noGrp="1"/>
          </p:cNvSpPr>
          <p:nvPr>
            <p:ph type="pic" sz="quarter" idx="42"/>
          </p:nvPr>
        </p:nvSpPr>
        <p:spPr>
          <a:xfrm>
            <a:off x="942876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2" name="Text Placeholder 39">
            <a:extLst>
              <a:ext uri="{FF2B5EF4-FFF2-40B4-BE49-F238E27FC236}">
                <a16:creationId xmlns:a16="http://schemas.microsoft.com/office/drawing/2014/main" id="{64E5BA67-245A-910F-EAEA-9B164985426F}"/>
              </a:ext>
            </a:extLst>
          </p:cNvPr>
          <p:cNvSpPr>
            <a:spLocks noGrp="1"/>
          </p:cNvSpPr>
          <p:nvPr>
            <p:ph type="body" sz="quarter" idx="48"/>
          </p:nvPr>
        </p:nvSpPr>
        <p:spPr>
          <a:xfrm>
            <a:off x="895574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51F6A6FF-8374-DF50-94EF-3C86220F1035}"/>
              </a:ext>
            </a:extLst>
          </p:cNvPr>
          <p:cNvSpPr>
            <a:spLocks noGrp="1"/>
          </p:cNvSpPr>
          <p:nvPr>
            <p:ph type="body" sz="quarter" idx="47"/>
          </p:nvPr>
        </p:nvSpPr>
        <p:spPr>
          <a:xfrm>
            <a:off x="8955741"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5" name="Freeform 10">
            <a:extLst>
              <a:ext uri="{FF2B5EF4-FFF2-40B4-BE49-F238E27FC236}">
                <a16:creationId xmlns:a16="http://schemas.microsoft.com/office/drawing/2014/main" id="{677315A8-46EF-5456-554B-CFD019DDB16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9265D351-7CFF-ACCB-1499-5251773F349C}"/>
              </a:ext>
            </a:extLst>
          </p:cNvPr>
          <p:cNvSpPr>
            <a:spLocks noGrp="1"/>
          </p:cNvSpPr>
          <p:nvPr>
            <p:ph type="dt" sz="half" idx="49"/>
          </p:nvPr>
        </p:nvSpPr>
        <p:spPr/>
        <p:txBody>
          <a:bodyPr/>
          <a:lstStyle/>
          <a:p>
            <a:r>
              <a:rPr lang="en-US" altLang="zh-CN"/>
              <a:t>04/26/2025</a:t>
            </a:r>
          </a:p>
        </p:txBody>
      </p:sp>
      <p:sp>
        <p:nvSpPr>
          <p:cNvPr id="9" name="Footer Placeholder 8">
            <a:extLst>
              <a:ext uri="{FF2B5EF4-FFF2-40B4-BE49-F238E27FC236}">
                <a16:creationId xmlns:a16="http://schemas.microsoft.com/office/drawing/2014/main" id="{BC49C9E8-1A47-560D-4929-E524B64445A3}"/>
              </a:ext>
            </a:extLst>
          </p:cNvPr>
          <p:cNvSpPr>
            <a:spLocks noGrp="1"/>
          </p:cNvSpPr>
          <p:nvPr>
            <p:ph type="ftr" sz="quarter" idx="5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3243AEA6-B1A4-1C35-904B-AE7DA7C24494}"/>
              </a:ext>
            </a:extLst>
          </p:cNvPr>
          <p:cNvSpPr>
            <a:spLocks noGrp="1"/>
          </p:cNvSpPr>
          <p:nvPr>
            <p:ph type="sldNum" sz="half" idx="51"/>
          </p:nvPr>
        </p:nvSpPr>
        <p:spPr/>
        <p:txBody>
          <a:bodyPr/>
          <a:lstStyle/>
          <a:p>
            <a:fld id="{64D095EA-18D5-4754-B677-EAAE710458D2}" type="slidenum">
              <a:rPr lang="en-US" altLang="zh-CN" smtClean="0"/>
              <a:pPr/>
              <a:t>‹#›</a:t>
            </a:fld>
            <a:endParaRPr lang="en-US" altLang="zh-CN"/>
          </a:p>
        </p:txBody>
      </p:sp>
      <p:sp>
        <p:nvSpPr>
          <p:cNvPr id="6" name="Freeform 10">
            <a:extLst>
              <a:ext uri="{FF2B5EF4-FFF2-40B4-BE49-F238E27FC236}">
                <a16:creationId xmlns:a16="http://schemas.microsoft.com/office/drawing/2014/main" id="{38F4515C-99B9-2D48-1FDB-724091897AE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Tree>
    <p:extLst>
      <p:ext uri="{BB962C8B-B14F-4D97-AF65-F5344CB8AC3E}">
        <p14:creationId xmlns:p14="http://schemas.microsoft.com/office/powerpoint/2010/main" val="12319719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4-item Lists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22" name="Rectangle 21">
            <a:extLst>
              <a:ext uri="{FF2B5EF4-FFF2-40B4-BE49-F238E27FC236}">
                <a16:creationId xmlns:a16="http://schemas.microsoft.com/office/drawing/2014/main" id="{D04B793B-FE1B-6285-CB8E-8986809C3F45}"/>
              </a:ext>
              <a:ext uri="{C183D7F6-B498-43B3-948B-1728B52AA6E4}">
                <adec:decorative xmlns:adec="http://schemas.microsoft.com/office/drawing/2017/decorative" val="1"/>
              </a:ext>
            </a:extLst>
          </p:cNvPr>
          <p:cNvSpPr/>
          <p:nvPr userDrawn="1"/>
        </p:nvSpPr>
        <p:spPr>
          <a:xfrm rot="2700000">
            <a:off x="1595440"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3" name="Text Placeholder 22">
            <a:extLst>
              <a:ext uri="{FF2B5EF4-FFF2-40B4-BE49-F238E27FC236}">
                <a16:creationId xmlns:a16="http://schemas.microsoft.com/office/drawing/2014/main" id="{AE8A8674-6A2C-78A3-885D-55C088B06985}"/>
              </a:ext>
            </a:extLst>
          </p:cNvPr>
          <p:cNvSpPr>
            <a:spLocks noGrp="1"/>
          </p:cNvSpPr>
          <p:nvPr>
            <p:ph type="body" sz="quarter" idx="53" hasCustomPrompt="1"/>
          </p:nvPr>
        </p:nvSpPr>
        <p:spPr>
          <a:xfrm>
            <a:off x="1775855" y="2555875"/>
            <a:ext cx="538162" cy="471988"/>
          </a:xfrm>
        </p:spPr>
        <p:txBody>
          <a:bodyPr lIns="0" tIns="0" rIns="0" bIns="0" anchor="ctr">
            <a:noAutofit/>
          </a:bodyPr>
          <a:lstStyle>
            <a:lvl1pPr marL="0" indent="0" algn="ctr">
              <a:lnSpc>
                <a:spcPct val="100000"/>
              </a:lnSpc>
              <a:spcBef>
                <a:spcPts val="0"/>
              </a:spcBef>
              <a:buNone/>
              <a:defRPr sz="2000" b="1" baseline="0"/>
            </a:lvl1pPr>
          </a:lstStyle>
          <a:p>
            <a:pPr lvl="0"/>
            <a:r>
              <a:rPr lang="en-US"/>
              <a:t>01</a:t>
            </a:r>
          </a:p>
        </p:txBody>
      </p:sp>
      <p:sp>
        <p:nvSpPr>
          <p:cNvPr id="11" name="Text Placeholder 39">
            <a:extLst>
              <a:ext uri="{FF2B5EF4-FFF2-40B4-BE49-F238E27FC236}">
                <a16:creationId xmlns:a16="http://schemas.microsoft.com/office/drawing/2014/main" id="{E43A858A-91C9-3821-CE0E-B8560BABAAD0}"/>
              </a:ext>
            </a:extLst>
          </p:cNvPr>
          <p:cNvSpPr>
            <a:spLocks noGrp="1"/>
          </p:cNvSpPr>
          <p:nvPr>
            <p:ph type="body" sz="quarter" idx="27"/>
          </p:nvPr>
        </p:nvSpPr>
        <p:spPr>
          <a:xfrm>
            <a:off x="84931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2" name="Text Placeholder 39">
            <a:extLst>
              <a:ext uri="{FF2B5EF4-FFF2-40B4-BE49-F238E27FC236}">
                <a16:creationId xmlns:a16="http://schemas.microsoft.com/office/drawing/2014/main" id="{9CAF2C49-1346-8F16-115B-B7FF24FBBC29}"/>
              </a:ext>
            </a:extLst>
          </p:cNvPr>
          <p:cNvSpPr>
            <a:spLocks noGrp="1"/>
          </p:cNvSpPr>
          <p:nvPr>
            <p:ph type="body" sz="quarter" idx="32"/>
          </p:nvPr>
        </p:nvSpPr>
        <p:spPr>
          <a:xfrm>
            <a:off x="844000"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Rectangle 20">
            <a:extLst>
              <a:ext uri="{FF2B5EF4-FFF2-40B4-BE49-F238E27FC236}">
                <a16:creationId xmlns:a16="http://schemas.microsoft.com/office/drawing/2014/main" id="{7E9EF5B5-8530-E4D6-CF9A-48AD966AEC43}"/>
              </a:ext>
              <a:ext uri="{C183D7F6-B498-43B3-948B-1728B52AA6E4}">
                <adec:decorative xmlns:adec="http://schemas.microsoft.com/office/drawing/2017/decorative" val="1"/>
              </a:ext>
            </a:extLst>
          </p:cNvPr>
          <p:cNvSpPr/>
          <p:nvPr userDrawn="1"/>
        </p:nvSpPr>
        <p:spPr>
          <a:xfrm rot="2700000">
            <a:off x="4290502"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 Placeholder 22">
            <a:extLst>
              <a:ext uri="{FF2B5EF4-FFF2-40B4-BE49-F238E27FC236}">
                <a16:creationId xmlns:a16="http://schemas.microsoft.com/office/drawing/2014/main" id="{9E3CF133-5941-82E8-E04A-DA0824EBD0E3}"/>
              </a:ext>
            </a:extLst>
          </p:cNvPr>
          <p:cNvSpPr>
            <a:spLocks noGrp="1"/>
          </p:cNvSpPr>
          <p:nvPr>
            <p:ph type="body" sz="quarter" idx="54" hasCustomPrompt="1"/>
          </p:nvPr>
        </p:nvSpPr>
        <p:spPr>
          <a:xfrm>
            <a:off x="4471925" y="2555875"/>
            <a:ext cx="538162" cy="471988"/>
          </a:xfrm>
        </p:spPr>
        <p:txBody>
          <a:bodyPr lIns="0" tIns="0" rIns="0" bIns="0" anchor="ctr">
            <a:noAutofit/>
          </a:bodyPr>
          <a:lstStyle>
            <a:lvl1pPr marL="0" indent="0" algn="ctr">
              <a:lnSpc>
                <a:spcPct val="100000"/>
              </a:lnSpc>
              <a:spcBef>
                <a:spcPts val="0"/>
              </a:spcBef>
              <a:buNone/>
              <a:defRPr sz="2000" b="1"/>
            </a:lvl1pPr>
          </a:lstStyle>
          <a:p>
            <a:pPr lvl="0"/>
            <a:r>
              <a:rPr lang="en-US"/>
              <a:t>02</a:t>
            </a:r>
          </a:p>
        </p:txBody>
      </p:sp>
      <p:sp>
        <p:nvSpPr>
          <p:cNvPr id="13" name="Text Placeholder 39">
            <a:extLst>
              <a:ext uri="{FF2B5EF4-FFF2-40B4-BE49-F238E27FC236}">
                <a16:creationId xmlns:a16="http://schemas.microsoft.com/office/drawing/2014/main" id="{45B3CBFA-E3D3-AC2E-B510-A3E509B0C78B}"/>
              </a:ext>
            </a:extLst>
          </p:cNvPr>
          <p:cNvSpPr>
            <a:spLocks noGrp="1"/>
          </p:cNvSpPr>
          <p:nvPr>
            <p:ph type="body" sz="quarter" idx="43"/>
          </p:nvPr>
        </p:nvSpPr>
        <p:spPr>
          <a:xfrm>
            <a:off x="3544373"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C4A03FA8-A059-D38F-9876-666DD0ECB57C}"/>
              </a:ext>
            </a:extLst>
          </p:cNvPr>
          <p:cNvSpPr>
            <a:spLocks noGrp="1"/>
          </p:cNvSpPr>
          <p:nvPr>
            <p:ph type="body" sz="quarter" idx="44"/>
          </p:nvPr>
        </p:nvSpPr>
        <p:spPr>
          <a:xfrm>
            <a:off x="3544373"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Rectangle 18">
            <a:extLst>
              <a:ext uri="{FF2B5EF4-FFF2-40B4-BE49-F238E27FC236}">
                <a16:creationId xmlns:a16="http://schemas.microsoft.com/office/drawing/2014/main" id="{A9CA5883-1BC2-4117-EA02-EC8AD2250CF4}"/>
              </a:ext>
              <a:ext uri="{C183D7F6-B498-43B3-948B-1728B52AA6E4}">
                <adec:decorative xmlns:adec="http://schemas.microsoft.com/office/drawing/2017/decorative" val="1"/>
              </a:ext>
            </a:extLst>
          </p:cNvPr>
          <p:cNvSpPr/>
          <p:nvPr userDrawn="1"/>
        </p:nvSpPr>
        <p:spPr>
          <a:xfrm rot="2700000">
            <a:off x="6996186"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 Placeholder 22">
            <a:extLst>
              <a:ext uri="{FF2B5EF4-FFF2-40B4-BE49-F238E27FC236}">
                <a16:creationId xmlns:a16="http://schemas.microsoft.com/office/drawing/2014/main" id="{E026FB72-13D2-A672-8054-B2DD723FDAFC}"/>
              </a:ext>
            </a:extLst>
          </p:cNvPr>
          <p:cNvSpPr>
            <a:spLocks noGrp="1"/>
          </p:cNvSpPr>
          <p:nvPr>
            <p:ph type="body" sz="quarter" idx="55" hasCustomPrompt="1"/>
          </p:nvPr>
        </p:nvSpPr>
        <p:spPr>
          <a:xfrm>
            <a:off x="7177609" y="2555875"/>
            <a:ext cx="538162" cy="471988"/>
          </a:xfrm>
        </p:spPr>
        <p:txBody>
          <a:bodyPr lIns="0" tIns="0" rIns="0" bIns="0" anchor="ctr">
            <a:noAutofit/>
          </a:bodyPr>
          <a:lstStyle>
            <a:lvl1pPr marL="0" indent="0" algn="ctr">
              <a:lnSpc>
                <a:spcPct val="100000"/>
              </a:lnSpc>
              <a:spcBef>
                <a:spcPts val="0"/>
              </a:spcBef>
              <a:buNone/>
              <a:defRPr sz="2000" b="1"/>
            </a:lvl1pPr>
          </a:lstStyle>
          <a:p>
            <a:pPr lvl="0"/>
            <a:r>
              <a:rPr lang="en-US"/>
              <a:t>03</a:t>
            </a:r>
          </a:p>
        </p:txBody>
      </p:sp>
      <p:sp>
        <p:nvSpPr>
          <p:cNvPr id="15" name="Text Placeholder 39">
            <a:extLst>
              <a:ext uri="{FF2B5EF4-FFF2-40B4-BE49-F238E27FC236}">
                <a16:creationId xmlns:a16="http://schemas.microsoft.com/office/drawing/2014/main" id="{7E338EE7-1C29-9EB1-7D4B-BE14FF1EF552}"/>
              </a:ext>
            </a:extLst>
          </p:cNvPr>
          <p:cNvSpPr>
            <a:spLocks noGrp="1"/>
          </p:cNvSpPr>
          <p:nvPr>
            <p:ph type="body" sz="quarter" idx="45"/>
          </p:nvPr>
        </p:nvSpPr>
        <p:spPr>
          <a:xfrm>
            <a:off x="6250057"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1A88B820-9E83-5831-8899-B32462660AF2}"/>
              </a:ext>
            </a:extLst>
          </p:cNvPr>
          <p:cNvSpPr>
            <a:spLocks noGrp="1"/>
          </p:cNvSpPr>
          <p:nvPr>
            <p:ph type="body" sz="quarter" idx="46"/>
          </p:nvPr>
        </p:nvSpPr>
        <p:spPr>
          <a:xfrm>
            <a:off x="6250057"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Rectangle 19">
            <a:extLst>
              <a:ext uri="{FF2B5EF4-FFF2-40B4-BE49-F238E27FC236}">
                <a16:creationId xmlns:a16="http://schemas.microsoft.com/office/drawing/2014/main" id="{C0D94238-F4ED-1581-5C30-F99B2DD3BE6E}"/>
              </a:ext>
              <a:ext uri="{C183D7F6-B498-43B3-948B-1728B52AA6E4}">
                <adec:decorative xmlns:adec="http://schemas.microsoft.com/office/drawing/2017/decorative" val="1"/>
              </a:ext>
            </a:extLst>
          </p:cNvPr>
          <p:cNvSpPr/>
          <p:nvPr userDrawn="1"/>
        </p:nvSpPr>
        <p:spPr>
          <a:xfrm rot="2700000">
            <a:off x="9701870"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22">
            <a:extLst>
              <a:ext uri="{FF2B5EF4-FFF2-40B4-BE49-F238E27FC236}">
                <a16:creationId xmlns:a16="http://schemas.microsoft.com/office/drawing/2014/main" id="{A8172AFA-E7F1-B55A-76C1-51D31BBCF2DA}"/>
              </a:ext>
            </a:extLst>
          </p:cNvPr>
          <p:cNvSpPr>
            <a:spLocks noGrp="1"/>
          </p:cNvSpPr>
          <p:nvPr>
            <p:ph type="body" sz="quarter" idx="56" hasCustomPrompt="1"/>
          </p:nvPr>
        </p:nvSpPr>
        <p:spPr>
          <a:xfrm>
            <a:off x="9883293" y="2555875"/>
            <a:ext cx="538162" cy="471988"/>
          </a:xfrm>
        </p:spPr>
        <p:txBody>
          <a:bodyPr lIns="0" tIns="0" rIns="0" bIns="0" anchor="ctr">
            <a:noAutofit/>
          </a:bodyPr>
          <a:lstStyle>
            <a:lvl1pPr marL="0" indent="0" algn="ctr">
              <a:lnSpc>
                <a:spcPct val="100000"/>
              </a:lnSpc>
              <a:spcBef>
                <a:spcPts val="0"/>
              </a:spcBef>
              <a:buNone/>
              <a:defRPr sz="2000" b="1"/>
            </a:lvl1pPr>
          </a:lstStyle>
          <a:p>
            <a:pPr lvl="0"/>
            <a:r>
              <a:rPr lang="en-US"/>
              <a:t>04</a:t>
            </a:r>
          </a:p>
        </p:txBody>
      </p:sp>
      <p:sp>
        <p:nvSpPr>
          <p:cNvPr id="18" name="Text Placeholder 39">
            <a:extLst>
              <a:ext uri="{FF2B5EF4-FFF2-40B4-BE49-F238E27FC236}">
                <a16:creationId xmlns:a16="http://schemas.microsoft.com/office/drawing/2014/main" id="{742CB665-6EEC-FF01-F8B6-BFDD82A1C9B1}"/>
              </a:ext>
            </a:extLst>
          </p:cNvPr>
          <p:cNvSpPr>
            <a:spLocks noGrp="1"/>
          </p:cNvSpPr>
          <p:nvPr>
            <p:ph type="body" sz="quarter" idx="48"/>
          </p:nvPr>
        </p:nvSpPr>
        <p:spPr>
          <a:xfrm>
            <a:off x="895574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A0C05F80-E7A7-974F-11AE-37CA12917E41}"/>
              </a:ext>
            </a:extLst>
          </p:cNvPr>
          <p:cNvSpPr>
            <a:spLocks noGrp="1"/>
          </p:cNvSpPr>
          <p:nvPr>
            <p:ph type="body" sz="quarter" idx="47"/>
          </p:nvPr>
        </p:nvSpPr>
        <p:spPr>
          <a:xfrm>
            <a:off x="8955741"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 name="Freeform 10">
            <a:extLst>
              <a:ext uri="{FF2B5EF4-FFF2-40B4-BE49-F238E27FC236}">
                <a16:creationId xmlns:a16="http://schemas.microsoft.com/office/drawing/2014/main" id="{A92033DA-CD7B-15DF-86F6-0E2B9CC1BDDB}"/>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42BBB4F4-DBE8-A871-F021-41C278F66673}"/>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CF3B934A-5E56-386C-D8A1-F89B47535235}"/>
              </a:ext>
            </a:extLst>
          </p:cNvPr>
          <p:cNvSpPr>
            <a:spLocks noGrp="1"/>
          </p:cNvSpPr>
          <p:nvPr>
            <p:ph type="dt" sz="half" idx="57"/>
          </p:nvPr>
        </p:nvSpPr>
        <p:spPr/>
        <p:txBody>
          <a:bodyPr/>
          <a:lstStyle/>
          <a:p>
            <a:r>
              <a:rPr lang="en-US" altLang="zh-CN"/>
              <a:t>04/26/2025</a:t>
            </a:r>
          </a:p>
        </p:txBody>
      </p:sp>
      <p:sp>
        <p:nvSpPr>
          <p:cNvPr id="9" name="Footer Placeholder 8">
            <a:extLst>
              <a:ext uri="{FF2B5EF4-FFF2-40B4-BE49-F238E27FC236}">
                <a16:creationId xmlns:a16="http://schemas.microsoft.com/office/drawing/2014/main" id="{A01DED24-163D-B65F-BE20-40E3E89BA187}"/>
              </a:ext>
            </a:extLst>
          </p:cNvPr>
          <p:cNvSpPr>
            <a:spLocks noGrp="1"/>
          </p:cNvSpPr>
          <p:nvPr>
            <p:ph type="ftr" sz="quarter" idx="58"/>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94EC2C11-1B85-1A51-4D3C-613DDEF59E4C}"/>
              </a:ext>
            </a:extLst>
          </p:cNvPr>
          <p:cNvSpPr>
            <a:spLocks noGrp="1"/>
          </p:cNvSpPr>
          <p:nvPr>
            <p:ph type="sldNum" sz="half" idx="59"/>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981638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1" y="831919"/>
            <a:ext cx="10504000" cy="528186"/>
          </a:xfrm>
        </p:spPr>
        <p:txBody>
          <a:bodyPr lIns="0" tIns="0" rIns="0" bIns="0" anchor="ctr">
            <a:noAutofit/>
          </a:bodyPr>
          <a:lstStyle>
            <a:lvl1pPr>
              <a:defRPr sz="2400" b="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474839"/>
            <a:ext cx="10504000" cy="4551241"/>
          </a:xfrm>
        </p:spPr>
        <p:txBody>
          <a:bodyPr lIns="0" tIns="0" rIns="0" bIns="0">
            <a:noAutofit/>
          </a:bodyPr>
          <a:lstStyle>
            <a:lvl1pPr marL="0" indent="0">
              <a:buFont typeface="Arial" panose="020B0604020202020204" pitchFamily="34" charse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E7076EBE-8B9B-D80E-9D47-670E9B0CEEBC}"/>
              </a:ext>
              <a:ext uri="{C183D7F6-B498-43B3-948B-1728B52AA6E4}">
                <adec:decorative xmlns:adec="http://schemas.microsoft.com/office/drawing/2017/decorative" val="1"/>
              </a:ext>
            </a:extLst>
          </p:cNvPr>
          <p:cNvSpPr/>
          <p:nvPr userDrawn="1"/>
        </p:nvSpPr>
        <p:spPr>
          <a:xfrm>
            <a:off x="10927775" y="613410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4E827913-4E68-200E-74E6-BA627AD330B7}"/>
              </a:ext>
              <a:ext uri="{C183D7F6-B498-43B3-948B-1728B52AA6E4}">
                <adec:decorative xmlns:adec="http://schemas.microsoft.com/office/drawing/2017/decorative" val="1"/>
              </a:ext>
            </a:extLst>
          </p:cNvPr>
          <p:cNvSpPr/>
          <p:nvPr userDrawn="1"/>
        </p:nvSpPr>
        <p:spPr>
          <a:xfrm>
            <a:off x="0" y="-7294"/>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1287268E-5E3E-2AD7-B2AC-3E79A405DDBE}"/>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34BFE119-0E16-F9DF-FDDF-999CD986B73D}"/>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AEE75046-A216-B975-2CE2-CAC7ADC2F49E}"/>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9900955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lIns="0" tIns="0" rIns="0" bIns="0" anchor="ctr">
            <a:normAutofit/>
          </a:bodyPr>
          <a:lstStyle>
            <a:lvl1pPr>
              <a:defRPr sz="2400" b="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p:spPr>
        <p:txBody>
          <a:bodyPr lIns="0" tIns="0" rIns="0" bIns="0">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4F5E03-29BB-BE4A-E176-199F574D4588}"/>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B900FA5B-BE86-69EC-2B18-32D177B8C260}"/>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ACBA68EB-985E-2769-ED1E-68DF9609ABEE}"/>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551303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8"/>
            <a:ext cx="10504000" cy="848979"/>
          </a:xfrm>
        </p:spPr>
        <p:txBody>
          <a:bodyPr lIns="0" tIns="0" rIns="0" bIns="0"/>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945532"/>
            <a:ext cx="10504000" cy="4080548"/>
          </a:xfrm>
        </p:spPr>
        <p:txBody>
          <a:bodyPr lIns="0" tIns="0" rIns="0" bIns="0">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AEE4976D-B589-0C31-E7E9-4482138CF801}"/>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8" name="Freeform 17">
            <a:extLst>
              <a:ext uri="{FF2B5EF4-FFF2-40B4-BE49-F238E27FC236}">
                <a16:creationId xmlns:a16="http://schemas.microsoft.com/office/drawing/2014/main" id="{69F5D76E-8F7F-EBB8-F6C2-59CB707B8E78}"/>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r>
              <a:rPr lang="en-US" altLang="zh-CN" dirty="0"/>
              <a:t>04/26/2025</a:t>
            </a:r>
            <a:fld id="{990E4242-8CA0-457D-B3B1-7D78B4164321}" type="datetime1">
              <a:rPr lang="en-US" smtClean="0"/>
              <a:t>6/7/25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0" name="Freeform 10">
            <a:extLst>
              <a:ext uri="{FF2B5EF4-FFF2-40B4-BE49-F238E27FC236}">
                <a16:creationId xmlns:a16="http://schemas.microsoft.com/office/drawing/2014/main" id="{1A527B57-46D4-DC53-E28F-8A420C84F537}"/>
              </a:ext>
              <a:ext uri="{C183D7F6-B498-43B3-948B-1728B52AA6E4}">
                <adec:decorative xmlns:adec="http://schemas.microsoft.com/office/drawing/2017/decorative" val="1"/>
              </a:ext>
            </a:extLst>
          </p:cNvPr>
          <p:cNvSpPr/>
          <p:nvPr userDrawn="1"/>
        </p:nvSpPr>
        <p:spPr>
          <a:xfrm>
            <a:off x="10927775" y="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Tree>
    <p:extLst>
      <p:ext uri="{BB962C8B-B14F-4D97-AF65-F5344CB8AC3E}">
        <p14:creationId xmlns:p14="http://schemas.microsoft.com/office/powerpoint/2010/main" val="177108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lIns="0" tIns="0" rIns="0" bIns="0" anchor="ctr">
            <a:noAutofit/>
          </a:bodyPr>
          <a:lstStyle>
            <a:lvl1pPr>
              <a:defRPr sz="4400" b="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lIns="0" tIns="0" rIns="0" bIns="0" anchor="ctr">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12AECC-AEEF-9D31-81F0-BCB9078C0AD1}"/>
              </a:ext>
              <a:ext uri="{C183D7F6-B498-43B3-948B-1728B52AA6E4}">
                <adec:decorative xmlns:adec="http://schemas.microsoft.com/office/drawing/2017/decorative" val="1"/>
              </a:ext>
            </a:extLst>
          </p:cNvPr>
          <p:cNvSpPr/>
          <p:nvPr userDrawn="1"/>
        </p:nvSpPr>
        <p:spPr>
          <a:xfrm>
            <a:off x="0" y="4960385"/>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AA2FA1EE-FD32-9C64-3B6B-7AC3E3803C7E}"/>
              </a:ext>
              <a:ext uri="{C183D7F6-B498-43B3-948B-1728B52AA6E4}">
                <adec:decorative xmlns:adec="http://schemas.microsoft.com/office/drawing/2017/decorative" val="1"/>
              </a:ext>
            </a:extLst>
          </p:cNvPr>
          <p:cNvSpPr/>
          <p:nvPr userDrawn="1"/>
        </p:nvSpPr>
        <p:spPr>
          <a:xfrm>
            <a:off x="10927775" y="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0F2658BB-96CD-AE22-0752-A04D94B98062}"/>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27F16505-EF88-827D-E3AA-E760AC687EFA}"/>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3BE0F268-BF9C-C514-E532-F90259E6977A}"/>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26878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lIns="0" tIns="0" rIns="0" bIns="0">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0">
            <a:extLst>
              <a:ext uri="{FF2B5EF4-FFF2-40B4-BE49-F238E27FC236}">
                <a16:creationId xmlns:a16="http://schemas.microsoft.com/office/drawing/2014/main" id="{7C2B6F59-ED68-51DC-A79B-DBB58FF845F1}"/>
              </a:ext>
              <a:ext uri="{C183D7F6-B498-43B3-948B-1728B52AA6E4}">
                <adec:decorative xmlns:adec="http://schemas.microsoft.com/office/drawing/2017/decorative" val="1"/>
              </a:ext>
            </a:extLst>
          </p:cNvPr>
          <p:cNvSpPr/>
          <p:nvPr userDrawn="1"/>
        </p:nvSpPr>
        <p:spPr>
          <a:xfrm>
            <a:off x="0" y="0"/>
            <a:ext cx="12192000"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3A9725C6-AC4C-0F93-49B1-C5DA56CFE1CA}"/>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DFCF279C-C717-2E57-C2ED-3895123B51EC}"/>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65FD4253-87B4-E013-4CA9-52ACDA3F5117}"/>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1303089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109587"/>
            <a:ext cx="4145582" cy="4638825"/>
          </a:xfrm>
        </p:spPr>
        <p:txBody>
          <a:bodyPr lIns="0" tIns="0" rIns="0" bIns="0">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666338" y="1110022"/>
            <a:ext cx="5681662" cy="481806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10">
            <a:extLst>
              <a:ext uri="{FF2B5EF4-FFF2-40B4-BE49-F238E27FC236}">
                <a16:creationId xmlns:a16="http://schemas.microsoft.com/office/drawing/2014/main" id="{C90280B4-6872-BA31-B1E5-F2FAF9A85E7D}"/>
              </a:ext>
              <a:ext uri="{C183D7F6-B498-43B3-948B-1728B52AA6E4}">
                <adec:decorative xmlns:adec="http://schemas.microsoft.com/office/drawing/2017/decorative" val="1"/>
              </a:ext>
            </a:extLst>
          </p:cNvPr>
          <p:cNvSpPr/>
          <p:nvPr userDrawn="1"/>
        </p:nvSpPr>
        <p:spPr>
          <a:xfrm>
            <a:off x="10927775" y="613410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BA2446B5-DBA6-557B-92E7-CE3595DF1233}"/>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BD00271A-D627-7A0C-1E77-FD78A6DAAD1B}"/>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10AF3BBE-43FC-FA7F-3C5B-0FB78E695A2D}"/>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C37EC3EF-BAD7-BA7C-005E-1A7A28BAB384}"/>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8685332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77456"/>
            <a:ext cx="4142232" cy="4940661"/>
          </a:xfrm>
        </p:spPr>
        <p:txBody>
          <a:bodyPr lIns="0" tIns="0" rIns="0" bIns="0">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8500" y="848720"/>
            <a:ext cx="6159500" cy="519416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7">
            <a:extLst>
              <a:ext uri="{FF2B5EF4-FFF2-40B4-BE49-F238E27FC236}">
                <a16:creationId xmlns:a16="http://schemas.microsoft.com/office/drawing/2014/main" id="{F6B9B460-038F-94C6-5604-883BAEC6732D}"/>
              </a:ext>
              <a:ext uri="{C183D7F6-B498-43B3-948B-1728B52AA6E4}">
                <adec:decorative xmlns:adec="http://schemas.microsoft.com/office/drawing/2017/decorative" val="1"/>
              </a:ext>
            </a:extLst>
          </p:cNvPr>
          <p:cNvSpPr/>
          <p:nvPr userDrawn="1"/>
        </p:nvSpPr>
        <p:spPr>
          <a:xfrm>
            <a:off x="1" y="652680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7" name="Freeform 17">
            <a:extLst>
              <a:ext uri="{FF2B5EF4-FFF2-40B4-BE49-F238E27FC236}">
                <a16:creationId xmlns:a16="http://schemas.microsoft.com/office/drawing/2014/main" id="{68AEA442-11FE-1B85-7968-9FE21AEDBD22}"/>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Freeform 17">
            <a:extLst>
              <a:ext uri="{FF2B5EF4-FFF2-40B4-BE49-F238E27FC236}">
                <a16:creationId xmlns:a16="http://schemas.microsoft.com/office/drawing/2014/main" id="{F4D58676-1C6B-6FA9-251E-AC5FBEE2BB60}"/>
              </a:ext>
              <a:ext uri="{C183D7F6-B498-43B3-948B-1728B52AA6E4}">
                <adec:decorative xmlns:adec="http://schemas.microsoft.com/office/drawing/2017/decorative" val="1"/>
              </a:ext>
            </a:extLst>
          </p:cNvPr>
          <p:cNvSpPr/>
          <p:nvPr userDrawn="1"/>
        </p:nvSpPr>
        <p:spPr>
          <a:xfrm>
            <a:off x="1" y="-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0" name="Freeform 17">
            <a:extLst>
              <a:ext uri="{FF2B5EF4-FFF2-40B4-BE49-F238E27FC236}">
                <a16:creationId xmlns:a16="http://schemas.microsoft.com/office/drawing/2014/main" id="{527641C1-A183-119C-6C5B-7AA58CE8714C}"/>
              </a:ext>
              <a:ext uri="{C183D7F6-B498-43B3-948B-1728B52AA6E4}">
                <adec:decorative xmlns:adec="http://schemas.microsoft.com/office/drawing/2017/decorative" val="1"/>
              </a:ext>
            </a:extLst>
          </p:cNvPr>
          <p:cNvSpPr/>
          <p:nvPr userDrawn="1"/>
        </p:nvSpPr>
        <p:spPr>
          <a:xfrm flipV="1">
            <a:off x="7768799" y="-1"/>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A5025243-1D75-D130-2A64-9D8D62A4DCD7}"/>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F920B224-2FF4-03EF-2985-70266625D015}"/>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E24CC9B9-1170-67B4-2F4C-55CFD0D4AB24}"/>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3811384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p:spPr>
        <p:txBody>
          <a:bodyPr lIns="0" tIns="0" rIns="0" bIns="0" anchor="ctr">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p:spPr>
        <p:txBody>
          <a:bodyPr lIns="0" tIns="0" rIns="0" bIns="0" anchor="ct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B57D9C-D3CB-6F60-3C0D-F86F2CA43182}"/>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29B5B1B9-F2C2-0F1F-6AEF-2EA9DAC917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80FCB0D2-1D8F-C04A-2E14-CAC12A0BB2AD}"/>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06C9D95A-623C-662D-B8D6-C1FB04905069}"/>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28DB802-9AEC-2C86-BFAB-9C94E5986B9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7088732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241267" cy="1928214"/>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AB1ED0A0-002B-4573-E3EC-257C72B4218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57442" y="831919"/>
            <a:ext cx="3949885" cy="5194161"/>
          </a:xfrm>
        </p:spPr>
        <p:txBody>
          <a:bodyPr/>
          <a:lstStyle/>
          <a:p>
            <a:endParaRPr lang="en-US"/>
          </a:p>
        </p:txBody>
      </p:sp>
      <p:sp>
        <p:nvSpPr>
          <p:cNvPr id="12" name="Freeform 10">
            <a:extLst>
              <a:ext uri="{FF2B5EF4-FFF2-40B4-BE49-F238E27FC236}">
                <a16:creationId xmlns:a16="http://schemas.microsoft.com/office/drawing/2014/main" id="{A1FBFB35-D32F-1F82-020A-29E90D232A9D}"/>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723F0D57-3F85-E12F-FF1C-ECD9B9505652}"/>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6" name="Freeform 10">
            <a:extLst>
              <a:ext uri="{FF2B5EF4-FFF2-40B4-BE49-F238E27FC236}">
                <a16:creationId xmlns:a16="http://schemas.microsoft.com/office/drawing/2014/main" id="{EF127F55-1BB6-F04A-2011-F477F67E322B}"/>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BE2FCA6-90E6-645C-83C5-2EA901E46D95}"/>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0CF45059-914B-98BC-CE32-21B994C11C4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5144FF3-8F41-EA3B-3334-EAA4DFDC11B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598067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CE785EFA-A20E-34BD-1F43-41D71765644F}"/>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6" name="Freeform 10">
            <a:extLst>
              <a:ext uri="{FF2B5EF4-FFF2-40B4-BE49-F238E27FC236}">
                <a16:creationId xmlns:a16="http://schemas.microsoft.com/office/drawing/2014/main" id="{87C69A9E-7322-5194-13E2-93C7D7002570}"/>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5" name="Freeform 10">
            <a:extLst>
              <a:ext uri="{FF2B5EF4-FFF2-40B4-BE49-F238E27FC236}">
                <a16:creationId xmlns:a16="http://schemas.microsoft.com/office/drawing/2014/main" id="{8AB53FE1-7680-2C8E-70CF-D674972D387C}"/>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81753D4-DE4C-EA13-0F9D-BA983162613D}"/>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Date Placeholder 8">
            <a:extLst>
              <a:ext uri="{FF2B5EF4-FFF2-40B4-BE49-F238E27FC236}">
                <a16:creationId xmlns:a16="http://schemas.microsoft.com/office/drawing/2014/main" id="{759D4343-C33B-90EB-3F21-D8973A0B13F0}"/>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0B40BBD0-0F9D-182F-0831-B7C7987E4E95}"/>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59CAE5C7-3235-E1AC-C62B-F1DDE914BB4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0907145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lgn="l">
              <a:defRPr sz="3600" b="0" baseline="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26" name="Freeform 17">
            <a:extLst>
              <a:ext uri="{FF2B5EF4-FFF2-40B4-BE49-F238E27FC236}">
                <a16:creationId xmlns:a16="http://schemas.microsoft.com/office/drawing/2014/main" id="{55EB0A70-04CD-26DE-BE20-EF655D8B75B4}"/>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27" name="Freeform 17">
            <a:extLst>
              <a:ext uri="{FF2B5EF4-FFF2-40B4-BE49-F238E27FC236}">
                <a16:creationId xmlns:a16="http://schemas.microsoft.com/office/drawing/2014/main" id="{7E4709C2-0D04-D67A-EAD6-46FA0B3DA7A4}"/>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0" name="Freeform 10">
            <a:extLst>
              <a:ext uri="{FF2B5EF4-FFF2-40B4-BE49-F238E27FC236}">
                <a16:creationId xmlns:a16="http://schemas.microsoft.com/office/drawing/2014/main" id="{D2170013-17CD-7570-6413-53FD1A329556}"/>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7510420C-21EA-A137-94EA-7CB5AD5C289C}"/>
              </a:ext>
            </a:extLst>
          </p:cNvPr>
          <p:cNvSpPr>
            <a:spLocks noGrp="1"/>
          </p:cNvSpPr>
          <p:nvPr>
            <p:ph type="dt" sz="half" idx="15"/>
          </p:nvPr>
        </p:nvSpPr>
        <p:spPr/>
        <p:txBody>
          <a:bodyPr/>
          <a:lstStyle/>
          <a:p>
            <a:r>
              <a:rPr lang="en-US" altLang="zh-CN"/>
              <a:t>04/26/2025</a:t>
            </a:r>
          </a:p>
        </p:txBody>
      </p:sp>
      <p:sp>
        <p:nvSpPr>
          <p:cNvPr id="4" name="Footer Placeholder 3">
            <a:extLst>
              <a:ext uri="{FF2B5EF4-FFF2-40B4-BE49-F238E27FC236}">
                <a16:creationId xmlns:a16="http://schemas.microsoft.com/office/drawing/2014/main" id="{FC05FC22-F2D9-EF5B-0678-3678B4A14ACA}"/>
              </a:ext>
            </a:extLst>
          </p:cNvPr>
          <p:cNvSpPr>
            <a:spLocks noGrp="1"/>
          </p:cNvSpPr>
          <p:nvPr>
            <p:ph type="ftr" sz="quarter" idx="16"/>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98A4AF99-6BCE-53B0-C2F9-75CDEE4E2A2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
        <p:nvSpPr>
          <p:cNvPr id="5" name="Content Placeholder 7">
            <a:extLst>
              <a:ext uri="{FF2B5EF4-FFF2-40B4-BE49-F238E27FC236}">
                <a16:creationId xmlns:a16="http://schemas.microsoft.com/office/drawing/2014/main" id="{35D202A1-D991-7D10-0C19-6BEEA58CEFF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63298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5906997" cy="1928790"/>
          </a:xfrm>
        </p:spPr>
        <p:txBody>
          <a:bodyPr lIns="0" tIns="0" rIns="0" bIns="0" anchor="b">
            <a:noAutofit/>
          </a:bodyPr>
          <a:lstStyle>
            <a:lvl1pPr>
              <a:defRPr sz="3600" b="0" baseline="0"/>
            </a:lvl1pPr>
          </a:lstStyle>
          <a:p>
            <a:r>
              <a:rPr lang="en-US"/>
              <a:t>Click to edit Master title style</a:t>
            </a:r>
          </a:p>
        </p:txBody>
      </p:sp>
      <p:sp>
        <p:nvSpPr>
          <p:cNvPr id="2" name="Content Placeholder 7">
            <a:extLst>
              <a:ext uri="{FF2B5EF4-FFF2-40B4-BE49-F238E27FC236}">
                <a16:creationId xmlns:a16="http://schemas.microsoft.com/office/drawing/2014/main" id="{B0D848ED-ED73-86A8-A1FA-AF09CBE78399}"/>
              </a:ext>
            </a:extLst>
          </p:cNvPr>
          <p:cNvSpPr>
            <a:spLocks noGrp="1"/>
          </p:cNvSpPr>
          <p:nvPr>
            <p:ph sz="quarter" idx="22"/>
          </p:nvPr>
        </p:nvSpPr>
        <p:spPr>
          <a:xfrm>
            <a:off x="844001" y="2868150"/>
            <a:ext cx="5906996"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47007C7-5340-21AB-9C7D-DEAEEEC51F9E}"/>
              </a:ext>
              <a:ext uri="{C183D7F6-B498-43B3-948B-1728B52AA6E4}">
                <adec:decorative xmlns:adec="http://schemas.microsoft.com/office/drawing/2017/decorative" val="0"/>
              </a:ext>
            </a:extLst>
          </p:cNvPr>
          <p:cNvSpPr>
            <a:spLocks noGrp="1"/>
          </p:cNvSpPr>
          <p:nvPr>
            <p:ph type="pic" sz="quarter" idx="18"/>
          </p:nvPr>
        </p:nvSpPr>
        <p:spPr>
          <a:xfrm>
            <a:off x="7300452" y="831918"/>
            <a:ext cx="4006875" cy="5194161"/>
          </a:xfrm>
        </p:spPr>
        <p:txBody>
          <a:bodyPr/>
          <a:lstStyle/>
          <a:p>
            <a:endParaRPr lang="en-US"/>
          </a:p>
        </p:txBody>
      </p:sp>
      <p:sp>
        <p:nvSpPr>
          <p:cNvPr id="13" name="Freeform 17">
            <a:extLst>
              <a:ext uri="{FF2B5EF4-FFF2-40B4-BE49-F238E27FC236}">
                <a16:creationId xmlns:a16="http://schemas.microsoft.com/office/drawing/2014/main" id="{13CA70C1-F619-4E37-711E-3B0AD7A76F17}"/>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4" name="Freeform 17">
            <a:extLst>
              <a:ext uri="{FF2B5EF4-FFF2-40B4-BE49-F238E27FC236}">
                <a16:creationId xmlns:a16="http://schemas.microsoft.com/office/drawing/2014/main" id="{AFD330A2-1BB8-0E4E-4029-7943C275F80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2CA1D929-364A-512C-A838-1E811BAAA5D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6E839E46-5D7F-72A4-2992-9ED1BC2734D0}"/>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21D8C09-15AC-F77D-CB44-460449C518AA}"/>
              </a:ext>
            </a:extLst>
          </p:cNvPr>
          <p:cNvSpPr>
            <a:spLocks noGrp="1"/>
          </p:cNvSpPr>
          <p:nvPr>
            <p:ph type="ftr" sz="quarter" idx="2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9DACD80-A888-AB57-3EB1-6A05051158F8}"/>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857805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3" cy="1922494"/>
          </a:xfrm>
        </p:spPr>
        <p:txBody>
          <a:bodyPr lIns="0" tIns="0" rIns="0" bIns="0" anchor="b">
            <a:noAutofit/>
          </a:bodyPr>
          <a:lstStyle>
            <a:lvl1pPr>
              <a:defRPr sz="3600" b="0" baseline="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3" y="831918"/>
            <a:ext cx="4006874" cy="5194161"/>
          </a:xfrm>
        </p:spPr>
        <p:txBody>
          <a:bodyPr/>
          <a:lstStyle/>
          <a:p>
            <a:endParaRPr lang="en-US"/>
          </a:p>
        </p:txBody>
      </p:sp>
      <p:sp>
        <p:nvSpPr>
          <p:cNvPr id="13" name="Freeform: Shape 12">
            <a:extLst>
              <a:ext uri="{FF2B5EF4-FFF2-40B4-BE49-F238E27FC236}">
                <a16:creationId xmlns:a16="http://schemas.microsoft.com/office/drawing/2014/main" id="{D04EB612-D143-1C59-FAC1-BE3F2604E76D}"/>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B5478D54-1F0E-F8E7-4B93-88A2EC96AA27}"/>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90152C41-78FB-BD6F-653B-DE9008C187E1}"/>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24A5EEFF-C284-0BE0-EEBD-B7F7F2C34F80}"/>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F9B1E30B-BC94-1D52-B8BF-39973F2E4B43}"/>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F4C942BB-555B-9390-C818-BD6DE5FAFF7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
        <p:nvSpPr>
          <p:cNvPr id="3" name="Content Placeholder 7">
            <a:extLst>
              <a:ext uri="{FF2B5EF4-FFF2-40B4-BE49-F238E27FC236}">
                <a16:creationId xmlns:a16="http://schemas.microsoft.com/office/drawing/2014/main" id="{22DD0655-7FBE-20E6-B7D1-1148A340CD32}"/>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58967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0E64AB3-51D9-9992-E51A-78ADA62E241F}"/>
              </a:ext>
            </a:extLst>
          </p:cNvPr>
          <p:cNvSpPr>
            <a:spLocks noGrp="1"/>
          </p:cNvSpPr>
          <p:nvPr>
            <p:ph type="title"/>
          </p:nvPr>
        </p:nvSpPr>
        <p:spPr>
          <a:xfrm>
            <a:off x="844063" y="831918"/>
            <a:ext cx="4361688" cy="1527048"/>
          </a:xfrm>
        </p:spPr>
        <p:txBody>
          <a:bodyPr lIns="0" tIns="0" rIns="0" bIns="0" anchor="b">
            <a:noAutofit/>
          </a:bodyPr>
          <a:lstStyle>
            <a:lvl1pPr>
              <a:defRPr b="0"/>
            </a:lvl1pPr>
          </a:lstStyle>
          <a:p>
            <a:r>
              <a:rPr lang="en-US"/>
              <a:t>Click to edit Master title style</a:t>
            </a:r>
          </a:p>
        </p:txBody>
      </p:sp>
      <p:sp>
        <p:nvSpPr>
          <p:cNvPr id="13" name="Picture Placeholder 10">
            <a:extLst>
              <a:ext uri="{FF2B5EF4-FFF2-40B4-BE49-F238E27FC236}">
                <a16:creationId xmlns:a16="http://schemas.microsoft.com/office/drawing/2014/main" id="{992B4E0B-09D2-1770-AF0A-79593CF5C03A}"/>
              </a:ext>
              <a:ext uri="{C183D7F6-B498-43B3-948B-1728B52AA6E4}">
                <adec:decorative xmlns:adec="http://schemas.microsoft.com/office/drawing/2017/decorative" val="0"/>
              </a:ext>
            </a:extLst>
          </p:cNvPr>
          <p:cNvSpPr>
            <a:spLocks noGrp="1"/>
          </p:cNvSpPr>
          <p:nvPr>
            <p:ph type="pic" sz="quarter" idx="13"/>
          </p:nvPr>
        </p:nvSpPr>
        <p:spPr>
          <a:xfrm>
            <a:off x="5580428" y="831918"/>
            <a:ext cx="5767509" cy="5194161"/>
          </a:xfrm>
        </p:spPr>
        <p:txBody>
          <a:bodyPr/>
          <a:lstStyle/>
          <a:p>
            <a:endParaRPr lang="en-US"/>
          </a:p>
        </p:txBody>
      </p:sp>
      <p:sp>
        <p:nvSpPr>
          <p:cNvPr id="4" name="Freeform 10">
            <a:extLst>
              <a:ext uri="{FF2B5EF4-FFF2-40B4-BE49-F238E27FC236}">
                <a16:creationId xmlns:a16="http://schemas.microsoft.com/office/drawing/2014/main" id="{45EDBA9A-BBB2-C38B-35AA-3332717F4174}"/>
              </a:ext>
              <a:ext uri="{C183D7F6-B498-43B3-948B-1728B52AA6E4}">
                <adec:decorative xmlns:adec="http://schemas.microsoft.com/office/drawing/2017/decorative" val="1"/>
              </a:ext>
            </a:extLst>
          </p:cNvPr>
          <p:cNvSpPr/>
          <p:nvPr userDrawn="1"/>
        </p:nvSpPr>
        <p:spPr>
          <a:xfrm>
            <a:off x="10927775" y="613410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34B859A9-1821-2589-D888-96C351D1AE1D}"/>
              </a:ext>
              <a:ext uri="{C183D7F6-B498-43B3-948B-1728B52AA6E4}">
                <adec:decorative xmlns:adec="http://schemas.microsoft.com/office/drawing/2017/decorative" val="1"/>
              </a:ext>
            </a:extLst>
          </p:cNvPr>
          <p:cNvSpPr/>
          <p:nvPr userDrawn="1"/>
        </p:nvSpPr>
        <p:spPr>
          <a:xfrm>
            <a:off x="0" y="-7294"/>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Date Placeholder 9">
            <a:extLst>
              <a:ext uri="{FF2B5EF4-FFF2-40B4-BE49-F238E27FC236}">
                <a16:creationId xmlns:a16="http://schemas.microsoft.com/office/drawing/2014/main" id="{15AB366C-F93E-3AFB-D35B-4BC82E7C6ADC}"/>
              </a:ext>
            </a:extLst>
          </p:cNvPr>
          <p:cNvSpPr>
            <a:spLocks noGrp="1"/>
          </p:cNvSpPr>
          <p:nvPr>
            <p:ph type="dt" sz="half" idx="15"/>
          </p:nvPr>
        </p:nvSpPr>
        <p:spPr/>
        <p:txBody>
          <a:bodyPr/>
          <a:lstStyle/>
          <a:p>
            <a:r>
              <a:rPr lang="en-US" altLang="zh-CN"/>
              <a:t>04/26/2025</a:t>
            </a:r>
          </a:p>
        </p:txBody>
      </p:sp>
      <p:sp>
        <p:nvSpPr>
          <p:cNvPr id="11" name="Footer Placeholder 10">
            <a:extLst>
              <a:ext uri="{FF2B5EF4-FFF2-40B4-BE49-F238E27FC236}">
                <a16:creationId xmlns:a16="http://schemas.microsoft.com/office/drawing/2014/main" id="{BE31A400-7DBA-6924-5C88-174738A75FCE}"/>
              </a:ext>
            </a:extLst>
          </p:cNvPr>
          <p:cNvSpPr>
            <a:spLocks noGrp="1"/>
          </p:cNvSpPr>
          <p:nvPr>
            <p:ph type="ftr" sz="quarter" idx="16"/>
          </p:nvPr>
        </p:nvSpPr>
        <p:spPr/>
        <p:txBody>
          <a:bodyPr/>
          <a:lstStyle/>
          <a:p>
            <a:r>
              <a:rPr lang="en-US" altLang="zh-CN"/>
              <a:t>Sample Footer Text</a:t>
            </a:r>
          </a:p>
        </p:txBody>
      </p:sp>
      <p:sp>
        <p:nvSpPr>
          <p:cNvPr id="15" name="Slide Number Placeholder 14">
            <a:extLst>
              <a:ext uri="{FF2B5EF4-FFF2-40B4-BE49-F238E27FC236}">
                <a16:creationId xmlns:a16="http://schemas.microsoft.com/office/drawing/2014/main" id="{33C60CDC-3D11-6ABE-B5A5-D820E8ED6608}"/>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
        <p:nvSpPr>
          <p:cNvPr id="2" name="Content Placeholder 7">
            <a:extLst>
              <a:ext uri="{FF2B5EF4-FFF2-40B4-BE49-F238E27FC236}">
                <a16:creationId xmlns:a16="http://schemas.microsoft.com/office/drawing/2014/main" id="{58BA97A0-54BE-6E1F-F43D-7D7A45D74242}"/>
              </a:ext>
            </a:extLst>
          </p:cNvPr>
          <p:cNvSpPr>
            <a:spLocks noGrp="1"/>
          </p:cNvSpPr>
          <p:nvPr>
            <p:ph sz="quarter" idx="18"/>
          </p:nvPr>
        </p:nvSpPr>
        <p:spPr>
          <a:xfrm>
            <a:off x="844000" y="2548648"/>
            <a:ext cx="4361689" cy="3477432"/>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59120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25064" y="825622"/>
            <a:ext cx="4522936" cy="93268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30231" y="1970468"/>
            <a:ext cx="4512601" cy="405561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8"/>
            <a:ext cx="5648242" cy="5194161"/>
          </a:xfrm>
        </p:spPr>
        <p:txBody>
          <a:bodyPr/>
          <a:lstStyle/>
          <a:p>
            <a:endParaRPr lang="en-US"/>
          </a:p>
        </p:txBody>
      </p:sp>
      <p:sp>
        <p:nvSpPr>
          <p:cNvPr id="3" name="Freeform 10">
            <a:extLst>
              <a:ext uri="{FF2B5EF4-FFF2-40B4-BE49-F238E27FC236}">
                <a16:creationId xmlns:a16="http://schemas.microsoft.com/office/drawing/2014/main" id="{1CDF053D-9E1A-5ADF-E378-BC1B594D5795}"/>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E3C03305-0727-063D-F65D-52727C590A27}"/>
              </a:ext>
              <a:ext uri="{C183D7F6-B498-43B3-948B-1728B52AA6E4}">
                <adec:decorative xmlns:adec="http://schemas.microsoft.com/office/drawing/2017/decorative" val="1"/>
              </a:ext>
            </a:extLst>
          </p:cNvPr>
          <p:cNvSpPr/>
          <p:nvPr userDrawn="1"/>
        </p:nvSpPr>
        <p:spPr>
          <a:xfrm>
            <a:off x="10927775" y="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AE5F2C52-862C-D359-D97F-E2F4BD5C67CA}"/>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85675291-1615-B740-A2A2-550AA0A85377}"/>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4AC1A756-7B83-B6D1-BB4B-EDA9B21DA39C}"/>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0734579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490" y="831919"/>
            <a:ext cx="4572000" cy="93268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73616" y="1892623"/>
            <a:ext cx="4572000" cy="4133457"/>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5917721" y="831919"/>
            <a:ext cx="5430280" cy="5194162"/>
          </a:xfrm>
        </p:spPr>
        <p:txBody>
          <a:bodyPr/>
          <a:lstStyle/>
          <a:p>
            <a:endParaRPr lang="en-US"/>
          </a:p>
        </p:txBody>
      </p:sp>
      <p:sp>
        <p:nvSpPr>
          <p:cNvPr id="12" name="Freeform 17">
            <a:extLst>
              <a:ext uri="{FF2B5EF4-FFF2-40B4-BE49-F238E27FC236}">
                <a16:creationId xmlns:a16="http://schemas.microsoft.com/office/drawing/2014/main" id="{039F7129-301F-37A1-8705-D22FCF30EF79}"/>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3" name="Freeform 17">
            <a:extLst>
              <a:ext uri="{FF2B5EF4-FFF2-40B4-BE49-F238E27FC236}">
                <a16:creationId xmlns:a16="http://schemas.microsoft.com/office/drawing/2014/main" id="{498D78AA-FF02-2016-CF6A-C287F8BFBE7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Freeform 17">
            <a:extLst>
              <a:ext uri="{FF2B5EF4-FFF2-40B4-BE49-F238E27FC236}">
                <a16:creationId xmlns:a16="http://schemas.microsoft.com/office/drawing/2014/main" id="{731F5CAE-1167-CB4F-9EA2-587063BB884D}"/>
              </a:ext>
              <a:ext uri="{C183D7F6-B498-43B3-948B-1728B52AA6E4}">
                <adec:decorative xmlns:adec="http://schemas.microsoft.com/office/drawing/2017/decorative" val="1"/>
              </a:ext>
            </a:extLst>
          </p:cNvPr>
          <p:cNvSpPr/>
          <p:nvPr userDrawn="1"/>
        </p:nvSpPr>
        <p:spPr>
          <a:xfrm>
            <a:off x="1" y="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4" name="Freeform 17">
            <a:extLst>
              <a:ext uri="{FF2B5EF4-FFF2-40B4-BE49-F238E27FC236}">
                <a16:creationId xmlns:a16="http://schemas.microsoft.com/office/drawing/2014/main" id="{C52FFC89-9C77-38D4-A1FD-0A2BAEA17C80}"/>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5" name="Date Placeholder 4">
            <a:extLst>
              <a:ext uri="{FF2B5EF4-FFF2-40B4-BE49-F238E27FC236}">
                <a16:creationId xmlns:a16="http://schemas.microsoft.com/office/drawing/2014/main" id="{A96BB193-0784-1AD4-B27A-84ED0D442753}"/>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07E318F5-7A38-F682-11AA-AE09CA3B7A03}"/>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32BA7C28-F8FB-B78B-439E-C789066057D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8889236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46432" y="831918"/>
            <a:ext cx="3401568" cy="152704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46432" y="2539814"/>
            <a:ext cx="3401568" cy="348626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8"/>
            <a:ext cx="6740144" cy="5194161"/>
          </a:xfrm>
        </p:spPr>
        <p:txBody>
          <a:bodyPr/>
          <a:lstStyle/>
          <a:p>
            <a:endParaRPr lang="en-US"/>
          </a:p>
        </p:txBody>
      </p:sp>
      <p:sp>
        <p:nvSpPr>
          <p:cNvPr id="7" name="Freeform 17">
            <a:extLst>
              <a:ext uri="{FF2B5EF4-FFF2-40B4-BE49-F238E27FC236}">
                <a16:creationId xmlns:a16="http://schemas.microsoft.com/office/drawing/2014/main" id="{097690AD-7FA4-0418-6C03-72D30D2EA0AD}"/>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2" name="Freeform 17">
            <a:extLst>
              <a:ext uri="{FF2B5EF4-FFF2-40B4-BE49-F238E27FC236}">
                <a16:creationId xmlns:a16="http://schemas.microsoft.com/office/drawing/2014/main" id="{FC8158AE-2E1B-8E88-C942-74974BB4C221}"/>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Freeform 10">
            <a:extLst>
              <a:ext uri="{FF2B5EF4-FFF2-40B4-BE49-F238E27FC236}">
                <a16:creationId xmlns:a16="http://schemas.microsoft.com/office/drawing/2014/main" id="{5ACE21C4-AC61-BA7B-3232-A517F53A3F3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B6C585C3-C0FA-D85B-2063-2C94D333BBD1}"/>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27039C9C-1C0E-8A85-3890-EF9EA31C575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8E6F8DA-CA80-94AC-BE08-CBBC8037FC6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736521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9"/>
            <a:ext cx="3401568" cy="152704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44000" y="2538248"/>
            <a:ext cx="3401568" cy="348783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4761781" y="831919"/>
            <a:ext cx="6586220" cy="5194162"/>
          </a:xfrm>
        </p:spPr>
        <p:txBody>
          <a:bodyPr/>
          <a:lstStyle/>
          <a:p>
            <a:endParaRPr lang="en-US"/>
          </a:p>
        </p:txBody>
      </p:sp>
      <p:sp>
        <p:nvSpPr>
          <p:cNvPr id="9" name="Freeform 17">
            <a:extLst>
              <a:ext uri="{FF2B5EF4-FFF2-40B4-BE49-F238E27FC236}">
                <a16:creationId xmlns:a16="http://schemas.microsoft.com/office/drawing/2014/main" id="{93CD1190-01A7-D05B-1964-F61E740CD1C0}"/>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0" name="Freeform 17">
            <a:extLst>
              <a:ext uri="{FF2B5EF4-FFF2-40B4-BE49-F238E27FC236}">
                <a16:creationId xmlns:a16="http://schemas.microsoft.com/office/drawing/2014/main" id="{4A18FB04-9E36-8821-63A6-D2D4B3017EC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Freeform 10">
            <a:extLst>
              <a:ext uri="{FF2B5EF4-FFF2-40B4-BE49-F238E27FC236}">
                <a16:creationId xmlns:a16="http://schemas.microsoft.com/office/drawing/2014/main" id="{2E234B26-4369-21D0-047C-F9011FF38D22}"/>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5F409FD1-17D3-3619-19C3-BB912570FEDE}"/>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FD7C7895-0784-619C-6257-88E7A3F26C4D}"/>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5792DFAC-502B-774F-51F2-AFC9F18FEACA}"/>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4374528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73454" y="831919"/>
            <a:ext cx="3273552" cy="2035696"/>
          </a:xfrm>
        </p:spPr>
        <p:txBody>
          <a:bodyPr lIns="0" tIns="0" rIns="0" bIns="0" anchor="b">
            <a:noAutofit/>
          </a:bodyPr>
          <a:lstStyle>
            <a:lvl1pPr>
              <a:defRPr b="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074448" y="2970092"/>
            <a:ext cx="3273552" cy="2953512"/>
          </a:xfrm>
        </p:spPr>
        <p:txBody>
          <a:bodyPr lIns="0" tIns="0" rIns="0" bIns="0">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9"/>
            <a:ext cx="6937365" cy="5091685"/>
          </a:xfrm>
        </p:spPr>
        <p:txBody>
          <a:bodyPr/>
          <a:lstStyle/>
          <a:p>
            <a:endParaRPr lang="en-US"/>
          </a:p>
        </p:txBody>
      </p:sp>
      <p:sp>
        <p:nvSpPr>
          <p:cNvPr id="4" name="Freeform 10">
            <a:extLst>
              <a:ext uri="{FF2B5EF4-FFF2-40B4-BE49-F238E27FC236}">
                <a16:creationId xmlns:a16="http://schemas.microsoft.com/office/drawing/2014/main" id="{BC616BFE-87E7-15B1-BE25-55D1A05BFFE2}"/>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7">
            <a:extLst>
              <a:ext uri="{FF2B5EF4-FFF2-40B4-BE49-F238E27FC236}">
                <a16:creationId xmlns:a16="http://schemas.microsoft.com/office/drawing/2014/main" id="{53E786F4-E71D-CFC6-78CC-37D06217179F}"/>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5" name="Date Placeholder 4">
            <a:extLst>
              <a:ext uri="{FF2B5EF4-FFF2-40B4-BE49-F238E27FC236}">
                <a16:creationId xmlns:a16="http://schemas.microsoft.com/office/drawing/2014/main" id="{3F77F430-E16C-DB47-2D12-A6B6A0A530FB}"/>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9A589D42-6067-52C1-64C7-175E6BC6EB58}"/>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3B61FAC5-DA8E-3118-188C-90203A7E238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5853372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8" y="4509559"/>
            <a:ext cx="4579339" cy="1516522"/>
          </a:xfrm>
        </p:spPr>
        <p:txBody>
          <a:bodyPr lIns="0" tIns="0" rIns="0" bIns="0" anchor="t">
            <a:norm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91351" y="4508939"/>
            <a:ext cx="5651393" cy="1516522"/>
          </a:xfrm>
        </p:spPr>
        <p:txBody>
          <a:bodyPr lIns="0" tIns="0" rIns="0" bIns="0">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9"/>
            <a:ext cx="10504001" cy="3472067"/>
          </a:xfrm>
        </p:spPr>
        <p:txBody>
          <a:bodyPr/>
          <a:lstStyle/>
          <a:p>
            <a:endParaRPr lang="en-US"/>
          </a:p>
        </p:txBody>
      </p:sp>
      <p:sp>
        <p:nvSpPr>
          <p:cNvPr id="9" name="Freeform 17">
            <a:extLst>
              <a:ext uri="{FF2B5EF4-FFF2-40B4-BE49-F238E27FC236}">
                <a16:creationId xmlns:a16="http://schemas.microsoft.com/office/drawing/2014/main" id="{78D5D10E-35CF-5B74-29A6-11679EB8C8F2}"/>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4" name="Freeform 10">
            <a:extLst>
              <a:ext uri="{FF2B5EF4-FFF2-40B4-BE49-F238E27FC236}">
                <a16:creationId xmlns:a16="http://schemas.microsoft.com/office/drawing/2014/main" id="{59F69B48-F459-FF66-26A9-7EC00C9F7B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6" name="Date Placeholder 5">
            <a:extLst>
              <a:ext uri="{FF2B5EF4-FFF2-40B4-BE49-F238E27FC236}">
                <a16:creationId xmlns:a16="http://schemas.microsoft.com/office/drawing/2014/main" id="{4991EAAD-5E54-2080-2B9B-B19E843B643E}"/>
              </a:ext>
            </a:extLst>
          </p:cNvPr>
          <p:cNvSpPr>
            <a:spLocks noGrp="1"/>
          </p:cNvSpPr>
          <p:nvPr>
            <p:ph type="dt" sz="half" idx="15"/>
          </p:nvPr>
        </p:nvSpPr>
        <p:spPr/>
        <p:txBody>
          <a:bodyPr/>
          <a:lstStyle/>
          <a:p>
            <a:r>
              <a:rPr lang="en-US" altLang="zh-CN"/>
              <a:t>04/26/2025</a:t>
            </a:r>
          </a:p>
        </p:txBody>
      </p:sp>
      <p:sp>
        <p:nvSpPr>
          <p:cNvPr id="7" name="Footer Placeholder 6">
            <a:extLst>
              <a:ext uri="{FF2B5EF4-FFF2-40B4-BE49-F238E27FC236}">
                <a16:creationId xmlns:a16="http://schemas.microsoft.com/office/drawing/2014/main" id="{8A91084A-93AC-072A-7367-DE9AE048A7B1}"/>
              </a:ext>
            </a:extLst>
          </p:cNvPr>
          <p:cNvSpPr>
            <a:spLocks noGrp="1"/>
          </p:cNvSpPr>
          <p:nvPr>
            <p:ph type="ftr" sz="quarter" idx="16"/>
          </p:nvPr>
        </p:nvSpPr>
        <p:spPr/>
        <p:txBody>
          <a:bodyPr/>
          <a:lstStyle/>
          <a:p>
            <a:r>
              <a:rPr lang="en-US" altLang="zh-CN"/>
              <a:t>Sample Footer Text</a:t>
            </a:r>
          </a:p>
        </p:txBody>
      </p:sp>
      <p:sp>
        <p:nvSpPr>
          <p:cNvPr id="13" name="Slide Number Placeholder 12">
            <a:extLst>
              <a:ext uri="{FF2B5EF4-FFF2-40B4-BE49-F238E27FC236}">
                <a16:creationId xmlns:a16="http://schemas.microsoft.com/office/drawing/2014/main" id="{48BE4C08-656F-090F-ADE8-832DD695E70B}"/>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4254354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9" y="3785800"/>
            <a:ext cx="2953618" cy="2240280"/>
          </a:xfrm>
        </p:spPr>
        <p:txBody>
          <a:bodyPr lIns="0" tIns="0" rIns="0" bIns="0" anchor="t">
            <a:norm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2910" y="3785800"/>
            <a:ext cx="7366186" cy="2240280"/>
          </a:xfrm>
        </p:spPr>
        <p:txBody>
          <a:bodyPr lIns="0" tIns="0" rIns="0" bIns="0">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65938"/>
            <a:ext cx="10504001" cy="2556004"/>
          </a:xfrm>
        </p:spPr>
        <p:txBody>
          <a:bodyPr/>
          <a:lstStyle/>
          <a:p>
            <a:endParaRPr lang="en-US"/>
          </a:p>
        </p:txBody>
      </p:sp>
      <p:sp>
        <p:nvSpPr>
          <p:cNvPr id="4" name="Freeform 10">
            <a:extLst>
              <a:ext uri="{FF2B5EF4-FFF2-40B4-BE49-F238E27FC236}">
                <a16:creationId xmlns:a16="http://schemas.microsoft.com/office/drawing/2014/main" id="{CA4C43E1-0073-A35D-0A04-ED32FA1BF8FA}"/>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449555A3-9265-EF73-CF8C-45D64D56FFBE}"/>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573EBA73-01F9-86A4-00C2-B8F864FAFC2E}"/>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1246286F-948B-A354-C39B-0CCDE3D271B6}"/>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F60247BB-0B45-F3B8-2827-87B286ED5D4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2634329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2953618" cy="2240279"/>
          </a:xfrm>
        </p:spPr>
        <p:txBody>
          <a:bodyPr lIns="0" tIns="0" rIns="0" bIns="0" anchor="t">
            <a:norm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5972" y="839450"/>
            <a:ext cx="7312028" cy="2240280"/>
          </a:xfrm>
        </p:spPr>
        <p:txBody>
          <a:bodyPr lIns="0" tIns="0" rIns="0" bIns="0">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3310759"/>
            <a:ext cx="10504001" cy="2722852"/>
          </a:xfrm>
        </p:spPr>
        <p:txBody>
          <a:bodyPr/>
          <a:lstStyle/>
          <a:p>
            <a:endParaRPr lang="en-US"/>
          </a:p>
        </p:txBody>
      </p:sp>
      <p:sp>
        <p:nvSpPr>
          <p:cNvPr id="4" name="Freeform 10">
            <a:extLst>
              <a:ext uri="{FF2B5EF4-FFF2-40B4-BE49-F238E27FC236}">
                <a16:creationId xmlns:a16="http://schemas.microsoft.com/office/drawing/2014/main" id="{DD85C6AE-2C4C-5E38-47AE-05318D667556}"/>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3071C948-EB93-1CA0-72C9-A49862E4C5DA}"/>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841D45D4-FE2B-EB10-39D7-EABDFE8EC6D1}"/>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B06E03B1-F337-4DE6-A553-B870A5400C4D}"/>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6CFA0A-FC5D-D0F9-EA38-A0E0E192373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37017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963" y="858337"/>
            <a:ext cx="10504000" cy="970463"/>
          </a:xfrm>
        </p:spPr>
        <p:txBody>
          <a:bodyPr lIns="0" tIns="0" rIns="0" bIns="0" anchor="ctr">
            <a:noAutofit/>
          </a:bodyPr>
          <a:lstStyle>
            <a:lvl1pPr>
              <a:defRPr b="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73963" y="2081048"/>
            <a:ext cx="6157458" cy="3945032"/>
          </a:xfrm>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90520" y="2081048"/>
            <a:ext cx="4023360" cy="391861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0">
            <a:extLst>
              <a:ext uri="{FF2B5EF4-FFF2-40B4-BE49-F238E27FC236}">
                <a16:creationId xmlns:a16="http://schemas.microsoft.com/office/drawing/2014/main" id="{B879A9D4-2DE0-F5AB-C643-7D6C624F518D}"/>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2D787054-1839-E686-38C1-14B88403914D}"/>
              </a:ext>
              <a:ext uri="{C183D7F6-B498-43B3-948B-1728B52AA6E4}">
                <adec:decorative xmlns:adec="http://schemas.microsoft.com/office/drawing/2017/decorative" val="1"/>
              </a:ext>
            </a:extLst>
          </p:cNvPr>
          <p:cNvSpPr/>
          <p:nvPr userDrawn="1"/>
        </p:nvSpPr>
        <p:spPr>
          <a:xfrm>
            <a:off x="11328000" y="2081048"/>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2385589B-ED64-F606-AD4D-82558DFE2F9D}"/>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52EE6E25-8F36-46AA-7353-63CD48AEA3D1}"/>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F67EEA2-3419-D7B3-9621-57F8695BB18D}"/>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5688722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52884"/>
            <a:ext cx="4672584" cy="1453896"/>
          </a:xfrm>
        </p:spPr>
        <p:txBody>
          <a:bodyPr lIns="0" tIns="0" rIns="0" bIns="0">
            <a:noAutofit/>
          </a:bodyPr>
          <a:lstStyle>
            <a:lvl1pPr>
              <a:defRPr sz="3600" b="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2459420"/>
            <a:ext cx="4672584" cy="3545695"/>
          </a:xfrm>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38648" y="831919"/>
            <a:ext cx="5609353" cy="519416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reeform 17">
            <a:extLst>
              <a:ext uri="{FF2B5EF4-FFF2-40B4-BE49-F238E27FC236}">
                <a16:creationId xmlns:a16="http://schemas.microsoft.com/office/drawing/2014/main" id="{9B5DC763-7A3E-F543-D730-F1D0DB8E7237}"/>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Freeform 10">
            <a:extLst>
              <a:ext uri="{FF2B5EF4-FFF2-40B4-BE49-F238E27FC236}">
                <a16:creationId xmlns:a16="http://schemas.microsoft.com/office/drawing/2014/main" id="{7BD5A08B-EED8-797D-F25E-F1027E0C2064}"/>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90AF34F-C900-E182-C79E-F87C625DAD1D}"/>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E7400220-A3EA-A5A4-0CE3-CD8DBA62B9D8}"/>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54A8548E-F7FA-ADF2-255A-A393995E048A}"/>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20C31298-3111-9F68-2490-97F4A8DB37EC}"/>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342631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73725"/>
            <a:ext cx="3657603" cy="1453896"/>
          </a:xfrm>
        </p:spPr>
        <p:txBody>
          <a:bodyPr lIns="0" tIns="0" rIns="0" bIns="0" anchor="t">
            <a:noAutofit/>
          </a:bodyPr>
          <a:lstStyle>
            <a:lvl1pPr>
              <a:defRPr sz="3200" b="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2490951"/>
            <a:ext cx="3657603" cy="3493323"/>
          </a:xfrm>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61186" y="831919"/>
            <a:ext cx="6586814" cy="515235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7">
            <a:extLst>
              <a:ext uri="{FF2B5EF4-FFF2-40B4-BE49-F238E27FC236}">
                <a16:creationId xmlns:a16="http://schemas.microsoft.com/office/drawing/2014/main" id="{05FFA936-7860-03EC-833F-6A837DCB4A4A}"/>
              </a:ext>
              <a:ext uri="{C183D7F6-B498-43B3-948B-1728B52AA6E4}">
                <adec:decorative xmlns:adec="http://schemas.microsoft.com/office/drawing/2017/decorative" val="1"/>
              </a:ext>
            </a:extLst>
          </p:cNvPr>
          <p:cNvSpPr/>
          <p:nvPr userDrawn="1"/>
        </p:nvSpPr>
        <p:spPr>
          <a:xfrm>
            <a:off x="1" y="652680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9" name="Freeform 17">
            <a:extLst>
              <a:ext uri="{FF2B5EF4-FFF2-40B4-BE49-F238E27FC236}">
                <a16:creationId xmlns:a16="http://schemas.microsoft.com/office/drawing/2014/main" id="{823AC08E-BB10-EDBA-C0E3-558A1F4618D4}"/>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Freeform 10">
            <a:extLst>
              <a:ext uri="{FF2B5EF4-FFF2-40B4-BE49-F238E27FC236}">
                <a16:creationId xmlns:a16="http://schemas.microsoft.com/office/drawing/2014/main" id="{C362DB80-9F02-EB8E-FC5F-14EB115DD377}"/>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62EEC586-446A-7442-E39B-030A8C7850C0}"/>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5F4B311C-F361-BA00-37B8-7634DBDFA2F8}"/>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F0591745-C6C1-1702-1C5A-3F5C1383BD8B}"/>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5113958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831918"/>
            <a:ext cx="10521992" cy="4069265"/>
          </a:xfrm>
        </p:spPr>
        <p:txBody>
          <a:bodyPr lIns="0" tIns="0" rIns="0" bIns="0" anchor="b">
            <a:noAutofit/>
          </a:bodyPr>
          <a:lstStyle>
            <a:lvl1pPr algn="l">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43999" y="5076496"/>
            <a:ext cx="7559021" cy="949583"/>
          </a:xfrm>
        </p:spPr>
        <p:txBody>
          <a:bodyPr lIns="0" tIns="0" rIns="0" bIns="0" anchor="t">
            <a:noAutofit/>
          </a:bodyPr>
          <a:lstStyle>
            <a:lvl1pPr marL="0" indent="0" algn="l">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reeform 10">
            <a:extLst>
              <a:ext uri="{FF2B5EF4-FFF2-40B4-BE49-F238E27FC236}">
                <a16:creationId xmlns:a16="http://schemas.microsoft.com/office/drawing/2014/main" id="{39E8EB8E-D63B-6AF9-B3A0-B05D41CD86F3}"/>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048AF7A1-40D5-5DBA-10C9-828BAC169E6A}"/>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7EEC1DE6-0C7C-1CAF-7C78-5D609369669E}"/>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C957C0A9-12CC-9AFC-8344-6631331199D1}"/>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442C7CCB-E1D6-437F-A321-AC311F055591}"/>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071686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61992" y="831918"/>
            <a:ext cx="10486008" cy="3977825"/>
          </a:xfrm>
        </p:spPr>
        <p:txBody>
          <a:bodyPr lIns="0" tIns="0" rIns="0" bIns="0" anchor="b">
            <a:noAutofit/>
          </a:bodyPr>
          <a:lstStyle>
            <a:lvl1pPr algn="ctr">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97668"/>
            <a:ext cx="7525512" cy="1028411"/>
          </a:xfrm>
        </p:spPr>
        <p:txBody>
          <a:bodyPr lIns="0" tIns="0" rIns="0" bIns="0" anchor="t">
            <a:no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reeform 10">
            <a:extLst>
              <a:ext uri="{FF2B5EF4-FFF2-40B4-BE49-F238E27FC236}">
                <a16:creationId xmlns:a16="http://schemas.microsoft.com/office/drawing/2014/main" id="{90AE8DFC-9941-7AAD-BE59-0C47E3A3D351}"/>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4D599065-206D-B396-91F8-07BD1D0B158B}"/>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E3C41CC-3994-216B-257A-9EF40332D3C4}"/>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5FC14F33-A50F-76BC-E256-41A00023A063}"/>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D468ED4B-8927-6920-5B11-CF5655D44608}"/>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77498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1F4F8927-891C-4D7A-C2D3-6EB5EF6712FF}"/>
              </a:ext>
            </a:extLst>
          </p:cNvPr>
          <p:cNvSpPr>
            <a:spLocks noGrp="1"/>
          </p:cNvSpPr>
          <p:nvPr>
            <p:ph type="ctrTitle" hasCustomPrompt="1"/>
          </p:nvPr>
        </p:nvSpPr>
        <p:spPr>
          <a:xfrm>
            <a:off x="861992" y="831918"/>
            <a:ext cx="10486008" cy="3977825"/>
          </a:xfrm>
        </p:spPr>
        <p:txBody>
          <a:bodyPr lIns="0" tIns="0" rIns="0" bIns="0" anchor="b">
            <a:noAutofit/>
          </a:bodyPr>
          <a:lstStyle>
            <a:lvl1pPr algn="ctr">
              <a:defRPr sz="23200">
                <a:solidFill>
                  <a:schemeClr val="bg2"/>
                </a:solidFill>
              </a:defRPr>
            </a:lvl1pPr>
          </a:lstStyle>
          <a:p>
            <a:r>
              <a:rPr lang="en-US"/>
              <a:t>##%</a:t>
            </a:r>
          </a:p>
        </p:txBody>
      </p:sp>
      <p:sp>
        <p:nvSpPr>
          <p:cNvPr id="10" name="Subtitle 2">
            <a:extLst>
              <a:ext uri="{FF2B5EF4-FFF2-40B4-BE49-F238E27FC236}">
                <a16:creationId xmlns:a16="http://schemas.microsoft.com/office/drawing/2014/main" id="{0489314B-CDC1-7F7E-C4DD-AAC0E5222B03}"/>
              </a:ext>
            </a:extLst>
          </p:cNvPr>
          <p:cNvSpPr>
            <a:spLocks noGrp="1"/>
          </p:cNvSpPr>
          <p:nvPr>
            <p:ph type="subTitle" idx="1"/>
          </p:nvPr>
        </p:nvSpPr>
        <p:spPr>
          <a:xfrm>
            <a:off x="2377440" y="4997668"/>
            <a:ext cx="7525512" cy="1028411"/>
          </a:xfrm>
        </p:spPr>
        <p:txBody>
          <a:bodyPr lIns="0" tIns="0" rIns="0" bIns="0" anchor="t">
            <a:noAutofit/>
          </a:bodyPr>
          <a:lstStyle>
            <a:lvl1pPr marL="0" indent="0" algn="ctr">
              <a:buNone/>
              <a:defRPr sz="2800" cap="none"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8B8163FF-4732-F569-E5D9-9B6A2B0CAC57}"/>
              </a:ext>
            </a:extLst>
          </p:cNvPr>
          <p:cNvSpPr>
            <a:spLocks noGrp="1"/>
          </p:cNvSpPr>
          <p:nvPr>
            <p:ph type="dt" sz="half" idx="10"/>
          </p:nvPr>
        </p:nvSpPr>
        <p:spPr/>
        <p:txBody>
          <a:bodyPr/>
          <a:lstStyle>
            <a:lvl1pPr>
              <a:defRPr>
                <a:solidFill>
                  <a:schemeClr val="bg1"/>
                </a:solidFill>
              </a:defRPr>
            </a:lvl1pPr>
          </a:lstStyle>
          <a:p>
            <a:r>
              <a:rPr lang="en-US" altLang="zh-CN"/>
              <a:t>04/26/2025</a:t>
            </a:r>
          </a:p>
        </p:txBody>
      </p:sp>
      <p:sp>
        <p:nvSpPr>
          <p:cNvPr id="12" name="Footer Placeholder 11">
            <a:extLst>
              <a:ext uri="{FF2B5EF4-FFF2-40B4-BE49-F238E27FC236}">
                <a16:creationId xmlns:a16="http://schemas.microsoft.com/office/drawing/2014/main" id="{3058DED8-3ECE-DBAC-089A-2CA6ED299DA3}"/>
              </a:ext>
            </a:extLst>
          </p:cNvPr>
          <p:cNvSpPr>
            <a:spLocks noGrp="1"/>
          </p:cNvSpPr>
          <p:nvPr>
            <p:ph type="ftr" sz="quarter" idx="11"/>
          </p:nvPr>
        </p:nvSpPr>
        <p:spPr/>
        <p:txBody>
          <a:bodyPr/>
          <a:lstStyle>
            <a:lvl1pPr>
              <a:defRPr>
                <a:solidFill>
                  <a:schemeClr val="bg1"/>
                </a:solidFill>
              </a:defRPr>
            </a:lvl1pPr>
          </a:lstStyle>
          <a:p>
            <a:r>
              <a:rPr lang="en-US" altLang="zh-CN"/>
              <a:t>Sample Footer Text</a:t>
            </a:r>
          </a:p>
        </p:txBody>
      </p:sp>
      <p:sp>
        <p:nvSpPr>
          <p:cNvPr id="13" name="Slide Number Placeholder 12">
            <a:extLst>
              <a:ext uri="{FF2B5EF4-FFF2-40B4-BE49-F238E27FC236}">
                <a16:creationId xmlns:a16="http://schemas.microsoft.com/office/drawing/2014/main" id="{C21E5DAD-47E7-5589-A6AC-9B13B86A10E0}"/>
              </a:ext>
            </a:extLst>
          </p:cNvPr>
          <p:cNvSpPr>
            <a:spLocks noGrp="1"/>
          </p:cNvSpPr>
          <p:nvPr>
            <p:ph type="sldNum" sz="half" idx="12"/>
          </p:nvPr>
        </p:nvSpPr>
        <p:spPr/>
        <p:txBody>
          <a:bodyPr/>
          <a:lstStyle>
            <a:lvl1pPr>
              <a:defRPr>
                <a:solidFill>
                  <a:schemeClr val="bg1"/>
                </a:solidFill>
              </a:defRPr>
            </a:lvl1p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925517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b="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Freeform 10">
            <a:extLst>
              <a:ext uri="{FF2B5EF4-FFF2-40B4-BE49-F238E27FC236}">
                <a16:creationId xmlns:a16="http://schemas.microsoft.com/office/drawing/2014/main" id="{FC2F8FA1-07E9-4B86-7FE6-89A713032427}"/>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62EE4FA8-C14D-42BE-7F2F-3EC2A3256620}"/>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D32A21E5-0951-8C64-839E-74A736BB5DFC}"/>
              </a:ext>
            </a:extLst>
          </p:cNvPr>
          <p:cNvSpPr>
            <a:spLocks noGrp="1"/>
          </p:cNvSpPr>
          <p:nvPr>
            <p:ph type="dt" sz="half" idx="14"/>
          </p:nvPr>
        </p:nvSpPr>
        <p:spPr/>
        <p:txBody>
          <a:bodyPr/>
          <a:lstStyle/>
          <a:p>
            <a:r>
              <a:rPr lang="en-US" altLang="zh-CN"/>
              <a:t>04/26/2025</a:t>
            </a:r>
          </a:p>
        </p:txBody>
      </p:sp>
      <p:sp>
        <p:nvSpPr>
          <p:cNvPr id="4" name="Footer Placeholder 3">
            <a:extLst>
              <a:ext uri="{FF2B5EF4-FFF2-40B4-BE49-F238E27FC236}">
                <a16:creationId xmlns:a16="http://schemas.microsoft.com/office/drawing/2014/main" id="{E6A661DC-AC19-7062-B8F5-8F4A2BB0F703}"/>
              </a:ext>
            </a:extLst>
          </p:cNvPr>
          <p:cNvSpPr>
            <a:spLocks noGrp="1"/>
          </p:cNvSpPr>
          <p:nvPr>
            <p:ph type="ftr" sz="quarter" idx="1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A7B27A9A-1BE2-BB2E-2CBA-D212DFEC3D75}"/>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9330352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b="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8" name="Freeform 10">
            <a:extLst>
              <a:ext uri="{FF2B5EF4-FFF2-40B4-BE49-F238E27FC236}">
                <a16:creationId xmlns:a16="http://schemas.microsoft.com/office/drawing/2014/main" id="{22D94787-2437-0D44-4DC0-5BF87C1E4CC9}"/>
              </a:ext>
              <a:ext uri="{C183D7F6-B498-43B3-948B-1728B52AA6E4}">
                <adec:decorative xmlns:adec="http://schemas.microsoft.com/office/drawing/2017/decorative" val="1"/>
              </a:ext>
            </a:extLst>
          </p:cNvPr>
          <p:cNvSpPr/>
          <p:nvPr userDrawn="1"/>
        </p:nvSpPr>
        <p:spPr>
          <a:xfrm>
            <a:off x="1" y="6134100"/>
            <a:ext cx="185398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6" name="Freeform 10">
            <a:extLst>
              <a:ext uri="{FF2B5EF4-FFF2-40B4-BE49-F238E27FC236}">
                <a16:creationId xmlns:a16="http://schemas.microsoft.com/office/drawing/2014/main" id="{466DC4A4-5BC3-6A6B-8176-7BBAE4333D97}"/>
              </a:ext>
              <a:ext uri="{C183D7F6-B498-43B3-948B-1728B52AA6E4}">
                <adec:decorative xmlns:adec="http://schemas.microsoft.com/office/drawing/2017/decorative" val="1"/>
              </a:ext>
            </a:extLst>
          </p:cNvPr>
          <p:cNvSpPr/>
          <p:nvPr userDrawn="1"/>
        </p:nvSpPr>
        <p:spPr>
          <a:xfrm rot="5400000">
            <a:off x="10616942" y="363855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DFAC22A6-DAD3-172B-2EB3-FFCC78ECE83C}"/>
              </a:ext>
            </a:extLst>
          </p:cNvPr>
          <p:cNvSpPr>
            <a:spLocks noGrp="1"/>
          </p:cNvSpPr>
          <p:nvPr>
            <p:ph type="dt" sz="half" idx="14"/>
          </p:nvPr>
        </p:nvSpPr>
        <p:spPr/>
        <p:txBody>
          <a:bodyPr/>
          <a:lstStyle/>
          <a:p>
            <a:r>
              <a:rPr lang="en-US" altLang="zh-CN"/>
              <a:t>04/26/2025</a:t>
            </a:r>
          </a:p>
        </p:txBody>
      </p:sp>
      <p:sp>
        <p:nvSpPr>
          <p:cNvPr id="4" name="Footer Placeholder 3">
            <a:extLst>
              <a:ext uri="{FF2B5EF4-FFF2-40B4-BE49-F238E27FC236}">
                <a16:creationId xmlns:a16="http://schemas.microsoft.com/office/drawing/2014/main" id="{25E89CB7-4D3B-AFD6-E514-8785D7C63299}"/>
              </a:ext>
            </a:extLst>
          </p:cNvPr>
          <p:cNvSpPr>
            <a:spLocks noGrp="1"/>
          </p:cNvSpPr>
          <p:nvPr>
            <p:ph type="ftr" sz="quarter" idx="1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63FF7D4F-E910-621B-FBA2-BE8B3CADEED9}"/>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9197912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lIns="0" tIns="0" rIns="0" bIns="0">
            <a:noAutofit/>
          </a:bodyPr>
          <a:lstStyle>
            <a:lvl1pPr>
              <a:defRPr b="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lIns="0" tIns="0" rIns="0" bIns="0"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Freeform 10">
            <a:extLst>
              <a:ext uri="{FF2B5EF4-FFF2-40B4-BE49-F238E27FC236}">
                <a16:creationId xmlns:a16="http://schemas.microsoft.com/office/drawing/2014/main" id="{EC75204E-6665-1741-E3D7-F49BC009A08A}"/>
              </a:ext>
              <a:ext uri="{C183D7F6-B498-43B3-948B-1728B52AA6E4}">
                <adec:decorative xmlns:adec="http://schemas.microsoft.com/office/drawing/2017/decorative" val="1"/>
              </a:ext>
            </a:extLst>
          </p:cNvPr>
          <p:cNvSpPr/>
          <p:nvPr userDrawn="1"/>
        </p:nvSpPr>
        <p:spPr>
          <a:xfrm rot="5400000">
            <a:off x="10616942" y="1399798"/>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Freeform 10">
            <a:extLst>
              <a:ext uri="{FF2B5EF4-FFF2-40B4-BE49-F238E27FC236}">
                <a16:creationId xmlns:a16="http://schemas.microsoft.com/office/drawing/2014/main" id="{D185E67F-DBF6-C265-5156-18A6640D08CB}"/>
              </a:ext>
              <a:ext uri="{C183D7F6-B498-43B3-948B-1728B52AA6E4}">
                <adec:decorative xmlns:adec="http://schemas.microsoft.com/office/drawing/2017/decorative" val="1"/>
              </a:ext>
            </a:extLst>
          </p:cNvPr>
          <p:cNvSpPr/>
          <p:nvPr userDrawn="1"/>
        </p:nvSpPr>
        <p:spPr>
          <a:xfrm>
            <a:off x="10937497" y="5430012"/>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F7F634C7-BDBE-F74F-0DD6-497555F7400E}"/>
              </a:ext>
            </a:extLst>
          </p:cNvPr>
          <p:cNvSpPr>
            <a:spLocks noGrp="1"/>
          </p:cNvSpPr>
          <p:nvPr>
            <p:ph type="dt" sz="half" idx="14"/>
          </p:nvPr>
        </p:nvSpPr>
        <p:spPr/>
        <p:txBody>
          <a:bodyPr/>
          <a:lstStyle/>
          <a:p>
            <a:r>
              <a:rPr lang="en-US" altLang="zh-CN"/>
              <a:t>04/26/2025</a:t>
            </a:r>
          </a:p>
        </p:txBody>
      </p:sp>
      <p:sp>
        <p:nvSpPr>
          <p:cNvPr id="4" name="Footer Placeholder 3">
            <a:extLst>
              <a:ext uri="{FF2B5EF4-FFF2-40B4-BE49-F238E27FC236}">
                <a16:creationId xmlns:a16="http://schemas.microsoft.com/office/drawing/2014/main" id="{5C5398AA-835E-B4A0-899B-7F8F1FB510A1}"/>
              </a:ext>
            </a:extLst>
          </p:cNvPr>
          <p:cNvSpPr>
            <a:spLocks noGrp="1"/>
          </p:cNvSpPr>
          <p:nvPr>
            <p:ph type="ftr" sz="quarter" idx="1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52C05F7-BD8A-E7E0-8BC7-A2AA2C1F712A}"/>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018987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lIns="0" tIns="0" rIns="0" bIns="0" anchor="ctr">
            <a:no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428752"/>
            <a:ext cx="9198864" cy="466344"/>
          </a:xfrm>
        </p:spPr>
        <p:txBody>
          <a:bodyPr lIns="0" tIns="0" rIns="0" bIns="0" anchor="ctr">
            <a:no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9" name="Freeform 10">
            <a:extLst>
              <a:ext uri="{FF2B5EF4-FFF2-40B4-BE49-F238E27FC236}">
                <a16:creationId xmlns:a16="http://schemas.microsoft.com/office/drawing/2014/main" id="{F962006A-7A6E-64B1-877A-0C57CD526750}"/>
              </a:ext>
              <a:ext uri="{C183D7F6-B498-43B3-948B-1728B52AA6E4}">
                <adec:decorative xmlns:adec="http://schemas.microsoft.com/office/drawing/2017/decorative" val="1"/>
              </a:ext>
            </a:extLst>
          </p:cNvPr>
          <p:cNvSpPr/>
          <p:nvPr userDrawn="1"/>
        </p:nvSpPr>
        <p:spPr>
          <a:xfrm rot="16200000">
            <a:off x="-851158" y="265557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Freeform 10">
            <a:extLst>
              <a:ext uri="{FF2B5EF4-FFF2-40B4-BE49-F238E27FC236}">
                <a16:creationId xmlns:a16="http://schemas.microsoft.com/office/drawing/2014/main" id="{EBC863B5-260B-6940-CC7B-7FEF1C9889AD}"/>
              </a:ext>
              <a:ext uri="{C183D7F6-B498-43B3-948B-1728B52AA6E4}">
                <adec:decorative xmlns:adec="http://schemas.microsoft.com/office/drawing/2017/decorative" val="1"/>
              </a:ext>
            </a:extLst>
          </p:cNvPr>
          <p:cNvSpPr/>
          <p:nvPr userDrawn="1"/>
        </p:nvSpPr>
        <p:spPr>
          <a:xfrm>
            <a:off x="10937497" y="5299974"/>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0DB898FB-5C3D-C237-A1F3-7D1A698DEE61}"/>
              </a:ext>
            </a:extLst>
          </p:cNvPr>
          <p:cNvSpPr>
            <a:spLocks noGrp="1"/>
          </p:cNvSpPr>
          <p:nvPr>
            <p:ph type="dt" sz="half" idx="10"/>
          </p:nvPr>
        </p:nvSpPr>
        <p:spPr/>
        <p:txBody>
          <a:bodyPr/>
          <a:lstStyle/>
          <a:p>
            <a:r>
              <a:rPr lang="en-US" altLang="zh-CN"/>
              <a:t>04/26/2025</a:t>
            </a:r>
          </a:p>
        </p:txBody>
      </p:sp>
      <p:sp>
        <p:nvSpPr>
          <p:cNvPr id="8" name="Footer Placeholder 7">
            <a:extLst>
              <a:ext uri="{FF2B5EF4-FFF2-40B4-BE49-F238E27FC236}">
                <a16:creationId xmlns:a16="http://schemas.microsoft.com/office/drawing/2014/main" id="{CF9E07D4-DFB1-0BD8-ED01-8DBACA0B419C}"/>
              </a:ext>
            </a:extLst>
          </p:cNvPr>
          <p:cNvSpPr>
            <a:spLocks noGrp="1"/>
          </p:cNvSpPr>
          <p:nvPr>
            <p:ph type="ftr" sz="quarter" idx="11"/>
          </p:nvPr>
        </p:nvSpPr>
        <p:spPr/>
        <p:txBody>
          <a:bodyPr/>
          <a:lstStyle/>
          <a:p>
            <a:r>
              <a:rPr lang="en-US" altLang="zh-CN"/>
              <a:t>Sample Footer Text</a:t>
            </a:r>
          </a:p>
        </p:txBody>
      </p:sp>
      <p:sp>
        <p:nvSpPr>
          <p:cNvPr id="11" name="Slide Number Placeholder 10">
            <a:extLst>
              <a:ext uri="{FF2B5EF4-FFF2-40B4-BE49-F238E27FC236}">
                <a16:creationId xmlns:a16="http://schemas.microsoft.com/office/drawing/2014/main" id="{E4C0288F-EB42-E0B4-4B02-6E89CDA9DD18}"/>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0159268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Quote 2">
    <p:bg>
      <p:bgPr>
        <a:solidFill>
          <a:schemeClr val="tx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005E8BA8-BCB0-A21C-E1D5-6671C670E62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lIns="0" tIns="0" rIns="0" bIns="0" anchor="ctr">
            <a:noAutofit/>
          </a:bodyPr>
          <a:lstStyle>
            <a:lvl1pPr algn="l">
              <a:lnSpc>
                <a:spcPct val="100000"/>
              </a:lnSpc>
              <a:defRPr sz="4000" b="0">
                <a:solidFill>
                  <a:schemeClr val="bg2"/>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349240"/>
            <a:ext cx="9198864" cy="466344"/>
          </a:xfrm>
        </p:spPr>
        <p:txBody>
          <a:bodyPr lIns="0" tIns="0" rIns="0" bIns="0" anchor="ctr">
            <a:noAutofit/>
          </a:bodyPr>
          <a:lstStyle>
            <a:lvl1pPr marL="0" indent="0" algn="l">
              <a:buNone/>
              <a:defRPr sz="2200" b="1">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386F67E0-E1D7-D3B1-13D7-00781534F2F5}"/>
              </a:ext>
            </a:extLst>
          </p:cNvPr>
          <p:cNvSpPr>
            <a:spLocks noGrp="1"/>
          </p:cNvSpPr>
          <p:nvPr>
            <p:ph type="dt" sz="half" idx="10"/>
          </p:nvPr>
        </p:nvSpPr>
        <p:spPr/>
        <p:txBody>
          <a:bodyPr/>
          <a:lstStyle>
            <a:lvl1pPr>
              <a:defRPr>
                <a:solidFill>
                  <a:schemeClr val="bg1"/>
                </a:solidFill>
              </a:defRPr>
            </a:lvl1pPr>
          </a:lstStyle>
          <a:p>
            <a:r>
              <a:rPr lang="en-US" altLang="zh-CN"/>
              <a:t>04/26/2025</a:t>
            </a:r>
          </a:p>
        </p:txBody>
      </p:sp>
      <p:sp>
        <p:nvSpPr>
          <p:cNvPr id="5" name="Footer Placeholder 4">
            <a:extLst>
              <a:ext uri="{FF2B5EF4-FFF2-40B4-BE49-F238E27FC236}">
                <a16:creationId xmlns:a16="http://schemas.microsoft.com/office/drawing/2014/main" id="{2954D3C5-6449-30B8-7A03-C30374179021}"/>
              </a:ext>
            </a:extLst>
          </p:cNvPr>
          <p:cNvSpPr>
            <a:spLocks noGrp="1"/>
          </p:cNvSpPr>
          <p:nvPr>
            <p:ph type="ftr" sz="quarter" idx="11"/>
          </p:nvPr>
        </p:nvSpPr>
        <p:spPr/>
        <p:txBody>
          <a:bodyPr/>
          <a:lstStyle>
            <a:lvl1pPr>
              <a:defRPr>
                <a:solidFill>
                  <a:schemeClr val="bg1"/>
                </a:solidFill>
              </a:defRPr>
            </a:lvl1pPr>
          </a:lstStyle>
          <a:p>
            <a:r>
              <a:rPr lang="en-US" altLang="zh-CN"/>
              <a:t>Sample Footer Text</a:t>
            </a:r>
          </a:p>
        </p:txBody>
      </p:sp>
      <p:sp>
        <p:nvSpPr>
          <p:cNvPr id="6" name="Slide Number Placeholder 5">
            <a:extLst>
              <a:ext uri="{FF2B5EF4-FFF2-40B4-BE49-F238E27FC236}">
                <a16:creationId xmlns:a16="http://schemas.microsoft.com/office/drawing/2014/main" id="{A98957B6-1D68-2616-29D0-E0C8BAD6C60D}"/>
              </a:ext>
            </a:extLst>
          </p:cNvPr>
          <p:cNvSpPr>
            <a:spLocks noGrp="1"/>
          </p:cNvSpPr>
          <p:nvPr>
            <p:ph type="sldNum" sz="half" idx="12"/>
          </p:nvPr>
        </p:nvSpPr>
        <p:spPr/>
        <p:txBody>
          <a:bodyPr/>
          <a:lstStyle>
            <a:lvl1pPr>
              <a:defRPr>
                <a:solidFill>
                  <a:schemeClr val="bg1"/>
                </a:solidFill>
              </a:defRPr>
            </a:lvl1p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22756122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1234440"/>
            <a:ext cx="8961120" cy="3169920"/>
          </a:xfrm>
        </p:spPr>
        <p:txBody>
          <a:bodyPr lIns="0" tIns="0" rIns="0" bIns="0" anchor="ctr">
            <a:noAutofit/>
          </a:bodyPr>
          <a:lstStyle>
            <a:lvl1pPr algn="l">
              <a:lnSpc>
                <a:spcPct val="100000"/>
              </a:lnSpc>
              <a:defRPr sz="44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841793" y="5540026"/>
            <a:ext cx="8961120" cy="466344"/>
          </a:xfrm>
        </p:spPr>
        <p:txBody>
          <a:bodyPr lIns="0" tIns="0" rIns="0" bIns="0" anchor="ctr">
            <a:no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13" name="Freeform 17">
            <a:extLst>
              <a:ext uri="{FF2B5EF4-FFF2-40B4-BE49-F238E27FC236}">
                <a16:creationId xmlns:a16="http://schemas.microsoft.com/office/drawing/2014/main" id="{D6ABBB03-AFDB-81BD-70C3-D82D136C82C6}"/>
              </a:ext>
              <a:ext uri="{C183D7F6-B498-43B3-948B-1728B52AA6E4}">
                <adec:decorative xmlns:adec="http://schemas.microsoft.com/office/drawing/2017/decorative" val="1"/>
              </a:ext>
            </a:extLst>
          </p:cNvPr>
          <p:cNvSpPr/>
          <p:nvPr userDrawn="1"/>
        </p:nvSpPr>
        <p:spPr>
          <a:xfrm rot="16200000">
            <a:off x="9704644" y="2904067"/>
            <a:ext cx="3924846" cy="1049867"/>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7" name="Date Placeholder 6">
            <a:extLst>
              <a:ext uri="{FF2B5EF4-FFF2-40B4-BE49-F238E27FC236}">
                <a16:creationId xmlns:a16="http://schemas.microsoft.com/office/drawing/2014/main" id="{454DF4FF-0F4F-E0DF-A8BE-06843DB7F32F}"/>
              </a:ext>
            </a:extLst>
          </p:cNvPr>
          <p:cNvSpPr>
            <a:spLocks noGrp="1"/>
          </p:cNvSpPr>
          <p:nvPr>
            <p:ph type="dt" sz="half" idx="10"/>
          </p:nvPr>
        </p:nvSpPr>
        <p:spPr/>
        <p:txBody>
          <a:bodyPr/>
          <a:lstStyle/>
          <a:p>
            <a:r>
              <a:rPr lang="en-US" altLang="zh-CN"/>
              <a:t>04/26/2025</a:t>
            </a:r>
          </a:p>
        </p:txBody>
      </p:sp>
      <p:sp>
        <p:nvSpPr>
          <p:cNvPr id="8" name="Footer Placeholder 7">
            <a:extLst>
              <a:ext uri="{FF2B5EF4-FFF2-40B4-BE49-F238E27FC236}">
                <a16:creationId xmlns:a16="http://schemas.microsoft.com/office/drawing/2014/main" id="{59DC9C00-2D6F-F5A7-EBD5-B98FD68BB654}"/>
              </a:ext>
            </a:extLst>
          </p:cNvPr>
          <p:cNvSpPr>
            <a:spLocks noGrp="1"/>
          </p:cNvSpPr>
          <p:nvPr>
            <p:ph type="ftr" sz="quarter" idx="11"/>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56F8A836-067A-6986-1DD8-8B993AF731B2}"/>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43856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8200" y="831919"/>
            <a:ext cx="10515600" cy="1132258"/>
          </a:xfrm>
        </p:spPr>
        <p:txBody>
          <a:bodyPr lIns="0" tIns="0" rIns="0" bIns="0">
            <a:noAutofit/>
          </a:bodyPr>
          <a:lstStyle>
            <a:lvl1pPr>
              <a:defRPr b="0"/>
            </a:lvl1p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38200" y="2147455"/>
            <a:ext cx="5181600" cy="387862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2147455"/>
            <a:ext cx="5181600" cy="387862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0">
            <a:extLst>
              <a:ext uri="{FF2B5EF4-FFF2-40B4-BE49-F238E27FC236}">
                <a16:creationId xmlns:a16="http://schemas.microsoft.com/office/drawing/2014/main" id="{FEF54682-8F32-1FB8-5785-1FA2F6F71C9A}"/>
              </a:ext>
              <a:ext uri="{C183D7F6-B498-43B3-948B-1728B52AA6E4}">
                <adec:decorative xmlns:adec="http://schemas.microsoft.com/office/drawing/2017/decorative" val="1"/>
              </a:ext>
            </a:extLst>
          </p:cNvPr>
          <p:cNvSpPr/>
          <p:nvPr userDrawn="1"/>
        </p:nvSpPr>
        <p:spPr>
          <a:xfrm rot="5400000">
            <a:off x="10616942" y="445102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A3A95296-5CDA-E3B3-0B57-4566F9E12B3A}"/>
              </a:ext>
              <a:ext uri="{C183D7F6-B498-43B3-948B-1728B52AA6E4}">
                <adec:decorative xmlns:adec="http://schemas.microsoft.com/office/drawing/2017/decorative" val="1"/>
              </a:ext>
            </a:extLst>
          </p:cNvPr>
          <p:cNvSpPr/>
          <p:nvPr userDrawn="1"/>
        </p:nvSpPr>
        <p:spPr>
          <a:xfrm rot="16200000">
            <a:off x="-265301" y="1097222"/>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19759082-3FD3-AD43-8FA5-565BDFB9ED34}"/>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88590839-8D9C-7FDA-3B8C-73E3E1A5E3C7}"/>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C5657629-536B-9BFB-EC51-1247E178D54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0904208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86374" y="838988"/>
            <a:ext cx="10461626" cy="1143292"/>
          </a:xfrm>
        </p:spPr>
        <p:txBody>
          <a:bodyPr lIns="0" tIns="0" rIns="0" bIns="0">
            <a:noAutofit/>
          </a:bodyPr>
          <a:lstStyle>
            <a:lvl1pPr>
              <a:defRPr b="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44000" y="2142935"/>
            <a:ext cx="5157787" cy="559834"/>
          </a:xfrm>
        </p:spPr>
        <p:txBody>
          <a:bodyPr lIns="0" tIns="0" rIns="0" bIns="0" anchor="b">
            <a:no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44000" y="2844801"/>
            <a:ext cx="5157788" cy="317421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64812" y="2142935"/>
            <a:ext cx="5183188" cy="559834"/>
          </a:xfrm>
        </p:spPr>
        <p:txBody>
          <a:bodyPr lIns="0" tIns="0" rIns="0" bIns="0" anchor="b">
            <a:no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64812" y="2844801"/>
            <a:ext cx="5183188" cy="317421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7">
            <a:extLst>
              <a:ext uri="{FF2B5EF4-FFF2-40B4-BE49-F238E27FC236}">
                <a16:creationId xmlns:a16="http://schemas.microsoft.com/office/drawing/2014/main" id="{74B0C123-9686-1617-39D2-ADE5CB58648D}"/>
              </a:ext>
              <a:ext uri="{C183D7F6-B498-43B3-948B-1728B52AA6E4}">
                <adec:decorative xmlns:adec="http://schemas.microsoft.com/office/drawing/2017/decorative" val="1"/>
              </a:ext>
            </a:extLst>
          </p:cNvPr>
          <p:cNvSpPr/>
          <p:nvPr userDrawn="1"/>
        </p:nvSpPr>
        <p:spPr>
          <a:xfrm>
            <a:off x="1" y="6298167"/>
            <a:ext cx="12192000" cy="559834"/>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6" name="Freeform 17">
            <a:extLst>
              <a:ext uri="{FF2B5EF4-FFF2-40B4-BE49-F238E27FC236}">
                <a16:creationId xmlns:a16="http://schemas.microsoft.com/office/drawing/2014/main" id="{E0D3B3C2-1BB1-17EC-DF54-658C48FEB3D8}"/>
              </a:ext>
              <a:ext uri="{C183D7F6-B498-43B3-948B-1728B52AA6E4}">
                <adec:decorative xmlns:adec="http://schemas.microsoft.com/office/drawing/2017/decorative" val="1"/>
              </a:ext>
            </a:extLst>
          </p:cNvPr>
          <p:cNvSpPr/>
          <p:nvPr userDrawn="1"/>
        </p:nvSpPr>
        <p:spPr>
          <a:xfrm flipV="1">
            <a:off x="7768799" y="6298164"/>
            <a:ext cx="4423201" cy="559836"/>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0" name="Date Placeholder 9">
            <a:extLst>
              <a:ext uri="{FF2B5EF4-FFF2-40B4-BE49-F238E27FC236}">
                <a16:creationId xmlns:a16="http://schemas.microsoft.com/office/drawing/2014/main" id="{85C3E60D-570F-0D6C-C377-531B3091F593}"/>
              </a:ext>
            </a:extLst>
          </p:cNvPr>
          <p:cNvSpPr>
            <a:spLocks noGrp="1"/>
          </p:cNvSpPr>
          <p:nvPr>
            <p:ph type="dt" sz="half" idx="15"/>
          </p:nvPr>
        </p:nvSpPr>
        <p:spPr/>
        <p:txBody>
          <a:bodyPr/>
          <a:lstStyle/>
          <a:p>
            <a:r>
              <a:rPr lang="en-US" altLang="zh-CN"/>
              <a:t>04/26/2025</a:t>
            </a:r>
          </a:p>
        </p:txBody>
      </p:sp>
      <p:sp>
        <p:nvSpPr>
          <p:cNvPr id="12" name="Footer Placeholder 11">
            <a:extLst>
              <a:ext uri="{FF2B5EF4-FFF2-40B4-BE49-F238E27FC236}">
                <a16:creationId xmlns:a16="http://schemas.microsoft.com/office/drawing/2014/main" id="{D937B375-5A3B-9658-B6A4-93F05EA8B183}"/>
              </a:ext>
            </a:extLst>
          </p:cNvPr>
          <p:cNvSpPr>
            <a:spLocks noGrp="1"/>
          </p:cNvSpPr>
          <p:nvPr>
            <p:ph type="ftr" sz="quarter" idx="16"/>
          </p:nvPr>
        </p:nvSpPr>
        <p:spPr/>
        <p:txBody>
          <a:bodyPr/>
          <a:lstStyle/>
          <a:p>
            <a:r>
              <a:rPr lang="en-US" altLang="zh-CN"/>
              <a:t>Sample Footer Text</a:t>
            </a:r>
          </a:p>
        </p:txBody>
      </p:sp>
      <p:sp>
        <p:nvSpPr>
          <p:cNvPr id="14" name="Slide Number Placeholder 13">
            <a:extLst>
              <a:ext uri="{FF2B5EF4-FFF2-40B4-BE49-F238E27FC236}">
                <a16:creationId xmlns:a16="http://schemas.microsoft.com/office/drawing/2014/main" id="{A51FFEBF-4C88-45B8-F189-5E606F1BA5E8}"/>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814388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a:lvl1pPr>
          </a:lstStyle>
          <a:p>
            <a:r>
              <a:rPr lang="en-US"/>
              <a:t>Click to edit Master title style</a:t>
            </a:r>
          </a:p>
        </p:txBody>
      </p:sp>
      <p:sp>
        <p:nvSpPr>
          <p:cNvPr id="4" name="Freeform 10">
            <a:extLst>
              <a:ext uri="{FF2B5EF4-FFF2-40B4-BE49-F238E27FC236}">
                <a16:creationId xmlns:a16="http://schemas.microsoft.com/office/drawing/2014/main" id="{A92033DA-CD7B-15DF-86F6-0E2B9CC1BDDB}"/>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42BBB4F4-DBE8-A871-F021-41C278F66673}"/>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0732B1A8-9A4C-2F87-F5FE-86FAA84D508B}"/>
              </a:ext>
            </a:extLst>
          </p:cNvPr>
          <p:cNvSpPr>
            <a:spLocks noGrp="1"/>
          </p:cNvSpPr>
          <p:nvPr>
            <p:ph type="dt" sz="half" idx="10"/>
          </p:nvPr>
        </p:nvSpPr>
        <p:spPr/>
        <p:txBody>
          <a:bodyPr/>
          <a:lstStyle/>
          <a:p>
            <a:r>
              <a:rPr lang="en-US" altLang="zh-CN"/>
              <a:t>04/26/2025</a:t>
            </a:r>
          </a:p>
        </p:txBody>
      </p:sp>
      <p:sp>
        <p:nvSpPr>
          <p:cNvPr id="9" name="Footer Placeholder 8">
            <a:extLst>
              <a:ext uri="{FF2B5EF4-FFF2-40B4-BE49-F238E27FC236}">
                <a16:creationId xmlns:a16="http://schemas.microsoft.com/office/drawing/2014/main" id="{0776EF97-0947-9B9B-4BE7-6965904BD9E2}"/>
              </a:ext>
            </a:extLst>
          </p:cNvPr>
          <p:cNvSpPr>
            <a:spLocks noGrp="1"/>
          </p:cNvSpPr>
          <p:nvPr>
            <p:ph type="ftr" sz="quarter" idx="11"/>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60588A54-7EB8-6DB9-632B-D8EC53B90B7B}"/>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5274420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BE9E4D4-DECE-2646-7295-257467AA5239}"/>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7A8F21E1-29AB-9E64-9FEA-A6D85C8058C7}"/>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B0EA14B9-F25F-51D7-746A-023A6F0C0477}"/>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85130648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44000" y="831919"/>
            <a:ext cx="3595634" cy="1757505"/>
          </a:xfrm>
        </p:spPr>
        <p:txBody>
          <a:bodyPr lIns="0" tIns="0" rIns="0" bIns="0" anchor="t">
            <a:noAutofit/>
          </a:bodyPr>
          <a:lstStyle>
            <a:lvl1pPr>
              <a:defRPr sz="2800" b="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44000" y="2724912"/>
            <a:ext cx="3595634" cy="3301168"/>
          </a:xfrm>
        </p:spPr>
        <p:txBody>
          <a:bodyPr lIns="0" tIns="0" rIns="0" bIns="0" anchor="t">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07742" y="831919"/>
            <a:ext cx="6440258" cy="519416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64C7D082-4357-BB5A-753E-4B6EA3EC4187}"/>
              </a:ext>
              <a:ext uri="{C183D7F6-B498-43B3-948B-1728B52AA6E4}">
                <adec:decorative xmlns:adec="http://schemas.microsoft.com/office/drawing/2017/decorative" val="1"/>
              </a:ext>
            </a:extLst>
          </p:cNvPr>
          <p:cNvSpPr/>
          <p:nvPr userDrawn="1"/>
        </p:nvSpPr>
        <p:spPr>
          <a:xfrm rot="5400000">
            <a:off x="-265301" y="109722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Freeform 10">
            <a:extLst>
              <a:ext uri="{FF2B5EF4-FFF2-40B4-BE49-F238E27FC236}">
                <a16:creationId xmlns:a16="http://schemas.microsoft.com/office/drawing/2014/main" id="{8BAC39D4-5856-D842-EA76-04E9A2EB7CAA}"/>
              </a:ext>
              <a:ext uri="{C183D7F6-B498-43B3-948B-1728B52AA6E4}">
                <adec:decorative xmlns:adec="http://schemas.microsoft.com/office/drawing/2017/decorative" val="1"/>
              </a:ext>
            </a:extLst>
          </p:cNvPr>
          <p:cNvSpPr/>
          <p:nvPr userDrawn="1"/>
        </p:nvSpPr>
        <p:spPr>
          <a:xfrm rot="5400000">
            <a:off x="10616942" y="445102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Date Placeholder 9">
            <a:extLst>
              <a:ext uri="{FF2B5EF4-FFF2-40B4-BE49-F238E27FC236}">
                <a16:creationId xmlns:a16="http://schemas.microsoft.com/office/drawing/2014/main" id="{34024502-4354-E2B9-D897-9ED23267E5AA}"/>
              </a:ext>
            </a:extLst>
          </p:cNvPr>
          <p:cNvSpPr>
            <a:spLocks noGrp="1"/>
          </p:cNvSpPr>
          <p:nvPr>
            <p:ph type="dt" sz="half" idx="10"/>
          </p:nvPr>
        </p:nvSpPr>
        <p:spPr/>
        <p:txBody>
          <a:bodyPr/>
          <a:lstStyle/>
          <a:p>
            <a:r>
              <a:rPr lang="en-US" altLang="zh-CN"/>
              <a:t>04/26/2025</a:t>
            </a:r>
          </a:p>
        </p:txBody>
      </p:sp>
      <p:sp>
        <p:nvSpPr>
          <p:cNvPr id="11" name="Footer Placeholder 10">
            <a:extLst>
              <a:ext uri="{FF2B5EF4-FFF2-40B4-BE49-F238E27FC236}">
                <a16:creationId xmlns:a16="http://schemas.microsoft.com/office/drawing/2014/main" id="{159B090B-7CBB-F1AA-D446-7393B6354BB3}"/>
              </a:ext>
            </a:extLst>
          </p:cNvPr>
          <p:cNvSpPr>
            <a:spLocks noGrp="1"/>
          </p:cNvSpPr>
          <p:nvPr>
            <p:ph type="ftr" sz="quarter" idx="11"/>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F56D8E8D-6E50-B72D-9F2D-FDBED2DF7764}"/>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94310032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44000" y="831919"/>
            <a:ext cx="3595634" cy="2212313"/>
          </a:xfrm>
        </p:spPr>
        <p:txBody>
          <a:bodyPr lIns="0" tIns="0" rIns="0" bIns="0" anchor="t">
            <a:noAutofit/>
          </a:bodyPr>
          <a:lstStyle>
            <a:lvl1pPr>
              <a:defRPr sz="2800" b="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49024" y="3260034"/>
            <a:ext cx="3585586" cy="2766045"/>
          </a:xfrm>
        </p:spPr>
        <p:txBody>
          <a:bodyPr lIns="0" tIns="0" rIns="0" bIns="0"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 uri="{C183D7F6-B498-43B3-948B-1728B52AA6E4}">
                <adec:decorative xmlns:adec="http://schemas.microsoft.com/office/drawing/2017/decorative" val="0"/>
              </a:ext>
            </a:extLst>
          </p:cNvPr>
          <p:cNvSpPr>
            <a:spLocks noGrp="1"/>
          </p:cNvSpPr>
          <p:nvPr>
            <p:ph type="pic" idx="1"/>
          </p:nvPr>
        </p:nvSpPr>
        <p:spPr>
          <a:xfrm>
            <a:off x="5063319" y="831919"/>
            <a:ext cx="6284681" cy="5194161"/>
          </a:xfrm>
        </p:spPr>
        <p:txBody>
          <a:bodyPr lIns="0" tIns="0" rIns="0" bIns="0">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Freeform 10">
            <a:extLst>
              <a:ext uri="{FF2B5EF4-FFF2-40B4-BE49-F238E27FC236}">
                <a16:creationId xmlns:a16="http://schemas.microsoft.com/office/drawing/2014/main" id="{527DE7F7-878C-3AF0-EA9B-1DE8C71EA404}"/>
              </a:ext>
              <a:ext uri="{C183D7F6-B498-43B3-948B-1728B52AA6E4}">
                <adec:decorative xmlns:adec="http://schemas.microsoft.com/office/drawing/2017/decorative" val="1"/>
              </a:ext>
            </a:extLst>
          </p:cNvPr>
          <p:cNvSpPr/>
          <p:nvPr userDrawn="1"/>
        </p:nvSpPr>
        <p:spPr>
          <a:xfrm rot="5400000">
            <a:off x="-265302" y="5036877"/>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5699C92D-BDAD-4000-0449-3E584792C383}"/>
              </a:ext>
              <a:ext uri="{C183D7F6-B498-43B3-948B-1728B52AA6E4}">
                <adec:decorative xmlns:adec="http://schemas.microsoft.com/office/drawing/2017/decorative" val="1"/>
              </a:ext>
            </a:extLst>
          </p:cNvPr>
          <p:cNvSpPr/>
          <p:nvPr userDrawn="1"/>
        </p:nvSpPr>
        <p:spPr>
          <a:xfrm rot="16200000">
            <a:off x="10616942" y="851158"/>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Date Placeholder 9">
            <a:extLst>
              <a:ext uri="{FF2B5EF4-FFF2-40B4-BE49-F238E27FC236}">
                <a16:creationId xmlns:a16="http://schemas.microsoft.com/office/drawing/2014/main" id="{6948647A-4BED-5556-E983-B52BA3C4331C}"/>
              </a:ext>
            </a:extLst>
          </p:cNvPr>
          <p:cNvSpPr>
            <a:spLocks noGrp="1"/>
          </p:cNvSpPr>
          <p:nvPr>
            <p:ph type="dt" sz="half" idx="10"/>
          </p:nvPr>
        </p:nvSpPr>
        <p:spPr/>
        <p:txBody>
          <a:bodyPr/>
          <a:lstStyle/>
          <a:p>
            <a:r>
              <a:rPr lang="en-US" altLang="zh-CN"/>
              <a:t>04/26/2025</a:t>
            </a:r>
          </a:p>
        </p:txBody>
      </p:sp>
      <p:sp>
        <p:nvSpPr>
          <p:cNvPr id="11" name="Footer Placeholder 10">
            <a:extLst>
              <a:ext uri="{FF2B5EF4-FFF2-40B4-BE49-F238E27FC236}">
                <a16:creationId xmlns:a16="http://schemas.microsoft.com/office/drawing/2014/main" id="{C79308FD-A67C-55A5-38D4-C826485F3468}"/>
              </a:ext>
            </a:extLst>
          </p:cNvPr>
          <p:cNvSpPr>
            <a:spLocks noGrp="1"/>
          </p:cNvSpPr>
          <p:nvPr>
            <p:ph type="ftr" sz="quarter" idx="11"/>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CDD0E670-C768-E39D-4354-EE022571C79B}"/>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6277217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7175" y="831919"/>
            <a:ext cx="7342307" cy="1791217"/>
          </a:xfrm>
        </p:spPr>
        <p:txBody>
          <a:bodyPr lIns="0" tIns="0" rIns="0" bIns="0" anchor="b">
            <a:noAutofit/>
          </a:bodyPr>
          <a:lstStyle>
            <a:lvl1pPr>
              <a:defRPr sz="6000" b="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60427" y="3280496"/>
            <a:ext cx="10504000" cy="2743200"/>
          </a:xfrm>
        </p:spPr>
        <p:txBody>
          <a:bodyPr lIns="0" tIns="0" rIns="0" bIns="0">
            <a:norm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0">
            <a:extLst>
              <a:ext uri="{FF2B5EF4-FFF2-40B4-BE49-F238E27FC236}">
                <a16:creationId xmlns:a16="http://schemas.microsoft.com/office/drawing/2014/main" id="{3F34FB20-BE4A-0B89-93B2-F2C8BBD50150}"/>
              </a:ext>
              <a:ext uri="{C183D7F6-B498-43B3-948B-1728B52AA6E4}">
                <adec:decorative xmlns:adec="http://schemas.microsoft.com/office/drawing/2017/decorative" val="1"/>
              </a:ext>
            </a:extLst>
          </p:cNvPr>
          <p:cNvSpPr/>
          <p:nvPr userDrawn="1"/>
        </p:nvSpPr>
        <p:spPr>
          <a:xfrm rot="5400000">
            <a:off x="-533660" y="1365579"/>
            <a:ext cx="1791219"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77006229-5A5A-3798-EEFB-9570D3BCACC0}"/>
              </a:ext>
              <a:ext uri="{C183D7F6-B498-43B3-948B-1728B52AA6E4}">
                <adec:decorative xmlns:adec="http://schemas.microsoft.com/office/drawing/2017/decorative" val="1"/>
              </a:ext>
            </a:extLst>
          </p:cNvPr>
          <p:cNvSpPr/>
          <p:nvPr userDrawn="1"/>
        </p:nvSpPr>
        <p:spPr>
          <a:xfrm rot="16200000">
            <a:off x="10458450" y="4290146"/>
            <a:ext cx="2743200"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99426CCE-903F-787D-DC5C-FF2BF81B254C}"/>
              </a:ext>
            </a:extLst>
          </p:cNvPr>
          <p:cNvSpPr>
            <a:spLocks noGrp="1"/>
          </p:cNvSpPr>
          <p:nvPr>
            <p:ph type="dt" sz="half" idx="14"/>
          </p:nvPr>
        </p:nvSpPr>
        <p:spPr/>
        <p:txBody>
          <a:bodyPr/>
          <a:lstStyle/>
          <a:p>
            <a:r>
              <a:rPr lang="en-US" altLang="zh-CN"/>
              <a:t>04/26/2025</a:t>
            </a:r>
          </a:p>
        </p:txBody>
      </p:sp>
      <p:sp>
        <p:nvSpPr>
          <p:cNvPr id="7" name="Footer Placeholder 6">
            <a:extLst>
              <a:ext uri="{FF2B5EF4-FFF2-40B4-BE49-F238E27FC236}">
                <a16:creationId xmlns:a16="http://schemas.microsoft.com/office/drawing/2014/main" id="{990D41AC-533B-8C43-568C-2D0673A144EC}"/>
              </a:ext>
            </a:extLst>
          </p:cNvPr>
          <p:cNvSpPr>
            <a:spLocks noGrp="1"/>
          </p:cNvSpPr>
          <p:nvPr>
            <p:ph type="ftr" sz="quarter" idx="15"/>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4CDAB259-04D2-2425-A747-8E7D71236A5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723892555"/>
      </p:ext>
    </p:extLst>
  </p:cSld>
  <p:clrMapOvr>
    <a:overrideClrMapping bg1="dk1" tx1="lt1" bg2="dk2" tx2="lt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627318"/>
            <a:ext cx="8430767" cy="1842020"/>
          </a:xfrm>
        </p:spPr>
        <p:txBody>
          <a:bodyPr lIns="0" tIns="0" rIns="0" bIns="0" anchor="b">
            <a:noAutofit/>
          </a:bodyPr>
          <a:lstStyle>
            <a:lvl1pPr>
              <a:defRPr sz="6000" b="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44128" y="3622674"/>
            <a:ext cx="8430639" cy="1279615"/>
          </a:xfrm>
        </p:spPr>
        <p:txBody>
          <a:bodyPr lIns="0" tIns="0" rIns="0" bIns="0">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0">
            <a:extLst>
              <a:ext uri="{FF2B5EF4-FFF2-40B4-BE49-F238E27FC236}">
                <a16:creationId xmlns:a16="http://schemas.microsoft.com/office/drawing/2014/main" id="{8FDCED18-C414-F7C6-D98C-8B3AC35E6C72}"/>
              </a:ext>
              <a:ext uri="{C183D7F6-B498-43B3-948B-1728B52AA6E4}">
                <adec:decorative xmlns:adec="http://schemas.microsoft.com/office/drawing/2017/decorative" val="1"/>
              </a:ext>
            </a:extLst>
          </p:cNvPr>
          <p:cNvSpPr/>
          <p:nvPr userDrawn="1"/>
        </p:nvSpPr>
        <p:spPr>
          <a:xfrm rot="16200000">
            <a:off x="9751085" y="2789766"/>
            <a:ext cx="3603364" cy="1278467"/>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636CD2F2-0F5F-A7AB-8F92-3AF43CD57F2B}"/>
              </a:ext>
            </a:extLst>
          </p:cNvPr>
          <p:cNvSpPr>
            <a:spLocks noGrp="1"/>
          </p:cNvSpPr>
          <p:nvPr>
            <p:ph type="dt" sz="half" idx="15"/>
          </p:nvPr>
        </p:nvSpPr>
        <p:spPr/>
        <p:txBody>
          <a:bodyPr/>
          <a:lstStyle/>
          <a:p>
            <a:r>
              <a:rPr lang="en-US" altLang="zh-CN"/>
              <a:t>04/26/2025</a:t>
            </a:r>
          </a:p>
        </p:txBody>
      </p:sp>
      <p:sp>
        <p:nvSpPr>
          <p:cNvPr id="8" name="Footer Placeholder 7">
            <a:extLst>
              <a:ext uri="{FF2B5EF4-FFF2-40B4-BE49-F238E27FC236}">
                <a16:creationId xmlns:a16="http://schemas.microsoft.com/office/drawing/2014/main" id="{378D6886-AD32-51ED-233D-D0CF6223084E}"/>
              </a:ext>
            </a:extLst>
          </p:cNvPr>
          <p:cNvSpPr>
            <a:spLocks noGrp="1"/>
          </p:cNvSpPr>
          <p:nvPr>
            <p:ph type="ftr" sz="quarter" idx="16"/>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E20AA7E-90A7-E423-3DEE-3B4B57FE1198}"/>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807576641"/>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Cosing">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C883F5-7BE7-D1A3-93C9-9C475A2CB860}"/>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34F1FF0-4427-86A3-4D78-0F719ED7FEF9}"/>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0">
            <a:extLst>
              <a:ext uri="{FF2B5EF4-FFF2-40B4-BE49-F238E27FC236}">
                <a16:creationId xmlns:a16="http://schemas.microsoft.com/office/drawing/2014/main" id="{7601B0E6-3C72-DA7C-AABE-BEB976EAD38F}"/>
              </a:ext>
              <a:ext uri="{C183D7F6-B498-43B3-948B-1728B52AA6E4}">
                <adec:decorative xmlns:adec="http://schemas.microsoft.com/office/drawing/2017/decorative" val="1"/>
              </a:ext>
            </a:extLst>
          </p:cNvPr>
          <p:cNvSpPr/>
          <p:nvPr userDrawn="1"/>
        </p:nvSpPr>
        <p:spPr>
          <a:xfrm>
            <a:off x="5003800" y="0"/>
            <a:ext cx="7188200"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8" name="Title 27">
            <a:extLst>
              <a:ext uri="{FF2B5EF4-FFF2-40B4-BE49-F238E27FC236}">
                <a16:creationId xmlns:a16="http://schemas.microsoft.com/office/drawing/2014/main" id="{B22DC1AD-104F-B2A9-0D6E-AADE2D550AB6}"/>
              </a:ext>
            </a:extLst>
          </p:cNvPr>
          <p:cNvSpPr>
            <a:spLocks noGrp="1"/>
          </p:cNvSpPr>
          <p:nvPr>
            <p:ph type="ctrTitle" hasCustomPrompt="1"/>
          </p:nvPr>
        </p:nvSpPr>
        <p:spPr>
          <a:xfrm>
            <a:off x="6331476" y="1153634"/>
            <a:ext cx="5184248" cy="4550732"/>
          </a:xfrm>
          <a:prstGeom prst="rect">
            <a:avLst/>
          </a:prstGeom>
        </p:spPr>
        <p:txBody>
          <a:bodyPr lIns="0" tIns="0" rIns="0" bIns="0" anchor="ctr">
            <a:noAutofit/>
          </a:bodyPr>
          <a:lstStyle>
            <a:lvl1pPr algn="ctr">
              <a:lnSpc>
                <a:spcPct val="100000"/>
              </a:lnSpc>
              <a:defRPr sz="6000" b="0" baseline="0">
                <a:solidFill>
                  <a:schemeClr val="tx1"/>
                </a:solidFill>
              </a:defRPr>
            </a:lvl1pPr>
          </a:lstStyle>
          <a:p>
            <a:r>
              <a:rPr lang="en-US" altLang="zh-CN" sz="7200"/>
              <a:t>CLICK TO EDIT MASTER TITLE STYLE</a:t>
            </a:r>
            <a:endParaRPr lang="zh-CN" altLang="en-US"/>
          </a:p>
        </p:txBody>
      </p:sp>
      <p:sp>
        <p:nvSpPr>
          <p:cNvPr id="13" name="Picture Placeholder 12">
            <a:extLst>
              <a:ext uri="{FF2B5EF4-FFF2-40B4-BE49-F238E27FC236}">
                <a16:creationId xmlns:a16="http://schemas.microsoft.com/office/drawing/2014/main" id="{1F6A65A1-92CE-EE19-EEE3-1696F336C737}"/>
              </a:ext>
            </a:extLst>
          </p:cNvPr>
          <p:cNvSpPr>
            <a:spLocks noGrp="1"/>
          </p:cNvSpPr>
          <p:nvPr>
            <p:ph type="pic" sz="quarter" idx="18"/>
          </p:nvPr>
        </p:nvSpPr>
        <p:spPr>
          <a:xfrm>
            <a:off x="0" y="0"/>
            <a:ext cx="6256866" cy="6858000"/>
          </a:xfrm>
          <a:custGeom>
            <a:avLst/>
            <a:gdLst>
              <a:gd name="connsiteX0" fmla="*/ 0 w 6256866"/>
              <a:gd name="connsiteY0" fmla="*/ 0 h 6858000"/>
              <a:gd name="connsiteX1" fmla="*/ 5130265 w 6256866"/>
              <a:gd name="connsiteY1" fmla="*/ 0 h 6858000"/>
              <a:gd name="connsiteX2" fmla="*/ 5130265 w 6256866"/>
              <a:gd name="connsiteY2" fmla="*/ 3276600 h 6858000"/>
              <a:gd name="connsiteX3" fmla="*/ 6256866 w 6256866"/>
              <a:gd name="connsiteY3" fmla="*/ 3276600 h 6858000"/>
              <a:gd name="connsiteX4" fmla="*/ 6256866 w 6256866"/>
              <a:gd name="connsiteY4" fmla="*/ 4139648 h 6858000"/>
              <a:gd name="connsiteX5" fmla="*/ 5130265 w 6256866"/>
              <a:gd name="connsiteY5" fmla="*/ 4139648 h 6858000"/>
              <a:gd name="connsiteX6" fmla="*/ 5130265 w 6256866"/>
              <a:gd name="connsiteY6" fmla="*/ 6858000 h 6858000"/>
              <a:gd name="connsiteX7" fmla="*/ 2433320 w 6256866"/>
              <a:gd name="connsiteY7" fmla="*/ 6858000 h 6858000"/>
              <a:gd name="connsiteX8" fmla="*/ 2433320 w 6256866"/>
              <a:gd name="connsiteY8" fmla="*/ 6116320 h 6858000"/>
              <a:gd name="connsiteX9" fmla="*/ 0 w 6256866"/>
              <a:gd name="connsiteY9" fmla="*/ 6116320 h 6858000"/>
              <a:gd name="connsiteX10" fmla="*/ 0 w 6256866"/>
              <a:gd name="connsiteY10" fmla="*/ 3708400 h 6858000"/>
              <a:gd name="connsiteX11" fmla="*/ 782320 w 6256866"/>
              <a:gd name="connsiteY11" fmla="*/ 3708400 h 6858000"/>
              <a:gd name="connsiteX12" fmla="*/ 782320 w 6256866"/>
              <a:gd name="connsiteY12" fmla="*/ 1706880 h 6858000"/>
              <a:gd name="connsiteX13" fmla="*/ 0 w 6256866"/>
              <a:gd name="connsiteY13" fmla="*/ 170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6866" h="6858000">
                <a:moveTo>
                  <a:pt x="0" y="0"/>
                </a:moveTo>
                <a:lnTo>
                  <a:pt x="5130265" y="0"/>
                </a:lnTo>
                <a:lnTo>
                  <a:pt x="5130265" y="3276600"/>
                </a:lnTo>
                <a:lnTo>
                  <a:pt x="6256866" y="3276600"/>
                </a:lnTo>
                <a:lnTo>
                  <a:pt x="6256866" y="4139648"/>
                </a:lnTo>
                <a:lnTo>
                  <a:pt x="5130265" y="4139648"/>
                </a:lnTo>
                <a:lnTo>
                  <a:pt x="5130265" y="6858000"/>
                </a:lnTo>
                <a:lnTo>
                  <a:pt x="2433320" y="6858000"/>
                </a:lnTo>
                <a:lnTo>
                  <a:pt x="2433320" y="6116320"/>
                </a:lnTo>
                <a:lnTo>
                  <a:pt x="0" y="6116320"/>
                </a:lnTo>
                <a:lnTo>
                  <a:pt x="0" y="3708400"/>
                </a:lnTo>
                <a:lnTo>
                  <a:pt x="782320" y="3708400"/>
                </a:lnTo>
                <a:lnTo>
                  <a:pt x="782320" y="1706880"/>
                </a:lnTo>
                <a:lnTo>
                  <a:pt x="0" y="1706880"/>
                </a:lnTo>
                <a:close/>
              </a:path>
            </a:pathLst>
          </a:custGeom>
          <a:noFill/>
        </p:spPr>
        <p:txBody>
          <a:bodyPr wrap="square">
            <a:noAutofit/>
          </a:bodyPr>
          <a:lstStyle/>
          <a:p>
            <a:endParaRPr lang="en-US"/>
          </a:p>
        </p:txBody>
      </p:sp>
      <p:sp>
        <p:nvSpPr>
          <p:cNvPr id="5" name="Date Placeholder 4">
            <a:extLst>
              <a:ext uri="{FF2B5EF4-FFF2-40B4-BE49-F238E27FC236}">
                <a16:creationId xmlns:a16="http://schemas.microsoft.com/office/drawing/2014/main" id="{DD7D5DA1-025D-2C65-E8EE-CEE1E76E0530}"/>
              </a:ext>
            </a:extLst>
          </p:cNvPr>
          <p:cNvSpPr>
            <a:spLocks noGrp="1"/>
          </p:cNvSpPr>
          <p:nvPr>
            <p:ph type="dt" sz="half" idx="19"/>
          </p:nvPr>
        </p:nvSpPr>
        <p:spPr/>
        <p:txBody>
          <a:bodyPr/>
          <a:lstStyle/>
          <a:p>
            <a:r>
              <a:rPr lang="en-US" altLang="zh-CN"/>
              <a:t>04/26/2025</a:t>
            </a:r>
          </a:p>
        </p:txBody>
      </p:sp>
      <p:sp>
        <p:nvSpPr>
          <p:cNvPr id="6" name="Footer Placeholder 5">
            <a:extLst>
              <a:ext uri="{FF2B5EF4-FFF2-40B4-BE49-F238E27FC236}">
                <a16:creationId xmlns:a16="http://schemas.microsoft.com/office/drawing/2014/main" id="{4F4368DB-AB72-1EC3-A527-8C8E999154B5}"/>
              </a:ext>
            </a:extLst>
          </p:cNvPr>
          <p:cNvSpPr>
            <a:spLocks noGrp="1"/>
          </p:cNvSpPr>
          <p:nvPr>
            <p:ph type="ftr" sz="quarter" idx="20"/>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06EC095-9480-514A-7E3D-3E2E2EF9CD27}"/>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483087151"/>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400" y="128587"/>
            <a:ext cx="10858500" cy="900112"/>
          </a:xfrm>
          <a:prstGeom prst="rect">
            <a:avLst/>
          </a:prstGeom>
        </p:spPr>
        <p:txBody>
          <a:bodyPr vert="horz" lIns="91440" tIns="45720" rIns="91440" bIns="45720" rtlCol="0" anchor="b">
            <a:normAutofit/>
          </a:bodyPr>
          <a:lstStyle/>
          <a:p>
            <a:r>
              <a:rPr lang="en-US" sz="1470"/>
              <a:t>Click to edit Master title style</a:t>
            </a:r>
          </a:p>
        </p:txBody>
      </p:sp>
      <p:sp>
        <p:nvSpPr>
          <p:cNvPr id="3" name="Text Placeholder 2"/>
          <p:cNvSpPr>
            <a:spLocks noGrp="1"/>
          </p:cNvSpPr>
          <p:nvPr>
            <p:ph type="body" idx="1"/>
          </p:nvPr>
        </p:nvSpPr>
        <p:spPr>
          <a:xfrm>
            <a:off x="660400" y="1130300"/>
            <a:ext cx="10858500" cy="5003800"/>
          </a:xfrm>
          <a:prstGeom prst="rect">
            <a:avLst/>
          </a:prstGeom>
        </p:spPr>
        <p:txBody>
          <a:bodyPr vert="horz" lIns="91440" tIns="45720" rIns="91440" bIns="45720" rtlCol="0">
            <a:normAutofit/>
          </a:bodyPr>
          <a:lstStyle/>
          <a:p>
            <a:pPr lvl="0"/>
            <a:r>
              <a:rPr lang="en-US" sz="1470"/>
              <a:t>Click to edit Master text styles</a:t>
            </a:r>
            <a:endParaRPr lang="en-US"/>
          </a:p>
          <a:p>
            <a:pPr lvl="1"/>
            <a:r>
              <a:rPr lang="en-US" sz="1470"/>
              <a:t>Second level</a:t>
            </a:r>
          </a:p>
          <a:p>
            <a:pPr lvl="2"/>
            <a:r>
              <a:rPr lang="en-US" sz="1470"/>
              <a:t>Third level</a:t>
            </a:r>
          </a:p>
          <a:p>
            <a:pPr lvl="3"/>
            <a:r>
              <a:rPr lang="en-US" sz="1470"/>
              <a:t>Fourth level</a:t>
            </a:r>
          </a:p>
          <a:p>
            <a:pPr lvl="4"/>
            <a:r>
              <a:rPr lang="en-US" sz="1470"/>
              <a:t>Fifth level</a:t>
            </a:r>
          </a:p>
        </p:txBody>
      </p:sp>
      <p:sp>
        <p:nvSpPr>
          <p:cNvPr id="8" name="Date Placeholder 7"/>
          <p:cNvSpPr>
            <a:spLocks noGrp="1"/>
          </p:cNvSpPr>
          <p:nvPr>
            <p:ph type="dt" sz="half" hasCustomPrompt="1"/>
          </p:nvPr>
        </p:nvSpPr>
        <p:spPr>
          <a:xfrm>
            <a:off x="657225" y="6527800"/>
            <a:ext cx="2743200" cy="266700"/>
          </a:xfrm>
        </p:spPr>
        <p:txBody>
          <a:bodyPr lIns="0" tIns="0" rIns="0" bIns="0"/>
          <a:lstStyle>
            <a:lvl1pPr algn="l">
              <a:defRPr sz="1200">
                <a:solidFill>
                  <a:schemeClr val="tx1"/>
                </a:solidFill>
              </a:defRPr>
            </a:lvl1pPr>
          </a:lstStyle>
          <a:p>
            <a:r>
              <a:rPr lang="en-US" altLang="zh-CN"/>
              <a:t>3/5/2025</a:t>
            </a:r>
          </a:p>
        </p:txBody>
      </p:sp>
      <p:sp>
        <p:nvSpPr>
          <p:cNvPr id="9" name="Footer Placeholder 8"/>
          <p:cNvSpPr>
            <a:spLocks noGrp="1"/>
          </p:cNvSpPr>
          <p:nvPr>
            <p:ph type="ftr" sz="quarter" hasCustomPrompt="1"/>
          </p:nvPr>
        </p:nvSpPr>
        <p:spPr>
          <a:xfrm>
            <a:off x="4267200" y="6527800"/>
            <a:ext cx="3657600" cy="266700"/>
          </a:xfrm>
        </p:spPr>
        <p:txBody>
          <a:bodyPr lIns="0" tIns="0" rIns="0" bIns="0"/>
          <a:lstStyle>
            <a:lvl1pPr algn="ctr">
              <a:defRPr sz="1200">
                <a:solidFill>
                  <a:schemeClr val="tx1"/>
                </a:solidFill>
              </a:defRPr>
            </a:lvl1pPr>
          </a:lstStyle>
          <a:p>
            <a:r>
              <a:rPr lang="en-US" altLang="zh-CN"/>
              <a:t>Sample Footer Text</a:t>
            </a:r>
          </a:p>
        </p:txBody>
      </p:sp>
      <p:sp>
        <p:nvSpPr>
          <p:cNvPr id="7" name="Slide Number Placeholder 6"/>
          <p:cNvSpPr>
            <a:spLocks noGrp="1"/>
          </p:cNvSpPr>
          <p:nvPr>
            <p:ph type="sldNum" sz="half" hasCustomPrompt="1"/>
          </p:nvPr>
        </p:nvSpPr>
        <p:spPr>
          <a:xfrm>
            <a:off x="9378949" y="6527800"/>
            <a:ext cx="2136775" cy="266700"/>
          </a:xfrm>
        </p:spPr>
        <p:txBody>
          <a:bodyPr lIns="0" tIns="0" rIns="0" bIns="0"/>
          <a:lstStyle>
            <a:lvl1pPr algn="r">
              <a:defRPr sz="1200">
                <a:solidFill>
                  <a:schemeClr val="tx1"/>
                </a:solidFill>
              </a:defRPr>
            </a:lvl1pPr>
          </a:lstStyle>
          <a:p>
            <a:fld id="{64D095EA-18D5-4754-B677-EAAE710458D2}" type="slidenum">
              <a:rPr lang="en-US" altLang="zh-CN" smtClean="0"/>
              <a:pPr/>
              <a:t>‹#›</a:t>
            </a:fld>
            <a:endParaRPr lang="en-US" altLang="zh-CN"/>
          </a:p>
        </p:txBody>
      </p:sp>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654" r:id="rId7"/>
    <p:sldLayoutId id="2147483778" r:id="rId8"/>
    <p:sldLayoutId id="2147483779" r:id="rId9"/>
    <p:sldLayoutId id="2147483666" r:id="rId10"/>
    <p:sldLayoutId id="2147483782" r:id="rId11"/>
    <p:sldLayoutId id="2147483669" r:id="rId12"/>
    <p:sldLayoutId id="2147483701" r:id="rId13"/>
    <p:sldLayoutId id="2147483769" r:id="rId14"/>
    <p:sldLayoutId id="2147483770" r:id="rId15"/>
    <p:sldLayoutId id="2147483771" r:id="rId16"/>
    <p:sldLayoutId id="2147483772" r:id="rId17"/>
    <p:sldLayoutId id="2147483773" r:id="rId18"/>
    <p:sldLayoutId id="2147483774" r:id="rId19"/>
    <p:sldLayoutId id="2147483775" r:id="rId20"/>
    <p:sldLayoutId id="2147483776" r:id="rId21"/>
    <p:sldLayoutId id="2147483667" r:id="rId22"/>
    <p:sldLayoutId id="2147483668" r:id="rId23"/>
    <p:sldLayoutId id="2147483781" r:id="rId24"/>
    <p:sldLayoutId id="2147483670" r:id="rId25"/>
    <p:sldLayoutId id="2147483671" r:id="rId26"/>
    <p:sldLayoutId id="2147483672" r:id="rId27"/>
    <p:sldLayoutId id="2147483673" r:id="rId28"/>
    <p:sldLayoutId id="2147483674" r:id="rId29"/>
    <p:sldLayoutId id="2147483675" r:id="rId30"/>
    <p:sldLayoutId id="2147483676" r:id="rId31"/>
    <p:sldLayoutId id="2147483677" r:id="rId32"/>
    <p:sldLayoutId id="2147483678" r:id="rId33"/>
    <p:sldLayoutId id="2147483679" r:id="rId34"/>
    <p:sldLayoutId id="2147483680" r:id="rId35"/>
    <p:sldLayoutId id="2147483681" r:id="rId36"/>
    <p:sldLayoutId id="2147483682" r:id="rId37"/>
    <p:sldLayoutId id="2147483683" r:id="rId38"/>
    <p:sldLayoutId id="2147483684" r:id="rId39"/>
    <p:sldLayoutId id="2147483685" r:id="rId40"/>
    <p:sldLayoutId id="2147483686" r:id="rId41"/>
    <p:sldLayoutId id="2147483687" r:id="rId42"/>
    <p:sldLayoutId id="2147483688" r:id="rId43"/>
    <p:sldLayoutId id="2147483689" r:id="rId44"/>
    <p:sldLayoutId id="2147483690" r:id="rId45"/>
    <p:sldLayoutId id="2147483691" r:id="rId46"/>
    <p:sldLayoutId id="2147483692" r:id="rId47"/>
    <p:sldLayoutId id="2147483693" r:id="rId48"/>
    <p:sldLayoutId id="2147483694" r:id="rId49"/>
    <p:sldLayoutId id="2147483767" r:id="rId50"/>
    <p:sldLayoutId id="2147483768" r:id="rId51"/>
    <p:sldLayoutId id="2147483695" r:id="rId52"/>
    <p:sldLayoutId id="2147483696" r:id="rId53"/>
    <p:sldLayoutId id="2147483697" r:id="rId54"/>
    <p:sldLayoutId id="2147483698" r:id="rId55"/>
    <p:sldLayoutId id="2147483699" r:id="rId56"/>
    <p:sldLayoutId id="2147483700" r:id="rId57"/>
    <p:sldLayoutId id="2147483780" r:id="rId58"/>
    <p:sldLayoutId id="2147483702" r:id="rId59"/>
    <p:sldLayoutId id="2147483703" r:id="rId60"/>
    <p:sldLayoutId id="2147483704" r:id="rId61"/>
    <p:sldLayoutId id="2147483705" r:id="rId62"/>
    <p:sldLayoutId id="2147483706" r:id="rId63"/>
    <p:sldLayoutId id="2147483777" r:id="rId64"/>
  </p:sldLayoutIdLst>
  <p:hf sldNum="0" hdr="0" ftr="0" dt="0"/>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1"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505C81-7592-A9B6-9A49-51C38F20A35B}"/>
              </a:ext>
              <a:ext uri="{C183D7F6-B498-43B3-948B-1728B52AA6E4}">
                <adec:decorative xmlns:adec="http://schemas.microsoft.com/office/drawing/2017/decorative" val="0"/>
              </a:ext>
            </a:extLst>
          </p:cNvPr>
          <p:cNvSpPr>
            <a:spLocks noGrp="1"/>
          </p:cNvSpPr>
          <p:nvPr>
            <p:ph type="ctrTitle"/>
          </p:nvPr>
        </p:nvSpPr>
        <p:spPr>
          <a:xfrm>
            <a:off x="5059658" y="285071"/>
            <a:ext cx="6470926" cy="3010451"/>
          </a:xfrm>
        </p:spPr>
        <p:txBody>
          <a:bodyPr/>
          <a:lstStyle/>
          <a:p>
            <a:r>
              <a:rPr lang="en-GB" dirty="0"/>
              <a:t>Managerial Roles in Contemporary Business</a:t>
            </a:r>
            <a:endParaRPr lang="en-US" dirty="0"/>
          </a:p>
        </p:txBody>
      </p:sp>
      <p:sp>
        <p:nvSpPr>
          <p:cNvPr id="4" name="Subtitle 3">
            <a:extLst>
              <a:ext uri="{FF2B5EF4-FFF2-40B4-BE49-F238E27FC236}">
                <a16:creationId xmlns:a16="http://schemas.microsoft.com/office/drawing/2014/main" id="{C8DCEE19-DDF9-070E-AB7A-EF04DFB3B875}"/>
              </a:ext>
            </a:extLst>
          </p:cNvPr>
          <p:cNvSpPr>
            <a:spLocks noGrp="1"/>
          </p:cNvSpPr>
          <p:nvPr>
            <p:ph type="subTitle" idx="1"/>
          </p:nvPr>
        </p:nvSpPr>
        <p:spPr/>
        <p:txBody>
          <a:bodyPr/>
          <a:lstStyle/>
          <a:p>
            <a:r>
              <a:rPr lang="en-GB" dirty="0"/>
              <a:t> A Case Study of</a:t>
            </a:r>
          </a:p>
          <a:p>
            <a:r>
              <a:rPr lang="en-GB" dirty="0"/>
              <a:t> </a:t>
            </a:r>
            <a:endParaRPr lang="zh-CN" altLang="en-US" dirty="0"/>
          </a:p>
        </p:txBody>
      </p:sp>
      <p:pic>
        <p:nvPicPr>
          <p:cNvPr id="2" name="Picture Placeholder 7">
            <a:extLst>
              <a:ext uri="{FF2B5EF4-FFF2-40B4-BE49-F238E27FC236}">
                <a16:creationId xmlns:a16="http://schemas.microsoft.com/office/drawing/2014/main" id="{CCC8C5F3-0DDC-03C0-E03B-C85247D81CE2}"/>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3878529"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pic>
      <p:pic>
        <p:nvPicPr>
          <p:cNvPr id="7" name="Picture 6" descr="A black background with a black square&#10;&#10;AI-generated content may be incorrect.">
            <a:extLst>
              <a:ext uri="{FF2B5EF4-FFF2-40B4-BE49-F238E27FC236}">
                <a16:creationId xmlns:a16="http://schemas.microsoft.com/office/drawing/2014/main" id="{CFDB2B59-EC54-0B96-FD3E-F85B7B7846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5197" y="3951182"/>
            <a:ext cx="1839848" cy="1022138"/>
          </a:xfrm>
          <a:prstGeom prst="rect">
            <a:avLst/>
          </a:prstGeom>
        </p:spPr>
      </p:pic>
    </p:spTree>
    <p:extLst>
      <p:ext uri="{BB962C8B-B14F-4D97-AF65-F5344CB8AC3E}">
        <p14:creationId xmlns:p14="http://schemas.microsoft.com/office/powerpoint/2010/main" val="1596312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46F42-52AC-512F-171A-9587DFA86D24}"/>
              </a:ext>
            </a:extLst>
          </p:cNvPr>
          <p:cNvSpPr>
            <a:spLocks noGrp="1"/>
          </p:cNvSpPr>
          <p:nvPr>
            <p:ph type="ctrTitle"/>
          </p:nvPr>
        </p:nvSpPr>
        <p:spPr>
          <a:xfrm>
            <a:off x="5038491" y="-2297263"/>
            <a:ext cx="6470926" cy="6064929"/>
          </a:xfrm>
        </p:spPr>
        <p:txBody>
          <a:bodyPr/>
          <a:lstStyle/>
          <a:p>
            <a:r>
              <a:rPr lang="en-GB" sz="1400" b="1" i="0" dirty="0">
                <a:effectLst/>
                <a:latin typeface="Arial" panose="020B0604020202020204" pitchFamily="34" charset="0"/>
                <a:ea typeface="Times New Roman" panose="02020603050405020304" pitchFamily="18" charset="0"/>
                <a:cs typeface="Arial" panose="020B0604020202020204" pitchFamily="34" charset="0"/>
              </a:rPr>
              <a:t>Module</a:t>
            </a:r>
            <a:r>
              <a:rPr lang="en-GB" sz="1400" b="0" i="0" dirty="0">
                <a:effectLst/>
                <a:latin typeface="Arial" panose="020B0604020202020204" pitchFamily="34" charset="0"/>
                <a:ea typeface="Times New Roman" panose="02020603050405020304" pitchFamily="18" charset="0"/>
                <a:cs typeface="Arial" panose="020B0604020202020204" pitchFamily="34" charset="0"/>
              </a:rPr>
              <a:t> </a:t>
            </a:r>
            <a:r>
              <a:rPr lang="en-GB" sz="1400" b="1" i="0" dirty="0">
                <a:effectLst/>
                <a:latin typeface="Arial" panose="020B0604020202020204" pitchFamily="34" charset="0"/>
                <a:ea typeface="Times New Roman" panose="02020603050405020304" pitchFamily="18" charset="0"/>
                <a:cs typeface="Arial" panose="020B0604020202020204" pitchFamily="34" charset="0"/>
              </a:rPr>
              <a:t>Title</a:t>
            </a:r>
            <a:r>
              <a:rPr lang="en-GB" sz="1400" b="0" i="0" dirty="0">
                <a:effectLst/>
                <a:latin typeface="Arial" panose="020B0604020202020204" pitchFamily="34" charset="0"/>
                <a:ea typeface="Times New Roman" panose="02020603050405020304" pitchFamily="18" charset="0"/>
                <a:cs typeface="Arial" panose="020B0604020202020204" pitchFamily="34" charset="0"/>
              </a:rPr>
              <a:t>: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 to Leadership and Management</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1" i="0" dirty="0">
                <a:effectLst/>
                <a:latin typeface="Arial" panose="020B0604020202020204" pitchFamily="34" charset="0"/>
                <a:ea typeface="Times New Roman" panose="02020603050405020304" pitchFamily="18" charset="0"/>
                <a:cs typeface="Arial" panose="020B0604020202020204" pitchFamily="34" charset="0"/>
              </a:rPr>
              <a:t>Module</a:t>
            </a:r>
            <a:r>
              <a:rPr lang="en-GB" sz="1400" b="0" i="0" dirty="0">
                <a:effectLst/>
                <a:latin typeface="Arial" panose="020B0604020202020204" pitchFamily="34" charset="0"/>
                <a:ea typeface="Times New Roman" panose="02020603050405020304" pitchFamily="18" charset="0"/>
                <a:cs typeface="Arial" panose="020B0604020202020204" pitchFamily="34" charset="0"/>
              </a:rPr>
              <a:t> </a:t>
            </a:r>
            <a:r>
              <a:rPr lang="en-GB" sz="1400" b="1" i="0" dirty="0">
                <a:effectLst/>
                <a:latin typeface="Arial" panose="020B0604020202020204" pitchFamily="34" charset="0"/>
                <a:ea typeface="Times New Roman" panose="02020603050405020304" pitchFamily="18" charset="0"/>
                <a:cs typeface="Arial" panose="020B0604020202020204" pitchFamily="34" charset="0"/>
              </a:rPr>
              <a:t>Code</a:t>
            </a:r>
            <a:r>
              <a:rPr lang="en-GB" sz="1400" b="0" i="0" dirty="0">
                <a:effectLst/>
                <a:latin typeface="Arial" panose="020B0604020202020204" pitchFamily="34" charset="0"/>
                <a:ea typeface="Times New Roman" panose="02020603050405020304" pitchFamily="18" charset="0"/>
                <a:cs typeface="Arial" panose="020B0604020202020204" pitchFamily="34" charset="0"/>
              </a:rPr>
              <a:t>: -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LCBB4015</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0" i="0" dirty="0">
                <a:effectLst/>
                <a:latin typeface="Arial" panose="020B0604020202020204" pitchFamily="34" charset="0"/>
                <a:ea typeface="Times New Roman" panose="02020603050405020304" pitchFamily="18" charset="0"/>
                <a:cs typeface="Arial" panose="020B0604020202020204" pitchFamily="34" charset="0"/>
              </a:rPr>
              <a:t>Assignment Component 1: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Practical: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Group Presentation</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1" i="0" dirty="0">
                <a:effectLst/>
                <a:latin typeface="Arial" panose="020B0604020202020204" pitchFamily="34" charset="0"/>
                <a:ea typeface="Times New Roman" panose="02020603050405020304" pitchFamily="18" charset="0"/>
                <a:cs typeface="Arial" panose="020B0604020202020204" pitchFamily="34" charset="0"/>
              </a:rPr>
              <a:t>Student</a:t>
            </a:r>
            <a:r>
              <a:rPr lang="en-GB" sz="1400" b="0" i="0" dirty="0">
                <a:effectLst/>
                <a:latin typeface="Arial" panose="020B0604020202020204" pitchFamily="34" charset="0"/>
                <a:ea typeface="Times New Roman" panose="02020603050405020304" pitchFamily="18" charset="0"/>
                <a:cs typeface="Arial" panose="020B0604020202020204" pitchFamily="34" charset="0"/>
              </a:rPr>
              <a:t> </a:t>
            </a:r>
            <a:r>
              <a:rPr lang="en-GB" sz="1400" b="1" i="0" dirty="0">
                <a:effectLst/>
                <a:latin typeface="Arial" panose="020B0604020202020204" pitchFamily="34" charset="0"/>
                <a:ea typeface="Times New Roman" panose="02020603050405020304" pitchFamily="18" charset="0"/>
                <a:cs typeface="Arial" panose="020B0604020202020204" pitchFamily="34" charset="0"/>
              </a:rPr>
              <a:t>Name</a:t>
            </a:r>
            <a:r>
              <a:rPr lang="en-GB" sz="1400" b="0" i="0" dirty="0">
                <a:effectLst/>
                <a:latin typeface="Arial" panose="020B0604020202020204" pitchFamily="34" charset="0"/>
                <a:ea typeface="Times New Roman" panose="02020603050405020304" pitchFamily="18" charset="0"/>
                <a:cs typeface="Arial" panose="020B0604020202020204" pitchFamily="34" charset="0"/>
              </a:rPr>
              <a:t>:                                       </a:t>
            </a:r>
            <a:r>
              <a:rPr lang="en-GB" sz="1400" b="1" i="0" dirty="0">
                <a:effectLst/>
                <a:latin typeface="Arial" panose="020B0604020202020204" pitchFamily="34" charset="0"/>
                <a:ea typeface="Times New Roman" panose="02020603050405020304" pitchFamily="18" charset="0"/>
                <a:cs typeface="Arial" panose="020B0604020202020204" pitchFamily="34" charset="0"/>
              </a:rPr>
              <a:t>Student</a:t>
            </a:r>
            <a:r>
              <a:rPr lang="en-GB" sz="1400" b="0" i="0" dirty="0">
                <a:effectLst/>
                <a:latin typeface="Arial" panose="020B0604020202020204" pitchFamily="34" charset="0"/>
                <a:ea typeface="Times New Roman" panose="02020603050405020304" pitchFamily="18" charset="0"/>
                <a:cs typeface="Arial" panose="020B0604020202020204" pitchFamily="34" charset="0"/>
              </a:rPr>
              <a:t> </a:t>
            </a:r>
            <a:r>
              <a:rPr lang="en-GB" sz="1400" b="1" i="0" dirty="0">
                <a:effectLst/>
                <a:latin typeface="Arial" panose="020B0604020202020204" pitchFamily="34" charset="0"/>
                <a:ea typeface="Times New Roman" panose="02020603050405020304" pitchFamily="18" charset="0"/>
                <a:cs typeface="Arial" panose="020B0604020202020204" pitchFamily="34" charset="0"/>
              </a:rPr>
              <a:t>Number</a:t>
            </a:r>
            <a:r>
              <a:rPr lang="en-GB" sz="1400" b="0" i="0" dirty="0">
                <a:effectLst/>
                <a:latin typeface="Arial" panose="020B0604020202020204" pitchFamily="34" charset="0"/>
                <a:ea typeface="Times New Roman" panose="02020603050405020304" pitchFamily="18" charset="0"/>
                <a:cs typeface="Arial" panose="020B0604020202020204" pitchFamily="34" charset="0"/>
              </a:rPr>
              <a:t>:</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0" i="0" dirty="0" err="1">
                <a:effectLst/>
                <a:latin typeface="Arial" panose="020B0604020202020204" pitchFamily="34" charset="0"/>
                <a:ea typeface="Times New Roman" panose="02020603050405020304" pitchFamily="18" charset="0"/>
                <a:cs typeface="Arial" panose="020B0604020202020204" pitchFamily="34" charset="0"/>
              </a:rPr>
              <a:t>MANDICA</a:t>
            </a:r>
            <a:r>
              <a:rPr lang="en-GB" sz="1400" b="0" i="0" dirty="0">
                <a:effectLst/>
                <a:latin typeface="Arial" panose="020B0604020202020204" pitchFamily="34" charset="0"/>
                <a:ea typeface="Times New Roman" panose="02020603050405020304" pitchFamily="18" charset="0"/>
                <a:cs typeface="Arial" panose="020B0604020202020204" pitchFamily="34" charset="0"/>
              </a:rPr>
              <a:t> GABRIEL </a:t>
            </a:r>
            <a:r>
              <a:rPr lang="en-GB" sz="1400" b="0" i="0" dirty="0" err="1">
                <a:effectLst/>
                <a:latin typeface="Arial" panose="020B0604020202020204" pitchFamily="34" charset="0"/>
                <a:ea typeface="Times New Roman" panose="02020603050405020304" pitchFamily="18" charset="0"/>
                <a:cs typeface="Arial" panose="020B0604020202020204" pitchFamily="34" charset="0"/>
              </a:rPr>
              <a:t>STOCHITA</a:t>
            </a:r>
            <a:r>
              <a:rPr lang="en-GB" sz="1400" b="0" i="0" dirty="0">
                <a:effectLst/>
                <a:latin typeface="Arial" panose="020B0604020202020204" pitchFamily="34" charset="0"/>
                <a:ea typeface="Times New Roman" panose="02020603050405020304" pitchFamily="18" charset="0"/>
                <a:cs typeface="Arial" panose="020B0604020202020204" pitchFamily="34" charset="0"/>
              </a:rPr>
              <a:t> ………   2230353</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0" i="0" dirty="0">
                <a:effectLst/>
                <a:latin typeface="Arial" panose="020B0604020202020204" pitchFamily="34" charset="0"/>
                <a:ea typeface="Times New Roman" panose="02020603050405020304" pitchFamily="18" charset="0"/>
                <a:cs typeface="Arial" panose="020B0604020202020204" pitchFamily="34" charset="0"/>
              </a:rPr>
              <a:t>ALINA IONELA </a:t>
            </a:r>
            <a:r>
              <a:rPr lang="en-GB" sz="1400" b="0" i="0" dirty="0" err="1">
                <a:effectLst/>
                <a:latin typeface="Arial" panose="020B0604020202020204" pitchFamily="34" charset="0"/>
                <a:ea typeface="Times New Roman" panose="02020603050405020304" pitchFamily="18" charset="0"/>
                <a:cs typeface="Arial" panose="020B0604020202020204" pitchFamily="34" charset="0"/>
              </a:rPr>
              <a:t>SCARLACIUC</a:t>
            </a:r>
            <a:r>
              <a:rPr lang="en-GB" sz="1400" b="0" i="0" dirty="0">
                <a:effectLst/>
                <a:latin typeface="Arial" panose="020B0604020202020204" pitchFamily="34" charset="0"/>
                <a:ea typeface="Times New Roman" panose="02020603050405020304" pitchFamily="18" charset="0"/>
                <a:cs typeface="Arial" panose="020B0604020202020204" pitchFamily="34" charset="0"/>
              </a:rPr>
              <a:t> …………………. 2318839</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0" i="0" dirty="0">
                <a:effectLst/>
                <a:latin typeface="Arial" panose="020B0604020202020204" pitchFamily="34" charset="0"/>
                <a:ea typeface="Times New Roman" panose="02020603050405020304" pitchFamily="18" charset="0"/>
                <a:cs typeface="Arial" panose="020B0604020202020204" pitchFamily="34" charset="0"/>
              </a:rPr>
              <a:t>KIRAN BEGUM………………………..   2106720</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b="0" i="0" dirty="0">
                <a:effectLst/>
                <a:latin typeface="Arial" panose="020B0604020202020204" pitchFamily="34" charset="0"/>
                <a:ea typeface="Times New Roman" panose="02020603050405020304" pitchFamily="18" charset="0"/>
                <a:cs typeface="Arial" panose="020B0604020202020204" pitchFamily="34" charset="0"/>
              </a:rPr>
              <a:t>ANGEL UDREA………………………………..  2429380</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Times New Roman" panose="02020603050405020304" pitchFamily="18"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5066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01D9-F9C7-E915-1F36-DA213ADDE031}"/>
              </a:ext>
            </a:extLst>
          </p:cNvPr>
          <p:cNvSpPr>
            <a:spLocks noGrp="1"/>
          </p:cNvSpPr>
          <p:nvPr>
            <p:ph type="title"/>
          </p:nvPr>
        </p:nvSpPr>
        <p:spPr>
          <a:xfrm>
            <a:off x="657226" y="1"/>
            <a:ext cx="5896338" cy="3429000"/>
          </a:xfrm>
        </p:spPr>
        <p:txBody>
          <a:bodyPr/>
          <a:lstStyle/>
          <a:p>
            <a:r>
              <a:rPr lang="en-GB" dirty="0"/>
              <a:t>Mintzberg’s </a:t>
            </a:r>
            <a:r>
              <a:rPr lang="en-GB" sz="3600" dirty="0">
                <a:latin typeface="+mn-lt"/>
              </a:rPr>
              <a:t>Managerial Roles and Application at</a:t>
            </a:r>
            <a:endParaRPr lang="en-US" sz="3600" dirty="0">
              <a:latin typeface="+mn-lt"/>
            </a:endParaRPr>
          </a:p>
        </p:txBody>
      </p:sp>
      <p:sp>
        <p:nvSpPr>
          <p:cNvPr id="3" name="Text Placeholder 2">
            <a:extLst>
              <a:ext uri="{FF2B5EF4-FFF2-40B4-BE49-F238E27FC236}">
                <a16:creationId xmlns:a16="http://schemas.microsoft.com/office/drawing/2014/main" id="{1226ABDF-735A-CC28-2800-950147010BB0}"/>
              </a:ext>
            </a:extLst>
          </p:cNvPr>
          <p:cNvSpPr>
            <a:spLocks noGrp="1"/>
          </p:cNvSpPr>
          <p:nvPr>
            <p:ph type="body" sz="quarter" idx="17"/>
          </p:nvPr>
        </p:nvSpPr>
        <p:spPr>
          <a:xfrm>
            <a:off x="657225" y="4001267"/>
            <a:ext cx="5889827" cy="2420315"/>
          </a:xfrm>
        </p:spPr>
        <p:txBody>
          <a:bodyPr/>
          <a:lstStyle/>
          <a:p>
            <a:r>
              <a:rPr lang="en-GB" dirty="0"/>
              <a:t>In a rapidly changing global market, effective management is essential for business sustainability and competitive advantage. Henry Mintzberg’s (1973) model of ten managerial roles provides a useful framework for understanding the responsibilities of managers in organizations. This presentation applies Mintzberg’s theory to </a:t>
            </a:r>
            <a:r>
              <a:rPr lang="en-GB" b="1" dirty="0"/>
              <a:t>Zara</a:t>
            </a:r>
            <a:r>
              <a:rPr lang="en-GB" dirty="0"/>
              <a:t>, a global leader in fast fashion, to examine how its managers fulfil these roles, how they develop them, and how each contributes to organizational performance. It also proposes an additional managerial role that is increasingly relevant in the digital age. Mintzberg divides managerial roles into </a:t>
            </a:r>
            <a:r>
              <a:rPr lang="en-GB" b="1" dirty="0"/>
              <a:t>three categories</a:t>
            </a:r>
            <a:r>
              <a:rPr lang="en-GB" dirty="0"/>
              <a:t>: </a:t>
            </a:r>
            <a:r>
              <a:rPr lang="en-GB" b="1" dirty="0"/>
              <a:t>interpersonal</a:t>
            </a:r>
            <a:r>
              <a:rPr lang="en-GB" dirty="0"/>
              <a:t>, </a:t>
            </a:r>
            <a:r>
              <a:rPr lang="en-GB" b="1" dirty="0"/>
              <a:t>informational</a:t>
            </a:r>
            <a:r>
              <a:rPr lang="en-GB" dirty="0"/>
              <a:t>, and </a:t>
            </a:r>
            <a:r>
              <a:rPr lang="en-GB" b="1" dirty="0"/>
              <a:t>decisional</a:t>
            </a:r>
            <a:r>
              <a:rPr lang="en-GB" dirty="0"/>
              <a:t>.</a:t>
            </a:r>
            <a:endParaRPr lang="en-US" altLang="zh-CN" dirty="0"/>
          </a:p>
        </p:txBody>
      </p:sp>
      <p:pic>
        <p:nvPicPr>
          <p:cNvPr id="22" name="Picture Placeholder 3">
            <a:extLst>
              <a:ext uri="{FF2B5EF4-FFF2-40B4-BE49-F238E27FC236}">
                <a16:creationId xmlns:a16="http://schemas.microsoft.com/office/drawing/2014/main" id="{95E77616-8265-FD0E-D5CE-E8699923AA52}"/>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a:stretch/>
        </p:blipFill>
        <p:spPr>
          <a:xfrm>
            <a:off x="6883862" y="669510"/>
            <a:ext cx="3902491" cy="3902491"/>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23" name="Picture Placeholder 7">
            <a:extLst>
              <a:ext uri="{FF2B5EF4-FFF2-40B4-BE49-F238E27FC236}">
                <a16:creationId xmlns:a16="http://schemas.microsoft.com/office/drawing/2014/main" id="{9C933B3D-2DD0-8A0F-0AAC-8964BED759CD}"/>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a:stretch/>
        </p:blipFill>
        <p:spPr>
          <a:xfrm>
            <a:off x="9052312" y="2833425"/>
            <a:ext cx="3139688" cy="3872174"/>
          </a:xfrm>
          <a:blipFill dpi="0" rotWithShape="0">
            <a:blip r:embed="rId5" cstate="screen">
              <a:extLst>
                <a:ext uri="{28A0092B-C50C-407E-A947-70E740481C1C}">
                  <a14:useLocalDpi xmlns:a14="http://schemas.microsoft.com/office/drawing/2010/main"/>
                </a:ext>
              </a:extLst>
            </a:blip>
            <a:srcRect/>
            <a:stretch>
              <a:fillRect/>
            </a:stretch>
          </a:blipFill>
        </p:spPr>
      </p:pic>
      <p:pic>
        <p:nvPicPr>
          <p:cNvPr id="5" name="Picture 4" descr="A black background with a black square&#10;&#10;AI-generated content may be incorrect.">
            <a:extLst>
              <a:ext uri="{FF2B5EF4-FFF2-40B4-BE49-F238E27FC236}">
                <a16:creationId xmlns:a16="http://schemas.microsoft.com/office/drawing/2014/main" id="{4A314AC6-EB21-580A-0842-48364CE6C1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53790" y="2503861"/>
            <a:ext cx="2441263" cy="1356257"/>
          </a:xfrm>
          <a:prstGeom prst="rect">
            <a:avLst/>
          </a:prstGeom>
        </p:spPr>
      </p:pic>
    </p:spTree>
    <p:extLst>
      <p:ext uri="{BB962C8B-B14F-4D97-AF65-F5344CB8AC3E}">
        <p14:creationId xmlns:p14="http://schemas.microsoft.com/office/powerpoint/2010/main" val="4027966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DF1BCE5-CF45-9BCE-9905-8E376F7BC67D}"/>
              </a:ext>
            </a:extLst>
          </p:cNvPr>
          <p:cNvSpPr>
            <a:spLocks noGrp="1"/>
          </p:cNvSpPr>
          <p:nvPr>
            <p:ph type="title"/>
          </p:nvPr>
        </p:nvSpPr>
        <p:spPr>
          <a:xfrm>
            <a:off x="1076834" y="1111250"/>
            <a:ext cx="6236250" cy="444500"/>
          </a:xfrm>
        </p:spPr>
        <p:txBody>
          <a:bodyPr/>
          <a:lstStyle/>
          <a:p>
            <a:r>
              <a:rPr lang="en-GB" dirty="0"/>
              <a:t>Figurehead</a:t>
            </a:r>
            <a:endParaRPr lang="en-US" dirty="0"/>
          </a:p>
        </p:txBody>
      </p:sp>
      <p:sp>
        <p:nvSpPr>
          <p:cNvPr id="4" name="Content Placeholder 3">
            <a:extLst>
              <a:ext uri="{FF2B5EF4-FFF2-40B4-BE49-F238E27FC236}">
                <a16:creationId xmlns:a16="http://schemas.microsoft.com/office/drawing/2014/main" id="{6810CF5C-547D-33A5-D727-42704181C6CB}"/>
              </a:ext>
            </a:extLst>
          </p:cNvPr>
          <p:cNvSpPr>
            <a:spLocks noGrp="1"/>
          </p:cNvSpPr>
          <p:nvPr>
            <p:ph sz="quarter" idx="18"/>
          </p:nvPr>
        </p:nvSpPr>
        <p:spPr>
          <a:xfrm>
            <a:off x="844001" y="2137834"/>
            <a:ext cx="5661128" cy="4720166"/>
          </a:xfrm>
        </p:spPr>
        <p:txBody>
          <a:bodyPr lIns="0" tIns="0" rIns="0" bIns="0">
            <a:noAutofit/>
          </a:bodyPr>
          <a:lstStyle/>
          <a:p>
            <a:r>
              <a:rPr lang="en-GB" dirty="0">
                <a:latin typeface="Arial" panose="020B0604020202020204" pitchFamily="34" charset="0"/>
                <a:cs typeface="Arial" panose="020B0604020202020204" pitchFamily="34" charset="0"/>
              </a:rPr>
              <a:t>Zara’s store and regional managers act as figureheads by representing the brand in stores, in corporate events, and through community initiatives. Their presence upholds Zara’s corporate image and fosters internal cohesion (Mintzberg, 1973).</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Store </a:t>
            </a:r>
            <a:r>
              <a:rPr lang="en-GB" b="0" i="0" u="none" strike="noStrike" dirty="0">
                <a:solidFill>
                  <a:srgbClr val="000000"/>
                </a:solidFill>
                <a:effectLst/>
                <a:latin typeface="Arial" panose="020B0604020202020204" pitchFamily="34" charset="0"/>
                <a:cs typeface="Arial" panose="020B0604020202020204" pitchFamily="34" charset="0"/>
              </a:rPr>
              <a:t>managers often lead seasonal store launches and customer-facing events, reinforcing Zara’s brand identity through direct engagement.</a:t>
            </a: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Regional managers may participate in fashion expos, represent the company in sustainability forums, aligning Zara’s image with broader corporate values.</a:t>
            </a: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Additionally, they support local community drives, such as clothing donation programs or environmental clean-up campaigns, strengthening employee morale and enhancing the brand's public presence.</a:t>
            </a:r>
            <a:endParaRPr lang="en-US" dirty="0">
              <a:latin typeface="Arial" panose="020B0604020202020204" pitchFamily="34" charset="0"/>
              <a:cs typeface="Arial" panose="020B0604020202020204" pitchFamily="34" charset="0"/>
            </a:endParaRPr>
          </a:p>
        </p:txBody>
      </p:sp>
      <p:pic>
        <p:nvPicPr>
          <p:cNvPr id="6" name="Picture 5" descr="A group of people posing for a photo&#10;&#10;AI-generated content may be incorrect.">
            <a:extLst>
              <a:ext uri="{FF2B5EF4-FFF2-40B4-BE49-F238E27FC236}">
                <a16:creationId xmlns:a16="http://schemas.microsoft.com/office/drawing/2014/main" id="{BA71BDA9-462B-7F7C-7868-B5A3664BA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5128" y="831919"/>
            <a:ext cx="5686871" cy="5194160"/>
          </a:xfrm>
          <a:prstGeom prst="rect">
            <a:avLst/>
          </a:prstGeom>
        </p:spPr>
      </p:pic>
    </p:spTree>
    <p:extLst>
      <p:ext uri="{BB962C8B-B14F-4D97-AF65-F5344CB8AC3E}">
        <p14:creationId xmlns:p14="http://schemas.microsoft.com/office/powerpoint/2010/main" val="2916542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3972-BC8F-F375-56E2-B67335652942}"/>
              </a:ext>
            </a:extLst>
          </p:cNvPr>
          <p:cNvSpPr>
            <a:spLocks noGrp="1"/>
          </p:cNvSpPr>
          <p:nvPr>
            <p:ph type="title"/>
          </p:nvPr>
        </p:nvSpPr>
        <p:spPr>
          <a:xfrm>
            <a:off x="6096000" y="886783"/>
            <a:ext cx="5252000" cy="2212358"/>
          </a:xfrm>
        </p:spPr>
        <p:txBody>
          <a:bodyPr/>
          <a:lstStyle/>
          <a:p>
            <a:pPr algn="l"/>
            <a:r>
              <a:rPr lang="en-GB" dirty="0"/>
              <a:t>Leader</a:t>
            </a:r>
            <a:endParaRPr lang="en-US" dirty="0"/>
          </a:p>
        </p:txBody>
      </p:sp>
      <p:pic>
        <p:nvPicPr>
          <p:cNvPr id="16" name="Picture Placeholder 15">
            <a:extLst>
              <a:ext uri="{FF2B5EF4-FFF2-40B4-BE49-F238E27FC236}">
                <a16:creationId xmlns:a16="http://schemas.microsoft.com/office/drawing/2014/main" id="{6A417A10-06F3-3F85-A1E4-5C6479C0A2BE}"/>
              </a:ext>
            </a:extLst>
          </p:cNvPr>
          <p:cNvPicPr>
            <a:picLocks noGrp="1" noChangeAspect="1"/>
          </p:cNvPicPr>
          <p:nvPr>
            <p:ph type="pic" sz="quarter" idx="39"/>
          </p:nvPr>
        </p:nvPicPr>
        <p:blipFill>
          <a:blip r:embed="rId2">
            <a:extLst>
              <a:ext uri="{28A0092B-C50C-407E-A947-70E740481C1C}">
                <a14:useLocalDpi xmlns:a14="http://schemas.microsoft.com/office/drawing/2010/main" val="0"/>
              </a:ext>
            </a:extLst>
          </a:blip>
          <a:srcRect/>
          <a:stretch/>
        </p:blipFill>
        <p:spPr>
          <a:xfrm>
            <a:off x="844000" y="2019041"/>
            <a:ext cx="3687145" cy="3687148"/>
          </a:xfrm>
        </p:spPr>
      </p:pic>
      <p:sp>
        <p:nvSpPr>
          <p:cNvPr id="5" name="Text Placeholder 4">
            <a:extLst>
              <a:ext uri="{FF2B5EF4-FFF2-40B4-BE49-F238E27FC236}">
                <a16:creationId xmlns:a16="http://schemas.microsoft.com/office/drawing/2014/main" id="{94DB2820-E2FD-9F50-647C-7211DCB31D20}"/>
              </a:ext>
            </a:extLst>
          </p:cNvPr>
          <p:cNvSpPr>
            <a:spLocks noGrp="1"/>
          </p:cNvSpPr>
          <p:nvPr>
            <p:ph type="body" sz="quarter" idx="32"/>
          </p:nvPr>
        </p:nvSpPr>
        <p:spPr>
          <a:xfrm>
            <a:off x="4635500" y="2465917"/>
            <a:ext cx="6712500" cy="4127500"/>
          </a:xfrm>
        </p:spPr>
        <p:txBody>
          <a:bodyPr/>
          <a:lstStyle/>
          <a:p>
            <a:r>
              <a:rPr lang="en-GB" dirty="0">
                <a:latin typeface="Arial" panose="020B0604020202020204" pitchFamily="34" charset="0"/>
                <a:cs typeface="Arial" panose="020B0604020202020204" pitchFamily="34" charset="0"/>
              </a:rPr>
              <a:t>Zara’s managers lead dynamic, multicultural teams across global locations. They motivate staff, provide training, and manage performance. This leadership is vital in maintaining Zara’s reputation for excellent customer service and efficient store operations (Robbins et al., 2020).</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Store </a:t>
            </a:r>
            <a:r>
              <a:rPr lang="en-GB" b="0" i="0" u="none" strike="noStrike" dirty="0">
                <a:solidFill>
                  <a:srgbClr val="000000"/>
                </a:solidFill>
                <a:effectLst/>
                <a:latin typeface="Arial" panose="020B0604020202020204" pitchFamily="34" charset="0"/>
                <a:cs typeface="Arial" panose="020B0604020202020204" pitchFamily="34" charset="0"/>
              </a:rPr>
              <a:t>managers conduct regular team briefings to align staff on daily goals and customer engagement standards.</a:t>
            </a:r>
          </a:p>
          <a:p>
            <a:pPr marL="285750" indent="-285750">
              <a:buFont typeface="Arial" panose="020B0604020202020204" pitchFamily="34" charset="0"/>
              <a:buChar char="•"/>
            </a:pPr>
            <a:endParaRPr lang="en-GB" b="0" i="0" u="none" strike="noStrike" dirty="0">
              <a:solidFill>
                <a:srgbClr val="000000"/>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They implement onboarding programs for new employees that include both technical training and cultural orientation to ensure a seamless team fit. </a:t>
            </a: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In diverse regions like Dubai or London, managers often tailor communication strategies to accommodate different cultural backgrounds, helping staff collaborate more effectively.</a:t>
            </a:r>
          </a:p>
          <a:p>
            <a:pPr marL="285750" indent="-285750">
              <a:buFont typeface="Arial" panose="020B0604020202020204" pitchFamily="34" charset="0"/>
              <a:buChar char="•"/>
            </a:pPr>
            <a:endParaRPr lang="en-GB" b="0" i="0" u="none" strike="noStrike" dirty="0">
              <a:solidFill>
                <a:srgbClr val="000000"/>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By recognising top performers and offering growth opportunities, managers also boost morale and maintain high service standards across Zara’s global network.</a:t>
            </a:r>
            <a:endParaRPr lang="zh-CN"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386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89980E-2D9C-FF2D-D108-59614A212BC7}"/>
              </a:ext>
            </a:extLst>
          </p:cNvPr>
          <p:cNvSpPr>
            <a:spLocks noGrp="1"/>
          </p:cNvSpPr>
          <p:nvPr>
            <p:ph type="title"/>
          </p:nvPr>
        </p:nvSpPr>
        <p:spPr>
          <a:xfrm>
            <a:off x="657226" y="436419"/>
            <a:ext cx="5896338" cy="1852650"/>
          </a:xfrm>
        </p:spPr>
        <p:txBody>
          <a:bodyPr vert="horz" lIns="0" tIns="0" rIns="0" bIns="0" rtlCol="0" anchor="b">
            <a:noAutofit/>
          </a:bodyPr>
          <a:lstStyle/>
          <a:p>
            <a:r>
              <a:rPr lang="en-GB" sz="3600" dirty="0"/>
              <a:t>Liaison</a:t>
            </a:r>
            <a:endParaRPr lang="en-US" sz="3600" dirty="0"/>
          </a:p>
        </p:txBody>
      </p:sp>
      <p:sp>
        <p:nvSpPr>
          <p:cNvPr id="2" name="Text Placeholder 1">
            <a:extLst>
              <a:ext uri="{FF2B5EF4-FFF2-40B4-BE49-F238E27FC236}">
                <a16:creationId xmlns:a16="http://schemas.microsoft.com/office/drawing/2014/main" id="{E94938EA-5E81-6F4B-AD8A-91D414FD10D2}"/>
              </a:ext>
            </a:extLst>
          </p:cNvPr>
          <p:cNvSpPr>
            <a:spLocks noGrp="1"/>
          </p:cNvSpPr>
          <p:nvPr>
            <p:ph type="body" sz="quarter" idx="17"/>
          </p:nvPr>
        </p:nvSpPr>
        <p:spPr>
          <a:xfrm>
            <a:off x="657225" y="3135962"/>
            <a:ext cx="5889827" cy="3285620"/>
          </a:xfrm>
        </p:spPr>
        <p:txBody>
          <a:bodyPr vert="horz" lIns="0" tIns="0" rIns="0" bIns="0" rtlCol="0" anchor="t">
            <a:noAutofit/>
          </a:bodyPr>
          <a:lstStyle/>
          <a:p>
            <a:r>
              <a:rPr lang="en-GB" dirty="0">
                <a:latin typeface="Arial" panose="020B0604020202020204" pitchFamily="34" charset="0"/>
                <a:cs typeface="Arial" panose="020B0604020202020204" pitchFamily="34" charset="0"/>
              </a:rPr>
              <a:t>Managers at Zara interact frequently with supply chain partners, designers, and marketing teams to ensure fast response to fashion trends. These relationships help reduce lead times and maintain Zara’s agility (Daft, 2016).</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Zara store managers regularly share customer feedback with designers to identify which styles are gaining popularity. This allows designers to quickly create new pieces that reflect current trends. </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Close</a:t>
            </a:r>
            <a:r>
              <a:rPr lang="en-GB" b="0" i="0" u="none" strike="noStrike" dirty="0">
                <a:solidFill>
                  <a:srgbClr val="000000"/>
                </a:solidFill>
                <a:effectLst/>
                <a:latin typeface="Arial" panose="020B0604020202020204" pitchFamily="34" charset="0"/>
                <a:cs typeface="Arial" panose="020B0604020202020204" pitchFamily="34" charset="0"/>
              </a:rPr>
              <a:t> coordination with supply chain partners enables Zara to manufacture and deliver new products to stores in just a few weeks.</a:t>
            </a: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Marketing teams also monitor social media and fashion influencers, feeding this information back to design and production teams to ensure Zara remains trend-responsive and agile.</a:t>
            </a:r>
            <a:endParaRPr lang="en-US" altLang="zh-CN"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7A1F2087-E6D4-5E3B-784F-100A98C29368}"/>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a:stretch/>
        </p:blipFill>
        <p:spPr>
          <a:xfrm>
            <a:off x="6883862" y="669510"/>
            <a:ext cx="3902491" cy="3902491"/>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9" name="Picture Placeholder 8">
            <a:extLst>
              <a:ext uri="{FF2B5EF4-FFF2-40B4-BE49-F238E27FC236}">
                <a16:creationId xmlns:a16="http://schemas.microsoft.com/office/drawing/2014/main" id="{5A28BD0B-0D05-3D24-BC22-A913C4E115C9}"/>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a:stretch/>
        </p:blipFill>
        <p:spPr>
          <a:xfrm>
            <a:off x="9052312" y="2833425"/>
            <a:ext cx="3139688" cy="3872174"/>
          </a:xfrm>
          <a:blipFill dpi="0" rotWithShape="0">
            <a:blip r:embed="rId5" cstate="screen">
              <a:extLst>
                <a:ext uri="{28A0092B-C50C-407E-A947-70E740481C1C}">
                  <a14:useLocalDpi xmlns:a14="http://schemas.microsoft.com/office/drawing/2010/main"/>
                </a:ext>
              </a:extLst>
            </a:blip>
            <a:srcRect/>
            <a:stretch>
              <a:fillRect/>
            </a:stretch>
          </a:blipFill>
        </p:spPr>
      </p:pic>
    </p:spTree>
    <p:extLst>
      <p:ext uri="{BB962C8B-B14F-4D97-AF65-F5344CB8AC3E}">
        <p14:creationId xmlns:p14="http://schemas.microsoft.com/office/powerpoint/2010/main" val="3186474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296E95-9B0C-4EC1-9980-C3F4F6A53F21}"/>
              </a:ext>
            </a:extLst>
          </p:cNvPr>
          <p:cNvSpPr>
            <a:spLocks noGrp="1"/>
          </p:cNvSpPr>
          <p:nvPr>
            <p:ph type="title"/>
          </p:nvPr>
        </p:nvSpPr>
        <p:spPr>
          <a:xfrm>
            <a:off x="844000" y="831919"/>
            <a:ext cx="6135624" cy="840248"/>
          </a:xfrm>
        </p:spPr>
        <p:txBody>
          <a:bodyPr/>
          <a:lstStyle/>
          <a:p>
            <a:r>
              <a:rPr lang="en-GB" dirty="0"/>
              <a:t>Monitor</a:t>
            </a:r>
            <a:endParaRPr lang="en-US" dirty="0"/>
          </a:p>
        </p:txBody>
      </p:sp>
      <p:sp>
        <p:nvSpPr>
          <p:cNvPr id="4" name="Content Placeholder 3">
            <a:extLst>
              <a:ext uri="{FF2B5EF4-FFF2-40B4-BE49-F238E27FC236}">
                <a16:creationId xmlns:a16="http://schemas.microsoft.com/office/drawing/2014/main" id="{3FCB56FB-552F-5A4B-085F-DC35C50D474C}"/>
              </a:ext>
            </a:extLst>
          </p:cNvPr>
          <p:cNvSpPr>
            <a:spLocks noGrp="1"/>
          </p:cNvSpPr>
          <p:nvPr>
            <p:ph sz="quarter" idx="18"/>
          </p:nvPr>
        </p:nvSpPr>
        <p:spPr>
          <a:xfrm>
            <a:off x="523172" y="2233837"/>
            <a:ext cx="6241267" cy="3862850"/>
          </a:xfrm>
        </p:spPr>
        <p:txBody>
          <a:bodyPr lIns="0" tIns="0" rIns="0" bIns="0">
            <a:noAutofit/>
          </a:bodyPr>
          <a:lstStyle/>
          <a:p>
            <a:r>
              <a:rPr lang="en-GB" dirty="0"/>
              <a:t>Zara managers continuously track fashion trends, sales data, and customer feedback. For instance, store managers report real-time customer preferences to headquarters, influencing new product designs (Griffin, 2019).</a:t>
            </a:r>
            <a:endParaRPr lang="en-GB" altLang="zh-CN" dirty="0"/>
          </a:p>
          <a:p>
            <a:pPr marL="285750" indent="-285750">
              <a:buFont typeface="Arial" panose="020B0604020202020204" pitchFamily="34" charset="0"/>
              <a:buChar char="•"/>
            </a:pPr>
            <a:r>
              <a:rPr lang="en-GB" b="0" i="0" u="none" strike="noStrike" dirty="0">
                <a:solidFill>
                  <a:srgbClr val="000000"/>
                </a:solidFill>
                <a:effectLst/>
              </a:rPr>
              <a:t>Frequently requested items are relayed immediately by store managers, to the design and production teams. Zara’s headquarters then uses this data to adjust upcoming collections, sometimes introducing new items within just a few weeks. </a:t>
            </a:r>
          </a:p>
          <a:p>
            <a:pPr marL="285750" indent="-285750">
              <a:buFont typeface="Arial" panose="020B0604020202020204" pitchFamily="34" charset="0"/>
              <a:buChar char="•"/>
            </a:pPr>
            <a:r>
              <a:rPr lang="en-GB" b="0" i="0" u="none" strike="noStrike" dirty="0">
                <a:solidFill>
                  <a:srgbClr val="000000"/>
                </a:solidFill>
                <a:effectLst/>
              </a:rPr>
              <a:t>Sales performance is also monitored closely—if a product is selling well in one region but not another, managers can adjust inventory levels accordingly. This rapid feedback loop allows Zara to stay aligned with consumer demand and maintain its competitive edge in fast fashion.</a:t>
            </a:r>
          </a:p>
          <a:p>
            <a:endParaRPr lang="en-US" altLang="zh-CN" dirty="0"/>
          </a:p>
        </p:txBody>
      </p:sp>
      <p:pic>
        <p:nvPicPr>
          <p:cNvPr id="14" name="Picture Placeholder 13" descr="Two people collaborating at a computer.">
            <a:extLst>
              <a:ext uri="{FF2B5EF4-FFF2-40B4-BE49-F238E27FC236}">
                <a16:creationId xmlns:a16="http://schemas.microsoft.com/office/drawing/2014/main" id="{4A5C565C-5FD3-821D-1BF8-583E98BD9765}"/>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l="41" r="41"/>
          <a:stretch/>
        </p:blipFill>
        <p:spPr>
          <a:xfrm>
            <a:off x="7300452" y="831918"/>
            <a:ext cx="4006875" cy="5194161"/>
          </a:xfrm>
        </p:spPr>
      </p:pic>
    </p:spTree>
    <p:extLst>
      <p:ext uri="{BB962C8B-B14F-4D97-AF65-F5344CB8AC3E}">
        <p14:creationId xmlns:p14="http://schemas.microsoft.com/office/powerpoint/2010/main" val="2859168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6FD9-165B-7011-3424-9AD1D0BFF615}"/>
              </a:ext>
            </a:extLst>
          </p:cNvPr>
          <p:cNvSpPr>
            <a:spLocks noGrp="1"/>
          </p:cNvSpPr>
          <p:nvPr>
            <p:ph type="title"/>
          </p:nvPr>
        </p:nvSpPr>
        <p:spPr>
          <a:xfrm>
            <a:off x="6143050" y="1328640"/>
            <a:ext cx="3149696" cy="1132258"/>
          </a:xfrm>
        </p:spPr>
        <p:txBody>
          <a:bodyPr/>
          <a:lstStyle/>
          <a:p>
            <a:r>
              <a:rPr lang="en-GB" dirty="0"/>
              <a:t>Disseminator</a:t>
            </a:r>
            <a:endParaRPr lang="en-US" dirty="0"/>
          </a:p>
        </p:txBody>
      </p:sp>
      <p:sp>
        <p:nvSpPr>
          <p:cNvPr id="4" name="Text Placeholder 3">
            <a:extLst>
              <a:ext uri="{FF2B5EF4-FFF2-40B4-BE49-F238E27FC236}">
                <a16:creationId xmlns:a16="http://schemas.microsoft.com/office/drawing/2014/main" id="{869563B7-F46F-DCD9-7049-F6AACE1376EA}"/>
              </a:ext>
            </a:extLst>
          </p:cNvPr>
          <p:cNvSpPr>
            <a:spLocks noGrp="1"/>
          </p:cNvSpPr>
          <p:nvPr>
            <p:ph type="body" sz="quarter" idx="32"/>
          </p:nvPr>
        </p:nvSpPr>
        <p:spPr>
          <a:xfrm>
            <a:off x="6297932" y="2687333"/>
            <a:ext cx="5098315" cy="3556834"/>
          </a:xfrm>
        </p:spPr>
        <p:txBody>
          <a:bodyPr/>
          <a:lstStyle/>
          <a:p>
            <a:pPr lvl="0" algn="l"/>
            <a:r>
              <a:rPr lang="en-GB" dirty="0">
                <a:latin typeface="Arial" panose="020B0604020202020204" pitchFamily="34" charset="0"/>
                <a:cs typeface="Arial" panose="020B0604020202020204" pitchFamily="34" charset="0"/>
              </a:rPr>
              <a:t>Zara’s managers are responsible for passing strategic information from head office to staff. They ensure that updates on visual merchandising, promotions, and new collections are clearly communicated and implemented (Lussier, 2021).</a:t>
            </a:r>
          </a:p>
          <a:p>
            <a:pPr lvl="0" algn="l"/>
            <a:endParaRPr lang="en-GB" altLang="zh-CN" dirty="0">
              <a:latin typeface="Arial" panose="020B0604020202020204" pitchFamily="34" charset="0"/>
              <a:cs typeface="Arial" panose="020B0604020202020204" pitchFamily="34" charset="0"/>
            </a:endParaRPr>
          </a:p>
          <a:p>
            <a:pPr marL="285750" lvl="0" indent="-285750" algn="l">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Zara’s managers play a crucial role in motivating their teams and fostering a positive work environment. By addressing staff concerns promptly and encouraging collaboration, they help maintain high levels of employee engagement and productivity, which ultimately supports the company’s fast-paced retail operations.</a:t>
            </a:r>
            <a:endParaRPr lang="en-US" altLang="zh-CN" dirty="0">
              <a:latin typeface="Arial" panose="020B0604020202020204" pitchFamily="34" charset="0"/>
              <a:cs typeface="Arial" panose="020B0604020202020204" pitchFamily="34" charset="0"/>
            </a:endParaRPr>
          </a:p>
        </p:txBody>
      </p:sp>
      <p:pic>
        <p:nvPicPr>
          <p:cNvPr id="26" name="Picture 25" descr="A person standing in front of a whiteboard&#10;&#10;AI-generated content may be incorrect.">
            <a:extLst>
              <a:ext uri="{FF2B5EF4-FFF2-40B4-BE49-F238E27FC236}">
                <a16:creationId xmlns:a16="http://schemas.microsoft.com/office/drawing/2014/main" id="{7D2DB7DE-4BFA-992F-DC57-C31A322B46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05" y="1328640"/>
            <a:ext cx="3861780" cy="3861780"/>
          </a:xfrm>
          <a:prstGeom prst="rect">
            <a:avLst/>
          </a:prstGeom>
        </p:spPr>
      </p:pic>
    </p:spTree>
    <p:extLst>
      <p:ext uri="{BB962C8B-B14F-4D97-AF65-F5344CB8AC3E}">
        <p14:creationId xmlns:p14="http://schemas.microsoft.com/office/powerpoint/2010/main" val="3539387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E8F9D9-6D90-40C5-6832-494206486930}"/>
              </a:ext>
            </a:extLst>
          </p:cNvPr>
          <p:cNvSpPr>
            <a:spLocks noGrp="1"/>
          </p:cNvSpPr>
          <p:nvPr>
            <p:ph type="title"/>
          </p:nvPr>
        </p:nvSpPr>
        <p:spPr>
          <a:xfrm>
            <a:off x="657226" y="436418"/>
            <a:ext cx="5896338" cy="2570669"/>
          </a:xfrm>
        </p:spPr>
        <p:txBody>
          <a:bodyPr vert="horz" lIns="0" tIns="0" rIns="0" bIns="0" rtlCol="0" anchor="b">
            <a:noAutofit/>
          </a:bodyPr>
          <a:lstStyle/>
          <a:p>
            <a:r>
              <a:rPr lang="en-GB" sz="3600" dirty="0"/>
              <a:t>Spokesperson</a:t>
            </a:r>
            <a:endParaRPr lang="en-CN" sz="3600" dirty="0"/>
          </a:p>
        </p:txBody>
      </p:sp>
      <p:sp>
        <p:nvSpPr>
          <p:cNvPr id="2" name="Text Placeholder 1">
            <a:extLst>
              <a:ext uri="{FF2B5EF4-FFF2-40B4-BE49-F238E27FC236}">
                <a16:creationId xmlns:a16="http://schemas.microsoft.com/office/drawing/2014/main" id="{12D6538B-1A48-73D0-0FDB-71C2C580240E}"/>
              </a:ext>
            </a:extLst>
          </p:cNvPr>
          <p:cNvSpPr>
            <a:spLocks noGrp="1"/>
          </p:cNvSpPr>
          <p:nvPr>
            <p:ph type="body" sz="quarter" idx="17"/>
          </p:nvPr>
        </p:nvSpPr>
        <p:spPr>
          <a:xfrm>
            <a:off x="657225" y="3688285"/>
            <a:ext cx="5889827" cy="2733297"/>
          </a:xfrm>
        </p:spPr>
        <p:txBody>
          <a:bodyPr vert="horz" lIns="0" tIns="0" rIns="0" bIns="0" rtlCol="0" anchor="t">
            <a:noAutofit/>
          </a:bodyPr>
          <a:lstStyle/>
          <a:p>
            <a:r>
              <a:rPr lang="en-GB" dirty="0">
                <a:latin typeface="Arial" panose="020B0604020202020204" pitchFamily="34" charset="0"/>
                <a:cs typeface="Arial" panose="020B0604020202020204" pitchFamily="34" charset="0"/>
              </a:rPr>
              <a:t>Managers also act as spokespersons, especially in dealing with local media, landlords, and stakeholders. This ensures a positive brand image and fosters strong external relationships (Mintzberg, 1973).</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M</a:t>
            </a:r>
            <a:r>
              <a:rPr lang="en-GB" b="0" i="0" u="none" strike="noStrike" dirty="0">
                <a:solidFill>
                  <a:srgbClr val="000000"/>
                </a:solidFill>
                <a:effectLst/>
                <a:latin typeface="Arial" panose="020B0604020202020204" pitchFamily="34" charset="0"/>
                <a:cs typeface="Arial" panose="020B0604020202020204" pitchFamily="34" charset="0"/>
              </a:rPr>
              <a:t>anagers are often tasked with gathering feedback from these external parties and relaying it back to the head office. This two-way communication helps Zara adapt its strategies to local market conditions and customer preferences, enhancing the brand’s relevance and competitive edge in diverse regions.</a:t>
            </a:r>
            <a:endParaRPr lang="en-US"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3ED24B98-B22E-039A-78A4-894C6D33663B}"/>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a:stretch/>
        </p:blipFill>
        <p:spPr>
          <a:xfrm>
            <a:off x="6883862" y="669510"/>
            <a:ext cx="3902491" cy="3902491"/>
          </a:xfrm>
          <a:blipFill dpi="0" rotWithShape="0">
            <a:blip r:embed="rId3" cstate="screen">
              <a:extLst>
                <a:ext uri="{28A0092B-C50C-407E-A947-70E740481C1C}">
                  <a14:useLocalDpi xmlns:a14="http://schemas.microsoft.com/office/drawing/2010/main"/>
                </a:ext>
              </a:extLst>
            </a:blip>
            <a:srcRect/>
            <a:stretch>
              <a:fillRect t="344"/>
            </a:stretch>
          </a:blipFill>
        </p:spPr>
      </p:pic>
      <p:pic>
        <p:nvPicPr>
          <p:cNvPr id="9" name="Picture Placeholder 8" descr="Man reading from iPad">
            <a:extLst>
              <a:ext uri="{FF2B5EF4-FFF2-40B4-BE49-F238E27FC236}">
                <a16:creationId xmlns:a16="http://schemas.microsoft.com/office/drawing/2014/main" id="{C4FB4637-57D8-FA9A-0D99-E8BDF238F125}"/>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a:stretch/>
        </p:blipFill>
        <p:spPr>
          <a:xfrm>
            <a:off x="9052312" y="2833425"/>
            <a:ext cx="3139688" cy="3872174"/>
          </a:xfrm>
          <a:blipFill dpi="0" rotWithShape="0">
            <a:blip r:embed="rId5" cstate="screen">
              <a:extLst>
                <a:ext uri="{28A0092B-C50C-407E-A947-70E740481C1C}">
                  <a14:useLocalDpi xmlns:a14="http://schemas.microsoft.com/office/drawing/2010/main"/>
                </a:ext>
              </a:extLst>
            </a:blip>
            <a:srcRect/>
            <a:stretch>
              <a:fillRect/>
            </a:stretch>
          </a:blipFill>
        </p:spPr>
      </p:pic>
    </p:spTree>
    <p:extLst>
      <p:ext uri="{BB962C8B-B14F-4D97-AF65-F5344CB8AC3E}">
        <p14:creationId xmlns:p14="http://schemas.microsoft.com/office/powerpoint/2010/main" val="3507174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0E21-1FBA-8F91-6CC9-74BD4C27866F}"/>
              </a:ext>
            </a:extLst>
          </p:cNvPr>
          <p:cNvSpPr>
            <a:spLocks noGrp="1"/>
          </p:cNvSpPr>
          <p:nvPr>
            <p:ph type="title"/>
          </p:nvPr>
        </p:nvSpPr>
        <p:spPr>
          <a:xfrm>
            <a:off x="844000" y="1497407"/>
            <a:ext cx="10504000" cy="1307162"/>
          </a:xfrm>
        </p:spPr>
        <p:txBody>
          <a:bodyPr/>
          <a:lstStyle/>
          <a:p>
            <a:r>
              <a:rPr lang="en-GB" dirty="0"/>
              <a:t>Entrepreneur</a:t>
            </a:r>
            <a:endParaRPr lang="en-US" dirty="0"/>
          </a:p>
        </p:txBody>
      </p:sp>
      <p:sp>
        <p:nvSpPr>
          <p:cNvPr id="4" name="Text Placeholder 3">
            <a:extLst>
              <a:ext uri="{FF2B5EF4-FFF2-40B4-BE49-F238E27FC236}">
                <a16:creationId xmlns:a16="http://schemas.microsoft.com/office/drawing/2014/main" id="{42FD82B5-5917-0591-91AC-CAC0617C5B29}"/>
              </a:ext>
            </a:extLst>
          </p:cNvPr>
          <p:cNvSpPr>
            <a:spLocks noGrp="1"/>
          </p:cNvSpPr>
          <p:nvPr>
            <p:ph type="body" sz="quarter" idx="32"/>
          </p:nvPr>
        </p:nvSpPr>
        <p:spPr>
          <a:xfrm>
            <a:off x="844001" y="2966507"/>
            <a:ext cx="6145943" cy="3483467"/>
          </a:xfrm>
        </p:spPr>
        <p:txBody>
          <a:bodyPr/>
          <a:lstStyle/>
          <a:p>
            <a:r>
              <a:rPr lang="en-GB" dirty="0">
                <a:latin typeface="Arial" panose="020B0604020202020204" pitchFamily="34" charset="0"/>
                <a:cs typeface="Arial" panose="020B0604020202020204" pitchFamily="34" charset="0"/>
              </a:rPr>
              <a:t>Innovation is central to Zara’s business model. Managers often suggest store-level changes, visual displays, or layout improvements, contributing to local innovation within Zara’s global strategy (Robbins et al., 2020).</a:t>
            </a:r>
          </a:p>
          <a:p>
            <a:endParaRPr lang="en-GB" altLang="zh-C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These innovative contributions not only improve the shopping experience but also enable Zara to respond quickly to emerging fashion trends and customer demands. By empowering managers to experiment and implement new ideas, Zara maintains its agility and continues to lead in the fast-fashion industry.</a:t>
            </a:r>
            <a:endParaRPr lang="en-US" altLang="zh-CN" dirty="0">
              <a:latin typeface="Arial" panose="020B0604020202020204" pitchFamily="34" charset="0"/>
              <a:cs typeface="Arial" panose="020B0604020202020204" pitchFamily="34" charset="0"/>
            </a:endParaRPr>
          </a:p>
        </p:txBody>
      </p:sp>
      <p:pic>
        <p:nvPicPr>
          <p:cNvPr id="29" name="Picture 28" descr="A person in a suit&#10;&#10;AI-generated content may be incorrect.">
            <a:extLst>
              <a:ext uri="{FF2B5EF4-FFF2-40B4-BE49-F238E27FC236}">
                <a16:creationId xmlns:a16="http://schemas.microsoft.com/office/drawing/2014/main" id="{3C83FC3F-AE38-4A15-8B80-7B9B17966A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9944" y="1643923"/>
            <a:ext cx="5202056" cy="3483468"/>
          </a:xfrm>
          <a:prstGeom prst="rect">
            <a:avLst/>
          </a:prstGeom>
        </p:spPr>
      </p:pic>
    </p:spTree>
    <p:extLst>
      <p:ext uri="{BB962C8B-B14F-4D97-AF65-F5344CB8AC3E}">
        <p14:creationId xmlns:p14="http://schemas.microsoft.com/office/powerpoint/2010/main" val="1411064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EB4036-D65C-7971-663C-7C1FD90D7E12}"/>
              </a:ext>
            </a:extLst>
          </p:cNvPr>
          <p:cNvSpPr>
            <a:spLocks noGrp="1"/>
          </p:cNvSpPr>
          <p:nvPr>
            <p:ph type="title"/>
          </p:nvPr>
        </p:nvSpPr>
        <p:spPr>
          <a:xfrm>
            <a:off x="844000" y="831920"/>
            <a:ext cx="3494314" cy="1432602"/>
          </a:xfrm>
        </p:spPr>
        <p:txBody>
          <a:bodyPr anchor="ctr"/>
          <a:lstStyle/>
          <a:p>
            <a:r>
              <a:rPr lang="en-GB" dirty="0"/>
              <a:t>Disturbance Handler</a:t>
            </a:r>
            <a:endParaRPr lang="en-US" dirty="0"/>
          </a:p>
        </p:txBody>
      </p:sp>
      <p:sp>
        <p:nvSpPr>
          <p:cNvPr id="4" name="Content Placeholder 3">
            <a:extLst>
              <a:ext uri="{FF2B5EF4-FFF2-40B4-BE49-F238E27FC236}">
                <a16:creationId xmlns:a16="http://schemas.microsoft.com/office/drawing/2014/main" id="{4A66273B-F8DF-C22E-9661-614DFF4B2874}"/>
              </a:ext>
            </a:extLst>
          </p:cNvPr>
          <p:cNvSpPr>
            <a:spLocks noGrp="1"/>
          </p:cNvSpPr>
          <p:nvPr>
            <p:ph sz="quarter" idx="13"/>
          </p:nvPr>
        </p:nvSpPr>
        <p:spPr>
          <a:xfrm>
            <a:off x="670969" y="2027836"/>
            <a:ext cx="5425031" cy="3620410"/>
          </a:xfrm>
        </p:spPr>
        <p:txBody>
          <a:bodyPr anchor="ctr"/>
          <a:lstStyle/>
          <a:p>
            <a:r>
              <a:rPr lang="en-GB" dirty="0">
                <a:latin typeface="Arial" panose="020B0604020202020204" pitchFamily="34" charset="0"/>
                <a:cs typeface="Arial" panose="020B0604020202020204" pitchFamily="34" charset="0"/>
              </a:rPr>
              <a:t>Zara managers address issues such as supply delays, staff shortages, or customer complaints swiftly. Their ability to resolve disturbances ensures operational continuity and customer satisfaction (Griffin, 2019).</a:t>
            </a:r>
          </a:p>
          <a:p>
            <a:pPr marL="285750" indent="-285750">
              <a:buFont typeface="Arial" panose="020B0604020202020204" pitchFamily="34" charset="0"/>
              <a:buChar char="•"/>
            </a:pPr>
            <a:r>
              <a:rPr lang="en-GB" b="0" i="0" u="none" strike="noStrike" dirty="0">
                <a:solidFill>
                  <a:srgbClr val="000000"/>
                </a:solidFill>
                <a:effectLst/>
                <a:latin typeface="Arial" panose="020B0604020202020204" pitchFamily="34" charset="0"/>
                <a:cs typeface="Arial" panose="020B0604020202020204" pitchFamily="34" charset="0"/>
              </a:rPr>
              <a:t>In addition to immediate problem-solving, these managers proactively identify potential challenges before they escalate. By implementing preventative measures and fostering open communication within their teams, they help minimise disruptions and maintain a smooth and efficient store operation.</a:t>
            </a:r>
            <a:endParaRPr lang="en-US" altLang="zh-CN" dirty="0">
              <a:latin typeface="Arial" panose="020B0604020202020204" pitchFamily="34" charset="0"/>
              <a:cs typeface="Arial" panose="020B0604020202020204" pitchFamily="34" charset="0"/>
            </a:endParaRPr>
          </a:p>
        </p:txBody>
      </p:sp>
      <p:pic>
        <p:nvPicPr>
          <p:cNvPr id="5" name="Picture 4" descr="A person standing in front of a group of people&#10;&#10;AI-generated content may be incorrect.">
            <a:extLst>
              <a:ext uri="{FF2B5EF4-FFF2-40B4-BE49-F238E27FC236}">
                <a16:creationId xmlns:a16="http://schemas.microsoft.com/office/drawing/2014/main" id="{034624ED-E39C-47CE-9F93-84AF323F00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4781" y="1555892"/>
            <a:ext cx="5517219" cy="3746216"/>
          </a:xfrm>
          <a:prstGeom prst="rect">
            <a:avLst/>
          </a:prstGeom>
        </p:spPr>
      </p:pic>
    </p:spTree>
    <p:extLst>
      <p:ext uri="{BB962C8B-B14F-4D97-AF65-F5344CB8AC3E}">
        <p14:creationId xmlns:p14="http://schemas.microsoft.com/office/powerpoint/2010/main" val="4160222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64F2A9-06E1-8444-9E11-49A4C089E495}"/>
              </a:ext>
            </a:extLst>
          </p:cNvPr>
          <p:cNvSpPr>
            <a:spLocks noGrp="1"/>
          </p:cNvSpPr>
          <p:nvPr>
            <p:ph type="ctrTitle"/>
          </p:nvPr>
        </p:nvSpPr>
        <p:spPr>
          <a:xfrm>
            <a:off x="2749336" y="553089"/>
            <a:ext cx="4370632" cy="1410724"/>
          </a:xfrm>
        </p:spPr>
        <p:txBody>
          <a:bodyPr vert="horz" lIns="0" tIns="0" rIns="0" bIns="0" rtlCol="0" anchor="b">
            <a:noAutofit/>
          </a:bodyPr>
          <a:lstStyle/>
          <a:p>
            <a:r>
              <a:rPr lang="en-GB" sz="3600" dirty="0"/>
              <a:t>Resource Allocator</a:t>
            </a:r>
            <a:endParaRPr lang="en-CN" sz="3600" dirty="0"/>
          </a:p>
        </p:txBody>
      </p:sp>
      <p:sp>
        <p:nvSpPr>
          <p:cNvPr id="2" name="Text Placeholder 1">
            <a:extLst>
              <a:ext uri="{FF2B5EF4-FFF2-40B4-BE49-F238E27FC236}">
                <a16:creationId xmlns:a16="http://schemas.microsoft.com/office/drawing/2014/main" id="{6B94A7FE-0AB4-2397-ED6E-B106393A2947}"/>
              </a:ext>
            </a:extLst>
          </p:cNvPr>
          <p:cNvSpPr>
            <a:spLocks noGrp="1"/>
          </p:cNvSpPr>
          <p:nvPr>
            <p:ph type="subTitle" idx="1"/>
          </p:nvPr>
        </p:nvSpPr>
        <p:spPr>
          <a:xfrm>
            <a:off x="2899563" y="2111098"/>
            <a:ext cx="7128152" cy="1899985"/>
          </a:xfrm>
        </p:spPr>
        <p:txBody>
          <a:bodyPr vert="horz" lIns="0" tIns="0" rIns="0" bIns="0" rtlCol="0" anchor="t">
            <a:noAutofit/>
          </a:bodyPr>
          <a:lstStyle/>
          <a:p>
            <a:pPr algn="l"/>
            <a:r>
              <a:rPr lang="en-GB" dirty="0">
                <a:latin typeface="Arial" panose="020B0604020202020204" pitchFamily="34" charset="0"/>
                <a:cs typeface="Arial" panose="020B0604020202020204" pitchFamily="34" charset="0"/>
              </a:rPr>
              <a:t>Zara’s managers allocate resources such as floor space, staff shifts, and stock efficiently to maximize productivity and sales. This role supports the company’s high inventory turnover model (Daft, 2016).</a:t>
            </a:r>
          </a:p>
          <a:p>
            <a:pPr algn="l"/>
            <a:endParaRPr lang="en-GB"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By</a:t>
            </a:r>
            <a:r>
              <a:rPr lang="en-GB" b="0" i="0" u="none" strike="noStrike" dirty="0">
                <a:solidFill>
                  <a:srgbClr val="000000"/>
                </a:solidFill>
                <a:effectLst/>
                <a:latin typeface="Arial" panose="020B0604020202020204" pitchFamily="34" charset="0"/>
                <a:cs typeface="Arial" panose="020B0604020202020204" pitchFamily="34" charset="0"/>
              </a:rPr>
              <a:t> analysing sales data and customer traffic patterns, managers can make informed decisions that optimise resource distribution. This strategic approach not only boosts sales performance but also reduces waste, aligning with Zara’s commitment to sustainability and operational excellence.</a:t>
            </a:r>
            <a:endParaRPr lang="zh-CN" altLang="en-US" dirty="0">
              <a:latin typeface="Arial" panose="020B0604020202020204" pitchFamily="34" charset="0"/>
              <a:cs typeface="Arial" panose="020B0604020202020204" pitchFamily="34" charset="0"/>
            </a:endParaRPr>
          </a:p>
        </p:txBody>
      </p:sp>
      <p:pic>
        <p:nvPicPr>
          <p:cNvPr id="4" name="Picture 3" descr="A group of people working on a project&#10;&#10;AI-generated content may be incorrect.">
            <a:extLst>
              <a:ext uri="{FF2B5EF4-FFF2-40B4-BE49-F238E27FC236}">
                <a16:creationId xmlns:a16="http://schemas.microsoft.com/office/drawing/2014/main" id="{D99DDF27-AF4C-71A4-0624-5C1357BB28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0396" y="3884990"/>
            <a:ext cx="5894633" cy="2973010"/>
          </a:xfrm>
          <a:prstGeom prst="rect">
            <a:avLst/>
          </a:prstGeom>
        </p:spPr>
      </p:pic>
    </p:spTree>
    <p:extLst>
      <p:ext uri="{BB962C8B-B14F-4D97-AF65-F5344CB8AC3E}">
        <p14:creationId xmlns:p14="http://schemas.microsoft.com/office/powerpoint/2010/main" val="2654786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D419-1A74-AE0E-64A5-316F481BF8EB}"/>
              </a:ext>
            </a:extLst>
          </p:cNvPr>
          <p:cNvSpPr>
            <a:spLocks noGrp="1"/>
          </p:cNvSpPr>
          <p:nvPr>
            <p:ph type="title"/>
          </p:nvPr>
        </p:nvSpPr>
        <p:spPr>
          <a:xfrm>
            <a:off x="844000" y="73643"/>
            <a:ext cx="2414701" cy="2990161"/>
          </a:xfrm>
        </p:spPr>
        <p:txBody>
          <a:bodyPr anchor="ctr"/>
          <a:lstStyle/>
          <a:p>
            <a:r>
              <a:rPr lang="en-GB" b="1" dirty="0"/>
              <a:t>Negotiator</a:t>
            </a:r>
            <a:br>
              <a:rPr lang="en-GB" dirty="0"/>
            </a:br>
            <a:endParaRPr lang="en-US" dirty="0"/>
          </a:p>
        </p:txBody>
      </p:sp>
      <p:sp>
        <p:nvSpPr>
          <p:cNvPr id="3" name="Content Placeholder 2">
            <a:extLst>
              <a:ext uri="{FF2B5EF4-FFF2-40B4-BE49-F238E27FC236}">
                <a16:creationId xmlns:a16="http://schemas.microsoft.com/office/drawing/2014/main" id="{C686764F-2B75-3A58-78E6-3149017D846A}"/>
              </a:ext>
            </a:extLst>
          </p:cNvPr>
          <p:cNvSpPr>
            <a:spLocks noGrp="1"/>
          </p:cNvSpPr>
          <p:nvPr>
            <p:ph sz="quarter" idx="37"/>
          </p:nvPr>
        </p:nvSpPr>
        <p:spPr>
          <a:xfrm>
            <a:off x="844000" y="1772269"/>
            <a:ext cx="5929333" cy="4620064"/>
          </a:xfrm>
        </p:spPr>
        <p:txBody>
          <a:bodyPr/>
          <a:lstStyle/>
          <a:p>
            <a:r>
              <a:rPr lang="en-GB" dirty="0">
                <a:latin typeface="Arial" panose="020B0604020202020204" pitchFamily="34" charset="0"/>
                <a:cs typeface="Arial" panose="020B0604020202020204" pitchFamily="34" charset="0"/>
              </a:rPr>
              <a:t>Managers regularly negotiate with suppliers, landlords, and team members over shifts, deliveries, and budgets. Effective negotiation helps control costs and enhance performance (Lussier, 2021).</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Strong negotiation</a:t>
            </a:r>
            <a:r>
              <a:rPr lang="en-GB" b="0" i="0" u="none" strike="noStrike" dirty="0">
                <a:solidFill>
                  <a:srgbClr val="000000"/>
                </a:solidFill>
                <a:effectLst/>
                <a:latin typeface="Arial" panose="020B0604020202020204" pitchFamily="34" charset="0"/>
                <a:cs typeface="Arial" panose="020B0604020202020204" pitchFamily="34" charset="0"/>
              </a:rPr>
              <a:t> skills enable managers to build long-term partnerships that benefit Zara through better terms and collaborative problem-solving. This contributes to a more resilient supply chain and a motivated workforce, both critical to sustaining the company’s competitive advantage.</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A group of men sitting at a table&#10;&#10;AI-generated content may be incorrect.">
            <a:extLst>
              <a:ext uri="{FF2B5EF4-FFF2-40B4-BE49-F238E27FC236}">
                <a16:creationId xmlns:a16="http://schemas.microsoft.com/office/drawing/2014/main" id="{E257D747-C5DB-1AA7-5AC3-56C3EA528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9167" y="2344301"/>
            <a:ext cx="4275666" cy="4185373"/>
          </a:xfrm>
          <a:prstGeom prst="rect">
            <a:avLst/>
          </a:prstGeom>
        </p:spPr>
      </p:pic>
    </p:spTree>
    <p:extLst>
      <p:ext uri="{BB962C8B-B14F-4D97-AF65-F5344CB8AC3E}">
        <p14:creationId xmlns:p14="http://schemas.microsoft.com/office/powerpoint/2010/main" val="2223989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5623-5B11-665C-616F-07BF93107539}"/>
              </a:ext>
            </a:extLst>
          </p:cNvPr>
          <p:cNvSpPr>
            <a:spLocks noGrp="1"/>
          </p:cNvSpPr>
          <p:nvPr>
            <p:ph type="title"/>
          </p:nvPr>
        </p:nvSpPr>
        <p:spPr>
          <a:xfrm>
            <a:off x="193487" y="886783"/>
            <a:ext cx="11154513" cy="1132258"/>
          </a:xfrm>
        </p:spPr>
        <p:txBody>
          <a:bodyPr/>
          <a:lstStyle/>
          <a:p>
            <a:r>
              <a:rPr lang="en-GB" b="1" dirty="0"/>
              <a:t>Development of Managerial Roles at Zara</a:t>
            </a:r>
            <a:br>
              <a:rPr lang="en-GB" b="1" dirty="0"/>
            </a:br>
            <a:endParaRPr lang="en-GB" dirty="0"/>
          </a:p>
        </p:txBody>
      </p:sp>
      <p:sp>
        <p:nvSpPr>
          <p:cNvPr id="5" name="Text Placeholder 4">
            <a:extLst>
              <a:ext uri="{FF2B5EF4-FFF2-40B4-BE49-F238E27FC236}">
                <a16:creationId xmlns:a16="http://schemas.microsoft.com/office/drawing/2014/main" id="{C6EF9815-246D-96B3-FA66-240368BF27F6}"/>
              </a:ext>
            </a:extLst>
          </p:cNvPr>
          <p:cNvSpPr>
            <a:spLocks noGrp="1"/>
          </p:cNvSpPr>
          <p:nvPr>
            <p:ph type="body" sz="quarter" idx="28"/>
          </p:nvPr>
        </p:nvSpPr>
        <p:spPr>
          <a:xfrm>
            <a:off x="193487" y="1419158"/>
            <a:ext cx="7723130" cy="2895091"/>
          </a:xfrm>
        </p:spPr>
        <p:txBody>
          <a:bodyPr/>
          <a:lstStyle/>
          <a:p>
            <a:pPr>
              <a:buFont typeface="Arial" panose="020B0604020202020204" pitchFamily="34" charset="0"/>
              <a:buChar char="•"/>
            </a:pPr>
            <a:r>
              <a:rPr lang="en-GB" b="1" dirty="0"/>
              <a:t>Internal training programs</a:t>
            </a:r>
            <a:r>
              <a:rPr lang="en-GB" dirty="0"/>
              <a:t> for new and current managers</a:t>
            </a:r>
          </a:p>
          <a:p>
            <a:pPr>
              <a:buFont typeface="Arial" panose="020B0604020202020204" pitchFamily="34" charset="0"/>
              <a:buChar char="•"/>
            </a:pPr>
            <a:r>
              <a:rPr lang="en-GB" b="1" dirty="0"/>
              <a:t>Job rotation</a:t>
            </a:r>
            <a:r>
              <a:rPr lang="en-GB" dirty="0"/>
              <a:t> to provide exposure across different roles and departments</a:t>
            </a:r>
          </a:p>
          <a:p>
            <a:pPr>
              <a:buFont typeface="Arial" panose="020B0604020202020204" pitchFamily="34" charset="0"/>
              <a:buChar char="•"/>
            </a:pPr>
            <a:r>
              <a:rPr lang="en-GB" b="1" dirty="0"/>
              <a:t>Decentralized decision-making</a:t>
            </a:r>
            <a:r>
              <a:rPr lang="en-GB" dirty="0"/>
              <a:t>, encouraging entrepreneurial thinking</a:t>
            </a:r>
          </a:p>
          <a:p>
            <a:pPr>
              <a:buFont typeface="Arial" panose="020B0604020202020204" pitchFamily="34" charset="0"/>
              <a:buChar char="•"/>
            </a:pPr>
            <a:r>
              <a:rPr lang="en-GB" b="1" dirty="0"/>
              <a:t>Performance management systems</a:t>
            </a:r>
            <a:r>
              <a:rPr lang="en-GB" dirty="0"/>
              <a:t> that focus on responsiveness and leadership</a:t>
            </a:r>
          </a:p>
        </p:txBody>
      </p:sp>
      <p:pic>
        <p:nvPicPr>
          <p:cNvPr id="13" name="Picture Placeholder 12">
            <a:extLst>
              <a:ext uri="{FF2B5EF4-FFF2-40B4-BE49-F238E27FC236}">
                <a16:creationId xmlns:a16="http://schemas.microsoft.com/office/drawing/2014/main" id="{0C2D3A9E-71C8-1D55-6506-2C6EA15DB30B}"/>
              </a:ext>
            </a:extLst>
          </p:cNvPr>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a:stretch/>
        </p:blipFill>
        <p:spPr>
          <a:xfrm>
            <a:off x="8167127" y="2258068"/>
            <a:ext cx="3781442" cy="3713149"/>
          </a:xfrm>
        </p:spPr>
      </p:pic>
      <p:sp>
        <p:nvSpPr>
          <p:cNvPr id="25" name="Text Placeholder 24">
            <a:extLst>
              <a:ext uri="{FF2B5EF4-FFF2-40B4-BE49-F238E27FC236}">
                <a16:creationId xmlns:a16="http://schemas.microsoft.com/office/drawing/2014/main" id="{C251D052-D8C6-DC08-EB87-DD787DF95F3C}"/>
              </a:ext>
            </a:extLst>
          </p:cNvPr>
          <p:cNvSpPr>
            <a:spLocks noGrp="1"/>
          </p:cNvSpPr>
          <p:nvPr>
            <p:ph type="body" sz="quarter" idx="34"/>
          </p:nvPr>
        </p:nvSpPr>
        <p:spPr>
          <a:xfrm>
            <a:off x="193487" y="5032268"/>
            <a:ext cx="7287410" cy="1138786"/>
          </a:xfrm>
        </p:spPr>
        <p:txBody>
          <a:bodyPr/>
          <a:lstStyle/>
          <a:p>
            <a:r>
              <a:rPr lang="en-GB" dirty="0"/>
              <a:t>The company’s flat hierarchy also allows for faster development of leadership and interpersonal roles at all levels.</a:t>
            </a:r>
          </a:p>
          <a:p>
            <a:endParaRPr lang="en-GB" dirty="0"/>
          </a:p>
        </p:txBody>
      </p:sp>
    </p:spTree>
    <p:extLst>
      <p:ext uri="{BB962C8B-B14F-4D97-AF65-F5344CB8AC3E}">
        <p14:creationId xmlns:p14="http://schemas.microsoft.com/office/powerpoint/2010/main" val="206999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descr="two business partner holding hands.">
            <a:extLst>
              <a:ext uri="{FF2B5EF4-FFF2-40B4-BE49-F238E27FC236}">
                <a16:creationId xmlns:a16="http://schemas.microsoft.com/office/drawing/2014/main" id="{A837A44D-98F0-890D-B689-C64A727ACDBB}"/>
              </a:ext>
            </a:extLst>
          </p:cNvPr>
          <p:cNvSpPr>
            <a:spLocks noGrp="1"/>
          </p:cNvSpPr>
          <p:nvPr>
            <p:ph type="ctrTitle"/>
          </p:nvPr>
        </p:nvSpPr>
        <p:spPr>
          <a:xfrm>
            <a:off x="1890169" y="534677"/>
            <a:ext cx="10301831" cy="686569"/>
          </a:xfrm>
        </p:spPr>
        <p:txBody>
          <a:bodyPr vert="horz" lIns="0" tIns="0" rIns="0" bIns="0" rtlCol="0" anchor="b">
            <a:noAutofit/>
          </a:bodyPr>
          <a:lstStyle/>
          <a:p>
            <a:r>
              <a:rPr lang="en-GB" sz="3600" dirty="0"/>
              <a:t>Contribution to Organizational Performance</a:t>
            </a:r>
            <a:endParaRPr lang="en-CN" sz="3600" dirty="0"/>
          </a:p>
        </p:txBody>
      </p:sp>
      <p:sp>
        <p:nvSpPr>
          <p:cNvPr id="12" name="Rectangle 4">
            <a:extLst>
              <a:ext uri="{FF2B5EF4-FFF2-40B4-BE49-F238E27FC236}">
                <a16:creationId xmlns:a16="http://schemas.microsoft.com/office/drawing/2014/main" id="{7B042CD4-88FC-DA58-ACD9-18146BCD104A}"/>
              </a:ext>
            </a:extLst>
          </p:cNvPr>
          <p:cNvSpPr>
            <a:spLocks noGrp="1" noChangeArrowheads="1"/>
          </p:cNvSpPr>
          <p:nvPr>
            <p:ph type="subTitle" idx="1"/>
          </p:nvPr>
        </p:nvSpPr>
        <p:spPr bwMode="auto">
          <a:xfrm>
            <a:off x="2249051" y="1549486"/>
            <a:ext cx="6896100" cy="1315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Responsiveness to market trends</a:t>
            </a:r>
            <a:r>
              <a:rPr kumimoji="0" lang="en-US" altLang="en-US" sz="1800" b="0" i="0" u="none" strike="noStrike" cap="none" normalizeH="0" baseline="0" dirty="0">
                <a:ln>
                  <a:noFill/>
                </a:ln>
                <a:solidFill>
                  <a:schemeClr val="tx1"/>
                </a:solidFill>
                <a:effectLst/>
                <a:latin typeface="Arial" panose="020B0604020202020204" pitchFamily="34" charset="0"/>
              </a:rPr>
              <a:t> (monitor, disseminator, entrepreneur)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Operational efficiency</a:t>
            </a:r>
            <a:r>
              <a:rPr kumimoji="0" lang="en-US" altLang="en-US" sz="1800" b="0" i="0" u="none" strike="noStrike" cap="none" normalizeH="0" baseline="0" dirty="0">
                <a:ln>
                  <a:noFill/>
                </a:ln>
                <a:solidFill>
                  <a:schemeClr val="tx1"/>
                </a:solidFill>
                <a:effectLst/>
                <a:latin typeface="Arial" panose="020B0604020202020204" pitchFamily="34" charset="0"/>
              </a:rPr>
              <a:t> (resource allocator, disturbance handler)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Brand consistency and engagement</a:t>
            </a:r>
            <a:r>
              <a:rPr kumimoji="0" lang="en-US" altLang="en-US" sz="1800" b="0" i="0" u="none" strike="noStrike" cap="none" normalizeH="0" baseline="0" dirty="0">
                <a:ln>
                  <a:noFill/>
                </a:ln>
                <a:solidFill>
                  <a:schemeClr val="tx1"/>
                </a:solidFill>
                <a:effectLst/>
                <a:latin typeface="Arial" panose="020B0604020202020204" pitchFamily="34" charset="0"/>
              </a:rPr>
              <a:t> (figurehead, spokesperson)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Agility and innovation</a:t>
            </a:r>
            <a:r>
              <a:rPr kumimoji="0" lang="en-US" altLang="en-US" sz="1800" b="0" i="0" u="none" strike="noStrike" cap="none" normalizeH="0" baseline="0" dirty="0">
                <a:ln>
                  <a:noFill/>
                </a:ln>
                <a:solidFill>
                  <a:schemeClr val="tx1"/>
                </a:solidFill>
                <a:effectLst/>
                <a:latin typeface="Arial" panose="020B0604020202020204" pitchFamily="34" charset="0"/>
              </a:rPr>
              <a:t> (liaison, entrepreneur, negotiator)</a:t>
            </a:r>
          </a:p>
        </p:txBody>
      </p:sp>
      <p:sp>
        <p:nvSpPr>
          <p:cNvPr id="13" name="TextBox 12">
            <a:extLst>
              <a:ext uri="{FF2B5EF4-FFF2-40B4-BE49-F238E27FC236}">
                <a16:creationId xmlns:a16="http://schemas.microsoft.com/office/drawing/2014/main" id="{3511AF2D-6C2E-BF42-FE24-B03BF15C61BA}"/>
              </a:ext>
            </a:extLst>
          </p:cNvPr>
          <p:cNvSpPr txBox="1"/>
          <p:nvPr/>
        </p:nvSpPr>
        <p:spPr>
          <a:xfrm>
            <a:off x="2249051" y="3070177"/>
            <a:ext cx="8002534" cy="584775"/>
          </a:xfrm>
          <a:prstGeom prst="rect">
            <a:avLst/>
          </a:prstGeom>
          <a:noFill/>
        </p:spPr>
        <p:txBody>
          <a:bodyPr wrap="square" rtlCol="0">
            <a:spAutoFit/>
          </a:bodyPr>
          <a:lstStyle/>
          <a:p>
            <a:r>
              <a:rPr lang="en-GB" sz="1600" dirty="0"/>
              <a:t>Zara’s ability to deliver new collections to stores in under three weeks is a direct outcome of managerial effectiveness across all ten roles (Robbins et al., 2020).</a:t>
            </a:r>
          </a:p>
        </p:txBody>
      </p:sp>
      <p:pic>
        <p:nvPicPr>
          <p:cNvPr id="15" name="Picture 14">
            <a:extLst>
              <a:ext uri="{FF2B5EF4-FFF2-40B4-BE49-F238E27FC236}">
                <a16:creationId xmlns:a16="http://schemas.microsoft.com/office/drawing/2014/main" id="{FE5DBD60-941D-9178-7993-C0E59640C75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9076" y="3809831"/>
            <a:ext cx="6288280" cy="2997365"/>
          </a:xfrm>
          <a:prstGeom prst="rect">
            <a:avLst/>
          </a:prstGeom>
        </p:spPr>
      </p:pic>
    </p:spTree>
    <p:extLst>
      <p:ext uri="{BB962C8B-B14F-4D97-AF65-F5344CB8AC3E}">
        <p14:creationId xmlns:p14="http://schemas.microsoft.com/office/powerpoint/2010/main" val="2703607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9E7463-3198-EE88-DE52-BAC2B766150E}"/>
              </a:ext>
            </a:extLst>
          </p:cNvPr>
          <p:cNvSpPr>
            <a:spLocks noGrp="1"/>
          </p:cNvSpPr>
          <p:nvPr>
            <p:ph type="title"/>
          </p:nvPr>
        </p:nvSpPr>
        <p:spPr>
          <a:xfrm>
            <a:off x="844000" y="1378480"/>
            <a:ext cx="5906997" cy="687334"/>
          </a:xfrm>
        </p:spPr>
        <p:txBody>
          <a:bodyPr/>
          <a:lstStyle/>
          <a:p>
            <a:r>
              <a:rPr lang="en-GB" dirty="0"/>
              <a:t>Sustainability Champion</a:t>
            </a:r>
            <a:endParaRPr lang="en-US" dirty="0"/>
          </a:p>
        </p:txBody>
      </p:sp>
      <p:sp>
        <p:nvSpPr>
          <p:cNvPr id="4" name="Content Placeholder 3">
            <a:extLst>
              <a:ext uri="{FF2B5EF4-FFF2-40B4-BE49-F238E27FC236}">
                <a16:creationId xmlns:a16="http://schemas.microsoft.com/office/drawing/2014/main" id="{67D99338-95E2-64DA-CEF9-63BAD7A13C1C}"/>
              </a:ext>
            </a:extLst>
          </p:cNvPr>
          <p:cNvSpPr>
            <a:spLocks noGrp="1"/>
          </p:cNvSpPr>
          <p:nvPr>
            <p:ph sz="quarter" idx="22"/>
          </p:nvPr>
        </p:nvSpPr>
        <p:spPr>
          <a:xfrm>
            <a:off x="844000" y="2994813"/>
            <a:ext cx="5906996" cy="2013149"/>
          </a:xfrm>
        </p:spPr>
        <p:txBody>
          <a:bodyPr/>
          <a:lstStyle/>
          <a:p>
            <a:r>
              <a:rPr lang="en-GB" dirty="0"/>
              <a:t>In today’s business context, we propose the role of </a:t>
            </a:r>
            <a:r>
              <a:rPr lang="en-GB" b="1" dirty="0"/>
              <a:t>Sustainability Champion</a:t>
            </a:r>
            <a:r>
              <a:rPr lang="en-GB" dirty="0"/>
              <a:t>. This manager ensures that environmental and ethical practices are embedded in operations, from sourcing materials to waste management. As the fashion industry faces increasing scrutiny over its environmental impact, this role is critical for long-term brand credibility and compliance.</a:t>
            </a:r>
            <a:endParaRPr lang="en-US" altLang="zh-CN" dirty="0"/>
          </a:p>
        </p:txBody>
      </p:sp>
      <p:pic>
        <p:nvPicPr>
          <p:cNvPr id="7" name="Picture 6">
            <a:extLst>
              <a:ext uri="{FF2B5EF4-FFF2-40B4-BE49-F238E27FC236}">
                <a16:creationId xmlns:a16="http://schemas.microsoft.com/office/drawing/2014/main" id="{EFDE8766-200F-BFC6-43D1-7BF00052B2C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818502" y="1722147"/>
            <a:ext cx="5441004" cy="3413705"/>
          </a:xfrm>
          <a:prstGeom prst="rect">
            <a:avLst/>
          </a:prstGeom>
        </p:spPr>
      </p:pic>
    </p:spTree>
    <p:extLst>
      <p:ext uri="{BB962C8B-B14F-4D97-AF65-F5344CB8AC3E}">
        <p14:creationId xmlns:p14="http://schemas.microsoft.com/office/powerpoint/2010/main" val="1128169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215DBC-5D74-7158-E1CC-6D8A61C13939}"/>
              </a:ext>
            </a:extLst>
          </p:cNvPr>
          <p:cNvSpPr>
            <a:spLocks noGrp="1"/>
          </p:cNvSpPr>
          <p:nvPr>
            <p:ph type="title"/>
          </p:nvPr>
        </p:nvSpPr>
        <p:spPr>
          <a:xfrm>
            <a:off x="844000" y="831919"/>
            <a:ext cx="3494314" cy="5194161"/>
          </a:xfrm>
        </p:spPr>
        <p:txBody>
          <a:bodyPr anchor="ctr">
            <a:normAutofit/>
          </a:bodyPr>
          <a:lstStyle/>
          <a:p>
            <a:r>
              <a:rPr lang="en-GB" dirty="0"/>
              <a:t>Conclusion</a:t>
            </a:r>
            <a:endParaRPr lang="en-US" dirty="0"/>
          </a:p>
        </p:txBody>
      </p:sp>
      <p:sp>
        <p:nvSpPr>
          <p:cNvPr id="4" name="Content Placeholder 3">
            <a:extLst>
              <a:ext uri="{FF2B5EF4-FFF2-40B4-BE49-F238E27FC236}">
                <a16:creationId xmlns:a16="http://schemas.microsoft.com/office/drawing/2014/main" id="{E60468BE-E9D1-11B5-98A6-AC6AC963C585}"/>
              </a:ext>
            </a:extLst>
          </p:cNvPr>
          <p:cNvSpPr>
            <a:spLocks noGrp="1"/>
          </p:cNvSpPr>
          <p:nvPr>
            <p:ph sz="quarter" idx="13"/>
          </p:nvPr>
        </p:nvSpPr>
        <p:spPr>
          <a:xfrm>
            <a:off x="4504268" y="831918"/>
            <a:ext cx="6843732" cy="5194161"/>
          </a:xfrm>
        </p:spPr>
        <p:txBody>
          <a:bodyPr anchor="ctr">
            <a:normAutofit/>
          </a:bodyPr>
          <a:lstStyle/>
          <a:p>
            <a:r>
              <a:rPr lang="en-GB" dirty="0"/>
              <a:t>Mintzberg’s ten managerial roles remain highly relevant in contemporary business. At Zara, these roles enable the company to maintain efficiency, agility, and competitiveness in the fast fashion industry. As consumer expectations evolve, roles such as the </a:t>
            </a:r>
            <a:r>
              <a:rPr lang="en-GB" b="1" dirty="0"/>
              <a:t>Sustainability Champion</a:t>
            </a:r>
            <a:r>
              <a:rPr lang="en-GB" dirty="0"/>
              <a:t> will become indispensable for ethical and future-focused business leadership.</a:t>
            </a:r>
            <a:endParaRPr lang="en-US" altLang="zh-CN" dirty="0"/>
          </a:p>
        </p:txBody>
      </p:sp>
    </p:spTree>
    <p:extLst>
      <p:ext uri="{BB962C8B-B14F-4D97-AF65-F5344CB8AC3E}">
        <p14:creationId xmlns:p14="http://schemas.microsoft.com/office/powerpoint/2010/main" val="1200752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EED647-84CF-1A16-4D69-1DA7D6922B41}"/>
              </a:ext>
            </a:extLst>
          </p:cNvPr>
          <p:cNvSpPr>
            <a:spLocks noGrp="1"/>
          </p:cNvSpPr>
          <p:nvPr>
            <p:ph type="ctrTitle"/>
          </p:nvPr>
        </p:nvSpPr>
        <p:spPr>
          <a:xfrm>
            <a:off x="6036903" y="2232292"/>
            <a:ext cx="5184248" cy="853136"/>
          </a:xfrm>
        </p:spPr>
        <p:txBody>
          <a:bodyPr/>
          <a:lstStyle/>
          <a:p>
            <a:r>
              <a:rPr lang="en-GB" dirty="0"/>
              <a:t>References</a:t>
            </a:r>
            <a:endParaRPr lang="en-US" dirty="0"/>
          </a:p>
        </p:txBody>
      </p:sp>
      <p:pic>
        <p:nvPicPr>
          <p:cNvPr id="5" name="Picture Placeholder 4">
            <a:extLst>
              <a:ext uri="{FF2B5EF4-FFF2-40B4-BE49-F238E27FC236}">
                <a16:creationId xmlns:a16="http://schemas.microsoft.com/office/drawing/2014/main" id="{73988C3C-9CF5-8861-742A-E259DD36B96A}"/>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a:stretch/>
        </p:blipFill>
        <p:spPr>
          <a:xfrm>
            <a:off x="0" y="0"/>
            <a:ext cx="6256866" cy="6858000"/>
          </a:xfrm>
        </p:spPr>
      </p:pic>
      <p:sp>
        <p:nvSpPr>
          <p:cNvPr id="7" name="TextBox 6">
            <a:extLst>
              <a:ext uri="{FF2B5EF4-FFF2-40B4-BE49-F238E27FC236}">
                <a16:creationId xmlns:a16="http://schemas.microsoft.com/office/drawing/2014/main" id="{D3F40339-6392-0699-3867-C048D8674008}"/>
              </a:ext>
            </a:extLst>
          </p:cNvPr>
          <p:cNvSpPr txBox="1"/>
          <p:nvPr/>
        </p:nvSpPr>
        <p:spPr>
          <a:xfrm>
            <a:off x="5160462" y="4199140"/>
            <a:ext cx="6937131" cy="2585323"/>
          </a:xfrm>
          <a:prstGeom prst="rect">
            <a:avLst/>
          </a:prstGeom>
          <a:noFill/>
        </p:spPr>
        <p:txBody>
          <a:bodyPr wrap="square" rtlCol="0">
            <a:spAutoFit/>
          </a:bodyPr>
          <a:lstStyle/>
          <a:p>
            <a:r>
              <a:rPr lang="en-US" dirty="0"/>
              <a:t>Daft, R.L., 2016. Management. 12</a:t>
            </a:r>
            <a:r>
              <a:rPr lang="en-US" baseline="30000" dirty="0"/>
              <a:t>th</a:t>
            </a:r>
            <a:r>
              <a:rPr lang="en-US" dirty="0"/>
              <a:t> </a:t>
            </a:r>
            <a:r>
              <a:rPr lang="en-US" dirty="0" err="1"/>
              <a:t>ed.Boston</a:t>
            </a:r>
            <a:r>
              <a:rPr lang="en-US" dirty="0"/>
              <a:t>: Cengage Learning. </a:t>
            </a:r>
          </a:p>
          <a:p>
            <a:r>
              <a:rPr lang="en-US" dirty="0"/>
              <a:t>Griffin, R.W., 2019. Management. 13</a:t>
            </a:r>
            <a:r>
              <a:rPr lang="en-US" baseline="30000" dirty="0"/>
              <a:t>th</a:t>
            </a:r>
            <a:r>
              <a:rPr lang="en-US" dirty="0"/>
              <a:t> </a:t>
            </a:r>
            <a:r>
              <a:rPr lang="en-US" dirty="0" err="1"/>
              <a:t>ed.Boston</a:t>
            </a:r>
            <a:r>
              <a:rPr lang="en-US" dirty="0"/>
              <a:t>: Cengage Learning.</a:t>
            </a:r>
          </a:p>
          <a:p>
            <a:r>
              <a:rPr lang="en-US" dirty="0"/>
              <a:t>Lussier, R.N., 2021. Management Fundamentals: Concepts, Applications, and Skill Development. 9</a:t>
            </a:r>
            <a:r>
              <a:rPr lang="en-US" baseline="30000" dirty="0"/>
              <a:t>th</a:t>
            </a:r>
            <a:r>
              <a:rPr lang="en-US" dirty="0"/>
              <a:t> ed. Sage Publications.</a:t>
            </a:r>
          </a:p>
          <a:p>
            <a:r>
              <a:rPr lang="en-US" dirty="0"/>
              <a:t>Mintzberg, H., 1973. The Nature of Managerial Work. New York: Harper&amp; Row.</a:t>
            </a:r>
          </a:p>
          <a:p>
            <a:r>
              <a:rPr lang="en-US" dirty="0"/>
              <a:t>Robbins, S.P., Coulter, M. and DeCenzo, D.A., 2020. Fundamentals of Management. 11</a:t>
            </a:r>
            <a:r>
              <a:rPr lang="en-US" baseline="30000" dirty="0"/>
              <a:t>th</a:t>
            </a:r>
            <a:r>
              <a:rPr lang="en-US" dirty="0"/>
              <a:t> </a:t>
            </a:r>
            <a:r>
              <a:rPr lang="en-US" dirty="0" err="1"/>
              <a:t>ed.Pearson</a:t>
            </a:r>
            <a:r>
              <a:rPr lang="en-US" dirty="0"/>
              <a:t>.</a:t>
            </a:r>
            <a:endParaRPr lang="en-GB" dirty="0"/>
          </a:p>
        </p:txBody>
      </p:sp>
    </p:spTree>
    <p:extLst>
      <p:ext uri="{BB962C8B-B14F-4D97-AF65-F5344CB8AC3E}">
        <p14:creationId xmlns:p14="http://schemas.microsoft.com/office/powerpoint/2010/main" val="5181332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Custom">
  <a:themeElements>
    <a:clrScheme name="黄色">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ompany overview001">
      <a:majorFont>
        <a:latin typeface="Franklin Gothic Heavy"/>
        <a:ea typeface=""/>
        <a:cs typeface=""/>
      </a:majorFont>
      <a:minorFont>
        <a:latin typeface="Arial"/>
        <a:ea typeface=""/>
        <a:cs typeface=""/>
      </a:minorFont>
    </a:fontScheme>
    <a:fmtScheme name="OfficePLU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PLUS"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D106A9-355A-41E8-8BB0-D23731FC865A}">
  <ds:schemaRefs>
    <ds:schemaRef ds:uri="http://schemas.microsoft.com/sharepoint/v3/contenttype/forms"/>
  </ds:schemaRefs>
</ds:datastoreItem>
</file>

<file path=customXml/itemProps2.xml><?xml version="1.0" encoding="utf-8"?>
<ds:datastoreItem xmlns:ds="http://schemas.openxmlformats.org/officeDocument/2006/customXml" ds:itemID="{B610C76C-AAF9-4815-AD6C-88260D28D40A}">
  <ds:schemaRefs>
    <ds:schemaRef ds:uri="http://schemas.microsoft.com/office/2006/metadata/properties"/>
    <ds:schemaRef ds:uri="http://www.w3.org/2000/xmlns/"/>
    <ds:schemaRef ds:uri="http://schemas.microsoft.com/sharepoint/v3"/>
    <ds:schemaRef ds:uri="http://www.w3.org/2001/XMLSchema-instance"/>
    <ds:schemaRef ds:uri="38de0ec0-4312-429b-9ba4-a6f7899b86f2"/>
    <ds:schemaRef ds:uri="21705155-b4ce-4c69-95dc-4fd6cb8c5571"/>
    <ds:schemaRef ds:uri="http://schemas.microsoft.com/office/infopath/2007/PartnerControls"/>
  </ds:schemaRefs>
</ds:datastoreItem>
</file>

<file path=customXml/itemProps3.xml><?xml version="1.0" encoding="utf-8"?>
<ds:datastoreItem xmlns:ds="http://schemas.openxmlformats.org/officeDocument/2006/customXml" ds:itemID="{860D4B54-28E2-4923-AAAE-FE6B2DA9CEF8}">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21705155-b4ce-4c69-95dc-4fd6cb8c5571"/>
    <ds:schemaRef ds:uri="38de0ec0-4312-429b-9ba4-a6f7899b86f2"/>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180</TotalTime>
  <Words>857</Words>
  <Application>Microsoft Office PowerPoint</Application>
  <PresentationFormat>Widescreen</PresentationFormat>
  <Paragraphs>47</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Custom</vt:lpstr>
      <vt:lpstr>Managerial Roles in Contemporary Business</vt:lpstr>
      <vt:lpstr>Module Title: Introduction to Leadership and Management Module Code: - LCBB4015 Assignment Component 1: Practical:  Group Presentation           Student Name:                                       Student Number:  MANDICA GABRIEL STOCHITA ………   2230353 ALINA IONELA SCARLACIUC …………………. 2318839 KIRAN BEGUM………………………..   2106720 ANGEL UDREA………………………………..  2429380   </vt:lpstr>
      <vt:lpstr>Mintzberg’s Managerial Roles and Application at</vt:lpstr>
      <vt:lpstr>Figurehead</vt:lpstr>
      <vt:lpstr>Leader</vt:lpstr>
      <vt:lpstr>Liaison</vt:lpstr>
      <vt:lpstr>Monitor</vt:lpstr>
      <vt:lpstr>Disseminator</vt:lpstr>
      <vt:lpstr>Spokesperson</vt:lpstr>
      <vt:lpstr>Entrepreneur</vt:lpstr>
      <vt:lpstr>Disturbance Handler</vt:lpstr>
      <vt:lpstr>Resource Allocator</vt:lpstr>
      <vt:lpstr>Negotiator </vt:lpstr>
      <vt:lpstr>Development of Managerial Roles at Zara </vt:lpstr>
      <vt:lpstr>Contribution to Organizational Performance</vt:lpstr>
      <vt:lpstr>Sustainability Champion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Managerial Roles in Contemporary Business</dc:title>
  <dc:creator>PC12</dc:creator>
  <cp:lastModifiedBy>Kiran Begum (2106720)</cp:lastModifiedBy>
  <cp:revision>2</cp:revision>
  <dcterms:modified xsi:type="dcterms:W3CDTF">2025-06-07T15:35:56Z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