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01" r:id="rId1"/>
  </p:sldMasterIdLst>
  <p:sldIdLst>
    <p:sldId id="260" r:id="rId2"/>
    <p:sldId id="262" r:id="rId3"/>
    <p:sldId id="256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1468F9-8821-E4F4-D961-0B57318C0486}" v="285" dt="2026-06-14T01:48:28.536"/>
    <p1510:client id="{3DD9266C-2AFC-3542-F5FF-8C203EBE9FE1}" v="16" dt="2026-06-14T02:48:04.290"/>
    <p1510:client id="{69546E3B-D4C7-6342-1109-9B488713B9A5}" v="105" dt="2026-06-14T02:25:42.259"/>
    <p1510:client id="{A42A1127-2E65-908A-B109-CF8AF84D0C3C}" v="4" dt="2026-06-14T00:36:30.306"/>
    <p1510:client id="{B7B72EC0-CEF6-ACEC-5E6D-C3AD05905915}" v="2" dt="2026-06-14T00:30:04.113"/>
    <p1510:client id="{EBD9EC6B-7ADB-8A1C-7DF0-09F69263BCD0}" v="3" dt="2026-06-15T22:09:14.8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iff Williams (2511274)" userId="S::2511274@student.uwtsd.ac.uk::00561417-c68a-4154-8a64-94e718467c47" providerId="AD" clId="Web-{271468F9-8821-E4F4-D961-0B57318C0486}"/>
    <pc:docChg chg="mod addSld modSld sldOrd addMainMaster delMainMaster">
      <pc:chgData name="Cliff Williams (2511274)" userId="S::2511274@student.uwtsd.ac.uk::00561417-c68a-4154-8a64-94e718467c47" providerId="AD" clId="Web-{271468F9-8821-E4F4-D961-0B57318C0486}" dt="2026-06-14T01:48:28.536" v="323" actId="20577"/>
      <pc:docMkLst>
        <pc:docMk/>
      </pc:docMkLst>
      <pc:sldChg chg="mod modClrScheme chgLayout">
        <pc:chgData name="Cliff Williams (2511274)" userId="S::2511274@student.uwtsd.ac.uk::00561417-c68a-4154-8a64-94e718467c47" providerId="AD" clId="Web-{271468F9-8821-E4F4-D961-0B57318C0486}" dt="2026-06-14T01:39:26.805" v="267"/>
        <pc:sldMkLst>
          <pc:docMk/>
          <pc:sldMk cId="109857222" sldId="256"/>
        </pc:sldMkLst>
      </pc:sldChg>
      <pc:sldChg chg="addSp delSp modSp new mod ord modClrScheme chgLayout">
        <pc:chgData name="Cliff Williams (2511274)" userId="S::2511274@student.uwtsd.ac.uk::00561417-c68a-4154-8a64-94e718467c47" providerId="AD" clId="Web-{271468F9-8821-E4F4-D961-0B57318C0486}" dt="2026-06-14T01:48:28.536" v="323" actId="20577"/>
        <pc:sldMkLst>
          <pc:docMk/>
          <pc:sldMk cId="678567969" sldId="257"/>
        </pc:sldMkLst>
        <pc:spChg chg="del mod ord">
          <ac:chgData name="Cliff Williams (2511274)" userId="S::2511274@student.uwtsd.ac.uk::00561417-c68a-4154-8a64-94e718467c47" providerId="AD" clId="Web-{271468F9-8821-E4F4-D961-0B57318C0486}" dt="2026-06-14T00:52:02.131" v="9"/>
          <ac:spMkLst>
            <pc:docMk/>
            <pc:sldMk cId="678567969" sldId="257"/>
            <ac:spMk id="2" creationId="{7D59050C-B035-BFF6-C5D9-9C1DC503F4A3}"/>
          </ac:spMkLst>
        </pc:spChg>
        <pc:spChg chg="del mod ord">
          <ac:chgData name="Cliff Williams (2511274)" userId="S::2511274@student.uwtsd.ac.uk::00561417-c68a-4154-8a64-94e718467c47" providerId="AD" clId="Web-{271468F9-8821-E4F4-D961-0B57318C0486}" dt="2026-06-14T00:52:02.131" v="9"/>
          <ac:spMkLst>
            <pc:docMk/>
            <pc:sldMk cId="678567969" sldId="257"/>
            <ac:spMk id="3" creationId="{028F8503-BDD4-1B45-FA5C-0F1E5E9CD92A}"/>
          </ac:spMkLst>
        </pc:spChg>
        <pc:spChg chg="del mod ord">
          <ac:chgData name="Cliff Williams (2511274)" userId="S::2511274@student.uwtsd.ac.uk::00561417-c68a-4154-8a64-94e718467c47" providerId="AD" clId="Web-{271468F9-8821-E4F4-D961-0B57318C0486}" dt="2026-06-14T00:52:02.131" v="9"/>
          <ac:spMkLst>
            <pc:docMk/>
            <pc:sldMk cId="678567969" sldId="257"/>
            <ac:spMk id="4" creationId="{A5022480-1B98-18E9-AF6D-C484BB98344D}"/>
          </ac:spMkLst>
        </pc:spChg>
        <pc:spChg chg="mod ord modVis">
          <ac:chgData name="Cliff Williams (2511274)" userId="S::2511274@student.uwtsd.ac.uk::00561417-c68a-4154-8a64-94e718467c47" providerId="AD" clId="Web-{271468F9-8821-E4F4-D961-0B57318C0486}" dt="2026-06-14T01:39:43.181" v="268"/>
          <ac:spMkLst>
            <pc:docMk/>
            <pc:sldMk cId="678567969" sldId="257"/>
            <ac:spMk id="5" creationId="{AC6FDE53-C3F9-8E10-7891-754B209D225D}"/>
          </ac:spMkLst>
        </pc:spChg>
        <pc:spChg chg="mod ord">
          <ac:chgData name="Cliff Williams (2511274)" userId="S::2511274@student.uwtsd.ac.uk::00561417-c68a-4154-8a64-94e718467c47" providerId="AD" clId="Web-{271468F9-8821-E4F4-D961-0B57318C0486}" dt="2026-06-14T01:39:43.181" v="268"/>
          <ac:spMkLst>
            <pc:docMk/>
            <pc:sldMk cId="678567969" sldId="257"/>
            <ac:spMk id="6" creationId="{5BBD9103-E59A-45FA-0624-0A5887E63020}"/>
          </ac:spMkLst>
        </pc:spChg>
        <pc:spChg chg="mod ord modVis">
          <ac:chgData name="Cliff Williams (2511274)" userId="S::2511274@student.uwtsd.ac.uk::00561417-c68a-4154-8a64-94e718467c47" providerId="AD" clId="Web-{271468F9-8821-E4F4-D961-0B57318C0486}" dt="2026-06-14T01:39:43.181" v="268"/>
          <ac:spMkLst>
            <pc:docMk/>
            <pc:sldMk cId="678567969" sldId="257"/>
            <ac:spMk id="7" creationId="{8BD27A9E-44E1-8C77-57E9-7FF71D18CF28}"/>
          </ac:spMkLst>
        </pc:spChg>
        <pc:spChg chg="add mod ord">
          <ac:chgData name="Cliff Williams (2511274)" userId="S::2511274@student.uwtsd.ac.uk::00561417-c68a-4154-8a64-94e718467c47" providerId="AD" clId="Web-{271468F9-8821-E4F4-D961-0B57318C0486}" dt="2026-06-14T01:39:43.181" v="268"/>
          <ac:spMkLst>
            <pc:docMk/>
            <pc:sldMk cId="678567969" sldId="257"/>
            <ac:spMk id="10" creationId="{14974676-FB76-5167-D6B7-42AB4DE7066B}"/>
          </ac:spMkLst>
        </pc:spChg>
        <pc:spChg chg="add mod ord">
          <ac:chgData name="Cliff Williams (2511274)" userId="S::2511274@student.uwtsd.ac.uk::00561417-c68a-4154-8a64-94e718467c47" providerId="AD" clId="Web-{271468F9-8821-E4F4-D961-0B57318C0486}" dt="2026-06-14T01:39:43.181" v="268"/>
          <ac:spMkLst>
            <pc:docMk/>
            <pc:sldMk cId="678567969" sldId="257"/>
            <ac:spMk id="11" creationId="{768581E2-C3B7-4DED-6BDA-5DCCC5A5BACB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0:53:13.242" v="27"/>
          <ac:spMkLst>
            <pc:docMk/>
            <pc:sldMk cId="678567969" sldId="257"/>
            <ac:spMk id="12" creationId="{17D1F1DC-D63E-D7A5-E65D-A2C6364B6BC3}"/>
          </ac:spMkLst>
        </pc:spChg>
        <pc:spChg chg="add mod ord">
          <ac:chgData name="Cliff Williams (2511274)" userId="S::2511274@student.uwtsd.ac.uk::00561417-c68a-4154-8a64-94e718467c47" providerId="AD" clId="Web-{271468F9-8821-E4F4-D961-0B57318C0486}" dt="2026-06-14T01:48:28.536" v="323" actId="20577"/>
          <ac:spMkLst>
            <pc:docMk/>
            <pc:sldMk cId="678567969" sldId="257"/>
            <ac:spMk id="13" creationId="{403BAE4F-A74C-DDFA-90E1-D9E05D7D1D50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0:52:31.038" v="10"/>
          <ac:spMkLst>
            <pc:docMk/>
            <pc:sldMk cId="678567969" sldId="257"/>
            <ac:spMk id="14" creationId="{1DEA4E2A-91B6-EEAE-F2D3-8409E50B8FA1}"/>
          </ac:spMkLst>
        </pc:spChg>
        <pc:spChg chg="add del mod ord">
          <ac:chgData name="Cliff Williams (2511274)" userId="S::2511274@student.uwtsd.ac.uk::00561417-c68a-4154-8a64-94e718467c47" providerId="AD" clId="Web-{271468F9-8821-E4F4-D961-0B57318C0486}" dt="2026-06-14T01:36:33.817" v="261"/>
          <ac:spMkLst>
            <pc:docMk/>
            <pc:sldMk cId="678567969" sldId="257"/>
            <ac:spMk id="15" creationId="{6910437E-4C16-468D-DE83-21F0BA9D8EDA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0:52:58.383" v="18"/>
          <ac:spMkLst>
            <pc:docMk/>
            <pc:sldMk cId="678567969" sldId="257"/>
            <ac:spMk id="17" creationId="{F7BB27A7-DAE5-396A-9A2D-51774A7A4DE8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0:52:58.383" v="18"/>
          <ac:spMkLst>
            <pc:docMk/>
            <pc:sldMk cId="678567969" sldId="257"/>
            <ac:spMk id="19" creationId="{F56D5C15-8D41-E530-DC51-AA6D603353C5}"/>
          </ac:spMkLst>
        </pc:spChg>
        <pc:spChg chg="add del">
          <ac:chgData name="Cliff Williams (2511274)" userId="S::2511274@student.uwtsd.ac.uk::00561417-c68a-4154-8a64-94e718467c47" providerId="AD" clId="Web-{271468F9-8821-E4F4-D961-0B57318C0486}" dt="2026-06-14T01:36:29.067" v="258"/>
          <ac:spMkLst>
            <pc:docMk/>
            <pc:sldMk cId="678567969" sldId="257"/>
            <ac:spMk id="20" creationId="{509B01B1-463E-FA92-7C91-27931E552BD1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0:53:00.789" v="20"/>
          <ac:spMkLst>
            <pc:docMk/>
            <pc:sldMk cId="678567969" sldId="257"/>
            <ac:spMk id="21" creationId="{A29C1774-9B40-837E-2FC4-CF30E813542C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0:53:00.789" v="20"/>
          <ac:spMkLst>
            <pc:docMk/>
            <pc:sldMk cId="678567969" sldId="257"/>
            <ac:spMk id="22" creationId="{B0D7BF30-F5D2-2C46-B131-76D470C5F768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1:36:33.817" v="260"/>
          <ac:spMkLst>
            <pc:docMk/>
            <pc:sldMk cId="678567969" sldId="257"/>
            <ac:spMk id="23" creationId="{EDD94DD4-761D-BD7B-2226-A5B4A2B65DCA}"/>
          </ac:spMkLst>
        </pc:spChg>
        <pc:spChg chg="add del">
          <ac:chgData name="Cliff Williams (2511274)" userId="S::2511274@student.uwtsd.ac.uk::00561417-c68a-4154-8a64-94e718467c47" providerId="AD" clId="Web-{271468F9-8821-E4F4-D961-0B57318C0486}" dt="2026-06-14T00:53:06.086" v="22"/>
          <ac:spMkLst>
            <pc:docMk/>
            <pc:sldMk cId="678567969" sldId="257"/>
            <ac:spMk id="24" creationId="{DFEB9C8A-BB10-74BD-93DC-007C18569E6F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0:53:09.930" v="24"/>
          <ac:spMkLst>
            <pc:docMk/>
            <pc:sldMk cId="678567969" sldId="257"/>
            <ac:spMk id="26" creationId="{A81C1D09-D5A7-B077-9B17-827B0A94AAE8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0:53:09.930" v="24"/>
          <ac:spMkLst>
            <pc:docMk/>
            <pc:sldMk cId="678567969" sldId="257"/>
            <ac:spMk id="27" creationId="{EC0096B5-BB5E-0CC9-5F1C-0FA2DDEA66B6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0:53:13.242" v="26"/>
          <ac:spMkLst>
            <pc:docMk/>
            <pc:sldMk cId="678567969" sldId="257"/>
            <ac:spMk id="29" creationId="{A29C1774-9B40-837E-2FC4-CF30E813542C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0:53:13.242" v="26"/>
          <ac:spMkLst>
            <pc:docMk/>
            <pc:sldMk cId="678567969" sldId="257"/>
            <ac:spMk id="30" creationId="{B0D7BF30-F5D2-2C46-B131-76D470C5F768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0:54:32.572" v="32"/>
          <ac:spMkLst>
            <pc:docMk/>
            <pc:sldMk cId="678567969" sldId="257"/>
            <ac:spMk id="32" creationId="{EDC14D9C-E03C-0BFB-0587-A99EEF7BE543}"/>
          </ac:spMkLst>
        </pc:spChg>
        <pc:spChg chg="add del">
          <ac:chgData name="Cliff Williams (2511274)" userId="S::2511274@student.uwtsd.ac.uk::00561417-c68a-4154-8a64-94e718467c47" providerId="AD" clId="Web-{271468F9-8821-E4F4-D961-0B57318C0486}" dt="2026-06-14T00:54:32.572" v="31"/>
          <ac:spMkLst>
            <pc:docMk/>
            <pc:sldMk cId="678567969" sldId="257"/>
            <ac:spMk id="37" creationId="{6BDEF1EA-26DA-C86C-E1CC-3D4E8474CF85}"/>
          </ac:spMkLst>
        </pc:spChg>
        <pc:picChg chg="add mod ord">
          <ac:chgData name="Cliff Williams (2511274)" userId="S::2511274@student.uwtsd.ac.uk::00561417-c68a-4154-8a64-94e718467c47" providerId="AD" clId="Web-{271468F9-8821-E4F4-D961-0B57318C0486}" dt="2026-06-14T01:39:43.181" v="268"/>
          <ac:picMkLst>
            <pc:docMk/>
            <pc:sldMk cId="678567969" sldId="257"/>
            <ac:picMk id="8" creationId="{8B27E325-8CCA-9AF8-E662-08D7CA906437}"/>
          </ac:picMkLst>
        </pc:picChg>
      </pc:sldChg>
      <pc:sldChg chg="addSp delSp modSp new mod setBg modClrScheme chgLayout">
        <pc:chgData name="Cliff Williams (2511274)" userId="S::2511274@student.uwtsd.ac.uk::00561417-c68a-4154-8a64-94e718467c47" providerId="AD" clId="Web-{271468F9-8821-E4F4-D961-0B57318C0486}" dt="2026-06-14T01:39:26.805" v="267"/>
        <pc:sldMkLst>
          <pc:docMk/>
          <pc:sldMk cId="1833952299" sldId="258"/>
        </pc:sldMkLst>
        <pc:spChg chg="mod ord modVis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1833952299" sldId="258"/>
            <ac:spMk id="2" creationId="{E9CC666C-86CC-D98D-14E7-B6E19E7D27C4}"/>
          </ac:spMkLst>
        </pc:spChg>
        <pc:spChg chg="mod ord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1833952299" sldId="258"/>
            <ac:spMk id="3" creationId="{70BAA312-F013-B642-0EDD-64DB8CD94755}"/>
          </ac:spMkLst>
        </pc:spChg>
        <pc:spChg chg="mod ord modVis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1833952299" sldId="258"/>
            <ac:spMk id="4" creationId="{E8387A64-FB42-E84A-CE46-E34F75F8DDA3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1:28:02.930" v="220"/>
          <ac:spMkLst>
            <pc:docMk/>
            <pc:sldMk cId="1833952299" sldId="258"/>
            <ac:spMk id="10" creationId="{4F5EEE7D-0E22-7A85-8831-9B02A5137FBE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1:28:02.930" v="220"/>
          <ac:spMkLst>
            <pc:docMk/>
            <pc:sldMk cId="1833952299" sldId="258"/>
            <ac:spMk id="12" creationId="{47807DD1-CFB7-AF73-4C44-35112CF76B83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1:28:02.930" v="220"/>
          <ac:spMkLst>
            <pc:docMk/>
            <pc:sldMk cId="1833952299" sldId="258"/>
            <ac:spMk id="14" creationId="{F4464FB7-D5E0-D92C-3EA1-2BB696C935AA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1:28:02.930" v="220"/>
          <ac:spMkLst>
            <pc:docMk/>
            <pc:sldMk cId="1833952299" sldId="258"/>
            <ac:spMk id="16" creationId="{50A2D248-0269-58D8-B6E7-9AECD3DB0EBA}"/>
          </ac:spMkLst>
        </pc:spChg>
        <pc:spChg chg="add del mod ord">
          <ac:chgData name="Cliff Williams (2511274)" userId="S::2511274@student.uwtsd.ac.uk::00561417-c68a-4154-8a64-94e718467c47" providerId="AD" clId="Web-{271468F9-8821-E4F4-D961-0B57318C0486}" dt="2026-06-14T01:29:24.589" v="230"/>
          <ac:spMkLst>
            <pc:docMk/>
            <pc:sldMk cId="1833952299" sldId="258"/>
            <ac:spMk id="18" creationId="{36544703-995F-CD31-92D7-8EC7917F4834}"/>
          </ac:spMkLst>
        </pc:spChg>
        <pc:spChg chg="add del mod ord">
          <ac:chgData name="Cliff Williams (2511274)" userId="S::2511274@student.uwtsd.ac.uk::00561417-c68a-4154-8a64-94e718467c47" providerId="AD" clId="Web-{271468F9-8821-E4F4-D961-0B57318C0486}" dt="2026-06-14T01:29:24.589" v="230"/>
          <ac:spMkLst>
            <pc:docMk/>
            <pc:sldMk cId="1833952299" sldId="258"/>
            <ac:spMk id="19" creationId="{8BB92C4D-6673-A9A9-0E8F-F42AFEBA5C4B}"/>
          </ac:spMkLst>
        </pc:spChg>
        <pc:spChg chg="add mod ord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1833952299" sldId="258"/>
            <ac:spMk id="20" creationId="{C94F28C0-67E4-CD93-32C9-0E452A63696F}"/>
          </ac:spMkLst>
        </pc:spChg>
        <pc:spChg chg="add mod ord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1833952299" sldId="258"/>
            <ac:spMk id="21" creationId="{3D8B64D3-500C-77B3-B045-AC326818D415}"/>
          </ac:spMkLst>
        </pc:spChg>
        <pc:spChg chg="add del">
          <ac:chgData name="Cliff Williams (2511274)" userId="S::2511274@student.uwtsd.ac.uk::00561417-c68a-4154-8a64-94e718467c47" providerId="AD" clId="Web-{271468F9-8821-E4F4-D961-0B57318C0486}" dt="2026-06-14T01:29:24.589" v="230"/>
          <ac:spMkLst>
            <pc:docMk/>
            <pc:sldMk cId="1833952299" sldId="258"/>
            <ac:spMk id="26" creationId="{3AFE8227-C443-417B-BA91-520EB1EF4559}"/>
          </ac:spMkLst>
        </pc:spChg>
        <pc:spChg chg="add del">
          <ac:chgData name="Cliff Williams (2511274)" userId="S::2511274@student.uwtsd.ac.uk::00561417-c68a-4154-8a64-94e718467c47" providerId="AD" clId="Web-{271468F9-8821-E4F4-D961-0B57318C0486}" dt="2026-06-14T01:29:24.589" v="230"/>
          <ac:spMkLst>
            <pc:docMk/>
            <pc:sldMk cId="1833952299" sldId="258"/>
            <ac:spMk id="28" creationId="{907741FC-B544-4A6E-B831-6789D042333D}"/>
          </ac:spMkLst>
        </pc:spChg>
        <pc:spChg chg="add del">
          <ac:chgData name="Cliff Williams (2511274)" userId="S::2511274@student.uwtsd.ac.uk::00561417-c68a-4154-8a64-94e718467c47" providerId="AD" clId="Web-{271468F9-8821-E4F4-D961-0B57318C0486}" dt="2026-06-14T01:29:24.589" v="230"/>
          <ac:spMkLst>
            <pc:docMk/>
            <pc:sldMk cId="1833952299" sldId="258"/>
            <ac:spMk id="30" creationId="{3F0BE7ED-7814-4273-B18A-F26CC0380380}"/>
          </ac:spMkLst>
        </pc:spChg>
        <pc:spChg chg="add del">
          <ac:chgData name="Cliff Williams (2511274)" userId="S::2511274@student.uwtsd.ac.uk::00561417-c68a-4154-8a64-94e718467c47" providerId="AD" clId="Web-{271468F9-8821-E4F4-D961-0B57318C0486}" dt="2026-06-14T01:31:13.747" v="232"/>
          <ac:spMkLst>
            <pc:docMk/>
            <pc:sldMk cId="1833952299" sldId="258"/>
            <ac:spMk id="35" creationId="{42A4FC2C-047E-45A5-965D-8E1E3BF09BC6}"/>
          </ac:spMkLst>
        </pc:spChg>
        <pc:picChg chg="add mod ord">
          <ac:chgData name="Cliff Williams (2511274)" userId="S::2511274@student.uwtsd.ac.uk::00561417-c68a-4154-8a64-94e718467c47" providerId="AD" clId="Web-{271468F9-8821-E4F4-D961-0B57318C0486}" dt="2026-06-14T01:31:13.747" v="232"/>
          <ac:picMkLst>
            <pc:docMk/>
            <pc:sldMk cId="1833952299" sldId="258"/>
            <ac:picMk id="5" creationId="{FEBF4A0E-24DA-F877-F449-7F13625A41C3}"/>
          </ac:picMkLst>
        </pc:picChg>
      </pc:sldChg>
      <pc:sldChg chg="addSp delSp modSp new mod setBg modClrScheme delDesignElem chgLayout">
        <pc:chgData name="Cliff Williams (2511274)" userId="S::2511274@student.uwtsd.ac.uk::00561417-c68a-4154-8a64-94e718467c47" providerId="AD" clId="Web-{271468F9-8821-E4F4-D961-0B57318C0486}" dt="2026-06-14T01:42:55.341" v="272" actId="14100"/>
        <pc:sldMkLst>
          <pc:docMk/>
          <pc:sldMk cId="31119830" sldId="259"/>
        </pc:sldMkLst>
        <pc:spChg chg="add del mod">
          <ac:chgData name="Cliff Williams (2511274)" userId="S::2511274@student.uwtsd.ac.uk::00561417-c68a-4154-8a64-94e718467c47" providerId="AD" clId="Web-{271468F9-8821-E4F4-D961-0B57318C0486}" dt="2026-06-14T01:34:15.298" v="245"/>
          <ac:spMkLst>
            <pc:docMk/>
            <pc:sldMk cId="31119830" sldId="259"/>
            <ac:spMk id="4" creationId="{795DC565-3907-30D0-1438-7E4D67063EE5}"/>
          </ac:spMkLst>
        </pc:spChg>
        <pc:spChg chg="add del">
          <ac:chgData name="Cliff Williams (2511274)" userId="S::2511274@student.uwtsd.ac.uk::00561417-c68a-4154-8a64-94e718467c47" providerId="AD" clId="Web-{271468F9-8821-E4F4-D961-0B57318C0486}" dt="2026-06-14T01:33:15.828" v="239"/>
          <ac:spMkLst>
            <pc:docMk/>
            <pc:sldMk cId="31119830" sldId="259"/>
            <ac:spMk id="7" creationId="{42A4FC2C-047E-45A5-965D-8E1E3BF09BC6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1:34:15.298" v="245"/>
          <ac:spMkLst>
            <pc:docMk/>
            <pc:sldMk cId="31119830" sldId="259"/>
            <ac:spMk id="9" creationId="{726E2C30-8AC1-1080-510F-B1BDDD87D251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1:34:15.298" v="245"/>
          <ac:spMkLst>
            <pc:docMk/>
            <pc:sldMk cId="31119830" sldId="259"/>
            <ac:spMk id="11" creationId="{B493AA03-EB92-F541-311C-CF56A0F40C55}"/>
          </ac:spMkLst>
        </pc:spChg>
        <pc:spChg chg="add del">
          <ac:chgData name="Cliff Williams (2511274)" userId="S::2511274@student.uwtsd.ac.uk::00561417-c68a-4154-8a64-94e718467c47" providerId="AD" clId="Web-{271468F9-8821-E4F4-D961-0B57318C0486}" dt="2026-06-14T01:33:15.797" v="238"/>
          <ac:spMkLst>
            <pc:docMk/>
            <pc:sldMk cId="31119830" sldId="259"/>
            <ac:spMk id="12" creationId="{42A4FC2C-047E-45A5-965D-8E1E3BF09BC6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1:34:15.298" v="245"/>
          <ac:spMkLst>
            <pc:docMk/>
            <pc:sldMk cId="31119830" sldId="259"/>
            <ac:spMk id="13" creationId="{8958905B-79DC-1CF3-8EA3-FDCD5D64ACED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1:34:15.298" v="245"/>
          <ac:spMkLst>
            <pc:docMk/>
            <pc:sldMk cId="31119830" sldId="259"/>
            <ac:spMk id="15" creationId="{427A6925-6C4E-E071-F04F-E10EBE23129D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1:34:17.814" v="247"/>
          <ac:spMkLst>
            <pc:docMk/>
            <pc:sldMk cId="31119830" sldId="259"/>
            <ac:spMk id="17" creationId="{997100A4-24EE-AEA3-375A-6A7ED8CC8D87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1:34:17.814" v="247"/>
          <ac:spMkLst>
            <pc:docMk/>
            <pc:sldMk cId="31119830" sldId="259"/>
            <ac:spMk id="18" creationId="{FAE907C0-AC9D-A8E4-7154-4ECBC5B94680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1:34:17.814" v="247"/>
          <ac:spMkLst>
            <pc:docMk/>
            <pc:sldMk cId="31119830" sldId="259"/>
            <ac:spMk id="19" creationId="{C5B6AE5F-AE83-1E9C-EB89-BD8DC0A5C985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1:34:17.814" v="247"/>
          <ac:spMkLst>
            <pc:docMk/>
            <pc:sldMk cId="31119830" sldId="259"/>
            <ac:spMk id="20" creationId="{F6158C19-AB3C-B435-F3D4-996F8430781C}"/>
          </ac:spMkLst>
        </pc:spChg>
        <pc:spChg chg="add del mod">
          <ac:chgData name="Cliff Williams (2511274)" userId="S::2511274@student.uwtsd.ac.uk::00561417-c68a-4154-8a64-94e718467c47" providerId="AD" clId="Web-{271468F9-8821-E4F4-D961-0B57318C0486}" dt="2026-06-14T01:34:17.814" v="247"/>
          <ac:spMkLst>
            <pc:docMk/>
            <pc:sldMk cId="31119830" sldId="259"/>
            <ac:spMk id="22" creationId="{3808CAE9-C822-4976-C819-2AB0B17B353A}"/>
          </ac:spMkLst>
        </pc:spChg>
        <pc:spChg chg="add del mod ord">
          <ac:chgData name="Cliff Williams (2511274)" userId="S::2511274@student.uwtsd.ac.uk::00561417-c68a-4154-8a64-94e718467c47" providerId="AD" clId="Web-{271468F9-8821-E4F4-D961-0B57318C0486}" dt="2026-06-14T01:38:24.616" v="262"/>
          <ac:spMkLst>
            <pc:docMk/>
            <pc:sldMk cId="31119830" sldId="259"/>
            <ac:spMk id="24" creationId="{795DC565-3907-30D0-1438-7E4D67063EE5}"/>
          </ac:spMkLst>
        </pc:spChg>
        <pc:spChg chg="add del mod ord">
          <ac:chgData name="Cliff Williams (2511274)" userId="S::2511274@student.uwtsd.ac.uk::00561417-c68a-4154-8a64-94e718467c47" providerId="AD" clId="Web-{271468F9-8821-E4F4-D961-0B57318C0486}" dt="2026-06-14T01:38:24.616" v="262"/>
          <ac:spMkLst>
            <pc:docMk/>
            <pc:sldMk cId="31119830" sldId="259"/>
            <ac:spMk id="25" creationId="{726E2C30-8AC1-1080-510F-B1BDDD87D251}"/>
          </ac:spMkLst>
        </pc:spChg>
        <pc:spChg chg="add mod ord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31119830" sldId="259"/>
            <ac:spMk id="26" creationId="{B493AA03-EB92-F541-311C-CF56A0F40C55}"/>
          </ac:spMkLst>
        </pc:spChg>
        <pc:spChg chg="add mod ord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31119830" sldId="259"/>
            <ac:spMk id="27" creationId="{8958905B-79DC-1CF3-8EA3-FDCD5D64ACED}"/>
          </ac:spMkLst>
        </pc:spChg>
        <pc:spChg chg="add mod ord">
          <ac:chgData name="Cliff Williams (2511274)" userId="S::2511274@student.uwtsd.ac.uk::00561417-c68a-4154-8a64-94e718467c47" providerId="AD" clId="Web-{271468F9-8821-E4F4-D961-0B57318C0486}" dt="2026-06-14T01:39:26.805" v="267"/>
          <ac:spMkLst>
            <pc:docMk/>
            <pc:sldMk cId="31119830" sldId="259"/>
            <ac:spMk id="28" creationId="{427A6925-6C4E-E071-F04F-E10EBE23129D}"/>
          </ac:spMkLst>
        </pc:spChg>
        <pc:spChg chg="add del">
          <ac:chgData name="Cliff Williams (2511274)" userId="S::2511274@student.uwtsd.ac.uk::00561417-c68a-4154-8a64-94e718467c47" providerId="AD" clId="Web-{271468F9-8821-E4F4-D961-0B57318C0486}" dt="2026-06-14T01:35:27.050" v="256"/>
          <ac:spMkLst>
            <pc:docMk/>
            <pc:sldMk cId="31119830" sldId="259"/>
            <ac:spMk id="33" creationId="{600B5AE2-C5CC-499C-8F2D-249888BE22C2}"/>
          </ac:spMkLst>
        </pc:spChg>
        <pc:spChg chg="add del">
          <ac:chgData name="Cliff Williams (2511274)" userId="S::2511274@student.uwtsd.ac.uk::00561417-c68a-4154-8a64-94e718467c47" providerId="AD" clId="Web-{271468F9-8821-E4F4-D961-0B57318C0486}" dt="2026-06-14T01:35:27.050" v="256"/>
          <ac:spMkLst>
            <pc:docMk/>
            <pc:sldMk cId="31119830" sldId="259"/>
            <ac:spMk id="35" creationId="{BA7A3698-B350-40E5-8475-9BCC41A089FC}"/>
          </ac:spMkLst>
        </pc:spChg>
        <pc:spChg chg="add del">
          <ac:chgData name="Cliff Williams (2511274)" userId="S::2511274@student.uwtsd.ac.uk::00561417-c68a-4154-8a64-94e718467c47" providerId="AD" clId="Web-{271468F9-8821-E4F4-D961-0B57318C0486}" dt="2026-06-14T01:35:27.050" v="256"/>
          <ac:spMkLst>
            <pc:docMk/>
            <pc:sldMk cId="31119830" sldId="259"/>
            <ac:spMk id="39" creationId="{10162E77-11AD-44A7-84EC-40C59EEFBD2E}"/>
          </ac:spMkLst>
        </pc:spChg>
        <pc:spChg chg="add del">
          <ac:chgData name="Cliff Williams (2511274)" userId="S::2511274@student.uwtsd.ac.uk::00561417-c68a-4154-8a64-94e718467c47" providerId="AD" clId="Web-{271468F9-8821-E4F4-D961-0B57318C0486}" dt="2026-06-14T01:35:27.050" v="256"/>
          <ac:spMkLst>
            <pc:docMk/>
            <pc:sldMk cId="31119830" sldId="259"/>
            <ac:spMk id="43" creationId="{6329CBCE-21AE-419D-AC1F-8ACF510A6670}"/>
          </ac:spMkLst>
        </pc:spChg>
        <pc:spChg chg="add del">
          <ac:chgData name="Cliff Williams (2511274)" userId="S::2511274@student.uwtsd.ac.uk::00561417-c68a-4154-8a64-94e718467c47" providerId="AD" clId="Web-{271468F9-8821-E4F4-D961-0B57318C0486}" dt="2026-06-14T01:35:27.050" v="256"/>
          <ac:spMkLst>
            <pc:docMk/>
            <pc:sldMk cId="31119830" sldId="259"/>
            <ac:spMk id="45" creationId="{FF2DA012-1414-493D-888F-5D99D0BDA322}"/>
          </ac:spMkLst>
        </pc:spChg>
        <pc:grpChg chg="add del">
          <ac:chgData name="Cliff Williams (2511274)" userId="S::2511274@student.uwtsd.ac.uk::00561417-c68a-4154-8a64-94e718467c47" providerId="AD" clId="Web-{271468F9-8821-E4F4-D961-0B57318C0486}" dt="2026-06-14T01:33:37.672" v="240"/>
          <ac:grpSpMkLst>
            <pc:docMk/>
            <pc:sldMk cId="31119830" sldId="259"/>
            <ac:grpSpMk id="21" creationId="{63737881-458F-40AD-B72B-B57D267DC423}"/>
          </ac:grpSpMkLst>
        </pc:grpChg>
        <pc:picChg chg="add mod">
          <ac:chgData name="Cliff Williams (2511274)" userId="S::2511274@student.uwtsd.ac.uk::00561417-c68a-4154-8a64-94e718467c47" providerId="AD" clId="Web-{271468F9-8821-E4F4-D961-0B57318C0486}" dt="2026-06-14T01:34:17.830" v="248"/>
          <ac:picMkLst>
            <pc:docMk/>
            <pc:sldMk cId="31119830" sldId="259"/>
            <ac:picMk id="2" creationId="{9494945A-A943-A21C-CA3B-EF893E15C8C6}"/>
          </ac:picMkLst>
        </pc:picChg>
        <pc:picChg chg="add mod">
          <ac:chgData name="Cliff Williams (2511274)" userId="S::2511274@student.uwtsd.ac.uk::00561417-c68a-4154-8a64-94e718467c47" providerId="AD" clId="Web-{271468F9-8821-E4F4-D961-0B57318C0486}" dt="2026-06-14T01:42:55.341" v="272" actId="14100"/>
          <ac:picMkLst>
            <pc:docMk/>
            <pc:sldMk cId="31119830" sldId="259"/>
            <ac:picMk id="3" creationId="{FC3E6F7D-7896-B04A-8221-0EAA1BE086C3}"/>
          </ac:picMkLst>
        </pc:picChg>
      </pc:sldChg>
      <pc:sldMasterChg chg="del delSldLayout">
        <pc:chgData name="Cliff Williams (2511274)" userId="S::2511274@student.uwtsd.ac.uk::00561417-c68a-4154-8a64-94e718467c47" providerId="AD" clId="Web-{271468F9-8821-E4F4-D961-0B57318C0486}" dt="2026-06-14T00:51:05.646" v="1"/>
        <pc:sldMasterMkLst>
          <pc:docMk/>
          <pc:sldMasterMk cId="1442315852" sldId="2147483708"/>
        </pc:sldMasterMkLst>
        <pc:sldLayoutChg chg="del">
          <pc:chgData name="Cliff Williams (2511274)" userId="S::2511274@student.uwtsd.ac.uk::00561417-c68a-4154-8a64-94e718467c47" providerId="AD" clId="Web-{271468F9-8821-E4F4-D961-0B57318C0486}" dt="2026-06-14T00:51:05.646" v="1"/>
          <pc:sldLayoutMkLst>
            <pc:docMk/>
            <pc:sldMasterMk cId="1442315852" sldId="2147483708"/>
            <pc:sldLayoutMk cId="515720569" sldId="2147483709"/>
          </pc:sldLayoutMkLst>
        </pc:sldLayoutChg>
        <pc:sldLayoutChg chg="del">
          <pc:chgData name="Cliff Williams (2511274)" userId="S::2511274@student.uwtsd.ac.uk::00561417-c68a-4154-8a64-94e718467c47" providerId="AD" clId="Web-{271468F9-8821-E4F4-D961-0B57318C0486}" dt="2026-06-14T00:51:05.646" v="1"/>
          <pc:sldLayoutMkLst>
            <pc:docMk/>
            <pc:sldMasterMk cId="1442315852" sldId="2147483708"/>
            <pc:sldLayoutMk cId="315691882" sldId="2147483710"/>
          </pc:sldLayoutMkLst>
        </pc:sldLayoutChg>
        <pc:sldLayoutChg chg="del">
          <pc:chgData name="Cliff Williams (2511274)" userId="S::2511274@student.uwtsd.ac.uk::00561417-c68a-4154-8a64-94e718467c47" providerId="AD" clId="Web-{271468F9-8821-E4F4-D961-0B57318C0486}" dt="2026-06-14T00:51:05.646" v="1"/>
          <pc:sldLayoutMkLst>
            <pc:docMk/>
            <pc:sldMasterMk cId="1442315852" sldId="2147483708"/>
            <pc:sldLayoutMk cId="2480672307" sldId="2147483711"/>
          </pc:sldLayoutMkLst>
        </pc:sldLayoutChg>
        <pc:sldLayoutChg chg="del">
          <pc:chgData name="Cliff Williams (2511274)" userId="S::2511274@student.uwtsd.ac.uk::00561417-c68a-4154-8a64-94e718467c47" providerId="AD" clId="Web-{271468F9-8821-E4F4-D961-0B57318C0486}" dt="2026-06-14T00:51:05.646" v="1"/>
          <pc:sldLayoutMkLst>
            <pc:docMk/>
            <pc:sldMasterMk cId="1442315852" sldId="2147483708"/>
            <pc:sldLayoutMk cId="1893704506" sldId="2147483712"/>
          </pc:sldLayoutMkLst>
        </pc:sldLayoutChg>
        <pc:sldLayoutChg chg="del">
          <pc:chgData name="Cliff Williams (2511274)" userId="S::2511274@student.uwtsd.ac.uk::00561417-c68a-4154-8a64-94e718467c47" providerId="AD" clId="Web-{271468F9-8821-E4F4-D961-0B57318C0486}" dt="2026-06-14T00:51:05.646" v="1"/>
          <pc:sldLayoutMkLst>
            <pc:docMk/>
            <pc:sldMasterMk cId="1442315852" sldId="2147483708"/>
            <pc:sldLayoutMk cId="3243666320" sldId="2147483713"/>
          </pc:sldLayoutMkLst>
        </pc:sldLayoutChg>
        <pc:sldLayoutChg chg="del">
          <pc:chgData name="Cliff Williams (2511274)" userId="S::2511274@student.uwtsd.ac.uk::00561417-c68a-4154-8a64-94e718467c47" providerId="AD" clId="Web-{271468F9-8821-E4F4-D961-0B57318C0486}" dt="2026-06-14T00:51:05.646" v="1"/>
          <pc:sldLayoutMkLst>
            <pc:docMk/>
            <pc:sldMasterMk cId="1442315852" sldId="2147483708"/>
            <pc:sldLayoutMk cId="1748195481" sldId="2147483714"/>
          </pc:sldLayoutMkLst>
        </pc:sldLayoutChg>
        <pc:sldLayoutChg chg="del">
          <pc:chgData name="Cliff Williams (2511274)" userId="S::2511274@student.uwtsd.ac.uk::00561417-c68a-4154-8a64-94e718467c47" providerId="AD" clId="Web-{271468F9-8821-E4F4-D961-0B57318C0486}" dt="2026-06-14T00:51:05.646" v="1"/>
          <pc:sldLayoutMkLst>
            <pc:docMk/>
            <pc:sldMasterMk cId="1442315852" sldId="2147483708"/>
            <pc:sldLayoutMk cId="487127817" sldId="2147483715"/>
          </pc:sldLayoutMkLst>
        </pc:sldLayoutChg>
        <pc:sldLayoutChg chg="del">
          <pc:chgData name="Cliff Williams (2511274)" userId="S::2511274@student.uwtsd.ac.uk::00561417-c68a-4154-8a64-94e718467c47" providerId="AD" clId="Web-{271468F9-8821-E4F4-D961-0B57318C0486}" dt="2026-06-14T00:51:05.646" v="1"/>
          <pc:sldLayoutMkLst>
            <pc:docMk/>
            <pc:sldMasterMk cId="1442315852" sldId="2147483708"/>
            <pc:sldLayoutMk cId="1298857591" sldId="2147483716"/>
          </pc:sldLayoutMkLst>
        </pc:sldLayoutChg>
        <pc:sldLayoutChg chg="del">
          <pc:chgData name="Cliff Williams (2511274)" userId="S::2511274@student.uwtsd.ac.uk::00561417-c68a-4154-8a64-94e718467c47" providerId="AD" clId="Web-{271468F9-8821-E4F4-D961-0B57318C0486}" dt="2026-06-14T00:51:05.646" v="1"/>
          <pc:sldLayoutMkLst>
            <pc:docMk/>
            <pc:sldMasterMk cId="1442315852" sldId="2147483708"/>
            <pc:sldLayoutMk cId="3926457634" sldId="2147483717"/>
          </pc:sldLayoutMkLst>
        </pc:sldLayoutChg>
        <pc:sldLayoutChg chg="del">
          <pc:chgData name="Cliff Williams (2511274)" userId="S::2511274@student.uwtsd.ac.uk::00561417-c68a-4154-8a64-94e718467c47" providerId="AD" clId="Web-{271468F9-8821-E4F4-D961-0B57318C0486}" dt="2026-06-14T00:51:05.646" v="1"/>
          <pc:sldLayoutMkLst>
            <pc:docMk/>
            <pc:sldMasterMk cId="1442315852" sldId="2147483708"/>
            <pc:sldLayoutMk cId="412105945" sldId="2147483718"/>
          </pc:sldLayoutMkLst>
        </pc:sldLayoutChg>
        <pc:sldLayoutChg chg="del">
          <pc:chgData name="Cliff Williams (2511274)" userId="S::2511274@student.uwtsd.ac.uk::00561417-c68a-4154-8a64-94e718467c47" providerId="AD" clId="Web-{271468F9-8821-E4F4-D961-0B57318C0486}" dt="2026-06-14T00:51:05.646" v="1"/>
          <pc:sldLayoutMkLst>
            <pc:docMk/>
            <pc:sldMasterMk cId="1442315852" sldId="2147483708"/>
            <pc:sldLayoutMk cId="2124843121" sldId="2147483719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0:51:10.115" v="2"/>
        <pc:sldMasterMkLst>
          <pc:docMk/>
          <pc:sldMasterMk cId="3123188513" sldId="2147483720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0:51:10.115" v="2"/>
          <pc:sldLayoutMkLst>
            <pc:docMk/>
            <pc:sldMasterMk cId="3123188513" sldId="2147483720"/>
            <pc:sldLayoutMk cId="895226675" sldId="214748372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0.115" v="2"/>
          <pc:sldLayoutMkLst>
            <pc:docMk/>
            <pc:sldMasterMk cId="3123188513" sldId="2147483720"/>
            <pc:sldLayoutMk cId="3529696417" sldId="214748372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0.115" v="2"/>
          <pc:sldLayoutMkLst>
            <pc:docMk/>
            <pc:sldMasterMk cId="3123188513" sldId="2147483720"/>
            <pc:sldLayoutMk cId="3942755471" sldId="214748372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0.115" v="2"/>
          <pc:sldLayoutMkLst>
            <pc:docMk/>
            <pc:sldMasterMk cId="3123188513" sldId="2147483720"/>
            <pc:sldLayoutMk cId="3873024795" sldId="214748372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0.115" v="2"/>
          <pc:sldLayoutMkLst>
            <pc:docMk/>
            <pc:sldMasterMk cId="3123188513" sldId="2147483720"/>
            <pc:sldLayoutMk cId="2105507951" sldId="214748372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0.115" v="2"/>
          <pc:sldLayoutMkLst>
            <pc:docMk/>
            <pc:sldMasterMk cId="3123188513" sldId="2147483720"/>
            <pc:sldLayoutMk cId="393698504" sldId="214748372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0.115" v="2"/>
          <pc:sldLayoutMkLst>
            <pc:docMk/>
            <pc:sldMasterMk cId="3123188513" sldId="2147483720"/>
            <pc:sldLayoutMk cId="2568902161" sldId="214748372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0.115" v="2"/>
          <pc:sldLayoutMkLst>
            <pc:docMk/>
            <pc:sldMasterMk cId="3123188513" sldId="2147483720"/>
            <pc:sldLayoutMk cId="1874370819" sldId="214748372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0.115" v="2"/>
          <pc:sldLayoutMkLst>
            <pc:docMk/>
            <pc:sldMasterMk cId="3123188513" sldId="2147483720"/>
            <pc:sldLayoutMk cId="3607704080" sldId="214748372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0.115" v="2"/>
          <pc:sldLayoutMkLst>
            <pc:docMk/>
            <pc:sldMasterMk cId="3123188513" sldId="2147483720"/>
            <pc:sldLayoutMk cId="656652030" sldId="214748373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0.115" v="2"/>
          <pc:sldLayoutMkLst>
            <pc:docMk/>
            <pc:sldMasterMk cId="3123188513" sldId="2147483720"/>
            <pc:sldLayoutMk cId="243779592" sldId="2147483731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0:51:13.630" v="3"/>
        <pc:sldMasterMkLst>
          <pc:docMk/>
          <pc:sldMasterMk cId="2926973392" sldId="2147483732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0:51:13.630" v="3"/>
          <pc:sldLayoutMkLst>
            <pc:docMk/>
            <pc:sldMasterMk cId="2926973392" sldId="2147483732"/>
            <pc:sldLayoutMk cId="3056236242" sldId="214748373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3.630" v="3"/>
          <pc:sldLayoutMkLst>
            <pc:docMk/>
            <pc:sldMasterMk cId="2926973392" sldId="2147483732"/>
            <pc:sldLayoutMk cId="2861253632" sldId="214748373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3.630" v="3"/>
          <pc:sldLayoutMkLst>
            <pc:docMk/>
            <pc:sldMasterMk cId="2926973392" sldId="2147483732"/>
            <pc:sldLayoutMk cId="3231911509" sldId="214748373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3.630" v="3"/>
          <pc:sldLayoutMkLst>
            <pc:docMk/>
            <pc:sldMasterMk cId="2926973392" sldId="2147483732"/>
            <pc:sldLayoutMk cId="365077121" sldId="214748373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3.630" v="3"/>
          <pc:sldLayoutMkLst>
            <pc:docMk/>
            <pc:sldMasterMk cId="2926973392" sldId="2147483732"/>
            <pc:sldLayoutMk cId="220321185" sldId="214748373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3.630" v="3"/>
          <pc:sldLayoutMkLst>
            <pc:docMk/>
            <pc:sldMasterMk cId="2926973392" sldId="2147483732"/>
            <pc:sldLayoutMk cId="243382187" sldId="214748373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3.630" v="3"/>
          <pc:sldLayoutMkLst>
            <pc:docMk/>
            <pc:sldMasterMk cId="2926973392" sldId="2147483732"/>
            <pc:sldLayoutMk cId="1499611292" sldId="214748373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3.630" v="3"/>
          <pc:sldLayoutMkLst>
            <pc:docMk/>
            <pc:sldMasterMk cId="2926973392" sldId="2147483732"/>
            <pc:sldLayoutMk cId="1281812513" sldId="214748374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3.630" v="3"/>
          <pc:sldLayoutMkLst>
            <pc:docMk/>
            <pc:sldMasterMk cId="2926973392" sldId="2147483732"/>
            <pc:sldLayoutMk cId="2246193426" sldId="214748374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3.630" v="3"/>
          <pc:sldLayoutMkLst>
            <pc:docMk/>
            <pc:sldMasterMk cId="2926973392" sldId="2147483732"/>
            <pc:sldLayoutMk cId="809014402" sldId="214748374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3.630" v="3"/>
          <pc:sldLayoutMkLst>
            <pc:docMk/>
            <pc:sldMasterMk cId="2926973392" sldId="2147483732"/>
            <pc:sldLayoutMk cId="1525807655" sldId="2147483743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0:51:16.662" v="4"/>
        <pc:sldMasterMkLst>
          <pc:docMk/>
          <pc:sldMasterMk cId="1098109458" sldId="2147483744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0:51:16.662" v="4"/>
          <pc:sldLayoutMkLst>
            <pc:docMk/>
            <pc:sldMasterMk cId="1098109458" sldId="2147483744"/>
            <pc:sldLayoutMk cId="1892005209" sldId="214748374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6.662" v="4"/>
          <pc:sldLayoutMkLst>
            <pc:docMk/>
            <pc:sldMasterMk cId="1098109458" sldId="2147483744"/>
            <pc:sldLayoutMk cId="339112942" sldId="214748374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6.662" v="4"/>
          <pc:sldLayoutMkLst>
            <pc:docMk/>
            <pc:sldMasterMk cId="1098109458" sldId="2147483744"/>
            <pc:sldLayoutMk cId="2748038021" sldId="214748374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6.662" v="4"/>
          <pc:sldLayoutMkLst>
            <pc:docMk/>
            <pc:sldMasterMk cId="1098109458" sldId="2147483744"/>
            <pc:sldLayoutMk cId="1455706224" sldId="214748374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6.662" v="4"/>
          <pc:sldLayoutMkLst>
            <pc:docMk/>
            <pc:sldMasterMk cId="1098109458" sldId="2147483744"/>
            <pc:sldLayoutMk cId="4000442180" sldId="214748374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6.662" v="4"/>
          <pc:sldLayoutMkLst>
            <pc:docMk/>
            <pc:sldMasterMk cId="1098109458" sldId="2147483744"/>
            <pc:sldLayoutMk cId="3327623959" sldId="214748375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6.662" v="4"/>
          <pc:sldLayoutMkLst>
            <pc:docMk/>
            <pc:sldMasterMk cId="1098109458" sldId="2147483744"/>
            <pc:sldLayoutMk cId="1945932657" sldId="214748375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6.662" v="4"/>
          <pc:sldLayoutMkLst>
            <pc:docMk/>
            <pc:sldMasterMk cId="1098109458" sldId="2147483744"/>
            <pc:sldLayoutMk cId="3602120667" sldId="214748375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6.662" v="4"/>
          <pc:sldLayoutMkLst>
            <pc:docMk/>
            <pc:sldMasterMk cId="1098109458" sldId="2147483744"/>
            <pc:sldLayoutMk cId="3404975552" sldId="214748375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6.662" v="4"/>
          <pc:sldLayoutMkLst>
            <pc:docMk/>
            <pc:sldMasterMk cId="1098109458" sldId="2147483744"/>
            <pc:sldLayoutMk cId="762008857" sldId="214748375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16.662" v="4"/>
          <pc:sldLayoutMkLst>
            <pc:docMk/>
            <pc:sldMasterMk cId="1098109458" sldId="2147483744"/>
            <pc:sldLayoutMk cId="1975309485" sldId="2147483755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0:51:25.427" v="5"/>
        <pc:sldMasterMkLst>
          <pc:docMk/>
          <pc:sldMasterMk cId="3676613665" sldId="2147483756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0:51:25.427" v="5"/>
          <pc:sldLayoutMkLst>
            <pc:docMk/>
            <pc:sldMasterMk cId="3676613665" sldId="2147483756"/>
            <pc:sldLayoutMk cId="1231328622" sldId="214748375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25.427" v="5"/>
          <pc:sldLayoutMkLst>
            <pc:docMk/>
            <pc:sldMasterMk cId="3676613665" sldId="2147483756"/>
            <pc:sldLayoutMk cId="3354393279" sldId="214748375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25.427" v="5"/>
          <pc:sldLayoutMkLst>
            <pc:docMk/>
            <pc:sldMasterMk cId="3676613665" sldId="2147483756"/>
            <pc:sldLayoutMk cId="3080687779" sldId="214748375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25.427" v="5"/>
          <pc:sldLayoutMkLst>
            <pc:docMk/>
            <pc:sldMasterMk cId="3676613665" sldId="2147483756"/>
            <pc:sldLayoutMk cId="22773000" sldId="214748376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25.427" v="5"/>
          <pc:sldLayoutMkLst>
            <pc:docMk/>
            <pc:sldMasterMk cId="3676613665" sldId="2147483756"/>
            <pc:sldLayoutMk cId="3938695928" sldId="214748376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25.427" v="5"/>
          <pc:sldLayoutMkLst>
            <pc:docMk/>
            <pc:sldMasterMk cId="3676613665" sldId="2147483756"/>
            <pc:sldLayoutMk cId="2507864857" sldId="214748376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25.427" v="5"/>
          <pc:sldLayoutMkLst>
            <pc:docMk/>
            <pc:sldMasterMk cId="3676613665" sldId="2147483756"/>
            <pc:sldLayoutMk cId="3371432496" sldId="214748376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25.427" v="5"/>
          <pc:sldLayoutMkLst>
            <pc:docMk/>
            <pc:sldMasterMk cId="3676613665" sldId="2147483756"/>
            <pc:sldLayoutMk cId="1989812025" sldId="214748376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25.427" v="5"/>
          <pc:sldLayoutMkLst>
            <pc:docMk/>
            <pc:sldMasterMk cId="3676613665" sldId="2147483756"/>
            <pc:sldLayoutMk cId="824993719" sldId="214748376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25.427" v="5"/>
          <pc:sldLayoutMkLst>
            <pc:docMk/>
            <pc:sldMasterMk cId="3676613665" sldId="2147483756"/>
            <pc:sldLayoutMk cId="3846248135" sldId="214748376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25.427" v="5"/>
          <pc:sldLayoutMkLst>
            <pc:docMk/>
            <pc:sldMasterMk cId="3676613665" sldId="2147483756"/>
            <pc:sldLayoutMk cId="3336251018" sldId="2147483767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0:51:42.459" v="6"/>
        <pc:sldMasterMkLst>
          <pc:docMk/>
          <pc:sldMasterMk cId="1250654173" sldId="2147483768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0:51:42.459" v="6"/>
          <pc:sldLayoutMkLst>
            <pc:docMk/>
            <pc:sldMasterMk cId="1250654173" sldId="2147483768"/>
            <pc:sldLayoutMk cId="1142921681" sldId="214748376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2.459" v="6"/>
          <pc:sldLayoutMkLst>
            <pc:docMk/>
            <pc:sldMasterMk cId="1250654173" sldId="2147483768"/>
            <pc:sldLayoutMk cId="3272078481" sldId="214748377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2.459" v="6"/>
          <pc:sldLayoutMkLst>
            <pc:docMk/>
            <pc:sldMasterMk cId="1250654173" sldId="2147483768"/>
            <pc:sldLayoutMk cId="1976230578" sldId="214748377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2.459" v="6"/>
          <pc:sldLayoutMkLst>
            <pc:docMk/>
            <pc:sldMasterMk cId="1250654173" sldId="2147483768"/>
            <pc:sldLayoutMk cId="2187832967" sldId="214748377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2.459" v="6"/>
          <pc:sldLayoutMkLst>
            <pc:docMk/>
            <pc:sldMasterMk cId="1250654173" sldId="2147483768"/>
            <pc:sldLayoutMk cId="765990519" sldId="214748377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2.459" v="6"/>
          <pc:sldLayoutMkLst>
            <pc:docMk/>
            <pc:sldMasterMk cId="1250654173" sldId="2147483768"/>
            <pc:sldLayoutMk cId="2543632643" sldId="214748377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2.459" v="6"/>
          <pc:sldLayoutMkLst>
            <pc:docMk/>
            <pc:sldMasterMk cId="1250654173" sldId="2147483768"/>
            <pc:sldLayoutMk cId="309038913" sldId="214748377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2.459" v="6"/>
          <pc:sldLayoutMkLst>
            <pc:docMk/>
            <pc:sldMasterMk cId="1250654173" sldId="2147483768"/>
            <pc:sldLayoutMk cId="4004135199" sldId="214748377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2.459" v="6"/>
          <pc:sldLayoutMkLst>
            <pc:docMk/>
            <pc:sldMasterMk cId="1250654173" sldId="2147483768"/>
            <pc:sldLayoutMk cId="2580686397" sldId="214748377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2.459" v="6"/>
          <pc:sldLayoutMkLst>
            <pc:docMk/>
            <pc:sldMasterMk cId="1250654173" sldId="2147483768"/>
            <pc:sldLayoutMk cId="3957166289" sldId="214748377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2.459" v="6"/>
          <pc:sldLayoutMkLst>
            <pc:docMk/>
            <pc:sldMasterMk cId="1250654173" sldId="2147483768"/>
            <pc:sldLayoutMk cId="2486079053" sldId="2147483779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0:51:48.865" v="7"/>
        <pc:sldMasterMkLst>
          <pc:docMk/>
          <pc:sldMasterMk cId="3649500023" sldId="2147483780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0:51:48.865" v="7"/>
          <pc:sldLayoutMkLst>
            <pc:docMk/>
            <pc:sldMasterMk cId="3649500023" sldId="2147483780"/>
            <pc:sldLayoutMk cId="1675090977" sldId="214748378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8.865" v="7"/>
          <pc:sldLayoutMkLst>
            <pc:docMk/>
            <pc:sldMasterMk cId="3649500023" sldId="2147483780"/>
            <pc:sldLayoutMk cId="1266868975" sldId="214748378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8.865" v="7"/>
          <pc:sldLayoutMkLst>
            <pc:docMk/>
            <pc:sldMasterMk cId="3649500023" sldId="2147483780"/>
            <pc:sldLayoutMk cId="780702280" sldId="214748378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8.865" v="7"/>
          <pc:sldLayoutMkLst>
            <pc:docMk/>
            <pc:sldMasterMk cId="3649500023" sldId="2147483780"/>
            <pc:sldLayoutMk cId="611139795" sldId="214748378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8.865" v="7"/>
          <pc:sldLayoutMkLst>
            <pc:docMk/>
            <pc:sldMasterMk cId="3649500023" sldId="2147483780"/>
            <pc:sldLayoutMk cId="1993356152" sldId="214748378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8.865" v="7"/>
          <pc:sldLayoutMkLst>
            <pc:docMk/>
            <pc:sldMasterMk cId="3649500023" sldId="2147483780"/>
            <pc:sldLayoutMk cId="3616881307" sldId="214748378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8.865" v="7"/>
          <pc:sldLayoutMkLst>
            <pc:docMk/>
            <pc:sldMasterMk cId="3649500023" sldId="2147483780"/>
            <pc:sldLayoutMk cId="3384882947" sldId="214748378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8.865" v="7"/>
          <pc:sldLayoutMkLst>
            <pc:docMk/>
            <pc:sldMasterMk cId="3649500023" sldId="2147483780"/>
            <pc:sldLayoutMk cId="568199177" sldId="214748378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8.865" v="7"/>
          <pc:sldLayoutMkLst>
            <pc:docMk/>
            <pc:sldMasterMk cId="3649500023" sldId="2147483780"/>
            <pc:sldLayoutMk cId="3922593214" sldId="214748378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8.865" v="7"/>
          <pc:sldLayoutMkLst>
            <pc:docMk/>
            <pc:sldMasterMk cId="3649500023" sldId="2147483780"/>
            <pc:sldLayoutMk cId="1982268065" sldId="214748379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48.865" v="7"/>
          <pc:sldLayoutMkLst>
            <pc:docMk/>
            <pc:sldMasterMk cId="3649500023" sldId="2147483780"/>
            <pc:sldLayoutMk cId="3362872486" sldId="2147483791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0:51:51.756" v="8"/>
        <pc:sldMasterMkLst>
          <pc:docMk/>
          <pc:sldMasterMk cId="3038558683" sldId="2147483792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0:51:51.756" v="8"/>
          <pc:sldLayoutMkLst>
            <pc:docMk/>
            <pc:sldMasterMk cId="3038558683" sldId="2147483792"/>
            <pc:sldLayoutMk cId="768758896" sldId="214748379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51.756" v="8"/>
          <pc:sldLayoutMkLst>
            <pc:docMk/>
            <pc:sldMasterMk cId="3038558683" sldId="2147483792"/>
            <pc:sldLayoutMk cId="2249608535" sldId="214748379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51.756" v="8"/>
          <pc:sldLayoutMkLst>
            <pc:docMk/>
            <pc:sldMasterMk cId="3038558683" sldId="2147483792"/>
            <pc:sldLayoutMk cId="4238332339" sldId="214748379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51.756" v="8"/>
          <pc:sldLayoutMkLst>
            <pc:docMk/>
            <pc:sldMasterMk cId="3038558683" sldId="2147483792"/>
            <pc:sldLayoutMk cId="4006367572" sldId="214748379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51.756" v="8"/>
          <pc:sldLayoutMkLst>
            <pc:docMk/>
            <pc:sldMasterMk cId="3038558683" sldId="2147483792"/>
            <pc:sldLayoutMk cId="1935234983" sldId="214748379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51.756" v="8"/>
          <pc:sldLayoutMkLst>
            <pc:docMk/>
            <pc:sldMasterMk cId="3038558683" sldId="2147483792"/>
            <pc:sldLayoutMk cId="324624931" sldId="214748379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51.756" v="8"/>
          <pc:sldLayoutMkLst>
            <pc:docMk/>
            <pc:sldMasterMk cId="3038558683" sldId="2147483792"/>
            <pc:sldLayoutMk cId="3937452113" sldId="214748379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51.756" v="8"/>
          <pc:sldLayoutMkLst>
            <pc:docMk/>
            <pc:sldMasterMk cId="3038558683" sldId="2147483792"/>
            <pc:sldLayoutMk cId="2221354032" sldId="214748380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51.756" v="8"/>
          <pc:sldLayoutMkLst>
            <pc:docMk/>
            <pc:sldMasterMk cId="3038558683" sldId="2147483792"/>
            <pc:sldLayoutMk cId="2286678156" sldId="214748380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51.756" v="8"/>
          <pc:sldLayoutMkLst>
            <pc:docMk/>
            <pc:sldMasterMk cId="3038558683" sldId="2147483792"/>
            <pc:sldLayoutMk cId="2493293755" sldId="214748380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1:51.756" v="8"/>
          <pc:sldLayoutMkLst>
            <pc:docMk/>
            <pc:sldMasterMk cId="3038558683" sldId="2147483792"/>
            <pc:sldLayoutMk cId="2308212810" sldId="2147483803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0:54:43.963" v="33"/>
        <pc:sldMasterMkLst>
          <pc:docMk/>
          <pc:sldMasterMk cId="865908614" sldId="2147483804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0:54:43.963" v="33"/>
          <pc:sldLayoutMkLst>
            <pc:docMk/>
            <pc:sldMasterMk cId="865908614" sldId="2147483804"/>
            <pc:sldLayoutMk cId="3785815704" sldId="214748380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4:43.963" v="33"/>
          <pc:sldLayoutMkLst>
            <pc:docMk/>
            <pc:sldMasterMk cId="865908614" sldId="2147483804"/>
            <pc:sldLayoutMk cId="4062214367" sldId="214748380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4:43.963" v="33"/>
          <pc:sldLayoutMkLst>
            <pc:docMk/>
            <pc:sldMasterMk cId="865908614" sldId="2147483804"/>
            <pc:sldLayoutMk cId="2094516625" sldId="214748380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4:43.963" v="33"/>
          <pc:sldLayoutMkLst>
            <pc:docMk/>
            <pc:sldMasterMk cId="865908614" sldId="2147483804"/>
            <pc:sldLayoutMk cId="2219401730" sldId="214748380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4:43.963" v="33"/>
          <pc:sldLayoutMkLst>
            <pc:docMk/>
            <pc:sldMasterMk cId="865908614" sldId="2147483804"/>
            <pc:sldLayoutMk cId="634722398" sldId="214748380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4:43.963" v="33"/>
          <pc:sldLayoutMkLst>
            <pc:docMk/>
            <pc:sldMasterMk cId="865908614" sldId="2147483804"/>
            <pc:sldLayoutMk cId="2559110891" sldId="214748381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4:43.963" v="33"/>
          <pc:sldLayoutMkLst>
            <pc:docMk/>
            <pc:sldMasterMk cId="865908614" sldId="2147483804"/>
            <pc:sldLayoutMk cId="3417766663" sldId="214748381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4:43.963" v="33"/>
          <pc:sldLayoutMkLst>
            <pc:docMk/>
            <pc:sldMasterMk cId="865908614" sldId="2147483804"/>
            <pc:sldLayoutMk cId="4167790281" sldId="214748381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4:43.963" v="33"/>
          <pc:sldLayoutMkLst>
            <pc:docMk/>
            <pc:sldMasterMk cId="865908614" sldId="2147483804"/>
            <pc:sldLayoutMk cId="3293272879" sldId="214748381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4:43.963" v="33"/>
          <pc:sldLayoutMkLst>
            <pc:docMk/>
            <pc:sldMasterMk cId="865908614" sldId="2147483804"/>
            <pc:sldLayoutMk cId="3260522224" sldId="214748381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0:54:43.963" v="33"/>
          <pc:sldLayoutMkLst>
            <pc:docMk/>
            <pc:sldMasterMk cId="865908614" sldId="2147483804"/>
            <pc:sldLayoutMk cId="2975938127" sldId="2147483815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6:21.131" v="207"/>
        <pc:sldMasterMkLst>
          <pc:docMk/>
          <pc:sldMasterMk cId="740789146" sldId="2147483816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6:21.131" v="207"/>
          <pc:sldLayoutMkLst>
            <pc:docMk/>
            <pc:sldMasterMk cId="740789146" sldId="2147483816"/>
            <pc:sldLayoutMk cId="2599120096" sldId="214748381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1.131" v="207"/>
          <pc:sldLayoutMkLst>
            <pc:docMk/>
            <pc:sldMasterMk cId="740789146" sldId="2147483816"/>
            <pc:sldLayoutMk cId="141999521" sldId="214748381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1.131" v="207"/>
          <pc:sldLayoutMkLst>
            <pc:docMk/>
            <pc:sldMasterMk cId="740789146" sldId="2147483816"/>
            <pc:sldLayoutMk cId="3140232720" sldId="214748381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1.131" v="207"/>
          <pc:sldLayoutMkLst>
            <pc:docMk/>
            <pc:sldMasterMk cId="740789146" sldId="2147483816"/>
            <pc:sldLayoutMk cId="1263497520" sldId="214748382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1.131" v="207"/>
          <pc:sldLayoutMkLst>
            <pc:docMk/>
            <pc:sldMasterMk cId="740789146" sldId="2147483816"/>
            <pc:sldLayoutMk cId="1503306412" sldId="214748382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1.131" v="207"/>
          <pc:sldLayoutMkLst>
            <pc:docMk/>
            <pc:sldMasterMk cId="740789146" sldId="2147483816"/>
            <pc:sldLayoutMk cId="746411633" sldId="214748382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1.131" v="207"/>
          <pc:sldLayoutMkLst>
            <pc:docMk/>
            <pc:sldMasterMk cId="740789146" sldId="2147483816"/>
            <pc:sldLayoutMk cId="3517708287" sldId="214748382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1.131" v="207"/>
          <pc:sldLayoutMkLst>
            <pc:docMk/>
            <pc:sldMasterMk cId="740789146" sldId="2147483816"/>
            <pc:sldLayoutMk cId="1750851595" sldId="214748382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1.131" v="207"/>
          <pc:sldLayoutMkLst>
            <pc:docMk/>
            <pc:sldMasterMk cId="740789146" sldId="2147483816"/>
            <pc:sldLayoutMk cId="2365920310" sldId="214748382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1.131" v="207"/>
          <pc:sldLayoutMkLst>
            <pc:docMk/>
            <pc:sldMasterMk cId="740789146" sldId="2147483816"/>
            <pc:sldLayoutMk cId="2743983939" sldId="214748382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1.131" v="207"/>
          <pc:sldLayoutMkLst>
            <pc:docMk/>
            <pc:sldMasterMk cId="740789146" sldId="2147483816"/>
            <pc:sldLayoutMk cId="2911513883" sldId="2147483827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6:24.741" v="208"/>
        <pc:sldMasterMkLst>
          <pc:docMk/>
          <pc:sldMasterMk cId="3177190398" sldId="2147483828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6:24.741" v="208"/>
          <pc:sldLayoutMkLst>
            <pc:docMk/>
            <pc:sldMasterMk cId="3177190398" sldId="2147483828"/>
            <pc:sldLayoutMk cId="997364920" sldId="214748382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4.741" v="208"/>
          <pc:sldLayoutMkLst>
            <pc:docMk/>
            <pc:sldMasterMk cId="3177190398" sldId="2147483828"/>
            <pc:sldLayoutMk cId="712976098" sldId="214748383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4.741" v="208"/>
          <pc:sldLayoutMkLst>
            <pc:docMk/>
            <pc:sldMasterMk cId="3177190398" sldId="2147483828"/>
            <pc:sldLayoutMk cId="623282176" sldId="214748383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4.741" v="208"/>
          <pc:sldLayoutMkLst>
            <pc:docMk/>
            <pc:sldMasterMk cId="3177190398" sldId="2147483828"/>
            <pc:sldLayoutMk cId="2862865983" sldId="214748383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4.741" v="208"/>
          <pc:sldLayoutMkLst>
            <pc:docMk/>
            <pc:sldMasterMk cId="3177190398" sldId="2147483828"/>
            <pc:sldLayoutMk cId="1942499021" sldId="214748383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4.741" v="208"/>
          <pc:sldLayoutMkLst>
            <pc:docMk/>
            <pc:sldMasterMk cId="3177190398" sldId="2147483828"/>
            <pc:sldLayoutMk cId="2573357802" sldId="214748383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4.741" v="208"/>
          <pc:sldLayoutMkLst>
            <pc:docMk/>
            <pc:sldMasterMk cId="3177190398" sldId="2147483828"/>
            <pc:sldLayoutMk cId="4060750539" sldId="214748383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4.741" v="208"/>
          <pc:sldLayoutMkLst>
            <pc:docMk/>
            <pc:sldMasterMk cId="3177190398" sldId="2147483828"/>
            <pc:sldLayoutMk cId="2223562604" sldId="214748383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4.741" v="208"/>
          <pc:sldLayoutMkLst>
            <pc:docMk/>
            <pc:sldMasterMk cId="3177190398" sldId="2147483828"/>
            <pc:sldLayoutMk cId="1559761313" sldId="214748383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4.741" v="208"/>
          <pc:sldLayoutMkLst>
            <pc:docMk/>
            <pc:sldMasterMk cId="3177190398" sldId="2147483828"/>
            <pc:sldLayoutMk cId="1367239366" sldId="214748383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4.741" v="208"/>
          <pc:sldLayoutMkLst>
            <pc:docMk/>
            <pc:sldMasterMk cId="3177190398" sldId="2147483828"/>
            <pc:sldLayoutMk cId="3013528643" sldId="2147483839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6:27.803" v="209"/>
        <pc:sldMasterMkLst>
          <pc:docMk/>
          <pc:sldMasterMk cId="1619696666" sldId="2147483840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6:27.803" v="209"/>
          <pc:sldLayoutMkLst>
            <pc:docMk/>
            <pc:sldMasterMk cId="1619696666" sldId="2147483840"/>
            <pc:sldLayoutMk cId="1093795661" sldId="214748384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7.803" v="209"/>
          <pc:sldLayoutMkLst>
            <pc:docMk/>
            <pc:sldMasterMk cId="1619696666" sldId="2147483840"/>
            <pc:sldLayoutMk cId="2414723376" sldId="214748384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7.803" v="209"/>
          <pc:sldLayoutMkLst>
            <pc:docMk/>
            <pc:sldMasterMk cId="1619696666" sldId="2147483840"/>
            <pc:sldLayoutMk cId="2975649945" sldId="214748384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7.803" v="209"/>
          <pc:sldLayoutMkLst>
            <pc:docMk/>
            <pc:sldMasterMk cId="1619696666" sldId="2147483840"/>
            <pc:sldLayoutMk cId="2338787358" sldId="214748384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7.803" v="209"/>
          <pc:sldLayoutMkLst>
            <pc:docMk/>
            <pc:sldMasterMk cId="1619696666" sldId="2147483840"/>
            <pc:sldLayoutMk cId="3704241567" sldId="214748384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7.803" v="209"/>
          <pc:sldLayoutMkLst>
            <pc:docMk/>
            <pc:sldMasterMk cId="1619696666" sldId="2147483840"/>
            <pc:sldLayoutMk cId="479591169" sldId="214748384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7.803" v="209"/>
          <pc:sldLayoutMkLst>
            <pc:docMk/>
            <pc:sldMasterMk cId="1619696666" sldId="2147483840"/>
            <pc:sldLayoutMk cId="3118334329" sldId="214748384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7.803" v="209"/>
          <pc:sldLayoutMkLst>
            <pc:docMk/>
            <pc:sldMasterMk cId="1619696666" sldId="2147483840"/>
            <pc:sldLayoutMk cId="276928504" sldId="214748384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7.803" v="209"/>
          <pc:sldLayoutMkLst>
            <pc:docMk/>
            <pc:sldMasterMk cId="1619696666" sldId="2147483840"/>
            <pc:sldLayoutMk cId="2493160718" sldId="214748384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7.803" v="209"/>
          <pc:sldLayoutMkLst>
            <pc:docMk/>
            <pc:sldMasterMk cId="1619696666" sldId="2147483840"/>
            <pc:sldLayoutMk cId="2056204764" sldId="214748385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27.803" v="209"/>
          <pc:sldLayoutMkLst>
            <pc:docMk/>
            <pc:sldMasterMk cId="1619696666" sldId="2147483840"/>
            <pc:sldLayoutMk cId="796550534" sldId="2147483851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6:44.226" v="211"/>
        <pc:sldMasterMkLst>
          <pc:docMk/>
          <pc:sldMasterMk cId="714311031" sldId="2147483852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6:44.226" v="211"/>
          <pc:sldLayoutMkLst>
            <pc:docMk/>
            <pc:sldMasterMk cId="714311031" sldId="2147483852"/>
            <pc:sldLayoutMk cId="4059733027" sldId="214748385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44.226" v="211"/>
          <pc:sldLayoutMkLst>
            <pc:docMk/>
            <pc:sldMasterMk cId="714311031" sldId="2147483852"/>
            <pc:sldLayoutMk cId="964980578" sldId="214748385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44.226" v="211"/>
          <pc:sldLayoutMkLst>
            <pc:docMk/>
            <pc:sldMasterMk cId="714311031" sldId="2147483852"/>
            <pc:sldLayoutMk cId="1666406993" sldId="214748385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44.226" v="211"/>
          <pc:sldLayoutMkLst>
            <pc:docMk/>
            <pc:sldMasterMk cId="714311031" sldId="2147483852"/>
            <pc:sldLayoutMk cId="2189234720" sldId="214748385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44.226" v="211"/>
          <pc:sldLayoutMkLst>
            <pc:docMk/>
            <pc:sldMasterMk cId="714311031" sldId="2147483852"/>
            <pc:sldLayoutMk cId="3840842936" sldId="214748385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44.226" v="211"/>
          <pc:sldLayoutMkLst>
            <pc:docMk/>
            <pc:sldMasterMk cId="714311031" sldId="2147483852"/>
            <pc:sldLayoutMk cId="3051678174" sldId="214748385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44.226" v="211"/>
          <pc:sldLayoutMkLst>
            <pc:docMk/>
            <pc:sldMasterMk cId="714311031" sldId="2147483852"/>
            <pc:sldLayoutMk cId="1750810358" sldId="214748385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44.226" v="211"/>
          <pc:sldLayoutMkLst>
            <pc:docMk/>
            <pc:sldMasterMk cId="714311031" sldId="2147483852"/>
            <pc:sldLayoutMk cId="1710586855" sldId="214748386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44.226" v="211"/>
          <pc:sldLayoutMkLst>
            <pc:docMk/>
            <pc:sldMasterMk cId="714311031" sldId="2147483852"/>
            <pc:sldLayoutMk cId="3784326439" sldId="214748386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44.226" v="211"/>
          <pc:sldLayoutMkLst>
            <pc:docMk/>
            <pc:sldMasterMk cId="714311031" sldId="2147483852"/>
            <pc:sldLayoutMk cId="3859620161" sldId="214748386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44.226" v="211"/>
          <pc:sldLayoutMkLst>
            <pc:docMk/>
            <pc:sldMasterMk cId="714311031" sldId="2147483852"/>
            <pc:sldLayoutMk cId="2602217723" sldId="2147483863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6:52.460" v="212"/>
        <pc:sldMasterMkLst>
          <pc:docMk/>
          <pc:sldMasterMk cId="3529202389" sldId="2147483864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6:52.460" v="212"/>
          <pc:sldLayoutMkLst>
            <pc:docMk/>
            <pc:sldMasterMk cId="3529202389" sldId="2147483864"/>
            <pc:sldLayoutMk cId="2229376714" sldId="214748386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2.460" v="212"/>
          <pc:sldLayoutMkLst>
            <pc:docMk/>
            <pc:sldMasterMk cId="3529202389" sldId="2147483864"/>
            <pc:sldLayoutMk cId="3669812627" sldId="214748386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2.460" v="212"/>
          <pc:sldLayoutMkLst>
            <pc:docMk/>
            <pc:sldMasterMk cId="3529202389" sldId="2147483864"/>
            <pc:sldLayoutMk cId="2122659542" sldId="214748386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2.460" v="212"/>
          <pc:sldLayoutMkLst>
            <pc:docMk/>
            <pc:sldMasterMk cId="3529202389" sldId="2147483864"/>
            <pc:sldLayoutMk cId="239760292" sldId="214748386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2.460" v="212"/>
          <pc:sldLayoutMkLst>
            <pc:docMk/>
            <pc:sldMasterMk cId="3529202389" sldId="2147483864"/>
            <pc:sldLayoutMk cId="3967075544" sldId="214748386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2.460" v="212"/>
          <pc:sldLayoutMkLst>
            <pc:docMk/>
            <pc:sldMasterMk cId="3529202389" sldId="2147483864"/>
            <pc:sldLayoutMk cId="1282340445" sldId="214748387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2.460" v="212"/>
          <pc:sldLayoutMkLst>
            <pc:docMk/>
            <pc:sldMasterMk cId="3529202389" sldId="2147483864"/>
            <pc:sldLayoutMk cId="4183577487" sldId="214748387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2.460" v="212"/>
          <pc:sldLayoutMkLst>
            <pc:docMk/>
            <pc:sldMasterMk cId="3529202389" sldId="2147483864"/>
            <pc:sldLayoutMk cId="939368048" sldId="214748387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2.460" v="212"/>
          <pc:sldLayoutMkLst>
            <pc:docMk/>
            <pc:sldMasterMk cId="3529202389" sldId="2147483864"/>
            <pc:sldLayoutMk cId="1226375032" sldId="214748387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2.460" v="212"/>
          <pc:sldLayoutMkLst>
            <pc:docMk/>
            <pc:sldMasterMk cId="3529202389" sldId="2147483864"/>
            <pc:sldLayoutMk cId="4140258473" sldId="214748387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2.460" v="212"/>
          <pc:sldLayoutMkLst>
            <pc:docMk/>
            <pc:sldMasterMk cId="3529202389" sldId="2147483864"/>
            <pc:sldLayoutMk cId="366377498" sldId="2147483875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6:57.241" v="213"/>
        <pc:sldMasterMkLst>
          <pc:docMk/>
          <pc:sldMasterMk cId="1495845414" sldId="2147483876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6:57.241" v="213"/>
          <pc:sldLayoutMkLst>
            <pc:docMk/>
            <pc:sldMasterMk cId="1495845414" sldId="2147483876"/>
            <pc:sldLayoutMk cId="3333540735" sldId="214748387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7.241" v="213"/>
          <pc:sldLayoutMkLst>
            <pc:docMk/>
            <pc:sldMasterMk cId="1495845414" sldId="2147483876"/>
            <pc:sldLayoutMk cId="812959974" sldId="214748387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7.241" v="213"/>
          <pc:sldLayoutMkLst>
            <pc:docMk/>
            <pc:sldMasterMk cId="1495845414" sldId="2147483876"/>
            <pc:sldLayoutMk cId="1767347149" sldId="214748387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7.241" v="213"/>
          <pc:sldLayoutMkLst>
            <pc:docMk/>
            <pc:sldMasterMk cId="1495845414" sldId="2147483876"/>
            <pc:sldLayoutMk cId="2917715001" sldId="214748388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7.241" v="213"/>
          <pc:sldLayoutMkLst>
            <pc:docMk/>
            <pc:sldMasterMk cId="1495845414" sldId="2147483876"/>
            <pc:sldLayoutMk cId="4273338792" sldId="214748388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7.241" v="213"/>
          <pc:sldLayoutMkLst>
            <pc:docMk/>
            <pc:sldMasterMk cId="1495845414" sldId="2147483876"/>
            <pc:sldLayoutMk cId="4040579438" sldId="214748388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7.241" v="213"/>
          <pc:sldLayoutMkLst>
            <pc:docMk/>
            <pc:sldMasterMk cId="1495845414" sldId="2147483876"/>
            <pc:sldLayoutMk cId="1507349989" sldId="214748388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7.241" v="213"/>
          <pc:sldLayoutMkLst>
            <pc:docMk/>
            <pc:sldMasterMk cId="1495845414" sldId="2147483876"/>
            <pc:sldLayoutMk cId="1840125029" sldId="214748388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7.241" v="213"/>
          <pc:sldLayoutMkLst>
            <pc:docMk/>
            <pc:sldMasterMk cId="1495845414" sldId="2147483876"/>
            <pc:sldLayoutMk cId="2527197346" sldId="214748388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7.241" v="213"/>
          <pc:sldLayoutMkLst>
            <pc:docMk/>
            <pc:sldMasterMk cId="1495845414" sldId="2147483876"/>
            <pc:sldLayoutMk cId="2196886484" sldId="214748388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6:57.241" v="213"/>
          <pc:sldLayoutMkLst>
            <pc:docMk/>
            <pc:sldMasterMk cId="1495845414" sldId="2147483876"/>
            <pc:sldLayoutMk cId="1759987216" sldId="2147483887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7:08.914" v="214"/>
        <pc:sldMasterMkLst>
          <pc:docMk/>
          <pc:sldMasterMk cId="698439151" sldId="2147483888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7:08.914" v="214"/>
          <pc:sldLayoutMkLst>
            <pc:docMk/>
            <pc:sldMasterMk cId="698439151" sldId="2147483888"/>
            <pc:sldLayoutMk cId="3778072037" sldId="214748388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08.914" v="214"/>
          <pc:sldLayoutMkLst>
            <pc:docMk/>
            <pc:sldMasterMk cId="698439151" sldId="2147483888"/>
            <pc:sldLayoutMk cId="438233162" sldId="214748389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08.914" v="214"/>
          <pc:sldLayoutMkLst>
            <pc:docMk/>
            <pc:sldMasterMk cId="698439151" sldId="2147483888"/>
            <pc:sldLayoutMk cId="350935725" sldId="214748389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08.914" v="214"/>
          <pc:sldLayoutMkLst>
            <pc:docMk/>
            <pc:sldMasterMk cId="698439151" sldId="2147483888"/>
            <pc:sldLayoutMk cId="3083562538" sldId="214748389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08.914" v="214"/>
          <pc:sldLayoutMkLst>
            <pc:docMk/>
            <pc:sldMasterMk cId="698439151" sldId="2147483888"/>
            <pc:sldLayoutMk cId="876712403" sldId="214748389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08.914" v="214"/>
          <pc:sldLayoutMkLst>
            <pc:docMk/>
            <pc:sldMasterMk cId="698439151" sldId="2147483888"/>
            <pc:sldLayoutMk cId="99767282" sldId="214748389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08.914" v="214"/>
          <pc:sldLayoutMkLst>
            <pc:docMk/>
            <pc:sldMasterMk cId="698439151" sldId="2147483888"/>
            <pc:sldLayoutMk cId="853359632" sldId="214748389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08.914" v="214"/>
          <pc:sldLayoutMkLst>
            <pc:docMk/>
            <pc:sldMasterMk cId="698439151" sldId="2147483888"/>
            <pc:sldLayoutMk cId="3153182368" sldId="214748389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08.914" v="214"/>
          <pc:sldLayoutMkLst>
            <pc:docMk/>
            <pc:sldMasterMk cId="698439151" sldId="2147483888"/>
            <pc:sldLayoutMk cId="2973154506" sldId="214748389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08.914" v="214"/>
          <pc:sldLayoutMkLst>
            <pc:docMk/>
            <pc:sldMasterMk cId="698439151" sldId="2147483888"/>
            <pc:sldLayoutMk cId="1371912413" sldId="214748389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08.914" v="214"/>
          <pc:sldLayoutMkLst>
            <pc:docMk/>
            <pc:sldMasterMk cId="698439151" sldId="2147483888"/>
            <pc:sldLayoutMk cId="2372539301" sldId="2147483899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7:20.789" v="215"/>
        <pc:sldMasterMkLst>
          <pc:docMk/>
          <pc:sldMasterMk cId="3874241859" sldId="2147483900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7:20.789" v="215"/>
          <pc:sldLayoutMkLst>
            <pc:docMk/>
            <pc:sldMasterMk cId="3874241859" sldId="2147483900"/>
            <pc:sldLayoutMk cId="1261652034" sldId="214748390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0.789" v="215"/>
          <pc:sldLayoutMkLst>
            <pc:docMk/>
            <pc:sldMasterMk cId="3874241859" sldId="2147483900"/>
            <pc:sldLayoutMk cId="349632570" sldId="214748390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0.789" v="215"/>
          <pc:sldLayoutMkLst>
            <pc:docMk/>
            <pc:sldMasterMk cId="3874241859" sldId="2147483900"/>
            <pc:sldLayoutMk cId="3489212475" sldId="214748390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0.789" v="215"/>
          <pc:sldLayoutMkLst>
            <pc:docMk/>
            <pc:sldMasterMk cId="3874241859" sldId="2147483900"/>
            <pc:sldLayoutMk cId="2596452232" sldId="214748390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0.789" v="215"/>
          <pc:sldLayoutMkLst>
            <pc:docMk/>
            <pc:sldMasterMk cId="3874241859" sldId="2147483900"/>
            <pc:sldLayoutMk cId="2862605361" sldId="214748390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0.789" v="215"/>
          <pc:sldLayoutMkLst>
            <pc:docMk/>
            <pc:sldMasterMk cId="3874241859" sldId="2147483900"/>
            <pc:sldLayoutMk cId="1373278711" sldId="214748390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0.789" v="215"/>
          <pc:sldLayoutMkLst>
            <pc:docMk/>
            <pc:sldMasterMk cId="3874241859" sldId="2147483900"/>
            <pc:sldLayoutMk cId="3225388857" sldId="214748390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0.789" v="215"/>
          <pc:sldLayoutMkLst>
            <pc:docMk/>
            <pc:sldMasterMk cId="3874241859" sldId="2147483900"/>
            <pc:sldLayoutMk cId="292729913" sldId="214748390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0.789" v="215"/>
          <pc:sldLayoutMkLst>
            <pc:docMk/>
            <pc:sldMasterMk cId="3874241859" sldId="2147483900"/>
            <pc:sldLayoutMk cId="2125625021" sldId="214748390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0.789" v="215"/>
          <pc:sldLayoutMkLst>
            <pc:docMk/>
            <pc:sldMasterMk cId="3874241859" sldId="2147483900"/>
            <pc:sldLayoutMk cId="1810360450" sldId="214748391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0.789" v="215"/>
          <pc:sldLayoutMkLst>
            <pc:docMk/>
            <pc:sldMasterMk cId="3874241859" sldId="2147483900"/>
            <pc:sldLayoutMk cId="680301443" sldId="2147483911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7:28.242" v="216"/>
        <pc:sldMasterMkLst>
          <pc:docMk/>
          <pc:sldMasterMk cId="2102646055" sldId="2147483912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7:28.242" v="216"/>
          <pc:sldLayoutMkLst>
            <pc:docMk/>
            <pc:sldMasterMk cId="2102646055" sldId="2147483912"/>
            <pc:sldLayoutMk cId="1619312529" sldId="214748391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8.242" v="216"/>
          <pc:sldLayoutMkLst>
            <pc:docMk/>
            <pc:sldMasterMk cId="2102646055" sldId="2147483912"/>
            <pc:sldLayoutMk cId="3538572471" sldId="214748391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8.242" v="216"/>
          <pc:sldLayoutMkLst>
            <pc:docMk/>
            <pc:sldMasterMk cId="2102646055" sldId="2147483912"/>
            <pc:sldLayoutMk cId="3540324511" sldId="214748391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8.242" v="216"/>
          <pc:sldLayoutMkLst>
            <pc:docMk/>
            <pc:sldMasterMk cId="2102646055" sldId="2147483912"/>
            <pc:sldLayoutMk cId="457184497" sldId="214748391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8.242" v="216"/>
          <pc:sldLayoutMkLst>
            <pc:docMk/>
            <pc:sldMasterMk cId="2102646055" sldId="2147483912"/>
            <pc:sldLayoutMk cId="2557856348" sldId="214748391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8.242" v="216"/>
          <pc:sldLayoutMkLst>
            <pc:docMk/>
            <pc:sldMasterMk cId="2102646055" sldId="2147483912"/>
            <pc:sldLayoutMk cId="2757101667" sldId="214748391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8.242" v="216"/>
          <pc:sldLayoutMkLst>
            <pc:docMk/>
            <pc:sldMasterMk cId="2102646055" sldId="2147483912"/>
            <pc:sldLayoutMk cId="1838845491" sldId="214748391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8.242" v="216"/>
          <pc:sldLayoutMkLst>
            <pc:docMk/>
            <pc:sldMasterMk cId="2102646055" sldId="2147483912"/>
            <pc:sldLayoutMk cId="3721885399" sldId="214748392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8.242" v="216"/>
          <pc:sldLayoutMkLst>
            <pc:docMk/>
            <pc:sldMasterMk cId="2102646055" sldId="2147483912"/>
            <pc:sldLayoutMk cId="3383320094" sldId="214748392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8.242" v="216"/>
          <pc:sldLayoutMkLst>
            <pc:docMk/>
            <pc:sldMasterMk cId="2102646055" sldId="2147483912"/>
            <pc:sldLayoutMk cId="3745449507" sldId="214748392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28.242" v="216"/>
          <pc:sldLayoutMkLst>
            <pc:docMk/>
            <pc:sldMasterMk cId="2102646055" sldId="2147483912"/>
            <pc:sldLayoutMk cId="3194688619" sldId="2147483923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7:37.492" v="217"/>
        <pc:sldMasterMkLst>
          <pc:docMk/>
          <pc:sldMasterMk cId="4253354769" sldId="2147483924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7:37.492" v="217"/>
          <pc:sldLayoutMkLst>
            <pc:docMk/>
            <pc:sldMasterMk cId="4253354769" sldId="2147483924"/>
            <pc:sldLayoutMk cId="3388047826" sldId="214748392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37.492" v="217"/>
          <pc:sldLayoutMkLst>
            <pc:docMk/>
            <pc:sldMasterMk cId="4253354769" sldId="2147483924"/>
            <pc:sldLayoutMk cId="387078730" sldId="214748392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37.492" v="217"/>
          <pc:sldLayoutMkLst>
            <pc:docMk/>
            <pc:sldMasterMk cId="4253354769" sldId="2147483924"/>
            <pc:sldLayoutMk cId="2623792982" sldId="214748392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37.492" v="217"/>
          <pc:sldLayoutMkLst>
            <pc:docMk/>
            <pc:sldMasterMk cId="4253354769" sldId="2147483924"/>
            <pc:sldLayoutMk cId="943866270" sldId="214748392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37.492" v="217"/>
          <pc:sldLayoutMkLst>
            <pc:docMk/>
            <pc:sldMasterMk cId="4253354769" sldId="2147483924"/>
            <pc:sldLayoutMk cId="2264470984" sldId="214748392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37.492" v="217"/>
          <pc:sldLayoutMkLst>
            <pc:docMk/>
            <pc:sldMasterMk cId="4253354769" sldId="2147483924"/>
            <pc:sldLayoutMk cId="2198429377" sldId="214748393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37.492" v="217"/>
          <pc:sldLayoutMkLst>
            <pc:docMk/>
            <pc:sldMasterMk cId="4253354769" sldId="2147483924"/>
            <pc:sldLayoutMk cId="3836904311" sldId="214748393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37.492" v="217"/>
          <pc:sldLayoutMkLst>
            <pc:docMk/>
            <pc:sldMasterMk cId="4253354769" sldId="2147483924"/>
            <pc:sldLayoutMk cId="384378488" sldId="214748393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37.492" v="217"/>
          <pc:sldLayoutMkLst>
            <pc:docMk/>
            <pc:sldMasterMk cId="4253354769" sldId="2147483924"/>
            <pc:sldLayoutMk cId="2823124447" sldId="214748393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37.492" v="217"/>
          <pc:sldLayoutMkLst>
            <pc:docMk/>
            <pc:sldMasterMk cId="4253354769" sldId="2147483924"/>
            <pc:sldLayoutMk cId="1405846229" sldId="214748393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37.492" v="217"/>
          <pc:sldLayoutMkLst>
            <pc:docMk/>
            <pc:sldMasterMk cId="4253354769" sldId="2147483924"/>
            <pc:sldLayoutMk cId="1444347786" sldId="2147483935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7:49.196" v="218"/>
        <pc:sldMasterMkLst>
          <pc:docMk/>
          <pc:sldMasterMk cId="3563669548" sldId="2147483936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7:49.196" v="218"/>
          <pc:sldLayoutMkLst>
            <pc:docMk/>
            <pc:sldMasterMk cId="3563669548" sldId="2147483936"/>
            <pc:sldLayoutMk cId="3986629971" sldId="214748393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49.196" v="218"/>
          <pc:sldLayoutMkLst>
            <pc:docMk/>
            <pc:sldMasterMk cId="3563669548" sldId="2147483936"/>
            <pc:sldLayoutMk cId="3688659447" sldId="214748393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49.196" v="218"/>
          <pc:sldLayoutMkLst>
            <pc:docMk/>
            <pc:sldMasterMk cId="3563669548" sldId="2147483936"/>
            <pc:sldLayoutMk cId="1299332206" sldId="214748393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49.196" v="218"/>
          <pc:sldLayoutMkLst>
            <pc:docMk/>
            <pc:sldMasterMk cId="3563669548" sldId="2147483936"/>
            <pc:sldLayoutMk cId="3845798584" sldId="214748394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49.196" v="218"/>
          <pc:sldLayoutMkLst>
            <pc:docMk/>
            <pc:sldMasterMk cId="3563669548" sldId="2147483936"/>
            <pc:sldLayoutMk cId="4059986417" sldId="214748394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49.196" v="218"/>
          <pc:sldLayoutMkLst>
            <pc:docMk/>
            <pc:sldMasterMk cId="3563669548" sldId="2147483936"/>
            <pc:sldLayoutMk cId="1946987256" sldId="214748394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49.196" v="218"/>
          <pc:sldLayoutMkLst>
            <pc:docMk/>
            <pc:sldMasterMk cId="3563669548" sldId="2147483936"/>
            <pc:sldLayoutMk cId="563695304" sldId="214748394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49.196" v="218"/>
          <pc:sldLayoutMkLst>
            <pc:docMk/>
            <pc:sldMasterMk cId="3563669548" sldId="2147483936"/>
            <pc:sldLayoutMk cId="1833421983" sldId="214748394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49.196" v="218"/>
          <pc:sldLayoutMkLst>
            <pc:docMk/>
            <pc:sldMasterMk cId="3563669548" sldId="2147483936"/>
            <pc:sldLayoutMk cId="2366832232" sldId="214748394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49.196" v="218"/>
          <pc:sldLayoutMkLst>
            <pc:docMk/>
            <pc:sldMasterMk cId="3563669548" sldId="2147483936"/>
            <pc:sldLayoutMk cId="955461375" sldId="214748394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7:49.196" v="218"/>
          <pc:sldLayoutMkLst>
            <pc:docMk/>
            <pc:sldMasterMk cId="3563669548" sldId="2147483936"/>
            <pc:sldLayoutMk cId="2150109795" sldId="2147483947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8:06.149" v="222"/>
        <pc:sldMasterMkLst>
          <pc:docMk/>
          <pc:sldMasterMk cId="3408454360" sldId="2147483948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8:06.149" v="222"/>
          <pc:sldLayoutMkLst>
            <pc:docMk/>
            <pc:sldMasterMk cId="3408454360" sldId="2147483948"/>
            <pc:sldLayoutMk cId="3472714502" sldId="214748394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06.149" v="222"/>
          <pc:sldLayoutMkLst>
            <pc:docMk/>
            <pc:sldMasterMk cId="3408454360" sldId="2147483948"/>
            <pc:sldLayoutMk cId="1008500129" sldId="214748395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06.149" v="222"/>
          <pc:sldLayoutMkLst>
            <pc:docMk/>
            <pc:sldMasterMk cId="3408454360" sldId="2147483948"/>
            <pc:sldLayoutMk cId="185067461" sldId="214748395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06.149" v="222"/>
          <pc:sldLayoutMkLst>
            <pc:docMk/>
            <pc:sldMasterMk cId="3408454360" sldId="2147483948"/>
            <pc:sldLayoutMk cId="2305837986" sldId="214748395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06.149" v="222"/>
          <pc:sldLayoutMkLst>
            <pc:docMk/>
            <pc:sldMasterMk cId="3408454360" sldId="2147483948"/>
            <pc:sldLayoutMk cId="953014149" sldId="214748395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06.149" v="222"/>
          <pc:sldLayoutMkLst>
            <pc:docMk/>
            <pc:sldMasterMk cId="3408454360" sldId="2147483948"/>
            <pc:sldLayoutMk cId="1648906615" sldId="214748395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06.149" v="222"/>
          <pc:sldLayoutMkLst>
            <pc:docMk/>
            <pc:sldMasterMk cId="3408454360" sldId="2147483948"/>
            <pc:sldLayoutMk cId="3681619293" sldId="214748395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06.149" v="222"/>
          <pc:sldLayoutMkLst>
            <pc:docMk/>
            <pc:sldMasterMk cId="3408454360" sldId="2147483948"/>
            <pc:sldLayoutMk cId="2535619519" sldId="214748395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06.149" v="222"/>
          <pc:sldLayoutMkLst>
            <pc:docMk/>
            <pc:sldMasterMk cId="3408454360" sldId="2147483948"/>
            <pc:sldLayoutMk cId="2589924750" sldId="214748395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06.149" v="222"/>
          <pc:sldLayoutMkLst>
            <pc:docMk/>
            <pc:sldMasterMk cId="3408454360" sldId="2147483948"/>
            <pc:sldLayoutMk cId="3263807222" sldId="214748395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06.149" v="222"/>
          <pc:sldLayoutMkLst>
            <pc:docMk/>
            <pc:sldMasterMk cId="3408454360" sldId="2147483948"/>
            <pc:sldLayoutMk cId="1930981208" sldId="2147483959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8:11.149" v="223"/>
        <pc:sldMasterMkLst>
          <pc:docMk/>
          <pc:sldMasterMk cId="1172534767" sldId="2147483960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8:11.149" v="223"/>
          <pc:sldLayoutMkLst>
            <pc:docMk/>
            <pc:sldMasterMk cId="1172534767" sldId="2147483960"/>
            <pc:sldLayoutMk cId="2896397469" sldId="214748396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1.149" v="223"/>
          <pc:sldLayoutMkLst>
            <pc:docMk/>
            <pc:sldMasterMk cId="1172534767" sldId="2147483960"/>
            <pc:sldLayoutMk cId="3874086501" sldId="214748396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1.149" v="223"/>
          <pc:sldLayoutMkLst>
            <pc:docMk/>
            <pc:sldMasterMk cId="1172534767" sldId="2147483960"/>
            <pc:sldLayoutMk cId="716783116" sldId="214748396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1.149" v="223"/>
          <pc:sldLayoutMkLst>
            <pc:docMk/>
            <pc:sldMasterMk cId="1172534767" sldId="2147483960"/>
            <pc:sldLayoutMk cId="4052728468" sldId="214748396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1.149" v="223"/>
          <pc:sldLayoutMkLst>
            <pc:docMk/>
            <pc:sldMasterMk cId="1172534767" sldId="2147483960"/>
            <pc:sldLayoutMk cId="43509645" sldId="214748396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1.149" v="223"/>
          <pc:sldLayoutMkLst>
            <pc:docMk/>
            <pc:sldMasterMk cId="1172534767" sldId="2147483960"/>
            <pc:sldLayoutMk cId="1259779155" sldId="214748396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1.149" v="223"/>
          <pc:sldLayoutMkLst>
            <pc:docMk/>
            <pc:sldMasterMk cId="1172534767" sldId="2147483960"/>
            <pc:sldLayoutMk cId="1143983626" sldId="214748396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1.149" v="223"/>
          <pc:sldLayoutMkLst>
            <pc:docMk/>
            <pc:sldMasterMk cId="1172534767" sldId="2147483960"/>
            <pc:sldLayoutMk cId="3490673917" sldId="214748396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1.149" v="223"/>
          <pc:sldLayoutMkLst>
            <pc:docMk/>
            <pc:sldMasterMk cId="1172534767" sldId="2147483960"/>
            <pc:sldLayoutMk cId="1028177168" sldId="214748396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1.149" v="223"/>
          <pc:sldLayoutMkLst>
            <pc:docMk/>
            <pc:sldMasterMk cId="1172534767" sldId="2147483960"/>
            <pc:sldLayoutMk cId="3667400309" sldId="214748397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1.149" v="223"/>
          <pc:sldLayoutMkLst>
            <pc:docMk/>
            <pc:sldMasterMk cId="1172534767" sldId="2147483960"/>
            <pc:sldLayoutMk cId="1687023284" sldId="2147483971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8:19.306" v="224"/>
        <pc:sldMasterMkLst>
          <pc:docMk/>
          <pc:sldMasterMk cId="617316315" sldId="2147483972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8:19.306" v="224"/>
          <pc:sldLayoutMkLst>
            <pc:docMk/>
            <pc:sldMasterMk cId="617316315" sldId="2147483972"/>
            <pc:sldLayoutMk cId="1944987223" sldId="214748397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9.306" v="224"/>
          <pc:sldLayoutMkLst>
            <pc:docMk/>
            <pc:sldMasterMk cId="617316315" sldId="2147483972"/>
            <pc:sldLayoutMk cId="119014352" sldId="214748397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9.306" v="224"/>
          <pc:sldLayoutMkLst>
            <pc:docMk/>
            <pc:sldMasterMk cId="617316315" sldId="2147483972"/>
            <pc:sldLayoutMk cId="3031713944" sldId="214748397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9.306" v="224"/>
          <pc:sldLayoutMkLst>
            <pc:docMk/>
            <pc:sldMasterMk cId="617316315" sldId="2147483972"/>
            <pc:sldLayoutMk cId="2986261664" sldId="214748397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9.306" v="224"/>
          <pc:sldLayoutMkLst>
            <pc:docMk/>
            <pc:sldMasterMk cId="617316315" sldId="2147483972"/>
            <pc:sldLayoutMk cId="2699366125" sldId="214748397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9.306" v="224"/>
          <pc:sldLayoutMkLst>
            <pc:docMk/>
            <pc:sldMasterMk cId="617316315" sldId="2147483972"/>
            <pc:sldLayoutMk cId="960772155" sldId="214748397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9.306" v="224"/>
          <pc:sldLayoutMkLst>
            <pc:docMk/>
            <pc:sldMasterMk cId="617316315" sldId="2147483972"/>
            <pc:sldLayoutMk cId="4137202911" sldId="214748397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9.306" v="224"/>
          <pc:sldLayoutMkLst>
            <pc:docMk/>
            <pc:sldMasterMk cId="617316315" sldId="2147483972"/>
            <pc:sldLayoutMk cId="1647630743" sldId="214748398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9.306" v="224"/>
          <pc:sldLayoutMkLst>
            <pc:docMk/>
            <pc:sldMasterMk cId="617316315" sldId="2147483972"/>
            <pc:sldLayoutMk cId="3330879518" sldId="214748398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9.306" v="224"/>
          <pc:sldLayoutMkLst>
            <pc:docMk/>
            <pc:sldMasterMk cId="617316315" sldId="2147483972"/>
            <pc:sldLayoutMk cId="8369125" sldId="214748398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19.306" v="224"/>
          <pc:sldLayoutMkLst>
            <pc:docMk/>
            <pc:sldMasterMk cId="617316315" sldId="2147483972"/>
            <pc:sldLayoutMk cId="3829886722" sldId="2147483983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8:24.868" v="225"/>
        <pc:sldMasterMkLst>
          <pc:docMk/>
          <pc:sldMasterMk cId="2115719127" sldId="2147483984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8:24.868" v="225"/>
          <pc:sldLayoutMkLst>
            <pc:docMk/>
            <pc:sldMasterMk cId="2115719127" sldId="2147483984"/>
            <pc:sldLayoutMk cId="2031084773" sldId="214748398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24.868" v="225"/>
          <pc:sldLayoutMkLst>
            <pc:docMk/>
            <pc:sldMasterMk cId="2115719127" sldId="2147483984"/>
            <pc:sldLayoutMk cId="1297895964" sldId="214748398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24.868" v="225"/>
          <pc:sldLayoutMkLst>
            <pc:docMk/>
            <pc:sldMasterMk cId="2115719127" sldId="2147483984"/>
            <pc:sldLayoutMk cId="2761258067" sldId="214748398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24.868" v="225"/>
          <pc:sldLayoutMkLst>
            <pc:docMk/>
            <pc:sldMasterMk cId="2115719127" sldId="2147483984"/>
            <pc:sldLayoutMk cId="517873812" sldId="214748398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24.868" v="225"/>
          <pc:sldLayoutMkLst>
            <pc:docMk/>
            <pc:sldMasterMk cId="2115719127" sldId="2147483984"/>
            <pc:sldLayoutMk cId="2886986374" sldId="214748398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24.868" v="225"/>
          <pc:sldLayoutMkLst>
            <pc:docMk/>
            <pc:sldMasterMk cId="2115719127" sldId="2147483984"/>
            <pc:sldLayoutMk cId="1742401154" sldId="214748399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24.868" v="225"/>
          <pc:sldLayoutMkLst>
            <pc:docMk/>
            <pc:sldMasterMk cId="2115719127" sldId="2147483984"/>
            <pc:sldLayoutMk cId="494404870" sldId="214748399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24.868" v="225"/>
          <pc:sldLayoutMkLst>
            <pc:docMk/>
            <pc:sldMasterMk cId="2115719127" sldId="2147483984"/>
            <pc:sldLayoutMk cId="3590881050" sldId="214748399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24.868" v="225"/>
          <pc:sldLayoutMkLst>
            <pc:docMk/>
            <pc:sldMasterMk cId="2115719127" sldId="2147483984"/>
            <pc:sldLayoutMk cId="1383016172" sldId="214748399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24.868" v="225"/>
          <pc:sldLayoutMkLst>
            <pc:docMk/>
            <pc:sldMasterMk cId="2115719127" sldId="2147483984"/>
            <pc:sldLayoutMk cId="1466036384" sldId="214748399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24.868" v="225"/>
          <pc:sldLayoutMkLst>
            <pc:docMk/>
            <pc:sldMasterMk cId="2115719127" sldId="2147483984"/>
            <pc:sldLayoutMk cId="3764858270" sldId="2147483995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8:43.291" v="226"/>
        <pc:sldMasterMkLst>
          <pc:docMk/>
          <pc:sldMasterMk cId="492244105" sldId="2147483996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8:43.291" v="226"/>
          <pc:sldLayoutMkLst>
            <pc:docMk/>
            <pc:sldMasterMk cId="492244105" sldId="2147483996"/>
            <pc:sldLayoutMk cId="1594347137" sldId="214748399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43.291" v="226"/>
          <pc:sldLayoutMkLst>
            <pc:docMk/>
            <pc:sldMasterMk cId="492244105" sldId="2147483996"/>
            <pc:sldLayoutMk cId="2899044247" sldId="214748399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43.291" v="226"/>
          <pc:sldLayoutMkLst>
            <pc:docMk/>
            <pc:sldMasterMk cId="492244105" sldId="2147483996"/>
            <pc:sldLayoutMk cId="3221664448" sldId="214748399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43.291" v="226"/>
          <pc:sldLayoutMkLst>
            <pc:docMk/>
            <pc:sldMasterMk cId="492244105" sldId="2147483996"/>
            <pc:sldLayoutMk cId="473904588" sldId="214748400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43.291" v="226"/>
          <pc:sldLayoutMkLst>
            <pc:docMk/>
            <pc:sldMasterMk cId="492244105" sldId="2147483996"/>
            <pc:sldLayoutMk cId="2240566586" sldId="214748400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43.291" v="226"/>
          <pc:sldLayoutMkLst>
            <pc:docMk/>
            <pc:sldMasterMk cId="492244105" sldId="2147483996"/>
            <pc:sldLayoutMk cId="2819429920" sldId="214748400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43.291" v="226"/>
          <pc:sldLayoutMkLst>
            <pc:docMk/>
            <pc:sldMasterMk cId="492244105" sldId="2147483996"/>
            <pc:sldLayoutMk cId="1219569234" sldId="214748400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43.291" v="226"/>
          <pc:sldLayoutMkLst>
            <pc:docMk/>
            <pc:sldMasterMk cId="492244105" sldId="2147483996"/>
            <pc:sldLayoutMk cId="1563966544" sldId="214748400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43.291" v="226"/>
          <pc:sldLayoutMkLst>
            <pc:docMk/>
            <pc:sldMasterMk cId="492244105" sldId="2147483996"/>
            <pc:sldLayoutMk cId="1300166022" sldId="214748400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43.291" v="226"/>
          <pc:sldLayoutMkLst>
            <pc:docMk/>
            <pc:sldMasterMk cId="492244105" sldId="2147483996"/>
            <pc:sldLayoutMk cId="2357904752" sldId="214748400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43.291" v="226"/>
          <pc:sldLayoutMkLst>
            <pc:docMk/>
            <pc:sldMasterMk cId="492244105" sldId="2147483996"/>
            <pc:sldLayoutMk cId="2510315703" sldId="2147484007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28:59.916" v="227"/>
        <pc:sldMasterMkLst>
          <pc:docMk/>
          <pc:sldMasterMk cId="3953907041" sldId="2147484008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2442120758" sldId="214748400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4106639017" sldId="214748401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3798999042" sldId="214748401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2671918001" sldId="214748401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1447486846" sldId="214748401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4144579961" sldId="214748401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3342843823" sldId="214748401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1800769075" sldId="214748401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3424693700" sldId="214748401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4252811120" sldId="214748401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3511207928" sldId="214748401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672908409" sldId="214748402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65394302" sldId="214748402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49681994" sldId="214748402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2067452331" sldId="214748402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28:59.916" v="227"/>
          <pc:sldLayoutMkLst>
            <pc:docMk/>
            <pc:sldMasterMk cId="3953907041" sldId="2147484008"/>
            <pc:sldLayoutMk cId="1007843269" sldId="2147484024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3:37.672" v="240"/>
        <pc:sldMasterMkLst>
          <pc:docMk/>
          <pc:sldMasterMk cId="808306629" sldId="2147484025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3:37.672" v="240"/>
          <pc:sldLayoutMkLst>
            <pc:docMk/>
            <pc:sldMasterMk cId="808306629" sldId="2147484025"/>
            <pc:sldLayoutMk cId="3885696615" sldId="214748402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37.672" v="240"/>
          <pc:sldLayoutMkLst>
            <pc:docMk/>
            <pc:sldMasterMk cId="808306629" sldId="2147484025"/>
            <pc:sldLayoutMk cId="3718293796" sldId="214748402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37.672" v="240"/>
          <pc:sldLayoutMkLst>
            <pc:docMk/>
            <pc:sldMasterMk cId="808306629" sldId="2147484025"/>
            <pc:sldLayoutMk cId="478314406" sldId="214748402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37.672" v="240"/>
          <pc:sldLayoutMkLst>
            <pc:docMk/>
            <pc:sldMasterMk cId="808306629" sldId="2147484025"/>
            <pc:sldLayoutMk cId="379717792" sldId="214748402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37.672" v="240"/>
          <pc:sldLayoutMkLst>
            <pc:docMk/>
            <pc:sldMasterMk cId="808306629" sldId="2147484025"/>
            <pc:sldLayoutMk cId="737099050" sldId="214748403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37.672" v="240"/>
          <pc:sldLayoutMkLst>
            <pc:docMk/>
            <pc:sldMasterMk cId="808306629" sldId="2147484025"/>
            <pc:sldLayoutMk cId="3096757921" sldId="214748403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37.672" v="240"/>
          <pc:sldLayoutMkLst>
            <pc:docMk/>
            <pc:sldMasterMk cId="808306629" sldId="2147484025"/>
            <pc:sldLayoutMk cId="561179054" sldId="214748403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37.672" v="240"/>
          <pc:sldLayoutMkLst>
            <pc:docMk/>
            <pc:sldMasterMk cId="808306629" sldId="2147484025"/>
            <pc:sldLayoutMk cId="2496019927" sldId="214748403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37.672" v="240"/>
          <pc:sldLayoutMkLst>
            <pc:docMk/>
            <pc:sldMasterMk cId="808306629" sldId="2147484025"/>
            <pc:sldLayoutMk cId="3032477485" sldId="214748403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37.672" v="240"/>
          <pc:sldLayoutMkLst>
            <pc:docMk/>
            <pc:sldMasterMk cId="808306629" sldId="2147484025"/>
            <pc:sldLayoutMk cId="190619223" sldId="214748403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37.672" v="240"/>
          <pc:sldLayoutMkLst>
            <pc:docMk/>
            <pc:sldMasterMk cId="808306629" sldId="2147484025"/>
            <pc:sldLayoutMk cId="3214866938" sldId="2147484036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3:44.313" v="241"/>
        <pc:sldMasterMkLst>
          <pc:docMk/>
          <pc:sldMasterMk cId="2252049852" sldId="2147484037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3:44.313" v="241"/>
          <pc:sldLayoutMkLst>
            <pc:docMk/>
            <pc:sldMasterMk cId="2252049852" sldId="2147484037"/>
            <pc:sldLayoutMk cId="1147204836" sldId="214748403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44.313" v="241"/>
          <pc:sldLayoutMkLst>
            <pc:docMk/>
            <pc:sldMasterMk cId="2252049852" sldId="2147484037"/>
            <pc:sldLayoutMk cId="3037445836" sldId="214748403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44.313" v="241"/>
          <pc:sldLayoutMkLst>
            <pc:docMk/>
            <pc:sldMasterMk cId="2252049852" sldId="2147484037"/>
            <pc:sldLayoutMk cId="278874412" sldId="214748404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44.313" v="241"/>
          <pc:sldLayoutMkLst>
            <pc:docMk/>
            <pc:sldMasterMk cId="2252049852" sldId="2147484037"/>
            <pc:sldLayoutMk cId="867179069" sldId="214748404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44.313" v="241"/>
          <pc:sldLayoutMkLst>
            <pc:docMk/>
            <pc:sldMasterMk cId="2252049852" sldId="2147484037"/>
            <pc:sldLayoutMk cId="1310416753" sldId="214748404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44.313" v="241"/>
          <pc:sldLayoutMkLst>
            <pc:docMk/>
            <pc:sldMasterMk cId="2252049852" sldId="2147484037"/>
            <pc:sldLayoutMk cId="3647818416" sldId="214748404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44.313" v="241"/>
          <pc:sldLayoutMkLst>
            <pc:docMk/>
            <pc:sldMasterMk cId="2252049852" sldId="2147484037"/>
            <pc:sldLayoutMk cId="2644223265" sldId="214748404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44.313" v="241"/>
          <pc:sldLayoutMkLst>
            <pc:docMk/>
            <pc:sldMasterMk cId="2252049852" sldId="2147484037"/>
            <pc:sldLayoutMk cId="949889227" sldId="214748404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44.313" v="241"/>
          <pc:sldLayoutMkLst>
            <pc:docMk/>
            <pc:sldMasterMk cId="2252049852" sldId="2147484037"/>
            <pc:sldLayoutMk cId="2222183705" sldId="214748404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44.313" v="241"/>
          <pc:sldLayoutMkLst>
            <pc:docMk/>
            <pc:sldMasterMk cId="2252049852" sldId="2147484037"/>
            <pc:sldLayoutMk cId="3077437028" sldId="214748404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44.313" v="241"/>
          <pc:sldLayoutMkLst>
            <pc:docMk/>
            <pc:sldMasterMk cId="2252049852" sldId="2147484037"/>
            <pc:sldLayoutMk cId="2728806132" sldId="2147484048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3:52.579" v="242"/>
        <pc:sldMasterMkLst>
          <pc:docMk/>
          <pc:sldMasterMk cId="1631790664" sldId="2147484049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3:52.579" v="242"/>
          <pc:sldLayoutMkLst>
            <pc:docMk/>
            <pc:sldMasterMk cId="1631790664" sldId="2147484049"/>
            <pc:sldLayoutMk cId="3976690308" sldId="214748405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2.579" v="242"/>
          <pc:sldLayoutMkLst>
            <pc:docMk/>
            <pc:sldMasterMk cId="1631790664" sldId="2147484049"/>
            <pc:sldLayoutMk cId="1091691747" sldId="214748405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2.579" v="242"/>
          <pc:sldLayoutMkLst>
            <pc:docMk/>
            <pc:sldMasterMk cId="1631790664" sldId="2147484049"/>
            <pc:sldLayoutMk cId="2629771887" sldId="214748405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2.579" v="242"/>
          <pc:sldLayoutMkLst>
            <pc:docMk/>
            <pc:sldMasterMk cId="1631790664" sldId="2147484049"/>
            <pc:sldLayoutMk cId="2249373275" sldId="214748405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2.579" v="242"/>
          <pc:sldLayoutMkLst>
            <pc:docMk/>
            <pc:sldMasterMk cId="1631790664" sldId="2147484049"/>
            <pc:sldLayoutMk cId="847232823" sldId="214748405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2.579" v="242"/>
          <pc:sldLayoutMkLst>
            <pc:docMk/>
            <pc:sldMasterMk cId="1631790664" sldId="2147484049"/>
            <pc:sldLayoutMk cId="2983614666" sldId="214748405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2.579" v="242"/>
          <pc:sldLayoutMkLst>
            <pc:docMk/>
            <pc:sldMasterMk cId="1631790664" sldId="2147484049"/>
            <pc:sldLayoutMk cId="1635449381" sldId="214748405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2.579" v="242"/>
          <pc:sldLayoutMkLst>
            <pc:docMk/>
            <pc:sldMasterMk cId="1631790664" sldId="2147484049"/>
            <pc:sldLayoutMk cId="3821711891" sldId="214748405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2.579" v="242"/>
          <pc:sldLayoutMkLst>
            <pc:docMk/>
            <pc:sldMasterMk cId="1631790664" sldId="2147484049"/>
            <pc:sldLayoutMk cId="3095552329" sldId="214748405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2.579" v="242"/>
          <pc:sldLayoutMkLst>
            <pc:docMk/>
            <pc:sldMasterMk cId="1631790664" sldId="2147484049"/>
            <pc:sldLayoutMk cId="3906030289" sldId="214748405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2.579" v="242"/>
          <pc:sldLayoutMkLst>
            <pc:docMk/>
            <pc:sldMasterMk cId="1631790664" sldId="2147484049"/>
            <pc:sldLayoutMk cId="3399004253" sldId="2147484060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3:56.438" v="243"/>
        <pc:sldMasterMkLst>
          <pc:docMk/>
          <pc:sldMasterMk cId="1865826591" sldId="2147484061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3:56.438" v="243"/>
          <pc:sldLayoutMkLst>
            <pc:docMk/>
            <pc:sldMasterMk cId="1865826591" sldId="2147484061"/>
            <pc:sldLayoutMk cId="1749242851" sldId="214748406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6.438" v="243"/>
          <pc:sldLayoutMkLst>
            <pc:docMk/>
            <pc:sldMasterMk cId="1865826591" sldId="2147484061"/>
            <pc:sldLayoutMk cId="2260190315" sldId="214748406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6.438" v="243"/>
          <pc:sldLayoutMkLst>
            <pc:docMk/>
            <pc:sldMasterMk cId="1865826591" sldId="2147484061"/>
            <pc:sldLayoutMk cId="258673247" sldId="214748406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6.438" v="243"/>
          <pc:sldLayoutMkLst>
            <pc:docMk/>
            <pc:sldMasterMk cId="1865826591" sldId="2147484061"/>
            <pc:sldLayoutMk cId="1204642261" sldId="214748406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6.438" v="243"/>
          <pc:sldLayoutMkLst>
            <pc:docMk/>
            <pc:sldMasterMk cId="1865826591" sldId="2147484061"/>
            <pc:sldLayoutMk cId="1342388619" sldId="214748406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6.438" v="243"/>
          <pc:sldLayoutMkLst>
            <pc:docMk/>
            <pc:sldMasterMk cId="1865826591" sldId="2147484061"/>
            <pc:sldLayoutMk cId="2884963332" sldId="214748406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6.438" v="243"/>
          <pc:sldLayoutMkLst>
            <pc:docMk/>
            <pc:sldMasterMk cId="1865826591" sldId="2147484061"/>
            <pc:sldLayoutMk cId="1024869659" sldId="214748406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6.438" v="243"/>
          <pc:sldLayoutMkLst>
            <pc:docMk/>
            <pc:sldMasterMk cId="1865826591" sldId="2147484061"/>
            <pc:sldLayoutMk cId="4165568016" sldId="214748406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6.438" v="243"/>
          <pc:sldLayoutMkLst>
            <pc:docMk/>
            <pc:sldMasterMk cId="1865826591" sldId="2147484061"/>
            <pc:sldLayoutMk cId="1224711185" sldId="214748407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6.438" v="243"/>
          <pc:sldLayoutMkLst>
            <pc:docMk/>
            <pc:sldMasterMk cId="1865826591" sldId="2147484061"/>
            <pc:sldLayoutMk cId="690014281" sldId="214748407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3:56.438" v="243"/>
          <pc:sldLayoutMkLst>
            <pc:docMk/>
            <pc:sldMasterMk cId="1865826591" sldId="2147484061"/>
            <pc:sldLayoutMk cId="1331374228" sldId="2147484072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4:31.799" v="249"/>
        <pc:sldMasterMkLst>
          <pc:docMk/>
          <pc:sldMasterMk cId="1229968704" sldId="2147484073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4:31.799" v="249"/>
          <pc:sldLayoutMkLst>
            <pc:docMk/>
            <pc:sldMasterMk cId="1229968704" sldId="2147484073"/>
            <pc:sldLayoutMk cId="1490703456" sldId="214748407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1.799" v="249"/>
          <pc:sldLayoutMkLst>
            <pc:docMk/>
            <pc:sldMasterMk cId="1229968704" sldId="2147484073"/>
            <pc:sldLayoutMk cId="4205726012" sldId="214748407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1.799" v="249"/>
          <pc:sldLayoutMkLst>
            <pc:docMk/>
            <pc:sldMasterMk cId="1229968704" sldId="2147484073"/>
            <pc:sldLayoutMk cId="2307254550" sldId="214748407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1.799" v="249"/>
          <pc:sldLayoutMkLst>
            <pc:docMk/>
            <pc:sldMasterMk cId="1229968704" sldId="2147484073"/>
            <pc:sldLayoutMk cId="2377986052" sldId="214748407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1.799" v="249"/>
          <pc:sldLayoutMkLst>
            <pc:docMk/>
            <pc:sldMasterMk cId="1229968704" sldId="2147484073"/>
            <pc:sldLayoutMk cId="1199181396" sldId="214748407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1.799" v="249"/>
          <pc:sldLayoutMkLst>
            <pc:docMk/>
            <pc:sldMasterMk cId="1229968704" sldId="2147484073"/>
            <pc:sldLayoutMk cId="55991139" sldId="214748407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1.799" v="249"/>
          <pc:sldLayoutMkLst>
            <pc:docMk/>
            <pc:sldMasterMk cId="1229968704" sldId="2147484073"/>
            <pc:sldLayoutMk cId="1815024242" sldId="214748408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1.799" v="249"/>
          <pc:sldLayoutMkLst>
            <pc:docMk/>
            <pc:sldMasterMk cId="1229968704" sldId="2147484073"/>
            <pc:sldLayoutMk cId="838104927" sldId="214748408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1.799" v="249"/>
          <pc:sldLayoutMkLst>
            <pc:docMk/>
            <pc:sldMasterMk cId="1229968704" sldId="2147484073"/>
            <pc:sldLayoutMk cId="1126571817" sldId="214748408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1.799" v="249"/>
          <pc:sldLayoutMkLst>
            <pc:docMk/>
            <pc:sldMasterMk cId="1229968704" sldId="2147484073"/>
            <pc:sldLayoutMk cId="1294808920" sldId="214748408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1.799" v="249"/>
          <pc:sldLayoutMkLst>
            <pc:docMk/>
            <pc:sldMasterMk cId="1229968704" sldId="2147484073"/>
            <pc:sldLayoutMk cId="3395334354" sldId="2147484084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4:36.080" v="250"/>
        <pc:sldMasterMkLst>
          <pc:docMk/>
          <pc:sldMasterMk cId="205367259" sldId="2147484085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4:36.080" v="250"/>
          <pc:sldLayoutMkLst>
            <pc:docMk/>
            <pc:sldMasterMk cId="205367259" sldId="2147484085"/>
            <pc:sldLayoutMk cId="3891756905" sldId="214748408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6.080" v="250"/>
          <pc:sldLayoutMkLst>
            <pc:docMk/>
            <pc:sldMasterMk cId="205367259" sldId="2147484085"/>
            <pc:sldLayoutMk cId="2064352567" sldId="214748408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6.080" v="250"/>
          <pc:sldLayoutMkLst>
            <pc:docMk/>
            <pc:sldMasterMk cId="205367259" sldId="2147484085"/>
            <pc:sldLayoutMk cId="2625337689" sldId="214748408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6.080" v="250"/>
          <pc:sldLayoutMkLst>
            <pc:docMk/>
            <pc:sldMasterMk cId="205367259" sldId="2147484085"/>
            <pc:sldLayoutMk cId="2885518378" sldId="214748408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6.080" v="250"/>
          <pc:sldLayoutMkLst>
            <pc:docMk/>
            <pc:sldMasterMk cId="205367259" sldId="2147484085"/>
            <pc:sldLayoutMk cId="1003579296" sldId="214748409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6.080" v="250"/>
          <pc:sldLayoutMkLst>
            <pc:docMk/>
            <pc:sldMasterMk cId="205367259" sldId="2147484085"/>
            <pc:sldLayoutMk cId="960225267" sldId="214748409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6.080" v="250"/>
          <pc:sldLayoutMkLst>
            <pc:docMk/>
            <pc:sldMasterMk cId="205367259" sldId="2147484085"/>
            <pc:sldLayoutMk cId="3631189047" sldId="214748409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6.080" v="250"/>
          <pc:sldLayoutMkLst>
            <pc:docMk/>
            <pc:sldMasterMk cId="205367259" sldId="2147484085"/>
            <pc:sldLayoutMk cId="3861561274" sldId="214748409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6.080" v="250"/>
          <pc:sldLayoutMkLst>
            <pc:docMk/>
            <pc:sldMasterMk cId="205367259" sldId="2147484085"/>
            <pc:sldLayoutMk cId="3267103709" sldId="214748409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6.080" v="250"/>
          <pc:sldLayoutMkLst>
            <pc:docMk/>
            <pc:sldMasterMk cId="205367259" sldId="2147484085"/>
            <pc:sldLayoutMk cId="3129470989" sldId="214748409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6.080" v="250"/>
          <pc:sldLayoutMkLst>
            <pc:docMk/>
            <pc:sldMasterMk cId="205367259" sldId="2147484085"/>
            <pc:sldLayoutMk cId="3953463809" sldId="2147484096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4:39.799" v="251"/>
        <pc:sldMasterMkLst>
          <pc:docMk/>
          <pc:sldMasterMk cId="2006528515" sldId="2147484097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4:39.799" v="251"/>
          <pc:sldLayoutMkLst>
            <pc:docMk/>
            <pc:sldMasterMk cId="2006528515" sldId="2147484097"/>
            <pc:sldLayoutMk cId="4090909307" sldId="214748409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9.799" v="251"/>
          <pc:sldLayoutMkLst>
            <pc:docMk/>
            <pc:sldMasterMk cId="2006528515" sldId="2147484097"/>
            <pc:sldLayoutMk cId="574652433" sldId="214748409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9.799" v="251"/>
          <pc:sldLayoutMkLst>
            <pc:docMk/>
            <pc:sldMasterMk cId="2006528515" sldId="2147484097"/>
            <pc:sldLayoutMk cId="2332472254" sldId="214748410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9.799" v="251"/>
          <pc:sldLayoutMkLst>
            <pc:docMk/>
            <pc:sldMasterMk cId="2006528515" sldId="2147484097"/>
            <pc:sldLayoutMk cId="2244299022" sldId="214748410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9.799" v="251"/>
          <pc:sldLayoutMkLst>
            <pc:docMk/>
            <pc:sldMasterMk cId="2006528515" sldId="2147484097"/>
            <pc:sldLayoutMk cId="3106680788" sldId="214748410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9.799" v="251"/>
          <pc:sldLayoutMkLst>
            <pc:docMk/>
            <pc:sldMasterMk cId="2006528515" sldId="2147484097"/>
            <pc:sldLayoutMk cId="3062298996" sldId="214748410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9.799" v="251"/>
          <pc:sldLayoutMkLst>
            <pc:docMk/>
            <pc:sldMasterMk cId="2006528515" sldId="2147484097"/>
            <pc:sldLayoutMk cId="4261834521" sldId="214748410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9.799" v="251"/>
          <pc:sldLayoutMkLst>
            <pc:docMk/>
            <pc:sldMasterMk cId="2006528515" sldId="2147484097"/>
            <pc:sldLayoutMk cId="3901393685" sldId="214748410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9.799" v="251"/>
          <pc:sldLayoutMkLst>
            <pc:docMk/>
            <pc:sldMasterMk cId="2006528515" sldId="2147484097"/>
            <pc:sldLayoutMk cId="403238322" sldId="214748410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9.799" v="251"/>
          <pc:sldLayoutMkLst>
            <pc:docMk/>
            <pc:sldMasterMk cId="2006528515" sldId="2147484097"/>
            <pc:sldLayoutMk cId="1325249110" sldId="214748410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39.799" v="251"/>
          <pc:sldLayoutMkLst>
            <pc:docMk/>
            <pc:sldMasterMk cId="2006528515" sldId="2147484097"/>
            <pc:sldLayoutMk cId="2263296426" sldId="2147484108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4:44.830" v="252"/>
        <pc:sldMasterMkLst>
          <pc:docMk/>
          <pc:sldMasterMk cId="3777337357" sldId="2147484109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4:44.830" v="252"/>
          <pc:sldLayoutMkLst>
            <pc:docMk/>
            <pc:sldMasterMk cId="3777337357" sldId="2147484109"/>
            <pc:sldLayoutMk cId="2368199289" sldId="214748411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44.830" v="252"/>
          <pc:sldLayoutMkLst>
            <pc:docMk/>
            <pc:sldMasterMk cId="3777337357" sldId="2147484109"/>
            <pc:sldLayoutMk cId="3452948196" sldId="214748411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44.830" v="252"/>
          <pc:sldLayoutMkLst>
            <pc:docMk/>
            <pc:sldMasterMk cId="3777337357" sldId="2147484109"/>
            <pc:sldLayoutMk cId="2680429611" sldId="214748411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44.830" v="252"/>
          <pc:sldLayoutMkLst>
            <pc:docMk/>
            <pc:sldMasterMk cId="3777337357" sldId="2147484109"/>
            <pc:sldLayoutMk cId="1283056087" sldId="214748411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44.830" v="252"/>
          <pc:sldLayoutMkLst>
            <pc:docMk/>
            <pc:sldMasterMk cId="3777337357" sldId="2147484109"/>
            <pc:sldLayoutMk cId="1378786718" sldId="214748411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44.830" v="252"/>
          <pc:sldLayoutMkLst>
            <pc:docMk/>
            <pc:sldMasterMk cId="3777337357" sldId="2147484109"/>
            <pc:sldLayoutMk cId="1571314564" sldId="214748411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44.830" v="252"/>
          <pc:sldLayoutMkLst>
            <pc:docMk/>
            <pc:sldMasterMk cId="3777337357" sldId="2147484109"/>
            <pc:sldLayoutMk cId="210982843" sldId="214748411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44.830" v="252"/>
          <pc:sldLayoutMkLst>
            <pc:docMk/>
            <pc:sldMasterMk cId="3777337357" sldId="2147484109"/>
            <pc:sldLayoutMk cId="204523222" sldId="214748411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44.830" v="252"/>
          <pc:sldLayoutMkLst>
            <pc:docMk/>
            <pc:sldMasterMk cId="3777337357" sldId="2147484109"/>
            <pc:sldLayoutMk cId="2315906223" sldId="214748411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44.830" v="252"/>
          <pc:sldLayoutMkLst>
            <pc:docMk/>
            <pc:sldMasterMk cId="3777337357" sldId="2147484109"/>
            <pc:sldLayoutMk cId="3637866594" sldId="214748411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44.830" v="252"/>
          <pc:sldLayoutMkLst>
            <pc:docMk/>
            <pc:sldMasterMk cId="3777337357" sldId="2147484109"/>
            <pc:sldLayoutMk cId="2199924230" sldId="2147484120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4:51.877" v="253"/>
        <pc:sldMasterMkLst>
          <pc:docMk/>
          <pc:sldMasterMk cId="1615635310" sldId="2147484121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4:51.877" v="253"/>
          <pc:sldLayoutMkLst>
            <pc:docMk/>
            <pc:sldMasterMk cId="1615635310" sldId="2147484121"/>
            <pc:sldLayoutMk cId="3303197880" sldId="214748412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51.877" v="253"/>
          <pc:sldLayoutMkLst>
            <pc:docMk/>
            <pc:sldMasterMk cId="1615635310" sldId="2147484121"/>
            <pc:sldLayoutMk cId="4008767317" sldId="214748412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51.877" v="253"/>
          <pc:sldLayoutMkLst>
            <pc:docMk/>
            <pc:sldMasterMk cId="1615635310" sldId="2147484121"/>
            <pc:sldLayoutMk cId="1477495319" sldId="214748412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51.877" v="253"/>
          <pc:sldLayoutMkLst>
            <pc:docMk/>
            <pc:sldMasterMk cId="1615635310" sldId="2147484121"/>
            <pc:sldLayoutMk cId="983739862" sldId="214748412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51.877" v="253"/>
          <pc:sldLayoutMkLst>
            <pc:docMk/>
            <pc:sldMasterMk cId="1615635310" sldId="2147484121"/>
            <pc:sldLayoutMk cId="2690015968" sldId="214748412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51.877" v="253"/>
          <pc:sldLayoutMkLst>
            <pc:docMk/>
            <pc:sldMasterMk cId="1615635310" sldId="2147484121"/>
            <pc:sldLayoutMk cId="2815443295" sldId="214748412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51.877" v="253"/>
          <pc:sldLayoutMkLst>
            <pc:docMk/>
            <pc:sldMasterMk cId="1615635310" sldId="2147484121"/>
            <pc:sldLayoutMk cId="131332011" sldId="214748412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51.877" v="253"/>
          <pc:sldLayoutMkLst>
            <pc:docMk/>
            <pc:sldMasterMk cId="1615635310" sldId="2147484121"/>
            <pc:sldLayoutMk cId="1910088917" sldId="214748412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51.877" v="253"/>
          <pc:sldLayoutMkLst>
            <pc:docMk/>
            <pc:sldMasterMk cId="1615635310" sldId="2147484121"/>
            <pc:sldLayoutMk cId="1187882027" sldId="214748413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51.877" v="253"/>
          <pc:sldLayoutMkLst>
            <pc:docMk/>
            <pc:sldMasterMk cId="1615635310" sldId="2147484121"/>
            <pc:sldLayoutMk cId="4085473595" sldId="214748413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4:51.877" v="253"/>
          <pc:sldLayoutMkLst>
            <pc:docMk/>
            <pc:sldMasterMk cId="1615635310" sldId="2147484121"/>
            <pc:sldLayoutMk cId="3920315073" sldId="2147484132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5:01.237" v="254"/>
        <pc:sldMasterMkLst>
          <pc:docMk/>
          <pc:sldMasterMk cId="2585592944" sldId="2147484133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5:01.237" v="254"/>
          <pc:sldLayoutMkLst>
            <pc:docMk/>
            <pc:sldMasterMk cId="2585592944" sldId="2147484133"/>
            <pc:sldLayoutMk cId="165234152" sldId="214748413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01.237" v="254"/>
          <pc:sldLayoutMkLst>
            <pc:docMk/>
            <pc:sldMasterMk cId="2585592944" sldId="2147484133"/>
            <pc:sldLayoutMk cId="1394426477" sldId="214748413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01.237" v="254"/>
          <pc:sldLayoutMkLst>
            <pc:docMk/>
            <pc:sldMasterMk cId="2585592944" sldId="2147484133"/>
            <pc:sldLayoutMk cId="3628652714" sldId="214748413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01.237" v="254"/>
          <pc:sldLayoutMkLst>
            <pc:docMk/>
            <pc:sldMasterMk cId="2585592944" sldId="2147484133"/>
            <pc:sldLayoutMk cId="307048570" sldId="214748413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01.237" v="254"/>
          <pc:sldLayoutMkLst>
            <pc:docMk/>
            <pc:sldMasterMk cId="2585592944" sldId="2147484133"/>
            <pc:sldLayoutMk cId="2694355321" sldId="214748413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01.237" v="254"/>
          <pc:sldLayoutMkLst>
            <pc:docMk/>
            <pc:sldMasterMk cId="2585592944" sldId="2147484133"/>
            <pc:sldLayoutMk cId="1023526726" sldId="214748413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01.237" v="254"/>
          <pc:sldLayoutMkLst>
            <pc:docMk/>
            <pc:sldMasterMk cId="2585592944" sldId="2147484133"/>
            <pc:sldLayoutMk cId="1593216337" sldId="214748414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01.237" v="254"/>
          <pc:sldLayoutMkLst>
            <pc:docMk/>
            <pc:sldMasterMk cId="2585592944" sldId="2147484133"/>
            <pc:sldLayoutMk cId="1598197009" sldId="214748414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01.237" v="254"/>
          <pc:sldLayoutMkLst>
            <pc:docMk/>
            <pc:sldMasterMk cId="2585592944" sldId="2147484133"/>
            <pc:sldLayoutMk cId="2080769988" sldId="214748414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01.237" v="254"/>
          <pc:sldLayoutMkLst>
            <pc:docMk/>
            <pc:sldMasterMk cId="2585592944" sldId="2147484133"/>
            <pc:sldLayoutMk cId="3197209817" sldId="214748414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01.237" v="254"/>
          <pc:sldLayoutMkLst>
            <pc:docMk/>
            <pc:sldMasterMk cId="2585592944" sldId="2147484133"/>
            <pc:sldLayoutMk cId="83889953" sldId="2147484144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5:27.050" v="256"/>
        <pc:sldMasterMkLst>
          <pc:docMk/>
          <pc:sldMasterMk cId="1129559391" sldId="2147484145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5:27.050" v="256"/>
          <pc:sldLayoutMkLst>
            <pc:docMk/>
            <pc:sldMasterMk cId="1129559391" sldId="2147484145"/>
            <pc:sldLayoutMk cId="1113312731" sldId="214748414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27.050" v="256"/>
          <pc:sldLayoutMkLst>
            <pc:docMk/>
            <pc:sldMasterMk cId="1129559391" sldId="2147484145"/>
            <pc:sldLayoutMk cId="2951701166" sldId="214748414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27.050" v="256"/>
          <pc:sldLayoutMkLst>
            <pc:docMk/>
            <pc:sldMasterMk cId="1129559391" sldId="2147484145"/>
            <pc:sldLayoutMk cId="2716907327" sldId="214748414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27.050" v="256"/>
          <pc:sldLayoutMkLst>
            <pc:docMk/>
            <pc:sldMasterMk cId="1129559391" sldId="2147484145"/>
            <pc:sldLayoutMk cId="1793566956" sldId="214748414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27.050" v="256"/>
          <pc:sldLayoutMkLst>
            <pc:docMk/>
            <pc:sldMasterMk cId="1129559391" sldId="2147484145"/>
            <pc:sldLayoutMk cId="449711908" sldId="214748415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27.050" v="256"/>
          <pc:sldLayoutMkLst>
            <pc:docMk/>
            <pc:sldMasterMk cId="1129559391" sldId="2147484145"/>
            <pc:sldLayoutMk cId="863349275" sldId="214748415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27.050" v="256"/>
          <pc:sldLayoutMkLst>
            <pc:docMk/>
            <pc:sldMasterMk cId="1129559391" sldId="2147484145"/>
            <pc:sldLayoutMk cId="3143386420" sldId="214748415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27.050" v="256"/>
          <pc:sldLayoutMkLst>
            <pc:docMk/>
            <pc:sldMasterMk cId="1129559391" sldId="2147484145"/>
            <pc:sldLayoutMk cId="1788923801" sldId="214748415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27.050" v="256"/>
          <pc:sldLayoutMkLst>
            <pc:docMk/>
            <pc:sldMasterMk cId="1129559391" sldId="2147484145"/>
            <pc:sldLayoutMk cId="164699477" sldId="214748415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27.050" v="256"/>
          <pc:sldLayoutMkLst>
            <pc:docMk/>
            <pc:sldMasterMk cId="1129559391" sldId="2147484145"/>
            <pc:sldLayoutMk cId="648848744" sldId="214748415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5:27.050" v="256"/>
          <pc:sldLayoutMkLst>
            <pc:docMk/>
            <pc:sldMasterMk cId="1129559391" sldId="2147484145"/>
            <pc:sldLayoutMk cId="3223700968" sldId="2147484156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9:04.852" v="263"/>
        <pc:sldMasterMkLst>
          <pc:docMk/>
          <pc:sldMasterMk cId="2803189039" sldId="2147484157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9:04.852" v="263"/>
          <pc:sldLayoutMkLst>
            <pc:docMk/>
            <pc:sldMasterMk cId="2803189039" sldId="2147484157"/>
            <pc:sldLayoutMk cId="3679347104" sldId="214748415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4.852" v="263"/>
          <pc:sldLayoutMkLst>
            <pc:docMk/>
            <pc:sldMasterMk cId="2803189039" sldId="2147484157"/>
            <pc:sldLayoutMk cId="2139569468" sldId="214748415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4.852" v="263"/>
          <pc:sldLayoutMkLst>
            <pc:docMk/>
            <pc:sldMasterMk cId="2803189039" sldId="2147484157"/>
            <pc:sldLayoutMk cId="601536713" sldId="214748416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4.852" v="263"/>
          <pc:sldLayoutMkLst>
            <pc:docMk/>
            <pc:sldMasterMk cId="2803189039" sldId="2147484157"/>
            <pc:sldLayoutMk cId="4103246609" sldId="214748416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4.852" v="263"/>
          <pc:sldLayoutMkLst>
            <pc:docMk/>
            <pc:sldMasterMk cId="2803189039" sldId="2147484157"/>
            <pc:sldLayoutMk cId="512723880" sldId="214748416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4.852" v="263"/>
          <pc:sldLayoutMkLst>
            <pc:docMk/>
            <pc:sldMasterMk cId="2803189039" sldId="2147484157"/>
            <pc:sldLayoutMk cId="2654045201" sldId="214748416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4.852" v="263"/>
          <pc:sldLayoutMkLst>
            <pc:docMk/>
            <pc:sldMasterMk cId="2803189039" sldId="2147484157"/>
            <pc:sldLayoutMk cId="2647380873" sldId="214748416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4.852" v="263"/>
          <pc:sldLayoutMkLst>
            <pc:docMk/>
            <pc:sldMasterMk cId="2803189039" sldId="2147484157"/>
            <pc:sldLayoutMk cId="1806074710" sldId="214748416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4.852" v="263"/>
          <pc:sldLayoutMkLst>
            <pc:docMk/>
            <pc:sldMasterMk cId="2803189039" sldId="2147484157"/>
            <pc:sldLayoutMk cId="2760480184" sldId="214748416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4.852" v="263"/>
          <pc:sldLayoutMkLst>
            <pc:docMk/>
            <pc:sldMasterMk cId="2803189039" sldId="2147484157"/>
            <pc:sldLayoutMk cId="2429429119" sldId="214748416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4.852" v="263"/>
          <pc:sldLayoutMkLst>
            <pc:docMk/>
            <pc:sldMasterMk cId="2803189039" sldId="2147484157"/>
            <pc:sldLayoutMk cId="2743324225" sldId="2147484168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9:08.821" v="264"/>
        <pc:sldMasterMkLst>
          <pc:docMk/>
          <pc:sldMasterMk cId="3776471555" sldId="2147484169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9:08.821" v="264"/>
          <pc:sldLayoutMkLst>
            <pc:docMk/>
            <pc:sldMasterMk cId="3776471555" sldId="2147484169"/>
            <pc:sldLayoutMk cId="1913206809" sldId="214748417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8.821" v="264"/>
          <pc:sldLayoutMkLst>
            <pc:docMk/>
            <pc:sldMasterMk cId="3776471555" sldId="2147484169"/>
            <pc:sldLayoutMk cId="259083141" sldId="214748417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8.821" v="264"/>
          <pc:sldLayoutMkLst>
            <pc:docMk/>
            <pc:sldMasterMk cId="3776471555" sldId="2147484169"/>
            <pc:sldLayoutMk cId="4026680880" sldId="214748417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8.821" v="264"/>
          <pc:sldLayoutMkLst>
            <pc:docMk/>
            <pc:sldMasterMk cId="3776471555" sldId="2147484169"/>
            <pc:sldLayoutMk cId="3940956409" sldId="214748417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8.821" v="264"/>
          <pc:sldLayoutMkLst>
            <pc:docMk/>
            <pc:sldMasterMk cId="3776471555" sldId="2147484169"/>
            <pc:sldLayoutMk cId="1586853745" sldId="214748417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8.821" v="264"/>
          <pc:sldLayoutMkLst>
            <pc:docMk/>
            <pc:sldMasterMk cId="3776471555" sldId="2147484169"/>
            <pc:sldLayoutMk cId="1358978464" sldId="214748417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8.821" v="264"/>
          <pc:sldLayoutMkLst>
            <pc:docMk/>
            <pc:sldMasterMk cId="3776471555" sldId="2147484169"/>
            <pc:sldLayoutMk cId="1995680592" sldId="214748417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8.821" v="264"/>
          <pc:sldLayoutMkLst>
            <pc:docMk/>
            <pc:sldMasterMk cId="3776471555" sldId="2147484169"/>
            <pc:sldLayoutMk cId="2751787397" sldId="214748417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8.821" v="264"/>
          <pc:sldLayoutMkLst>
            <pc:docMk/>
            <pc:sldMasterMk cId="3776471555" sldId="2147484169"/>
            <pc:sldLayoutMk cId="871893167" sldId="214748417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8.821" v="264"/>
          <pc:sldLayoutMkLst>
            <pc:docMk/>
            <pc:sldMasterMk cId="3776471555" sldId="2147484169"/>
            <pc:sldLayoutMk cId="2204152889" sldId="214748417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08.821" v="264"/>
          <pc:sldLayoutMkLst>
            <pc:docMk/>
            <pc:sldMasterMk cId="3776471555" sldId="2147484169"/>
            <pc:sldLayoutMk cId="4164303263" sldId="2147484180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9:19.211" v="265"/>
        <pc:sldMasterMkLst>
          <pc:docMk/>
          <pc:sldMasterMk cId="1843919175" sldId="2147484181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9:19.211" v="265"/>
          <pc:sldLayoutMkLst>
            <pc:docMk/>
            <pc:sldMasterMk cId="1843919175" sldId="2147484181"/>
            <pc:sldLayoutMk cId="4015290569" sldId="214748418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19.211" v="265"/>
          <pc:sldLayoutMkLst>
            <pc:docMk/>
            <pc:sldMasterMk cId="1843919175" sldId="2147484181"/>
            <pc:sldLayoutMk cId="986297017" sldId="214748418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19.211" v="265"/>
          <pc:sldLayoutMkLst>
            <pc:docMk/>
            <pc:sldMasterMk cId="1843919175" sldId="2147484181"/>
            <pc:sldLayoutMk cId="2566342826" sldId="214748418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19.211" v="265"/>
          <pc:sldLayoutMkLst>
            <pc:docMk/>
            <pc:sldMasterMk cId="1843919175" sldId="2147484181"/>
            <pc:sldLayoutMk cId="2049925069" sldId="214748418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19.211" v="265"/>
          <pc:sldLayoutMkLst>
            <pc:docMk/>
            <pc:sldMasterMk cId="1843919175" sldId="2147484181"/>
            <pc:sldLayoutMk cId="2346608130" sldId="214748418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19.211" v="265"/>
          <pc:sldLayoutMkLst>
            <pc:docMk/>
            <pc:sldMasterMk cId="1843919175" sldId="2147484181"/>
            <pc:sldLayoutMk cId="2782522809" sldId="214748418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19.211" v="265"/>
          <pc:sldLayoutMkLst>
            <pc:docMk/>
            <pc:sldMasterMk cId="1843919175" sldId="2147484181"/>
            <pc:sldLayoutMk cId="228316408" sldId="214748418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19.211" v="265"/>
          <pc:sldLayoutMkLst>
            <pc:docMk/>
            <pc:sldMasterMk cId="1843919175" sldId="2147484181"/>
            <pc:sldLayoutMk cId="69146424" sldId="214748418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19.211" v="265"/>
          <pc:sldLayoutMkLst>
            <pc:docMk/>
            <pc:sldMasterMk cId="1843919175" sldId="2147484181"/>
            <pc:sldLayoutMk cId="3697804357" sldId="214748419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19.211" v="265"/>
          <pc:sldLayoutMkLst>
            <pc:docMk/>
            <pc:sldMasterMk cId="1843919175" sldId="2147484181"/>
            <pc:sldLayoutMk cId="1344371233" sldId="214748419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19.211" v="265"/>
          <pc:sldLayoutMkLst>
            <pc:docMk/>
            <pc:sldMasterMk cId="1843919175" sldId="2147484181"/>
            <pc:sldLayoutMk cId="1493353195" sldId="2147484192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9:24.618" v="266"/>
        <pc:sldMasterMkLst>
          <pc:docMk/>
          <pc:sldMasterMk cId="2009682465" sldId="2147484193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9:24.618" v="266"/>
          <pc:sldLayoutMkLst>
            <pc:docMk/>
            <pc:sldMasterMk cId="2009682465" sldId="2147484193"/>
            <pc:sldLayoutMk cId="2359626026" sldId="214748419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4.618" v="266"/>
          <pc:sldLayoutMkLst>
            <pc:docMk/>
            <pc:sldMasterMk cId="2009682465" sldId="2147484193"/>
            <pc:sldLayoutMk cId="3192627099" sldId="214748419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4.618" v="266"/>
          <pc:sldLayoutMkLst>
            <pc:docMk/>
            <pc:sldMasterMk cId="2009682465" sldId="2147484193"/>
            <pc:sldLayoutMk cId="3984998815" sldId="214748419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4.618" v="266"/>
          <pc:sldLayoutMkLst>
            <pc:docMk/>
            <pc:sldMasterMk cId="2009682465" sldId="2147484193"/>
            <pc:sldLayoutMk cId="2255249421" sldId="214748419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4.618" v="266"/>
          <pc:sldLayoutMkLst>
            <pc:docMk/>
            <pc:sldMasterMk cId="2009682465" sldId="2147484193"/>
            <pc:sldLayoutMk cId="2119623624" sldId="214748419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4.618" v="266"/>
          <pc:sldLayoutMkLst>
            <pc:docMk/>
            <pc:sldMasterMk cId="2009682465" sldId="2147484193"/>
            <pc:sldLayoutMk cId="2044191017" sldId="214748419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4.618" v="266"/>
          <pc:sldLayoutMkLst>
            <pc:docMk/>
            <pc:sldMasterMk cId="2009682465" sldId="2147484193"/>
            <pc:sldLayoutMk cId="3367291895" sldId="214748420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4.618" v="266"/>
          <pc:sldLayoutMkLst>
            <pc:docMk/>
            <pc:sldMasterMk cId="2009682465" sldId="2147484193"/>
            <pc:sldLayoutMk cId="3982462517" sldId="214748420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4.618" v="266"/>
          <pc:sldLayoutMkLst>
            <pc:docMk/>
            <pc:sldMasterMk cId="2009682465" sldId="2147484193"/>
            <pc:sldLayoutMk cId="1025549833" sldId="214748420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4.618" v="266"/>
          <pc:sldLayoutMkLst>
            <pc:docMk/>
            <pc:sldMasterMk cId="2009682465" sldId="2147484193"/>
            <pc:sldLayoutMk cId="305313135" sldId="214748420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4.618" v="266"/>
          <pc:sldLayoutMkLst>
            <pc:docMk/>
            <pc:sldMasterMk cId="2009682465" sldId="2147484193"/>
            <pc:sldLayoutMk cId="25286202" sldId="2147484204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271468F9-8821-E4F4-D961-0B57318C0486}" dt="2026-06-14T01:39:26.805" v="267"/>
        <pc:sldMasterMkLst>
          <pc:docMk/>
          <pc:sldMasterMk cId="1121327979" sldId="2147484205"/>
        </pc:sldMasterMkLst>
        <pc:sldLayoutChg chg="add del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1121327979" sldId="2147484205"/>
            <pc:sldLayoutMk cId="2929074179" sldId="2147484206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1121327979" sldId="2147484205"/>
            <pc:sldLayoutMk cId="2323461274" sldId="2147484207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1121327979" sldId="2147484205"/>
            <pc:sldLayoutMk cId="4021510630" sldId="2147484208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1121327979" sldId="2147484205"/>
            <pc:sldLayoutMk cId="427572789" sldId="2147484209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1121327979" sldId="2147484205"/>
            <pc:sldLayoutMk cId="2770838691" sldId="2147484210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1121327979" sldId="2147484205"/>
            <pc:sldLayoutMk cId="2863550845" sldId="2147484211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1121327979" sldId="2147484205"/>
            <pc:sldLayoutMk cId="3608246825" sldId="2147484212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1121327979" sldId="2147484205"/>
            <pc:sldLayoutMk cId="3815999830" sldId="2147484213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1121327979" sldId="2147484205"/>
            <pc:sldLayoutMk cId="2103436452" sldId="2147484214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1121327979" sldId="2147484205"/>
            <pc:sldLayoutMk cId="899745052" sldId="2147484215"/>
          </pc:sldLayoutMkLst>
        </pc:sldLayoutChg>
        <pc:sldLayoutChg chg="add del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1121327979" sldId="2147484205"/>
            <pc:sldLayoutMk cId="684190518" sldId="2147484216"/>
          </pc:sldLayoutMkLst>
        </pc:sldLayoutChg>
      </pc:sldMasterChg>
      <pc:sldMasterChg chg="add addSldLayout modSldLayout">
        <pc:chgData name="Cliff Williams (2511274)" userId="S::2511274@student.uwtsd.ac.uk::00561417-c68a-4154-8a64-94e718467c47" providerId="AD" clId="Web-{271468F9-8821-E4F4-D961-0B57318C0486}" dt="2026-06-14T01:39:26.805" v="267"/>
        <pc:sldMasterMkLst>
          <pc:docMk/>
          <pc:sldMasterMk cId="2099158039" sldId="2147484217"/>
        </pc:sldMasterMkLst>
        <pc:sldLayoutChg chg="add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2099158039" sldId="2147484217"/>
            <pc:sldLayoutMk cId="2742477158" sldId="2147484218"/>
          </pc:sldLayoutMkLst>
        </pc:sldLayoutChg>
        <pc:sldLayoutChg chg="add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2099158039" sldId="2147484217"/>
            <pc:sldLayoutMk cId="2561929952" sldId="2147484219"/>
          </pc:sldLayoutMkLst>
        </pc:sldLayoutChg>
        <pc:sldLayoutChg chg="add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2099158039" sldId="2147484217"/>
            <pc:sldLayoutMk cId="2309470666" sldId="2147484220"/>
          </pc:sldLayoutMkLst>
        </pc:sldLayoutChg>
        <pc:sldLayoutChg chg="add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2099158039" sldId="2147484217"/>
            <pc:sldLayoutMk cId="4271199281" sldId="2147484221"/>
          </pc:sldLayoutMkLst>
        </pc:sldLayoutChg>
        <pc:sldLayoutChg chg="add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2099158039" sldId="2147484217"/>
            <pc:sldLayoutMk cId="2904114608" sldId="2147484222"/>
          </pc:sldLayoutMkLst>
        </pc:sldLayoutChg>
        <pc:sldLayoutChg chg="add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2099158039" sldId="2147484217"/>
            <pc:sldLayoutMk cId="3760856349" sldId="2147484223"/>
          </pc:sldLayoutMkLst>
        </pc:sldLayoutChg>
        <pc:sldLayoutChg chg="add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2099158039" sldId="2147484217"/>
            <pc:sldLayoutMk cId="2414880248" sldId="2147484224"/>
          </pc:sldLayoutMkLst>
        </pc:sldLayoutChg>
        <pc:sldLayoutChg chg="add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2099158039" sldId="2147484217"/>
            <pc:sldLayoutMk cId="3887307990" sldId="2147484225"/>
          </pc:sldLayoutMkLst>
        </pc:sldLayoutChg>
        <pc:sldLayoutChg chg="add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2099158039" sldId="2147484217"/>
            <pc:sldLayoutMk cId="1882629658" sldId="2147484226"/>
          </pc:sldLayoutMkLst>
        </pc:sldLayoutChg>
        <pc:sldLayoutChg chg="add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2099158039" sldId="2147484217"/>
            <pc:sldLayoutMk cId="528131463" sldId="2147484227"/>
          </pc:sldLayoutMkLst>
        </pc:sldLayoutChg>
        <pc:sldLayoutChg chg="add mod replId">
          <pc:chgData name="Cliff Williams (2511274)" userId="S::2511274@student.uwtsd.ac.uk::00561417-c68a-4154-8a64-94e718467c47" providerId="AD" clId="Web-{271468F9-8821-E4F4-D961-0B57318C0486}" dt="2026-06-14T01:39:26.805" v="267"/>
          <pc:sldLayoutMkLst>
            <pc:docMk/>
            <pc:sldMasterMk cId="2099158039" sldId="2147484217"/>
            <pc:sldLayoutMk cId="1310531505" sldId="2147484228"/>
          </pc:sldLayoutMkLst>
        </pc:sldLayoutChg>
      </pc:sldMasterChg>
    </pc:docChg>
  </pc:docChgLst>
  <pc:docChgLst>
    <pc:chgData name="Cliff Williams (2511274)" userId="S::2511274@student.uwtsd.ac.uk::00561417-c68a-4154-8a64-94e718467c47" providerId="AD" clId="Web-{EBD9EC6B-7ADB-8A1C-7DF0-09F69263BCD0}"/>
    <pc:docChg chg="sldOrd">
      <pc:chgData name="Cliff Williams (2511274)" userId="S::2511274@student.uwtsd.ac.uk::00561417-c68a-4154-8a64-94e718467c47" providerId="AD" clId="Web-{EBD9EC6B-7ADB-8A1C-7DF0-09F69263BCD0}" dt="2026-06-15T22:09:14.893" v="2"/>
      <pc:docMkLst>
        <pc:docMk/>
      </pc:docMkLst>
      <pc:sldChg chg="ord">
        <pc:chgData name="Cliff Williams (2511274)" userId="S::2511274@student.uwtsd.ac.uk::00561417-c68a-4154-8a64-94e718467c47" providerId="AD" clId="Web-{EBD9EC6B-7ADB-8A1C-7DF0-09F69263BCD0}" dt="2026-06-15T22:09:14.893" v="2"/>
        <pc:sldMkLst>
          <pc:docMk/>
          <pc:sldMk cId="109857222" sldId="256"/>
        </pc:sldMkLst>
      </pc:sldChg>
      <pc:sldChg chg="ord">
        <pc:chgData name="Cliff Williams (2511274)" userId="S::2511274@student.uwtsd.ac.uk::00561417-c68a-4154-8a64-94e718467c47" providerId="AD" clId="Web-{EBD9EC6B-7ADB-8A1C-7DF0-09F69263BCD0}" dt="2026-06-15T22:09:00.939" v="1"/>
        <pc:sldMkLst>
          <pc:docMk/>
          <pc:sldMk cId="3331804421" sldId="262"/>
        </pc:sldMkLst>
      </pc:sldChg>
    </pc:docChg>
  </pc:docChgLst>
  <pc:docChgLst>
    <pc:chgData name="Cliff Williams (2511274)" userId="S::2511274@student.uwtsd.ac.uk::00561417-c68a-4154-8a64-94e718467c47" providerId="AD" clId="Web-{B7B72EC0-CEF6-ACEC-5E6D-C3AD05905915}"/>
    <pc:docChg chg="modSld">
      <pc:chgData name="Cliff Williams (2511274)" userId="S::2511274@student.uwtsd.ac.uk::00561417-c68a-4154-8a64-94e718467c47" providerId="AD" clId="Web-{B7B72EC0-CEF6-ACEC-5E6D-C3AD05905915}" dt="2026-06-14T00:30:03.206" v="0"/>
      <pc:docMkLst>
        <pc:docMk/>
      </pc:docMkLst>
      <pc:sldChg chg="addSp modSp">
        <pc:chgData name="Cliff Williams (2511274)" userId="S::2511274@student.uwtsd.ac.uk::00561417-c68a-4154-8a64-94e718467c47" providerId="AD" clId="Web-{B7B72EC0-CEF6-ACEC-5E6D-C3AD05905915}" dt="2026-06-14T00:30:03.206" v="0"/>
        <pc:sldMkLst>
          <pc:docMk/>
          <pc:sldMk cId="109857222" sldId="256"/>
        </pc:sldMkLst>
        <pc:picChg chg="add mod">
          <ac:chgData name="Cliff Williams (2511274)" userId="S::2511274@student.uwtsd.ac.uk::00561417-c68a-4154-8a64-94e718467c47" providerId="AD" clId="Web-{B7B72EC0-CEF6-ACEC-5E6D-C3AD05905915}" dt="2026-06-14T00:30:03.206" v="0"/>
          <ac:picMkLst>
            <pc:docMk/>
            <pc:sldMk cId="109857222" sldId="256"/>
            <ac:picMk id="4" creationId="{72B9DAF6-6D62-EA91-BE2C-9EE296E5DD26}"/>
          </ac:picMkLst>
        </pc:picChg>
      </pc:sldChg>
    </pc:docChg>
  </pc:docChgLst>
  <pc:docChgLst>
    <pc:chgData name="Cliff Williams (2511274)" userId="S::2511274@student.uwtsd.ac.uk::00561417-c68a-4154-8a64-94e718467c47" providerId="AD" clId="Web-{A42A1127-2E65-908A-B109-CF8AF84D0C3C}"/>
    <pc:docChg chg="mod modSld addMainMaster delMainMaster">
      <pc:chgData name="Cliff Williams (2511274)" userId="S::2511274@student.uwtsd.ac.uk::00561417-c68a-4154-8a64-94e718467c47" providerId="AD" clId="Web-{A42A1127-2E65-908A-B109-CF8AF84D0C3C}" dt="2026-06-14T00:36:37.619" v="4"/>
      <pc:docMkLst>
        <pc:docMk/>
      </pc:docMkLst>
      <pc:sldChg chg="delSp modSp mod modClrScheme chgLayout">
        <pc:chgData name="Cliff Williams (2511274)" userId="S::2511274@student.uwtsd.ac.uk::00561417-c68a-4154-8a64-94e718467c47" providerId="AD" clId="Web-{A42A1127-2E65-908A-B109-CF8AF84D0C3C}" dt="2026-06-14T00:36:37.619" v="4"/>
        <pc:sldMkLst>
          <pc:docMk/>
          <pc:sldMk cId="109857222" sldId="256"/>
        </pc:sldMkLst>
        <pc:spChg chg="del mod ord">
          <ac:chgData name="Cliff Williams (2511274)" userId="S::2511274@student.uwtsd.ac.uk::00561417-c68a-4154-8a64-94e718467c47" providerId="AD" clId="Web-{A42A1127-2E65-908A-B109-CF8AF84D0C3C}" dt="2026-06-14T00:36:37.619" v="4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Cliff Williams (2511274)" userId="S::2511274@student.uwtsd.ac.uk::00561417-c68a-4154-8a64-94e718467c47" providerId="AD" clId="Web-{A42A1127-2E65-908A-B109-CF8AF84D0C3C}" dt="2026-06-14T00:36:37.619" v="4"/>
          <ac:spMkLst>
            <pc:docMk/>
            <pc:sldMk cId="109857222" sldId="256"/>
            <ac:spMk id="3" creationId="{00000000-0000-0000-0000-000000000000}"/>
          </ac:spMkLst>
        </pc:spChg>
        <pc:picChg chg="mod">
          <ac:chgData name="Cliff Williams (2511274)" userId="S::2511274@student.uwtsd.ac.uk::00561417-c68a-4154-8a64-94e718467c47" providerId="AD" clId="Web-{A42A1127-2E65-908A-B109-CF8AF84D0C3C}" dt="2026-06-14T00:36:37.619" v="4"/>
          <ac:picMkLst>
            <pc:docMk/>
            <pc:sldMk cId="109857222" sldId="256"/>
            <ac:picMk id="4" creationId="{72B9DAF6-6D62-EA91-BE2C-9EE296E5DD26}"/>
          </ac:picMkLst>
        </pc:picChg>
      </pc:sldChg>
      <pc:sldMasterChg chg="del delSldLayout">
        <pc:chgData name="Cliff Williams (2511274)" userId="S::2511274@student.uwtsd.ac.uk::00561417-c68a-4154-8a64-94e718467c47" providerId="AD" clId="Web-{A42A1127-2E65-908A-B109-CF8AF84D0C3C}" dt="2026-06-14T00:35:54.821" v="0"/>
        <pc:sldMasterMkLst>
          <pc:docMk/>
          <pc:sldMasterMk cId="2460954070" sldId="2147483660"/>
        </pc:sldMasterMkLst>
        <pc:sldLayoutChg chg="del">
          <pc:chgData name="Cliff Williams (2511274)" userId="S::2511274@student.uwtsd.ac.uk::00561417-c68a-4154-8a64-94e718467c47" providerId="AD" clId="Web-{A42A1127-2E65-908A-B109-CF8AF84D0C3C}" dt="2026-06-14T00:35:54.821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Cliff Williams (2511274)" userId="S::2511274@student.uwtsd.ac.uk::00561417-c68a-4154-8a64-94e718467c47" providerId="AD" clId="Web-{A42A1127-2E65-908A-B109-CF8AF84D0C3C}" dt="2026-06-14T00:35:54.821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Cliff Williams (2511274)" userId="S::2511274@student.uwtsd.ac.uk::00561417-c68a-4154-8a64-94e718467c47" providerId="AD" clId="Web-{A42A1127-2E65-908A-B109-CF8AF84D0C3C}" dt="2026-06-14T00:35:54.821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Cliff Williams (2511274)" userId="S::2511274@student.uwtsd.ac.uk::00561417-c68a-4154-8a64-94e718467c47" providerId="AD" clId="Web-{A42A1127-2E65-908A-B109-CF8AF84D0C3C}" dt="2026-06-14T00:35:54.821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Cliff Williams (2511274)" userId="S::2511274@student.uwtsd.ac.uk::00561417-c68a-4154-8a64-94e718467c47" providerId="AD" clId="Web-{A42A1127-2E65-908A-B109-CF8AF84D0C3C}" dt="2026-06-14T00:35:54.821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Cliff Williams (2511274)" userId="S::2511274@student.uwtsd.ac.uk::00561417-c68a-4154-8a64-94e718467c47" providerId="AD" clId="Web-{A42A1127-2E65-908A-B109-CF8AF84D0C3C}" dt="2026-06-14T00:35:54.821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Cliff Williams (2511274)" userId="S::2511274@student.uwtsd.ac.uk::00561417-c68a-4154-8a64-94e718467c47" providerId="AD" clId="Web-{A42A1127-2E65-908A-B109-CF8AF84D0C3C}" dt="2026-06-14T00:35:54.821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Cliff Williams (2511274)" userId="S::2511274@student.uwtsd.ac.uk::00561417-c68a-4154-8a64-94e718467c47" providerId="AD" clId="Web-{A42A1127-2E65-908A-B109-CF8AF84D0C3C}" dt="2026-06-14T00:35:54.821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Cliff Williams (2511274)" userId="S::2511274@student.uwtsd.ac.uk::00561417-c68a-4154-8a64-94e718467c47" providerId="AD" clId="Web-{A42A1127-2E65-908A-B109-CF8AF84D0C3C}" dt="2026-06-14T00:35:54.821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Cliff Williams (2511274)" userId="S::2511274@student.uwtsd.ac.uk::00561417-c68a-4154-8a64-94e718467c47" providerId="AD" clId="Web-{A42A1127-2E65-908A-B109-CF8AF84D0C3C}" dt="2026-06-14T00:35:54.821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Cliff Williams (2511274)" userId="S::2511274@student.uwtsd.ac.uk::00561417-c68a-4154-8a64-94e718467c47" providerId="AD" clId="Web-{A42A1127-2E65-908A-B109-CF8AF84D0C3C}" dt="2026-06-14T00:35:54.821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A42A1127-2E65-908A-B109-CF8AF84D0C3C}" dt="2026-06-14T00:36:03.525" v="1"/>
        <pc:sldMasterMkLst>
          <pc:docMk/>
          <pc:sldMasterMk cId="2512776585" sldId="2147483672"/>
        </pc:sldMasterMkLst>
        <pc:sldLayoutChg chg="add del mod replId">
          <pc:chgData name="Cliff Williams (2511274)" userId="S::2511274@student.uwtsd.ac.uk::00561417-c68a-4154-8a64-94e718467c47" providerId="AD" clId="Web-{A42A1127-2E65-908A-B109-CF8AF84D0C3C}" dt="2026-06-14T00:36:03.525" v="1"/>
          <pc:sldLayoutMkLst>
            <pc:docMk/>
            <pc:sldMasterMk cId="2512776585" sldId="2147483672"/>
            <pc:sldLayoutMk cId="1053279795" sldId="2147483673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03.525" v="1"/>
          <pc:sldLayoutMkLst>
            <pc:docMk/>
            <pc:sldMasterMk cId="2512776585" sldId="2147483672"/>
            <pc:sldLayoutMk cId="485376753" sldId="2147483674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03.525" v="1"/>
          <pc:sldLayoutMkLst>
            <pc:docMk/>
            <pc:sldMasterMk cId="2512776585" sldId="2147483672"/>
            <pc:sldLayoutMk cId="2472821214" sldId="2147483675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03.525" v="1"/>
          <pc:sldLayoutMkLst>
            <pc:docMk/>
            <pc:sldMasterMk cId="2512776585" sldId="2147483672"/>
            <pc:sldLayoutMk cId="1822930066" sldId="2147483676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03.525" v="1"/>
          <pc:sldLayoutMkLst>
            <pc:docMk/>
            <pc:sldMasterMk cId="2512776585" sldId="2147483672"/>
            <pc:sldLayoutMk cId="1491311508" sldId="2147483677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03.525" v="1"/>
          <pc:sldLayoutMkLst>
            <pc:docMk/>
            <pc:sldMasterMk cId="2512776585" sldId="2147483672"/>
            <pc:sldLayoutMk cId="1866443105" sldId="2147483678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03.525" v="1"/>
          <pc:sldLayoutMkLst>
            <pc:docMk/>
            <pc:sldMasterMk cId="2512776585" sldId="2147483672"/>
            <pc:sldLayoutMk cId="2194597992" sldId="2147483679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03.525" v="1"/>
          <pc:sldLayoutMkLst>
            <pc:docMk/>
            <pc:sldMasterMk cId="2512776585" sldId="2147483672"/>
            <pc:sldLayoutMk cId="3092215721" sldId="2147483680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03.525" v="1"/>
          <pc:sldLayoutMkLst>
            <pc:docMk/>
            <pc:sldMasterMk cId="2512776585" sldId="2147483672"/>
            <pc:sldLayoutMk cId="2385940477" sldId="2147483681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03.525" v="1"/>
          <pc:sldLayoutMkLst>
            <pc:docMk/>
            <pc:sldMasterMk cId="2512776585" sldId="2147483672"/>
            <pc:sldLayoutMk cId="1148732507" sldId="2147483682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03.525" v="1"/>
          <pc:sldLayoutMkLst>
            <pc:docMk/>
            <pc:sldMasterMk cId="2512776585" sldId="2147483672"/>
            <pc:sldLayoutMk cId="3365753544" sldId="2147483683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A42A1127-2E65-908A-B109-CF8AF84D0C3C}" dt="2026-06-14T00:36:25.119" v="2"/>
        <pc:sldMasterMkLst>
          <pc:docMk/>
          <pc:sldMasterMk cId="1698316040" sldId="2147483684"/>
        </pc:sldMasterMkLst>
        <pc:sldLayoutChg chg="add del mod replId">
          <pc:chgData name="Cliff Williams (2511274)" userId="S::2511274@student.uwtsd.ac.uk::00561417-c68a-4154-8a64-94e718467c47" providerId="AD" clId="Web-{A42A1127-2E65-908A-B109-CF8AF84D0C3C}" dt="2026-06-14T00:36:25.119" v="2"/>
          <pc:sldLayoutMkLst>
            <pc:docMk/>
            <pc:sldMasterMk cId="1698316040" sldId="2147483684"/>
            <pc:sldLayoutMk cId="3483360412" sldId="2147483685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25.119" v="2"/>
          <pc:sldLayoutMkLst>
            <pc:docMk/>
            <pc:sldMasterMk cId="1698316040" sldId="2147483684"/>
            <pc:sldLayoutMk cId="3571876645" sldId="2147483686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25.119" v="2"/>
          <pc:sldLayoutMkLst>
            <pc:docMk/>
            <pc:sldMasterMk cId="1698316040" sldId="2147483684"/>
            <pc:sldLayoutMk cId="3790459358" sldId="2147483687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25.119" v="2"/>
          <pc:sldLayoutMkLst>
            <pc:docMk/>
            <pc:sldMasterMk cId="1698316040" sldId="2147483684"/>
            <pc:sldLayoutMk cId="3168530417" sldId="2147483688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25.119" v="2"/>
          <pc:sldLayoutMkLst>
            <pc:docMk/>
            <pc:sldMasterMk cId="1698316040" sldId="2147483684"/>
            <pc:sldLayoutMk cId="2676970290" sldId="2147483689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25.119" v="2"/>
          <pc:sldLayoutMkLst>
            <pc:docMk/>
            <pc:sldMasterMk cId="1698316040" sldId="2147483684"/>
            <pc:sldLayoutMk cId="3949544774" sldId="2147483690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25.119" v="2"/>
          <pc:sldLayoutMkLst>
            <pc:docMk/>
            <pc:sldMasterMk cId="1698316040" sldId="2147483684"/>
            <pc:sldLayoutMk cId="2725772732" sldId="2147483691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25.119" v="2"/>
          <pc:sldLayoutMkLst>
            <pc:docMk/>
            <pc:sldMasterMk cId="1698316040" sldId="2147483684"/>
            <pc:sldLayoutMk cId="66185491" sldId="2147483692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25.119" v="2"/>
          <pc:sldLayoutMkLst>
            <pc:docMk/>
            <pc:sldMasterMk cId="1698316040" sldId="2147483684"/>
            <pc:sldLayoutMk cId="1391449312" sldId="2147483693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25.119" v="2"/>
          <pc:sldLayoutMkLst>
            <pc:docMk/>
            <pc:sldMasterMk cId="1698316040" sldId="2147483684"/>
            <pc:sldLayoutMk cId="1806819998" sldId="2147483694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25.119" v="2"/>
          <pc:sldLayoutMkLst>
            <pc:docMk/>
            <pc:sldMasterMk cId="1698316040" sldId="2147483684"/>
            <pc:sldLayoutMk cId="868527893" sldId="2147483695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A42A1127-2E65-908A-B109-CF8AF84D0C3C}" dt="2026-06-14T00:36:30.306" v="3"/>
        <pc:sldMasterMkLst>
          <pc:docMk/>
          <pc:sldMasterMk cId="1790950593" sldId="2147483696"/>
        </pc:sldMasterMkLst>
        <pc:sldLayoutChg chg="add del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790950593" sldId="2147483696"/>
            <pc:sldLayoutMk cId="241382078" sldId="2147483697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790950593" sldId="2147483696"/>
            <pc:sldLayoutMk cId="3926392298" sldId="2147483698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790950593" sldId="2147483696"/>
            <pc:sldLayoutMk cId="3168990818" sldId="2147483699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790950593" sldId="2147483696"/>
            <pc:sldLayoutMk cId="1572455925" sldId="2147483700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790950593" sldId="2147483696"/>
            <pc:sldLayoutMk cId="2458480825" sldId="2147483701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790950593" sldId="2147483696"/>
            <pc:sldLayoutMk cId="3577663809" sldId="2147483702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790950593" sldId="2147483696"/>
            <pc:sldLayoutMk cId="1298275008" sldId="2147483703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790950593" sldId="2147483696"/>
            <pc:sldLayoutMk cId="3108758340" sldId="2147483704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790950593" sldId="2147483696"/>
            <pc:sldLayoutMk cId="3504735702" sldId="2147483705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790950593" sldId="2147483696"/>
            <pc:sldLayoutMk cId="417848469" sldId="2147483706"/>
          </pc:sldLayoutMkLst>
        </pc:sldLayoutChg>
        <pc:sldLayoutChg chg="add del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790950593" sldId="2147483696"/>
            <pc:sldLayoutMk cId="502634894" sldId="2147483707"/>
          </pc:sldLayoutMkLst>
        </pc:sldLayoutChg>
      </pc:sldMasterChg>
      <pc:sldMasterChg chg="add addSldLayout modSldLayout">
        <pc:chgData name="Cliff Williams (2511274)" userId="S::2511274@student.uwtsd.ac.uk::00561417-c68a-4154-8a64-94e718467c47" providerId="AD" clId="Web-{A42A1127-2E65-908A-B109-CF8AF84D0C3C}" dt="2026-06-14T00:36:30.306" v="3"/>
        <pc:sldMasterMkLst>
          <pc:docMk/>
          <pc:sldMasterMk cId="1442315852" sldId="2147483708"/>
        </pc:sldMasterMkLst>
        <pc:sldLayoutChg chg="add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442315852" sldId="2147483708"/>
            <pc:sldLayoutMk cId="515720569" sldId="2147483709"/>
          </pc:sldLayoutMkLst>
        </pc:sldLayoutChg>
        <pc:sldLayoutChg chg="add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442315852" sldId="2147483708"/>
            <pc:sldLayoutMk cId="315691882" sldId="2147483710"/>
          </pc:sldLayoutMkLst>
        </pc:sldLayoutChg>
        <pc:sldLayoutChg chg="add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442315852" sldId="2147483708"/>
            <pc:sldLayoutMk cId="2480672307" sldId="2147483711"/>
          </pc:sldLayoutMkLst>
        </pc:sldLayoutChg>
        <pc:sldLayoutChg chg="add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442315852" sldId="2147483708"/>
            <pc:sldLayoutMk cId="1893704506" sldId="2147483712"/>
          </pc:sldLayoutMkLst>
        </pc:sldLayoutChg>
        <pc:sldLayoutChg chg="add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442315852" sldId="2147483708"/>
            <pc:sldLayoutMk cId="3243666320" sldId="2147483713"/>
          </pc:sldLayoutMkLst>
        </pc:sldLayoutChg>
        <pc:sldLayoutChg chg="add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442315852" sldId="2147483708"/>
            <pc:sldLayoutMk cId="1748195481" sldId="2147483714"/>
          </pc:sldLayoutMkLst>
        </pc:sldLayoutChg>
        <pc:sldLayoutChg chg="add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442315852" sldId="2147483708"/>
            <pc:sldLayoutMk cId="487127817" sldId="2147483715"/>
          </pc:sldLayoutMkLst>
        </pc:sldLayoutChg>
        <pc:sldLayoutChg chg="add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442315852" sldId="2147483708"/>
            <pc:sldLayoutMk cId="1298857591" sldId="2147483716"/>
          </pc:sldLayoutMkLst>
        </pc:sldLayoutChg>
        <pc:sldLayoutChg chg="add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442315852" sldId="2147483708"/>
            <pc:sldLayoutMk cId="3926457634" sldId="2147483717"/>
          </pc:sldLayoutMkLst>
        </pc:sldLayoutChg>
        <pc:sldLayoutChg chg="add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442315852" sldId="2147483708"/>
            <pc:sldLayoutMk cId="412105945" sldId="2147483718"/>
          </pc:sldLayoutMkLst>
        </pc:sldLayoutChg>
        <pc:sldLayoutChg chg="add mod replId">
          <pc:chgData name="Cliff Williams (2511274)" userId="S::2511274@student.uwtsd.ac.uk::00561417-c68a-4154-8a64-94e718467c47" providerId="AD" clId="Web-{A42A1127-2E65-908A-B109-CF8AF84D0C3C}" dt="2026-06-14T00:36:30.306" v="3"/>
          <pc:sldLayoutMkLst>
            <pc:docMk/>
            <pc:sldMasterMk cId="1442315852" sldId="2147483708"/>
            <pc:sldLayoutMk cId="2124843121" sldId="2147483719"/>
          </pc:sldLayoutMkLst>
        </pc:sldLayoutChg>
      </pc:sldMasterChg>
    </pc:docChg>
  </pc:docChgLst>
  <pc:docChgLst>
    <pc:chgData name="Cliff Williams (2511274)" userId="S::2511274@student.uwtsd.ac.uk::00561417-c68a-4154-8a64-94e718467c47" providerId="AD" clId="Web-{3DD9266C-2AFC-3542-F5FF-8C203EBE9FE1}"/>
    <pc:docChg chg="mod addSld modSld sldOrd addMainMaster delMainMaster">
      <pc:chgData name="Cliff Williams (2511274)" userId="S::2511274@student.uwtsd.ac.uk::00561417-c68a-4154-8a64-94e718467c47" providerId="AD" clId="Web-{3DD9266C-2AFC-3542-F5FF-8C203EBE9FE1}" dt="2026-06-14T02:48:09.087" v="48"/>
      <pc:docMkLst>
        <pc:docMk/>
      </pc:docMkLst>
      <pc:sldChg chg="mod modClrScheme chgLayout">
        <pc:chgData name="Cliff Williams (2511274)" userId="S::2511274@student.uwtsd.ac.uk::00561417-c68a-4154-8a64-94e718467c47" providerId="AD" clId="Web-{3DD9266C-2AFC-3542-F5FF-8C203EBE9FE1}" dt="2026-06-14T02:45:11.705" v="33"/>
        <pc:sldMkLst>
          <pc:docMk/>
          <pc:sldMk cId="109857222" sldId="256"/>
        </pc:sldMkLst>
      </pc:sldChg>
      <pc:sldChg chg="modSp mod modClrScheme chgLayout">
        <pc:chgData name="Cliff Williams (2511274)" userId="S::2511274@student.uwtsd.ac.uk::00561417-c68a-4154-8a64-94e718467c47" providerId="AD" clId="Web-{3DD9266C-2AFC-3542-F5FF-8C203EBE9FE1}" dt="2026-06-14T02:45:11.705" v="33"/>
        <pc:sldMkLst>
          <pc:docMk/>
          <pc:sldMk cId="1833952299" sldId="258"/>
        </pc:sldMkLst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1833952299" sldId="258"/>
            <ac:spMk id="2" creationId="{E9CC666C-86CC-D98D-14E7-B6E19E7D27C4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1833952299" sldId="258"/>
            <ac:spMk id="3" creationId="{70BAA312-F013-B642-0EDD-64DB8CD94755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1833952299" sldId="258"/>
            <ac:spMk id="4" creationId="{E8387A64-FB42-E84A-CE46-E34F75F8DDA3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1833952299" sldId="258"/>
            <ac:spMk id="20" creationId="{C94F28C0-67E4-CD93-32C9-0E452A63696F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1833952299" sldId="258"/>
            <ac:spMk id="21" creationId="{3D8B64D3-500C-77B3-B045-AC326818D415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3DD9266C-2AFC-3542-F5FF-8C203EBE9FE1}" dt="2026-06-14T02:45:11.705" v="33"/>
        <pc:sldMkLst>
          <pc:docMk/>
          <pc:sldMk cId="31119830" sldId="259"/>
        </pc:sldMkLst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1119830" sldId="259"/>
            <ac:spMk id="26" creationId="{B493AA03-EB92-F541-311C-CF56A0F40C55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1119830" sldId="259"/>
            <ac:spMk id="27" creationId="{8958905B-79DC-1CF3-8EA3-FDCD5D64ACED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1119830" sldId="259"/>
            <ac:spMk id="28" creationId="{427A6925-6C4E-E071-F04F-E10EBE23129D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3DD9266C-2AFC-3542-F5FF-8C203EBE9FE1}" dt="2026-06-14T02:45:11.705" v="33"/>
        <pc:sldMkLst>
          <pc:docMk/>
          <pc:sldMk cId="3989535039" sldId="260"/>
        </pc:sldMkLst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989535039" sldId="260"/>
            <ac:spMk id="4" creationId="{F552AB0F-DC0D-CA3D-B6F0-1D14316321C8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989535039" sldId="260"/>
            <ac:spMk id="6" creationId="{7F47164B-F987-199A-CD26-564308F4E715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989535039" sldId="260"/>
            <ac:spMk id="12" creationId="{2FFF019D-ABA3-9BA8-367F-EAA6EBF55F75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989535039" sldId="260"/>
            <ac:spMk id="14" creationId="{D6709D20-1EEB-786C-944C-B5DCB0C04C77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5:11.705" v="33"/>
          <ac:spMkLst>
            <pc:docMk/>
            <pc:sldMk cId="3989535039" sldId="260"/>
            <ac:spMk id="16" creationId="{41011EED-7C50-1F8D-F1CC-631F38114760}"/>
          </ac:spMkLst>
        </pc:spChg>
        <pc:picChg chg="mod ord">
          <ac:chgData name="Cliff Williams (2511274)" userId="S::2511274@student.uwtsd.ac.uk::00561417-c68a-4154-8a64-94e718467c47" providerId="AD" clId="Web-{3DD9266C-2AFC-3542-F5FF-8C203EBE9FE1}" dt="2026-06-14T02:45:11.705" v="33"/>
          <ac:picMkLst>
            <pc:docMk/>
            <pc:sldMk cId="3989535039" sldId="260"/>
            <ac:picMk id="7" creationId="{09B14F97-7CA3-CB26-7EE7-300D7BDC8A13}"/>
          </ac:picMkLst>
        </pc:picChg>
      </pc:sldChg>
      <pc:sldChg chg="addSp delSp modSp mod ord modClrScheme chgLayout">
        <pc:chgData name="Cliff Williams (2511274)" userId="S::2511274@student.uwtsd.ac.uk::00561417-c68a-4154-8a64-94e718467c47" providerId="AD" clId="Web-{3DD9266C-2AFC-3542-F5FF-8C203EBE9FE1}" dt="2026-06-14T02:46:45.831" v="45"/>
        <pc:sldMkLst>
          <pc:docMk/>
          <pc:sldMk cId="4147106886" sldId="261"/>
        </pc:sldMkLst>
        <pc:spChg chg="add del mod ord">
          <ac:chgData name="Cliff Williams (2511274)" userId="S::2511274@student.uwtsd.ac.uk::00561417-c68a-4154-8a64-94e718467c47" providerId="AD" clId="Web-{3DD9266C-2AFC-3542-F5FF-8C203EBE9FE1}" dt="2026-06-14T02:40:05.233" v="6"/>
          <ac:spMkLst>
            <pc:docMk/>
            <pc:sldMk cId="4147106886" sldId="261"/>
            <ac:spMk id="2" creationId="{47ECA3C6-6B99-110D-90F2-DC205CCF1CA2}"/>
          </ac:spMkLst>
        </pc:spChg>
        <pc:spChg chg="del">
          <ac:chgData name="Cliff Williams (2511274)" userId="S::2511274@student.uwtsd.ac.uk::00561417-c68a-4154-8a64-94e718467c47" providerId="AD" clId="Web-{3DD9266C-2AFC-3542-F5FF-8C203EBE9FE1}" dt="2026-06-14T02:38:37.826" v="0"/>
          <ac:spMkLst>
            <pc:docMk/>
            <pc:sldMk cId="4147106886" sldId="261"/>
            <ac:spMk id="3" creationId="{1AA13B7D-AB4F-36EB-BFB6-876AB5CAB7F1}"/>
          </ac:spMkLst>
        </pc:spChg>
        <pc:spChg chg="add del mod ord">
          <ac:chgData name="Cliff Williams (2511274)" userId="S::2511274@student.uwtsd.ac.uk::00561417-c68a-4154-8a64-94e718467c47" providerId="AD" clId="Web-{3DD9266C-2AFC-3542-F5FF-8C203EBE9FE1}" dt="2026-06-14T02:40:05.233" v="6"/>
          <ac:spMkLst>
            <pc:docMk/>
            <pc:sldMk cId="4147106886" sldId="261"/>
            <ac:spMk id="4" creationId="{3D49D5AE-0BBC-80BB-48C4-687170D099C9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6:21.596" v="44"/>
          <ac:spMkLst>
            <pc:docMk/>
            <pc:sldMk cId="4147106886" sldId="261"/>
            <ac:spMk id="5" creationId="{CCF2B507-3EB9-2064-F999-7D91CD010F3C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6:21.596" v="44"/>
          <ac:spMkLst>
            <pc:docMk/>
            <pc:sldMk cId="4147106886" sldId="261"/>
            <ac:spMk id="6" creationId="{DFAC4088-E76B-BCE1-6A0F-66CC1F7013BE}"/>
          </ac:spMkLst>
        </pc:spChg>
        <pc:spChg chg="mod ord">
          <ac:chgData name="Cliff Williams (2511274)" userId="S::2511274@student.uwtsd.ac.uk::00561417-c68a-4154-8a64-94e718467c47" providerId="AD" clId="Web-{3DD9266C-2AFC-3542-F5FF-8C203EBE9FE1}" dt="2026-06-14T02:46:21.596" v="44"/>
          <ac:spMkLst>
            <pc:docMk/>
            <pc:sldMk cId="4147106886" sldId="261"/>
            <ac:spMk id="7" creationId="{ECD99D11-7DA5-12FA-E3F1-C737384DDC30}"/>
          </ac:spMkLst>
        </pc:spChg>
        <pc:spChg chg="add del mod">
          <ac:chgData name="Cliff Williams (2511274)" userId="S::2511274@student.uwtsd.ac.uk::00561417-c68a-4154-8a64-94e718467c47" providerId="AD" clId="Web-{3DD9266C-2AFC-3542-F5FF-8C203EBE9FE1}" dt="2026-06-14T02:40:05.233" v="5"/>
          <ac:spMkLst>
            <pc:docMk/>
            <pc:sldMk cId="4147106886" sldId="261"/>
            <ac:spMk id="13" creationId="{47EB1728-E687-56F2-C5C4-B7330FEE82FE}"/>
          </ac:spMkLst>
        </pc:spChg>
        <pc:spChg chg="add del mod">
          <ac:chgData name="Cliff Williams (2511274)" userId="S::2511274@student.uwtsd.ac.uk::00561417-c68a-4154-8a64-94e718467c47" providerId="AD" clId="Web-{3DD9266C-2AFC-3542-F5FF-8C203EBE9FE1}" dt="2026-06-14T02:41:02.687" v="7"/>
          <ac:spMkLst>
            <pc:docMk/>
            <pc:sldMk cId="4147106886" sldId="261"/>
            <ac:spMk id="15" creationId="{4F88A9BD-1B64-808E-04A4-EC59E6C06449}"/>
          </ac:spMkLst>
        </pc:spChg>
        <pc:spChg chg="add del mod ord">
          <ac:chgData name="Cliff Williams (2511274)" userId="S::2511274@student.uwtsd.ac.uk::00561417-c68a-4154-8a64-94e718467c47" providerId="AD" clId="Web-{3DD9266C-2AFC-3542-F5FF-8C203EBE9FE1}" dt="2026-06-14T02:41:32.172" v="9"/>
          <ac:spMkLst>
            <pc:docMk/>
            <pc:sldMk cId="4147106886" sldId="261"/>
            <ac:spMk id="20" creationId="{88A2FDE6-9381-3B20-A79E-7E18B86BA5D4}"/>
          </ac:spMkLst>
        </pc:spChg>
        <pc:spChg chg="add del">
          <ac:chgData name="Cliff Williams (2511274)" userId="S::2511274@student.uwtsd.ac.uk::00561417-c68a-4154-8a64-94e718467c47" providerId="AD" clId="Web-{3DD9266C-2AFC-3542-F5FF-8C203EBE9FE1}" dt="2026-06-14T02:42:14.672" v="16"/>
          <ac:spMkLst>
            <pc:docMk/>
            <pc:sldMk cId="4147106886" sldId="261"/>
            <ac:spMk id="25" creationId="{D00A8E30-3873-CB00-B2D3-7F05E4307E0B}"/>
          </ac:spMkLst>
        </pc:spChg>
        <pc:spChg chg="add del">
          <ac:chgData name="Cliff Williams (2511274)" userId="S::2511274@student.uwtsd.ac.uk::00561417-c68a-4154-8a64-94e718467c47" providerId="AD" clId="Web-{3DD9266C-2AFC-3542-F5FF-8C203EBE9FE1}" dt="2026-06-14T02:42:06.469" v="11"/>
          <ac:spMkLst>
            <pc:docMk/>
            <pc:sldMk cId="4147106886" sldId="261"/>
            <ac:spMk id="30" creationId="{6CCA4E0C-6916-7B27-B77A-112F1617C5ED}"/>
          </ac:spMkLst>
        </pc:spChg>
        <pc:spChg chg="add del mod">
          <ac:chgData name="Cliff Williams (2511274)" userId="S::2511274@student.uwtsd.ac.uk::00561417-c68a-4154-8a64-94e718467c47" providerId="AD" clId="Web-{3DD9266C-2AFC-3542-F5FF-8C203EBE9FE1}" dt="2026-06-14T02:42:09.938" v="13"/>
          <ac:spMkLst>
            <pc:docMk/>
            <pc:sldMk cId="4147106886" sldId="261"/>
            <ac:spMk id="32" creationId="{AA13E291-0809-76F4-D5F7-CF1AC7627C91}"/>
          </ac:spMkLst>
        </pc:spChg>
        <pc:spChg chg="add del mod">
          <ac:chgData name="Cliff Williams (2511274)" userId="S::2511274@student.uwtsd.ac.uk::00561417-c68a-4154-8a64-94e718467c47" providerId="AD" clId="Web-{3DD9266C-2AFC-3542-F5FF-8C203EBE9FE1}" dt="2026-06-14T02:42:09.938" v="13"/>
          <ac:spMkLst>
            <pc:docMk/>
            <pc:sldMk cId="4147106886" sldId="261"/>
            <ac:spMk id="33" creationId="{6E4F2856-D741-6EBB-AE11-74306965BFCB}"/>
          </ac:spMkLst>
        </pc:spChg>
        <pc:spChg chg="add del">
          <ac:chgData name="Cliff Williams (2511274)" userId="S::2511274@student.uwtsd.ac.uk::00561417-c68a-4154-8a64-94e718467c47" providerId="AD" clId="Web-{3DD9266C-2AFC-3542-F5FF-8C203EBE9FE1}" dt="2026-06-14T02:42:14.672" v="15"/>
          <ac:spMkLst>
            <pc:docMk/>
            <pc:sldMk cId="4147106886" sldId="261"/>
            <ac:spMk id="35" creationId="{1AB07C03-110D-6672-6160-8D3B090446B4}"/>
          </ac:spMkLst>
        </pc:spChg>
        <pc:spChg chg="add del">
          <ac:chgData name="Cliff Williams (2511274)" userId="S::2511274@student.uwtsd.ac.uk::00561417-c68a-4154-8a64-94e718467c47" providerId="AD" clId="Web-{3DD9266C-2AFC-3542-F5FF-8C203EBE9FE1}" dt="2026-06-14T02:44:03.657" v="28"/>
          <ac:spMkLst>
            <pc:docMk/>
            <pc:sldMk cId="4147106886" sldId="261"/>
            <ac:spMk id="37" creationId="{6CCA4E0C-6916-7B27-B77A-112F1617C5ED}"/>
          </ac:spMkLst>
        </pc:spChg>
        <pc:spChg chg="add del mod">
          <ac:chgData name="Cliff Williams (2511274)" userId="S::2511274@student.uwtsd.ac.uk::00561417-c68a-4154-8a64-94e718467c47" providerId="AD" clId="Web-{3DD9266C-2AFC-3542-F5FF-8C203EBE9FE1}" dt="2026-06-14T02:43:42.689" v="21"/>
          <ac:spMkLst>
            <pc:docMk/>
            <pc:sldMk cId="4147106886" sldId="261"/>
            <ac:spMk id="42" creationId="{29F44C8F-AC69-BE65-CE84-482FCE5E56F9}"/>
          </ac:spMkLst>
        </pc:spChg>
        <pc:spChg chg="add del mod">
          <ac:chgData name="Cliff Williams (2511274)" userId="S::2511274@student.uwtsd.ac.uk::00561417-c68a-4154-8a64-94e718467c47" providerId="AD" clId="Web-{3DD9266C-2AFC-3542-F5FF-8C203EBE9FE1}" dt="2026-06-14T02:43:42.689" v="21"/>
          <ac:spMkLst>
            <pc:docMk/>
            <pc:sldMk cId="4147106886" sldId="261"/>
            <ac:spMk id="44" creationId="{319EF7BC-ECBB-8457-8A69-6CD98E98BEBD}"/>
          </ac:spMkLst>
        </pc:spChg>
        <pc:spChg chg="add del mod">
          <ac:chgData name="Cliff Williams (2511274)" userId="S::2511274@student.uwtsd.ac.uk::00561417-c68a-4154-8a64-94e718467c47" providerId="AD" clId="Web-{3DD9266C-2AFC-3542-F5FF-8C203EBE9FE1}" dt="2026-06-14T02:43:52.610" v="23"/>
          <ac:spMkLst>
            <pc:docMk/>
            <pc:sldMk cId="4147106886" sldId="261"/>
            <ac:spMk id="46" creationId="{86F7CA20-B4C5-EDF2-94B2-BBCF1C7EED3E}"/>
          </ac:spMkLst>
        </pc:spChg>
        <pc:spChg chg="add del mod">
          <ac:chgData name="Cliff Williams (2511274)" userId="S::2511274@student.uwtsd.ac.uk::00561417-c68a-4154-8a64-94e718467c47" providerId="AD" clId="Web-{3DD9266C-2AFC-3542-F5FF-8C203EBE9FE1}" dt="2026-06-14T02:43:52.610" v="23"/>
          <ac:spMkLst>
            <pc:docMk/>
            <pc:sldMk cId="4147106886" sldId="261"/>
            <ac:spMk id="47" creationId="{EEEC5F72-7B52-D440-0DFC-02C90F1FFDBE}"/>
          </ac:spMkLst>
        </pc:spChg>
        <pc:spChg chg="add del mod">
          <ac:chgData name="Cliff Williams (2511274)" userId="S::2511274@student.uwtsd.ac.uk::00561417-c68a-4154-8a64-94e718467c47" providerId="AD" clId="Web-{3DD9266C-2AFC-3542-F5FF-8C203EBE9FE1}" dt="2026-06-14T02:43:57.204" v="25"/>
          <ac:spMkLst>
            <pc:docMk/>
            <pc:sldMk cId="4147106886" sldId="261"/>
            <ac:spMk id="49" creationId="{29F44C8F-AC69-BE65-CE84-482FCE5E56F9}"/>
          </ac:spMkLst>
        </pc:spChg>
        <pc:spChg chg="add del mod">
          <ac:chgData name="Cliff Williams (2511274)" userId="S::2511274@student.uwtsd.ac.uk::00561417-c68a-4154-8a64-94e718467c47" providerId="AD" clId="Web-{3DD9266C-2AFC-3542-F5FF-8C203EBE9FE1}" dt="2026-06-14T02:43:57.204" v="25"/>
          <ac:spMkLst>
            <pc:docMk/>
            <pc:sldMk cId="4147106886" sldId="261"/>
            <ac:spMk id="50" creationId="{319EF7BC-ECBB-8457-8A69-6CD98E98BEBD}"/>
          </ac:spMkLst>
        </pc:spChg>
        <pc:spChg chg="add del">
          <ac:chgData name="Cliff Williams (2511274)" userId="S::2511274@student.uwtsd.ac.uk::00561417-c68a-4154-8a64-94e718467c47" providerId="AD" clId="Web-{3DD9266C-2AFC-3542-F5FF-8C203EBE9FE1}" dt="2026-06-14T02:44:03.657" v="27"/>
          <ac:spMkLst>
            <pc:docMk/>
            <pc:sldMk cId="4147106886" sldId="261"/>
            <ac:spMk id="52" creationId="{16C21967-E682-813A-E241-1D2C0216D517}"/>
          </ac:spMkLst>
        </pc:spChg>
        <pc:spChg chg="add del mod ord">
          <ac:chgData name="Cliff Williams (2511274)" userId="S::2511274@student.uwtsd.ac.uk::00561417-c68a-4154-8a64-94e718467c47" providerId="AD" clId="Web-{3DD9266C-2AFC-3542-F5FF-8C203EBE9FE1}" dt="2026-06-14T02:46:21.596" v="44"/>
          <ac:spMkLst>
            <pc:docMk/>
            <pc:sldMk cId="4147106886" sldId="261"/>
            <ac:spMk id="54" creationId="{1921B4F3-CB7C-9E5D-7B43-EB08E488A481}"/>
          </ac:spMkLst>
        </pc:spChg>
        <pc:spChg chg="add del">
          <ac:chgData name="Cliff Williams (2511274)" userId="S::2511274@student.uwtsd.ac.uk::00561417-c68a-4154-8a64-94e718467c47" providerId="AD" clId="Web-{3DD9266C-2AFC-3542-F5FF-8C203EBE9FE1}" dt="2026-06-14T02:45:37.205" v="35"/>
          <ac:spMkLst>
            <pc:docMk/>
            <pc:sldMk cId="4147106886" sldId="261"/>
            <ac:spMk id="59" creationId="{FDA66D57-0CA5-4AEB-BACA-5F08DBF48BAC}"/>
          </ac:spMkLst>
        </pc:spChg>
        <pc:spChg chg="add del">
          <ac:chgData name="Cliff Williams (2511274)" userId="S::2511274@student.uwtsd.ac.uk::00561417-c68a-4154-8a64-94e718467c47" providerId="AD" clId="Web-{3DD9266C-2AFC-3542-F5FF-8C203EBE9FE1}" dt="2026-06-14T02:45:40.861" v="37"/>
          <ac:spMkLst>
            <pc:docMk/>
            <pc:sldMk cId="4147106886" sldId="261"/>
            <ac:spMk id="61" creationId="{A98DEBF8-601A-0DC2-E572-4E55A085B12B}"/>
          </ac:spMkLst>
        </pc:spChg>
        <pc:spChg chg="add del mod">
          <ac:chgData name="Cliff Williams (2511274)" userId="S::2511274@student.uwtsd.ac.uk::00561417-c68a-4154-8a64-94e718467c47" providerId="AD" clId="Web-{3DD9266C-2AFC-3542-F5FF-8C203EBE9FE1}" dt="2026-06-14T02:45:56.096" v="39"/>
          <ac:spMkLst>
            <pc:docMk/>
            <pc:sldMk cId="4147106886" sldId="261"/>
            <ac:spMk id="63" creationId="{5F26B824-A0F5-D6DD-F3DD-396557679B53}"/>
          </ac:spMkLst>
        </pc:spChg>
        <pc:spChg chg="add del mod">
          <ac:chgData name="Cliff Williams (2511274)" userId="S::2511274@student.uwtsd.ac.uk::00561417-c68a-4154-8a64-94e718467c47" providerId="AD" clId="Web-{3DD9266C-2AFC-3542-F5FF-8C203EBE9FE1}" dt="2026-06-14T02:45:56.096" v="39"/>
          <ac:spMkLst>
            <pc:docMk/>
            <pc:sldMk cId="4147106886" sldId="261"/>
            <ac:spMk id="64" creationId="{75183C9E-F63D-B352-439F-6A741AAA9D13}"/>
          </ac:spMkLst>
        </pc:spChg>
        <pc:spChg chg="add del">
          <ac:chgData name="Cliff Williams (2511274)" userId="S::2511274@student.uwtsd.ac.uk::00561417-c68a-4154-8a64-94e718467c47" providerId="AD" clId="Web-{3DD9266C-2AFC-3542-F5FF-8C203EBE9FE1}" dt="2026-06-14T02:46:08.877" v="41"/>
          <ac:spMkLst>
            <pc:docMk/>
            <pc:sldMk cId="4147106886" sldId="261"/>
            <ac:spMk id="66" creationId="{FDA66D57-0CA5-4AEB-BACA-5F08DBF48BAC}"/>
          </ac:spMkLst>
        </pc:spChg>
        <pc:spChg chg="add del mod">
          <ac:chgData name="Cliff Williams (2511274)" userId="S::2511274@student.uwtsd.ac.uk::00561417-c68a-4154-8a64-94e718467c47" providerId="AD" clId="Web-{3DD9266C-2AFC-3542-F5FF-8C203EBE9FE1}" dt="2026-06-14T02:46:21.596" v="43"/>
          <ac:spMkLst>
            <pc:docMk/>
            <pc:sldMk cId="4147106886" sldId="261"/>
            <ac:spMk id="68" creationId="{8B330312-8875-8CB5-CF27-E2F14999F8D7}"/>
          </ac:spMkLst>
        </pc:spChg>
        <pc:spChg chg="add del mod">
          <ac:chgData name="Cliff Williams (2511274)" userId="S::2511274@student.uwtsd.ac.uk::00561417-c68a-4154-8a64-94e718467c47" providerId="AD" clId="Web-{3DD9266C-2AFC-3542-F5FF-8C203EBE9FE1}" dt="2026-06-14T02:46:21.596" v="43"/>
          <ac:spMkLst>
            <pc:docMk/>
            <pc:sldMk cId="4147106886" sldId="261"/>
            <ac:spMk id="69" creationId="{881AE55E-B8A2-BE8C-AC91-4679C7E3B276}"/>
          </ac:spMkLst>
        </pc:spChg>
        <pc:spChg chg="add">
          <ac:chgData name="Cliff Williams (2511274)" userId="S::2511274@student.uwtsd.ac.uk::00561417-c68a-4154-8a64-94e718467c47" providerId="AD" clId="Web-{3DD9266C-2AFC-3542-F5FF-8C203EBE9FE1}" dt="2026-06-14T02:46:21.596" v="44"/>
          <ac:spMkLst>
            <pc:docMk/>
            <pc:sldMk cId="4147106886" sldId="261"/>
            <ac:spMk id="71" creationId="{FDA66D57-0CA5-4AEB-BACA-5F08DBF48BAC}"/>
          </ac:spMkLst>
        </pc:spChg>
        <pc:picChg chg="add mod ord">
          <ac:chgData name="Cliff Williams (2511274)" userId="S::2511274@student.uwtsd.ac.uk::00561417-c68a-4154-8a64-94e718467c47" providerId="AD" clId="Web-{3DD9266C-2AFC-3542-F5FF-8C203EBE9FE1}" dt="2026-06-14T02:46:21.596" v="44"/>
          <ac:picMkLst>
            <pc:docMk/>
            <pc:sldMk cId="4147106886" sldId="261"/>
            <ac:picMk id="8" creationId="{F997080A-C71F-FF2E-D2A8-E5615C7C6411}"/>
          </ac:picMkLst>
        </pc:picChg>
      </pc:sldChg>
      <pc:sldChg chg="addSp modSp new mod modClrScheme chgLayout">
        <pc:chgData name="Cliff Williams (2511274)" userId="S::2511274@student.uwtsd.ac.uk::00561417-c68a-4154-8a64-94e718467c47" providerId="AD" clId="Web-{3DD9266C-2AFC-3542-F5FF-8C203EBE9FE1}" dt="2026-06-14T02:48:09.087" v="48"/>
        <pc:sldMkLst>
          <pc:docMk/>
          <pc:sldMk cId="3331804421" sldId="262"/>
        </pc:sldMkLst>
        <pc:spChg chg="mod modVis">
          <ac:chgData name="Cliff Williams (2511274)" userId="S::2511274@student.uwtsd.ac.uk::00561417-c68a-4154-8a64-94e718467c47" providerId="AD" clId="Web-{3DD9266C-2AFC-3542-F5FF-8C203EBE9FE1}" dt="2026-06-14T02:48:09.087" v="48"/>
          <ac:spMkLst>
            <pc:docMk/>
            <pc:sldMk cId="3331804421" sldId="262"/>
            <ac:spMk id="2" creationId="{32B28810-70FF-609D-C27A-86906D86A2B0}"/>
          </ac:spMkLst>
        </pc:spChg>
        <pc:spChg chg="mod">
          <ac:chgData name="Cliff Williams (2511274)" userId="S::2511274@student.uwtsd.ac.uk::00561417-c68a-4154-8a64-94e718467c47" providerId="AD" clId="Web-{3DD9266C-2AFC-3542-F5FF-8C203EBE9FE1}" dt="2026-06-14T02:48:09.087" v="48"/>
          <ac:spMkLst>
            <pc:docMk/>
            <pc:sldMk cId="3331804421" sldId="262"/>
            <ac:spMk id="3" creationId="{87C62C29-5879-2CB1-07A9-82C55F0AF516}"/>
          </ac:spMkLst>
        </pc:spChg>
        <pc:spChg chg="mod modVis">
          <ac:chgData name="Cliff Williams (2511274)" userId="S::2511274@student.uwtsd.ac.uk::00561417-c68a-4154-8a64-94e718467c47" providerId="AD" clId="Web-{3DD9266C-2AFC-3542-F5FF-8C203EBE9FE1}" dt="2026-06-14T02:48:09.087" v="48"/>
          <ac:spMkLst>
            <pc:docMk/>
            <pc:sldMk cId="3331804421" sldId="262"/>
            <ac:spMk id="4" creationId="{38416911-99A9-C295-6A1E-0A573420A879}"/>
          </ac:spMkLst>
        </pc:spChg>
        <pc:picChg chg="add mod ord">
          <ac:chgData name="Cliff Williams (2511274)" userId="S::2511274@student.uwtsd.ac.uk::00561417-c68a-4154-8a64-94e718467c47" providerId="AD" clId="Web-{3DD9266C-2AFC-3542-F5FF-8C203EBE9FE1}" dt="2026-06-14T02:48:09.087" v="48"/>
          <ac:picMkLst>
            <pc:docMk/>
            <pc:sldMk cId="3331804421" sldId="262"/>
            <ac:picMk id="5" creationId="{2FB49825-8983-743B-C80A-55F75F104C69}"/>
          </ac:picMkLst>
        </pc:picChg>
      </pc:sldChg>
      <pc:sldMasterChg chg="del delSldLayout">
        <pc:chgData name="Cliff Williams (2511274)" userId="S::2511274@student.uwtsd.ac.uk::00561417-c68a-4154-8a64-94e718467c47" providerId="AD" clId="Web-{3DD9266C-2AFC-3542-F5FF-8C203EBE9FE1}" dt="2026-06-14T02:39:13.827" v="1"/>
        <pc:sldMasterMkLst>
          <pc:docMk/>
          <pc:sldMasterMk cId="1253995489" sldId="2147484229"/>
        </pc:sldMasterMkLst>
        <pc:sldLayoutChg chg="del">
          <pc:chgData name="Cliff Williams (2511274)" userId="S::2511274@student.uwtsd.ac.uk::00561417-c68a-4154-8a64-94e718467c47" providerId="AD" clId="Web-{3DD9266C-2AFC-3542-F5FF-8C203EBE9FE1}" dt="2026-06-14T02:39:13.827" v="1"/>
          <pc:sldLayoutMkLst>
            <pc:docMk/>
            <pc:sldMasterMk cId="1253995489" sldId="2147484229"/>
            <pc:sldLayoutMk cId="863170935" sldId="2147484230"/>
          </pc:sldLayoutMkLst>
        </pc:sldLayoutChg>
        <pc:sldLayoutChg chg="del">
          <pc:chgData name="Cliff Williams (2511274)" userId="S::2511274@student.uwtsd.ac.uk::00561417-c68a-4154-8a64-94e718467c47" providerId="AD" clId="Web-{3DD9266C-2AFC-3542-F5FF-8C203EBE9FE1}" dt="2026-06-14T02:39:13.827" v="1"/>
          <pc:sldLayoutMkLst>
            <pc:docMk/>
            <pc:sldMasterMk cId="1253995489" sldId="2147484229"/>
            <pc:sldLayoutMk cId="1494882889" sldId="2147484231"/>
          </pc:sldLayoutMkLst>
        </pc:sldLayoutChg>
        <pc:sldLayoutChg chg="del">
          <pc:chgData name="Cliff Williams (2511274)" userId="S::2511274@student.uwtsd.ac.uk::00561417-c68a-4154-8a64-94e718467c47" providerId="AD" clId="Web-{3DD9266C-2AFC-3542-F5FF-8C203EBE9FE1}" dt="2026-06-14T02:39:13.827" v="1"/>
          <pc:sldLayoutMkLst>
            <pc:docMk/>
            <pc:sldMasterMk cId="1253995489" sldId="2147484229"/>
            <pc:sldLayoutMk cId="4210729216" sldId="2147484232"/>
          </pc:sldLayoutMkLst>
        </pc:sldLayoutChg>
        <pc:sldLayoutChg chg="del">
          <pc:chgData name="Cliff Williams (2511274)" userId="S::2511274@student.uwtsd.ac.uk::00561417-c68a-4154-8a64-94e718467c47" providerId="AD" clId="Web-{3DD9266C-2AFC-3542-F5FF-8C203EBE9FE1}" dt="2026-06-14T02:39:13.827" v="1"/>
          <pc:sldLayoutMkLst>
            <pc:docMk/>
            <pc:sldMasterMk cId="1253995489" sldId="2147484229"/>
            <pc:sldLayoutMk cId="3803836724" sldId="2147484233"/>
          </pc:sldLayoutMkLst>
        </pc:sldLayoutChg>
        <pc:sldLayoutChg chg="del">
          <pc:chgData name="Cliff Williams (2511274)" userId="S::2511274@student.uwtsd.ac.uk::00561417-c68a-4154-8a64-94e718467c47" providerId="AD" clId="Web-{3DD9266C-2AFC-3542-F5FF-8C203EBE9FE1}" dt="2026-06-14T02:39:13.827" v="1"/>
          <pc:sldLayoutMkLst>
            <pc:docMk/>
            <pc:sldMasterMk cId="1253995489" sldId="2147484229"/>
            <pc:sldLayoutMk cId="2949736460" sldId="2147484234"/>
          </pc:sldLayoutMkLst>
        </pc:sldLayoutChg>
        <pc:sldLayoutChg chg="del">
          <pc:chgData name="Cliff Williams (2511274)" userId="S::2511274@student.uwtsd.ac.uk::00561417-c68a-4154-8a64-94e718467c47" providerId="AD" clId="Web-{3DD9266C-2AFC-3542-F5FF-8C203EBE9FE1}" dt="2026-06-14T02:39:13.827" v="1"/>
          <pc:sldLayoutMkLst>
            <pc:docMk/>
            <pc:sldMasterMk cId="1253995489" sldId="2147484229"/>
            <pc:sldLayoutMk cId="2193568001" sldId="2147484235"/>
          </pc:sldLayoutMkLst>
        </pc:sldLayoutChg>
        <pc:sldLayoutChg chg="del">
          <pc:chgData name="Cliff Williams (2511274)" userId="S::2511274@student.uwtsd.ac.uk::00561417-c68a-4154-8a64-94e718467c47" providerId="AD" clId="Web-{3DD9266C-2AFC-3542-F5FF-8C203EBE9FE1}" dt="2026-06-14T02:39:13.827" v="1"/>
          <pc:sldLayoutMkLst>
            <pc:docMk/>
            <pc:sldMasterMk cId="1253995489" sldId="2147484229"/>
            <pc:sldLayoutMk cId="4040865706" sldId="2147484236"/>
          </pc:sldLayoutMkLst>
        </pc:sldLayoutChg>
        <pc:sldLayoutChg chg="del">
          <pc:chgData name="Cliff Williams (2511274)" userId="S::2511274@student.uwtsd.ac.uk::00561417-c68a-4154-8a64-94e718467c47" providerId="AD" clId="Web-{3DD9266C-2AFC-3542-F5FF-8C203EBE9FE1}" dt="2026-06-14T02:39:13.827" v="1"/>
          <pc:sldLayoutMkLst>
            <pc:docMk/>
            <pc:sldMasterMk cId="1253995489" sldId="2147484229"/>
            <pc:sldLayoutMk cId="2329517632" sldId="2147484237"/>
          </pc:sldLayoutMkLst>
        </pc:sldLayoutChg>
        <pc:sldLayoutChg chg="del">
          <pc:chgData name="Cliff Williams (2511274)" userId="S::2511274@student.uwtsd.ac.uk::00561417-c68a-4154-8a64-94e718467c47" providerId="AD" clId="Web-{3DD9266C-2AFC-3542-F5FF-8C203EBE9FE1}" dt="2026-06-14T02:39:13.827" v="1"/>
          <pc:sldLayoutMkLst>
            <pc:docMk/>
            <pc:sldMasterMk cId="1253995489" sldId="2147484229"/>
            <pc:sldLayoutMk cId="3020047644" sldId="2147484238"/>
          </pc:sldLayoutMkLst>
        </pc:sldLayoutChg>
        <pc:sldLayoutChg chg="del">
          <pc:chgData name="Cliff Williams (2511274)" userId="S::2511274@student.uwtsd.ac.uk::00561417-c68a-4154-8a64-94e718467c47" providerId="AD" clId="Web-{3DD9266C-2AFC-3542-F5FF-8C203EBE9FE1}" dt="2026-06-14T02:39:13.827" v="1"/>
          <pc:sldLayoutMkLst>
            <pc:docMk/>
            <pc:sldMasterMk cId="1253995489" sldId="2147484229"/>
            <pc:sldLayoutMk cId="701173773" sldId="2147484239"/>
          </pc:sldLayoutMkLst>
        </pc:sldLayoutChg>
        <pc:sldLayoutChg chg="del">
          <pc:chgData name="Cliff Williams (2511274)" userId="S::2511274@student.uwtsd.ac.uk::00561417-c68a-4154-8a64-94e718467c47" providerId="AD" clId="Web-{3DD9266C-2AFC-3542-F5FF-8C203EBE9FE1}" dt="2026-06-14T02:39:13.827" v="1"/>
          <pc:sldLayoutMkLst>
            <pc:docMk/>
            <pc:sldMasterMk cId="1253995489" sldId="2147484229"/>
            <pc:sldLayoutMk cId="1254667317" sldId="2147484240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3DD9266C-2AFC-3542-F5FF-8C203EBE9FE1}" dt="2026-06-14T02:39:20.358" v="2"/>
        <pc:sldMasterMkLst>
          <pc:docMk/>
          <pc:sldMasterMk cId="1658012881" sldId="2147484241"/>
        </pc:sldMasterMkLst>
        <pc:sldLayoutChg chg="add del mod replId">
          <pc:chgData name="Cliff Williams (2511274)" userId="S::2511274@student.uwtsd.ac.uk::00561417-c68a-4154-8a64-94e718467c47" providerId="AD" clId="Web-{3DD9266C-2AFC-3542-F5FF-8C203EBE9FE1}" dt="2026-06-14T02:39:20.358" v="2"/>
          <pc:sldLayoutMkLst>
            <pc:docMk/>
            <pc:sldMasterMk cId="1658012881" sldId="2147484241"/>
            <pc:sldLayoutMk cId="2858155223" sldId="2147484242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0.358" v="2"/>
          <pc:sldLayoutMkLst>
            <pc:docMk/>
            <pc:sldMasterMk cId="1658012881" sldId="2147484241"/>
            <pc:sldLayoutMk cId="3594319364" sldId="2147484243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0.358" v="2"/>
          <pc:sldLayoutMkLst>
            <pc:docMk/>
            <pc:sldMasterMk cId="1658012881" sldId="2147484241"/>
            <pc:sldLayoutMk cId="644790088" sldId="2147484244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0.358" v="2"/>
          <pc:sldLayoutMkLst>
            <pc:docMk/>
            <pc:sldMasterMk cId="1658012881" sldId="2147484241"/>
            <pc:sldLayoutMk cId="1634068468" sldId="2147484245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0.358" v="2"/>
          <pc:sldLayoutMkLst>
            <pc:docMk/>
            <pc:sldMasterMk cId="1658012881" sldId="2147484241"/>
            <pc:sldLayoutMk cId="1565245315" sldId="2147484246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0.358" v="2"/>
          <pc:sldLayoutMkLst>
            <pc:docMk/>
            <pc:sldMasterMk cId="1658012881" sldId="2147484241"/>
            <pc:sldLayoutMk cId="4017072517" sldId="2147484247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0.358" v="2"/>
          <pc:sldLayoutMkLst>
            <pc:docMk/>
            <pc:sldMasterMk cId="1658012881" sldId="2147484241"/>
            <pc:sldLayoutMk cId="2475916694" sldId="2147484248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0.358" v="2"/>
          <pc:sldLayoutMkLst>
            <pc:docMk/>
            <pc:sldMasterMk cId="1658012881" sldId="2147484241"/>
            <pc:sldLayoutMk cId="2302845412" sldId="2147484249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0.358" v="2"/>
          <pc:sldLayoutMkLst>
            <pc:docMk/>
            <pc:sldMasterMk cId="1658012881" sldId="2147484241"/>
            <pc:sldLayoutMk cId="398736146" sldId="2147484250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0.358" v="2"/>
          <pc:sldLayoutMkLst>
            <pc:docMk/>
            <pc:sldMasterMk cId="1658012881" sldId="2147484241"/>
            <pc:sldLayoutMk cId="365085884" sldId="2147484251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0.358" v="2"/>
          <pc:sldLayoutMkLst>
            <pc:docMk/>
            <pc:sldMasterMk cId="1658012881" sldId="2147484241"/>
            <pc:sldLayoutMk cId="2210211991" sldId="2147484252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3DD9266C-2AFC-3542-F5FF-8C203EBE9FE1}" dt="2026-06-14T02:39:24.858" v="3"/>
        <pc:sldMasterMkLst>
          <pc:docMk/>
          <pc:sldMasterMk cId="4228737838" sldId="2147484253"/>
        </pc:sldMasterMkLst>
        <pc:sldLayoutChg chg="add del mod replId">
          <pc:chgData name="Cliff Williams (2511274)" userId="S::2511274@student.uwtsd.ac.uk::00561417-c68a-4154-8a64-94e718467c47" providerId="AD" clId="Web-{3DD9266C-2AFC-3542-F5FF-8C203EBE9FE1}" dt="2026-06-14T02:39:24.858" v="3"/>
          <pc:sldLayoutMkLst>
            <pc:docMk/>
            <pc:sldMasterMk cId="4228737838" sldId="2147484253"/>
            <pc:sldLayoutMk cId="1298347120" sldId="2147484254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4.858" v="3"/>
          <pc:sldLayoutMkLst>
            <pc:docMk/>
            <pc:sldMasterMk cId="4228737838" sldId="2147484253"/>
            <pc:sldLayoutMk cId="1887778349" sldId="2147484255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4.858" v="3"/>
          <pc:sldLayoutMkLst>
            <pc:docMk/>
            <pc:sldMasterMk cId="4228737838" sldId="2147484253"/>
            <pc:sldLayoutMk cId="3262603406" sldId="2147484256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4.858" v="3"/>
          <pc:sldLayoutMkLst>
            <pc:docMk/>
            <pc:sldMasterMk cId="4228737838" sldId="2147484253"/>
            <pc:sldLayoutMk cId="105806048" sldId="2147484257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4.858" v="3"/>
          <pc:sldLayoutMkLst>
            <pc:docMk/>
            <pc:sldMasterMk cId="4228737838" sldId="2147484253"/>
            <pc:sldLayoutMk cId="1596875174" sldId="2147484258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4.858" v="3"/>
          <pc:sldLayoutMkLst>
            <pc:docMk/>
            <pc:sldMasterMk cId="4228737838" sldId="2147484253"/>
            <pc:sldLayoutMk cId="1204744698" sldId="2147484259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4.858" v="3"/>
          <pc:sldLayoutMkLst>
            <pc:docMk/>
            <pc:sldMasterMk cId="4228737838" sldId="2147484253"/>
            <pc:sldLayoutMk cId="1631599939" sldId="2147484260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4.858" v="3"/>
          <pc:sldLayoutMkLst>
            <pc:docMk/>
            <pc:sldMasterMk cId="4228737838" sldId="2147484253"/>
            <pc:sldLayoutMk cId="382272752" sldId="2147484261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4.858" v="3"/>
          <pc:sldLayoutMkLst>
            <pc:docMk/>
            <pc:sldMasterMk cId="4228737838" sldId="2147484253"/>
            <pc:sldLayoutMk cId="3749559227" sldId="2147484262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4.858" v="3"/>
          <pc:sldLayoutMkLst>
            <pc:docMk/>
            <pc:sldMasterMk cId="4228737838" sldId="2147484253"/>
            <pc:sldLayoutMk cId="660557220" sldId="2147484263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39:24.858" v="3"/>
          <pc:sldLayoutMkLst>
            <pc:docMk/>
            <pc:sldMasterMk cId="4228737838" sldId="2147484253"/>
            <pc:sldLayoutMk cId="566190929" sldId="2147484264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3DD9266C-2AFC-3542-F5FF-8C203EBE9FE1}" dt="2026-06-14T02:41:15.859" v="8"/>
        <pc:sldMasterMkLst>
          <pc:docMk/>
          <pc:sldMasterMk cId="837662625" sldId="2147484265"/>
        </pc:sldMasterMkLst>
        <pc:sldLayoutChg chg="add del mod replId">
          <pc:chgData name="Cliff Williams (2511274)" userId="S::2511274@student.uwtsd.ac.uk::00561417-c68a-4154-8a64-94e718467c47" providerId="AD" clId="Web-{3DD9266C-2AFC-3542-F5FF-8C203EBE9FE1}" dt="2026-06-14T02:41:15.859" v="8"/>
          <pc:sldLayoutMkLst>
            <pc:docMk/>
            <pc:sldMasterMk cId="837662625" sldId="2147484265"/>
            <pc:sldLayoutMk cId="3069201831" sldId="2147484266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1:15.859" v="8"/>
          <pc:sldLayoutMkLst>
            <pc:docMk/>
            <pc:sldMasterMk cId="837662625" sldId="2147484265"/>
            <pc:sldLayoutMk cId="2368099183" sldId="2147484267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1:15.859" v="8"/>
          <pc:sldLayoutMkLst>
            <pc:docMk/>
            <pc:sldMasterMk cId="837662625" sldId="2147484265"/>
            <pc:sldLayoutMk cId="1545150313" sldId="2147484268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1:15.859" v="8"/>
          <pc:sldLayoutMkLst>
            <pc:docMk/>
            <pc:sldMasterMk cId="837662625" sldId="2147484265"/>
            <pc:sldLayoutMk cId="614511513" sldId="2147484269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1:15.859" v="8"/>
          <pc:sldLayoutMkLst>
            <pc:docMk/>
            <pc:sldMasterMk cId="837662625" sldId="2147484265"/>
            <pc:sldLayoutMk cId="2496234139" sldId="2147484270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1:15.859" v="8"/>
          <pc:sldLayoutMkLst>
            <pc:docMk/>
            <pc:sldMasterMk cId="837662625" sldId="2147484265"/>
            <pc:sldLayoutMk cId="2675749021" sldId="2147484271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1:15.859" v="8"/>
          <pc:sldLayoutMkLst>
            <pc:docMk/>
            <pc:sldMasterMk cId="837662625" sldId="2147484265"/>
            <pc:sldLayoutMk cId="2496595714" sldId="2147484272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1:15.859" v="8"/>
          <pc:sldLayoutMkLst>
            <pc:docMk/>
            <pc:sldMasterMk cId="837662625" sldId="2147484265"/>
            <pc:sldLayoutMk cId="714694987" sldId="2147484273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1:15.859" v="8"/>
          <pc:sldLayoutMkLst>
            <pc:docMk/>
            <pc:sldMasterMk cId="837662625" sldId="2147484265"/>
            <pc:sldLayoutMk cId="1459833609" sldId="2147484274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1:15.859" v="8"/>
          <pc:sldLayoutMkLst>
            <pc:docMk/>
            <pc:sldMasterMk cId="837662625" sldId="2147484265"/>
            <pc:sldLayoutMk cId="4043785801" sldId="2147484275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1:15.859" v="8"/>
          <pc:sldLayoutMkLst>
            <pc:docMk/>
            <pc:sldMasterMk cId="837662625" sldId="2147484265"/>
            <pc:sldLayoutMk cId="2722506217" sldId="2147484276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3DD9266C-2AFC-3542-F5FF-8C203EBE9FE1}" dt="2026-06-14T02:45:01.502" v="32"/>
        <pc:sldMasterMkLst>
          <pc:docMk/>
          <pc:sldMasterMk cId="3682078022" sldId="2147484277"/>
        </pc:sldMasterMkLst>
        <pc:sldLayoutChg chg="add del mod replId">
          <pc:chgData name="Cliff Williams (2511274)" userId="S::2511274@student.uwtsd.ac.uk::00561417-c68a-4154-8a64-94e718467c47" providerId="AD" clId="Web-{3DD9266C-2AFC-3542-F5FF-8C203EBE9FE1}" dt="2026-06-14T02:45:01.502" v="32"/>
          <pc:sldLayoutMkLst>
            <pc:docMk/>
            <pc:sldMasterMk cId="3682078022" sldId="2147484277"/>
            <pc:sldLayoutMk cId="1817944951" sldId="2147484278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01.502" v="32"/>
          <pc:sldLayoutMkLst>
            <pc:docMk/>
            <pc:sldMasterMk cId="3682078022" sldId="2147484277"/>
            <pc:sldLayoutMk cId="3129017271" sldId="2147484279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01.502" v="32"/>
          <pc:sldLayoutMkLst>
            <pc:docMk/>
            <pc:sldMasterMk cId="3682078022" sldId="2147484277"/>
            <pc:sldLayoutMk cId="3888965664" sldId="2147484280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01.502" v="32"/>
          <pc:sldLayoutMkLst>
            <pc:docMk/>
            <pc:sldMasterMk cId="3682078022" sldId="2147484277"/>
            <pc:sldLayoutMk cId="2020292052" sldId="2147484281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01.502" v="32"/>
          <pc:sldLayoutMkLst>
            <pc:docMk/>
            <pc:sldMasterMk cId="3682078022" sldId="2147484277"/>
            <pc:sldLayoutMk cId="3984897022" sldId="2147484282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01.502" v="32"/>
          <pc:sldLayoutMkLst>
            <pc:docMk/>
            <pc:sldMasterMk cId="3682078022" sldId="2147484277"/>
            <pc:sldLayoutMk cId="3012825771" sldId="2147484283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01.502" v="32"/>
          <pc:sldLayoutMkLst>
            <pc:docMk/>
            <pc:sldMasterMk cId="3682078022" sldId="2147484277"/>
            <pc:sldLayoutMk cId="1388289314" sldId="2147484284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01.502" v="32"/>
          <pc:sldLayoutMkLst>
            <pc:docMk/>
            <pc:sldMasterMk cId="3682078022" sldId="2147484277"/>
            <pc:sldLayoutMk cId="287464944" sldId="2147484285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01.502" v="32"/>
          <pc:sldLayoutMkLst>
            <pc:docMk/>
            <pc:sldMasterMk cId="3682078022" sldId="2147484277"/>
            <pc:sldLayoutMk cId="1587674522" sldId="2147484286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01.502" v="32"/>
          <pc:sldLayoutMkLst>
            <pc:docMk/>
            <pc:sldMasterMk cId="3682078022" sldId="2147484277"/>
            <pc:sldLayoutMk cId="2307566432" sldId="2147484287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01.502" v="32"/>
          <pc:sldLayoutMkLst>
            <pc:docMk/>
            <pc:sldMasterMk cId="3682078022" sldId="2147484277"/>
            <pc:sldLayoutMk cId="1423315644" sldId="2147484288"/>
          </pc:sldLayoutMkLst>
        </pc:sldLayoutChg>
      </pc:sldMasterChg>
      <pc:sldMasterChg chg="add del addSldLayout delSldLayout modSldLayout">
        <pc:chgData name="Cliff Williams (2511274)" userId="S::2511274@student.uwtsd.ac.uk::00561417-c68a-4154-8a64-94e718467c47" providerId="AD" clId="Web-{3DD9266C-2AFC-3542-F5FF-8C203EBE9FE1}" dt="2026-06-14T02:45:11.705" v="33"/>
        <pc:sldMasterMkLst>
          <pc:docMk/>
          <pc:sldMasterMk cId="3289018576" sldId="2147484289"/>
        </pc:sldMasterMkLst>
        <pc:sldLayoutChg chg="add del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3289018576" sldId="2147484289"/>
            <pc:sldLayoutMk cId="2332687531" sldId="2147484290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3289018576" sldId="2147484289"/>
            <pc:sldLayoutMk cId="1233454044" sldId="2147484291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3289018576" sldId="2147484289"/>
            <pc:sldLayoutMk cId="4148458872" sldId="2147484292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3289018576" sldId="2147484289"/>
            <pc:sldLayoutMk cId="2290100840" sldId="2147484293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3289018576" sldId="2147484289"/>
            <pc:sldLayoutMk cId="3204565254" sldId="2147484294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3289018576" sldId="2147484289"/>
            <pc:sldLayoutMk cId="1674377859" sldId="2147484295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3289018576" sldId="2147484289"/>
            <pc:sldLayoutMk cId="344974349" sldId="2147484296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3289018576" sldId="2147484289"/>
            <pc:sldLayoutMk cId="3678838158" sldId="2147484297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3289018576" sldId="2147484289"/>
            <pc:sldLayoutMk cId="2692353808" sldId="2147484298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3289018576" sldId="2147484289"/>
            <pc:sldLayoutMk cId="824362191" sldId="2147484299"/>
          </pc:sldLayoutMkLst>
        </pc:sldLayoutChg>
        <pc:sldLayoutChg chg="add del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3289018576" sldId="2147484289"/>
            <pc:sldLayoutMk cId="1840694013" sldId="2147484300"/>
          </pc:sldLayoutMkLst>
        </pc:sldLayoutChg>
      </pc:sldMasterChg>
      <pc:sldMasterChg chg="add addSldLayout modSldLayout">
        <pc:chgData name="Cliff Williams (2511274)" userId="S::2511274@student.uwtsd.ac.uk::00561417-c68a-4154-8a64-94e718467c47" providerId="AD" clId="Web-{3DD9266C-2AFC-3542-F5FF-8C203EBE9FE1}" dt="2026-06-14T02:45:11.705" v="33"/>
        <pc:sldMasterMkLst>
          <pc:docMk/>
          <pc:sldMasterMk cId="154339304" sldId="2147484301"/>
        </pc:sldMasterMkLst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464280898" sldId="2147484302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2555975315" sldId="2147484303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912843641" sldId="2147484304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3351802113" sldId="2147484305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2503878418" sldId="2147484306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3690841724" sldId="2147484307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752505080" sldId="2147484308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1285860905" sldId="2147484309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89405945" sldId="2147484310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3461493629" sldId="2147484311"/>
          </pc:sldLayoutMkLst>
        </pc:sldLayoutChg>
        <pc:sldLayoutChg chg="add mod replId">
          <pc:chgData name="Cliff Williams (2511274)" userId="S::2511274@student.uwtsd.ac.uk::00561417-c68a-4154-8a64-94e718467c47" providerId="AD" clId="Web-{3DD9266C-2AFC-3542-F5FF-8C203EBE9FE1}" dt="2026-06-14T02:45:11.705" v="33"/>
          <pc:sldLayoutMkLst>
            <pc:docMk/>
            <pc:sldMasterMk cId="154339304" sldId="2147484301"/>
            <pc:sldLayoutMk cId="1789656113" sldId="2147484312"/>
          </pc:sldLayoutMkLst>
        </pc:sldLayoutChg>
      </pc:sldMasterChg>
    </pc:docChg>
  </pc:docChgLst>
  <pc:docChgLst>
    <pc:chgData name="Cliff Williams (2511274)" userId="S::2511274@student.uwtsd.ac.uk::00561417-c68a-4154-8a64-94e718467c47" providerId="AD" clId="Web-{69546E3B-D4C7-6342-1109-9B488713B9A5}"/>
    <pc:docChg chg="mod addSld delSld modSld sldOrd addMainMaster delMainMaster">
      <pc:chgData name="Cliff Williams (2511274)" userId="S::2511274@student.uwtsd.ac.uk::00561417-c68a-4154-8a64-94e718467c47" providerId="AD" clId="Web-{69546E3B-D4C7-6342-1109-9B488713B9A5}" dt="2026-06-14T02:25:42.259" v="103"/>
      <pc:docMkLst>
        <pc:docMk/>
      </pc:docMkLst>
      <pc:sldChg chg="mod ord modClrScheme chgLayout">
        <pc:chgData name="Cliff Williams (2511274)" userId="S::2511274@student.uwtsd.ac.uk::00561417-c68a-4154-8a64-94e718467c47" providerId="AD" clId="Web-{69546E3B-D4C7-6342-1109-9B488713B9A5}" dt="2026-06-14T02:16:06.181" v="102"/>
        <pc:sldMkLst>
          <pc:docMk/>
          <pc:sldMk cId="109857222" sldId="256"/>
        </pc:sldMkLst>
      </pc:sldChg>
      <pc:sldChg chg="addSp modSp del mod modClrScheme chgLayout">
        <pc:chgData name="Cliff Williams (2511274)" userId="S::2511274@student.uwtsd.ac.uk::00561417-c68a-4154-8a64-94e718467c47" providerId="AD" clId="Web-{69546E3B-D4C7-6342-1109-9B488713B9A5}" dt="2026-06-14T02:07:56.193" v="3"/>
        <pc:sldMkLst>
          <pc:docMk/>
          <pc:sldMk cId="678567969" sldId="257"/>
        </pc:sldMkLst>
        <pc:spChg chg="mod ord">
          <ac:chgData name="Cliff Williams (2511274)" userId="S::2511274@student.uwtsd.ac.uk::00561417-c68a-4154-8a64-94e718467c47" providerId="AD" clId="Web-{69546E3B-D4C7-6342-1109-9B488713B9A5}" dt="2026-06-14T02:07:30.660" v="2"/>
          <ac:spMkLst>
            <pc:docMk/>
            <pc:sldMk cId="678567969" sldId="257"/>
            <ac:spMk id="5" creationId="{AC6FDE53-C3F9-8E10-7891-754B209D225D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7:30.660" v="2"/>
          <ac:spMkLst>
            <pc:docMk/>
            <pc:sldMk cId="678567969" sldId="257"/>
            <ac:spMk id="6" creationId="{5BBD9103-E59A-45FA-0624-0A5887E63020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7:30.660" v="2"/>
          <ac:spMkLst>
            <pc:docMk/>
            <pc:sldMk cId="678567969" sldId="257"/>
            <ac:spMk id="7" creationId="{8BD27A9E-44E1-8C77-57E9-7FF71D18CF28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7:30.660" v="2"/>
          <ac:spMkLst>
            <pc:docMk/>
            <pc:sldMk cId="678567969" sldId="257"/>
            <ac:spMk id="10" creationId="{14974676-FB76-5167-D6B7-42AB4DE7066B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7:30.660" v="2"/>
          <ac:spMkLst>
            <pc:docMk/>
            <pc:sldMk cId="678567969" sldId="257"/>
            <ac:spMk id="11" creationId="{768581E2-C3B7-4DED-6BDA-5DCCC5A5BACB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7:30.660" v="2"/>
          <ac:spMkLst>
            <pc:docMk/>
            <pc:sldMk cId="678567969" sldId="257"/>
            <ac:spMk id="13" creationId="{403BAE4F-A74C-DDFA-90E1-D9E05D7D1D50}"/>
          </ac:spMkLst>
        </pc:spChg>
        <pc:picChg chg="add mod">
          <ac:chgData name="Cliff Williams (2511274)" userId="S::2511274@student.uwtsd.ac.uk::00561417-c68a-4154-8a64-94e718467c47" providerId="AD" clId="Web-{69546E3B-D4C7-6342-1109-9B488713B9A5}" dt="2026-06-14T02:05:00.353" v="1" actId="14100"/>
          <ac:picMkLst>
            <pc:docMk/>
            <pc:sldMk cId="678567969" sldId="257"/>
            <ac:picMk id="2" creationId="{5A3E9FAC-A7F7-E47D-D148-DF136F8D39E7}"/>
          </ac:picMkLst>
        </pc:picChg>
        <pc:picChg chg="mod ord">
          <ac:chgData name="Cliff Williams (2511274)" userId="S::2511274@student.uwtsd.ac.uk::00561417-c68a-4154-8a64-94e718467c47" providerId="AD" clId="Web-{69546E3B-D4C7-6342-1109-9B488713B9A5}" dt="2026-06-14T02:07:30.660" v="2"/>
          <ac:picMkLst>
            <pc:docMk/>
            <pc:sldMk cId="678567969" sldId="257"/>
            <ac:picMk id="8" creationId="{8B27E325-8CCA-9AF8-E662-08D7CA906437}"/>
          </ac:picMkLst>
        </pc:picChg>
      </pc:sldChg>
      <pc:sldChg chg="modSp mod modClrScheme chgLayout">
        <pc:chgData name="Cliff Williams (2511274)" userId="S::2511274@student.uwtsd.ac.uk::00561417-c68a-4154-8a64-94e718467c47" providerId="AD" clId="Web-{69546E3B-D4C7-6342-1109-9B488713B9A5}" dt="2026-06-14T02:09:43.966" v="6"/>
        <pc:sldMkLst>
          <pc:docMk/>
          <pc:sldMk cId="1833952299" sldId="258"/>
        </pc:sldMkLst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1833952299" sldId="258"/>
            <ac:spMk id="2" creationId="{E9CC666C-86CC-D98D-14E7-B6E19E7D27C4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1833952299" sldId="258"/>
            <ac:spMk id="3" creationId="{70BAA312-F013-B642-0EDD-64DB8CD94755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1833952299" sldId="258"/>
            <ac:spMk id="4" creationId="{E8387A64-FB42-E84A-CE46-E34F75F8DDA3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1833952299" sldId="258"/>
            <ac:spMk id="20" creationId="{C94F28C0-67E4-CD93-32C9-0E452A63696F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1833952299" sldId="258"/>
            <ac:spMk id="21" creationId="{3D8B64D3-500C-77B3-B045-AC326818D415}"/>
          </ac:spMkLst>
        </pc:spChg>
      </pc:sldChg>
      <pc:sldChg chg="modSp mod modClrScheme chgLayout">
        <pc:chgData name="Cliff Williams (2511274)" userId="S::2511274@student.uwtsd.ac.uk::00561417-c68a-4154-8a64-94e718467c47" providerId="AD" clId="Web-{69546E3B-D4C7-6342-1109-9B488713B9A5}" dt="2026-06-14T02:09:43.966" v="6"/>
        <pc:sldMkLst>
          <pc:docMk/>
          <pc:sldMk cId="31119830" sldId="259"/>
        </pc:sldMkLst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31119830" sldId="259"/>
            <ac:spMk id="26" creationId="{B493AA03-EB92-F541-311C-CF56A0F40C55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31119830" sldId="259"/>
            <ac:spMk id="27" creationId="{8958905B-79DC-1CF3-8EA3-FDCD5D64ACED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43.966" v="6"/>
          <ac:spMkLst>
            <pc:docMk/>
            <pc:sldMk cId="31119830" sldId="259"/>
            <ac:spMk id="28" creationId="{427A6925-6C4E-E071-F04F-E10EBE23129D}"/>
          </ac:spMkLst>
        </pc:spChg>
      </pc:sldChg>
      <pc:sldChg chg="addSp delSp modSp new mod modClrScheme chgLayout">
        <pc:chgData name="Cliff Williams (2511274)" userId="S::2511274@student.uwtsd.ac.uk::00561417-c68a-4154-8a64-94e718467c47" providerId="AD" clId="Web-{69546E3B-D4C7-6342-1109-9B488713B9A5}" dt="2026-06-14T02:15:15.411" v="101" actId="20577"/>
        <pc:sldMkLst>
          <pc:docMk/>
          <pc:sldMk cId="3989535039" sldId="260"/>
        </pc:sldMkLst>
        <pc:spChg chg="del mod ord">
          <ac:chgData name="Cliff Williams (2511274)" userId="S::2511274@student.uwtsd.ac.uk::00561417-c68a-4154-8a64-94e718467c47" providerId="AD" clId="Web-{69546E3B-D4C7-6342-1109-9B488713B9A5}" dt="2026-06-14T02:09:51.639" v="7"/>
          <ac:spMkLst>
            <pc:docMk/>
            <pc:sldMk cId="3989535039" sldId="260"/>
            <ac:spMk id="2" creationId="{4EDDC55B-B11E-F3AA-3B09-04452F15445F}"/>
          </ac:spMkLst>
        </pc:spChg>
        <pc:spChg chg="del">
          <ac:chgData name="Cliff Williams (2511274)" userId="S::2511274@student.uwtsd.ac.uk::00561417-c68a-4154-8a64-94e718467c47" providerId="AD" clId="Web-{69546E3B-D4C7-6342-1109-9B488713B9A5}" dt="2026-06-14T02:09:13.089" v="5"/>
          <ac:spMkLst>
            <pc:docMk/>
            <pc:sldMk cId="3989535039" sldId="260"/>
            <ac:spMk id="3" creationId="{F71FF5AF-4237-A601-3F6C-F196E7DF359B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51.639" v="7"/>
          <ac:spMkLst>
            <pc:docMk/>
            <pc:sldMk cId="3989535039" sldId="260"/>
            <ac:spMk id="4" creationId="{F552AB0F-DC0D-CA3D-B6F0-1D14316321C8}"/>
          </ac:spMkLst>
        </pc:spChg>
        <pc:spChg chg="del mod ord">
          <ac:chgData name="Cliff Williams (2511274)" userId="S::2511274@student.uwtsd.ac.uk::00561417-c68a-4154-8a64-94e718467c47" providerId="AD" clId="Web-{69546E3B-D4C7-6342-1109-9B488713B9A5}" dt="2026-06-14T02:09:51.639" v="7"/>
          <ac:spMkLst>
            <pc:docMk/>
            <pc:sldMk cId="3989535039" sldId="260"/>
            <ac:spMk id="5" creationId="{429BF479-C91D-575B-138D-C4EF19AD8B5A}"/>
          </ac:spMkLst>
        </pc:spChg>
        <pc:spChg chg="mod ord">
          <ac:chgData name="Cliff Williams (2511274)" userId="S::2511274@student.uwtsd.ac.uk::00561417-c68a-4154-8a64-94e718467c47" providerId="AD" clId="Web-{69546E3B-D4C7-6342-1109-9B488713B9A5}" dt="2026-06-14T02:09:51.639" v="7"/>
          <ac:spMkLst>
            <pc:docMk/>
            <pc:sldMk cId="3989535039" sldId="260"/>
            <ac:spMk id="6" creationId="{7F47164B-F987-199A-CD26-564308F4E715}"/>
          </ac:spMkLst>
        </pc:spChg>
        <pc:spChg chg="add mod">
          <ac:chgData name="Cliff Williams (2511274)" userId="S::2511274@student.uwtsd.ac.uk::00561417-c68a-4154-8a64-94e718467c47" providerId="AD" clId="Web-{69546E3B-D4C7-6342-1109-9B488713B9A5}" dt="2026-06-14T02:15:15.411" v="101" actId="20577"/>
          <ac:spMkLst>
            <pc:docMk/>
            <pc:sldMk cId="3989535039" sldId="260"/>
            <ac:spMk id="12" creationId="{2FFF019D-ABA3-9BA8-367F-EAA6EBF55F75}"/>
          </ac:spMkLst>
        </pc:spChg>
        <pc:spChg chg="add mod">
          <ac:chgData name="Cliff Williams (2511274)" userId="S::2511274@student.uwtsd.ac.uk::00561417-c68a-4154-8a64-94e718467c47" providerId="AD" clId="Web-{69546E3B-D4C7-6342-1109-9B488713B9A5}" dt="2026-06-14T02:14:37.534" v="82" actId="20577"/>
          <ac:spMkLst>
            <pc:docMk/>
            <pc:sldMk cId="3989535039" sldId="260"/>
            <ac:spMk id="14" creationId="{D6709D20-1EEB-786C-944C-B5DCB0C04C77}"/>
          </ac:spMkLst>
        </pc:spChg>
        <pc:spChg chg="add mod">
          <ac:chgData name="Cliff Williams (2511274)" userId="S::2511274@student.uwtsd.ac.uk::00561417-c68a-4154-8a64-94e718467c47" providerId="AD" clId="Web-{69546E3B-D4C7-6342-1109-9B488713B9A5}" dt="2026-06-14T02:09:51.639" v="7"/>
          <ac:spMkLst>
            <pc:docMk/>
            <pc:sldMk cId="3989535039" sldId="260"/>
            <ac:spMk id="16" creationId="{41011EED-7C50-1F8D-F1CC-631F38114760}"/>
          </ac:spMkLst>
        </pc:spChg>
        <pc:picChg chg="add mod ord">
          <ac:chgData name="Cliff Williams (2511274)" userId="S::2511274@student.uwtsd.ac.uk::00561417-c68a-4154-8a64-94e718467c47" providerId="AD" clId="Web-{69546E3B-D4C7-6342-1109-9B488713B9A5}" dt="2026-06-14T02:09:51.639" v="7"/>
          <ac:picMkLst>
            <pc:docMk/>
            <pc:sldMk cId="3989535039" sldId="260"/>
            <ac:picMk id="7" creationId="{09B14F97-7CA3-CB26-7EE7-300D7BDC8A13}"/>
          </ac:picMkLst>
        </pc:picChg>
      </pc:sldChg>
      <pc:sldChg chg="new">
        <pc:chgData name="Cliff Williams (2511274)" userId="S::2511274@student.uwtsd.ac.uk::00561417-c68a-4154-8a64-94e718467c47" providerId="AD" clId="Web-{69546E3B-D4C7-6342-1109-9B488713B9A5}" dt="2026-06-14T02:25:42.259" v="103"/>
        <pc:sldMkLst>
          <pc:docMk/>
          <pc:sldMk cId="4147106886" sldId="261"/>
        </pc:sldMkLst>
      </pc:sldChg>
      <pc:sldMasterChg chg="del delSldLayout">
        <pc:chgData name="Cliff Williams (2511274)" userId="S::2511274@student.uwtsd.ac.uk::00561417-c68a-4154-8a64-94e718467c47" providerId="AD" clId="Web-{69546E3B-D4C7-6342-1109-9B488713B9A5}" dt="2026-06-14T02:09:43.966" v="6"/>
        <pc:sldMasterMkLst>
          <pc:docMk/>
          <pc:sldMasterMk cId="2099158039" sldId="2147484217"/>
        </pc:sldMasterMkLst>
        <pc:sldLayoutChg chg="del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2099158039" sldId="2147484217"/>
            <pc:sldLayoutMk cId="2742477158" sldId="2147484218"/>
          </pc:sldLayoutMkLst>
        </pc:sldLayoutChg>
        <pc:sldLayoutChg chg="del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2099158039" sldId="2147484217"/>
            <pc:sldLayoutMk cId="2561929952" sldId="2147484219"/>
          </pc:sldLayoutMkLst>
        </pc:sldLayoutChg>
        <pc:sldLayoutChg chg="del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2099158039" sldId="2147484217"/>
            <pc:sldLayoutMk cId="2309470666" sldId="2147484220"/>
          </pc:sldLayoutMkLst>
        </pc:sldLayoutChg>
        <pc:sldLayoutChg chg="del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2099158039" sldId="2147484217"/>
            <pc:sldLayoutMk cId="4271199281" sldId="2147484221"/>
          </pc:sldLayoutMkLst>
        </pc:sldLayoutChg>
        <pc:sldLayoutChg chg="del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2099158039" sldId="2147484217"/>
            <pc:sldLayoutMk cId="2904114608" sldId="2147484222"/>
          </pc:sldLayoutMkLst>
        </pc:sldLayoutChg>
        <pc:sldLayoutChg chg="del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2099158039" sldId="2147484217"/>
            <pc:sldLayoutMk cId="3760856349" sldId="2147484223"/>
          </pc:sldLayoutMkLst>
        </pc:sldLayoutChg>
        <pc:sldLayoutChg chg="del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2099158039" sldId="2147484217"/>
            <pc:sldLayoutMk cId="2414880248" sldId="2147484224"/>
          </pc:sldLayoutMkLst>
        </pc:sldLayoutChg>
        <pc:sldLayoutChg chg="del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2099158039" sldId="2147484217"/>
            <pc:sldLayoutMk cId="3887307990" sldId="2147484225"/>
          </pc:sldLayoutMkLst>
        </pc:sldLayoutChg>
        <pc:sldLayoutChg chg="del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2099158039" sldId="2147484217"/>
            <pc:sldLayoutMk cId="1882629658" sldId="2147484226"/>
          </pc:sldLayoutMkLst>
        </pc:sldLayoutChg>
        <pc:sldLayoutChg chg="del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2099158039" sldId="2147484217"/>
            <pc:sldLayoutMk cId="528131463" sldId="2147484227"/>
          </pc:sldLayoutMkLst>
        </pc:sldLayoutChg>
        <pc:sldLayoutChg chg="del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2099158039" sldId="2147484217"/>
            <pc:sldLayoutMk cId="1310531505" sldId="2147484228"/>
          </pc:sldLayoutMkLst>
        </pc:sldLayoutChg>
      </pc:sldMasterChg>
      <pc:sldMasterChg chg="add addSldLayout modSldLayout">
        <pc:chgData name="Cliff Williams (2511274)" userId="S::2511274@student.uwtsd.ac.uk::00561417-c68a-4154-8a64-94e718467c47" providerId="AD" clId="Web-{69546E3B-D4C7-6342-1109-9B488713B9A5}" dt="2026-06-14T02:09:43.966" v="6"/>
        <pc:sldMasterMkLst>
          <pc:docMk/>
          <pc:sldMasterMk cId="1253995489" sldId="2147484229"/>
        </pc:sldMasterMkLst>
        <pc:sldLayoutChg chg="add mod replId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1253995489" sldId="2147484229"/>
            <pc:sldLayoutMk cId="863170935" sldId="2147484230"/>
          </pc:sldLayoutMkLst>
        </pc:sldLayoutChg>
        <pc:sldLayoutChg chg="add mod replId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1253995489" sldId="2147484229"/>
            <pc:sldLayoutMk cId="1494882889" sldId="2147484231"/>
          </pc:sldLayoutMkLst>
        </pc:sldLayoutChg>
        <pc:sldLayoutChg chg="add mod replId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1253995489" sldId="2147484229"/>
            <pc:sldLayoutMk cId="4210729216" sldId="2147484232"/>
          </pc:sldLayoutMkLst>
        </pc:sldLayoutChg>
        <pc:sldLayoutChg chg="add mod replId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1253995489" sldId="2147484229"/>
            <pc:sldLayoutMk cId="3803836724" sldId="2147484233"/>
          </pc:sldLayoutMkLst>
        </pc:sldLayoutChg>
        <pc:sldLayoutChg chg="add mod replId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1253995489" sldId="2147484229"/>
            <pc:sldLayoutMk cId="2949736460" sldId="2147484234"/>
          </pc:sldLayoutMkLst>
        </pc:sldLayoutChg>
        <pc:sldLayoutChg chg="add mod replId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1253995489" sldId="2147484229"/>
            <pc:sldLayoutMk cId="2193568001" sldId="2147484235"/>
          </pc:sldLayoutMkLst>
        </pc:sldLayoutChg>
        <pc:sldLayoutChg chg="add mod replId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1253995489" sldId="2147484229"/>
            <pc:sldLayoutMk cId="4040865706" sldId="2147484236"/>
          </pc:sldLayoutMkLst>
        </pc:sldLayoutChg>
        <pc:sldLayoutChg chg="add mod replId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1253995489" sldId="2147484229"/>
            <pc:sldLayoutMk cId="2329517632" sldId="2147484237"/>
          </pc:sldLayoutMkLst>
        </pc:sldLayoutChg>
        <pc:sldLayoutChg chg="add mod replId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1253995489" sldId="2147484229"/>
            <pc:sldLayoutMk cId="3020047644" sldId="2147484238"/>
          </pc:sldLayoutMkLst>
        </pc:sldLayoutChg>
        <pc:sldLayoutChg chg="add mod replId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1253995489" sldId="2147484229"/>
            <pc:sldLayoutMk cId="701173773" sldId="2147484239"/>
          </pc:sldLayoutMkLst>
        </pc:sldLayoutChg>
        <pc:sldLayoutChg chg="add mod replId">
          <pc:chgData name="Cliff Williams (2511274)" userId="S::2511274@student.uwtsd.ac.uk::00561417-c68a-4154-8a64-94e718467c47" providerId="AD" clId="Web-{69546E3B-D4C7-6342-1109-9B488713B9A5}" dt="2026-06-14T02:09:43.966" v="6"/>
          <pc:sldLayoutMkLst>
            <pc:docMk/>
            <pc:sldMasterMk cId="1253995489" sldId="2147484229"/>
            <pc:sldLayoutMk cId="1254667317" sldId="214748424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42808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59753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843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18021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878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8417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25050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58609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4059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14936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6561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6/15/2026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339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02" r:id="rId1"/>
    <p:sldLayoutId id="2147484303" r:id="rId2"/>
    <p:sldLayoutId id="2147484304" r:id="rId3"/>
    <p:sldLayoutId id="2147484305" r:id="rId4"/>
    <p:sldLayoutId id="2147484306" r:id="rId5"/>
    <p:sldLayoutId id="2147484307" r:id="rId6"/>
    <p:sldLayoutId id="2147484308" r:id="rId7"/>
    <p:sldLayoutId id="2147484309" r:id="rId8"/>
    <p:sldLayoutId id="2147484310" r:id="rId9"/>
    <p:sldLayoutId id="2147484311" r:id="rId10"/>
    <p:sldLayoutId id="2147484312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2FFF019D-ABA3-9BA8-367F-EAA6EBF55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>
            <a:normAutofit/>
          </a:bodyPr>
          <a:lstStyle/>
          <a:p>
            <a:r>
              <a:rPr lang="en-US" sz="1300"/>
              <a:t>Cliff Williams 2511274</a:t>
            </a:r>
            <a:br>
              <a:rPr lang="en-US" sz="1300"/>
            </a:br>
            <a:r>
              <a:rPr lang="en-US" sz="1300"/>
              <a:t>Psychology in health and social care</a:t>
            </a:r>
            <a:br>
              <a:rPr lang="en-US" sz="1300"/>
            </a:br>
            <a:r>
              <a:rPr lang="en-US" sz="1300"/>
              <a:t>lchs4010</a:t>
            </a:r>
            <a:br>
              <a:rPr lang="en-US" sz="1300"/>
            </a:br>
            <a:r>
              <a:rPr lang="en-US" sz="1300"/>
              <a:t>Helen parsons</a:t>
            </a:r>
            <a:br>
              <a:rPr lang="en-US" sz="1300"/>
            </a:br>
            <a:r>
              <a:rPr lang="en-US" sz="1300"/>
              <a:t>presentation</a:t>
            </a:r>
            <a:br>
              <a:rPr lang="en-US" sz="1300"/>
            </a:br>
            <a:endParaRPr lang="en-US" sz="130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D6709D20-1EEB-786C-944C-B5DCB0C04C7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endParaRPr lang="en-US"/>
          </a:p>
          <a:p>
            <a:endParaRPr lang="en-US"/>
          </a:p>
        </p:txBody>
      </p:sp>
      <p:pic>
        <p:nvPicPr>
          <p:cNvPr id="7" name="Content Placeholder 6" descr="A person smiling at a person&#10;&#10;AI-generated content may be incorrect.">
            <a:extLst>
              <a:ext uri="{FF2B5EF4-FFF2-40B4-BE49-F238E27FC236}">
                <a16:creationId xmlns:a16="http://schemas.microsoft.com/office/drawing/2014/main" id="{09B14F97-7CA3-CB26-7EE7-300D7BDC8A1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200" y="2059177"/>
            <a:ext cx="5181600" cy="3884234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52AB0F-DC0D-CA3D-B6F0-1D14316321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816E7A1-34A5-4799-A8AD-25E3E87825C4}" type="datetime1">
              <a:rPr lang="en-US"/>
              <a:pPr>
                <a:spcAft>
                  <a:spcPts val="600"/>
                </a:spcAft>
              </a:pPr>
              <a:t>6/15/2026</a:t>
            </a:fld>
            <a:endParaRPr lang="en-US"/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41011EED-7C50-1F8D-F1CC-631F381147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47164B-F987-199A-CD26-564308F4E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95350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green sign with white text&#10;&#10;AI-generated content may be incorrect.">
            <a:extLst>
              <a:ext uri="{FF2B5EF4-FFF2-40B4-BE49-F238E27FC236}">
                <a16:creationId xmlns:a16="http://schemas.microsoft.com/office/drawing/2014/main" id="{2FB49825-8983-743B-C80A-55F75F104C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207" b="10524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32B28810-70FF-609D-C27A-86906D86A2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F559D57C-3765-424B-B0C4-0B3C54C1D8C8}" type="datetime1">
              <a:pPr>
                <a:spcAft>
                  <a:spcPts val="600"/>
                </a:spcAft>
              </a:pPr>
              <a:t>6/15/2026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7C62C29-5879-2CB1-07A9-82C55F0AF5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 dirty="0"/>
              <a:t>
              </a:t>
            </a:r>
            <a:endParaRPr lang="en-US"/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38416911-99A9-C295-6A1E-0A573420A8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804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oster of a child&amp;#39;s development&#10;&#10;AI-generated content may be incorrect.">
            <a:extLst>
              <a:ext uri="{FF2B5EF4-FFF2-40B4-BE49-F238E27FC236}">
                <a16:creationId xmlns:a16="http://schemas.microsoft.com/office/drawing/2014/main" id="{72B9DAF6-6D62-EA91-BE2C-9EE296E5DD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433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aby with a toy in its mouth&#10;&#10;AI-generated content may be incorrect.">
            <a:extLst>
              <a:ext uri="{FF2B5EF4-FFF2-40B4-BE49-F238E27FC236}">
                <a16:creationId xmlns:a16="http://schemas.microsoft.com/office/drawing/2014/main" id="{FEBF4A0E-24DA-F877-F449-7F13625A41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007" b="14007"/>
          <a:stretch>
            <a:fillRect/>
          </a:stretch>
        </p:blipFill>
        <p:spPr>
          <a:xfrm>
            <a:off x="1143014" y="643466"/>
            <a:ext cx="9905972" cy="5571067"/>
          </a:xfrm>
          <a:prstGeom prst="rect">
            <a:avLst/>
          </a:prstGeom>
          <a:noFill/>
        </p:spPr>
      </p:pic>
      <p:sp>
        <p:nvSpPr>
          <p:cNvPr id="2" name="Date Placeholder 1" hidden="1">
            <a:extLst>
              <a:ext uri="{FF2B5EF4-FFF2-40B4-BE49-F238E27FC236}">
                <a16:creationId xmlns:a16="http://schemas.microsoft.com/office/drawing/2014/main" id="{E9CC666C-86CC-D98D-14E7-B6E19E7D2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94E3CF41-3817-428C-A99B-6E39D5655E84}" type="datetime1">
              <a:pPr>
                <a:spcAft>
                  <a:spcPts val="600"/>
                </a:spcAft>
              </a:pPr>
              <a:t>6/15/2026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0BAA312-F013-B642-0EDD-64DB8CD947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sz="7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4" name="Slide Number Placeholder 3" hidden="1">
            <a:extLst>
              <a:ext uri="{FF2B5EF4-FFF2-40B4-BE49-F238E27FC236}">
                <a16:creationId xmlns:a16="http://schemas.microsoft.com/office/drawing/2014/main" id="{E8387A64-FB42-E84A-CE46-E34F75F8DD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20" name="Date Placeholder 4">
            <a:extLst>
              <a:ext uri="{FF2B5EF4-FFF2-40B4-BE49-F238E27FC236}">
                <a16:creationId xmlns:a16="http://schemas.microsoft.com/office/drawing/2014/main" id="{C94F28C0-67E4-CD93-32C9-0E452A63696F}"/>
              </a:ext>
            </a:extLst>
          </p:cNvPr>
          <p:cNvSpPr>
            <a:spLocks noGrp="1"/>
          </p:cNvSpPr>
          <p:nvPr>
            <p:ph type="dt" sz="half" idx="4294967295"/>
          </p:nvPr>
        </p:nvSpPr>
        <p:spPr>
          <a:xfrm>
            <a:off x="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40EB510A-1C52-4EC9-93D6-3313E93BBED0}" type="datetime1">
              <a:rPr lang="en-US"/>
              <a:pPr>
                <a:spcAft>
                  <a:spcPts val="600"/>
                </a:spcAft>
                <a:defRPr/>
              </a:pPr>
              <a:t>6/15/2026</a:t>
            </a:fld>
            <a:endParaRPr lang="en-US"/>
          </a:p>
        </p:txBody>
      </p:sp>
      <p:sp>
        <p:nvSpPr>
          <p:cNvPr id="21" name="Slide Number Placeholder 6">
            <a:extLst>
              <a:ext uri="{FF2B5EF4-FFF2-40B4-BE49-F238E27FC236}">
                <a16:creationId xmlns:a16="http://schemas.microsoft.com/office/drawing/2014/main" id="{3D8B64D3-500C-77B3-B045-AC326818D415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70C12960-6E85-460F-B6E3-5B82CB31AF3D}" type="slidenum">
              <a:rPr lang="en-US"/>
              <a:pPr>
                <a:spcAft>
                  <a:spcPts val="600"/>
                </a:spcAft>
                <a:defRPr/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39522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Date Placeholder 4">
            <a:extLst>
              <a:ext uri="{FF2B5EF4-FFF2-40B4-BE49-F238E27FC236}">
                <a16:creationId xmlns:a16="http://schemas.microsoft.com/office/drawing/2014/main" id="{B493AA03-EB92-F541-311C-CF56A0F40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0993E36-AAFF-4E9E-9EFB-8171D8043CBC}" type="datetime1">
              <a:rPr lang="en-US" smtClean="0"/>
              <a:pPr>
                <a:spcAft>
                  <a:spcPts val="600"/>
                </a:spcAft>
              </a:pPr>
              <a:t>6/15/2026</a:t>
            </a:fld>
            <a:endParaRPr lang="en-US"/>
          </a:p>
        </p:txBody>
      </p:sp>
      <p:sp>
        <p:nvSpPr>
          <p:cNvPr id="27" name="Footer Placeholder 5">
            <a:extLst>
              <a:ext uri="{FF2B5EF4-FFF2-40B4-BE49-F238E27FC236}">
                <a16:creationId xmlns:a16="http://schemas.microsoft.com/office/drawing/2014/main" id="{8958905B-79DC-1CF3-8EA3-FDCD5D64A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endParaRPr lang="en-US" sz="900" kern="1200" cap="all" baseline="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8" name="Slide Number Placeholder 6">
            <a:extLst>
              <a:ext uri="{FF2B5EF4-FFF2-40B4-BE49-F238E27FC236}">
                <a16:creationId xmlns:a16="http://schemas.microsoft.com/office/drawing/2014/main" id="{427A6925-6C4E-E071-F04F-E10EBE231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65A5C87-DF58-40C8-B092-1DE63DB4547E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  <p:pic>
        <p:nvPicPr>
          <p:cNvPr id="2" name="Picture 1" descr="A child painting with a few paints&#10;&#10;AI-generated content may be incorrect.">
            <a:extLst>
              <a:ext uri="{FF2B5EF4-FFF2-40B4-BE49-F238E27FC236}">
                <a16:creationId xmlns:a16="http://schemas.microsoft.com/office/drawing/2014/main" id="{9494945A-A943-A21C-CA3B-EF893E15C8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85" r="2" b="2"/>
          <a:stretch>
            <a:fillRect/>
          </a:stretch>
        </p:blipFill>
        <p:spPr>
          <a:xfrm>
            <a:off x="633999" y="640081"/>
            <a:ext cx="6909801" cy="5314406"/>
          </a:xfrm>
          <a:prstGeom prst="rect">
            <a:avLst/>
          </a:prstGeom>
          <a:noFill/>
        </p:spPr>
      </p:pic>
      <p:pic>
        <p:nvPicPr>
          <p:cNvPr id="3" name="Picture 2" descr="A child painting with a few paints&#10;&#10;AI-generated content may be incorrect.">
            <a:extLst>
              <a:ext uri="{FF2B5EF4-FFF2-40B4-BE49-F238E27FC236}">
                <a16:creationId xmlns:a16="http://schemas.microsoft.com/office/drawing/2014/main" id="{FC3E6F7D-7896-B04A-8221-0EAA1BE086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8" y="800100"/>
            <a:ext cx="11561522" cy="5257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98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itle 1">
            <a:extLst>
              <a:ext uri="{FF2B5EF4-FFF2-40B4-BE49-F238E27FC236}">
                <a16:creationId xmlns:a16="http://schemas.microsoft.com/office/drawing/2014/main" id="{FDA66D57-0CA5-4AEB-BACA-5F08DBF48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/>
          <a:lstStyle/>
          <a:p>
            <a:endParaRPr lang="en-US"/>
          </a:p>
        </p:txBody>
      </p:sp>
      <p:pic>
        <p:nvPicPr>
          <p:cNvPr id="8" name="Content Placeholder 7" descr="A child with her hands painted in paint&#10;&#10;AI-generated content may be incorrect.">
            <a:extLst>
              <a:ext uri="{FF2B5EF4-FFF2-40B4-BE49-F238E27FC236}">
                <a16:creationId xmlns:a16="http://schemas.microsoft.com/office/drawing/2014/main" id="{F997080A-C71F-FF2E-D2A8-E5615C7C64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06668" y="1715532"/>
            <a:ext cx="10265537" cy="4593828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F2B507-3EB9-2064-F999-7D91CD010F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0DADAA97-3314-47DD-9CC5-9222101A189D}" type="datetime1">
              <a:rPr lang="en-US"/>
              <a:pPr>
                <a:spcAft>
                  <a:spcPts val="600"/>
                </a:spcAft>
              </a:pPr>
              <a:t>6/15/2026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AC4088-E76B-BCE1-6A0F-66CC1F7013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D99D11-7DA5-12FA-E3F1-C737384DD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E30AF5A0-43BB-4336-8627-9123B9144D80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106886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VanillaVTI</vt:lpstr>
      <vt:lpstr>Cliff Williams 2511274 Psychology in health and social care lchs4010 Helen parsons presentation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83</cp:revision>
  <dcterms:created xsi:type="dcterms:W3CDTF">2026-06-13T23:42:16Z</dcterms:created>
  <dcterms:modified xsi:type="dcterms:W3CDTF">2026-06-15T22:09:23Z</dcterms:modified>
</cp:coreProperties>
</file>