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939" r:id="rId5"/>
    <p:sldId id="352" r:id="rId6"/>
    <p:sldId id="921" r:id="rId7"/>
    <p:sldId id="812" r:id="rId8"/>
    <p:sldId id="816" r:id="rId9"/>
    <p:sldId id="941" r:id="rId10"/>
    <p:sldId id="776" r:id="rId11"/>
    <p:sldId id="968" r:id="rId12"/>
    <p:sldId id="943" r:id="rId13"/>
    <p:sldId id="969" r:id="rId14"/>
    <p:sldId id="899" r:id="rId15"/>
    <p:sldId id="971" r:id="rId16"/>
    <p:sldId id="842" r:id="rId17"/>
    <p:sldId id="972" r:id="rId18"/>
    <p:sldId id="335" r:id="rId19"/>
    <p:sldId id="920" r:id="rId20"/>
    <p:sldId id="894" r:id="rId21"/>
    <p:sldId id="848" r:id="rId22"/>
    <p:sldId id="922" r:id="rId23"/>
    <p:sldId id="973" r:id="rId24"/>
    <p:sldId id="974" r:id="rId25"/>
    <p:sldId id="975" r:id="rId26"/>
    <p:sldId id="976" r:id="rId27"/>
    <p:sldId id="967" r:id="rId28"/>
    <p:sldId id="977" r:id="rId29"/>
    <p:sldId id="978" r:id="rId30"/>
    <p:sldId id="979" r:id="rId31"/>
    <p:sldId id="980" r:id="rId32"/>
    <p:sldId id="981" r:id="rId33"/>
    <p:sldId id="982" r:id="rId34"/>
    <p:sldId id="869" r:id="rId35"/>
    <p:sldId id="870" r:id="rId36"/>
    <p:sldId id="846" r:id="rId37"/>
    <p:sldId id="678" r:id="rId38"/>
    <p:sldId id="863" r:id="rId39"/>
    <p:sldId id="648" r:id="rId40"/>
    <p:sldId id="845" r:id="rId41"/>
    <p:sldId id="952" r:id="rId42"/>
    <p:sldId id="953" r:id="rId43"/>
    <p:sldId id="955" r:id="rId44"/>
    <p:sldId id="956" r:id="rId45"/>
    <p:sldId id="358" r:id="rId46"/>
    <p:sldId id="580" r:id="rId47"/>
    <p:sldId id="957" r:id="rId48"/>
    <p:sldId id="958" r:id="rId49"/>
    <p:sldId id="959" r:id="rId50"/>
    <p:sldId id="960" r:id="rId51"/>
    <p:sldId id="961" r:id="rId52"/>
    <p:sldId id="898" r:id="rId53"/>
    <p:sldId id="962" r:id="rId54"/>
    <p:sldId id="937" r:id="rId55"/>
    <p:sldId id="938" r:id="rId56"/>
  </p:sldIdLst>
  <p:sldSz cx="12192000" cy="6858000"/>
  <p:notesSz cx="6858000" cy="9144000"/>
  <p:custDataLst>
    <p:tags r:id="rId5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D1FBC-226F-479F-A478-B74A7C1AA0E0}" v="17" dt="2025-06-18T15:37:22.906"/>
    <p1510:client id="{872E411A-FE36-4CE4-B50D-56753B73D9CB}" v="14" dt="2025-06-19T10:47:17.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69613" autoAdjust="0"/>
  </p:normalViewPr>
  <p:slideViewPr>
    <p:cSldViewPr snapToGrid="0" showGuides="1">
      <p:cViewPr varScale="1">
        <p:scale>
          <a:sx n="77" d="100"/>
          <a:sy n="77" d="100"/>
        </p:scale>
        <p:origin x="1740" y="10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gs" Target="tags/tag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Munro" userId="2190f636-6224-4e48-8323-9f343f162f71" providerId="ADAL" clId="{872E411A-FE36-4CE4-B50D-56753B73D9CB}"/>
    <pc:docChg chg="custSel addSld delSld modSld sldOrd">
      <pc:chgData name="Callum Munro" userId="2190f636-6224-4e48-8323-9f343f162f71" providerId="ADAL" clId="{872E411A-FE36-4CE4-B50D-56753B73D9CB}" dt="2025-06-19T10:54:43.041" v="223" actId="13926"/>
      <pc:docMkLst>
        <pc:docMk/>
      </pc:docMkLst>
      <pc:sldChg chg="add">
        <pc:chgData name="Callum Munro" userId="2190f636-6224-4e48-8323-9f343f162f71" providerId="ADAL" clId="{872E411A-FE36-4CE4-B50D-56753B73D9CB}" dt="2025-06-19T10:35:46.442" v="88"/>
        <pc:sldMkLst>
          <pc:docMk/>
          <pc:sldMk cId="2534033769" sldId="335"/>
        </pc:sldMkLst>
      </pc:sldChg>
      <pc:sldChg chg="add del">
        <pc:chgData name="Callum Munro" userId="2190f636-6224-4e48-8323-9f343f162f71" providerId="ADAL" clId="{872E411A-FE36-4CE4-B50D-56753B73D9CB}" dt="2025-06-19T10:32:01.868" v="74" actId="47"/>
        <pc:sldMkLst>
          <pc:docMk/>
          <pc:sldMk cId="1870988391" sldId="350"/>
        </pc:sldMkLst>
      </pc:sldChg>
      <pc:sldChg chg="add">
        <pc:chgData name="Callum Munro" userId="2190f636-6224-4e48-8323-9f343f162f71" providerId="ADAL" clId="{872E411A-FE36-4CE4-B50D-56753B73D9CB}" dt="2025-06-19T10:32:53.444" v="75"/>
        <pc:sldMkLst>
          <pc:docMk/>
          <pc:sldMk cId="160328939" sldId="352"/>
        </pc:sldMkLst>
      </pc:sldChg>
      <pc:sldChg chg="del">
        <pc:chgData name="Callum Munro" userId="2190f636-6224-4e48-8323-9f343f162f71" providerId="ADAL" clId="{872E411A-FE36-4CE4-B50D-56753B73D9CB}" dt="2025-06-19T10:38:01.381" v="96" actId="47"/>
        <pc:sldMkLst>
          <pc:docMk/>
          <pc:sldMk cId="4089239717" sldId="573"/>
        </pc:sldMkLst>
      </pc:sldChg>
      <pc:sldChg chg="modSp add del mod">
        <pc:chgData name="Callum Munro" userId="2190f636-6224-4e48-8323-9f343f162f71" providerId="ADAL" clId="{872E411A-FE36-4CE4-B50D-56753B73D9CB}" dt="2025-06-19T10:54:24.542" v="222" actId="47"/>
        <pc:sldMkLst>
          <pc:docMk/>
          <pc:sldMk cId="378438311" sldId="578"/>
        </pc:sldMkLst>
        <pc:spChg chg="mod">
          <ac:chgData name="Callum Munro" userId="2190f636-6224-4e48-8323-9f343f162f71" providerId="ADAL" clId="{872E411A-FE36-4CE4-B50D-56753B73D9CB}" dt="2025-06-19T10:47:42.414" v="181" actId="13926"/>
          <ac:spMkLst>
            <pc:docMk/>
            <pc:sldMk cId="378438311" sldId="578"/>
            <ac:spMk id="2" creationId="{9D908E37-EC0D-A6F4-9A35-F6A5BAE0D585}"/>
          </ac:spMkLst>
        </pc:spChg>
      </pc:sldChg>
      <pc:sldChg chg="modSp add mod">
        <pc:chgData name="Callum Munro" userId="2190f636-6224-4e48-8323-9f343f162f71" providerId="ADAL" clId="{872E411A-FE36-4CE4-B50D-56753B73D9CB}" dt="2025-06-19T10:53:42.246" v="184" actId="13926"/>
        <pc:sldMkLst>
          <pc:docMk/>
          <pc:sldMk cId="3867805968" sldId="812"/>
        </pc:sldMkLst>
        <pc:spChg chg="mod">
          <ac:chgData name="Callum Munro" userId="2190f636-6224-4e48-8323-9f343f162f71" providerId="ADAL" clId="{872E411A-FE36-4CE4-B50D-56753B73D9CB}" dt="2025-06-19T10:53:42.246" v="184" actId="13926"/>
          <ac:spMkLst>
            <pc:docMk/>
            <pc:sldMk cId="3867805968" sldId="812"/>
            <ac:spMk id="5" creationId="{1E3F7568-136D-D206-99F0-3E730F121FBA}"/>
          </ac:spMkLst>
        </pc:spChg>
      </pc:sldChg>
      <pc:sldChg chg="add">
        <pc:chgData name="Callum Munro" userId="2190f636-6224-4e48-8323-9f343f162f71" providerId="ADAL" clId="{872E411A-FE36-4CE4-B50D-56753B73D9CB}" dt="2025-06-19T10:32:53.444" v="75"/>
        <pc:sldMkLst>
          <pc:docMk/>
          <pc:sldMk cId="248781372" sldId="816"/>
        </pc:sldMkLst>
      </pc:sldChg>
      <pc:sldChg chg="del">
        <pc:chgData name="Callum Munro" userId="2190f636-6224-4e48-8323-9f343f162f71" providerId="ADAL" clId="{872E411A-FE36-4CE4-B50D-56753B73D9CB}" dt="2025-06-19T10:34:00.705" v="81" actId="47"/>
        <pc:sldMkLst>
          <pc:docMk/>
          <pc:sldMk cId="4048143986" sldId="838"/>
        </pc:sldMkLst>
      </pc:sldChg>
      <pc:sldChg chg="del">
        <pc:chgData name="Callum Munro" userId="2190f636-6224-4e48-8323-9f343f162f71" providerId="ADAL" clId="{872E411A-FE36-4CE4-B50D-56753B73D9CB}" dt="2025-06-19T10:34:01.741" v="82" actId="47"/>
        <pc:sldMkLst>
          <pc:docMk/>
          <pc:sldMk cId="1092369353" sldId="840"/>
        </pc:sldMkLst>
      </pc:sldChg>
      <pc:sldChg chg="del">
        <pc:chgData name="Callum Munro" userId="2190f636-6224-4e48-8323-9f343f162f71" providerId="ADAL" clId="{872E411A-FE36-4CE4-B50D-56753B73D9CB}" dt="2025-06-19T10:34:46.522" v="84" actId="47"/>
        <pc:sldMkLst>
          <pc:docMk/>
          <pc:sldMk cId="3160623904" sldId="841"/>
        </pc:sldMkLst>
      </pc:sldChg>
      <pc:sldChg chg="add">
        <pc:chgData name="Callum Munro" userId="2190f636-6224-4e48-8323-9f343f162f71" providerId="ADAL" clId="{872E411A-FE36-4CE4-B50D-56753B73D9CB}" dt="2025-06-19T10:35:16.710" v="85"/>
        <pc:sldMkLst>
          <pc:docMk/>
          <pc:sldMk cId="4208206571" sldId="842"/>
        </pc:sldMkLst>
      </pc:sldChg>
      <pc:sldChg chg="del">
        <pc:chgData name="Callum Munro" userId="2190f636-6224-4e48-8323-9f343f162f71" providerId="ADAL" clId="{872E411A-FE36-4CE4-B50D-56753B73D9CB}" dt="2025-06-19T10:35:23.209" v="87" actId="47"/>
        <pc:sldMkLst>
          <pc:docMk/>
          <pc:sldMk cId="243194876" sldId="843"/>
        </pc:sldMkLst>
      </pc:sldChg>
      <pc:sldChg chg="modSp add mod">
        <pc:chgData name="Callum Munro" userId="2190f636-6224-4e48-8323-9f343f162f71" providerId="ADAL" clId="{872E411A-FE36-4CE4-B50D-56753B73D9CB}" dt="2025-06-19T10:54:43.041" v="223" actId="13926"/>
        <pc:sldMkLst>
          <pc:docMk/>
          <pc:sldMk cId="3415464773" sldId="846"/>
        </pc:sldMkLst>
        <pc:spChg chg="mod">
          <ac:chgData name="Callum Munro" userId="2190f636-6224-4e48-8323-9f343f162f71" providerId="ADAL" clId="{872E411A-FE36-4CE4-B50D-56753B73D9CB}" dt="2025-06-19T10:54:43.041" v="223" actId="13926"/>
          <ac:spMkLst>
            <pc:docMk/>
            <pc:sldMk cId="3415464773" sldId="846"/>
            <ac:spMk id="6" creationId="{11FBB6DE-A3BB-C1C9-3F1D-7F1A97722912}"/>
          </ac:spMkLst>
        </pc:spChg>
      </pc:sldChg>
      <pc:sldChg chg="add">
        <pc:chgData name="Callum Munro" userId="2190f636-6224-4e48-8323-9f343f162f71" providerId="ADAL" clId="{872E411A-FE36-4CE4-B50D-56753B73D9CB}" dt="2025-06-19T10:37:53.334" v="92"/>
        <pc:sldMkLst>
          <pc:docMk/>
          <pc:sldMk cId="1896074713" sldId="848"/>
        </pc:sldMkLst>
      </pc:sldChg>
      <pc:sldChg chg="del">
        <pc:chgData name="Callum Munro" userId="2190f636-6224-4e48-8323-9f343f162f71" providerId="ADAL" clId="{872E411A-FE36-4CE4-B50D-56753B73D9CB}" dt="2025-06-19T10:38:31.610" v="101" actId="47"/>
        <pc:sldMkLst>
          <pc:docMk/>
          <pc:sldMk cId="1177338407" sldId="850"/>
        </pc:sldMkLst>
      </pc:sldChg>
      <pc:sldChg chg="add del">
        <pc:chgData name="Callum Munro" userId="2190f636-6224-4e48-8323-9f343f162f71" providerId="ADAL" clId="{872E411A-FE36-4CE4-B50D-56753B73D9CB}" dt="2025-06-19T10:43:05.676" v="162" actId="47"/>
        <pc:sldMkLst>
          <pc:docMk/>
          <pc:sldMk cId="1039380784" sldId="851"/>
        </pc:sldMkLst>
      </pc:sldChg>
      <pc:sldChg chg="del">
        <pc:chgData name="Callum Munro" userId="2190f636-6224-4e48-8323-9f343f162f71" providerId="ADAL" clId="{872E411A-FE36-4CE4-B50D-56753B73D9CB}" dt="2025-06-19T10:38:32.213" v="102" actId="47"/>
        <pc:sldMkLst>
          <pc:docMk/>
          <pc:sldMk cId="2921435370" sldId="859"/>
        </pc:sldMkLst>
      </pc:sldChg>
      <pc:sldChg chg="del">
        <pc:chgData name="Callum Munro" userId="2190f636-6224-4e48-8323-9f343f162f71" providerId="ADAL" clId="{872E411A-FE36-4CE4-B50D-56753B73D9CB}" dt="2025-06-19T10:38:33.928" v="104" actId="47"/>
        <pc:sldMkLst>
          <pc:docMk/>
          <pc:sldMk cId="2382777803" sldId="860"/>
        </pc:sldMkLst>
      </pc:sldChg>
      <pc:sldChg chg="del">
        <pc:chgData name="Callum Munro" userId="2190f636-6224-4e48-8323-9f343f162f71" providerId="ADAL" clId="{872E411A-FE36-4CE4-B50D-56753B73D9CB}" dt="2025-06-19T10:38:34.688" v="105" actId="47"/>
        <pc:sldMkLst>
          <pc:docMk/>
          <pc:sldMk cId="1817578218" sldId="861"/>
        </pc:sldMkLst>
      </pc:sldChg>
      <pc:sldChg chg="del">
        <pc:chgData name="Callum Munro" userId="2190f636-6224-4e48-8323-9f343f162f71" providerId="ADAL" clId="{872E411A-FE36-4CE4-B50D-56753B73D9CB}" dt="2025-06-19T10:38:35.388" v="106" actId="47"/>
        <pc:sldMkLst>
          <pc:docMk/>
          <pc:sldMk cId="3814754880" sldId="862"/>
        </pc:sldMkLst>
      </pc:sldChg>
      <pc:sldChg chg="del">
        <pc:chgData name="Callum Munro" userId="2190f636-6224-4e48-8323-9f343f162f71" providerId="ADAL" clId="{872E411A-FE36-4CE4-B50D-56753B73D9CB}" dt="2025-06-19T10:38:00.754" v="95" actId="47"/>
        <pc:sldMkLst>
          <pc:docMk/>
          <pc:sldMk cId="1911102824" sldId="866"/>
        </pc:sldMkLst>
      </pc:sldChg>
      <pc:sldChg chg="del">
        <pc:chgData name="Callum Munro" userId="2190f636-6224-4e48-8323-9f343f162f71" providerId="ADAL" clId="{872E411A-FE36-4CE4-B50D-56753B73D9CB}" dt="2025-06-19T10:38:02.237" v="97" actId="47"/>
        <pc:sldMkLst>
          <pc:docMk/>
          <pc:sldMk cId="404859616" sldId="867"/>
        </pc:sldMkLst>
      </pc:sldChg>
      <pc:sldChg chg="del">
        <pc:chgData name="Callum Munro" userId="2190f636-6224-4e48-8323-9f343f162f71" providerId="ADAL" clId="{872E411A-FE36-4CE4-B50D-56753B73D9CB}" dt="2025-06-19T10:38:03.197" v="98" actId="47"/>
        <pc:sldMkLst>
          <pc:docMk/>
          <pc:sldMk cId="2245714222" sldId="868"/>
        </pc:sldMkLst>
      </pc:sldChg>
      <pc:sldChg chg="add">
        <pc:chgData name="Callum Munro" userId="2190f636-6224-4e48-8323-9f343f162f71" providerId="ADAL" clId="{872E411A-FE36-4CE4-B50D-56753B73D9CB}" dt="2025-06-19T10:38:25.423" v="100"/>
        <pc:sldMkLst>
          <pc:docMk/>
          <pc:sldMk cId="2047141376" sldId="869"/>
        </pc:sldMkLst>
      </pc:sldChg>
      <pc:sldChg chg="del">
        <pc:chgData name="Callum Munro" userId="2190f636-6224-4e48-8323-9f343f162f71" providerId="ADAL" clId="{872E411A-FE36-4CE4-B50D-56753B73D9CB}" dt="2025-06-19T10:38:33.168" v="103" actId="47"/>
        <pc:sldMkLst>
          <pc:docMk/>
          <pc:sldMk cId="2347801230" sldId="895"/>
        </pc:sldMkLst>
      </pc:sldChg>
      <pc:sldChg chg="add ord">
        <pc:chgData name="Callum Munro" userId="2190f636-6224-4e48-8323-9f343f162f71" providerId="ADAL" clId="{872E411A-FE36-4CE4-B50D-56753B73D9CB}" dt="2025-06-19T10:45:56.600" v="175"/>
        <pc:sldMkLst>
          <pc:docMk/>
          <pc:sldMk cId="3770668640" sldId="899"/>
        </pc:sldMkLst>
      </pc:sldChg>
      <pc:sldChg chg="add del">
        <pc:chgData name="Callum Munro" userId="2190f636-6224-4e48-8323-9f343f162f71" providerId="ADAL" clId="{872E411A-FE36-4CE4-B50D-56753B73D9CB}" dt="2025-06-19T10:46:30.454" v="178" actId="47"/>
        <pc:sldMkLst>
          <pc:docMk/>
          <pc:sldMk cId="2499789404" sldId="900"/>
        </pc:sldMkLst>
      </pc:sldChg>
      <pc:sldChg chg="del">
        <pc:chgData name="Callum Munro" userId="2190f636-6224-4e48-8323-9f343f162f71" providerId="ADAL" clId="{872E411A-FE36-4CE4-B50D-56753B73D9CB}" dt="2025-06-19T10:33:33.217" v="79" actId="47"/>
        <pc:sldMkLst>
          <pc:docMk/>
          <pc:sldMk cId="3912820897" sldId="903"/>
        </pc:sldMkLst>
      </pc:sldChg>
      <pc:sldChg chg="del">
        <pc:chgData name="Callum Munro" userId="2190f636-6224-4e48-8323-9f343f162f71" providerId="ADAL" clId="{872E411A-FE36-4CE4-B50D-56753B73D9CB}" dt="2025-06-19T10:35:21.832" v="86" actId="47"/>
        <pc:sldMkLst>
          <pc:docMk/>
          <pc:sldMk cId="4169841204" sldId="905"/>
        </pc:sldMkLst>
      </pc:sldChg>
      <pc:sldChg chg="del">
        <pc:chgData name="Callum Munro" userId="2190f636-6224-4e48-8323-9f343f162f71" providerId="ADAL" clId="{872E411A-FE36-4CE4-B50D-56753B73D9CB}" dt="2025-06-19T10:35:49.108" v="89" actId="47"/>
        <pc:sldMkLst>
          <pc:docMk/>
          <pc:sldMk cId="3137588107" sldId="906"/>
        </pc:sldMkLst>
      </pc:sldChg>
      <pc:sldChg chg="del">
        <pc:chgData name="Callum Munro" userId="2190f636-6224-4e48-8323-9f343f162f71" providerId="ADAL" clId="{872E411A-FE36-4CE4-B50D-56753B73D9CB}" dt="2025-06-19T10:39:01.354" v="110" actId="47"/>
        <pc:sldMkLst>
          <pc:docMk/>
          <pc:sldMk cId="3944082936" sldId="909"/>
        </pc:sldMkLst>
      </pc:sldChg>
      <pc:sldChg chg="del">
        <pc:chgData name="Callum Munro" userId="2190f636-6224-4e48-8323-9f343f162f71" providerId="ADAL" clId="{872E411A-FE36-4CE4-B50D-56753B73D9CB}" dt="2025-06-19T10:37:59.454" v="94" actId="47"/>
        <pc:sldMkLst>
          <pc:docMk/>
          <pc:sldMk cId="1295757157" sldId="912"/>
        </pc:sldMkLst>
      </pc:sldChg>
      <pc:sldChg chg="add">
        <pc:chgData name="Callum Munro" userId="2190f636-6224-4e48-8323-9f343f162f71" providerId="ADAL" clId="{872E411A-FE36-4CE4-B50D-56753B73D9CB}" dt="2025-06-19T10:36:00.150" v="90"/>
        <pc:sldMkLst>
          <pc:docMk/>
          <pc:sldMk cId="4167558102" sldId="920"/>
        </pc:sldMkLst>
      </pc:sldChg>
      <pc:sldChg chg="modSp add mod">
        <pc:chgData name="Callum Munro" userId="2190f636-6224-4e48-8323-9f343f162f71" providerId="ADAL" clId="{872E411A-FE36-4CE4-B50D-56753B73D9CB}" dt="2025-06-19T10:53:45.135" v="185" actId="13926"/>
        <pc:sldMkLst>
          <pc:docMk/>
          <pc:sldMk cId="2405703780" sldId="921"/>
        </pc:sldMkLst>
        <pc:spChg chg="mod">
          <ac:chgData name="Callum Munro" userId="2190f636-6224-4e48-8323-9f343f162f71" providerId="ADAL" clId="{872E411A-FE36-4CE4-B50D-56753B73D9CB}" dt="2025-06-19T10:53:45.135" v="185" actId="13926"/>
          <ac:spMkLst>
            <pc:docMk/>
            <pc:sldMk cId="2405703780" sldId="921"/>
            <ac:spMk id="2" creationId="{6A4B9BDC-5821-4078-DE67-25AB017521A1}"/>
          </ac:spMkLst>
        </pc:spChg>
      </pc:sldChg>
      <pc:sldChg chg="add">
        <pc:chgData name="Callum Munro" userId="2190f636-6224-4e48-8323-9f343f162f71" providerId="ADAL" clId="{872E411A-FE36-4CE4-B50D-56753B73D9CB}" dt="2025-06-19T10:37:53.334" v="92"/>
        <pc:sldMkLst>
          <pc:docMk/>
          <pc:sldMk cId="3837994864" sldId="922"/>
        </pc:sldMkLst>
      </pc:sldChg>
      <pc:sldChg chg="del">
        <pc:chgData name="Callum Munro" userId="2190f636-6224-4e48-8323-9f343f162f71" providerId="ADAL" clId="{872E411A-FE36-4CE4-B50D-56753B73D9CB}" dt="2025-06-19T10:36:12.438" v="91" actId="47"/>
        <pc:sldMkLst>
          <pc:docMk/>
          <pc:sldMk cId="3689960612" sldId="930"/>
        </pc:sldMkLst>
      </pc:sldChg>
      <pc:sldChg chg="modSp add del mod">
        <pc:chgData name="Callum Munro" userId="2190f636-6224-4e48-8323-9f343f162f71" providerId="ADAL" clId="{872E411A-FE36-4CE4-B50D-56753B73D9CB}" dt="2025-06-19T10:53:38.344" v="183" actId="47"/>
        <pc:sldMkLst>
          <pc:docMk/>
          <pc:sldMk cId="4072510076" sldId="931"/>
        </pc:sldMkLst>
        <pc:spChg chg="mod">
          <ac:chgData name="Callum Munro" userId="2190f636-6224-4e48-8323-9f343f162f71" providerId="ADAL" clId="{872E411A-FE36-4CE4-B50D-56753B73D9CB}" dt="2025-06-19T10:44:36.150" v="168" actId="13926"/>
          <ac:spMkLst>
            <pc:docMk/>
            <pc:sldMk cId="4072510076" sldId="931"/>
            <ac:spMk id="2" creationId="{9E88C574-871E-488D-08CA-3AD061E39947}"/>
          </ac:spMkLst>
        </pc:spChg>
      </pc:sldChg>
      <pc:sldChg chg="modSp mod">
        <pc:chgData name="Callum Munro" userId="2190f636-6224-4e48-8323-9f343f162f71" providerId="ADAL" clId="{872E411A-FE36-4CE4-B50D-56753B73D9CB}" dt="2025-06-19T10:31:57.368" v="73" actId="404"/>
        <pc:sldMkLst>
          <pc:docMk/>
          <pc:sldMk cId="3601087666" sldId="939"/>
        </pc:sldMkLst>
        <pc:spChg chg="mod">
          <ac:chgData name="Callum Munro" userId="2190f636-6224-4e48-8323-9f343f162f71" providerId="ADAL" clId="{872E411A-FE36-4CE4-B50D-56753B73D9CB}" dt="2025-06-19T10:31:57.368" v="73" actId="404"/>
          <ac:spMkLst>
            <pc:docMk/>
            <pc:sldMk cId="3601087666" sldId="939"/>
            <ac:spMk id="2" creationId="{4DCADFC6-5645-F740-ABD4-6348F9492FE5}"/>
          </ac:spMkLst>
        </pc:spChg>
      </pc:sldChg>
      <pc:sldChg chg="del">
        <pc:chgData name="Callum Munro" userId="2190f636-6224-4e48-8323-9f343f162f71" providerId="ADAL" clId="{872E411A-FE36-4CE4-B50D-56753B73D9CB}" dt="2025-06-19T10:33:01.685" v="76" actId="47"/>
        <pc:sldMkLst>
          <pc:docMk/>
          <pc:sldMk cId="2545708532" sldId="940"/>
        </pc:sldMkLst>
      </pc:sldChg>
      <pc:sldChg chg="modSp del mod ord">
        <pc:chgData name="Callum Munro" userId="2190f636-6224-4e48-8323-9f343f162f71" providerId="ADAL" clId="{872E411A-FE36-4CE4-B50D-56753B73D9CB}" dt="2025-06-19T10:45:59.461" v="176" actId="47"/>
        <pc:sldMkLst>
          <pc:docMk/>
          <pc:sldMk cId="4140547316" sldId="946"/>
        </pc:sldMkLst>
        <pc:spChg chg="mod">
          <ac:chgData name="Callum Munro" userId="2190f636-6224-4e48-8323-9f343f162f71" providerId="ADAL" clId="{872E411A-FE36-4CE4-B50D-56753B73D9CB}" dt="2025-06-19T10:34:27.291" v="83" actId="13926"/>
          <ac:spMkLst>
            <pc:docMk/>
            <pc:sldMk cId="4140547316" sldId="946"/>
            <ac:spMk id="3" creationId="{C8526D92-CD1B-72BF-0A13-56FDE86F8418}"/>
          </ac:spMkLst>
        </pc:spChg>
      </pc:sldChg>
      <pc:sldChg chg="del">
        <pc:chgData name="Callum Munro" userId="2190f636-6224-4e48-8323-9f343f162f71" providerId="ADAL" clId="{872E411A-FE36-4CE4-B50D-56753B73D9CB}" dt="2025-06-19T10:33:03.812" v="77" actId="47"/>
        <pc:sldMkLst>
          <pc:docMk/>
          <pc:sldMk cId="3226248091" sldId="963"/>
        </pc:sldMkLst>
      </pc:sldChg>
      <pc:sldChg chg="del">
        <pc:chgData name="Callum Munro" userId="2190f636-6224-4e48-8323-9f343f162f71" providerId="ADAL" clId="{872E411A-FE36-4CE4-B50D-56753B73D9CB}" dt="2025-06-19T10:37:58.882" v="93" actId="47"/>
        <pc:sldMkLst>
          <pc:docMk/>
          <pc:sldMk cId="1165543631" sldId="964"/>
        </pc:sldMkLst>
      </pc:sldChg>
      <pc:sldChg chg="del">
        <pc:chgData name="Callum Munro" userId="2190f636-6224-4e48-8323-9f343f162f71" providerId="ADAL" clId="{872E411A-FE36-4CE4-B50D-56753B73D9CB}" dt="2025-06-19T10:38:38.834" v="107" actId="47"/>
        <pc:sldMkLst>
          <pc:docMk/>
          <pc:sldMk cId="741636638" sldId="966"/>
        </pc:sldMkLst>
      </pc:sldChg>
      <pc:sldChg chg="modSp mod">
        <pc:chgData name="Callum Munro" userId="2190f636-6224-4e48-8323-9f343f162f71" providerId="ADAL" clId="{872E411A-FE36-4CE4-B50D-56753B73D9CB}" dt="2025-06-19T10:43:31.913" v="166" actId="1076"/>
        <pc:sldMkLst>
          <pc:docMk/>
          <pc:sldMk cId="2768608344" sldId="967"/>
        </pc:sldMkLst>
        <pc:spChg chg="mod">
          <ac:chgData name="Callum Munro" userId="2190f636-6224-4e48-8323-9f343f162f71" providerId="ADAL" clId="{872E411A-FE36-4CE4-B50D-56753B73D9CB}" dt="2025-06-19T10:42:25.496" v="132" actId="20577"/>
          <ac:spMkLst>
            <pc:docMk/>
            <pc:sldMk cId="2768608344" sldId="967"/>
            <ac:spMk id="26" creationId="{00000000-0000-0000-0000-000000000000}"/>
          </ac:spMkLst>
        </pc:spChg>
        <pc:spChg chg="mod">
          <ac:chgData name="Callum Munro" userId="2190f636-6224-4e48-8323-9f343f162f71" providerId="ADAL" clId="{872E411A-FE36-4CE4-B50D-56753B73D9CB}" dt="2025-06-19T10:42:21.407" v="121" actId="20577"/>
          <ac:spMkLst>
            <pc:docMk/>
            <pc:sldMk cId="2768608344" sldId="967"/>
            <ac:spMk id="27" creationId="{00000000-0000-0000-0000-000000000000}"/>
          </ac:spMkLst>
        </pc:spChg>
        <pc:spChg chg="mod">
          <ac:chgData name="Callum Munro" userId="2190f636-6224-4e48-8323-9f343f162f71" providerId="ADAL" clId="{872E411A-FE36-4CE4-B50D-56753B73D9CB}" dt="2025-06-19T10:43:31.913" v="166" actId="1076"/>
          <ac:spMkLst>
            <pc:docMk/>
            <pc:sldMk cId="2768608344" sldId="967"/>
            <ac:spMk id="40" creationId="{00000000-0000-0000-0000-000000000000}"/>
          </ac:spMkLst>
        </pc:spChg>
        <pc:spChg chg="mod">
          <ac:chgData name="Callum Munro" userId="2190f636-6224-4e48-8323-9f343f162f71" providerId="ADAL" clId="{872E411A-FE36-4CE4-B50D-56753B73D9CB}" dt="2025-06-19T10:43:17.345" v="164" actId="1076"/>
          <ac:spMkLst>
            <pc:docMk/>
            <pc:sldMk cId="2768608344" sldId="967"/>
            <ac:spMk id="41" creationId="{00000000-0000-0000-0000-000000000000}"/>
          </ac:spMkLst>
        </pc:spChg>
        <pc:spChg chg="mod">
          <ac:chgData name="Callum Munro" userId="2190f636-6224-4e48-8323-9f343f162f71" providerId="ADAL" clId="{872E411A-FE36-4CE4-B50D-56753B73D9CB}" dt="2025-06-19T10:42:42.354" v="159" actId="313"/>
          <ac:spMkLst>
            <pc:docMk/>
            <pc:sldMk cId="2768608344" sldId="967"/>
            <ac:spMk id="43" creationId="{00000000-0000-0000-0000-000000000000}"/>
          </ac:spMkLst>
        </pc:spChg>
        <pc:spChg chg="mod">
          <ac:chgData name="Callum Munro" userId="2190f636-6224-4e48-8323-9f343f162f71" providerId="ADAL" clId="{872E411A-FE36-4CE4-B50D-56753B73D9CB}" dt="2025-06-19T10:42:37.276" v="147" actId="313"/>
          <ac:spMkLst>
            <pc:docMk/>
            <pc:sldMk cId="2768608344" sldId="967"/>
            <ac:spMk id="44" creationId="{00000000-0000-0000-0000-000000000000}"/>
          </ac:spMkLst>
        </pc:spChg>
      </pc:sldChg>
      <pc:sldChg chg="modSp add mod">
        <pc:chgData name="Callum Munro" userId="2190f636-6224-4e48-8323-9f343f162f71" providerId="ADAL" clId="{872E411A-FE36-4CE4-B50D-56753B73D9CB}" dt="2025-06-19T10:51:56.825" v="182" actId="13926"/>
        <pc:sldMkLst>
          <pc:docMk/>
          <pc:sldMk cId="860428481" sldId="968"/>
        </pc:sldMkLst>
        <pc:spChg chg="mod">
          <ac:chgData name="Callum Munro" userId="2190f636-6224-4e48-8323-9f343f162f71" providerId="ADAL" clId="{872E411A-FE36-4CE4-B50D-56753B73D9CB}" dt="2025-06-19T10:51:56.825" v="182" actId="13926"/>
          <ac:spMkLst>
            <pc:docMk/>
            <pc:sldMk cId="860428481" sldId="968"/>
            <ac:spMk id="2" creationId="{06B5F4E6-6D13-2F5F-B65B-893DED34C837}"/>
          </ac:spMkLst>
        </pc:spChg>
      </pc:sldChg>
      <pc:sldChg chg="add">
        <pc:chgData name="Callum Munro" userId="2190f636-6224-4e48-8323-9f343f162f71" providerId="ADAL" clId="{872E411A-FE36-4CE4-B50D-56753B73D9CB}" dt="2025-06-19T10:33:57.713" v="80"/>
        <pc:sldMkLst>
          <pc:docMk/>
          <pc:sldMk cId="3714017243" sldId="969"/>
        </pc:sldMkLst>
      </pc:sldChg>
      <pc:sldChg chg="add del">
        <pc:chgData name="Callum Munro" userId="2190f636-6224-4e48-8323-9f343f162f71" providerId="ADAL" clId="{872E411A-FE36-4CE4-B50D-56753B73D9CB}" dt="2025-06-19T10:41:59.265" v="111" actId="47"/>
        <pc:sldMkLst>
          <pc:docMk/>
          <pc:sldMk cId="3989747678" sldId="970"/>
        </pc:sldMkLst>
      </pc:sldChg>
      <pc:sldChg chg="add">
        <pc:chgData name="Callum Munro" userId="2190f636-6224-4e48-8323-9f343f162f71" providerId="ADAL" clId="{872E411A-FE36-4CE4-B50D-56753B73D9CB}" dt="2025-06-19T10:33:57.713" v="80"/>
        <pc:sldMkLst>
          <pc:docMk/>
          <pc:sldMk cId="910973351" sldId="971"/>
        </pc:sldMkLst>
      </pc:sldChg>
      <pc:sldChg chg="add">
        <pc:chgData name="Callum Munro" userId="2190f636-6224-4e48-8323-9f343f162f71" providerId="ADAL" clId="{872E411A-FE36-4CE4-B50D-56753B73D9CB}" dt="2025-06-19T10:35:16.710" v="85"/>
        <pc:sldMkLst>
          <pc:docMk/>
          <pc:sldMk cId="1787702137" sldId="972"/>
        </pc:sldMkLst>
      </pc:sldChg>
      <pc:sldChg chg="add">
        <pc:chgData name="Callum Munro" userId="2190f636-6224-4e48-8323-9f343f162f71" providerId="ADAL" clId="{872E411A-FE36-4CE4-B50D-56753B73D9CB}" dt="2025-06-19T10:37:53.334" v="92"/>
        <pc:sldMkLst>
          <pc:docMk/>
          <pc:sldMk cId="2786305830" sldId="973"/>
        </pc:sldMkLst>
      </pc:sldChg>
      <pc:sldChg chg="add">
        <pc:chgData name="Callum Munro" userId="2190f636-6224-4e48-8323-9f343f162f71" providerId="ADAL" clId="{872E411A-FE36-4CE4-B50D-56753B73D9CB}" dt="2025-06-19T10:37:53.334" v="92"/>
        <pc:sldMkLst>
          <pc:docMk/>
          <pc:sldMk cId="607335869" sldId="974"/>
        </pc:sldMkLst>
      </pc:sldChg>
      <pc:sldChg chg="add">
        <pc:chgData name="Callum Munro" userId="2190f636-6224-4e48-8323-9f343f162f71" providerId="ADAL" clId="{872E411A-FE36-4CE4-B50D-56753B73D9CB}" dt="2025-06-19T10:37:53.334" v="92"/>
        <pc:sldMkLst>
          <pc:docMk/>
          <pc:sldMk cId="2955943511" sldId="975"/>
        </pc:sldMkLst>
      </pc:sldChg>
      <pc:sldChg chg="add">
        <pc:chgData name="Callum Munro" userId="2190f636-6224-4e48-8323-9f343f162f71" providerId="ADAL" clId="{872E411A-FE36-4CE4-B50D-56753B73D9CB}" dt="2025-06-19T10:37:53.334" v="92"/>
        <pc:sldMkLst>
          <pc:docMk/>
          <pc:sldMk cId="2144869056" sldId="976"/>
        </pc:sldMkLst>
      </pc:sldChg>
      <pc:sldChg chg="add">
        <pc:chgData name="Callum Munro" userId="2190f636-6224-4e48-8323-9f343f162f71" providerId="ADAL" clId="{872E411A-FE36-4CE4-B50D-56753B73D9CB}" dt="2025-06-19T10:38:25.423" v="100"/>
        <pc:sldMkLst>
          <pc:docMk/>
          <pc:sldMk cId="523059577" sldId="977"/>
        </pc:sldMkLst>
      </pc:sldChg>
      <pc:sldChg chg="add">
        <pc:chgData name="Callum Munro" userId="2190f636-6224-4e48-8323-9f343f162f71" providerId="ADAL" clId="{872E411A-FE36-4CE4-B50D-56753B73D9CB}" dt="2025-06-19T10:38:25.423" v="100"/>
        <pc:sldMkLst>
          <pc:docMk/>
          <pc:sldMk cId="3644789992" sldId="978"/>
        </pc:sldMkLst>
      </pc:sldChg>
      <pc:sldChg chg="add">
        <pc:chgData name="Callum Munro" userId="2190f636-6224-4e48-8323-9f343f162f71" providerId="ADAL" clId="{872E411A-FE36-4CE4-B50D-56753B73D9CB}" dt="2025-06-19T10:38:25.423" v="100"/>
        <pc:sldMkLst>
          <pc:docMk/>
          <pc:sldMk cId="1833248008" sldId="979"/>
        </pc:sldMkLst>
      </pc:sldChg>
      <pc:sldChg chg="add">
        <pc:chgData name="Callum Munro" userId="2190f636-6224-4e48-8323-9f343f162f71" providerId="ADAL" clId="{872E411A-FE36-4CE4-B50D-56753B73D9CB}" dt="2025-06-19T10:38:25.423" v="100"/>
        <pc:sldMkLst>
          <pc:docMk/>
          <pc:sldMk cId="1921652365" sldId="980"/>
        </pc:sldMkLst>
      </pc:sldChg>
      <pc:sldChg chg="add">
        <pc:chgData name="Callum Munro" userId="2190f636-6224-4e48-8323-9f343f162f71" providerId="ADAL" clId="{872E411A-FE36-4CE4-B50D-56753B73D9CB}" dt="2025-06-19T10:38:25.423" v="100"/>
        <pc:sldMkLst>
          <pc:docMk/>
          <pc:sldMk cId="3787043748" sldId="981"/>
        </pc:sldMkLst>
      </pc:sldChg>
      <pc:sldChg chg="add">
        <pc:chgData name="Callum Munro" userId="2190f636-6224-4e48-8323-9f343f162f71" providerId="ADAL" clId="{872E411A-FE36-4CE4-B50D-56753B73D9CB}" dt="2025-06-19T10:38:25.423" v="100"/>
        <pc:sldMkLst>
          <pc:docMk/>
          <pc:sldMk cId="3878832703" sldId="982"/>
        </pc:sldMkLst>
      </pc:sldChg>
    </pc:docChg>
  </pc:docChgLst>
  <pc:docChgLst>
    <pc:chgData name="Callum Munro" userId="2190f636-6224-4e48-8323-9f343f162f71" providerId="ADAL" clId="{71DBC2FA-B716-4DF0-A6C3-77F983755917}"/>
    <pc:docChg chg="delSld modSld">
      <pc:chgData name="Callum Munro" userId="2190f636-6224-4e48-8323-9f343f162f71" providerId="ADAL" clId="{71DBC2FA-B716-4DF0-A6C3-77F983755917}" dt="2025-06-11T11:05:10.688" v="10" actId="47"/>
      <pc:docMkLst>
        <pc:docMk/>
      </pc:docMkLst>
      <pc:sldChg chg="del">
        <pc:chgData name="Callum Munro" userId="2190f636-6224-4e48-8323-9f343f162f71" providerId="ADAL" clId="{71DBC2FA-B716-4DF0-A6C3-77F983755917}" dt="2025-06-11T11:05:10.688" v="10" actId="47"/>
        <pc:sldMkLst>
          <pc:docMk/>
          <pc:sldMk cId="1805027631" sldId="336"/>
        </pc:sldMkLst>
      </pc:sldChg>
      <pc:sldChg chg="modSp mod">
        <pc:chgData name="Callum Munro" userId="2190f636-6224-4e48-8323-9f343f162f71" providerId="ADAL" clId="{71DBC2FA-B716-4DF0-A6C3-77F983755917}" dt="2025-06-11T11:02:08.334" v="1" actId="14100"/>
        <pc:sldMkLst>
          <pc:docMk/>
          <pc:sldMk cId="693739931" sldId="360"/>
        </pc:sldMkLst>
      </pc:sldChg>
      <pc:sldChg chg="modSp modAnim">
        <pc:chgData name="Callum Munro" userId="2190f636-6224-4e48-8323-9f343f162f71" providerId="ADAL" clId="{71DBC2FA-B716-4DF0-A6C3-77F983755917}" dt="2025-06-11T11:02:37.529" v="3"/>
        <pc:sldMkLst>
          <pc:docMk/>
          <pc:sldMk cId="4048143986" sldId="838"/>
        </pc:sldMkLst>
      </pc:sldChg>
      <pc:sldChg chg="modSp">
        <pc:chgData name="Callum Munro" userId="2190f636-6224-4e48-8323-9f343f162f71" providerId="ADAL" clId="{71DBC2FA-B716-4DF0-A6C3-77F983755917}" dt="2025-06-11T11:03:09.538" v="7" actId="20577"/>
        <pc:sldMkLst>
          <pc:docMk/>
          <pc:sldMk cId="1092369353" sldId="840"/>
        </pc:sldMkLst>
      </pc:sldChg>
      <pc:sldChg chg="modAnim">
        <pc:chgData name="Callum Munro" userId="2190f636-6224-4e48-8323-9f343f162f71" providerId="ADAL" clId="{71DBC2FA-B716-4DF0-A6C3-77F983755917}" dt="2025-06-11T11:04:12.301" v="9"/>
        <pc:sldMkLst>
          <pc:docMk/>
          <pc:sldMk cId="4208206571" sldId="842"/>
        </pc:sldMkLst>
      </pc:sldChg>
    </pc:docChg>
  </pc:docChgLst>
  <pc:docChgLst>
    <pc:chgData name="Callum Munro" userId="2190f636-6224-4e48-8323-9f343f162f71" providerId="ADAL" clId="{6E6D1FBC-226F-479F-A478-B74A7C1AA0E0}"/>
    <pc:docChg chg="undo custSel addSld delSld modSld sldOrd">
      <pc:chgData name="Callum Munro" userId="2190f636-6224-4e48-8323-9f343f162f71" providerId="ADAL" clId="{6E6D1FBC-226F-479F-A478-B74A7C1AA0E0}" dt="2025-06-18T15:51:37.063" v="322" actId="13926"/>
      <pc:docMkLst>
        <pc:docMk/>
      </pc:docMkLst>
      <pc:sldChg chg="add">
        <pc:chgData name="Callum Munro" userId="2190f636-6224-4e48-8323-9f343f162f71" providerId="ADAL" clId="{6E6D1FBC-226F-479F-A478-B74A7C1AA0E0}" dt="2025-06-18T15:07:34.851" v="104"/>
        <pc:sldMkLst>
          <pc:docMk/>
          <pc:sldMk cId="2489188039" sldId="358"/>
        </pc:sldMkLst>
      </pc:sldChg>
      <pc:sldChg chg="add del">
        <pc:chgData name="Callum Munro" userId="2190f636-6224-4e48-8323-9f343f162f71" providerId="ADAL" clId="{6E6D1FBC-226F-479F-A478-B74A7C1AA0E0}" dt="2025-06-18T15:03:17.501" v="82"/>
        <pc:sldMkLst>
          <pc:docMk/>
          <pc:sldMk cId="4089239717" sldId="573"/>
        </pc:sldMkLst>
      </pc:sldChg>
      <pc:sldChg chg="add ord">
        <pc:chgData name="Callum Munro" userId="2190f636-6224-4e48-8323-9f343f162f71" providerId="ADAL" clId="{6E6D1FBC-226F-479F-A478-B74A7C1AA0E0}" dt="2025-06-18T15:05:05.355" v="100"/>
        <pc:sldMkLst>
          <pc:docMk/>
          <pc:sldMk cId="378438311" sldId="578"/>
        </pc:sldMkLst>
      </pc:sldChg>
      <pc:sldChg chg="modSp mod">
        <pc:chgData name="Callum Munro" userId="2190f636-6224-4e48-8323-9f343f162f71" providerId="ADAL" clId="{6E6D1FBC-226F-479F-A478-B74A7C1AA0E0}" dt="2025-06-18T15:07:57.794" v="113" actId="404"/>
        <pc:sldMkLst>
          <pc:docMk/>
          <pc:sldMk cId="2485941119" sldId="580"/>
        </pc:sldMkLst>
        <pc:spChg chg="mod">
          <ac:chgData name="Callum Munro" userId="2190f636-6224-4e48-8323-9f343f162f71" providerId="ADAL" clId="{6E6D1FBC-226F-479F-A478-B74A7C1AA0E0}" dt="2025-06-18T15:07:57.794" v="113" actId="404"/>
          <ac:spMkLst>
            <pc:docMk/>
            <pc:sldMk cId="2485941119" sldId="580"/>
            <ac:spMk id="3" creationId="{AE922E26-1DE7-8A59-6749-F725921FFC22}"/>
          </ac:spMkLst>
        </pc:spChg>
      </pc:sldChg>
      <pc:sldChg chg="del">
        <pc:chgData name="Callum Munro" userId="2190f636-6224-4e48-8323-9f343f162f71" providerId="ADAL" clId="{6E6D1FBC-226F-479F-A478-B74A7C1AA0E0}" dt="2025-06-18T15:35:34.340" v="148" actId="47"/>
        <pc:sldMkLst>
          <pc:docMk/>
          <pc:sldMk cId="3867805968" sldId="812"/>
        </pc:sldMkLst>
      </pc:sldChg>
      <pc:sldChg chg="add">
        <pc:chgData name="Callum Munro" userId="2190f636-6224-4e48-8323-9f343f162f71" providerId="ADAL" clId="{6E6D1FBC-226F-479F-A478-B74A7C1AA0E0}" dt="2025-06-18T14:59:53.987" v="59"/>
        <pc:sldMkLst>
          <pc:docMk/>
          <pc:sldMk cId="4048143986" sldId="838"/>
        </pc:sldMkLst>
      </pc:sldChg>
      <pc:sldChg chg="add">
        <pc:chgData name="Callum Munro" userId="2190f636-6224-4e48-8323-9f343f162f71" providerId="ADAL" clId="{6E6D1FBC-226F-479F-A478-B74A7C1AA0E0}" dt="2025-06-18T14:59:53.987" v="59"/>
        <pc:sldMkLst>
          <pc:docMk/>
          <pc:sldMk cId="1092369353" sldId="840"/>
        </pc:sldMkLst>
      </pc:sldChg>
      <pc:sldChg chg="add">
        <pc:chgData name="Callum Munro" userId="2190f636-6224-4e48-8323-9f343f162f71" providerId="ADAL" clId="{6E6D1FBC-226F-479F-A478-B74A7C1AA0E0}" dt="2025-06-18T15:00:22.916" v="63"/>
        <pc:sldMkLst>
          <pc:docMk/>
          <pc:sldMk cId="3160623904" sldId="841"/>
        </pc:sldMkLst>
      </pc:sldChg>
      <pc:sldChg chg="add">
        <pc:chgData name="Callum Munro" userId="2190f636-6224-4e48-8323-9f343f162f71" providerId="ADAL" clId="{6E6D1FBC-226F-479F-A478-B74A7C1AA0E0}" dt="2025-06-18T15:01:05.127" v="68"/>
        <pc:sldMkLst>
          <pc:docMk/>
          <pc:sldMk cId="243194876" sldId="843"/>
        </pc:sldMkLst>
      </pc:sldChg>
      <pc:sldChg chg="del">
        <pc:chgData name="Callum Munro" userId="2190f636-6224-4e48-8323-9f343f162f71" providerId="ADAL" clId="{6E6D1FBC-226F-479F-A478-B74A7C1AA0E0}" dt="2025-06-18T15:04:44.300" v="95" actId="47"/>
        <pc:sldMkLst>
          <pc:docMk/>
          <pc:sldMk cId="3415464773" sldId="846"/>
        </pc:sldMkLst>
      </pc:sldChg>
      <pc:sldChg chg="del">
        <pc:chgData name="Callum Munro" userId="2190f636-6224-4e48-8323-9f343f162f71" providerId="ADAL" clId="{6E6D1FBC-226F-479F-A478-B74A7C1AA0E0}" dt="2025-06-18T15:02:28.992" v="77" actId="47"/>
        <pc:sldMkLst>
          <pc:docMk/>
          <pc:sldMk cId="1896074713" sldId="848"/>
        </pc:sldMkLst>
      </pc:sldChg>
      <pc:sldChg chg="add del">
        <pc:chgData name="Callum Munro" userId="2190f636-6224-4e48-8323-9f343f162f71" providerId="ADAL" clId="{6E6D1FBC-226F-479F-A478-B74A7C1AA0E0}" dt="2025-06-18T15:04:15.589" v="92"/>
        <pc:sldMkLst>
          <pc:docMk/>
          <pc:sldMk cId="1177338407" sldId="850"/>
        </pc:sldMkLst>
      </pc:sldChg>
      <pc:sldChg chg="del">
        <pc:chgData name="Callum Munro" userId="2190f636-6224-4e48-8323-9f343f162f71" providerId="ADAL" clId="{6E6D1FBC-226F-479F-A478-B74A7C1AA0E0}" dt="2025-06-18T15:03:43.067" v="84" actId="47"/>
        <pc:sldMkLst>
          <pc:docMk/>
          <pc:sldMk cId="1039380784" sldId="851"/>
        </pc:sldMkLst>
      </pc:sldChg>
      <pc:sldChg chg="add del">
        <pc:chgData name="Callum Munro" userId="2190f636-6224-4e48-8323-9f343f162f71" providerId="ADAL" clId="{6E6D1FBC-226F-479F-A478-B74A7C1AA0E0}" dt="2025-06-18T15:04:15.589" v="92"/>
        <pc:sldMkLst>
          <pc:docMk/>
          <pc:sldMk cId="2921435370" sldId="859"/>
        </pc:sldMkLst>
      </pc:sldChg>
      <pc:sldChg chg="add del">
        <pc:chgData name="Callum Munro" userId="2190f636-6224-4e48-8323-9f343f162f71" providerId="ADAL" clId="{6E6D1FBC-226F-479F-A478-B74A7C1AA0E0}" dt="2025-06-18T15:04:15.589" v="92"/>
        <pc:sldMkLst>
          <pc:docMk/>
          <pc:sldMk cId="2382777803" sldId="860"/>
        </pc:sldMkLst>
      </pc:sldChg>
      <pc:sldChg chg="add del">
        <pc:chgData name="Callum Munro" userId="2190f636-6224-4e48-8323-9f343f162f71" providerId="ADAL" clId="{6E6D1FBC-226F-479F-A478-B74A7C1AA0E0}" dt="2025-06-18T15:04:15.589" v="92"/>
        <pc:sldMkLst>
          <pc:docMk/>
          <pc:sldMk cId="1817578218" sldId="861"/>
        </pc:sldMkLst>
      </pc:sldChg>
      <pc:sldChg chg="add del">
        <pc:chgData name="Callum Munro" userId="2190f636-6224-4e48-8323-9f343f162f71" providerId="ADAL" clId="{6E6D1FBC-226F-479F-A478-B74A7C1AA0E0}" dt="2025-06-18T15:04:15.589" v="92"/>
        <pc:sldMkLst>
          <pc:docMk/>
          <pc:sldMk cId="3814754880" sldId="862"/>
        </pc:sldMkLst>
      </pc:sldChg>
      <pc:sldChg chg="add del">
        <pc:chgData name="Callum Munro" userId="2190f636-6224-4e48-8323-9f343f162f71" providerId="ADAL" clId="{6E6D1FBC-226F-479F-A478-B74A7C1AA0E0}" dt="2025-06-18T15:03:17.501" v="82"/>
        <pc:sldMkLst>
          <pc:docMk/>
          <pc:sldMk cId="404859616" sldId="867"/>
        </pc:sldMkLst>
      </pc:sldChg>
      <pc:sldChg chg="add del">
        <pc:chgData name="Callum Munro" userId="2190f636-6224-4e48-8323-9f343f162f71" providerId="ADAL" clId="{6E6D1FBC-226F-479F-A478-B74A7C1AA0E0}" dt="2025-06-18T15:03:17.501" v="82"/>
        <pc:sldMkLst>
          <pc:docMk/>
          <pc:sldMk cId="2245714222" sldId="868"/>
        </pc:sldMkLst>
      </pc:sldChg>
      <pc:sldChg chg="del">
        <pc:chgData name="Callum Munro" userId="2190f636-6224-4e48-8323-9f343f162f71" providerId="ADAL" clId="{6E6D1FBC-226F-479F-A478-B74A7C1AA0E0}" dt="2025-06-18T15:04:33.804" v="94" actId="47"/>
        <pc:sldMkLst>
          <pc:docMk/>
          <pc:sldMk cId="2047141376" sldId="869"/>
        </pc:sldMkLst>
      </pc:sldChg>
      <pc:sldChg chg="ord">
        <pc:chgData name="Callum Munro" userId="2190f636-6224-4e48-8323-9f343f162f71" providerId="ADAL" clId="{6E6D1FBC-226F-479F-A478-B74A7C1AA0E0}" dt="2025-06-18T15:05:45.917" v="103"/>
        <pc:sldMkLst>
          <pc:docMk/>
          <pc:sldMk cId="630293169" sldId="870"/>
        </pc:sldMkLst>
      </pc:sldChg>
      <pc:sldChg chg="add del">
        <pc:chgData name="Callum Munro" userId="2190f636-6224-4e48-8323-9f343f162f71" providerId="ADAL" clId="{6E6D1FBC-226F-479F-A478-B74A7C1AA0E0}" dt="2025-06-18T15:04:15.589" v="92"/>
        <pc:sldMkLst>
          <pc:docMk/>
          <pc:sldMk cId="2347801230" sldId="895"/>
        </pc:sldMkLst>
      </pc:sldChg>
      <pc:sldChg chg="addSp delSp modSp add mod">
        <pc:chgData name="Callum Munro" userId="2190f636-6224-4e48-8323-9f343f162f71" providerId="ADAL" clId="{6E6D1FBC-226F-479F-A478-B74A7C1AA0E0}" dt="2025-06-18T15:38:38.009" v="175" actId="13926"/>
        <pc:sldMkLst>
          <pc:docMk/>
          <pc:sldMk cId="3912820897" sldId="903"/>
        </pc:sldMkLst>
        <pc:spChg chg="mod">
          <ac:chgData name="Callum Munro" userId="2190f636-6224-4e48-8323-9f343f162f71" providerId="ADAL" clId="{6E6D1FBC-226F-479F-A478-B74A7C1AA0E0}" dt="2025-06-18T15:38:38.009" v="175" actId="13926"/>
          <ac:spMkLst>
            <pc:docMk/>
            <pc:sldMk cId="3912820897" sldId="903"/>
            <ac:spMk id="2" creationId="{06B5F4E6-6D13-2F5F-B65B-893DED34C837}"/>
          </ac:spMkLst>
        </pc:spChg>
        <pc:spChg chg="mod ord">
          <ac:chgData name="Callum Munro" userId="2190f636-6224-4e48-8323-9f343f162f71" providerId="ADAL" clId="{6E6D1FBC-226F-479F-A478-B74A7C1AA0E0}" dt="2025-06-18T15:38:06.831" v="161" actId="14100"/>
          <ac:spMkLst>
            <pc:docMk/>
            <pc:sldMk cId="3912820897" sldId="903"/>
            <ac:spMk id="6" creationId="{48FF487D-A99F-F57B-A080-51ABC54D4C58}"/>
          </ac:spMkLst>
        </pc:spChg>
        <pc:spChg chg="mod">
          <ac:chgData name="Callum Munro" userId="2190f636-6224-4e48-8323-9f343f162f71" providerId="ADAL" clId="{6E6D1FBC-226F-479F-A478-B74A7C1AA0E0}" dt="2025-06-18T15:38:22.136" v="166" actId="20577"/>
          <ac:spMkLst>
            <pc:docMk/>
            <pc:sldMk cId="3912820897" sldId="903"/>
            <ac:spMk id="7" creationId="{E05F0C9C-AA94-423D-ABD0-718CBA1D282E}"/>
          </ac:spMkLst>
        </pc:spChg>
        <pc:picChg chg="add mod">
          <ac:chgData name="Callum Munro" userId="2190f636-6224-4e48-8323-9f343f162f71" providerId="ADAL" clId="{6E6D1FBC-226F-479F-A478-B74A7C1AA0E0}" dt="2025-06-18T15:37:36.812" v="157" actId="1076"/>
          <ac:picMkLst>
            <pc:docMk/>
            <pc:sldMk cId="3912820897" sldId="903"/>
            <ac:picMk id="4" creationId="{44D005EA-7A29-9C4C-C754-8FEEA6883E0A}"/>
          </ac:picMkLst>
        </pc:picChg>
        <pc:picChg chg="del">
          <ac:chgData name="Callum Munro" userId="2190f636-6224-4e48-8323-9f343f162f71" providerId="ADAL" clId="{6E6D1FBC-226F-479F-A478-B74A7C1AA0E0}" dt="2025-06-18T15:37:13.053" v="149" actId="478"/>
          <ac:picMkLst>
            <pc:docMk/>
            <pc:sldMk cId="3912820897" sldId="903"/>
            <ac:picMk id="5" creationId="{6604598C-8E40-5B2B-9620-59A8DFB90007}"/>
          </ac:picMkLst>
        </pc:picChg>
      </pc:sldChg>
      <pc:sldChg chg="add">
        <pc:chgData name="Callum Munro" userId="2190f636-6224-4e48-8323-9f343f162f71" providerId="ADAL" clId="{6E6D1FBC-226F-479F-A478-B74A7C1AA0E0}" dt="2025-06-18T15:01:36.178" v="72"/>
        <pc:sldMkLst>
          <pc:docMk/>
          <pc:sldMk cId="4169841204" sldId="905"/>
        </pc:sldMkLst>
      </pc:sldChg>
      <pc:sldChg chg="add">
        <pc:chgData name="Callum Munro" userId="2190f636-6224-4e48-8323-9f343f162f71" providerId="ADAL" clId="{6E6D1FBC-226F-479F-A478-B74A7C1AA0E0}" dt="2025-06-18T15:01:18.822" v="70"/>
        <pc:sldMkLst>
          <pc:docMk/>
          <pc:sldMk cId="3137588107" sldId="906"/>
        </pc:sldMkLst>
      </pc:sldChg>
      <pc:sldChg chg="modSp add mod">
        <pc:chgData name="Callum Munro" userId="2190f636-6224-4e48-8323-9f343f162f71" providerId="ADAL" clId="{6E6D1FBC-226F-479F-A478-B74A7C1AA0E0}" dt="2025-06-18T15:51:37.063" v="322" actId="13926"/>
        <pc:sldMkLst>
          <pc:docMk/>
          <pc:sldMk cId="3944082936" sldId="909"/>
        </pc:sldMkLst>
        <pc:spChg chg="mod">
          <ac:chgData name="Callum Munro" userId="2190f636-6224-4e48-8323-9f343f162f71" providerId="ADAL" clId="{6E6D1FBC-226F-479F-A478-B74A7C1AA0E0}" dt="2025-06-18T15:51:37.063" v="322" actId="13926"/>
          <ac:spMkLst>
            <pc:docMk/>
            <pc:sldMk cId="3944082936" sldId="909"/>
            <ac:spMk id="3" creationId="{0B0A3E6F-44EB-918C-9E4C-C48D20ECF6AB}"/>
          </ac:spMkLst>
        </pc:spChg>
      </pc:sldChg>
      <pc:sldChg chg="add">
        <pc:chgData name="Callum Munro" userId="2190f636-6224-4e48-8323-9f343f162f71" providerId="ADAL" clId="{6E6D1FBC-226F-479F-A478-B74A7C1AA0E0}" dt="2025-06-18T15:02:25.328" v="76"/>
        <pc:sldMkLst>
          <pc:docMk/>
          <pc:sldMk cId="1295757157" sldId="912"/>
        </pc:sldMkLst>
      </pc:sldChg>
      <pc:sldChg chg="del">
        <pc:chgData name="Callum Munro" userId="2190f636-6224-4e48-8323-9f343f162f71" providerId="ADAL" clId="{6E6D1FBC-226F-479F-A478-B74A7C1AA0E0}" dt="2025-06-18T15:01:55.139" v="75" actId="47"/>
        <pc:sldMkLst>
          <pc:docMk/>
          <pc:sldMk cId="4167558102" sldId="920"/>
        </pc:sldMkLst>
      </pc:sldChg>
      <pc:sldChg chg="del">
        <pc:chgData name="Callum Munro" userId="2190f636-6224-4e48-8323-9f343f162f71" providerId="ADAL" clId="{6E6D1FBC-226F-479F-A478-B74A7C1AA0E0}" dt="2025-06-18T14:58:33.814" v="56" actId="47"/>
        <pc:sldMkLst>
          <pc:docMk/>
          <pc:sldMk cId="2405703780" sldId="921"/>
        </pc:sldMkLst>
      </pc:sldChg>
      <pc:sldChg chg="del">
        <pc:chgData name="Callum Munro" userId="2190f636-6224-4e48-8323-9f343f162f71" providerId="ADAL" clId="{6E6D1FBC-226F-479F-A478-B74A7C1AA0E0}" dt="2025-06-18T15:02:31.021" v="78" actId="47"/>
        <pc:sldMkLst>
          <pc:docMk/>
          <pc:sldMk cId="3837994864" sldId="922"/>
        </pc:sldMkLst>
      </pc:sldChg>
      <pc:sldChg chg="add">
        <pc:chgData name="Callum Munro" userId="2190f636-6224-4e48-8323-9f343f162f71" providerId="ADAL" clId="{6E6D1FBC-226F-479F-A478-B74A7C1AA0E0}" dt="2025-06-18T15:01:52.615" v="74"/>
        <pc:sldMkLst>
          <pc:docMk/>
          <pc:sldMk cId="3689960612" sldId="930"/>
        </pc:sldMkLst>
      </pc:sldChg>
      <pc:sldChg chg="modSp mod">
        <pc:chgData name="Callum Munro" userId="2190f636-6224-4e48-8323-9f343f162f71" providerId="ADAL" clId="{6E6D1FBC-226F-479F-A478-B74A7C1AA0E0}" dt="2025-06-18T14:56:46.935" v="5" actId="20577"/>
        <pc:sldMkLst>
          <pc:docMk/>
          <pc:sldMk cId="3601087666" sldId="939"/>
        </pc:sldMkLst>
        <pc:spChg chg="mod">
          <ac:chgData name="Callum Munro" userId="2190f636-6224-4e48-8323-9f343f162f71" providerId="ADAL" clId="{6E6D1FBC-226F-479F-A478-B74A7C1AA0E0}" dt="2025-06-18T14:56:46.935" v="5" actId="20577"/>
          <ac:spMkLst>
            <pc:docMk/>
            <pc:sldMk cId="3601087666" sldId="939"/>
            <ac:spMk id="2" creationId="{4DCADFC6-5645-F740-ABD4-6348F9492FE5}"/>
          </ac:spMkLst>
        </pc:spChg>
      </pc:sldChg>
      <pc:sldChg chg="modSp mod">
        <pc:chgData name="Callum Munro" userId="2190f636-6224-4e48-8323-9f343f162f71" providerId="ADAL" clId="{6E6D1FBC-226F-479F-A478-B74A7C1AA0E0}" dt="2025-06-18T14:58:03.103" v="54" actId="27636"/>
        <pc:sldMkLst>
          <pc:docMk/>
          <pc:sldMk cId="2545708532" sldId="940"/>
        </pc:sldMkLst>
        <pc:spChg chg="mod">
          <ac:chgData name="Callum Munro" userId="2190f636-6224-4e48-8323-9f343f162f71" providerId="ADAL" clId="{6E6D1FBC-226F-479F-A478-B74A7C1AA0E0}" dt="2025-06-18T14:58:03.103" v="54" actId="27636"/>
          <ac:spMkLst>
            <pc:docMk/>
            <pc:sldMk cId="2545708532" sldId="940"/>
            <ac:spMk id="3" creationId="{D57CAE0A-1EC2-C443-DD08-60AE31A82EBC}"/>
          </ac:spMkLst>
        </pc:spChg>
      </pc:sldChg>
      <pc:sldChg chg="del">
        <pc:chgData name="Callum Munro" userId="2190f636-6224-4e48-8323-9f343f162f71" providerId="ADAL" clId="{6E6D1FBC-226F-479F-A478-B74A7C1AA0E0}" dt="2025-06-18T14:59:18.460" v="58" actId="47"/>
        <pc:sldMkLst>
          <pc:docMk/>
          <pc:sldMk cId="860428481" sldId="942"/>
        </pc:sldMkLst>
      </pc:sldChg>
      <pc:sldChg chg="del">
        <pc:chgData name="Callum Munro" userId="2190f636-6224-4e48-8323-9f343f162f71" providerId="ADAL" clId="{6E6D1FBC-226F-479F-A478-B74A7C1AA0E0}" dt="2025-06-18T15:00:01.804" v="61" actId="47"/>
        <pc:sldMkLst>
          <pc:docMk/>
          <pc:sldMk cId="3328930998" sldId="944"/>
        </pc:sldMkLst>
      </pc:sldChg>
      <pc:sldChg chg="del">
        <pc:chgData name="Callum Munro" userId="2190f636-6224-4e48-8323-9f343f162f71" providerId="ADAL" clId="{6E6D1FBC-226F-479F-A478-B74A7C1AA0E0}" dt="2025-06-18T15:00:00.718" v="60" actId="47"/>
        <pc:sldMkLst>
          <pc:docMk/>
          <pc:sldMk cId="1788087941" sldId="945"/>
        </pc:sldMkLst>
      </pc:sldChg>
      <pc:sldChg chg="modSp mod">
        <pc:chgData name="Callum Munro" userId="2190f636-6224-4e48-8323-9f343f162f71" providerId="ADAL" clId="{6E6D1FBC-226F-479F-A478-B74A7C1AA0E0}" dt="2025-06-18T15:41:55.124" v="271" actId="13926"/>
        <pc:sldMkLst>
          <pc:docMk/>
          <pc:sldMk cId="4140547316" sldId="946"/>
        </pc:sldMkLst>
        <pc:spChg chg="mod">
          <ac:chgData name="Callum Munro" userId="2190f636-6224-4e48-8323-9f343f162f71" providerId="ADAL" clId="{6E6D1FBC-226F-479F-A478-B74A7C1AA0E0}" dt="2025-06-18T15:41:55.124" v="271" actId="13926"/>
          <ac:spMkLst>
            <pc:docMk/>
            <pc:sldMk cId="4140547316" sldId="946"/>
            <ac:spMk id="3" creationId="{C8526D92-CD1B-72BF-0A13-56FDE86F8418}"/>
          </ac:spMkLst>
        </pc:spChg>
        <pc:spChg chg="mod">
          <ac:chgData name="Callum Munro" userId="2190f636-6224-4e48-8323-9f343f162f71" providerId="ADAL" clId="{6E6D1FBC-226F-479F-A478-B74A7C1AA0E0}" dt="2025-06-18T15:41:35.302" v="268" actId="6549"/>
          <ac:spMkLst>
            <pc:docMk/>
            <pc:sldMk cId="4140547316" sldId="946"/>
            <ac:spMk id="12" creationId="{3BFF44C3-14F4-D80E-E403-70CA6B758220}"/>
          </ac:spMkLst>
        </pc:spChg>
        <pc:cxnChg chg="mod">
          <ac:chgData name="Callum Munro" userId="2190f636-6224-4e48-8323-9f343f162f71" providerId="ADAL" clId="{6E6D1FBC-226F-479F-A478-B74A7C1AA0E0}" dt="2025-06-18T15:41:46.384" v="270" actId="14100"/>
          <ac:cxnSpMkLst>
            <pc:docMk/>
            <pc:sldMk cId="4140547316" sldId="946"/>
            <ac:cxnSpMk id="7" creationId="{E8914357-E2BE-69D1-C1A0-784C5936F167}"/>
          </ac:cxnSpMkLst>
        </pc:cxnChg>
      </pc:sldChg>
      <pc:sldChg chg="del">
        <pc:chgData name="Callum Munro" userId="2190f636-6224-4e48-8323-9f343f162f71" providerId="ADAL" clId="{6E6D1FBC-226F-479F-A478-B74A7C1AA0E0}" dt="2025-06-18T15:00:25.101" v="64" actId="47"/>
        <pc:sldMkLst>
          <pc:docMk/>
          <pc:sldMk cId="2067371328" sldId="947"/>
        </pc:sldMkLst>
      </pc:sldChg>
      <pc:sldChg chg="modSp del mod">
        <pc:chgData name="Callum Munro" userId="2190f636-6224-4e48-8323-9f343f162f71" providerId="ADAL" clId="{6E6D1FBC-226F-479F-A478-B74A7C1AA0E0}" dt="2025-06-18T15:42:06.033" v="272" actId="47"/>
        <pc:sldMkLst>
          <pc:docMk/>
          <pc:sldMk cId="3589750298" sldId="948"/>
        </pc:sldMkLst>
        <pc:spChg chg="mod">
          <ac:chgData name="Callum Munro" userId="2190f636-6224-4e48-8323-9f343f162f71" providerId="ADAL" clId="{6E6D1FBC-226F-479F-A478-B74A7C1AA0E0}" dt="2025-06-18T15:00:53.884" v="67" actId="13926"/>
          <ac:spMkLst>
            <pc:docMk/>
            <pc:sldMk cId="3589750298" sldId="948"/>
            <ac:spMk id="3" creationId="{C8526D92-CD1B-72BF-0A13-56FDE86F8418}"/>
          </ac:spMkLst>
        </pc:spChg>
        <pc:spChg chg="mod">
          <ac:chgData name="Callum Munro" userId="2190f636-6224-4e48-8323-9f343f162f71" providerId="ADAL" clId="{6E6D1FBC-226F-479F-A478-B74A7C1AA0E0}" dt="2025-06-18T15:00:36.532" v="65" actId="6549"/>
          <ac:spMkLst>
            <pc:docMk/>
            <pc:sldMk cId="3589750298" sldId="948"/>
            <ac:spMk id="12" creationId="{3BFF44C3-14F4-D80E-E403-70CA6B758220}"/>
          </ac:spMkLst>
        </pc:spChg>
        <pc:cxnChg chg="mod">
          <ac:chgData name="Callum Munro" userId="2190f636-6224-4e48-8323-9f343f162f71" providerId="ADAL" clId="{6E6D1FBC-226F-479F-A478-B74A7C1AA0E0}" dt="2025-06-18T15:00:45.879" v="66" actId="1076"/>
          <ac:cxnSpMkLst>
            <pc:docMk/>
            <pc:sldMk cId="3589750298" sldId="948"/>
            <ac:cxnSpMk id="7" creationId="{E8914357-E2BE-69D1-C1A0-784C5936F167}"/>
          </ac:cxnSpMkLst>
        </pc:cxnChg>
      </pc:sldChg>
      <pc:sldChg chg="del">
        <pc:chgData name="Callum Munro" userId="2190f636-6224-4e48-8323-9f343f162f71" providerId="ADAL" clId="{6E6D1FBC-226F-479F-A478-B74A7C1AA0E0}" dt="2025-06-18T15:01:39.113" v="73" actId="47"/>
        <pc:sldMkLst>
          <pc:docMk/>
          <pc:sldMk cId="4136114588" sldId="949"/>
        </pc:sldMkLst>
      </pc:sldChg>
      <pc:sldChg chg="del">
        <pc:chgData name="Callum Munro" userId="2190f636-6224-4e48-8323-9f343f162f71" providerId="ADAL" clId="{6E6D1FBC-226F-479F-A478-B74A7C1AA0E0}" dt="2025-06-18T15:01:07.672" v="69" actId="47"/>
        <pc:sldMkLst>
          <pc:docMk/>
          <pc:sldMk cId="3105400554" sldId="950"/>
        </pc:sldMkLst>
      </pc:sldChg>
      <pc:sldChg chg="del">
        <pc:chgData name="Callum Munro" userId="2190f636-6224-4e48-8323-9f343f162f71" providerId="ADAL" clId="{6E6D1FBC-226F-479F-A478-B74A7C1AA0E0}" dt="2025-06-18T15:01:21.204" v="71" actId="47"/>
        <pc:sldMkLst>
          <pc:docMk/>
          <pc:sldMk cId="2441535932" sldId="951"/>
        </pc:sldMkLst>
      </pc:sldChg>
      <pc:sldChg chg="modSp mod">
        <pc:chgData name="Callum Munro" userId="2190f636-6224-4e48-8323-9f343f162f71" providerId="ADAL" clId="{6E6D1FBC-226F-479F-A478-B74A7C1AA0E0}" dt="2025-06-18T15:11:27.565" v="125" actId="1076"/>
        <pc:sldMkLst>
          <pc:docMk/>
          <pc:sldMk cId="2025878070" sldId="957"/>
        </pc:sldMkLst>
        <pc:spChg chg="mod">
          <ac:chgData name="Callum Munro" userId="2190f636-6224-4e48-8323-9f343f162f71" providerId="ADAL" clId="{6E6D1FBC-226F-479F-A478-B74A7C1AA0E0}" dt="2025-06-18T15:11:27.565" v="125" actId="1076"/>
          <ac:spMkLst>
            <pc:docMk/>
            <pc:sldMk cId="2025878070" sldId="957"/>
            <ac:spMk id="2" creationId="{69CE53AD-F51C-8ACA-2765-69A6994A5D59}"/>
          </ac:spMkLst>
        </pc:spChg>
      </pc:sldChg>
      <pc:sldChg chg="modSp add mod">
        <pc:chgData name="Callum Munro" userId="2190f636-6224-4e48-8323-9f343f162f71" providerId="ADAL" clId="{6E6D1FBC-226F-479F-A478-B74A7C1AA0E0}" dt="2025-06-18T15:34:30.284" v="147" actId="13926"/>
        <pc:sldMkLst>
          <pc:docMk/>
          <pc:sldMk cId="3226248091" sldId="963"/>
        </pc:sldMkLst>
        <pc:spChg chg="mod">
          <ac:chgData name="Callum Munro" userId="2190f636-6224-4e48-8323-9f343f162f71" providerId="ADAL" clId="{6E6D1FBC-226F-479F-A478-B74A7C1AA0E0}" dt="2025-06-18T15:34:30.284" v="147" actId="13926"/>
          <ac:spMkLst>
            <pc:docMk/>
            <pc:sldMk cId="3226248091" sldId="963"/>
            <ac:spMk id="2" creationId="{6A4B9BDC-5821-4078-DE67-25AB017521A1}"/>
          </ac:spMkLst>
        </pc:spChg>
        <pc:spChg chg="mod">
          <ac:chgData name="Callum Munro" userId="2190f636-6224-4e48-8323-9f343f162f71" providerId="ADAL" clId="{6E6D1FBC-226F-479F-A478-B74A7C1AA0E0}" dt="2025-06-18T15:33:54.079" v="140" actId="255"/>
          <ac:spMkLst>
            <pc:docMk/>
            <pc:sldMk cId="3226248091" sldId="963"/>
            <ac:spMk id="3" creationId="{B1E8DC80-7DB4-1DA3-458C-610495DCA466}"/>
          </ac:spMkLst>
        </pc:spChg>
      </pc:sldChg>
      <pc:sldChg chg="add">
        <pc:chgData name="Callum Munro" userId="2190f636-6224-4e48-8323-9f343f162f71" providerId="ADAL" clId="{6E6D1FBC-226F-479F-A478-B74A7C1AA0E0}" dt="2025-06-18T15:02:25.328" v="76"/>
        <pc:sldMkLst>
          <pc:docMk/>
          <pc:sldMk cId="1165543631" sldId="964"/>
        </pc:sldMkLst>
      </pc:sldChg>
      <pc:sldChg chg="modSp add del mod">
        <pc:chgData name="Callum Munro" userId="2190f636-6224-4e48-8323-9f343f162f71" providerId="ADAL" clId="{6E6D1FBC-226F-479F-A478-B74A7C1AA0E0}" dt="2025-06-18T15:12:52.980" v="129" actId="47"/>
        <pc:sldMkLst>
          <pc:docMk/>
          <pc:sldMk cId="3748850667" sldId="965"/>
        </pc:sldMkLst>
        <pc:spChg chg="mod">
          <ac:chgData name="Callum Munro" userId="2190f636-6224-4e48-8323-9f343f162f71" providerId="ADAL" clId="{6E6D1FBC-226F-479F-A478-B74A7C1AA0E0}" dt="2025-06-18T15:03:45.643" v="85" actId="13926"/>
          <ac:spMkLst>
            <pc:docMk/>
            <pc:sldMk cId="3748850667" sldId="965"/>
            <ac:spMk id="5" creationId="{7BFFEEA0-5E75-24AD-ED01-C353750F9CA3}"/>
          </ac:spMkLst>
        </pc:spChg>
      </pc:sldChg>
      <pc:sldChg chg="add modNotesTx">
        <pc:chgData name="Callum Munro" userId="2190f636-6224-4e48-8323-9f343f162f71" providerId="ADAL" clId="{6E6D1FBC-226F-479F-A478-B74A7C1AA0E0}" dt="2025-06-18T15:47:03.958" v="320" actId="20577"/>
        <pc:sldMkLst>
          <pc:docMk/>
          <pc:sldMk cId="741636638" sldId="966"/>
        </pc:sldMkLst>
      </pc:sldChg>
      <pc:sldChg chg="modSp add mod">
        <pc:chgData name="Callum Munro" userId="2190f636-6224-4e48-8323-9f343f162f71" providerId="ADAL" clId="{6E6D1FBC-226F-479F-A478-B74A7C1AA0E0}" dt="2025-06-18T15:12:44.290" v="128" actId="1076"/>
        <pc:sldMkLst>
          <pc:docMk/>
          <pc:sldMk cId="2768608344" sldId="967"/>
        </pc:sldMkLst>
        <pc:spChg chg="mod">
          <ac:chgData name="Callum Munro" userId="2190f636-6224-4e48-8323-9f343f162f71" providerId="ADAL" clId="{6E6D1FBC-226F-479F-A478-B74A7C1AA0E0}" dt="2025-06-18T15:12:44.290" v="128" actId="1076"/>
          <ac:spMkLst>
            <pc:docMk/>
            <pc:sldMk cId="2768608344" sldId="967"/>
            <ac:spMk id="44" creationId="{00000000-0000-0000-0000-000000000000}"/>
          </ac:spMkLst>
        </pc:spChg>
      </pc:sldChg>
    </pc:docChg>
  </pc:docChgLst>
  <pc:docChgLst>
    <pc:chgData name="Callum Munro" userId="2190f636-6224-4e48-8323-9f343f162f71" providerId="ADAL" clId="{E478FA1A-8165-46E5-BF4C-C3A8D06E4F6E}"/>
    <pc:docChg chg="addSld delSld modSld">
      <pc:chgData name="Callum Munro" userId="2190f636-6224-4e48-8323-9f343f162f71" providerId="ADAL" clId="{E478FA1A-8165-46E5-BF4C-C3A8D06E4F6E}" dt="2025-06-11T12:37:32.421" v="47" actId="47"/>
      <pc:docMkLst>
        <pc:docMk/>
      </pc:docMkLst>
      <pc:sldChg chg="del">
        <pc:chgData name="Callum Munro" userId="2190f636-6224-4e48-8323-9f343f162f71" providerId="ADAL" clId="{E478FA1A-8165-46E5-BF4C-C3A8D06E4F6E}" dt="2025-06-11T12:26:25.276" v="3" actId="47"/>
        <pc:sldMkLst>
          <pc:docMk/>
          <pc:sldMk cId="2534033769" sldId="335"/>
        </pc:sldMkLst>
      </pc:sldChg>
      <pc:sldChg chg="add del">
        <pc:chgData name="Callum Munro" userId="2190f636-6224-4e48-8323-9f343f162f71" providerId="ADAL" clId="{E478FA1A-8165-46E5-BF4C-C3A8D06E4F6E}" dt="2025-06-11T12:37:06.397" v="46" actId="47"/>
        <pc:sldMkLst>
          <pc:docMk/>
          <pc:sldMk cId="1805027631" sldId="336"/>
        </pc:sldMkLst>
      </pc:sldChg>
      <pc:sldChg chg="del">
        <pc:chgData name="Callum Munro" userId="2190f636-6224-4e48-8323-9f343f162f71" providerId="ADAL" clId="{E478FA1A-8165-46E5-BF4C-C3A8D06E4F6E}" dt="2025-06-11T12:26:25.276" v="3" actId="47"/>
        <pc:sldMkLst>
          <pc:docMk/>
          <pc:sldMk cId="3582552726" sldId="347"/>
        </pc:sldMkLst>
      </pc:sldChg>
      <pc:sldChg chg="del">
        <pc:chgData name="Callum Munro" userId="2190f636-6224-4e48-8323-9f343f162f71" providerId="ADAL" clId="{E478FA1A-8165-46E5-BF4C-C3A8D06E4F6E}" dt="2025-06-11T12:28:26.147" v="5" actId="47"/>
        <pc:sldMkLst>
          <pc:docMk/>
          <pc:sldMk cId="1870988391" sldId="350"/>
        </pc:sldMkLst>
      </pc:sldChg>
      <pc:sldChg chg="del">
        <pc:chgData name="Callum Munro" userId="2190f636-6224-4e48-8323-9f343f162f71" providerId="ADAL" clId="{E478FA1A-8165-46E5-BF4C-C3A8D06E4F6E}" dt="2025-06-11T12:26:25.276" v="3" actId="47"/>
        <pc:sldMkLst>
          <pc:docMk/>
          <pc:sldMk cId="160328939" sldId="352"/>
        </pc:sldMkLst>
      </pc:sldChg>
      <pc:sldChg chg="del">
        <pc:chgData name="Callum Munro" userId="2190f636-6224-4e48-8323-9f343f162f71" providerId="ADAL" clId="{E478FA1A-8165-46E5-BF4C-C3A8D06E4F6E}" dt="2025-06-11T12:26:49.793" v="4" actId="47"/>
        <pc:sldMkLst>
          <pc:docMk/>
          <pc:sldMk cId="3522557669" sldId="353"/>
        </pc:sldMkLst>
      </pc:sldChg>
      <pc:sldChg chg="del">
        <pc:chgData name="Callum Munro" userId="2190f636-6224-4e48-8323-9f343f162f71" providerId="ADAL" clId="{E478FA1A-8165-46E5-BF4C-C3A8D06E4F6E}" dt="2025-06-11T12:26:25.276" v="3" actId="47"/>
        <pc:sldMkLst>
          <pc:docMk/>
          <pc:sldMk cId="693739931" sldId="360"/>
        </pc:sldMkLst>
      </pc:sldChg>
      <pc:sldChg chg="del">
        <pc:chgData name="Callum Munro" userId="2190f636-6224-4e48-8323-9f343f162f71" providerId="ADAL" clId="{E478FA1A-8165-46E5-BF4C-C3A8D06E4F6E}" dt="2025-06-11T12:26:25.276" v="3" actId="47"/>
        <pc:sldMkLst>
          <pc:docMk/>
          <pc:sldMk cId="3099219021" sldId="361"/>
        </pc:sldMkLst>
      </pc:sldChg>
      <pc:sldChg chg="del">
        <pc:chgData name="Callum Munro" userId="2190f636-6224-4e48-8323-9f343f162f71" providerId="ADAL" clId="{E478FA1A-8165-46E5-BF4C-C3A8D06E4F6E}" dt="2025-06-11T12:26:25.276" v="3" actId="47"/>
        <pc:sldMkLst>
          <pc:docMk/>
          <pc:sldMk cId="284124568" sldId="366"/>
        </pc:sldMkLst>
      </pc:sldChg>
      <pc:sldChg chg="del">
        <pc:chgData name="Callum Munro" userId="2190f636-6224-4e48-8323-9f343f162f71" providerId="ADAL" clId="{E478FA1A-8165-46E5-BF4C-C3A8D06E4F6E}" dt="2025-06-11T12:26:25.276" v="3" actId="47"/>
        <pc:sldMkLst>
          <pc:docMk/>
          <pc:sldMk cId="2402651255" sldId="369"/>
        </pc:sldMkLst>
      </pc:sldChg>
      <pc:sldChg chg="del">
        <pc:chgData name="Callum Munro" userId="2190f636-6224-4e48-8323-9f343f162f71" providerId="ADAL" clId="{E478FA1A-8165-46E5-BF4C-C3A8D06E4F6E}" dt="2025-06-11T12:26:25.276" v="3" actId="47"/>
        <pc:sldMkLst>
          <pc:docMk/>
          <pc:sldMk cId="3686415700" sldId="370"/>
        </pc:sldMkLst>
      </pc:sldChg>
      <pc:sldChg chg="del">
        <pc:chgData name="Callum Munro" userId="2190f636-6224-4e48-8323-9f343f162f71" providerId="ADAL" clId="{E478FA1A-8165-46E5-BF4C-C3A8D06E4F6E}" dt="2025-06-11T12:26:25.276" v="3" actId="47"/>
        <pc:sldMkLst>
          <pc:docMk/>
          <pc:sldMk cId="2290247851" sldId="371"/>
        </pc:sldMkLst>
      </pc:sldChg>
      <pc:sldChg chg="del">
        <pc:chgData name="Callum Munro" userId="2190f636-6224-4e48-8323-9f343f162f71" providerId="ADAL" clId="{E478FA1A-8165-46E5-BF4C-C3A8D06E4F6E}" dt="2025-06-11T12:26:25.276" v="3" actId="47"/>
        <pc:sldMkLst>
          <pc:docMk/>
          <pc:sldMk cId="799370046" sldId="462"/>
        </pc:sldMkLst>
      </pc:sldChg>
      <pc:sldChg chg="del">
        <pc:chgData name="Callum Munro" userId="2190f636-6224-4e48-8323-9f343f162f71" providerId="ADAL" clId="{E478FA1A-8165-46E5-BF4C-C3A8D06E4F6E}" dt="2025-06-11T12:26:25.276" v="3" actId="47"/>
        <pc:sldMkLst>
          <pc:docMk/>
          <pc:sldMk cId="2591886072" sldId="463"/>
        </pc:sldMkLst>
      </pc:sldChg>
      <pc:sldChg chg="add">
        <pc:chgData name="Callum Munro" userId="2190f636-6224-4e48-8323-9f343f162f71" providerId="ADAL" clId="{E478FA1A-8165-46E5-BF4C-C3A8D06E4F6E}" dt="2025-06-11T12:25:46.007" v="2"/>
        <pc:sldMkLst>
          <pc:docMk/>
          <pc:sldMk cId="4089239717" sldId="573"/>
        </pc:sldMkLst>
      </pc:sldChg>
      <pc:sldChg chg="add">
        <pc:chgData name="Callum Munro" userId="2190f636-6224-4e48-8323-9f343f162f71" providerId="ADAL" clId="{E478FA1A-8165-46E5-BF4C-C3A8D06E4F6E}" dt="2025-06-11T12:25:46.007" v="2"/>
        <pc:sldMkLst>
          <pc:docMk/>
          <pc:sldMk cId="2485941119" sldId="580"/>
        </pc:sldMkLst>
      </pc:sldChg>
      <pc:sldChg chg="add">
        <pc:chgData name="Callum Munro" userId="2190f636-6224-4e48-8323-9f343f162f71" providerId="ADAL" clId="{E478FA1A-8165-46E5-BF4C-C3A8D06E4F6E}" dt="2025-06-11T12:25:46.007" v="2"/>
        <pc:sldMkLst>
          <pc:docMk/>
          <pc:sldMk cId="2859874532" sldId="648"/>
        </pc:sldMkLst>
      </pc:sldChg>
      <pc:sldChg chg="add">
        <pc:chgData name="Callum Munro" userId="2190f636-6224-4e48-8323-9f343f162f71" providerId="ADAL" clId="{E478FA1A-8165-46E5-BF4C-C3A8D06E4F6E}" dt="2025-06-11T12:25:46.007" v="2"/>
        <pc:sldMkLst>
          <pc:docMk/>
          <pc:sldMk cId="2846969657" sldId="678"/>
        </pc:sldMkLst>
      </pc:sldChg>
      <pc:sldChg chg="add">
        <pc:chgData name="Callum Munro" userId="2190f636-6224-4e48-8323-9f343f162f71" providerId="ADAL" clId="{E478FA1A-8165-46E5-BF4C-C3A8D06E4F6E}" dt="2025-06-11T12:25:46.007" v="2"/>
        <pc:sldMkLst>
          <pc:docMk/>
          <pc:sldMk cId="2952267790" sldId="776"/>
        </pc:sldMkLst>
      </pc:sldChg>
      <pc:sldChg chg="add">
        <pc:chgData name="Callum Munro" userId="2190f636-6224-4e48-8323-9f343f162f71" providerId="ADAL" clId="{E478FA1A-8165-46E5-BF4C-C3A8D06E4F6E}" dt="2025-06-11T12:25:46.007" v="2"/>
        <pc:sldMkLst>
          <pc:docMk/>
          <pc:sldMk cId="3867805968" sldId="812"/>
        </pc:sldMkLst>
      </pc:sldChg>
      <pc:sldChg chg="add del">
        <pc:chgData name="Callum Munro" userId="2190f636-6224-4e48-8323-9f343f162f71" providerId="ADAL" clId="{E478FA1A-8165-46E5-BF4C-C3A8D06E4F6E}" dt="2025-06-11T12:29:11.060" v="14" actId="47"/>
        <pc:sldMkLst>
          <pc:docMk/>
          <pc:sldMk cId="248781372" sldId="816"/>
        </pc:sldMkLst>
      </pc:sldChg>
      <pc:sldChg chg="del">
        <pc:chgData name="Callum Munro" userId="2190f636-6224-4e48-8323-9f343f162f71" providerId="ADAL" clId="{E478FA1A-8165-46E5-BF4C-C3A8D06E4F6E}" dt="2025-06-11T12:26:25.276" v="3" actId="47"/>
        <pc:sldMkLst>
          <pc:docMk/>
          <pc:sldMk cId="4048143986" sldId="838"/>
        </pc:sldMkLst>
      </pc:sldChg>
      <pc:sldChg chg="del">
        <pc:chgData name="Callum Munro" userId="2190f636-6224-4e48-8323-9f343f162f71" providerId="ADAL" clId="{E478FA1A-8165-46E5-BF4C-C3A8D06E4F6E}" dt="2025-06-11T12:26:25.276" v="3" actId="47"/>
        <pc:sldMkLst>
          <pc:docMk/>
          <pc:sldMk cId="1092369353" sldId="840"/>
        </pc:sldMkLst>
      </pc:sldChg>
      <pc:sldChg chg="del">
        <pc:chgData name="Callum Munro" userId="2190f636-6224-4e48-8323-9f343f162f71" providerId="ADAL" clId="{E478FA1A-8165-46E5-BF4C-C3A8D06E4F6E}" dt="2025-06-11T12:26:25.276" v="3" actId="47"/>
        <pc:sldMkLst>
          <pc:docMk/>
          <pc:sldMk cId="3160623904" sldId="841"/>
        </pc:sldMkLst>
      </pc:sldChg>
      <pc:sldChg chg="del">
        <pc:chgData name="Callum Munro" userId="2190f636-6224-4e48-8323-9f343f162f71" providerId="ADAL" clId="{E478FA1A-8165-46E5-BF4C-C3A8D06E4F6E}" dt="2025-06-11T12:26:25.276" v="3" actId="47"/>
        <pc:sldMkLst>
          <pc:docMk/>
          <pc:sldMk cId="4208206571" sldId="842"/>
        </pc:sldMkLst>
      </pc:sldChg>
      <pc:sldChg chg="del">
        <pc:chgData name="Callum Munro" userId="2190f636-6224-4e48-8323-9f343f162f71" providerId="ADAL" clId="{E478FA1A-8165-46E5-BF4C-C3A8D06E4F6E}" dt="2025-06-11T12:26:25.276" v="3" actId="47"/>
        <pc:sldMkLst>
          <pc:docMk/>
          <pc:sldMk cId="243194876" sldId="843"/>
        </pc:sldMkLst>
      </pc:sldChg>
      <pc:sldChg chg="add">
        <pc:chgData name="Callum Munro" userId="2190f636-6224-4e48-8323-9f343f162f71" providerId="ADAL" clId="{E478FA1A-8165-46E5-BF4C-C3A8D06E4F6E}" dt="2025-06-11T12:25:46.007" v="2"/>
        <pc:sldMkLst>
          <pc:docMk/>
          <pc:sldMk cId="3213858760" sldId="845"/>
        </pc:sldMkLst>
      </pc:sldChg>
      <pc:sldChg chg="add">
        <pc:chgData name="Callum Munro" userId="2190f636-6224-4e48-8323-9f343f162f71" providerId="ADAL" clId="{E478FA1A-8165-46E5-BF4C-C3A8D06E4F6E}" dt="2025-06-11T12:25:46.007" v="2"/>
        <pc:sldMkLst>
          <pc:docMk/>
          <pc:sldMk cId="3415464773" sldId="846"/>
        </pc:sldMkLst>
      </pc:sldChg>
      <pc:sldChg chg="modSp add mod">
        <pc:chgData name="Callum Munro" userId="2190f636-6224-4e48-8323-9f343f162f71" providerId="ADAL" clId="{E478FA1A-8165-46E5-BF4C-C3A8D06E4F6E}" dt="2025-06-11T12:33:15.289" v="16" actId="13926"/>
        <pc:sldMkLst>
          <pc:docMk/>
          <pc:sldMk cId="1896074713" sldId="848"/>
        </pc:sldMkLst>
      </pc:sldChg>
      <pc:sldChg chg="add">
        <pc:chgData name="Callum Munro" userId="2190f636-6224-4e48-8323-9f343f162f71" providerId="ADAL" clId="{E478FA1A-8165-46E5-BF4C-C3A8D06E4F6E}" dt="2025-06-11T12:25:46.007" v="2"/>
        <pc:sldMkLst>
          <pc:docMk/>
          <pc:sldMk cId="1177338407" sldId="850"/>
        </pc:sldMkLst>
      </pc:sldChg>
      <pc:sldChg chg="modSp add mod">
        <pc:chgData name="Callum Munro" userId="2190f636-6224-4e48-8323-9f343f162f71" providerId="ADAL" clId="{E478FA1A-8165-46E5-BF4C-C3A8D06E4F6E}" dt="2025-06-11T12:35:26.087" v="45" actId="20577"/>
        <pc:sldMkLst>
          <pc:docMk/>
          <pc:sldMk cId="1039380784" sldId="851"/>
        </pc:sldMkLst>
      </pc:sldChg>
      <pc:sldChg chg="add">
        <pc:chgData name="Callum Munro" userId="2190f636-6224-4e48-8323-9f343f162f71" providerId="ADAL" clId="{E478FA1A-8165-46E5-BF4C-C3A8D06E4F6E}" dt="2025-06-11T12:25:46.007" v="2"/>
        <pc:sldMkLst>
          <pc:docMk/>
          <pc:sldMk cId="2921435370" sldId="859"/>
        </pc:sldMkLst>
      </pc:sldChg>
      <pc:sldChg chg="add">
        <pc:chgData name="Callum Munro" userId="2190f636-6224-4e48-8323-9f343f162f71" providerId="ADAL" clId="{E478FA1A-8165-46E5-BF4C-C3A8D06E4F6E}" dt="2025-06-11T12:25:46.007" v="2"/>
        <pc:sldMkLst>
          <pc:docMk/>
          <pc:sldMk cId="2382777803" sldId="860"/>
        </pc:sldMkLst>
      </pc:sldChg>
      <pc:sldChg chg="add">
        <pc:chgData name="Callum Munro" userId="2190f636-6224-4e48-8323-9f343f162f71" providerId="ADAL" clId="{E478FA1A-8165-46E5-BF4C-C3A8D06E4F6E}" dt="2025-06-11T12:25:46.007" v="2"/>
        <pc:sldMkLst>
          <pc:docMk/>
          <pc:sldMk cId="1817578218" sldId="861"/>
        </pc:sldMkLst>
      </pc:sldChg>
      <pc:sldChg chg="add">
        <pc:chgData name="Callum Munro" userId="2190f636-6224-4e48-8323-9f343f162f71" providerId="ADAL" clId="{E478FA1A-8165-46E5-BF4C-C3A8D06E4F6E}" dt="2025-06-11T12:25:46.007" v="2"/>
        <pc:sldMkLst>
          <pc:docMk/>
          <pc:sldMk cId="3814754880" sldId="862"/>
        </pc:sldMkLst>
      </pc:sldChg>
      <pc:sldChg chg="add">
        <pc:chgData name="Callum Munro" userId="2190f636-6224-4e48-8323-9f343f162f71" providerId="ADAL" clId="{E478FA1A-8165-46E5-BF4C-C3A8D06E4F6E}" dt="2025-06-11T12:25:46.007" v="2"/>
        <pc:sldMkLst>
          <pc:docMk/>
          <pc:sldMk cId="2176796211" sldId="863"/>
        </pc:sldMkLst>
      </pc:sldChg>
      <pc:sldChg chg="add">
        <pc:chgData name="Callum Munro" userId="2190f636-6224-4e48-8323-9f343f162f71" providerId="ADAL" clId="{E478FA1A-8165-46E5-BF4C-C3A8D06E4F6E}" dt="2025-06-11T12:25:46.007" v="2"/>
        <pc:sldMkLst>
          <pc:docMk/>
          <pc:sldMk cId="1911102824" sldId="866"/>
        </pc:sldMkLst>
      </pc:sldChg>
      <pc:sldChg chg="add">
        <pc:chgData name="Callum Munro" userId="2190f636-6224-4e48-8323-9f343f162f71" providerId="ADAL" clId="{E478FA1A-8165-46E5-BF4C-C3A8D06E4F6E}" dt="2025-06-11T12:25:46.007" v="2"/>
        <pc:sldMkLst>
          <pc:docMk/>
          <pc:sldMk cId="404859616" sldId="867"/>
        </pc:sldMkLst>
      </pc:sldChg>
      <pc:sldChg chg="add">
        <pc:chgData name="Callum Munro" userId="2190f636-6224-4e48-8323-9f343f162f71" providerId="ADAL" clId="{E478FA1A-8165-46E5-BF4C-C3A8D06E4F6E}" dt="2025-06-11T12:25:46.007" v="2"/>
        <pc:sldMkLst>
          <pc:docMk/>
          <pc:sldMk cId="2245714222" sldId="868"/>
        </pc:sldMkLst>
      </pc:sldChg>
      <pc:sldChg chg="add">
        <pc:chgData name="Callum Munro" userId="2190f636-6224-4e48-8323-9f343f162f71" providerId="ADAL" clId="{E478FA1A-8165-46E5-BF4C-C3A8D06E4F6E}" dt="2025-06-11T12:25:46.007" v="2"/>
        <pc:sldMkLst>
          <pc:docMk/>
          <pc:sldMk cId="2047141376" sldId="869"/>
        </pc:sldMkLst>
      </pc:sldChg>
      <pc:sldChg chg="add">
        <pc:chgData name="Callum Munro" userId="2190f636-6224-4e48-8323-9f343f162f71" providerId="ADAL" clId="{E478FA1A-8165-46E5-BF4C-C3A8D06E4F6E}" dt="2025-06-11T12:25:46.007" v="2"/>
        <pc:sldMkLst>
          <pc:docMk/>
          <pc:sldMk cId="630293169" sldId="870"/>
        </pc:sldMkLst>
      </pc:sldChg>
      <pc:sldChg chg="del">
        <pc:chgData name="Callum Munro" userId="2190f636-6224-4e48-8323-9f343f162f71" providerId="ADAL" clId="{E478FA1A-8165-46E5-BF4C-C3A8D06E4F6E}" dt="2025-06-11T12:26:25.276" v="3" actId="47"/>
        <pc:sldMkLst>
          <pc:docMk/>
          <pc:sldMk cId="4080300830" sldId="874"/>
        </pc:sldMkLst>
      </pc:sldChg>
      <pc:sldChg chg="del">
        <pc:chgData name="Callum Munro" userId="2190f636-6224-4e48-8323-9f343f162f71" providerId="ADAL" clId="{E478FA1A-8165-46E5-BF4C-C3A8D06E4F6E}" dt="2025-06-11T12:26:25.276" v="3" actId="47"/>
        <pc:sldMkLst>
          <pc:docMk/>
          <pc:sldMk cId="1566656518" sldId="875"/>
        </pc:sldMkLst>
      </pc:sldChg>
      <pc:sldChg chg="del">
        <pc:chgData name="Callum Munro" userId="2190f636-6224-4e48-8323-9f343f162f71" providerId="ADAL" clId="{E478FA1A-8165-46E5-BF4C-C3A8D06E4F6E}" dt="2025-06-11T12:26:25.276" v="3" actId="47"/>
        <pc:sldMkLst>
          <pc:docMk/>
          <pc:sldMk cId="800900273" sldId="876"/>
        </pc:sldMkLst>
      </pc:sldChg>
      <pc:sldChg chg="del">
        <pc:chgData name="Callum Munro" userId="2190f636-6224-4e48-8323-9f343f162f71" providerId="ADAL" clId="{E478FA1A-8165-46E5-BF4C-C3A8D06E4F6E}" dt="2025-06-11T12:26:25.276" v="3" actId="47"/>
        <pc:sldMkLst>
          <pc:docMk/>
          <pc:sldMk cId="2718302683" sldId="893"/>
        </pc:sldMkLst>
      </pc:sldChg>
      <pc:sldChg chg="add">
        <pc:chgData name="Callum Munro" userId="2190f636-6224-4e48-8323-9f343f162f71" providerId="ADAL" clId="{E478FA1A-8165-46E5-BF4C-C3A8D06E4F6E}" dt="2025-06-11T12:25:46.007" v="2"/>
        <pc:sldMkLst>
          <pc:docMk/>
          <pc:sldMk cId="331198569" sldId="894"/>
        </pc:sldMkLst>
      </pc:sldChg>
      <pc:sldChg chg="add">
        <pc:chgData name="Callum Munro" userId="2190f636-6224-4e48-8323-9f343f162f71" providerId="ADAL" clId="{E478FA1A-8165-46E5-BF4C-C3A8D06E4F6E}" dt="2025-06-11T12:25:46.007" v="2"/>
        <pc:sldMkLst>
          <pc:docMk/>
          <pc:sldMk cId="2347801230" sldId="895"/>
        </pc:sldMkLst>
      </pc:sldChg>
      <pc:sldChg chg="add">
        <pc:chgData name="Callum Munro" userId="2190f636-6224-4e48-8323-9f343f162f71" providerId="ADAL" clId="{E478FA1A-8165-46E5-BF4C-C3A8D06E4F6E}" dt="2025-06-11T12:25:46.007" v="2"/>
        <pc:sldMkLst>
          <pc:docMk/>
          <pc:sldMk cId="1732212727" sldId="898"/>
        </pc:sldMkLst>
      </pc:sldChg>
      <pc:sldChg chg="del">
        <pc:chgData name="Callum Munro" userId="2190f636-6224-4e48-8323-9f343f162f71" providerId="ADAL" clId="{E478FA1A-8165-46E5-BF4C-C3A8D06E4F6E}" dt="2025-06-11T12:26:25.276" v="3" actId="47"/>
        <pc:sldMkLst>
          <pc:docMk/>
          <pc:sldMk cId="3770668640" sldId="899"/>
        </pc:sldMkLst>
      </pc:sldChg>
      <pc:sldChg chg="del">
        <pc:chgData name="Callum Munro" userId="2190f636-6224-4e48-8323-9f343f162f71" providerId="ADAL" clId="{E478FA1A-8165-46E5-BF4C-C3A8D06E4F6E}" dt="2025-06-11T12:26:25.276" v="3" actId="47"/>
        <pc:sldMkLst>
          <pc:docMk/>
          <pc:sldMk cId="2499789404" sldId="900"/>
        </pc:sldMkLst>
      </pc:sldChg>
      <pc:sldChg chg="del">
        <pc:chgData name="Callum Munro" userId="2190f636-6224-4e48-8323-9f343f162f71" providerId="ADAL" clId="{E478FA1A-8165-46E5-BF4C-C3A8D06E4F6E}" dt="2025-06-11T12:26:25.276" v="3" actId="47"/>
        <pc:sldMkLst>
          <pc:docMk/>
          <pc:sldMk cId="1319331602" sldId="902"/>
        </pc:sldMkLst>
      </pc:sldChg>
      <pc:sldChg chg="del">
        <pc:chgData name="Callum Munro" userId="2190f636-6224-4e48-8323-9f343f162f71" providerId="ADAL" clId="{E478FA1A-8165-46E5-BF4C-C3A8D06E4F6E}" dt="2025-06-11T12:26:25.276" v="3" actId="47"/>
        <pc:sldMkLst>
          <pc:docMk/>
          <pc:sldMk cId="588797406" sldId="903"/>
        </pc:sldMkLst>
      </pc:sldChg>
      <pc:sldChg chg="del">
        <pc:chgData name="Callum Munro" userId="2190f636-6224-4e48-8323-9f343f162f71" providerId="ADAL" clId="{E478FA1A-8165-46E5-BF4C-C3A8D06E4F6E}" dt="2025-06-11T12:26:25.276" v="3" actId="47"/>
        <pc:sldMkLst>
          <pc:docMk/>
          <pc:sldMk cId="2806141745" sldId="905"/>
        </pc:sldMkLst>
      </pc:sldChg>
      <pc:sldChg chg="del">
        <pc:chgData name="Callum Munro" userId="2190f636-6224-4e48-8323-9f343f162f71" providerId="ADAL" clId="{E478FA1A-8165-46E5-BF4C-C3A8D06E4F6E}" dt="2025-06-11T12:26:25.276" v="3" actId="47"/>
        <pc:sldMkLst>
          <pc:docMk/>
          <pc:sldMk cId="465300352" sldId="913"/>
        </pc:sldMkLst>
      </pc:sldChg>
      <pc:sldChg chg="add">
        <pc:chgData name="Callum Munro" userId="2190f636-6224-4e48-8323-9f343f162f71" providerId="ADAL" clId="{E478FA1A-8165-46E5-BF4C-C3A8D06E4F6E}" dt="2025-06-11T12:25:46.007" v="2"/>
        <pc:sldMkLst>
          <pc:docMk/>
          <pc:sldMk cId="4167558102" sldId="920"/>
        </pc:sldMkLst>
      </pc:sldChg>
      <pc:sldChg chg="add">
        <pc:chgData name="Callum Munro" userId="2190f636-6224-4e48-8323-9f343f162f71" providerId="ADAL" clId="{E478FA1A-8165-46E5-BF4C-C3A8D06E4F6E}" dt="2025-06-11T12:25:19.723" v="1"/>
        <pc:sldMkLst>
          <pc:docMk/>
          <pc:sldMk cId="2405703780" sldId="921"/>
        </pc:sldMkLst>
      </pc:sldChg>
      <pc:sldChg chg="add">
        <pc:chgData name="Callum Munro" userId="2190f636-6224-4e48-8323-9f343f162f71" providerId="ADAL" clId="{E478FA1A-8165-46E5-BF4C-C3A8D06E4F6E}" dt="2025-06-11T12:25:46.007" v="2"/>
        <pc:sldMkLst>
          <pc:docMk/>
          <pc:sldMk cId="3837994864" sldId="922"/>
        </pc:sldMkLst>
      </pc:sldChg>
      <pc:sldChg chg="del">
        <pc:chgData name="Callum Munro" userId="2190f636-6224-4e48-8323-9f343f162f71" providerId="ADAL" clId="{E478FA1A-8165-46E5-BF4C-C3A8D06E4F6E}" dt="2025-06-11T12:26:25.276" v="3" actId="47"/>
        <pc:sldMkLst>
          <pc:docMk/>
          <pc:sldMk cId="107315778" sldId="935"/>
        </pc:sldMkLst>
      </pc:sldChg>
      <pc:sldChg chg="add">
        <pc:chgData name="Callum Munro" userId="2190f636-6224-4e48-8323-9f343f162f71" providerId="ADAL" clId="{E478FA1A-8165-46E5-BF4C-C3A8D06E4F6E}" dt="2025-06-11T12:25:08.827" v="0"/>
        <pc:sldMkLst>
          <pc:docMk/>
          <pc:sldMk cId="3601087666" sldId="939"/>
        </pc:sldMkLst>
      </pc:sldChg>
      <pc:sldChg chg="modSp add mod">
        <pc:chgData name="Callum Munro" userId="2190f636-6224-4e48-8323-9f343f162f71" providerId="ADAL" clId="{E478FA1A-8165-46E5-BF4C-C3A8D06E4F6E}" dt="2025-06-11T12:28:58.311" v="13" actId="6549"/>
        <pc:sldMkLst>
          <pc:docMk/>
          <pc:sldMk cId="2545708532" sldId="940"/>
        </pc:sldMkLst>
      </pc:sldChg>
      <pc:sldChg chg="add">
        <pc:chgData name="Callum Munro" userId="2190f636-6224-4e48-8323-9f343f162f71" providerId="ADAL" clId="{E478FA1A-8165-46E5-BF4C-C3A8D06E4F6E}" dt="2025-06-11T12:25:46.007" v="2"/>
        <pc:sldMkLst>
          <pc:docMk/>
          <pc:sldMk cId="982996355" sldId="941"/>
        </pc:sldMkLst>
      </pc:sldChg>
      <pc:sldChg chg="add">
        <pc:chgData name="Callum Munro" userId="2190f636-6224-4e48-8323-9f343f162f71" providerId="ADAL" clId="{E478FA1A-8165-46E5-BF4C-C3A8D06E4F6E}" dt="2025-06-11T12:25:46.007" v="2"/>
        <pc:sldMkLst>
          <pc:docMk/>
          <pc:sldMk cId="860428481" sldId="942"/>
        </pc:sldMkLst>
      </pc:sldChg>
      <pc:sldChg chg="add">
        <pc:chgData name="Callum Munro" userId="2190f636-6224-4e48-8323-9f343f162f71" providerId="ADAL" clId="{E478FA1A-8165-46E5-BF4C-C3A8D06E4F6E}" dt="2025-06-11T12:25:46.007" v="2"/>
        <pc:sldMkLst>
          <pc:docMk/>
          <pc:sldMk cId="2143544513" sldId="943"/>
        </pc:sldMkLst>
      </pc:sldChg>
      <pc:sldChg chg="add">
        <pc:chgData name="Callum Munro" userId="2190f636-6224-4e48-8323-9f343f162f71" providerId="ADAL" clId="{E478FA1A-8165-46E5-BF4C-C3A8D06E4F6E}" dt="2025-06-11T12:25:46.007" v="2"/>
        <pc:sldMkLst>
          <pc:docMk/>
          <pc:sldMk cId="3328930998" sldId="944"/>
        </pc:sldMkLst>
      </pc:sldChg>
      <pc:sldChg chg="add">
        <pc:chgData name="Callum Munro" userId="2190f636-6224-4e48-8323-9f343f162f71" providerId="ADAL" clId="{E478FA1A-8165-46E5-BF4C-C3A8D06E4F6E}" dt="2025-06-11T12:25:46.007" v="2"/>
        <pc:sldMkLst>
          <pc:docMk/>
          <pc:sldMk cId="1788087941" sldId="945"/>
        </pc:sldMkLst>
      </pc:sldChg>
      <pc:sldChg chg="add">
        <pc:chgData name="Callum Munro" userId="2190f636-6224-4e48-8323-9f343f162f71" providerId="ADAL" clId="{E478FA1A-8165-46E5-BF4C-C3A8D06E4F6E}" dt="2025-06-11T12:25:46.007" v="2"/>
        <pc:sldMkLst>
          <pc:docMk/>
          <pc:sldMk cId="4140547316" sldId="946"/>
        </pc:sldMkLst>
      </pc:sldChg>
      <pc:sldChg chg="add">
        <pc:chgData name="Callum Munro" userId="2190f636-6224-4e48-8323-9f343f162f71" providerId="ADAL" clId="{E478FA1A-8165-46E5-BF4C-C3A8D06E4F6E}" dt="2025-06-11T12:25:46.007" v="2"/>
        <pc:sldMkLst>
          <pc:docMk/>
          <pc:sldMk cId="2067371328" sldId="947"/>
        </pc:sldMkLst>
      </pc:sldChg>
      <pc:sldChg chg="modSp add mod">
        <pc:chgData name="Callum Munro" userId="2190f636-6224-4e48-8323-9f343f162f71" providerId="ADAL" clId="{E478FA1A-8165-46E5-BF4C-C3A8D06E4F6E}" dt="2025-06-11T12:32:18.007" v="15" actId="13926"/>
        <pc:sldMkLst>
          <pc:docMk/>
          <pc:sldMk cId="3589750298" sldId="948"/>
        </pc:sldMkLst>
      </pc:sldChg>
      <pc:sldChg chg="add">
        <pc:chgData name="Callum Munro" userId="2190f636-6224-4e48-8323-9f343f162f71" providerId="ADAL" clId="{E478FA1A-8165-46E5-BF4C-C3A8D06E4F6E}" dt="2025-06-11T12:25:46.007" v="2"/>
        <pc:sldMkLst>
          <pc:docMk/>
          <pc:sldMk cId="4136114588" sldId="949"/>
        </pc:sldMkLst>
      </pc:sldChg>
      <pc:sldChg chg="add">
        <pc:chgData name="Callum Munro" userId="2190f636-6224-4e48-8323-9f343f162f71" providerId="ADAL" clId="{E478FA1A-8165-46E5-BF4C-C3A8D06E4F6E}" dt="2025-06-11T12:25:46.007" v="2"/>
        <pc:sldMkLst>
          <pc:docMk/>
          <pc:sldMk cId="3105400554" sldId="950"/>
        </pc:sldMkLst>
      </pc:sldChg>
      <pc:sldChg chg="add">
        <pc:chgData name="Callum Munro" userId="2190f636-6224-4e48-8323-9f343f162f71" providerId="ADAL" clId="{E478FA1A-8165-46E5-BF4C-C3A8D06E4F6E}" dt="2025-06-11T12:25:46.007" v="2"/>
        <pc:sldMkLst>
          <pc:docMk/>
          <pc:sldMk cId="2441535932" sldId="951"/>
        </pc:sldMkLst>
      </pc:sldChg>
      <pc:sldChg chg="add">
        <pc:chgData name="Callum Munro" userId="2190f636-6224-4e48-8323-9f343f162f71" providerId="ADAL" clId="{E478FA1A-8165-46E5-BF4C-C3A8D06E4F6E}" dt="2025-06-11T12:25:46.007" v="2"/>
        <pc:sldMkLst>
          <pc:docMk/>
          <pc:sldMk cId="2331930222" sldId="952"/>
        </pc:sldMkLst>
      </pc:sldChg>
      <pc:sldChg chg="add">
        <pc:chgData name="Callum Munro" userId="2190f636-6224-4e48-8323-9f343f162f71" providerId="ADAL" clId="{E478FA1A-8165-46E5-BF4C-C3A8D06E4F6E}" dt="2025-06-11T12:25:46.007" v="2"/>
        <pc:sldMkLst>
          <pc:docMk/>
          <pc:sldMk cId="3842247587" sldId="953"/>
        </pc:sldMkLst>
      </pc:sldChg>
      <pc:sldChg chg="add del">
        <pc:chgData name="Callum Munro" userId="2190f636-6224-4e48-8323-9f343f162f71" providerId="ADAL" clId="{E478FA1A-8165-46E5-BF4C-C3A8D06E4F6E}" dt="2025-06-11T12:37:32.421" v="47" actId="47"/>
        <pc:sldMkLst>
          <pc:docMk/>
          <pc:sldMk cId="1662478046" sldId="954"/>
        </pc:sldMkLst>
      </pc:sldChg>
      <pc:sldChg chg="add">
        <pc:chgData name="Callum Munro" userId="2190f636-6224-4e48-8323-9f343f162f71" providerId="ADAL" clId="{E478FA1A-8165-46E5-BF4C-C3A8D06E4F6E}" dt="2025-06-11T12:25:46.007" v="2"/>
        <pc:sldMkLst>
          <pc:docMk/>
          <pc:sldMk cId="2988852339" sldId="955"/>
        </pc:sldMkLst>
      </pc:sldChg>
      <pc:sldChg chg="add">
        <pc:chgData name="Callum Munro" userId="2190f636-6224-4e48-8323-9f343f162f71" providerId="ADAL" clId="{E478FA1A-8165-46E5-BF4C-C3A8D06E4F6E}" dt="2025-06-11T12:25:46.007" v="2"/>
        <pc:sldMkLst>
          <pc:docMk/>
          <pc:sldMk cId="1782562154" sldId="956"/>
        </pc:sldMkLst>
      </pc:sldChg>
      <pc:sldChg chg="add">
        <pc:chgData name="Callum Munro" userId="2190f636-6224-4e48-8323-9f343f162f71" providerId="ADAL" clId="{E478FA1A-8165-46E5-BF4C-C3A8D06E4F6E}" dt="2025-06-11T12:25:46.007" v="2"/>
        <pc:sldMkLst>
          <pc:docMk/>
          <pc:sldMk cId="2025878070" sldId="957"/>
        </pc:sldMkLst>
      </pc:sldChg>
      <pc:sldChg chg="add">
        <pc:chgData name="Callum Munro" userId="2190f636-6224-4e48-8323-9f343f162f71" providerId="ADAL" clId="{E478FA1A-8165-46E5-BF4C-C3A8D06E4F6E}" dt="2025-06-11T12:25:46.007" v="2"/>
        <pc:sldMkLst>
          <pc:docMk/>
          <pc:sldMk cId="1780550861" sldId="958"/>
        </pc:sldMkLst>
      </pc:sldChg>
      <pc:sldChg chg="add">
        <pc:chgData name="Callum Munro" userId="2190f636-6224-4e48-8323-9f343f162f71" providerId="ADAL" clId="{E478FA1A-8165-46E5-BF4C-C3A8D06E4F6E}" dt="2025-06-11T12:25:46.007" v="2"/>
        <pc:sldMkLst>
          <pc:docMk/>
          <pc:sldMk cId="134697290" sldId="959"/>
        </pc:sldMkLst>
      </pc:sldChg>
      <pc:sldChg chg="add">
        <pc:chgData name="Callum Munro" userId="2190f636-6224-4e48-8323-9f343f162f71" providerId="ADAL" clId="{E478FA1A-8165-46E5-BF4C-C3A8D06E4F6E}" dt="2025-06-11T12:25:46.007" v="2"/>
        <pc:sldMkLst>
          <pc:docMk/>
          <pc:sldMk cId="3050377711" sldId="960"/>
        </pc:sldMkLst>
      </pc:sldChg>
      <pc:sldChg chg="add">
        <pc:chgData name="Callum Munro" userId="2190f636-6224-4e48-8323-9f343f162f71" providerId="ADAL" clId="{E478FA1A-8165-46E5-BF4C-C3A8D06E4F6E}" dt="2025-06-11T12:25:46.007" v="2"/>
        <pc:sldMkLst>
          <pc:docMk/>
          <pc:sldMk cId="3153062791" sldId="961"/>
        </pc:sldMkLst>
      </pc:sldChg>
      <pc:sldChg chg="add">
        <pc:chgData name="Callum Munro" userId="2190f636-6224-4e48-8323-9f343f162f71" providerId="ADAL" clId="{E478FA1A-8165-46E5-BF4C-C3A8D06E4F6E}" dt="2025-06-11T12:25:46.007" v="2"/>
        <pc:sldMkLst>
          <pc:docMk/>
          <pc:sldMk cId="1254279157" sldId="9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2833346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8629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843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269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6A133-7C79-967D-39D2-664072E435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CF51BA-45B6-1EDD-91FC-E4817EACC3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7F7E82-FBCB-75C4-7F24-EAD2181E8D7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86DE1D54-A698-6FC7-80A5-B7CCD217BFAB}"/>
              </a:ext>
            </a:extLst>
          </p:cNvPr>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63782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146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fontAlgn="base">
              <a:buFont typeface="Arial" panose="020B0604020202020204" pitchFamily="34" charset="0"/>
              <a:buNone/>
            </a:pPr>
            <a:endParaRPr lang="en-US" sz="1200"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5071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fontAlgn="base">
              <a:buFont typeface="Arial" panose="020B0604020202020204" pitchFamily="34" charset="0"/>
              <a:buNone/>
            </a:pPr>
            <a:endParaRPr lang="en-US" sz="1200"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413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fontAlgn="base">
              <a:buFont typeface="Arial" panose="020B0604020202020204" pitchFamily="34" charset="0"/>
              <a:buNone/>
            </a:pPr>
            <a:endParaRPr lang="en-US" sz="1200"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2816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fontAlgn="base">
              <a:buFont typeface="Arial" panose="020B0604020202020204" pitchFamily="34" charset="0"/>
              <a:buNone/>
            </a:pPr>
            <a:endParaRPr lang="en-US" sz="1200" b="0" i="0" u="none" strike="noStrike">
              <a:solidFill>
                <a:srgbClr val="000000"/>
              </a:solidFill>
              <a:effectLs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6123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403375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45D33-2AE6-9694-08BE-9CED3E9095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133267-A9D7-25C1-9A0B-0E74FDD8A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90E909-AAB2-0A57-594E-34FF367C16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761373-1B07-C2D2-B8C5-0BF1A79CFCEF}"/>
              </a:ext>
            </a:extLst>
          </p:cNvPr>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335679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29772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cap="none" spc="0" normalizeH="0" baseline="0" noProof="0" dirty="0">
              <a:ln>
                <a:noFill/>
              </a:ln>
              <a:effectLst/>
              <a:uLnTx/>
              <a:uFillTx/>
              <a:latin typeface="Calibri" panose="020F0502020204030204"/>
              <a:cs typeface="Calibri"/>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2648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5E394-1A77-0586-F18D-22CCF39063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A5DF32-3808-2788-5E38-0667B32914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D5A21D-2F77-3435-A4C1-926B2BA0EBC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cap="none" spc="0" normalizeH="0" baseline="0" noProof="0" dirty="0">
              <a:ln>
                <a:noFill/>
              </a:ln>
              <a:effectLst/>
              <a:uLnTx/>
              <a:uFillTx/>
              <a:latin typeface="Calibri" panose="020F0502020204030204"/>
              <a:cs typeface="Calibri"/>
            </a:endParaRPr>
          </a:p>
          <a:p>
            <a:endParaRPr lang="en-GB" dirty="0">
              <a:cs typeface="Calibri" panose="020F0502020204030204"/>
            </a:endParaRPr>
          </a:p>
        </p:txBody>
      </p:sp>
      <p:sp>
        <p:nvSpPr>
          <p:cNvPr id="4" name="Slide Number Placeholder 3">
            <a:extLst>
              <a:ext uri="{FF2B5EF4-FFF2-40B4-BE49-F238E27FC236}">
                <a16:creationId xmlns:a16="http://schemas.microsoft.com/office/drawing/2014/main" id="{4B38579C-C370-35F5-C81F-AF8C593F1F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695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466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DEC7EF65-A1D6-2B4C-A62B-D3695EA1DCE5}" type="slidenum">
              <a:rPr lang="en-US" smtClean="0"/>
              <a:t>21</a:t>
            </a:fld>
            <a:endParaRPr lang="en-US"/>
          </a:p>
        </p:txBody>
      </p:sp>
    </p:spTree>
    <p:extLst>
      <p:ext uri="{BB962C8B-B14F-4D97-AF65-F5344CB8AC3E}">
        <p14:creationId xmlns:p14="http://schemas.microsoft.com/office/powerpoint/2010/main" val="2209633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414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36829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B382DFD-095C-4B04-BDC6-7489EEB82B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8834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37405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3928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05918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97092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4833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sz="1200">
              <a:latin typeface="+mn-lt"/>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5903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ea typeface="Calibri" panose="020F0502020204030204"/>
                <a:cs typeface="Calibri"/>
              </a:rPr>
              <a:t>ProQuest Central – Advanced Search</a:t>
            </a:r>
          </a:p>
          <a:p>
            <a:pPr marL="228600" marR="0" lvl="0" indent="-228600" algn="l" defTabSz="914400">
              <a:lnSpc>
                <a:spcPct val="100000"/>
              </a:lnSpc>
              <a:spcBef>
                <a:spcPts val="0"/>
              </a:spcBef>
              <a:spcAft>
                <a:spcPts val="0"/>
              </a:spcAft>
              <a:buClrTx/>
              <a:buSzTx/>
              <a:buFontTx/>
              <a:buAutoNum type="arabicPeriod"/>
              <a:tabLst/>
              <a:defRPr/>
            </a:pPr>
            <a:r>
              <a:rPr lang="en-GB" b="0" dirty="0">
                <a:cs typeface="Calibri"/>
              </a:rPr>
              <a:t>Narrow to journal articles</a:t>
            </a:r>
            <a:endParaRPr lang="en-GB" dirty="0"/>
          </a:p>
          <a:p>
            <a:pPr marL="228600" indent="-228600">
              <a:buFontTx/>
              <a:buAutoNum type="arabicPeriod"/>
              <a:defRPr/>
            </a:pPr>
            <a:r>
              <a:rPr lang="en-GB" dirty="0">
                <a:cs typeface="Calibri"/>
              </a:rPr>
              <a:t>Limit to full text, peer-reviewed</a:t>
            </a:r>
            <a:endParaRPr lang="en-GB" dirty="0"/>
          </a:p>
          <a:p>
            <a:pPr marL="228600" indent="-228600">
              <a:buFontTx/>
              <a:buAutoNum type="arabicPeriod"/>
              <a:defRPr/>
            </a:pPr>
            <a:r>
              <a:rPr lang="en-GB" dirty="0">
                <a:cs typeface="Calibri"/>
              </a:rPr>
              <a:t>Limit to last 10 years</a:t>
            </a:r>
            <a:endParaRPr lang="en-GB" dirty="0"/>
          </a:p>
          <a:p>
            <a:pPr marL="228600" indent="-228600">
              <a:buFontTx/>
              <a:buAutoNum type="arabicPeriod"/>
              <a:defRPr/>
            </a:pPr>
            <a:r>
              <a:rPr lang="en-GB" dirty="0">
                <a:ea typeface="Calibri"/>
                <a:cs typeface="Calibri"/>
              </a:rPr>
              <a:t>Limit to English</a:t>
            </a:r>
            <a:endParaRPr lang="en-GB" dirty="0">
              <a:cs typeface="Calibri"/>
            </a:endParaRPr>
          </a:p>
          <a:p>
            <a:pPr marL="228600" indent="-228600">
              <a:buFontTx/>
              <a:buAutoNum type="arabicPeriod"/>
              <a:defRPr/>
            </a:pPr>
            <a:r>
              <a:rPr lang="en-GB" dirty="0">
                <a:ea typeface="Calibri"/>
                <a:cs typeface="Calibri"/>
              </a:rPr>
              <a:t>Point out location</a:t>
            </a:r>
          </a:p>
          <a:p>
            <a:pPr marL="228600" indent="-228600">
              <a:buFontTx/>
              <a:buAutoNum type="arabicPeriod"/>
              <a:defRPr/>
            </a:pPr>
            <a:r>
              <a:rPr lang="en-GB" dirty="0">
                <a:cs typeface="Calibri"/>
              </a:rPr>
              <a:t>Point out abstract / PDF / cite and export</a:t>
            </a: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0" dirty="0">
                <a:cs typeface="Calibri"/>
              </a:rPr>
              <a:t>Point out account creation; save items; folder management</a:t>
            </a:r>
            <a:endParaRPr lang="en-GB" b="0" dirty="0">
              <a:ea typeface="Calibri"/>
              <a:cs typeface="Calibri"/>
            </a:endParaRPr>
          </a:p>
          <a:p>
            <a:endParaRPr lang="en-GB" b="1">
              <a:cs typeface="Calibri"/>
            </a:endParaRPr>
          </a:p>
          <a:p>
            <a:endParaRPr lang="en-GB" b="1">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46800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66AB3F-303A-4B4D-B771-749B5E6B25E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0944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7376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66AB3F-303A-4B4D-B771-749B5E6B25E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314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83233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93450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Sans-Serif"/>
              <a:defRPr/>
            </a:pPr>
            <a:endParaRPr lang="en-GB">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61EB5B-57DD-4A74-AD23-1384EC1751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65691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Demo: find recent research on the impact of Omega 3 on mental health in teenagers</a:t>
            </a:r>
          </a:p>
          <a:p>
            <a:pPr marL="171450" indent="-171450">
              <a:buFont typeface="Calibri"/>
              <a:buChar char="-"/>
            </a:pPr>
            <a:r>
              <a:rPr lang="en-US" dirty="0">
                <a:ea typeface="Calibri"/>
                <a:cs typeface="Calibri"/>
              </a:rPr>
              <a:t>Point out overview</a:t>
            </a:r>
          </a:p>
          <a:p>
            <a:pPr marL="171450" indent="-171450">
              <a:buFont typeface="Calibri"/>
              <a:buChar char="-"/>
            </a:pPr>
            <a:r>
              <a:rPr lang="en-US" dirty="0">
                <a:ea typeface="Calibri"/>
                <a:cs typeface="Calibri"/>
              </a:rPr>
              <a:t>Point out 5 top articles</a:t>
            </a:r>
          </a:p>
          <a:p>
            <a:pPr marL="171450" indent="-171450">
              <a:buFont typeface="Calibri"/>
              <a:buChar char="-"/>
            </a:pPr>
            <a:r>
              <a:rPr lang="en-US" dirty="0">
                <a:ea typeface="Calibri"/>
                <a:cs typeface="Calibri"/>
              </a:rPr>
              <a:t>Point out individual article abstracts and overviews</a:t>
            </a:r>
          </a:p>
          <a:p>
            <a:pPr marL="171450" indent="-171450">
              <a:buFont typeface="Calibri"/>
              <a:buChar char="-"/>
            </a:pPr>
            <a:r>
              <a:rPr lang="en-US" dirty="0">
                <a:ea typeface="Calibri"/>
                <a:cs typeface="Calibri"/>
              </a:rPr>
              <a:t>Point out suggested related searches</a:t>
            </a:r>
          </a:p>
          <a:p>
            <a:pPr marL="171450" indent="-171450">
              <a:buFont typeface="Calibri"/>
              <a:buChar char="-"/>
            </a:pPr>
            <a:r>
              <a:rPr lang="en-US" dirty="0">
                <a:ea typeface="Calibri"/>
                <a:cs typeface="Calibri"/>
              </a:rPr>
              <a:t>Point out more from library option</a:t>
            </a: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8621988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C7EF65-A1D6-2B4C-A62B-D3695EA1DCE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2290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cs typeface="Calibri"/>
            </a:endParaRPr>
          </a:p>
        </p:txBody>
      </p:sp>
      <p:sp>
        <p:nvSpPr>
          <p:cNvPr id="911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5D4418E-771A-412E-870C-8990D77CE45A}"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4449096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cs typeface="Calibri"/>
            </a:endParaRPr>
          </a:p>
        </p:txBody>
      </p:sp>
      <p:sp>
        <p:nvSpPr>
          <p:cNvPr id="911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5D4418E-771A-412E-870C-8990D77CE45A}"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9551534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cs typeface="Calibri"/>
            </a:endParaRPr>
          </a:p>
        </p:txBody>
      </p:sp>
      <p:sp>
        <p:nvSpPr>
          <p:cNvPr id="911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5D4418E-771A-412E-870C-8990D77CE45A}"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8785163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66AB3F-303A-4B4D-B771-749B5E6B25E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10943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983510C4-6AFB-2F5D-8AF1-608CBF7C0DD7}"/>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69987" y="6433345"/>
            <a:ext cx="1642177" cy="280296"/>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dirty="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6"/>
          <a:stretch>
            <a:fillRect/>
          </a:stretch>
        </p:blipFill>
        <p:spPr>
          <a:xfrm>
            <a:off x="651638"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39018299-A636-5987-D515-6BD15FCE2396}"/>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69987" y="6433345"/>
            <a:ext cx="1642177" cy="2802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dirty="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6"/>
          <a:stretch>
            <a:fillRect/>
          </a:stretch>
        </p:blipFill>
        <p:spPr>
          <a:xfrm>
            <a:off x="624205" y="1146255"/>
            <a:ext cx="4804064" cy="4797968"/>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823A3FA-9035-3E04-3462-AF1029C09DAA}"/>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69987" y="6433345"/>
            <a:ext cx="1642177" cy="280296"/>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dirty="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6"/>
          <a:stretch>
            <a:fillRect/>
          </a:stretch>
        </p:blipFill>
        <p:spPr>
          <a:xfrm>
            <a:off x="537900" y="1143000"/>
            <a:ext cx="4865030" cy="4858933"/>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F3DD10D-5135-9593-AF29-5B6CDE637DED}"/>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69987" y="6433345"/>
            <a:ext cx="1642177" cy="280296"/>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dirty="0"/>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BE6E0BC3-6453-E4B7-998C-992F4129A137}"/>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20431" y="3258436"/>
            <a:ext cx="4716118" cy="807965"/>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652337C1-BEAB-4157-ABD1-5F1FA6FF2B4F}" type="datetimeFigureOut">
              <a:rPr lang="en-GB" smtClean="0"/>
              <a:t>19/06/2025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2E4B8-0EE9-493B-BA58-730EBB200CA1}" type="slidenum">
              <a:rPr lang="en-GB" smtClean="0"/>
              <a:t>‹#›</a:t>
            </a:fld>
            <a:endParaRPr lang="en-GB"/>
          </a:p>
        </p:txBody>
      </p:sp>
    </p:spTree>
    <p:extLst>
      <p:ext uri="{BB962C8B-B14F-4D97-AF65-F5344CB8AC3E}">
        <p14:creationId xmlns:p14="http://schemas.microsoft.com/office/powerpoint/2010/main" val="7804755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52337C1-BEAB-4157-ABD1-5F1FA6FF2B4F}" type="datetimeFigureOut">
              <a:rPr lang="en-GB" smtClean="0"/>
              <a:t>19/06/2025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F72E4B8-0EE9-493B-BA58-730EBB200CA1}" type="slidenum">
              <a:rPr lang="en-GB" smtClean="0"/>
              <a:t>‹#›</a:t>
            </a:fld>
            <a:endParaRPr lang="en-GB"/>
          </a:p>
        </p:txBody>
      </p:sp>
    </p:spTree>
    <p:extLst>
      <p:ext uri="{BB962C8B-B14F-4D97-AF65-F5344CB8AC3E}">
        <p14:creationId xmlns:p14="http://schemas.microsoft.com/office/powerpoint/2010/main" val="5962825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Learning Outcomes">
    <p:spTree>
      <p:nvGrpSpPr>
        <p:cNvPr id="1" name=""/>
        <p:cNvGrpSpPr/>
        <p:nvPr/>
      </p:nvGrpSpPr>
      <p:grpSpPr>
        <a:xfrm>
          <a:off x="0" y="0"/>
          <a:ext cx="0" cy="0"/>
          <a:chOff x="0" y="0"/>
          <a:chExt cx="0" cy="0"/>
        </a:xfrm>
      </p:grpSpPr>
      <p:sp>
        <p:nvSpPr>
          <p:cNvPr id="2" name="Title 3"/>
          <p:cNvSpPr>
            <a:spLocks noGrp="1"/>
          </p:cNvSpPr>
          <p:nvPr>
            <p:ph type="ctrTitle"/>
          </p:nvPr>
        </p:nvSpPr>
        <p:spPr>
          <a:xfrm>
            <a:off x="0" y="3"/>
            <a:ext cx="12192000" cy="805069"/>
          </a:xfrm>
          <a:solidFill>
            <a:srgbClr val="660066"/>
          </a:solidFill>
        </p:spPr>
        <p:txBody>
          <a:bodyPr anchor="b">
            <a:normAutofit/>
          </a:bodyPr>
          <a:lstStyle>
            <a:lvl1pPr algn="l">
              <a:defRPr sz="3600"/>
            </a:lvl1pPr>
          </a:lstStyle>
          <a:p>
            <a:r>
              <a:rPr lang="en-US"/>
              <a:t>Click to edit Master title style</a:t>
            </a:r>
            <a:endParaRPr lang="en-GB"/>
          </a:p>
        </p:txBody>
      </p:sp>
      <p:sp>
        <p:nvSpPr>
          <p:cNvPr id="4" name="Text Placeholder 3"/>
          <p:cNvSpPr>
            <a:spLocks noGrp="1"/>
          </p:cNvSpPr>
          <p:nvPr>
            <p:ph type="body" sz="quarter" idx="10" hasCustomPrompt="1"/>
          </p:nvPr>
        </p:nvSpPr>
        <p:spPr>
          <a:xfrm>
            <a:off x="347871" y="1082675"/>
            <a:ext cx="11469756" cy="5507038"/>
          </a:xfrm>
        </p:spPr>
        <p:txBody>
          <a:bodyPr>
            <a:normAutofit/>
          </a:bodyPr>
          <a:lstStyle>
            <a:lvl1pPr>
              <a:lnSpc>
                <a:spcPct val="150000"/>
              </a:lnSpc>
              <a:defRPr sz="2400"/>
            </a:lvl1pPr>
          </a:lstStyle>
          <a:p>
            <a:pPr lvl="0"/>
            <a:r>
              <a:rPr lang="en-US"/>
              <a:t>Learning outcome #1</a:t>
            </a:r>
          </a:p>
          <a:p>
            <a:pPr lvl="0"/>
            <a:r>
              <a:rPr lang="en-US"/>
              <a:t>Learning outcome #2</a:t>
            </a:r>
          </a:p>
          <a:p>
            <a:pPr lvl="0"/>
            <a:r>
              <a:rPr lang="en-US"/>
              <a:t>Learning outcome #3</a:t>
            </a:r>
            <a:endParaRPr lang="en-GB"/>
          </a:p>
        </p:txBody>
      </p:sp>
    </p:spTree>
    <p:extLst>
      <p:ext uri="{BB962C8B-B14F-4D97-AF65-F5344CB8AC3E}">
        <p14:creationId xmlns:p14="http://schemas.microsoft.com/office/powerpoint/2010/main" val="686181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52337C1-BEAB-4157-ABD1-5F1FA6FF2B4F}" type="datetimeFigureOut">
              <a:rPr lang="en-GB" smtClean="0"/>
              <a:t>19/06/2025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2E4B8-0EE9-493B-BA58-730EBB200CA1}" type="slidenum">
              <a:rPr lang="en-GB" smtClean="0"/>
              <a:t>‹#›</a:t>
            </a:fld>
            <a:endParaRPr lang="en-GB"/>
          </a:p>
        </p:txBody>
      </p:sp>
    </p:spTree>
    <p:extLst>
      <p:ext uri="{BB962C8B-B14F-4D97-AF65-F5344CB8AC3E}">
        <p14:creationId xmlns:p14="http://schemas.microsoft.com/office/powerpoint/2010/main" val="960515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3"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4"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0D9E7B3-EEFA-EE62-3055-DAF09185C787}"/>
              </a:ext>
            </a:extLst>
          </p:cNvPr>
          <p:cNvPicPr>
            <a:picLocks noChangeAspect="1"/>
          </p:cNvPicPr>
          <p:nvPr userDrawn="1"/>
        </p:nvPicPr>
        <p:blipFill>
          <a:blip r:embed="rId25" cstate="print">
            <a:extLst>
              <a:ext uri="{28A0092B-C50C-407E-A947-70E740481C1C}">
                <a14:useLocalDpi xmlns:a14="http://schemas.microsoft.com/office/drawing/2010/main" val="0"/>
              </a:ext>
            </a:extLst>
          </a:blip>
          <a:stretch>
            <a:fillRect/>
          </a:stretch>
        </p:blipFill>
        <p:spPr>
          <a:xfrm>
            <a:off x="5166358" y="6428894"/>
            <a:ext cx="1859284" cy="31735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 id="2147483671" r:id="rId19"/>
    <p:sldLayoutId id="2147483672" r:id="rId20"/>
    <p:sldLayoutId id="2147483673" r:id="rId2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3.tmp"/><Relationship Id="rId4" Type="http://schemas.openxmlformats.org/officeDocument/2006/relationships/hyperlink" Target="mailto:m.rodgers@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repository.uwtsd.ac.uk/"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finding-and-using-information"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913-024-11099-5" TargetMode="External"/><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24.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26.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image" Target="../media/image26.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26.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hyperlink" Target="https://connect.ebsco.com/s/article/How-to-Create-and-Manage-a-My-EBSCOhost-Account?language=en_US" TargetMode="External"/><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18.xml"/><Relationship Id="rId5" Type="http://schemas.openxmlformats.org/officeDocument/2006/relationships/image" Target="../media/image31.pn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10.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10.xml"/><Relationship Id="rId6" Type="http://schemas.openxmlformats.org/officeDocument/2006/relationships/image" Target="../media/image40.png"/><Relationship Id="rId11" Type="http://schemas.openxmlformats.org/officeDocument/2006/relationships/image" Target="../media/image45.svg"/><Relationship Id="rId5" Type="http://schemas.openxmlformats.org/officeDocument/2006/relationships/image" Target="../media/image39.sv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5.xml"/><Relationship Id="rId1" Type="http://schemas.openxmlformats.org/officeDocument/2006/relationships/slideLayout" Target="../slideLayouts/slideLayout21.xml"/><Relationship Id="rId4" Type="http://schemas.openxmlformats.org/officeDocument/2006/relationships/image" Target="../media/image4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hyperlink" Target="https://intranet.uwtsd.ac.uk/departments/library-and-learning-resources/academic-and-infoskills/refworks" TargetMode="External"/><Relationship Id="rId1" Type="http://schemas.openxmlformats.org/officeDocument/2006/relationships/slideLayout" Target="../slideLayouts/slideLayout10.xml"/><Relationship Id="rId4" Type="http://schemas.openxmlformats.org/officeDocument/2006/relationships/hyperlink" Target="https://www.youtube.com/@refworks649"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finding-and-using-information" TargetMode="External"/><Relationship Id="rId2" Type="http://schemas.openxmlformats.org/officeDocument/2006/relationships/notesSlide" Target="../notesSlides/notesSlide39.xml"/><Relationship Id="rId1" Type="http://schemas.openxmlformats.org/officeDocument/2006/relationships/slideLayout" Target="../slideLayouts/slideLayout21.xml"/><Relationship Id="rId4" Type="http://schemas.openxmlformats.org/officeDocument/2006/relationships/hyperlink" Target="https://intranet.uwtsd.ac.uk/departments/library-and-learning-resources/academic-and-infoskills/referencing-and-plagiarism"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https://intranet.uwtsd.ac.uk/departments/library-and-learning-resources/using-our-libraries/book-appointment"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using-our-libraries"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descr="Introduction to the presentation with name of group, that is programme, level, and term. Also contact email and names of the librarians.">
            <a:extLst>
              <a:ext uri="{FF2B5EF4-FFF2-40B4-BE49-F238E27FC236}">
                <a16:creationId xmlns:a16="http://schemas.microsoft.com/office/drawing/2014/main" id="{4DCADFC6-5645-F740-ABD4-6348F9492FE5}"/>
              </a:ext>
            </a:extLst>
          </p:cNvPr>
          <p:cNvSpPr txBox="1"/>
          <p:nvPr/>
        </p:nvSpPr>
        <p:spPr>
          <a:xfrm>
            <a:off x="6209815" y="1159612"/>
            <a:ext cx="5827811" cy="5247590"/>
          </a:xfrm>
          <a:prstGeom prst="rect">
            <a:avLst/>
          </a:prstGeom>
          <a:noFill/>
        </p:spPr>
        <p:txBody>
          <a:bodyPr wrap="square" lIns="91440" tIns="45720" rIns="91440" bIns="45720" rtlCol="0" anchor="t">
            <a:spAutoFit/>
          </a:bodyPr>
          <a:lstStyle/>
          <a:p>
            <a:pPr algn="ctr"/>
            <a:endParaRPr lang="en-US" sz="800" b="1" dirty="0">
              <a:solidFill>
                <a:schemeClr val="accent1">
                  <a:lumMod val="75000"/>
                </a:schemeClr>
              </a:solidFill>
              <a:latin typeface="Arial" panose="020B0604020202020204" pitchFamily="34" charset="0"/>
              <a:cs typeface="Arial" panose="020B0604020202020204" pitchFamily="34" charset="0"/>
            </a:endParaRPr>
          </a:p>
          <a:p>
            <a:pPr algn="ctr"/>
            <a:endParaRPr lang="en-US" sz="600" b="1" dirty="0">
              <a:solidFill>
                <a:schemeClr val="accent1">
                  <a:lumMod val="75000"/>
                </a:schemeClr>
              </a:solidFill>
              <a:latin typeface="Arial" panose="020B0604020202020204" pitchFamily="34" charset="0"/>
              <a:cs typeface="Arial" panose="020B0604020202020204" pitchFamily="34" charset="0"/>
            </a:endParaRPr>
          </a:p>
          <a:p>
            <a:pPr algn="ctr"/>
            <a:r>
              <a:rPr lang="en-GB" sz="3200" b="1" dirty="0">
                <a:solidFill>
                  <a:schemeClr val="accent1">
                    <a:lumMod val="75000"/>
                  </a:schemeClr>
                </a:solidFill>
                <a:latin typeface="Arial"/>
                <a:cs typeface="Arial"/>
              </a:rPr>
              <a:t>MSc Public Health &amp; Social Care in Practice </a:t>
            </a:r>
          </a:p>
          <a:p>
            <a:pPr algn="ctr"/>
            <a:r>
              <a:rPr lang="en-GB" sz="3200" b="1" dirty="0">
                <a:solidFill>
                  <a:schemeClr val="accent1">
                    <a:lumMod val="75000"/>
                  </a:schemeClr>
                </a:solidFill>
                <a:latin typeface="Arial"/>
                <a:cs typeface="Arial"/>
              </a:rPr>
              <a:t>(Term 3)</a:t>
            </a:r>
            <a:endParaRPr lang="en-US" sz="3200" dirty="0">
              <a:solidFill>
                <a:schemeClr val="accent1">
                  <a:lumMod val="75000"/>
                </a:schemeClr>
              </a:solidFill>
              <a:latin typeface="Arial"/>
              <a:cs typeface="Arial"/>
            </a:endParaRPr>
          </a:p>
          <a:p>
            <a:pPr algn="ctr"/>
            <a:endParaRPr lang="en-US" sz="1100" dirty="0">
              <a:solidFill>
                <a:schemeClr val="accent1">
                  <a:lumMod val="75000"/>
                </a:schemeClr>
              </a:solidFill>
              <a:latin typeface="Arial" panose="020B0604020202020204" pitchFamily="34" charset="0"/>
              <a:cs typeface="Arial" panose="020B0604020202020204" pitchFamily="34" charset="0"/>
            </a:endParaRPr>
          </a:p>
          <a:p>
            <a:pPr algn="ctr"/>
            <a:r>
              <a:rPr lang="en-GB" sz="2000" b="1" dirty="0">
                <a:latin typeface="Arial"/>
                <a:cs typeface="Arial"/>
              </a:rPr>
              <a:t>Callum Munro</a:t>
            </a:r>
            <a:r>
              <a:rPr lang="en-GB" sz="2000" dirty="0">
                <a:latin typeface="Arial"/>
                <a:cs typeface="Arial"/>
              </a:rPr>
              <a:t>, </a:t>
            </a:r>
          </a:p>
          <a:p>
            <a:pPr algn="ctr"/>
            <a:r>
              <a:rPr lang="en-GB" sz="2000" dirty="0">
                <a:latin typeface="Arial"/>
                <a:cs typeface="Arial"/>
              </a:rPr>
              <a:t>Academic Liaison Librarian</a:t>
            </a:r>
          </a:p>
          <a:p>
            <a:pPr algn="ctr"/>
            <a:endParaRPr lang="en-GB" sz="2000" b="1" dirty="0">
              <a:latin typeface="Arial"/>
              <a:cs typeface="Arial"/>
            </a:endParaRPr>
          </a:p>
          <a:p>
            <a:pPr algn="ctr"/>
            <a:r>
              <a:rPr lang="en-GB" sz="2000" b="1" dirty="0">
                <a:latin typeface="Arial"/>
                <a:cs typeface="Arial"/>
              </a:rPr>
              <a:t>Library Support:</a:t>
            </a:r>
            <a:endParaRPr lang="en-US" sz="2000" b="1" dirty="0">
              <a:solidFill>
                <a:schemeClr val="accent1">
                  <a:lumMod val="75000"/>
                </a:schemeClr>
              </a:solidFill>
              <a:latin typeface="Arial"/>
              <a:cs typeface="Arial"/>
            </a:endParaRPr>
          </a:p>
          <a:p>
            <a:pPr algn="ctr"/>
            <a:r>
              <a:rPr lang="en-GB" dirty="0">
                <a:latin typeface="Arial"/>
                <a:cs typeface="Arial"/>
                <a:hlinkClick r:id="rId3"/>
              </a:rPr>
              <a:t>infoskills@uwtsd.ac.uk</a:t>
            </a:r>
            <a:r>
              <a:rPr lang="en-GB" dirty="0">
                <a:latin typeface="Arial"/>
                <a:cs typeface="Arial"/>
              </a:rPr>
              <a:t> </a:t>
            </a:r>
          </a:p>
          <a:p>
            <a:pPr algn="ctr"/>
            <a:r>
              <a:rPr lang="en-US" b="1" dirty="0">
                <a:latin typeface="Arial"/>
                <a:cs typeface="Arial"/>
              </a:rPr>
              <a:t>Megan, Ivana &amp; Callum</a:t>
            </a:r>
          </a:p>
          <a:p>
            <a:pPr algn="ctr"/>
            <a:r>
              <a:rPr lang="en-GB" dirty="0">
                <a:latin typeface="Arial"/>
                <a:cs typeface="Arial"/>
              </a:rPr>
              <a:t>Mon-Sun 9am-5pm</a:t>
            </a:r>
          </a:p>
          <a:p>
            <a:pPr algn="ctr"/>
            <a:endParaRPr lang="en-GB" b="1" dirty="0">
              <a:latin typeface="Arial" panose="020B0604020202020204" pitchFamily="34" charset="0"/>
              <a:cs typeface="Arial" panose="020B0604020202020204" pitchFamily="34" charset="0"/>
            </a:endParaRPr>
          </a:p>
          <a:p>
            <a:pPr algn="ctr"/>
            <a:r>
              <a:rPr lang="en-GB" sz="2000" b="1" dirty="0">
                <a:latin typeface="Arial"/>
                <a:cs typeface="Arial"/>
              </a:rPr>
              <a:t>Digital Skills Support:</a:t>
            </a:r>
            <a:endParaRPr lang="en-US" sz="2000" b="1" dirty="0">
              <a:solidFill>
                <a:srgbClr val="005F5D"/>
              </a:solidFill>
              <a:latin typeface="Arial" panose="020B0604020202020204" pitchFamily="34" charset="0"/>
              <a:cs typeface="Arial" panose="020B0604020202020204" pitchFamily="34" charset="0"/>
            </a:endParaRPr>
          </a:p>
          <a:p>
            <a:pPr algn="ctr"/>
            <a:r>
              <a:rPr lang="en-GB" dirty="0">
                <a:latin typeface="Arial"/>
                <a:cs typeface="Arial"/>
                <a:hlinkClick r:id="rId4"/>
              </a:rPr>
              <a:t>m.rodgers@uwtsd.ac.uk</a:t>
            </a:r>
            <a:r>
              <a:rPr lang="en-GB" dirty="0">
                <a:latin typeface="Arial"/>
                <a:cs typeface="Arial"/>
              </a:rPr>
              <a:t> </a:t>
            </a:r>
            <a:endParaRPr lang="en-US" b="1" dirty="0">
              <a:solidFill>
                <a:srgbClr val="005F5D"/>
              </a:solidFill>
              <a:latin typeface="Arial"/>
              <a:cs typeface="Arial"/>
            </a:endParaRPr>
          </a:p>
          <a:p>
            <a:pPr marL="0" indent="0" algn="ctr">
              <a:buNone/>
            </a:pPr>
            <a:r>
              <a:rPr lang="en-GB" b="1" dirty="0">
                <a:latin typeface="Arial"/>
                <a:cs typeface="Arial"/>
              </a:rPr>
              <a:t>Michael</a:t>
            </a:r>
            <a:endParaRPr lang="en-US" b="1" dirty="0">
              <a:solidFill>
                <a:schemeClr val="accent1">
                  <a:lumMod val="75000"/>
                </a:schemeClr>
              </a:solidFill>
              <a:latin typeface="Arial"/>
              <a:cs typeface="Arial"/>
            </a:endParaRPr>
          </a:p>
        </p:txBody>
      </p:sp>
      <p:pic>
        <p:nvPicPr>
          <p:cNvPr id="3" name="Picture 2" descr="A person reading a book in a library">
            <a:extLst>
              <a:ext uri="{FF2B5EF4-FFF2-40B4-BE49-F238E27FC236}">
                <a16:creationId xmlns:a16="http://schemas.microsoft.com/office/drawing/2014/main" id="{B5179DAD-9B65-F2A0-1C4C-97CFC0A86F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99" y="1235242"/>
            <a:ext cx="6097798" cy="4130071"/>
          </a:xfrm>
          <a:prstGeom prst="rect">
            <a:avLst/>
          </a:prstGeom>
        </p:spPr>
      </p:pic>
    </p:spTree>
    <p:extLst>
      <p:ext uri="{BB962C8B-B14F-4D97-AF65-F5344CB8AC3E}">
        <p14:creationId xmlns:p14="http://schemas.microsoft.com/office/powerpoint/2010/main" val="3601087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57CAE0A-1EC2-C443-DD08-60AE31A82EBC}"/>
              </a:ext>
            </a:extLst>
          </p:cNvPr>
          <p:cNvSpPr>
            <a:spLocks noGrp="1"/>
          </p:cNvSpPr>
          <p:nvPr>
            <p:ph type="body" sz="quarter" idx="10"/>
          </p:nvPr>
        </p:nvSpPr>
        <p:spPr>
          <a:xfrm>
            <a:off x="698499" y="1592263"/>
            <a:ext cx="10368894" cy="4573587"/>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Key library resources for your dissertation:</a:t>
            </a:r>
          </a:p>
          <a:p>
            <a:pPr lvl="1">
              <a:lnSpc>
                <a:spcPct val="150000"/>
              </a:lnSpc>
            </a:pPr>
            <a:r>
              <a:rPr lang="en-US" sz="2000" dirty="0">
                <a:latin typeface="Arial" panose="020B0604020202020204" pitchFamily="34" charset="0"/>
                <a:cs typeface="Arial" panose="020B0604020202020204" pitchFamily="34" charset="0"/>
              </a:rPr>
              <a:t>Online resource lists, the library catalogue, </a:t>
            </a:r>
            <a:r>
              <a:rPr lang="en-US" sz="2000" dirty="0" err="1">
                <a:latin typeface="Arial" panose="020B0604020202020204" pitchFamily="34" charset="0"/>
                <a:cs typeface="Arial" panose="020B0604020202020204" pitchFamily="34" charset="0"/>
              </a:rPr>
              <a:t>BrowZine</a:t>
            </a:r>
            <a:r>
              <a:rPr lang="en-US" sz="2000" dirty="0">
                <a:latin typeface="Arial" panose="020B0604020202020204" pitchFamily="34" charset="0"/>
                <a:cs typeface="Arial" panose="020B0604020202020204" pitchFamily="34" charset="0"/>
              </a:rPr>
              <a:t>, databases.</a:t>
            </a:r>
          </a:p>
          <a:p>
            <a:pPr>
              <a:lnSpc>
                <a:spcPct val="150000"/>
              </a:lnSpc>
            </a:pPr>
            <a:r>
              <a:rPr lang="en-US" sz="2400" dirty="0">
                <a:latin typeface="Arial" panose="020B0604020202020204" pitchFamily="34" charset="0"/>
                <a:cs typeface="Arial" panose="020B0604020202020204" pitchFamily="34" charset="0"/>
              </a:rPr>
              <a:t>Basic search skills (recap).</a:t>
            </a:r>
          </a:p>
          <a:p>
            <a:pPr>
              <a:lnSpc>
                <a:spcPct val="150000"/>
              </a:lnSpc>
            </a:pPr>
            <a:r>
              <a:rPr lang="en-US" sz="2400" dirty="0">
                <a:latin typeface="Arial" panose="020B0604020202020204" pitchFamily="34" charset="0"/>
                <a:cs typeface="Arial" panose="020B0604020202020204" pitchFamily="34" charset="0"/>
              </a:rPr>
              <a:t>Advanced search skills.</a:t>
            </a:r>
          </a:p>
          <a:p>
            <a:pPr>
              <a:lnSpc>
                <a:spcPct val="150000"/>
              </a:lnSpc>
            </a:pPr>
            <a:r>
              <a:rPr lang="en-US" sz="2400" dirty="0">
                <a:latin typeface="Arial" panose="020B0604020202020204" pitchFamily="34" charset="0"/>
                <a:cs typeface="Arial" panose="020B0604020202020204" pitchFamily="34" charset="0"/>
              </a:rPr>
              <a:t>Primo AI Research Assistant.</a:t>
            </a:r>
          </a:p>
          <a:p>
            <a:pPr>
              <a:lnSpc>
                <a:spcPct val="150000"/>
              </a:lnSpc>
            </a:pPr>
            <a:r>
              <a:rPr lang="en-US" sz="2400" dirty="0">
                <a:latin typeface="Arial" panose="020B0604020202020204" pitchFamily="34" charset="0"/>
                <a:cs typeface="Arial" panose="020B0604020202020204" pitchFamily="34" charset="0"/>
              </a:rPr>
              <a:t>Practice searching.</a:t>
            </a:r>
          </a:p>
          <a:p>
            <a:pPr>
              <a:lnSpc>
                <a:spcPct val="150000"/>
              </a:lnSpc>
            </a:pPr>
            <a:r>
              <a:rPr lang="en-US" sz="2400" dirty="0">
                <a:latin typeface="Arial" panose="020B0604020202020204" pitchFamily="34" charset="0"/>
                <a:cs typeface="Arial" panose="020B0604020202020204" pitchFamily="34" charset="0"/>
              </a:rPr>
              <a:t>Referencing – Cite Them Right and RefWorks (recap).</a:t>
            </a:r>
          </a:p>
          <a:p>
            <a:pPr>
              <a:lnSpc>
                <a:spcPct val="150000"/>
              </a:lnSpc>
            </a:pPr>
            <a:endParaRPr lang="en-US"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F22468CC-6BDB-3869-019F-3DCF24F1DC76}"/>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b="1" dirty="0">
                <a:solidFill>
                  <a:schemeClr val="tx1"/>
                </a:solidFill>
                <a:latin typeface="Arial"/>
                <a:cs typeface="Arial"/>
              </a:rPr>
              <a:t>Session Overview</a:t>
            </a:r>
          </a:p>
        </p:txBody>
      </p:sp>
    </p:spTree>
    <p:extLst>
      <p:ext uri="{BB962C8B-B14F-4D97-AF65-F5344CB8AC3E}">
        <p14:creationId xmlns:p14="http://schemas.microsoft.com/office/powerpoint/2010/main" val="160328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87DEC-1904-0860-6D07-EA3AAA6059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4B9BDC-5821-4078-DE67-25AB017521A1}"/>
              </a:ext>
            </a:extLst>
          </p:cNvPr>
          <p:cNvSpPr>
            <a:spLocks noGrp="1"/>
          </p:cNvSpPr>
          <p:nvPr>
            <p:ph type="title"/>
          </p:nvPr>
        </p:nvSpPr>
        <p:spPr/>
        <p:txBody>
          <a:bodyPr/>
          <a:lstStyle/>
          <a:p>
            <a:r>
              <a:rPr lang="en-GB" b="1" dirty="0">
                <a:solidFill>
                  <a:schemeClr val="tx1"/>
                </a:solidFill>
                <a:latin typeface="Arial"/>
                <a:cs typeface="Arial"/>
              </a:rPr>
              <a:t>Your Dissertation Assignment</a:t>
            </a:r>
            <a:endParaRPr lang="en-US" dirty="0">
              <a:solidFill>
                <a:schemeClr val="tx1"/>
              </a:solidFill>
            </a:endParaRPr>
          </a:p>
        </p:txBody>
      </p:sp>
      <p:sp>
        <p:nvSpPr>
          <p:cNvPr id="3" name="Content Placeholder 2">
            <a:extLst>
              <a:ext uri="{FF2B5EF4-FFF2-40B4-BE49-F238E27FC236}">
                <a16:creationId xmlns:a16="http://schemas.microsoft.com/office/drawing/2014/main" id="{B1E8DC80-7DB4-1DA3-458C-610495DCA466}"/>
              </a:ext>
            </a:extLst>
          </p:cNvPr>
          <p:cNvSpPr>
            <a:spLocks noGrp="1"/>
          </p:cNvSpPr>
          <p:nvPr>
            <p:ph sz="quarter" idx="10"/>
          </p:nvPr>
        </p:nvSpPr>
        <p:spPr>
          <a:xfrm>
            <a:off x="698241" y="1592262"/>
            <a:ext cx="11120133" cy="5188099"/>
          </a:xfrm>
        </p:spPr>
        <p:txBody>
          <a:bodyPr vert="horz" lIns="91440" tIns="45720" rIns="91440" bIns="45720" rtlCol="0" anchor="t">
            <a:noAutofit/>
          </a:bodyPr>
          <a:lstStyle/>
          <a:p>
            <a:pPr marL="0" indent="0" algn="l">
              <a:lnSpc>
                <a:spcPct val="100000"/>
              </a:lnSpc>
              <a:buNone/>
            </a:pPr>
            <a:r>
              <a:rPr lang="en-GB" sz="2400" b="1" dirty="0">
                <a:solidFill>
                  <a:srgbClr val="000000"/>
                </a:solidFill>
                <a:latin typeface="Arial" panose="020B0604020202020204" pitchFamily="34" charset="0"/>
                <a:cs typeface="Arial" panose="020B0604020202020204" pitchFamily="34" charset="0"/>
              </a:rPr>
              <a:t>Assessment Criterion 1: Engagement with Literature Skills</a:t>
            </a:r>
          </a:p>
          <a:p>
            <a:pPr marL="228600" marR="0" lvl="0" indent="-228600" algn="l" defTabSz="914400" rtl="0" eaLnBrk="1" fontAlgn="auto" latinLnBrk="0" hangingPunct="1">
              <a:lnSpc>
                <a:spcPct val="100000"/>
              </a:lnSpc>
              <a:spcBef>
                <a:spcPts val="1000"/>
              </a:spcBef>
              <a:spcAft>
                <a:spcPts val="0"/>
              </a:spcAft>
              <a:buClrTx/>
              <a:buSzTx/>
              <a:buFont typeface="Wingdings" panose="05000000000000000000" pitchFamily="2" charset="2"/>
              <a:buChar char="§"/>
              <a:tabLst/>
              <a:defRPr/>
            </a:pPr>
            <a:r>
              <a:rPr lang="en-GB" sz="2400" dirty="0">
                <a:latin typeface="Arial" panose="020B0604020202020204" pitchFamily="34" charset="0"/>
                <a:cs typeface="Arial" panose="020B0604020202020204" pitchFamily="34" charset="0"/>
              </a:rPr>
              <a:t>Students must find references and utilise credible and reliable sources of information including books, journals and appropriate websites which should be contemporary wherever possible throughout the entire report. </a:t>
            </a:r>
          </a:p>
          <a:p>
            <a:pPr marL="228600" marR="0" lvl="0" indent="-228600" algn="l" defTabSz="914400" rtl="0" eaLnBrk="1" fontAlgn="auto" latinLnBrk="0" hangingPunct="1">
              <a:lnSpc>
                <a:spcPct val="100000"/>
              </a:lnSpc>
              <a:spcBef>
                <a:spcPts val="1000"/>
              </a:spcBef>
              <a:spcAft>
                <a:spcPts val="0"/>
              </a:spcAft>
              <a:buClrTx/>
              <a:buSzTx/>
              <a:buFont typeface="Wingdings" panose="05000000000000000000" pitchFamily="2" charset="2"/>
              <a:buChar char="§"/>
              <a:tabLst/>
              <a:defRPr/>
            </a:pPr>
            <a:r>
              <a:rPr lang="en-GB" sz="2400" dirty="0">
                <a:latin typeface="Arial" panose="020B0604020202020204" pitchFamily="34" charset="0"/>
                <a:cs typeface="Arial" panose="020B0604020202020204" pitchFamily="34" charset="0"/>
              </a:rPr>
              <a:t>Students must provide a minimum of 100 references throughout the assignment.</a:t>
            </a:r>
          </a:p>
          <a:p>
            <a:pPr marL="228600" marR="0" lvl="0" indent="-228600" algn="l" defTabSz="914400" rtl="0" eaLnBrk="1" fontAlgn="auto" latinLnBrk="0" hangingPunct="1">
              <a:lnSpc>
                <a:spcPct val="100000"/>
              </a:lnSpc>
              <a:spcBef>
                <a:spcPts val="1000"/>
              </a:spcBef>
              <a:spcAft>
                <a:spcPts val="0"/>
              </a:spcAft>
              <a:buClrTx/>
              <a:buSzTx/>
              <a:buFont typeface="Wingdings" panose="05000000000000000000" pitchFamily="2" charset="2"/>
              <a:buChar char="§"/>
              <a:tabLst/>
              <a:defRPr/>
            </a:pPr>
            <a:r>
              <a:rPr lang="en-GB" sz="2400" dirty="0">
                <a:latin typeface="Arial" panose="020B0604020202020204" pitchFamily="34" charset="0"/>
                <a:cs typeface="Arial" panose="020B0604020202020204" pitchFamily="34" charset="0"/>
              </a:rPr>
              <a:t>Students must cite literature throughout their report (i.e. in-text citation), supporting the points that they make and avoiding plagiarism.</a:t>
            </a:r>
          </a:p>
          <a:p>
            <a:pPr marL="228600" marR="0" lvl="0" indent="-228600" algn="l" defTabSz="914400" rtl="0" eaLnBrk="1" fontAlgn="auto" latinLnBrk="0" hangingPunct="1">
              <a:lnSpc>
                <a:spcPct val="100000"/>
              </a:lnSpc>
              <a:spcBef>
                <a:spcPts val="1000"/>
              </a:spcBef>
              <a:spcAft>
                <a:spcPts val="0"/>
              </a:spcAft>
              <a:buClrTx/>
              <a:buSzTx/>
              <a:buFont typeface="Wingdings" panose="05000000000000000000" pitchFamily="2" charset="2"/>
              <a:buChar char="§"/>
              <a:tabLst/>
              <a:defRPr/>
            </a:pPr>
            <a:r>
              <a:rPr lang="en-GB" sz="2400" dirty="0">
                <a:latin typeface="Arial" panose="020B0604020202020204" pitchFamily="34" charset="0"/>
                <a:cs typeface="Arial" panose="020B0604020202020204" pitchFamily="34" charset="0"/>
              </a:rPr>
              <a:t>Please use Harvard Referencing and ensure that a separate reference list appear at the end of the report. All citations must be mentioned and referred to.</a:t>
            </a:r>
            <a:br>
              <a:rPr lang="en-GB" sz="2400" dirty="0">
                <a:effectLst/>
                <a:latin typeface="Arial" panose="020B0604020202020204" pitchFamily="34" charset="0"/>
                <a:cs typeface="Arial" panose="020B0604020202020204" pitchFamily="34" charset="0"/>
              </a:rPr>
            </a:br>
            <a:endParaRPr lang="en-GB" sz="2400" dirty="0">
              <a:latin typeface="Arial" panose="020B0604020202020204" pitchFamily="34" charset="0"/>
              <a:ea typeface="Calibri Light"/>
              <a:cs typeface="Arial" panose="020B0604020202020204" pitchFamily="34" charset="0"/>
            </a:endParaRPr>
          </a:p>
        </p:txBody>
      </p:sp>
    </p:spTree>
    <p:extLst>
      <p:ext uri="{BB962C8B-B14F-4D97-AF65-F5344CB8AC3E}">
        <p14:creationId xmlns:p14="http://schemas.microsoft.com/office/powerpoint/2010/main" val="2405703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807456-A41D-401D-CE3A-F1F75608CE9D}"/>
              </a:ext>
            </a:extLst>
          </p:cNvPr>
          <p:cNvSpPr txBox="1"/>
          <p:nvPr/>
        </p:nvSpPr>
        <p:spPr>
          <a:xfrm>
            <a:off x="840373" y="1569910"/>
            <a:ext cx="10511254" cy="459946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 capture, evaluate and synthesise  the  key  literature  on a topic. Doing this is important because it:</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Provides your research with an authoritative, scholarly basis.</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Identifies the key ideas, trends and experts in a field.</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Establishes gaps in knowledge that your research can address (avoids repetition).</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Helps you to clarify your ideas, develop your methodology, build your own argument or frame your findings.</a:t>
            </a:r>
          </a:p>
        </p:txBody>
      </p:sp>
      <p:sp>
        <p:nvSpPr>
          <p:cNvPr id="5" name="Title 1">
            <a:extLst>
              <a:ext uri="{FF2B5EF4-FFF2-40B4-BE49-F238E27FC236}">
                <a16:creationId xmlns:a16="http://schemas.microsoft.com/office/drawing/2014/main" id="{1E3F7568-136D-D206-99F0-3E730F121FBA}"/>
              </a:ext>
            </a:extLst>
          </p:cNvPr>
          <p:cNvSpPr>
            <a:spLocks noGrp="1"/>
          </p:cNvSpPr>
          <p:nvPr>
            <p:ph type="title"/>
          </p:nvPr>
        </p:nvSpPr>
        <p:spPr>
          <a:xfrm>
            <a:off x="698242" y="252284"/>
            <a:ext cx="10795518" cy="1003916"/>
          </a:xfrm>
        </p:spPr>
        <p:txBody>
          <a:bodyPr>
            <a:normAutofit fontScale="90000"/>
          </a:bodyPr>
          <a:lstStyle/>
          <a:p>
            <a:r>
              <a:rPr lang="en-GB" b="1" dirty="0">
                <a:solidFill>
                  <a:schemeClr val="tx1"/>
                </a:solidFill>
                <a:latin typeface="Arial"/>
                <a:cs typeface="Arial"/>
              </a:rPr>
              <a:t>The Purpose of a Literature Review/Search</a:t>
            </a:r>
            <a:endParaRPr lang="en-US" dirty="0">
              <a:solidFill>
                <a:schemeClr val="tx1"/>
              </a:solidFill>
            </a:endParaRPr>
          </a:p>
        </p:txBody>
      </p:sp>
    </p:spTree>
    <p:extLst>
      <p:ext uri="{BB962C8B-B14F-4D97-AF65-F5344CB8AC3E}">
        <p14:creationId xmlns:p14="http://schemas.microsoft.com/office/powerpoint/2010/main" val="3867805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CDE77C-355D-4ACE-B5F7-F4BE09417CA2}"/>
              </a:ext>
            </a:extLst>
          </p:cNvPr>
          <p:cNvSpPr txBox="1"/>
          <p:nvPr/>
        </p:nvSpPr>
        <p:spPr>
          <a:xfrm>
            <a:off x="933494" y="1658400"/>
            <a:ext cx="10795518" cy="249632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What are you interested in?</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Review your modules’ Online Resource Lists for key readings/topics/themes.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What is being researched at UWTSD?</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Browse our Research Repository.</a:t>
            </a:r>
            <a:endParaRPr lang="en-GB" sz="2400" dirty="0">
              <a:solidFill>
                <a:prstClr val="black"/>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D4AA0B0-B8C2-AD36-484B-158DD0514E29}"/>
              </a:ext>
            </a:extLst>
          </p:cNvPr>
          <p:cNvSpPr>
            <a:spLocks noGrp="1"/>
          </p:cNvSpPr>
          <p:nvPr>
            <p:ph type="title"/>
          </p:nvPr>
        </p:nvSpPr>
        <p:spPr>
          <a:xfrm>
            <a:off x="698242" y="252284"/>
            <a:ext cx="10795518" cy="1003916"/>
          </a:xfrm>
        </p:spPr>
        <p:txBody>
          <a:bodyPr>
            <a:normAutofit fontScale="90000"/>
          </a:bodyPr>
          <a:lstStyle/>
          <a:p>
            <a:r>
              <a:rPr lang="en-GB" b="1" dirty="0">
                <a:solidFill>
                  <a:schemeClr val="tx1"/>
                </a:solidFill>
                <a:latin typeface="Arial"/>
                <a:cs typeface="Arial"/>
              </a:rPr>
              <a:t>Library Resources for Choosing Your Topic</a:t>
            </a:r>
            <a:endParaRPr lang="en-US" dirty="0">
              <a:solidFill>
                <a:schemeClr val="tx1"/>
              </a:solidFill>
            </a:endParaRPr>
          </a:p>
        </p:txBody>
      </p:sp>
    </p:spTree>
    <p:extLst>
      <p:ext uri="{BB962C8B-B14F-4D97-AF65-F5344CB8AC3E}">
        <p14:creationId xmlns:p14="http://schemas.microsoft.com/office/powerpoint/2010/main" val="248781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57CAE0A-1EC2-C443-DD08-60AE31A82EBC}"/>
              </a:ext>
            </a:extLst>
          </p:cNvPr>
          <p:cNvSpPr>
            <a:spLocks noGrp="1"/>
          </p:cNvSpPr>
          <p:nvPr>
            <p:ph type="body" sz="quarter" idx="10"/>
          </p:nvPr>
        </p:nvSpPr>
        <p:spPr>
          <a:xfrm>
            <a:off x="204513" y="1650160"/>
            <a:ext cx="4073197" cy="4573587"/>
          </a:xfrm>
        </p:spPr>
        <p:txBody>
          <a:bodyPr>
            <a:normAutofit/>
          </a:bodyPr>
          <a:lstStyle/>
          <a:p>
            <a:pPr marL="0" indent="0">
              <a:lnSpc>
                <a:spcPct val="110000"/>
              </a:lnSpc>
              <a:buNone/>
            </a:pPr>
            <a:r>
              <a:rPr lang="en-US" sz="1800" b="1">
                <a:latin typeface="Arial" panose="020B0604020202020204" pitchFamily="34" charset="0"/>
                <a:cs typeface="Arial" panose="020B0604020202020204" pitchFamily="34" charset="0"/>
              </a:rPr>
              <a:t>Online Resource Lists: </a:t>
            </a:r>
            <a:r>
              <a:rPr lang="en-US" sz="1800">
                <a:latin typeface="Arial" panose="020B0604020202020204" pitchFamily="34" charset="0"/>
                <a:cs typeface="Arial" panose="020B0604020202020204" pitchFamily="34" charset="0"/>
              </a:rPr>
              <a:t>start here for recommended reading.</a:t>
            </a:r>
            <a:endParaRPr lang="en-US" sz="1800" b="1">
              <a:latin typeface="Arial" panose="020B0604020202020204" pitchFamily="34" charset="0"/>
              <a:cs typeface="Arial" panose="020B0604020202020204" pitchFamily="34" charset="0"/>
            </a:endParaRPr>
          </a:p>
          <a:p>
            <a:pPr marL="0" indent="0">
              <a:lnSpc>
                <a:spcPct val="110000"/>
              </a:lnSpc>
              <a:buNone/>
            </a:pPr>
            <a:r>
              <a:rPr lang="en-US" sz="1800" b="1">
                <a:latin typeface="Arial" panose="020B0604020202020204" pitchFamily="34" charset="0"/>
                <a:cs typeface="Arial" panose="020B0604020202020204" pitchFamily="34" charset="0"/>
              </a:rPr>
              <a:t>Library Catalogue: </a:t>
            </a:r>
            <a:r>
              <a:rPr lang="en-US" sz="1800">
                <a:latin typeface="Arial" panose="020B0604020202020204" pitchFamily="34" charset="0"/>
                <a:cs typeface="Arial" panose="020B0604020202020204" pitchFamily="34" charset="0"/>
              </a:rPr>
              <a:t>access content of most journals and databases, as well as our </a:t>
            </a:r>
            <a:r>
              <a:rPr lang="en-US" sz="1800" err="1">
                <a:latin typeface="Arial" panose="020B0604020202020204" pitchFamily="34" charset="0"/>
                <a:cs typeface="Arial" panose="020B0604020202020204" pitchFamily="34" charset="0"/>
              </a:rPr>
              <a:t>ebook</a:t>
            </a:r>
            <a:r>
              <a:rPr lang="en-US" sz="1800">
                <a:latin typeface="Arial" panose="020B0604020202020204" pitchFamily="34" charset="0"/>
                <a:cs typeface="Arial" panose="020B0604020202020204" pitchFamily="34" charset="0"/>
              </a:rPr>
              <a:t> collections.</a:t>
            </a:r>
            <a:endParaRPr lang="en-US" sz="1800" b="1">
              <a:latin typeface="Arial" panose="020B0604020202020204" pitchFamily="34" charset="0"/>
              <a:cs typeface="Arial" panose="020B0604020202020204" pitchFamily="34" charset="0"/>
            </a:endParaRPr>
          </a:p>
          <a:p>
            <a:pPr marL="0" indent="0">
              <a:lnSpc>
                <a:spcPct val="110000"/>
              </a:lnSpc>
              <a:buNone/>
            </a:pPr>
            <a:r>
              <a:rPr lang="en-US" sz="1800" b="1">
                <a:latin typeface="Arial" panose="020B0604020202020204" pitchFamily="34" charset="0"/>
                <a:cs typeface="Arial" panose="020B0604020202020204" pitchFamily="34" charset="0"/>
              </a:rPr>
              <a:t>Databases: </a:t>
            </a:r>
            <a:r>
              <a:rPr lang="en-US" sz="1800">
                <a:latin typeface="Arial" panose="020B0604020202020204" pitchFamily="34" charset="0"/>
                <a:cs typeface="Arial" panose="020B0604020202020204" pitchFamily="34" charset="0"/>
              </a:rPr>
              <a:t>specialist, subject-specific platforms with powerful search features providing access to high-quality academic publications.</a:t>
            </a:r>
            <a:endParaRPr lang="en-US" sz="1800" b="1">
              <a:latin typeface="Arial" panose="020B0604020202020204" pitchFamily="34" charset="0"/>
              <a:cs typeface="Arial" panose="020B0604020202020204" pitchFamily="34" charset="0"/>
            </a:endParaRPr>
          </a:p>
          <a:p>
            <a:pPr marL="0" indent="0">
              <a:lnSpc>
                <a:spcPct val="110000"/>
              </a:lnSpc>
              <a:buNone/>
            </a:pPr>
            <a:r>
              <a:rPr lang="en-US" sz="1800" b="1" err="1">
                <a:latin typeface="Arial" panose="020B0604020202020204" pitchFamily="34" charset="0"/>
                <a:cs typeface="Arial" panose="020B0604020202020204" pitchFamily="34" charset="0"/>
              </a:rPr>
              <a:t>eJournals</a:t>
            </a:r>
            <a:r>
              <a:rPr lang="en-US" sz="1800" b="1">
                <a:latin typeface="Arial" panose="020B0604020202020204" pitchFamily="34" charset="0"/>
                <a:cs typeface="Arial" panose="020B0604020202020204" pitchFamily="34" charset="0"/>
              </a:rPr>
              <a:t> (</a:t>
            </a:r>
            <a:r>
              <a:rPr lang="en-US" sz="1800" b="1" err="1">
                <a:latin typeface="Arial" panose="020B0604020202020204" pitchFamily="34" charset="0"/>
                <a:cs typeface="Arial" panose="020B0604020202020204" pitchFamily="34" charset="0"/>
              </a:rPr>
              <a:t>BrowZine</a:t>
            </a:r>
            <a:r>
              <a:rPr lang="en-US" sz="1800" b="1">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browse our journal subscriptions and target your search within specific journals.</a:t>
            </a:r>
            <a:endParaRPr lang="en-US" sz="1800" b="1">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F22468CC-6BDB-3869-019F-3DCF24F1DC76}"/>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b="1">
                <a:solidFill>
                  <a:schemeClr val="tx1"/>
                </a:solidFill>
                <a:latin typeface="Arial" panose="020B0604020202020204" pitchFamily="34" charset="0"/>
                <a:cs typeface="Arial" panose="020B0604020202020204" pitchFamily="34" charset="0"/>
              </a:rPr>
              <a:t>Finding High-Quality Information</a:t>
            </a:r>
          </a:p>
        </p:txBody>
      </p:sp>
      <p:pic>
        <p:nvPicPr>
          <p:cNvPr id="5" name="Picture 4" descr="A screenshot of a web page&#10;&#10;Description automatically generated">
            <a:extLst>
              <a:ext uri="{FF2B5EF4-FFF2-40B4-BE49-F238E27FC236}">
                <a16:creationId xmlns:a16="http://schemas.microsoft.com/office/drawing/2014/main" id="{BED7F39C-9A6A-5D1D-AA9F-78A9C5E23B68}"/>
              </a:ext>
            </a:extLst>
          </p:cNvPr>
          <p:cNvPicPr>
            <a:picLocks noChangeAspect="1"/>
          </p:cNvPicPr>
          <p:nvPr/>
        </p:nvPicPr>
        <p:blipFill>
          <a:blip r:embed="rId2">
            <a:extLst>
              <a:ext uri="{28A0092B-C50C-407E-A947-70E740481C1C}">
                <a14:useLocalDpi xmlns:a14="http://schemas.microsoft.com/office/drawing/2010/main" val="0"/>
              </a:ext>
            </a:extLst>
          </a:blip>
          <a:srcRect l="19905"/>
          <a:stretch/>
        </p:blipFill>
        <p:spPr>
          <a:xfrm>
            <a:off x="4403834" y="1650160"/>
            <a:ext cx="7666749" cy="3989935"/>
          </a:xfrm>
          <a:prstGeom prst="rect">
            <a:avLst/>
          </a:prstGeom>
          <a:ln>
            <a:solidFill>
              <a:schemeClr val="tx1"/>
            </a:solidFill>
          </a:ln>
        </p:spPr>
      </p:pic>
      <p:sp>
        <p:nvSpPr>
          <p:cNvPr id="6" name="Rectangle 5">
            <a:extLst>
              <a:ext uri="{FF2B5EF4-FFF2-40B4-BE49-F238E27FC236}">
                <a16:creationId xmlns:a16="http://schemas.microsoft.com/office/drawing/2014/main" id="{8D936D8F-B2D1-5936-C565-7FA13C2EC405}"/>
              </a:ext>
            </a:extLst>
          </p:cNvPr>
          <p:cNvSpPr/>
          <p:nvPr/>
        </p:nvSpPr>
        <p:spPr>
          <a:xfrm>
            <a:off x="8050924" y="4966138"/>
            <a:ext cx="1408385" cy="36260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7" name="Rectangle 6">
            <a:extLst>
              <a:ext uri="{FF2B5EF4-FFF2-40B4-BE49-F238E27FC236}">
                <a16:creationId xmlns:a16="http://schemas.microsoft.com/office/drawing/2014/main" id="{B5D8C1EB-5DD5-B0AC-81E4-42B9565DAD8B}"/>
              </a:ext>
            </a:extLst>
          </p:cNvPr>
          <p:cNvSpPr/>
          <p:nvPr/>
        </p:nvSpPr>
        <p:spPr>
          <a:xfrm>
            <a:off x="4687614" y="3413235"/>
            <a:ext cx="6947337" cy="64375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8" name="Rectangle 7">
            <a:extLst>
              <a:ext uri="{FF2B5EF4-FFF2-40B4-BE49-F238E27FC236}">
                <a16:creationId xmlns:a16="http://schemas.microsoft.com/office/drawing/2014/main" id="{88D9A2C9-A1C3-5B62-4C9A-FDCA83ACB005}"/>
              </a:ext>
            </a:extLst>
          </p:cNvPr>
          <p:cNvSpPr/>
          <p:nvPr/>
        </p:nvSpPr>
        <p:spPr>
          <a:xfrm>
            <a:off x="4687614" y="4966139"/>
            <a:ext cx="1219200" cy="3626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9" name="Rectangle 8">
            <a:extLst>
              <a:ext uri="{FF2B5EF4-FFF2-40B4-BE49-F238E27FC236}">
                <a16:creationId xmlns:a16="http://schemas.microsoft.com/office/drawing/2014/main" id="{54BFD408-93F6-41BE-4BB8-F40024F4F2B1}"/>
              </a:ext>
            </a:extLst>
          </p:cNvPr>
          <p:cNvSpPr/>
          <p:nvPr/>
        </p:nvSpPr>
        <p:spPr>
          <a:xfrm>
            <a:off x="5906814" y="4966139"/>
            <a:ext cx="1087822" cy="3626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Tree>
    <p:extLst>
      <p:ext uri="{BB962C8B-B14F-4D97-AF65-F5344CB8AC3E}">
        <p14:creationId xmlns:p14="http://schemas.microsoft.com/office/powerpoint/2010/main" val="98299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 of iceberg: What search engines find is the tip of the iceberg.">
            <a:extLst>
              <a:ext uri="{FF2B5EF4-FFF2-40B4-BE49-F238E27FC236}">
                <a16:creationId xmlns:a16="http://schemas.microsoft.com/office/drawing/2014/main" id="{6332D8CB-9F89-AB56-AD60-6150222950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000" y="1794702"/>
            <a:ext cx="10980000" cy="3268596"/>
          </a:xfrm>
          <a:prstGeom prst="rect">
            <a:avLst/>
          </a:prstGeom>
          <a:noFill/>
          <a:ln w="222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TextBox 2">
            <a:extLst>
              <a:ext uri="{FF2B5EF4-FFF2-40B4-BE49-F238E27FC236}">
                <a16:creationId xmlns:a16="http://schemas.microsoft.com/office/drawing/2014/main" id="{F8CABAC2-B7C4-0325-3288-C2E09A8F9770}"/>
              </a:ext>
            </a:extLst>
          </p:cNvPr>
          <p:cNvSpPr txBox="1"/>
          <p:nvPr/>
        </p:nvSpPr>
        <p:spPr>
          <a:xfrm>
            <a:off x="3580501" y="3359540"/>
            <a:ext cx="7429641" cy="830997"/>
          </a:xfrm>
          <a:prstGeom prst="rect">
            <a:avLst/>
          </a:prstGeom>
          <a:no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The high-quality academic literature you can </a:t>
            </a:r>
            <a:r>
              <a:rPr lang="en-GB" sz="2400" dirty="0">
                <a:solidFill>
                  <a:prstClr val="white"/>
                </a:solidFill>
                <a:latin typeface="Arial" panose="020B0604020202020204" pitchFamily="34" charset="0"/>
                <a:cs typeface="Arial" panose="020B0604020202020204" pitchFamily="34" charset="0"/>
              </a:rPr>
              <a:t>find through UWTSD’s subscription</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search tools!</a:t>
            </a:r>
          </a:p>
        </p:txBody>
      </p:sp>
      <p:cxnSp>
        <p:nvCxnSpPr>
          <p:cNvPr id="8" name="Straight Arrow Connector 7">
            <a:extLst>
              <a:ext uri="{FF2B5EF4-FFF2-40B4-BE49-F238E27FC236}">
                <a16:creationId xmlns:a16="http://schemas.microsoft.com/office/drawing/2014/main" id="{0F9A347E-B0A3-57E1-03F5-A703C7426922}"/>
              </a:ext>
              <a:ext uri="{C183D7F6-B498-43B3-948B-1728B52AA6E4}">
                <adec:decorative xmlns:adec="http://schemas.microsoft.com/office/drawing/2017/decorative" val="1"/>
              </a:ext>
            </a:extLst>
          </p:cNvPr>
          <p:cNvCxnSpPr>
            <a:cxnSpLocks/>
          </p:cNvCxnSpPr>
          <p:nvPr/>
        </p:nvCxnSpPr>
        <p:spPr>
          <a:xfrm>
            <a:off x="3315185" y="2991678"/>
            <a:ext cx="0" cy="1898374"/>
          </a:xfrm>
          <a:prstGeom prst="straightConnector1">
            <a:avLst/>
          </a:prstGeom>
          <a:ln w="28575">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9" name="TextBox 4">
            <a:extLst>
              <a:ext uri="{FF2B5EF4-FFF2-40B4-BE49-F238E27FC236}">
                <a16:creationId xmlns:a16="http://schemas.microsoft.com/office/drawing/2014/main" id="{5306315F-6DE0-B292-F8A6-5B3A08E71229}"/>
              </a:ext>
              <a:ext uri="{C183D7F6-B498-43B3-948B-1728B52AA6E4}">
                <adec:decorative xmlns:adec="http://schemas.microsoft.com/office/drawing/2017/decorative" val="1"/>
              </a:ext>
            </a:extLst>
          </p:cNvPr>
          <p:cNvSpPr txBox="1"/>
          <p:nvPr/>
        </p:nvSpPr>
        <p:spPr>
          <a:xfrm>
            <a:off x="6927089" y="2359373"/>
            <a:ext cx="4083053"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What search engines find</a:t>
            </a:r>
          </a:p>
        </p:txBody>
      </p:sp>
      <p:cxnSp>
        <p:nvCxnSpPr>
          <p:cNvPr id="10" name="Straight Arrow Connector 9">
            <a:extLst>
              <a:ext uri="{FF2B5EF4-FFF2-40B4-BE49-F238E27FC236}">
                <a16:creationId xmlns:a16="http://schemas.microsoft.com/office/drawing/2014/main" id="{218C0263-AA8E-7F33-EE50-D0AB116DA0F4}"/>
              </a:ext>
              <a:ext uri="{C183D7F6-B498-43B3-948B-1728B52AA6E4}">
                <adec:decorative xmlns:adec="http://schemas.microsoft.com/office/drawing/2017/decorative" val="1"/>
              </a:ext>
            </a:extLst>
          </p:cNvPr>
          <p:cNvCxnSpPr/>
          <p:nvPr/>
        </p:nvCxnSpPr>
        <p:spPr>
          <a:xfrm flipH="1" flipV="1">
            <a:off x="4689055" y="2590206"/>
            <a:ext cx="2606267" cy="6654"/>
          </a:xfrm>
          <a:prstGeom prst="straightConnector1">
            <a:avLst/>
          </a:prstGeom>
          <a:ln w="28575">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F2C51E-34E0-BCB0-67D4-C22B2127A5B3}"/>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b="1">
                <a:solidFill>
                  <a:schemeClr val="tx1"/>
                </a:solidFill>
                <a:latin typeface="Arial" panose="020B0604020202020204" pitchFamily="34" charset="0"/>
                <a:cs typeface="Arial" panose="020B0604020202020204" pitchFamily="34" charset="0"/>
              </a:rPr>
              <a:t>Why Not Just Google it?</a:t>
            </a:r>
          </a:p>
        </p:txBody>
      </p:sp>
    </p:spTree>
    <p:extLst>
      <p:ext uri="{BB962C8B-B14F-4D97-AF65-F5344CB8AC3E}">
        <p14:creationId xmlns:p14="http://schemas.microsoft.com/office/powerpoint/2010/main" val="2952267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D664C-C7F2-E9AC-E062-5FE4D05F79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5F4E6-6D13-2F5F-B65B-893DED34C837}"/>
              </a:ext>
            </a:extLst>
          </p:cNvPr>
          <p:cNvSpPr>
            <a:spLocks noGrp="1"/>
          </p:cNvSpPr>
          <p:nvPr>
            <p:ph type="title"/>
          </p:nvPr>
        </p:nvSpPr>
        <p:spPr/>
        <p:txBody>
          <a:bodyPr/>
          <a:lstStyle/>
          <a:p>
            <a:r>
              <a:rPr lang="en-GB" b="1" dirty="0">
                <a:solidFill>
                  <a:schemeClr val="tx1"/>
                </a:solidFill>
                <a:latin typeface="Arial"/>
                <a:cs typeface="Arial"/>
              </a:rPr>
              <a:t>Online Resource/Reading Lists</a:t>
            </a:r>
          </a:p>
        </p:txBody>
      </p:sp>
      <p:sp>
        <p:nvSpPr>
          <p:cNvPr id="7" name="TextBox 6">
            <a:extLst>
              <a:ext uri="{FF2B5EF4-FFF2-40B4-BE49-F238E27FC236}">
                <a16:creationId xmlns:a16="http://schemas.microsoft.com/office/drawing/2014/main" id="{E05F0C9C-AA94-423D-ABD0-718CBA1D282E}"/>
              </a:ext>
            </a:extLst>
          </p:cNvPr>
          <p:cNvSpPr txBox="1"/>
          <p:nvPr/>
        </p:nvSpPr>
        <p:spPr>
          <a:xfrm>
            <a:off x="698242" y="1450444"/>
            <a:ext cx="3775068"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Each module has an Online Resource list.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Access and explore essential and further readings.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Have you accessed the dissertation module (LCHS7004_LON) list?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types of resources are listed?</a:t>
            </a:r>
          </a:p>
        </p:txBody>
      </p:sp>
      <p:pic>
        <p:nvPicPr>
          <p:cNvPr id="5" name="Picture 4" descr="A screenshot of a computer&#10;&#10;AI-generated content may be incorrect.">
            <a:extLst>
              <a:ext uri="{FF2B5EF4-FFF2-40B4-BE49-F238E27FC236}">
                <a16:creationId xmlns:a16="http://schemas.microsoft.com/office/drawing/2014/main" id="{28B6814C-3FFF-0C2E-61A8-C425292EAA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2613" y="1450444"/>
            <a:ext cx="6541145" cy="4550014"/>
          </a:xfrm>
          <a:prstGeom prst="rect">
            <a:avLst/>
          </a:prstGeom>
          <a:ln>
            <a:solidFill>
              <a:schemeClr val="tx1"/>
            </a:solidFill>
          </a:ln>
        </p:spPr>
      </p:pic>
      <p:sp>
        <p:nvSpPr>
          <p:cNvPr id="6" name="Rectangle 5">
            <a:extLst>
              <a:ext uri="{FF2B5EF4-FFF2-40B4-BE49-F238E27FC236}">
                <a16:creationId xmlns:a16="http://schemas.microsoft.com/office/drawing/2014/main" id="{48FF487D-A99F-F57B-A080-51ABC54D4C58}"/>
              </a:ext>
            </a:extLst>
          </p:cNvPr>
          <p:cNvSpPr/>
          <p:nvPr/>
        </p:nvSpPr>
        <p:spPr>
          <a:xfrm>
            <a:off x="5102575" y="5569025"/>
            <a:ext cx="1219200" cy="3626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Tree>
    <p:extLst>
      <p:ext uri="{BB962C8B-B14F-4D97-AF65-F5344CB8AC3E}">
        <p14:creationId xmlns:p14="http://schemas.microsoft.com/office/powerpoint/2010/main" val="860428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B5CB595-0BAC-4C30-8594-374E951F1DA8}"/>
              </a:ext>
            </a:extLst>
          </p:cNvPr>
          <p:cNvSpPr>
            <a:spLocks noGrp="1"/>
          </p:cNvSpPr>
          <p:nvPr>
            <p:ph idx="1"/>
          </p:nvPr>
        </p:nvSpPr>
        <p:spPr>
          <a:xfrm>
            <a:off x="798511" y="1830546"/>
            <a:ext cx="11016557" cy="4670444"/>
          </a:xfrm>
        </p:spPr>
        <p:txBody>
          <a:bodyPr vert="horz" lIns="91440" tIns="45720" rIns="91440" bIns="45720" rtlCol="0" anchor="t">
            <a:noAutofit/>
          </a:bodyPr>
          <a:lstStyle/>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Keep your search terms simple</a:t>
            </a:r>
            <a:r>
              <a:rPr lang="en-US" sz="2400" b="0" i="0" dirty="0">
                <a:effectLst/>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ts val="1000"/>
              </a:spcBef>
              <a:spcAft>
                <a:spcPts val="0"/>
              </a:spcAft>
              <a:buSzPct val="100000"/>
              <a:tabLst/>
              <a:defRPr/>
            </a:pPr>
            <a:r>
              <a:rPr lang="en-GB" sz="2400" dirty="0">
                <a:latin typeface="Arial" panose="020B0604020202020204" pitchFamily="34" charset="0"/>
                <a:cs typeface="Arial" panose="020B0604020202020204" pitchFamily="34" charset="0"/>
              </a:rPr>
              <a:t>S</a:t>
            </a:r>
            <a:r>
              <a:rPr lang="en-GB" sz="2400" b="0" i="0" u="none" strike="noStrike" dirty="0">
                <a:effectLst/>
                <a:latin typeface="Arial" panose="020B0604020202020204" pitchFamily="34" charset="0"/>
                <a:cs typeface="Arial" panose="020B0604020202020204" pitchFamily="34" charset="0"/>
              </a:rPr>
              <a:t>earch by known titles and/or author names, or by topic keywords.</a:t>
            </a:r>
          </a:p>
          <a:p>
            <a:pPr marR="0" lvl="0" algn="l" defTabSz="457200" rtl="0" eaLnBrk="1" fontAlgn="auto" latinLnBrk="0" hangingPunct="1">
              <a:lnSpc>
                <a:spcPct val="90000"/>
              </a:lnSpc>
              <a:spcBef>
                <a:spcPts val="1000"/>
              </a:spcBef>
              <a:spcAft>
                <a:spcPts val="0"/>
              </a:spcAft>
              <a:buSzPct val="100000"/>
              <a:tabLst/>
              <a:defRPr/>
            </a:pPr>
            <a:r>
              <a:rPr lang="en-GB" sz="2400" dirty="0">
                <a:latin typeface="Arial" panose="020B0604020202020204" pitchFamily="34" charset="0"/>
                <a:cs typeface="Arial" panose="020B0604020202020204" pitchFamily="34" charset="0"/>
              </a:rPr>
              <a:t>D</a:t>
            </a:r>
            <a:r>
              <a:rPr lang="en-GB" sz="2400" b="0" i="0" u="none" strike="noStrike" dirty="0">
                <a:effectLst/>
                <a:latin typeface="Arial" panose="020B0604020202020204" pitchFamily="34" charset="0"/>
                <a:cs typeface="Arial" panose="020B0604020202020204" pitchFamily="34" charset="0"/>
              </a:rPr>
              <a:t>on’t search in full sentences</a:t>
            </a:r>
            <a:r>
              <a:rPr lang="en-US" sz="2400" b="0" i="0" dirty="0">
                <a:effectLst/>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ts val="1000"/>
              </a:spcBef>
              <a:spcAft>
                <a:spcPts val="0"/>
              </a:spcAft>
              <a:buSzPct val="100000"/>
              <a:tabLst/>
              <a:defRPr/>
            </a:pPr>
            <a:r>
              <a:rPr lang="en-GB" sz="2400" dirty="0">
                <a:latin typeface="Arial" panose="020B0604020202020204" pitchFamily="34" charset="0"/>
                <a:cs typeface="Arial" panose="020B0604020202020204" pitchFamily="34" charset="0"/>
              </a:rPr>
              <a:t>U</a:t>
            </a:r>
            <a:r>
              <a:rPr lang="en-GB" sz="2400" b="0" i="0" u="none" strike="noStrike" dirty="0">
                <a:effectLst/>
                <a:latin typeface="Arial" panose="020B0604020202020204" pitchFamily="34" charset="0"/>
                <a:cs typeface="Arial" panose="020B0604020202020204" pitchFamily="34" charset="0"/>
              </a:rPr>
              <a:t>se the filters to narrow results.</a:t>
            </a:r>
            <a:r>
              <a:rPr lang="en-US" sz="2400" b="0" i="0" dirty="0">
                <a:effectLst/>
                <a:latin typeface="Arial" panose="020B0604020202020204" pitchFamily="34" charset="0"/>
                <a:cs typeface="Arial" panose="020B0604020202020204" pitchFamily="34" charset="0"/>
              </a:rPr>
              <a:t>​</a:t>
            </a:r>
          </a:p>
          <a:p>
            <a:pPr marR="0" lvl="0" algn="l" defTabSz="457200" rtl="0" eaLnBrk="1" fontAlgn="auto" latinLnBrk="0" hangingPunct="1">
              <a:lnSpc>
                <a:spcPct val="90000"/>
              </a:lnSpc>
              <a:spcBef>
                <a:spcPts val="1000"/>
              </a:spcBef>
              <a:spcAft>
                <a:spcPts val="0"/>
              </a:spcAft>
              <a:buSzPct val="100000"/>
              <a:tabLst/>
              <a:defRPr/>
            </a:pPr>
            <a:r>
              <a:rPr lang="en-US" sz="2400" dirty="0">
                <a:latin typeface="Arial" panose="020B0604020202020204" pitchFamily="34" charset="0"/>
                <a:cs typeface="Arial" panose="020B0604020202020204" pitchFamily="34" charset="0"/>
              </a:rPr>
              <a:t>For more information, undertake our </a:t>
            </a:r>
            <a:r>
              <a:rPr lang="en-US" sz="2400" dirty="0" err="1">
                <a:latin typeface="Arial" panose="020B0604020202020204" pitchFamily="34" charset="0"/>
                <a:cs typeface="Arial" panose="020B0604020202020204" pitchFamily="34" charset="0"/>
              </a:rPr>
              <a:t>InfoSkills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hlinkClick r:id="rId3"/>
              </a:rPr>
              <a:t>Finding and Using Information</a:t>
            </a:r>
            <a:r>
              <a:rPr lang="en-US" sz="2400" dirty="0">
                <a:latin typeface="Arial" panose="020B0604020202020204" pitchFamily="34" charset="0"/>
                <a:cs typeface="Arial" panose="020B0604020202020204" pitchFamily="34" charset="0"/>
              </a:rPr>
              <a:t>, Unit 1: Identifying Information, and Unit 2: Searching for Information.</a:t>
            </a:r>
            <a:endParaRPr lang="en-GB" sz="2400" dirty="0">
              <a:latin typeface="Arial" panose="020B0604020202020204" pitchFamily="34" charset="0"/>
              <a:cs typeface="Arial" panose="020B0604020202020204" pitchFamily="34" charset="0"/>
            </a:endParaRPr>
          </a:p>
          <a:p>
            <a:pPr>
              <a:buClr>
                <a:schemeClr val="tx1"/>
              </a:buCl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6198D1B1-CAA7-CE30-9F07-F2FC9B03ED34}"/>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400" b="0" kern="1200">
                <a:solidFill>
                  <a:schemeClr val="bg1"/>
                </a:solidFill>
                <a:latin typeface="+mj-lt"/>
                <a:ea typeface="+mj-ea"/>
                <a:cs typeface="+mj-cs"/>
              </a:defRPr>
            </a:lvl1pPr>
          </a:lstStyle>
          <a:p>
            <a:r>
              <a:rPr lang="en-GB" sz="4400" b="1" dirty="0">
                <a:solidFill>
                  <a:schemeClr val="tx1"/>
                </a:solidFill>
                <a:latin typeface="Arial" panose="020B0604020202020204" pitchFamily="34" charset="0"/>
                <a:cs typeface="Arial" panose="020B0604020202020204" pitchFamily="34" charset="0"/>
              </a:rPr>
              <a:t>Basic Search Skills</a:t>
            </a:r>
          </a:p>
        </p:txBody>
      </p:sp>
    </p:spTree>
    <p:extLst>
      <p:ext uri="{BB962C8B-B14F-4D97-AF65-F5344CB8AC3E}">
        <p14:creationId xmlns:p14="http://schemas.microsoft.com/office/powerpoint/2010/main" val="2143544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FF44C3-14F4-D80E-E403-70CA6B758220}"/>
              </a:ext>
            </a:extLst>
          </p:cNvPr>
          <p:cNvSpPr txBox="1"/>
          <p:nvPr/>
        </p:nvSpPr>
        <p:spPr>
          <a:xfrm>
            <a:off x="698242" y="1615093"/>
            <a:ext cx="5723579" cy="3948773"/>
          </a:xfrm>
          <a:prstGeom prst="rect">
            <a:avLst/>
          </a:prstGeom>
          <a:noFill/>
        </p:spPr>
        <p:txBody>
          <a:bodyPr wrap="square" lIns="91440" tIns="45720" rIns="91440" bIns="45720" rtlCol="0" anchor="t">
            <a:spAutoFit/>
          </a:bodyPr>
          <a:lstStyle/>
          <a:p>
            <a:pPr lvl="0">
              <a:defRPr/>
            </a:pPr>
            <a:r>
              <a:rPr lang="en-GB" sz="2400" dirty="0">
                <a:solidFill>
                  <a:prstClr val="black"/>
                </a:solidFill>
                <a:latin typeface="Arial" panose="020B0604020202020204" pitchFamily="34" charset="0"/>
                <a:cs typeface="Arial" panose="020B0604020202020204" pitchFamily="34" charset="0"/>
              </a:rPr>
              <a:t>Machi, L. A. and McEvoy, B. T. (2022) </a:t>
            </a:r>
            <a:r>
              <a:rPr lang="en-GB" sz="2400" i="1" dirty="0">
                <a:solidFill>
                  <a:prstClr val="black"/>
                </a:solidFill>
                <a:latin typeface="Arial" panose="020B0604020202020204" pitchFamily="34" charset="0"/>
                <a:cs typeface="Arial" panose="020B0604020202020204" pitchFamily="34" charset="0"/>
              </a:rPr>
              <a:t>The literature review: six steps to success</a:t>
            </a:r>
            <a:r>
              <a:rPr lang="en-GB" sz="2400" dirty="0">
                <a:solidFill>
                  <a:prstClr val="black"/>
                </a:solidFill>
                <a:latin typeface="Arial" panose="020B0604020202020204" pitchFamily="34" charset="0"/>
                <a:cs typeface="Arial" panose="020B0604020202020204" pitchFamily="34" charset="0"/>
              </a:rPr>
              <a:t>. 4</a:t>
            </a:r>
            <a:r>
              <a:rPr lang="en-GB" sz="2400" baseline="30000" dirty="0">
                <a:solidFill>
                  <a:prstClr val="black"/>
                </a:solidFill>
                <a:latin typeface="Arial" panose="020B0604020202020204" pitchFamily="34" charset="0"/>
                <a:cs typeface="Arial" panose="020B0604020202020204" pitchFamily="34" charset="0"/>
              </a:rPr>
              <a:t>th</a:t>
            </a:r>
            <a:r>
              <a:rPr lang="en-GB" sz="2400" dirty="0">
                <a:solidFill>
                  <a:prstClr val="black"/>
                </a:solidFill>
                <a:latin typeface="Arial" panose="020B0604020202020204" pitchFamily="34" charset="0"/>
                <a:cs typeface="Arial" panose="020B0604020202020204" pitchFamily="34" charset="0"/>
              </a:rPr>
              <a:t> </a:t>
            </a:r>
            <a:r>
              <a:rPr lang="en-GB" sz="2400" dirty="0" err="1">
                <a:solidFill>
                  <a:prstClr val="black"/>
                </a:solidFill>
                <a:latin typeface="Arial" panose="020B0604020202020204" pitchFamily="34" charset="0"/>
                <a:cs typeface="Arial" panose="020B0604020202020204" pitchFamily="34" charset="0"/>
              </a:rPr>
              <a:t>edn</a:t>
            </a:r>
            <a:r>
              <a:rPr lang="en-GB" sz="2400" dirty="0">
                <a:solidFill>
                  <a:prstClr val="black"/>
                </a:solidFill>
                <a:latin typeface="Arial" panose="020B0604020202020204" pitchFamily="34" charset="0"/>
                <a:cs typeface="Arial" panose="020B0604020202020204" pitchFamily="34" charset="0"/>
              </a:rPr>
              <a:t>. London: SAGE.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Navigate</a:t>
            </a:r>
            <a:r>
              <a:rPr kumimoji="0" lang="en-US" sz="2400" b="0" i="0" u="none" strike="noStrike" kern="1200" cap="none" spc="0" normalizeH="0" noProof="0" dirty="0">
                <a:ln>
                  <a:noFill/>
                </a:ln>
                <a:effectLst/>
                <a:uLnTx/>
                <a:uFillTx/>
                <a:latin typeface="Arial" panose="020B0604020202020204" pitchFamily="34" charset="0"/>
                <a:cs typeface="Arial" panose="020B0604020202020204" pitchFamily="34" charset="0"/>
              </a:rPr>
              <a:t> to UWTSD library catalogue and search for this </a:t>
            </a:r>
            <a:r>
              <a:rPr kumimoji="0" lang="en-US" sz="2400" b="0" i="0" u="none" strike="noStrike" kern="1200" cap="none" spc="0" normalizeH="0" noProof="0" dirty="0" err="1">
                <a:ln>
                  <a:noFill/>
                </a:ln>
                <a:effectLst/>
                <a:uLnTx/>
                <a:uFillTx/>
                <a:latin typeface="Arial" panose="020B0604020202020204" pitchFamily="34" charset="0"/>
                <a:cs typeface="Arial" panose="020B0604020202020204" pitchFamily="34" charset="0"/>
              </a:rPr>
              <a:t>ebook</a:t>
            </a:r>
            <a:r>
              <a:rPr kumimoji="0" lang="en-US" sz="2400" b="0" i="0" u="none" strike="noStrike" kern="1200" cap="none" spc="0" normalizeH="0" noProof="0" dirty="0">
                <a:ln>
                  <a:noFill/>
                </a:ln>
                <a:effectLst/>
                <a:uLnTx/>
                <a:uFillTx/>
                <a:latin typeface="Arial" panose="020B0604020202020204" pitchFamily="34" charset="0"/>
                <a:cs typeface="Arial" panose="020B0604020202020204" pitchFamily="34" charset="0"/>
              </a:rPr>
              <a:t>.</a:t>
            </a: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Search with keywords from the title/author name(s).</a:t>
            </a: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No need to search with full titles/sentences!</a:t>
            </a:r>
          </a:p>
        </p:txBody>
      </p:sp>
      <p:sp>
        <p:nvSpPr>
          <p:cNvPr id="3" name="Title 1">
            <a:extLst>
              <a:ext uri="{FF2B5EF4-FFF2-40B4-BE49-F238E27FC236}">
                <a16:creationId xmlns:a16="http://schemas.microsoft.com/office/drawing/2014/main" id="{C8526D92-CD1B-72BF-0A13-56FDE86F8418}"/>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400" b="0" kern="1200">
                <a:solidFill>
                  <a:schemeClr val="bg1"/>
                </a:solidFill>
                <a:latin typeface="+mj-lt"/>
                <a:ea typeface="+mj-ea"/>
                <a:cs typeface="+mj-cs"/>
              </a:defRPr>
            </a:lvl1pPr>
          </a:lstStyle>
          <a:p>
            <a:r>
              <a:rPr lang="en-GB" sz="4400" b="1" dirty="0">
                <a:solidFill>
                  <a:schemeClr val="tx1"/>
                </a:solidFill>
                <a:latin typeface="Arial" panose="020B0604020202020204" pitchFamily="34" charset="0"/>
                <a:cs typeface="Arial" panose="020B0604020202020204" pitchFamily="34" charset="0"/>
              </a:rPr>
              <a:t>Find an eBook</a:t>
            </a:r>
          </a:p>
        </p:txBody>
      </p:sp>
      <p:pic>
        <p:nvPicPr>
          <p:cNvPr id="9" name="Picture 8" descr="A book cover with colorful lines&#10;&#10;Description automatically generated">
            <a:extLst>
              <a:ext uri="{FF2B5EF4-FFF2-40B4-BE49-F238E27FC236}">
                <a16:creationId xmlns:a16="http://schemas.microsoft.com/office/drawing/2014/main" id="{775997C4-FE57-79A6-1436-D8C2790260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1728" y="1409372"/>
            <a:ext cx="3276272" cy="4683260"/>
          </a:xfrm>
          <a:prstGeom prst="rect">
            <a:avLst/>
          </a:prstGeom>
          <a:ln>
            <a:solidFill>
              <a:schemeClr val="tx1"/>
            </a:solidFill>
          </a:ln>
        </p:spPr>
      </p:pic>
    </p:spTree>
    <p:extLst>
      <p:ext uri="{BB962C8B-B14F-4D97-AF65-F5344CB8AC3E}">
        <p14:creationId xmlns:p14="http://schemas.microsoft.com/office/powerpoint/2010/main" val="371401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FF44C3-14F4-D80E-E403-70CA6B758220}"/>
              </a:ext>
            </a:extLst>
          </p:cNvPr>
          <p:cNvSpPr txBox="1"/>
          <p:nvPr/>
        </p:nvSpPr>
        <p:spPr>
          <a:xfrm>
            <a:off x="288340" y="1615093"/>
            <a:ext cx="3699908" cy="4209357"/>
          </a:xfrm>
          <a:prstGeom prst="rect">
            <a:avLst/>
          </a:prstGeom>
          <a:noFill/>
        </p:spPr>
        <p:txBody>
          <a:bodyPr wrap="square" lIns="91440" tIns="45720" rIns="91440" bIns="45720" rtlCol="0" anchor="t">
            <a:spAutoFit/>
          </a:bodyPr>
          <a:lstStyle/>
          <a:p>
            <a:pPr marL="342900" indent="-342900" defTabSz="457200">
              <a:lnSpc>
                <a:spcPct val="90000"/>
              </a:lnSpc>
              <a:spcBef>
                <a:spcPts val="1000"/>
              </a:spcBef>
              <a:buClr>
                <a:schemeClr val="tx1"/>
              </a:buClr>
              <a:buSzPct val="80000"/>
              <a:buFont typeface="Wingdings 3" charset="2"/>
              <a:buChar char=""/>
              <a:defRPr/>
            </a:pPr>
            <a:r>
              <a:rPr kumimoji="0" lang="en-US" sz="2400" b="0" i="0" u="none" strike="noStrike" kern="1200" cap="none" spc="0" normalizeH="0" baseline="0" noProof="0">
                <a:ln>
                  <a:noFill/>
                </a:ln>
                <a:effectLst/>
                <a:uLnTx/>
                <a:uFillTx/>
                <a:latin typeface="Arial" panose="020B0604020202020204" pitchFamily="34" charset="0"/>
                <a:cs typeface="Arial" panose="020B0604020202020204" pitchFamily="34" charset="0"/>
              </a:rPr>
              <a:t>Navigate</a:t>
            </a:r>
            <a:r>
              <a:rPr kumimoji="0" lang="en-US" sz="2400" b="0" i="0" u="none" strike="noStrike" kern="1200" cap="none" spc="0" normalizeH="0" noProof="0">
                <a:ln>
                  <a:noFill/>
                </a:ln>
                <a:effectLst/>
                <a:uLnTx/>
                <a:uFillTx/>
                <a:latin typeface="Arial" panose="020B0604020202020204" pitchFamily="34" charset="0"/>
                <a:cs typeface="Arial" panose="020B0604020202020204" pitchFamily="34" charset="0"/>
              </a:rPr>
              <a:t> to UWTSD library catalogue and search for </a:t>
            </a:r>
            <a:r>
              <a:rPr lang="en-GB" sz="2400">
                <a:solidFill>
                  <a:prstClr val="black"/>
                </a:solidFill>
                <a:latin typeface="Arial" panose="020B0604020202020204" pitchFamily="34" charset="0"/>
                <a:cs typeface="Arial" panose="020B0604020202020204" pitchFamily="34" charset="0"/>
              </a:rPr>
              <a:t>more </a:t>
            </a:r>
            <a:r>
              <a:rPr lang="en-GB" sz="2400" err="1">
                <a:solidFill>
                  <a:prstClr val="black"/>
                </a:solidFill>
                <a:latin typeface="Arial" panose="020B0604020202020204" pitchFamily="34" charset="0"/>
                <a:cs typeface="Arial" panose="020B0604020202020204" pitchFamily="34" charset="0"/>
              </a:rPr>
              <a:t>ebooks</a:t>
            </a:r>
            <a:r>
              <a:rPr lang="en-GB" sz="2400">
                <a:solidFill>
                  <a:prstClr val="black"/>
                </a:solidFill>
                <a:latin typeface="Arial" panose="020B0604020202020204" pitchFamily="34" charset="0"/>
                <a:cs typeface="Arial" panose="020B0604020202020204" pitchFamily="34" charset="0"/>
              </a:rPr>
              <a:t> on undergraduate projects or dissertations.</a:t>
            </a: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kumimoji="0" lang="en-US" sz="2400" b="0" i="0" u="none" strike="noStrike" kern="1200" cap="none" spc="0" normalizeH="0" baseline="0" noProof="0">
                <a:ln>
                  <a:noFill/>
                </a:ln>
                <a:effectLst/>
                <a:uLnTx/>
                <a:uFillTx/>
                <a:latin typeface="Arial" panose="020B0604020202020204" pitchFamily="34" charset="0"/>
                <a:cs typeface="Arial" panose="020B0604020202020204" pitchFamily="34" charset="0"/>
              </a:rPr>
              <a:t>Hint: Narrow your results to </a:t>
            </a:r>
            <a:r>
              <a:rPr kumimoji="0" lang="en-US" sz="2400" b="0" i="0" u="none" strike="noStrike" kern="1200" cap="none" spc="0" normalizeH="0" baseline="0" noProof="0" err="1">
                <a:ln>
                  <a:noFill/>
                </a:ln>
                <a:effectLst/>
                <a:uLnTx/>
                <a:uFillTx/>
                <a:latin typeface="Arial" panose="020B0604020202020204" pitchFamily="34" charset="0"/>
                <a:cs typeface="Arial" panose="020B0604020202020204" pitchFamily="34" charset="0"/>
              </a:rPr>
              <a:t>ebooks</a:t>
            </a:r>
            <a:r>
              <a:rPr kumimoji="0" lang="en-US" sz="2400" b="0" i="0" u="none" strike="noStrike" kern="1200" cap="none" spc="0" normalizeH="0" baseline="0" noProof="0">
                <a:ln>
                  <a:noFill/>
                </a:ln>
                <a:effectLst/>
                <a:uLnTx/>
                <a:uFillTx/>
                <a:latin typeface="Arial" panose="020B0604020202020204" pitchFamily="34" charset="0"/>
                <a:cs typeface="Arial" panose="020B0604020202020204" pitchFamily="34" charset="0"/>
              </a:rPr>
              <a:t> by selecting ‘books’ from the ‘Resource Type’ filter on the left of </a:t>
            </a:r>
            <a:r>
              <a:rPr kumimoji="0" lang="en-US" sz="2400" b="0" i="0" u="none" strike="noStrike" kern="1200" cap="none" spc="0" normalizeH="0" baseline="0" noProof="0" err="1">
                <a:ln>
                  <a:noFill/>
                </a:ln>
                <a:effectLst/>
                <a:uLnTx/>
                <a:uFillTx/>
                <a:latin typeface="Arial" panose="020B0604020202020204" pitchFamily="34" charset="0"/>
                <a:cs typeface="Arial" panose="020B0604020202020204" pitchFamily="34" charset="0"/>
              </a:rPr>
              <a:t>th</a:t>
            </a:r>
            <a:r>
              <a:rPr lang="en-US" sz="2400">
                <a:latin typeface="Arial" panose="020B0604020202020204" pitchFamily="34" charset="0"/>
                <a:cs typeface="Arial" panose="020B0604020202020204" pitchFamily="34" charset="0"/>
              </a:rPr>
              <a:t>e </a:t>
            </a:r>
            <a:r>
              <a:rPr kumimoji="0" lang="en-US" sz="2400" b="0" i="0" u="none" strike="noStrike" kern="1200" cap="none" spc="0" normalizeH="0" baseline="0" noProof="0">
                <a:ln>
                  <a:noFill/>
                </a:ln>
                <a:effectLst/>
                <a:uLnTx/>
                <a:uFillTx/>
                <a:latin typeface="Arial" panose="020B0604020202020204" pitchFamily="34" charset="0"/>
                <a:cs typeface="Arial" panose="020B0604020202020204" pitchFamily="34" charset="0"/>
              </a:rPr>
              <a:t>results page.</a:t>
            </a:r>
          </a:p>
        </p:txBody>
      </p:sp>
      <p:sp>
        <p:nvSpPr>
          <p:cNvPr id="3" name="Title 1">
            <a:extLst>
              <a:ext uri="{FF2B5EF4-FFF2-40B4-BE49-F238E27FC236}">
                <a16:creationId xmlns:a16="http://schemas.microsoft.com/office/drawing/2014/main" id="{C8526D92-CD1B-72BF-0A13-56FDE86F8418}"/>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400" b="0" kern="1200">
                <a:solidFill>
                  <a:schemeClr val="bg1"/>
                </a:solidFill>
                <a:latin typeface="+mj-lt"/>
                <a:ea typeface="+mj-ea"/>
                <a:cs typeface="+mj-cs"/>
              </a:defRPr>
            </a:lvl1pPr>
          </a:lstStyle>
          <a:p>
            <a:r>
              <a:rPr lang="en-GB" sz="4400" b="1">
                <a:solidFill>
                  <a:schemeClr val="tx1"/>
                </a:solidFill>
                <a:latin typeface="Arial"/>
                <a:cs typeface="Arial"/>
              </a:rPr>
              <a:t>Simple Keyword Searching </a:t>
            </a:r>
          </a:p>
        </p:txBody>
      </p:sp>
      <p:pic>
        <p:nvPicPr>
          <p:cNvPr id="2" name="Picture 1" descr="A screenshot of a computer&#10;&#10;Description automatically generated">
            <a:extLst>
              <a:ext uri="{FF2B5EF4-FFF2-40B4-BE49-F238E27FC236}">
                <a16:creationId xmlns:a16="http://schemas.microsoft.com/office/drawing/2014/main" id="{390A2434-76BD-0F67-A80F-C2DE56102A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4372" y="1615093"/>
            <a:ext cx="7915412" cy="4043887"/>
          </a:xfrm>
          <a:prstGeom prst="rect">
            <a:avLst/>
          </a:prstGeom>
          <a:ln>
            <a:solidFill>
              <a:schemeClr val="tx1"/>
            </a:solidFill>
          </a:ln>
        </p:spPr>
      </p:pic>
      <p:sp>
        <p:nvSpPr>
          <p:cNvPr id="5" name="Rectangle 4">
            <a:extLst>
              <a:ext uri="{FF2B5EF4-FFF2-40B4-BE49-F238E27FC236}">
                <a16:creationId xmlns:a16="http://schemas.microsoft.com/office/drawing/2014/main" id="{58189DCE-BC17-CE9A-44A9-03AC6DB7E111}"/>
              </a:ext>
            </a:extLst>
          </p:cNvPr>
          <p:cNvSpPr/>
          <p:nvPr/>
        </p:nvSpPr>
        <p:spPr>
          <a:xfrm>
            <a:off x="4187944" y="2254471"/>
            <a:ext cx="1372028" cy="43617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cxnSp>
        <p:nvCxnSpPr>
          <p:cNvPr id="7" name="Straight Arrow Connector 6">
            <a:extLst>
              <a:ext uri="{FF2B5EF4-FFF2-40B4-BE49-F238E27FC236}">
                <a16:creationId xmlns:a16="http://schemas.microsoft.com/office/drawing/2014/main" id="{E8914357-E2BE-69D1-C1A0-784C5936F167}"/>
              </a:ext>
            </a:extLst>
          </p:cNvPr>
          <p:cNvCxnSpPr>
            <a:cxnSpLocks/>
          </p:cNvCxnSpPr>
          <p:nvPr/>
        </p:nvCxnSpPr>
        <p:spPr>
          <a:xfrm>
            <a:off x="3426373" y="2475189"/>
            <a:ext cx="687999"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0668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FF44C3-14F4-D80E-E403-70CA6B758220}"/>
              </a:ext>
            </a:extLst>
          </p:cNvPr>
          <p:cNvSpPr txBox="1"/>
          <p:nvPr/>
        </p:nvSpPr>
        <p:spPr>
          <a:xfrm>
            <a:off x="698242" y="1412182"/>
            <a:ext cx="6427772" cy="4761303"/>
          </a:xfrm>
          <a:prstGeom prst="rect">
            <a:avLst/>
          </a:prstGeom>
          <a:noFill/>
        </p:spPr>
        <p:txBody>
          <a:bodyPr wrap="square" lIns="91440" tIns="45720" rIns="91440" bIns="45720" rtlCol="0" anchor="t">
            <a:spAutoFit/>
          </a:bodyPr>
          <a:lstStyle/>
          <a:p>
            <a:pPr lvl="0"/>
            <a:endParaRPr lang="en-GB" sz="2400" dirty="0">
              <a:solidFill>
                <a:prstClr val="black"/>
              </a:solidFill>
              <a:latin typeface="Arial" panose="020B0604020202020204" pitchFamily="34" charset="0"/>
              <a:cs typeface="Arial" panose="020B0604020202020204" pitchFamily="34" charset="0"/>
            </a:endParaRPr>
          </a:p>
          <a:p>
            <a:pPr lvl="0"/>
            <a:r>
              <a:rPr lang="en-GB" sz="2400" dirty="0" err="1">
                <a:solidFill>
                  <a:prstClr val="black"/>
                </a:solidFill>
                <a:latin typeface="Arial" panose="020B0604020202020204" pitchFamily="34" charset="0"/>
                <a:cs typeface="Arial" panose="020B0604020202020204" pitchFamily="34" charset="0"/>
              </a:rPr>
              <a:t>Kosiol</a:t>
            </a:r>
            <a:r>
              <a:rPr lang="en-GB" sz="2400" dirty="0">
                <a:solidFill>
                  <a:prstClr val="black"/>
                </a:solidFill>
                <a:latin typeface="Arial" panose="020B0604020202020204" pitchFamily="34" charset="0"/>
                <a:cs typeface="Arial" panose="020B0604020202020204" pitchFamily="34" charset="0"/>
              </a:rPr>
              <a:t>, J. </a:t>
            </a:r>
            <a:r>
              <a:rPr lang="en-GB" sz="2400" i="1" dirty="0">
                <a:solidFill>
                  <a:prstClr val="black"/>
                </a:solidFill>
                <a:latin typeface="Arial" panose="020B0604020202020204" pitchFamily="34" charset="0"/>
                <a:cs typeface="Arial" panose="020B0604020202020204" pitchFamily="34" charset="0"/>
              </a:rPr>
              <a:t>et al. </a:t>
            </a:r>
            <a:r>
              <a:rPr lang="it-IT" sz="2400" dirty="0">
                <a:solidFill>
                  <a:prstClr val="black"/>
                </a:solidFill>
                <a:latin typeface="Arial" panose="020B0604020202020204" pitchFamily="34" charset="0"/>
                <a:cs typeface="Arial" panose="020B0604020202020204" pitchFamily="34" charset="0"/>
              </a:rPr>
              <a:t>(2024) ‘</a:t>
            </a:r>
            <a:r>
              <a:rPr lang="en-GB" sz="2400" dirty="0">
                <a:solidFill>
                  <a:prstClr val="black"/>
                </a:solidFill>
                <a:latin typeface="Arial" panose="020B0604020202020204" pitchFamily="34" charset="0"/>
                <a:cs typeface="Arial" panose="020B0604020202020204" pitchFamily="34" charset="0"/>
              </a:rPr>
              <a:t>Revolutionising health and social care: innovative solutions for a brighter tomorrow – a systematic review of the literature’, </a:t>
            </a:r>
            <a:r>
              <a:rPr lang="en-GB" sz="2400" i="1" dirty="0">
                <a:solidFill>
                  <a:prstClr val="black"/>
                </a:solidFill>
                <a:latin typeface="Arial" panose="020B0604020202020204" pitchFamily="34" charset="0"/>
                <a:cs typeface="Arial" panose="020B0604020202020204" pitchFamily="34" charset="0"/>
              </a:rPr>
              <a:t>BMC Health Services Research</a:t>
            </a:r>
            <a:r>
              <a:rPr lang="en-GB" sz="2400" dirty="0">
                <a:solidFill>
                  <a:prstClr val="black"/>
                </a:solidFill>
                <a:latin typeface="Arial" panose="020B0604020202020204" pitchFamily="34" charset="0"/>
                <a:cs typeface="Arial" panose="020B0604020202020204" pitchFamily="34" charset="0"/>
              </a:rPr>
              <a:t>, 24 article number 809. Available at: </a:t>
            </a:r>
            <a:r>
              <a:rPr lang="en-GB" sz="2400" dirty="0">
                <a:solidFill>
                  <a:prstClr val="black"/>
                </a:solidFill>
                <a:latin typeface="Arial" panose="020B0604020202020204" pitchFamily="34" charset="0"/>
                <a:cs typeface="Arial" panose="020B0604020202020204" pitchFamily="34" charset="0"/>
                <a:hlinkClick r:id="rId3"/>
              </a:rPr>
              <a:t>https://doi.org/10.1186/s12913-024-11099-5</a:t>
            </a:r>
            <a:r>
              <a:rPr lang="en-GB" sz="2400" dirty="0">
                <a:solidFill>
                  <a:prstClr val="black"/>
                </a:solidFill>
                <a:latin typeface="Arial" panose="020B0604020202020204" pitchFamily="34" charset="0"/>
                <a:cs typeface="Arial" panose="020B0604020202020204" pitchFamily="34" charset="0"/>
              </a:rPr>
              <a:t> </a:t>
            </a:r>
          </a:p>
          <a:p>
            <a:pPr lvl="0"/>
            <a:r>
              <a:rPr lang="en-GB" sz="2400" dirty="0">
                <a:solidFill>
                  <a:prstClr val="black"/>
                </a:solidFill>
                <a:latin typeface="Arial" panose="020B0604020202020204" pitchFamily="34" charset="0"/>
                <a:cs typeface="Arial" panose="020B0604020202020204" pitchFamily="34" charset="0"/>
              </a:rPr>
              <a:t> </a:t>
            </a:r>
            <a:endPar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lang="en-US" sz="2400" dirty="0">
                <a:latin typeface="Arial" panose="020B0604020202020204" pitchFamily="34" charset="0"/>
                <a:cs typeface="Arial" panose="020B0604020202020204" pitchFamily="34" charset="0"/>
              </a:rPr>
              <a:t>What is the title of the article?</a:t>
            </a:r>
          </a:p>
          <a:p>
            <a:pPr marL="342900" marR="0" lvl="0" indent="-342900" algn="l" defTabSz="457200" rtl="0" eaLnBrk="1" fontAlgn="auto" latinLnBrk="0" hangingPunct="1">
              <a:lnSpc>
                <a:spcPct val="90000"/>
              </a:lnSpc>
              <a:spcBef>
                <a:spcPts val="1000"/>
              </a:spcBef>
              <a:spcAft>
                <a:spcPts val="0"/>
              </a:spcAft>
              <a:buClr>
                <a:schemeClr val="tx1"/>
              </a:buClr>
              <a:buSzPct val="80000"/>
              <a:buFont typeface="Wingdings 3" charset="2"/>
              <a:buChar char=""/>
              <a:tabLst/>
              <a:defRPr/>
            </a:pPr>
            <a:r>
              <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What is the title of the journal</a:t>
            </a:r>
            <a:r>
              <a:rPr lang="en-US" sz="2400" dirty="0">
                <a:latin typeface="Arial" panose="020B0604020202020204" pitchFamily="34" charset="0"/>
                <a:cs typeface="Arial" panose="020B0604020202020204" pitchFamily="34" charset="0"/>
              </a:rPr>
              <a:t>?</a:t>
            </a:r>
            <a:endParaRPr kumimoji="0" lang="en-US"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Search with keywords from the article title/author name(s)</a:t>
            </a:r>
          </a:p>
        </p:txBody>
      </p:sp>
      <p:sp>
        <p:nvSpPr>
          <p:cNvPr id="3" name="Title 1">
            <a:extLst>
              <a:ext uri="{FF2B5EF4-FFF2-40B4-BE49-F238E27FC236}">
                <a16:creationId xmlns:a16="http://schemas.microsoft.com/office/drawing/2014/main" id="{C8526D92-CD1B-72BF-0A13-56FDE86F8418}"/>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400" b="0" kern="1200">
                <a:solidFill>
                  <a:schemeClr val="bg1"/>
                </a:solidFill>
                <a:latin typeface="+mj-lt"/>
                <a:ea typeface="+mj-ea"/>
                <a:cs typeface="+mj-cs"/>
              </a:defRPr>
            </a:lvl1pPr>
          </a:lstStyle>
          <a:p>
            <a:r>
              <a:rPr lang="en-GB" sz="4400" b="1">
                <a:solidFill>
                  <a:schemeClr val="tx1"/>
                </a:solidFill>
                <a:latin typeface="Arial"/>
                <a:cs typeface="Arial"/>
              </a:rPr>
              <a:t>Find a Journal Article</a:t>
            </a:r>
          </a:p>
        </p:txBody>
      </p:sp>
      <p:pic>
        <p:nvPicPr>
          <p:cNvPr id="4" name="Picture 3" descr="A white cover with colorful triangles&#10;&#10;AI-generated content may be incorrect.">
            <a:extLst>
              <a:ext uri="{FF2B5EF4-FFF2-40B4-BE49-F238E27FC236}">
                <a16:creationId xmlns:a16="http://schemas.microsoft.com/office/drawing/2014/main" id="{78E14179-D613-A66C-7782-ACEDB1ACBF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5674" y="2284544"/>
            <a:ext cx="2126687" cy="3016577"/>
          </a:xfrm>
          <a:prstGeom prst="rect">
            <a:avLst/>
          </a:prstGeom>
          <a:ln>
            <a:solidFill>
              <a:schemeClr val="tx1"/>
            </a:solidFill>
          </a:ln>
        </p:spPr>
      </p:pic>
    </p:spTree>
    <p:extLst>
      <p:ext uri="{BB962C8B-B14F-4D97-AF65-F5344CB8AC3E}">
        <p14:creationId xmlns:p14="http://schemas.microsoft.com/office/powerpoint/2010/main" val="91097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5A8ED-C1B5-9869-5250-D5F13E6008D2}"/>
              </a:ext>
            </a:extLst>
          </p:cNvPr>
          <p:cNvSpPr>
            <a:spLocks noGrp="1"/>
          </p:cNvSpPr>
          <p:nvPr>
            <p:ph type="title"/>
          </p:nvPr>
        </p:nvSpPr>
        <p:spPr/>
        <p:txBody>
          <a:bodyPr/>
          <a:lstStyle/>
          <a:p>
            <a:r>
              <a:rPr lang="en-GB" b="1">
                <a:solidFill>
                  <a:schemeClr val="tx1"/>
                </a:solidFill>
                <a:latin typeface="Arial"/>
                <a:cs typeface="Arial"/>
              </a:rPr>
              <a:t>Find </a:t>
            </a:r>
            <a:r>
              <a:rPr lang="en-GB" b="1" err="1">
                <a:solidFill>
                  <a:schemeClr val="tx1"/>
                </a:solidFill>
                <a:latin typeface="Arial"/>
                <a:cs typeface="Arial"/>
              </a:rPr>
              <a:t>eJournals</a:t>
            </a:r>
            <a:r>
              <a:rPr lang="en-GB" b="1">
                <a:solidFill>
                  <a:schemeClr val="tx1"/>
                </a:solidFill>
                <a:latin typeface="Arial"/>
                <a:cs typeface="Arial"/>
              </a:rPr>
              <a:t> (</a:t>
            </a:r>
            <a:r>
              <a:rPr lang="en-GB" b="1" err="1">
                <a:solidFill>
                  <a:schemeClr val="tx1"/>
                </a:solidFill>
                <a:latin typeface="Arial"/>
                <a:cs typeface="Arial"/>
              </a:rPr>
              <a:t>BrowZine</a:t>
            </a:r>
            <a:r>
              <a:rPr lang="en-GB" b="1">
                <a:solidFill>
                  <a:schemeClr val="tx1"/>
                </a:solidFill>
                <a:latin typeface="Arial"/>
                <a:cs typeface="Arial"/>
              </a:rPr>
              <a:t>)</a:t>
            </a:r>
          </a:p>
        </p:txBody>
      </p:sp>
      <p:sp>
        <p:nvSpPr>
          <p:cNvPr id="3" name="Content Placeholder 2">
            <a:extLst>
              <a:ext uri="{FF2B5EF4-FFF2-40B4-BE49-F238E27FC236}">
                <a16:creationId xmlns:a16="http://schemas.microsoft.com/office/drawing/2014/main" id="{352AA52E-4888-AED5-128E-E41DCC41EE28}"/>
              </a:ext>
            </a:extLst>
          </p:cNvPr>
          <p:cNvSpPr>
            <a:spLocks noGrp="1"/>
          </p:cNvSpPr>
          <p:nvPr>
            <p:ph sz="quarter" idx="10"/>
          </p:nvPr>
        </p:nvSpPr>
        <p:spPr>
          <a:xfrm>
            <a:off x="372421" y="1475224"/>
            <a:ext cx="3253647" cy="4574040"/>
          </a:xfrm>
        </p:spPr>
        <p:txBody>
          <a:bodyPr>
            <a:normAutofit lnSpcReduction="10000"/>
          </a:bodyPr>
          <a:lstStyle/>
          <a:p>
            <a:r>
              <a:rPr lang="en-GB" sz="2400">
                <a:latin typeface="Arial" panose="020B0604020202020204" pitchFamily="34" charset="0"/>
                <a:cs typeface="Arial" panose="020B0604020202020204" pitchFamily="34" charset="0"/>
              </a:rPr>
              <a:t>Select ‘Browse </a:t>
            </a:r>
            <a:r>
              <a:rPr lang="en-GB" sz="2400" err="1">
                <a:latin typeface="Arial" panose="020B0604020202020204" pitchFamily="34" charset="0"/>
                <a:cs typeface="Arial" panose="020B0604020202020204" pitchFamily="34" charset="0"/>
              </a:rPr>
              <a:t>eJournals’</a:t>
            </a:r>
            <a:r>
              <a:rPr lang="en-GB" sz="2400">
                <a:latin typeface="Arial" panose="020B0604020202020204" pitchFamily="34" charset="0"/>
                <a:cs typeface="Arial" panose="020B0604020202020204" pitchFamily="34" charset="0"/>
              </a:rPr>
              <a:t> from the library catalogue menu, or ‘Find Journals’ from the library homepage.</a:t>
            </a:r>
          </a:p>
          <a:p>
            <a:r>
              <a:rPr lang="en-GB" sz="2400">
                <a:latin typeface="Arial" panose="020B0604020202020204" pitchFamily="34" charset="0"/>
                <a:cs typeface="Arial" panose="020B0604020202020204" pitchFamily="34" charset="0"/>
              </a:rPr>
              <a:t>Search for a journal title or browse the Biomedical and Health Sciences collection.</a:t>
            </a:r>
          </a:p>
          <a:p>
            <a:r>
              <a:rPr lang="en-GB" sz="2400">
                <a:latin typeface="Arial" panose="020B0604020202020204" pitchFamily="34" charset="0"/>
                <a:cs typeface="Arial" panose="020B0604020202020204" pitchFamily="34" charset="0"/>
              </a:rPr>
              <a:t>Select your chosen journal and search within it.</a:t>
            </a:r>
          </a:p>
        </p:txBody>
      </p:sp>
      <p:pic>
        <p:nvPicPr>
          <p:cNvPr id="7" name="Picture 6" descr="A screenshot of a computer&#10;&#10;Description automatically generated">
            <a:extLst>
              <a:ext uri="{FF2B5EF4-FFF2-40B4-BE49-F238E27FC236}">
                <a16:creationId xmlns:a16="http://schemas.microsoft.com/office/drawing/2014/main" id="{D58D961F-B2CF-425E-1875-3CA1CA471FB1}"/>
              </a:ext>
            </a:extLst>
          </p:cNvPr>
          <p:cNvPicPr>
            <a:picLocks noChangeAspect="1"/>
          </p:cNvPicPr>
          <p:nvPr/>
        </p:nvPicPr>
        <p:blipFill>
          <a:blip r:embed="rId2">
            <a:extLst>
              <a:ext uri="{28A0092B-C50C-407E-A947-70E740481C1C}">
                <a14:useLocalDpi xmlns:a14="http://schemas.microsoft.com/office/drawing/2010/main" val="0"/>
              </a:ext>
            </a:extLst>
          </a:blip>
          <a:srcRect b="65600"/>
          <a:stretch/>
        </p:blipFill>
        <p:spPr>
          <a:xfrm>
            <a:off x="3710151" y="1475224"/>
            <a:ext cx="8283273" cy="1455737"/>
          </a:xfrm>
          <a:prstGeom prst="rect">
            <a:avLst/>
          </a:prstGeom>
          <a:ln>
            <a:solidFill>
              <a:schemeClr val="tx1"/>
            </a:solidFill>
          </a:ln>
        </p:spPr>
      </p:pic>
      <p:pic>
        <p:nvPicPr>
          <p:cNvPr id="5" name="Picture 4" descr="A screenshot of a book&#10;&#10;Description automatically generated">
            <a:extLst>
              <a:ext uri="{FF2B5EF4-FFF2-40B4-BE49-F238E27FC236}">
                <a16:creationId xmlns:a16="http://schemas.microsoft.com/office/drawing/2014/main" id="{A648526F-5C5E-3E40-4606-41C498B25A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0151" y="3067889"/>
            <a:ext cx="5056228" cy="3119435"/>
          </a:xfrm>
          <a:prstGeom prst="rect">
            <a:avLst/>
          </a:prstGeom>
          <a:ln>
            <a:solidFill>
              <a:schemeClr val="tx1"/>
            </a:solidFill>
          </a:ln>
        </p:spPr>
      </p:pic>
      <p:sp>
        <p:nvSpPr>
          <p:cNvPr id="6" name="Rectangle 5">
            <a:extLst>
              <a:ext uri="{FF2B5EF4-FFF2-40B4-BE49-F238E27FC236}">
                <a16:creationId xmlns:a16="http://schemas.microsoft.com/office/drawing/2014/main" id="{DCFF93F6-E477-658B-0C4A-39C19EF39B25}"/>
              </a:ext>
            </a:extLst>
          </p:cNvPr>
          <p:cNvSpPr/>
          <p:nvPr/>
        </p:nvSpPr>
        <p:spPr>
          <a:xfrm>
            <a:off x="7346731" y="1475224"/>
            <a:ext cx="599090" cy="52174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8" name="Rectangle 7">
            <a:extLst>
              <a:ext uri="{FF2B5EF4-FFF2-40B4-BE49-F238E27FC236}">
                <a16:creationId xmlns:a16="http://schemas.microsoft.com/office/drawing/2014/main" id="{3C7BAE43-57B1-D50F-A383-2EBED4396DEF}"/>
              </a:ext>
            </a:extLst>
          </p:cNvPr>
          <p:cNvSpPr/>
          <p:nvPr/>
        </p:nvSpPr>
        <p:spPr>
          <a:xfrm>
            <a:off x="4120056" y="4456387"/>
            <a:ext cx="2459420" cy="36786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9" name="Rectangle 8">
            <a:extLst>
              <a:ext uri="{FF2B5EF4-FFF2-40B4-BE49-F238E27FC236}">
                <a16:creationId xmlns:a16="http://schemas.microsoft.com/office/drawing/2014/main" id="{AC5A4BCC-AA11-07E9-25CD-32C0CDCE1473}"/>
              </a:ext>
            </a:extLst>
          </p:cNvPr>
          <p:cNvSpPr/>
          <p:nvPr/>
        </p:nvSpPr>
        <p:spPr>
          <a:xfrm>
            <a:off x="4120055" y="5642674"/>
            <a:ext cx="1576551" cy="26087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Tree>
    <p:extLst>
      <p:ext uri="{BB962C8B-B14F-4D97-AF65-F5344CB8AC3E}">
        <p14:creationId xmlns:p14="http://schemas.microsoft.com/office/powerpoint/2010/main" val="4208206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FF44C3-14F4-D80E-E403-70CA6B758220}"/>
              </a:ext>
            </a:extLst>
          </p:cNvPr>
          <p:cNvSpPr txBox="1"/>
          <p:nvPr/>
        </p:nvSpPr>
        <p:spPr>
          <a:xfrm>
            <a:off x="698242" y="1527796"/>
            <a:ext cx="6427772" cy="3929281"/>
          </a:xfrm>
          <a:prstGeom prst="rect">
            <a:avLst/>
          </a:prstGeom>
          <a:noFill/>
        </p:spPr>
        <p:txBody>
          <a:bodyPr wrap="square" lIns="91440" tIns="45720" rIns="91440" bIns="45720" rtlCol="0" anchor="t">
            <a:spAutoFit/>
          </a:bodyPr>
          <a:lstStyle/>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In </a:t>
            </a:r>
            <a:r>
              <a:rPr lang="en-GB" sz="2400" dirty="0" err="1">
                <a:latin typeface="Arial" panose="020B0604020202020204" pitchFamily="34" charset="0"/>
                <a:cs typeface="Arial" panose="020B0604020202020204" pitchFamily="34" charset="0"/>
              </a:rPr>
              <a:t>BrowZine</a:t>
            </a:r>
            <a:r>
              <a:rPr lang="en-GB" sz="2400" dirty="0">
                <a:latin typeface="Arial" panose="020B0604020202020204" pitchFamily="34" charset="0"/>
                <a:cs typeface="Arial" panose="020B0604020202020204" pitchFamily="34" charset="0"/>
              </a:rPr>
              <a:t>, search for a journal with keywords from its title – e.g., </a:t>
            </a:r>
            <a:r>
              <a:rPr lang="en-GB" sz="2400" i="1" dirty="0">
                <a:latin typeface="Arial" panose="020B0604020202020204" pitchFamily="34" charset="0"/>
                <a:cs typeface="Arial" panose="020B0604020202020204" pitchFamily="34" charset="0"/>
              </a:rPr>
              <a:t>Health and Social Care in the Community</a:t>
            </a:r>
            <a:r>
              <a:rPr lang="en-GB" sz="2400" dirty="0">
                <a:latin typeface="Arial" panose="020B0604020202020204" pitchFamily="34" charset="0"/>
                <a:cs typeface="Arial" panose="020B0604020202020204" pitchFamily="34" charset="0"/>
              </a:rPr>
              <a:t>.</a:t>
            </a:r>
          </a:p>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Browse articles/issues/volumes</a:t>
            </a:r>
          </a:p>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Select an article to move to the journal’s website.</a:t>
            </a:r>
          </a:p>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From there, search for articles on a topic using keywords – e.g., “addiction”.</a:t>
            </a:r>
          </a:p>
          <a:p>
            <a:pPr marL="342900" lvl="0" indent="-342900" defTabSz="457200">
              <a:lnSpc>
                <a:spcPct val="90000"/>
              </a:lnSpc>
              <a:spcBef>
                <a:spcPts val="1000"/>
              </a:spcBef>
              <a:buClr>
                <a:schemeClr val="tx1"/>
              </a:buClr>
              <a:buSzPct val="80000"/>
              <a:buFont typeface="Wingdings 3" charset="2"/>
              <a:buChar char=""/>
              <a:defRPr/>
            </a:pPr>
            <a:r>
              <a:rPr lang="en-GB" sz="2400" dirty="0">
                <a:latin typeface="Arial" panose="020B0604020202020204" pitchFamily="34" charset="0"/>
                <a:cs typeface="Arial" panose="020B0604020202020204" pitchFamily="34" charset="0"/>
              </a:rPr>
              <a:t>Or search for a specific article with keywords from its title/author names.</a:t>
            </a:r>
          </a:p>
        </p:txBody>
      </p:sp>
      <p:sp>
        <p:nvSpPr>
          <p:cNvPr id="3" name="Title 1">
            <a:extLst>
              <a:ext uri="{FF2B5EF4-FFF2-40B4-BE49-F238E27FC236}">
                <a16:creationId xmlns:a16="http://schemas.microsoft.com/office/drawing/2014/main" id="{C8526D92-CD1B-72BF-0A13-56FDE86F8418}"/>
              </a:ext>
            </a:extLst>
          </p:cNvPr>
          <p:cNvSpPr txBox="1">
            <a:spLocks/>
          </p:cNvSpPr>
          <p:nvPr/>
        </p:nvSpPr>
        <p:spPr>
          <a:xfrm>
            <a:off x="698242" y="252284"/>
            <a:ext cx="10795518" cy="100391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400" b="0" kern="1200">
                <a:solidFill>
                  <a:schemeClr val="bg1"/>
                </a:solidFill>
                <a:latin typeface="+mj-lt"/>
                <a:ea typeface="+mj-ea"/>
                <a:cs typeface="+mj-cs"/>
              </a:defRPr>
            </a:lvl1pPr>
          </a:lstStyle>
          <a:p>
            <a:r>
              <a:rPr lang="en-GB" sz="4400" b="1">
                <a:solidFill>
                  <a:schemeClr val="tx1"/>
                </a:solidFill>
                <a:latin typeface="Arial"/>
                <a:cs typeface="Arial"/>
              </a:rPr>
              <a:t>Search Within an </a:t>
            </a:r>
            <a:r>
              <a:rPr lang="en-GB" sz="4400" b="1" err="1">
                <a:solidFill>
                  <a:schemeClr val="tx1"/>
                </a:solidFill>
                <a:latin typeface="Arial"/>
                <a:cs typeface="Arial"/>
              </a:rPr>
              <a:t>eJournal</a:t>
            </a:r>
            <a:endParaRPr lang="en-GB" sz="4400" b="1">
              <a:solidFill>
                <a:schemeClr val="tx1"/>
              </a:solidFill>
              <a:latin typeface="Arial"/>
              <a:cs typeface="Arial"/>
            </a:endParaRPr>
          </a:p>
        </p:txBody>
      </p:sp>
      <p:pic>
        <p:nvPicPr>
          <p:cNvPr id="5" name="Picture 4" descr="A cover of social care in the community&#10;&#10;Description automatically generated">
            <a:extLst>
              <a:ext uri="{FF2B5EF4-FFF2-40B4-BE49-F238E27FC236}">
                <a16:creationId xmlns:a16="http://schemas.microsoft.com/office/drawing/2014/main" id="{99D6A27F-8DF8-6544-C5D7-B0EB10CAFA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6478" y="1527796"/>
            <a:ext cx="3528994" cy="4643412"/>
          </a:xfrm>
          <a:prstGeom prst="rect">
            <a:avLst/>
          </a:prstGeom>
          <a:ln>
            <a:solidFill>
              <a:schemeClr val="tx1"/>
            </a:solidFill>
          </a:ln>
        </p:spPr>
      </p:pic>
    </p:spTree>
    <p:extLst>
      <p:ext uri="{BB962C8B-B14F-4D97-AF65-F5344CB8AC3E}">
        <p14:creationId xmlns:p14="http://schemas.microsoft.com/office/powerpoint/2010/main" val="1787702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omputer&#10;&#10;Description automatically generated">
            <a:extLst>
              <a:ext uri="{FF2B5EF4-FFF2-40B4-BE49-F238E27FC236}">
                <a16:creationId xmlns:a16="http://schemas.microsoft.com/office/drawing/2014/main" id="{BB63ACAA-A8AA-536B-039D-2B9013C84B85}"/>
              </a:ext>
            </a:extLst>
          </p:cNvPr>
          <p:cNvPicPr>
            <a:picLocks noChangeAspect="1"/>
          </p:cNvPicPr>
          <p:nvPr/>
        </p:nvPicPr>
        <p:blipFill>
          <a:blip r:embed="rId3">
            <a:extLst>
              <a:ext uri="{28A0092B-C50C-407E-A947-70E740481C1C}">
                <a14:useLocalDpi xmlns:a14="http://schemas.microsoft.com/office/drawing/2010/main" val="0"/>
              </a:ext>
            </a:extLst>
          </a:blip>
          <a:srcRect t="9628" r="18964"/>
          <a:stretch/>
        </p:blipFill>
        <p:spPr>
          <a:xfrm>
            <a:off x="4799419" y="1376228"/>
            <a:ext cx="6694341" cy="4782655"/>
          </a:xfrm>
          <a:prstGeom prst="rect">
            <a:avLst/>
          </a:prstGeom>
          <a:ln>
            <a:solidFill>
              <a:schemeClr val="tx1"/>
            </a:solidFill>
          </a:ln>
        </p:spPr>
      </p:pic>
      <p:sp>
        <p:nvSpPr>
          <p:cNvPr id="8" name="Title 1">
            <a:extLst>
              <a:ext uri="{FF2B5EF4-FFF2-40B4-BE49-F238E27FC236}">
                <a16:creationId xmlns:a16="http://schemas.microsoft.com/office/drawing/2014/main" id="{32BD9806-CC08-EB43-A731-6B72A0A05335}"/>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Databases</a:t>
            </a:r>
          </a:p>
        </p:txBody>
      </p:sp>
      <p:sp>
        <p:nvSpPr>
          <p:cNvPr id="10" name="Rectangle 9">
            <a:extLst>
              <a:ext uri="{FF2B5EF4-FFF2-40B4-BE49-F238E27FC236}">
                <a16:creationId xmlns:a16="http://schemas.microsoft.com/office/drawing/2014/main" id="{B41D21EA-BEBA-A6F5-3EEA-426CA42662B5}"/>
              </a:ext>
            </a:extLst>
          </p:cNvPr>
          <p:cNvSpPr/>
          <p:nvPr/>
        </p:nvSpPr>
        <p:spPr>
          <a:xfrm>
            <a:off x="8355724" y="1376228"/>
            <a:ext cx="536028" cy="38951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11" name="Rectangle 10">
            <a:extLst>
              <a:ext uri="{FF2B5EF4-FFF2-40B4-BE49-F238E27FC236}">
                <a16:creationId xmlns:a16="http://schemas.microsoft.com/office/drawing/2014/main" id="{07EBA038-8B77-9E74-F657-5F32479DB46C}"/>
              </a:ext>
            </a:extLst>
          </p:cNvPr>
          <p:cNvSpPr/>
          <p:nvPr/>
        </p:nvSpPr>
        <p:spPr>
          <a:xfrm>
            <a:off x="4939863" y="4277709"/>
            <a:ext cx="1355834" cy="27200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2" name="Content Placeholder 2">
            <a:extLst>
              <a:ext uri="{FF2B5EF4-FFF2-40B4-BE49-F238E27FC236}">
                <a16:creationId xmlns:a16="http://schemas.microsoft.com/office/drawing/2014/main" id="{DB0E234C-07CD-26B9-748E-8EBE6995B3E7}"/>
              </a:ext>
            </a:extLst>
          </p:cNvPr>
          <p:cNvSpPr txBox="1">
            <a:spLocks/>
          </p:cNvSpPr>
          <p:nvPr/>
        </p:nvSpPr>
        <p:spPr>
          <a:xfrm>
            <a:off x="698239" y="1570983"/>
            <a:ext cx="3968353" cy="5150236"/>
          </a:xfrm>
          <a:prstGeom prst="rect">
            <a:avLst/>
          </a:prstGeom>
          <a:no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latin typeface="Arial"/>
                <a:cs typeface="Arial"/>
              </a:rPr>
              <a:t>Reliable resources with powerful search features providing access to up-to-date research and data.</a:t>
            </a:r>
          </a:p>
          <a:p>
            <a:r>
              <a:rPr lang="en-US" sz="2400">
                <a:latin typeface="Arial" panose="020B0604020202020204" pitchFamily="34" charset="0"/>
                <a:cs typeface="Arial" panose="020B0604020202020204" pitchFamily="34" charset="0"/>
              </a:rPr>
              <a:t>Use ‘Database Search’</a:t>
            </a:r>
            <a:r>
              <a:rPr lang="en-GB" sz="2400">
                <a:latin typeface="Arial" panose="020B0604020202020204" pitchFamily="34" charset="0"/>
                <a:cs typeface="Arial" panose="020B0604020202020204" pitchFamily="34" charset="0"/>
              </a:rPr>
              <a:t> from the library catalogue menu</a:t>
            </a:r>
            <a:r>
              <a:rPr lang="en-US" sz="2400">
                <a:latin typeface="Arial" panose="020B0604020202020204" pitchFamily="34" charset="0"/>
                <a:cs typeface="Arial" panose="020B0604020202020204" pitchFamily="34" charset="0"/>
              </a:rPr>
              <a:t> to limit your search results to databases.</a:t>
            </a:r>
          </a:p>
          <a:p>
            <a:r>
              <a:rPr lang="en-US" sz="2400">
                <a:latin typeface="Arial" panose="020B0604020202020204" pitchFamily="34" charset="0"/>
                <a:cs typeface="Arial" panose="020B0604020202020204" pitchFamily="34" charset="0"/>
              </a:rPr>
              <a:t>Or browse databases by subject area.</a:t>
            </a:r>
          </a:p>
          <a:p>
            <a:pPr marL="0" indent="0">
              <a:buFont typeface="Wingdings" panose="05000000000000000000" pitchFamily="2" charset="2"/>
              <a:buNone/>
            </a:pPr>
            <a:endParaRPr lang="en-US" sz="240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34633B2-1326-92B0-9D71-9ADBBE7E135C}"/>
              </a:ext>
            </a:extLst>
          </p:cNvPr>
          <p:cNvSpPr/>
          <p:nvPr/>
        </p:nvSpPr>
        <p:spPr>
          <a:xfrm>
            <a:off x="4937934" y="5356083"/>
            <a:ext cx="1355834" cy="26236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Tree>
    <p:extLst>
      <p:ext uri="{BB962C8B-B14F-4D97-AF65-F5344CB8AC3E}">
        <p14:creationId xmlns:p14="http://schemas.microsoft.com/office/powerpoint/2010/main" val="253403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FC026-41B6-71E0-7C20-D2E09D34BBAD}"/>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8AC2A0B0-98C9-A569-0706-ACBF80F6D07C}"/>
              </a:ext>
            </a:extLst>
          </p:cNvPr>
          <p:cNvSpPr>
            <a:spLocks noGrp="1"/>
          </p:cNvSpPr>
          <p:nvPr>
            <p:ph type="title"/>
          </p:nvPr>
        </p:nvSpPr>
        <p:spPr>
          <a:xfrm>
            <a:off x="698242" y="252284"/>
            <a:ext cx="10905494" cy="1003916"/>
          </a:xfrm>
        </p:spPr>
        <p:txBody>
          <a:bodyPr>
            <a:noAutofit/>
          </a:bodyPr>
          <a:lstStyle/>
          <a:p>
            <a:r>
              <a:rPr lang="en-GB" b="1" dirty="0">
                <a:solidFill>
                  <a:schemeClr val="tx1"/>
                </a:solidFill>
                <a:latin typeface="Arial"/>
                <a:cs typeface="Arial"/>
              </a:rPr>
              <a:t>Key Databases For Health &amp; Social Care</a:t>
            </a:r>
          </a:p>
        </p:txBody>
      </p:sp>
      <p:graphicFrame>
        <p:nvGraphicFramePr>
          <p:cNvPr id="5" name="Table 4">
            <a:extLst>
              <a:ext uri="{FF2B5EF4-FFF2-40B4-BE49-F238E27FC236}">
                <a16:creationId xmlns:a16="http://schemas.microsoft.com/office/drawing/2014/main" id="{525CF30E-5104-5D97-EB75-9FD124504AE2}"/>
              </a:ext>
            </a:extLst>
          </p:cNvPr>
          <p:cNvGraphicFramePr>
            <a:graphicFrameLocks noGrp="1"/>
          </p:cNvGraphicFramePr>
          <p:nvPr/>
        </p:nvGraphicFramePr>
        <p:xfrm>
          <a:off x="698243" y="1572260"/>
          <a:ext cx="9826501" cy="3944112"/>
        </p:xfrm>
        <a:graphic>
          <a:graphicData uri="http://schemas.openxmlformats.org/drawingml/2006/table">
            <a:tbl>
              <a:tblPr firstRow="1" bandRow="1">
                <a:tableStyleId>{5C22544A-7EE6-4342-B048-85BDC9FD1C3A}</a:tableStyleId>
              </a:tblPr>
              <a:tblGrid>
                <a:gridCol w="3254325">
                  <a:extLst>
                    <a:ext uri="{9D8B030D-6E8A-4147-A177-3AD203B41FA5}">
                      <a16:colId xmlns:a16="http://schemas.microsoft.com/office/drawing/2014/main" val="651290167"/>
                    </a:ext>
                  </a:extLst>
                </a:gridCol>
                <a:gridCol w="2910348">
                  <a:extLst>
                    <a:ext uri="{9D8B030D-6E8A-4147-A177-3AD203B41FA5}">
                      <a16:colId xmlns:a16="http://schemas.microsoft.com/office/drawing/2014/main" val="1885361359"/>
                    </a:ext>
                  </a:extLst>
                </a:gridCol>
                <a:gridCol w="3661828">
                  <a:extLst>
                    <a:ext uri="{9D8B030D-6E8A-4147-A177-3AD203B41FA5}">
                      <a16:colId xmlns:a16="http://schemas.microsoft.com/office/drawing/2014/main" val="2735635122"/>
                    </a:ext>
                  </a:extLst>
                </a:gridCol>
              </a:tblGrid>
              <a:tr h="370840">
                <a:tc>
                  <a:txBody>
                    <a:bodyPr/>
                    <a:lstStyle/>
                    <a:p>
                      <a:endParaRPr lang="en-GB" sz="24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chemeClr val="tx1"/>
                          </a:solidFill>
                          <a:latin typeface="Arial" panose="020B0604020202020204" pitchFamily="34" charset="0"/>
                          <a:cs typeface="Arial" panose="020B0604020202020204" pitchFamily="34" charset="0"/>
                        </a:rPr>
                        <a:t>What do they provide access to?</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64896751"/>
                  </a:ext>
                </a:extLst>
              </a:tr>
              <a:tr h="370840">
                <a:tc>
                  <a:txBody>
                    <a:bodyPr/>
                    <a:lstStyle/>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b="1" dirty="0">
                          <a:latin typeface="Arial" panose="020B0604020202020204" pitchFamily="34" charset="0"/>
                          <a:cs typeface="Arial" panose="020B0604020202020204" pitchFamily="34" charset="0"/>
                        </a:rPr>
                        <a:t>ProQuest Central</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GB" sz="2400" b="1" dirty="0">
                          <a:latin typeface="Arial" panose="020B0604020202020204" pitchFamily="34" charset="0"/>
                          <a:cs typeface="Arial" panose="020B0604020202020204" pitchFamily="34" charset="0"/>
                        </a:rPr>
                        <a:t>PubMed</a:t>
                      </a:r>
                      <a:endParaRPr lang="en-US" sz="2400" b="1" dirty="0">
                        <a:latin typeface="Arial" panose="020B0604020202020204" pitchFamily="34" charset="0"/>
                        <a:cs typeface="Arial"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b="1" dirty="0">
                          <a:latin typeface="Arial" panose="020B0604020202020204" pitchFamily="34" charset="0"/>
                          <a:cs typeface="Arial" panose="020B0604020202020204" pitchFamily="34" charset="0"/>
                        </a:rPr>
                        <a:t>ScienceDirect</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b="1" dirty="0" err="1">
                          <a:latin typeface="Arial" panose="020B0604020202020204" pitchFamily="34" charset="0"/>
                          <a:cs typeface="Arial" panose="020B0604020202020204" pitchFamily="34" charset="0"/>
                        </a:rPr>
                        <a:t>PsycARTICLES</a:t>
                      </a:r>
                      <a:endParaRPr lang="en-US" sz="2400" b="1" dirty="0">
                        <a:latin typeface="Arial" panose="020B0604020202020204" pitchFamily="34" charset="0"/>
                        <a:cs typeface="Arial"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And more…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Journal articles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Conference papers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Abstracts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Care protocols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eBooks/Chapters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Book reviews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Clinical trials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Case studies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Technical reports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Market reports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Theses/Dissertations</a:t>
                      </a:r>
                    </a:p>
                    <a:p>
                      <a:pPr marL="228600" marR="0" lvl="0" indent="-228600" algn="l" defTabSz="914400" rtl="0" eaLnBrk="1" fontAlgn="base" latinLnBrk="0" hangingPunct="1">
                        <a:lnSpc>
                          <a:spcPct val="90000"/>
                        </a:lnSpc>
                        <a:spcBef>
                          <a:spcPts val="1000"/>
                        </a:spcBef>
                        <a:spcAft>
                          <a:spcPts val="0"/>
                        </a:spcAft>
                        <a:buClrTx/>
                        <a:buSzTx/>
                        <a:buFont typeface="Wingdings" panose="05000000000000000000" pitchFamily="2" charset="2"/>
                        <a:buChar char="§"/>
                        <a:tabLst/>
                        <a:defRPr/>
                      </a:pPr>
                      <a:r>
                        <a:rPr lang="en-US" sz="2400" dirty="0">
                          <a:latin typeface="Arial" panose="020B0604020202020204" pitchFamily="34" charset="0"/>
                          <a:cs typeface="Arial" panose="020B0604020202020204" pitchFamily="34" charset="0"/>
                        </a:rPr>
                        <a:t>Trade publications – newspapers/magazines</a:t>
                      </a:r>
                    </a:p>
                    <a:p>
                      <a:endParaRPr lang="en-GB" sz="240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4293047"/>
                  </a:ext>
                </a:extLst>
              </a:tr>
            </a:tbl>
          </a:graphicData>
        </a:graphic>
      </p:graphicFrame>
    </p:spTree>
    <p:extLst>
      <p:ext uri="{BB962C8B-B14F-4D97-AF65-F5344CB8AC3E}">
        <p14:creationId xmlns:p14="http://schemas.microsoft.com/office/powerpoint/2010/main" val="4167558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a:extLst>
              <a:ext uri="{FF2B5EF4-FFF2-40B4-BE49-F238E27FC236}">
                <a16:creationId xmlns:a16="http://schemas.microsoft.com/office/drawing/2014/main" id="{A30A831F-89D7-DFD8-7DF4-04CE762DCB76}"/>
              </a:ext>
            </a:extLst>
          </p:cNvPr>
          <p:cNvSpPr>
            <a:spLocks noGrp="1"/>
          </p:cNvSpPr>
          <p:nvPr>
            <p:ph idx="1"/>
          </p:nvPr>
        </p:nvSpPr>
        <p:spPr>
          <a:xfrm>
            <a:off x="798511" y="1830546"/>
            <a:ext cx="11016557" cy="4670444"/>
          </a:xfrm>
        </p:spPr>
        <p:txBody>
          <a:bodyPr vert="horz" lIns="91440" tIns="45720" rIns="91440" bIns="45720" rtlCol="0" anchor="t">
            <a:noAutofit/>
          </a:bodyPr>
          <a:lstStyle/>
          <a:p>
            <a:pPr marL="0" marR="0" lvl="0" indent="0" algn="l" defTabSz="457200" rtl="0" eaLnBrk="1" fontAlgn="auto" latinLnBrk="0" hangingPunct="1">
              <a:lnSpc>
                <a:spcPct val="90000"/>
              </a:lnSpc>
              <a:spcBef>
                <a:spcPts val="1000"/>
              </a:spcBef>
              <a:spcAft>
                <a:spcPts val="0"/>
              </a:spcAft>
              <a:buSzPct val="100000"/>
              <a:buNone/>
              <a:tabLst/>
              <a:defRPr/>
            </a:pPr>
            <a:r>
              <a:rPr lang="en-GB" sz="2400" b="0" i="0" u="none" strike="noStrike" dirty="0">
                <a:effectLst/>
                <a:latin typeface="Arial" panose="020B0604020202020204" pitchFamily="34" charset="0"/>
                <a:cs typeface="Arial" panose="020B0604020202020204" pitchFamily="34" charset="0"/>
              </a:rPr>
              <a:t>To search for information on a specific topic:</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Define your research question and its scope (Who/What/Where/When?).</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Identify your key concepts/keywords.</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Incorporate relevant synonyms or closely related terms/concepts.</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Are there American/British spelling or vocabulary variants?</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Are common abbreviations, acronyms or formulae used?</a:t>
            </a:r>
          </a:p>
          <a:p>
            <a:pPr marR="0" lvl="0" algn="l" defTabSz="457200" rtl="0" eaLnBrk="1" fontAlgn="auto" latinLnBrk="0" hangingPunct="1">
              <a:lnSpc>
                <a:spcPct val="90000"/>
              </a:lnSpc>
              <a:spcBef>
                <a:spcPts val="1000"/>
              </a:spcBef>
              <a:spcAft>
                <a:spcPts val="0"/>
              </a:spcAft>
              <a:buSzPct val="100000"/>
              <a:tabLst/>
              <a:defRPr/>
            </a:pPr>
            <a:r>
              <a:rPr lang="en-GB" sz="2400" b="0" i="0" u="none" strike="noStrike" dirty="0">
                <a:effectLst/>
                <a:latin typeface="Arial" panose="020B0604020202020204" pitchFamily="34" charset="0"/>
                <a:cs typeface="Arial" panose="020B0604020202020204" pitchFamily="34" charset="0"/>
              </a:rPr>
              <a:t>Look out for opportunities to truncate your search terms, search for specific phrases, and combine your search terms with Boolean operators. </a:t>
            </a:r>
          </a:p>
          <a:p>
            <a:pPr>
              <a:buClr>
                <a:schemeClr val="tx1"/>
              </a:buCl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C915E42-DEAE-68FF-21F4-3EA736F4769E}"/>
              </a:ext>
            </a:extLst>
          </p:cNvPr>
          <p:cNvSpPr>
            <a:spLocks noGrp="1"/>
          </p:cNvSpPr>
          <p:nvPr>
            <p:ph type="title"/>
          </p:nvPr>
        </p:nvSpPr>
        <p:spPr>
          <a:xfrm>
            <a:off x="698242" y="252284"/>
            <a:ext cx="10795518" cy="1003916"/>
          </a:xfrm>
        </p:spPr>
        <p:txBody>
          <a:bodyPr>
            <a:noAutofit/>
          </a:bodyPr>
          <a:lstStyle/>
          <a:p>
            <a:r>
              <a:rPr lang="en-GB" b="1">
                <a:solidFill>
                  <a:schemeClr val="tx1"/>
                </a:solidFill>
                <a:latin typeface="Arial" panose="020B0604020202020204" pitchFamily="34" charset="0"/>
                <a:cs typeface="Arial" panose="020B0604020202020204" pitchFamily="34" charset="0"/>
              </a:rPr>
              <a:t>Planning Your Search</a:t>
            </a:r>
          </a:p>
        </p:txBody>
      </p:sp>
    </p:spTree>
    <p:extLst>
      <p:ext uri="{BB962C8B-B14F-4D97-AF65-F5344CB8AC3E}">
        <p14:creationId xmlns:p14="http://schemas.microsoft.com/office/powerpoint/2010/main" val="331198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33C9EA-9703-0B0B-A731-CE3119692D95}"/>
              </a:ext>
            </a:extLst>
          </p:cNvPr>
          <p:cNvSpPr txBox="1"/>
          <p:nvPr/>
        </p:nvSpPr>
        <p:spPr>
          <a:xfrm>
            <a:off x="798511" y="2219793"/>
            <a:ext cx="10656099"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Example research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“Assessing t</a:t>
            </a:r>
            <a:r>
              <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he impact of omega-3 fatty acids on mental health in teenagers”.</a:t>
            </a:r>
            <a:endPar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D2AC94A-226D-C658-6F95-ECFF2E0CFDF2}"/>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Identify Your Key Concepts/Keywords</a:t>
            </a:r>
          </a:p>
        </p:txBody>
      </p:sp>
    </p:spTree>
    <p:extLst>
      <p:ext uri="{BB962C8B-B14F-4D97-AF65-F5344CB8AC3E}">
        <p14:creationId xmlns:p14="http://schemas.microsoft.com/office/powerpoint/2010/main" val="1896074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A21D3-5E25-1BE2-7E35-5DABE4FE7A5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382AAE2-E89C-B2CE-5A13-682FDCE06DD1}"/>
              </a:ext>
            </a:extLst>
          </p:cNvPr>
          <p:cNvSpPr txBox="1"/>
          <p:nvPr/>
        </p:nvSpPr>
        <p:spPr>
          <a:xfrm>
            <a:off x="798511" y="2219793"/>
            <a:ext cx="11000199"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Example research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“Assessing t</a:t>
            </a:r>
            <a:r>
              <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he impact of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omega-3 fatty acids </a:t>
            </a:r>
            <a:r>
              <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on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mental health </a:t>
            </a:r>
            <a:r>
              <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in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teenagers</a:t>
            </a:r>
            <a:r>
              <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endParaRPr kumimoji="0" lang="en-US" sz="2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0054428-225A-D12F-A31F-F6666167726A}"/>
              </a:ext>
            </a:extLst>
          </p:cNvPr>
          <p:cNvSpPr>
            <a:spLocks noGrp="1"/>
          </p:cNvSpPr>
          <p:nvPr>
            <p:ph type="title"/>
          </p:nvPr>
        </p:nvSpPr>
        <p:spPr>
          <a:xfrm>
            <a:off x="698241" y="252284"/>
            <a:ext cx="11769061" cy="1003916"/>
          </a:xfrm>
        </p:spPr>
        <p:txBody>
          <a:bodyPr>
            <a:noAutofit/>
          </a:bodyPr>
          <a:lstStyle/>
          <a:p>
            <a:r>
              <a:rPr lang="en-GB" sz="4300" b="1" dirty="0">
                <a:solidFill>
                  <a:schemeClr val="tx1"/>
                </a:solidFill>
                <a:latin typeface="Arial"/>
                <a:cs typeface="Arial"/>
              </a:rPr>
              <a:t>Identify Your Key Concepts/Keywords cont.</a:t>
            </a:r>
          </a:p>
        </p:txBody>
      </p:sp>
    </p:spTree>
    <p:extLst>
      <p:ext uri="{BB962C8B-B14F-4D97-AF65-F5344CB8AC3E}">
        <p14:creationId xmlns:p14="http://schemas.microsoft.com/office/powerpoint/2010/main" val="3837994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431E2E56-C993-157A-939C-61C937D4048A}"/>
              </a:ext>
            </a:extLst>
          </p:cNvPr>
          <p:cNvSpPr txBox="1">
            <a:spLocks/>
          </p:cNvSpPr>
          <p:nvPr/>
        </p:nvSpPr>
        <p:spPr>
          <a:xfrm>
            <a:off x="798511" y="1830546"/>
            <a:ext cx="11298896" cy="46704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Words used in your research question to relate topics or suggest judgement should </a:t>
            </a: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not</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be used as keywords.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Examples: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Assess, Improve, Compare, Contrast, Advantages/Disadvantages, Pros/Cons.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These words can be expressed in many ways, and since a database search is exacting, by including these words, you may miss out on articles that use different language.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Biased search terms may also lead to biased results.</a:t>
            </a:r>
          </a:p>
          <a:p>
            <a:pPr>
              <a:buClr>
                <a:schemeClr val="tx1"/>
              </a:buCl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4DFE538E-4CF2-8E39-0566-579D11C89088}"/>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a:solidFill>
                  <a:schemeClr val="tx1"/>
                </a:solidFill>
                <a:latin typeface="Arial" panose="020B0604020202020204" pitchFamily="34" charset="0"/>
                <a:cs typeface="Arial" panose="020B0604020202020204" pitchFamily="34" charset="0"/>
              </a:rPr>
              <a:t>Choosing Your Keywords</a:t>
            </a:r>
          </a:p>
        </p:txBody>
      </p:sp>
    </p:spTree>
    <p:extLst>
      <p:ext uri="{BB962C8B-B14F-4D97-AF65-F5344CB8AC3E}">
        <p14:creationId xmlns:p14="http://schemas.microsoft.com/office/powerpoint/2010/main" val="2786305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CDE77C-355D-4ACE-B5F7-F4BE09417CA2}"/>
              </a:ext>
            </a:extLst>
          </p:cNvPr>
          <p:cNvSpPr txBox="1"/>
          <p:nvPr/>
        </p:nvSpPr>
        <p:spPr>
          <a:xfrm>
            <a:off x="698242" y="1712069"/>
            <a:ext cx="5494404" cy="2677656"/>
          </a:xfrm>
          <a:prstGeom prst="rect">
            <a:avLst/>
          </a:prstGeom>
          <a:noFill/>
        </p:spPr>
        <p:txBody>
          <a:bodyPr wrap="square" lIns="91440" tIns="45720" rIns="91440" bIns="45720" rtlCol="0" anchor="t">
            <a:spAutoFit/>
          </a:bodyPr>
          <a:lstStyle/>
          <a:p>
            <a:r>
              <a:rPr lang="en-GB" sz="2400" dirty="0">
                <a:latin typeface="Arial" panose="020B0604020202020204" pitchFamily="34" charset="0"/>
                <a:cs typeface="Arial" panose="020B0604020202020204" pitchFamily="34" charset="0"/>
              </a:rPr>
              <a:t>Omega-3 fatty acids OR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Mental health OR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Teenagers OR ?</a:t>
            </a:r>
          </a:p>
          <a:p>
            <a:endParaRPr lang="en-GB" sz="2400" dirty="0">
              <a:latin typeface="Arial" panose="020B0604020202020204" pitchFamily="34" charset="0"/>
              <a:cs typeface="Arial" panose="020B0604020202020204" pitchFamily="34" charset="0"/>
            </a:endParaRPr>
          </a:p>
        </p:txBody>
      </p:sp>
      <p:sp>
        <p:nvSpPr>
          <p:cNvPr id="8" name="Title 7">
            <a:extLst>
              <a:ext uri="{FF2B5EF4-FFF2-40B4-BE49-F238E27FC236}">
                <a16:creationId xmlns:a16="http://schemas.microsoft.com/office/drawing/2014/main" id="{F4F9E065-22F5-818C-B39B-7A25FFEE441A}"/>
              </a:ext>
            </a:extLst>
          </p:cNvPr>
          <p:cNvSpPr>
            <a:spLocks noGrp="1"/>
          </p:cNvSpPr>
          <p:nvPr>
            <p:ph type="title"/>
          </p:nvPr>
        </p:nvSpPr>
        <p:spPr/>
        <p:txBody>
          <a:bodyPr/>
          <a:lstStyle/>
          <a:p>
            <a:r>
              <a:rPr lang="en-GB" b="1" dirty="0">
                <a:solidFill>
                  <a:schemeClr val="tx1"/>
                </a:solidFill>
                <a:latin typeface="Arial"/>
                <a:cs typeface="Arial"/>
              </a:rPr>
              <a:t>Alternative Terms &amp; Spellings</a:t>
            </a:r>
          </a:p>
        </p:txBody>
      </p:sp>
      <p:sp>
        <p:nvSpPr>
          <p:cNvPr id="9" name="TextBox 8">
            <a:extLst>
              <a:ext uri="{FF2B5EF4-FFF2-40B4-BE49-F238E27FC236}">
                <a16:creationId xmlns:a16="http://schemas.microsoft.com/office/drawing/2014/main" id="{88A621F3-5916-C23A-B334-2611DFD76672}"/>
              </a:ext>
            </a:extLst>
          </p:cNvPr>
          <p:cNvSpPr txBox="1"/>
          <p:nvPr/>
        </p:nvSpPr>
        <p:spPr>
          <a:xfrm>
            <a:off x="4346875" y="1712069"/>
            <a:ext cx="7727138"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Omega-3, Alpha-linolenic acid (ALA), Eicosapentaenoic acid (EPA), Docosahexaenoic acid (DHA), fish oil (supplements). </a:t>
            </a: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2BCEB66-F31E-9CF2-E241-E874164F028F}"/>
              </a:ext>
            </a:extLst>
          </p:cNvPr>
          <p:cNvSpPr txBox="1"/>
          <p:nvPr/>
        </p:nvSpPr>
        <p:spPr>
          <a:xfrm>
            <a:off x="3484443" y="2836199"/>
            <a:ext cx="669509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Depression, anxiety, stress, mood, disorder, etc. </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E9181F9-C23B-4CB6-52DD-6397CDB86DCD}"/>
              </a:ext>
            </a:extLst>
          </p:cNvPr>
          <p:cNvSpPr txBox="1"/>
          <p:nvPr/>
        </p:nvSpPr>
        <p:spPr>
          <a:xfrm>
            <a:off x="3068784" y="3560137"/>
            <a:ext cx="752640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Teen(s), teenage, adolescent(s), young adult(s), etc.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335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814F3D73-95E6-E36D-554B-2EE9D4B9835D}"/>
              </a:ext>
            </a:extLst>
          </p:cNvPr>
          <p:cNvSpPr txBox="1">
            <a:spLocks/>
          </p:cNvSpPr>
          <p:nvPr/>
        </p:nvSpPr>
        <p:spPr>
          <a:xfrm>
            <a:off x="798511" y="1830546"/>
            <a:ext cx="11298896" cy="46704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Teen* </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looks for teen(s), teenager(s),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Depress* </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looks for looks for depress, depression(s), depressing(</a:t>
            </a:r>
            <a:r>
              <a:rPr kumimoji="0" lang="en-GB" sz="2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ly</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depressive</a:t>
            </a:r>
            <a:r>
              <a:rPr lang="en-GB" sz="2400" dirty="0">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depressed, depressant(s), depressor</a:t>
            </a:r>
            <a:r>
              <a:rPr lang="en-GB" sz="2400" dirty="0">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depressuris</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/ze,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rial" panose="020B0604020202020204" pitchFamily="34" charset="0"/>
                <a:cs typeface="Arial" panose="020B0604020202020204" pitchFamily="34" charset="0"/>
              </a:rPr>
              <a:t>A</a:t>
            </a:r>
            <a:r>
              <a:rPr kumimoji="0" lang="en-GB" sz="2400" b="1" i="0" u="none" strike="noStrike" kern="1200" cap="none" spc="0" normalizeH="0" baseline="0" noProof="0" dirty="0" err="1">
                <a:ln>
                  <a:noFill/>
                </a:ln>
                <a:effectLst/>
                <a:uLnTx/>
                <a:uFillTx/>
                <a:latin typeface="Arial" panose="020B0604020202020204" pitchFamily="34" charset="0"/>
                <a:cs typeface="Arial" panose="020B0604020202020204" pitchFamily="34" charset="0"/>
              </a:rPr>
              <a:t>nx</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looks for anxiety, anxious, anxiousness, anxiously, anxiolytic,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buClr>
                <a:schemeClr val="tx1"/>
              </a:buCl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4742FAB2-0778-2DEB-3606-F8B0CA8F77EA}"/>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Truncation</a:t>
            </a:r>
          </a:p>
        </p:txBody>
      </p:sp>
    </p:spTree>
    <p:extLst>
      <p:ext uri="{BB962C8B-B14F-4D97-AF65-F5344CB8AC3E}">
        <p14:creationId xmlns:p14="http://schemas.microsoft.com/office/powerpoint/2010/main" val="2955943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6D858F-F8C7-443C-B9A7-8665C8B9AFD5}"/>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48074" y="315004"/>
            <a:ext cx="914400" cy="914400"/>
          </a:xfrm>
          <a:prstGeom prst="rect">
            <a:avLst/>
          </a:prstGeom>
        </p:spPr>
      </p:pic>
      <p:sp>
        <p:nvSpPr>
          <p:cNvPr id="2" name="Content Placeholder 5">
            <a:extLst>
              <a:ext uri="{FF2B5EF4-FFF2-40B4-BE49-F238E27FC236}">
                <a16:creationId xmlns:a16="http://schemas.microsoft.com/office/drawing/2014/main" id="{F40EC37A-13AE-4BD8-D18B-EF5E7E85F230}"/>
              </a:ext>
            </a:extLst>
          </p:cNvPr>
          <p:cNvSpPr txBox="1">
            <a:spLocks/>
          </p:cNvSpPr>
          <p:nvPr/>
        </p:nvSpPr>
        <p:spPr>
          <a:xfrm>
            <a:off x="798511" y="1830546"/>
            <a:ext cx="10773379" cy="46704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latin typeface="Arial" panose="020B0604020202020204" pitchFamily="34" charset="0"/>
                <a:cs typeface="Arial" panose="020B0604020202020204" pitchFamily="34" charset="0"/>
              </a:rPr>
              <a:t>Search for a combination of terms as a </a:t>
            </a:r>
            <a:r>
              <a:rPr lang="en-US" sz="2400" i="1" dirty="0">
                <a:latin typeface="Arial" panose="020B0604020202020204" pitchFamily="34" charset="0"/>
                <a:cs typeface="Arial" panose="020B0604020202020204" pitchFamily="34" charset="0"/>
              </a:rPr>
              <a:t>specific phrase </a:t>
            </a:r>
            <a:r>
              <a:rPr lang="en-US" sz="2400" dirty="0">
                <a:latin typeface="Arial" panose="020B0604020202020204" pitchFamily="34" charset="0"/>
                <a:cs typeface="Arial" panose="020B0604020202020204" pitchFamily="34" charset="0"/>
              </a:rPr>
              <a:t>by enclosing those terms in inverted commas.</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Example:</a:t>
            </a:r>
          </a:p>
          <a:p>
            <a:pPr marL="0" indent="0">
              <a:buNone/>
            </a:pPr>
            <a:r>
              <a:rPr lang="en-US" sz="2400" b="1" dirty="0">
                <a:latin typeface="Arial" panose="020B0604020202020204" pitchFamily="34" charset="0"/>
                <a:cs typeface="Arial" panose="020B0604020202020204" pitchFamily="34" charset="0"/>
              </a:rPr>
              <a:t>Mental health </a:t>
            </a:r>
            <a:r>
              <a:rPr lang="en-US" sz="2400" dirty="0">
                <a:latin typeface="Arial" panose="020B0604020202020204" pitchFamily="34" charset="0"/>
                <a:cs typeface="Arial" panose="020B0604020202020204" pitchFamily="34" charset="0"/>
              </a:rPr>
              <a:t>will find all documents containing these words at any point they occur in the searched fields.  </a:t>
            </a:r>
          </a:p>
          <a:p>
            <a:endParaRPr lang="en-US" sz="2400"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“Mental health” </a:t>
            </a:r>
            <a:r>
              <a:rPr lang="en-US" sz="2400" dirty="0">
                <a:latin typeface="Arial" panose="020B0604020202020204" pitchFamily="34" charset="0"/>
                <a:cs typeface="Arial" panose="020B0604020202020204" pitchFamily="34" charset="0"/>
              </a:rPr>
              <a:t>will find documents containing only this exact phrase.</a:t>
            </a:r>
          </a:p>
          <a:p>
            <a:pPr>
              <a:buClr>
                <a:schemeClr val="tx1"/>
              </a:buCl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5AF38DF5-8A7E-49BF-1480-36B1DC3B79A5}"/>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Phrase Searching</a:t>
            </a:r>
          </a:p>
        </p:txBody>
      </p:sp>
    </p:spTree>
    <p:extLst>
      <p:ext uri="{BB962C8B-B14F-4D97-AF65-F5344CB8AC3E}">
        <p14:creationId xmlns:p14="http://schemas.microsoft.com/office/powerpoint/2010/main" val="2144869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1B88378-BCBD-78F3-8E03-B064A295B9F3}"/>
              </a:ext>
            </a:extLst>
          </p:cNvPr>
          <p:cNvGrpSpPr/>
          <p:nvPr/>
        </p:nvGrpSpPr>
        <p:grpSpPr>
          <a:xfrm>
            <a:off x="1210586" y="1592626"/>
            <a:ext cx="9469588" cy="4320827"/>
            <a:chOff x="212982" y="2005648"/>
            <a:chExt cx="7402059" cy="3302917"/>
          </a:xfrm>
        </p:grpSpPr>
        <p:sp>
          <p:nvSpPr>
            <p:cNvPr id="26" name="Oval 25"/>
            <p:cNvSpPr/>
            <p:nvPr/>
          </p:nvSpPr>
          <p:spPr>
            <a:xfrm>
              <a:off x="1955325" y="2005648"/>
              <a:ext cx="1450884" cy="1536406"/>
            </a:xfrm>
            <a:custGeom>
              <a:avLst/>
              <a:gdLst/>
              <a:ahLst/>
              <a:cxnLst/>
              <a:rect l="l" t="t" r="r" b="b"/>
              <a:pathLst>
                <a:path w="1584176" h="1800200">
                  <a:moveTo>
                    <a:pt x="684076" y="0"/>
                  </a:moveTo>
                  <a:cubicBezTo>
                    <a:pt x="1181188" y="0"/>
                    <a:pt x="1584176" y="402988"/>
                    <a:pt x="1584176" y="900100"/>
                  </a:cubicBezTo>
                  <a:cubicBezTo>
                    <a:pt x="1584176" y="1397212"/>
                    <a:pt x="1181188" y="1800200"/>
                    <a:pt x="684076" y="1800200"/>
                  </a:cubicBezTo>
                  <a:cubicBezTo>
                    <a:pt x="408591" y="1800200"/>
                    <a:pt x="162012" y="1676441"/>
                    <a:pt x="0" y="1478864"/>
                  </a:cubicBezTo>
                  <a:cubicBezTo>
                    <a:pt x="135925" y="1324646"/>
                    <a:pt x="216024" y="1121727"/>
                    <a:pt x="216024" y="900100"/>
                  </a:cubicBezTo>
                  <a:cubicBezTo>
                    <a:pt x="216024" y="678473"/>
                    <a:pt x="135925" y="475554"/>
                    <a:pt x="0" y="321336"/>
                  </a:cubicBezTo>
                  <a:cubicBezTo>
                    <a:pt x="162012" y="123760"/>
                    <a:pt x="408591" y="0"/>
                    <a:pt x="684076" y="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adolescence</a:t>
              </a:r>
            </a:p>
          </p:txBody>
        </p:sp>
        <p:sp>
          <p:nvSpPr>
            <p:cNvPr id="27" name="Oval 36"/>
            <p:cNvSpPr/>
            <p:nvPr/>
          </p:nvSpPr>
          <p:spPr>
            <a:xfrm>
              <a:off x="504441" y="2005648"/>
              <a:ext cx="1450884" cy="1536406"/>
            </a:xfrm>
            <a:custGeom>
              <a:avLst/>
              <a:gdLst/>
              <a:ahLst/>
              <a:cxnLst/>
              <a:rect l="l" t="t" r="r" b="b"/>
              <a:pathLst>
                <a:path w="1584176" h="1800200">
                  <a:moveTo>
                    <a:pt x="900100" y="0"/>
                  </a:moveTo>
                  <a:cubicBezTo>
                    <a:pt x="1175585" y="0"/>
                    <a:pt x="1422164" y="123760"/>
                    <a:pt x="1584176" y="321336"/>
                  </a:cubicBezTo>
                  <a:cubicBezTo>
                    <a:pt x="1448252" y="475554"/>
                    <a:pt x="1368152" y="678473"/>
                    <a:pt x="1368152" y="900100"/>
                  </a:cubicBezTo>
                  <a:cubicBezTo>
                    <a:pt x="1368152" y="1121727"/>
                    <a:pt x="1448252" y="1324646"/>
                    <a:pt x="1584176" y="1478864"/>
                  </a:cubicBezTo>
                  <a:cubicBezTo>
                    <a:pt x="1422164" y="1676441"/>
                    <a:pt x="1175585" y="1800200"/>
                    <a:pt x="900100" y="1800200"/>
                  </a:cubicBezTo>
                  <a:cubicBezTo>
                    <a:pt x="402988" y="1800200"/>
                    <a:pt x="0" y="1397212"/>
                    <a:pt x="0" y="900100"/>
                  </a:cubicBezTo>
                  <a:cubicBezTo>
                    <a:pt x="0" y="402988"/>
                    <a:pt x="402988" y="0"/>
                    <a:pt x="900100" y="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depression </a:t>
              </a:r>
            </a:p>
          </p:txBody>
        </p:sp>
        <p:sp>
          <p:nvSpPr>
            <p:cNvPr id="36" name="Oval 38"/>
            <p:cNvSpPr/>
            <p:nvPr/>
          </p:nvSpPr>
          <p:spPr>
            <a:xfrm>
              <a:off x="1761959" y="2279896"/>
              <a:ext cx="395696" cy="987910"/>
            </a:xfrm>
            <a:custGeom>
              <a:avLst/>
              <a:gdLst/>
              <a:ahLst/>
              <a:cxnLst/>
              <a:rect l="l" t="t" r="r" b="b"/>
              <a:pathLst>
                <a:path w="432048" h="1157529">
                  <a:moveTo>
                    <a:pt x="216024" y="0"/>
                  </a:moveTo>
                  <a:cubicBezTo>
                    <a:pt x="351949" y="154219"/>
                    <a:pt x="432048" y="357137"/>
                    <a:pt x="432048" y="578764"/>
                  </a:cubicBezTo>
                  <a:cubicBezTo>
                    <a:pt x="432048" y="800391"/>
                    <a:pt x="351949" y="1003310"/>
                    <a:pt x="216024" y="1157529"/>
                  </a:cubicBezTo>
                  <a:cubicBezTo>
                    <a:pt x="80100" y="1003310"/>
                    <a:pt x="0" y="800391"/>
                    <a:pt x="0" y="578764"/>
                  </a:cubicBezTo>
                  <a:cubicBezTo>
                    <a:pt x="0" y="357137"/>
                    <a:pt x="80100" y="154219"/>
                    <a:pt x="216024" y="0"/>
                  </a:cubicBezTo>
                  <a:close/>
                </a:path>
              </a:pathLst>
            </a:custGeom>
            <a:solidFill>
              <a:srgbClr val="D8AE47"/>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endParaRPr>
            </a:p>
          </p:txBody>
        </p:sp>
        <p:sp>
          <p:nvSpPr>
            <p:cNvPr id="39" name="TextBox 38"/>
            <p:cNvSpPr txBox="1"/>
            <p:nvPr/>
          </p:nvSpPr>
          <p:spPr>
            <a:xfrm>
              <a:off x="1555387" y="3616246"/>
              <a:ext cx="903728" cy="4924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AND</a:t>
              </a:r>
            </a:p>
          </p:txBody>
        </p:sp>
        <p:sp>
          <p:nvSpPr>
            <p:cNvPr id="40" name="TextBox 39"/>
            <p:cNvSpPr txBox="1"/>
            <p:nvPr/>
          </p:nvSpPr>
          <p:spPr>
            <a:xfrm>
              <a:off x="212982" y="4108689"/>
              <a:ext cx="3484685" cy="917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This search will find results featuring </a:t>
              </a:r>
              <a:r>
                <a:rPr kumimoji="0" lang="en-GB" sz="2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both</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 terms ‘depression’ and ‘adolescence’.</a:t>
              </a:r>
            </a:p>
          </p:txBody>
        </p:sp>
        <p:sp>
          <p:nvSpPr>
            <p:cNvPr id="41" name="TextBox 40"/>
            <p:cNvSpPr txBox="1"/>
            <p:nvPr/>
          </p:nvSpPr>
          <p:spPr>
            <a:xfrm>
              <a:off x="4210131" y="4108689"/>
              <a:ext cx="3404910" cy="119987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This search will find results featuring </a:t>
              </a:r>
              <a:r>
                <a:rPr kumimoji="0" lang="en-GB" sz="2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either</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 </a:t>
              </a:r>
              <a:r>
                <a:rPr lang="en-GB" sz="2400" dirty="0">
                  <a:latin typeface="Arial" panose="020B0604020202020204" pitchFamily="34" charset="0"/>
                  <a:cs typeface="Arial" panose="020B0604020202020204" pitchFamily="34" charset="0"/>
                </a:rPr>
                <a:t>phrase “fatty acids”</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or the phrase “fish oil”, or </a:t>
              </a:r>
              <a:r>
                <a:rPr kumimoji="0" lang="en-GB" sz="2400" b="1" i="1" u="none" strike="noStrike" kern="1200" cap="none" spc="0" normalizeH="0" baseline="0" noProof="0" dirty="0">
                  <a:ln>
                    <a:noFill/>
                  </a:ln>
                  <a:effectLst/>
                  <a:uLnTx/>
                  <a:uFillTx/>
                  <a:latin typeface="Arial" panose="020B0604020202020204" pitchFamily="34" charset="0"/>
                  <a:cs typeface="Arial" panose="020B0604020202020204" pitchFamily="34" charset="0"/>
                </a:rPr>
                <a:t>both</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p:txBody>
        </p:sp>
        <p:sp>
          <p:nvSpPr>
            <p:cNvPr id="43" name="Oval 25"/>
            <p:cNvSpPr>
              <a:spLocks/>
            </p:cNvSpPr>
            <p:nvPr/>
          </p:nvSpPr>
          <p:spPr>
            <a:xfrm>
              <a:off x="5917738" y="2036127"/>
              <a:ext cx="1454400" cy="1537200"/>
            </a:xfrm>
            <a:custGeom>
              <a:avLst/>
              <a:gdLst/>
              <a:ahLst/>
              <a:cxnLst/>
              <a:rect l="l" t="t" r="r" b="b"/>
              <a:pathLst>
                <a:path w="1584176" h="1800200">
                  <a:moveTo>
                    <a:pt x="684076" y="0"/>
                  </a:moveTo>
                  <a:cubicBezTo>
                    <a:pt x="1181188" y="0"/>
                    <a:pt x="1584176" y="402988"/>
                    <a:pt x="1584176" y="900100"/>
                  </a:cubicBezTo>
                  <a:cubicBezTo>
                    <a:pt x="1584176" y="1397212"/>
                    <a:pt x="1181188" y="1800200"/>
                    <a:pt x="684076" y="1800200"/>
                  </a:cubicBezTo>
                  <a:cubicBezTo>
                    <a:pt x="408591" y="1800200"/>
                    <a:pt x="162012" y="1676441"/>
                    <a:pt x="0" y="1478864"/>
                  </a:cubicBezTo>
                  <a:cubicBezTo>
                    <a:pt x="135925" y="1324646"/>
                    <a:pt x="216024" y="1121727"/>
                    <a:pt x="216024" y="900100"/>
                  </a:cubicBezTo>
                  <a:cubicBezTo>
                    <a:pt x="216024" y="678473"/>
                    <a:pt x="135925" y="475554"/>
                    <a:pt x="0" y="321336"/>
                  </a:cubicBezTo>
                  <a:cubicBezTo>
                    <a:pt x="162012" y="123760"/>
                    <a:pt x="408591" y="0"/>
                    <a:pt x="684076" y="0"/>
                  </a:cubicBezTo>
                  <a:close/>
                </a:path>
              </a:pathLst>
            </a:custGeom>
            <a:solidFill>
              <a:srgbClr val="D8AE47"/>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“fish oil”</a:t>
              </a:r>
            </a:p>
          </p:txBody>
        </p:sp>
        <p:sp>
          <p:nvSpPr>
            <p:cNvPr id="44" name="Oval 36"/>
            <p:cNvSpPr>
              <a:spLocks/>
            </p:cNvSpPr>
            <p:nvPr/>
          </p:nvSpPr>
          <p:spPr>
            <a:xfrm>
              <a:off x="4462669" y="2036127"/>
              <a:ext cx="1454400" cy="1537200"/>
            </a:xfrm>
            <a:custGeom>
              <a:avLst/>
              <a:gdLst/>
              <a:ahLst/>
              <a:cxnLst/>
              <a:rect l="l" t="t" r="r" b="b"/>
              <a:pathLst>
                <a:path w="1584176" h="1800200">
                  <a:moveTo>
                    <a:pt x="900100" y="0"/>
                  </a:moveTo>
                  <a:cubicBezTo>
                    <a:pt x="1175585" y="0"/>
                    <a:pt x="1422164" y="123760"/>
                    <a:pt x="1584176" y="321336"/>
                  </a:cubicBezTo>
                  <a:cubicBezTo>
                    <a:pt x="1448252" y="475554"/>
                    <a:pt x="1368152" y="678473"/>
                    <a:pt x="1368152" y="900100"/>
                  </a:cubicBezTo>
                  <a:cubicBezTo>
                    <a:pt x="1368152" y="1121727"/>
                    <a:pt x="1448252" y="1324646"/>
                    <a:pt x="1584176" y="1478864"/>
                  </a:cubicBezTo>
                  <a:cubicBezTo>
                    <a:pt x="1422164" y="1676441"/>
                    <a:pt x="1175585" y="1800200"/>
                    <a:pt x="900100" y="1800200"/>
                  </a:cubicBezTo>
                  <a:cubicBezTo>
                    <a:pt x="402988" y="1800200"/>
                    <a:pt x="0" y="1397212"/>
                    <a:pt x="0" y="900100"/>
                  </a:cubicBezTo>
                  <a:cubicBezTo>
                    <a:pt x="0" y="402988"/>
                    <a:pt x="402988" y="0"/>
                    <a:pt x="900100" y="0"/>
                  </a:cubicBezTo>
                  <a:close/>
                </a:path>
              </a:pathLst>
            </a:custGeom>
            <a:solidFill>
              <a:srgbClr val="D8AE47"/>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“fatty acids”</a:t>
              </a:r>
            </a:p>
          </p:txBody>
        </p:sp>
        <p:sp>
          <p:nvSpPr>
            <p:cNvPr id="45" name="Oval 38"/>
            <p:cNvSpPr/>
            <p:nvPr/>
          </p:nvSpPr>
          <p:spPr>
            <a:xfrm>
              <a:off x="5714739" y="2310772"/>
              <a:ext cx="395696" cy="987910"/>
            </a:xfrm>
            <a:custGeom>
              <a:avLst/>
              <a:gdLst/>
              <a:ahLst/>
              <a:cxnLst/>
              <a:rect l="l" t="t" r="r" b="b"/>
              <a:pathLst>
                <a:path w="432048" h="1157529">
                  <a:moveTo>
                    <a:pt x="216024" y="0"/>
                  </a:moveTo>
                  <a:cubicBezTo>
                    <a:pt x="351949" y="154219"/>
                    <a:pt x="432048" y="357137"/>
                    <a:pt x="432048" y="578764"/>
                  </a:cubicBezTo>
                  <a:cubicBezTo>
                    <a:pt x="432048" y="800391"/>
                    <a:pt x="351949" y="1003310"/>
                    <a:pt x="216024" y="1157529"/>
                  </a:cubicBezTo>
                  <a:cubicBezTo>
                    <a:pt x="80100" y="1003310"/>
                    <a:pt x="0" y="800391"/>
                    <a:pt x="0" y="578764"/>
                  </a:cubicBezTo>
                  <a:cubicBezTo>
                    <a:pt x="0" y="357137"/>
                    <a:pt x="80100" y="154219"/>
                    <a:pt x="216024" y="0"/>
                  </a:cubicBezTo>
                  <a:close/>
                </a:path>
              </a:pathLst>
            </a:custGeom>
            <a:solidFill>
              <a:srgbClr val="D8AE47"/>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endParaRPr>
            </a:p>
          </p:txBody>
        </p:sp>
        <p:sp>
          <p:nvSpPr>
            <p:cNvPr id="46" name="TextBox 45"/>
            <p:cNvSpPr txBox="1"/>
            <p:nvPr/>
          </p:nvSpPr>
          <p:spPr>
            <a:xfrm>
              <a:off x="5404510" y="3616246"/>
              <a:ext cx="811362" cy="492443"/>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effectLst/>
                  <a:uLnTx/>
                  <a:uFillTx/>
                  <a:latin typeface="Arial" panose="020B0604020202020204" pitchFamily="34" charset="0"/>
                  <a:cs typeface="Arial" panose="020B0604020202020204" pitchFamily="34" charset="0"/>
                </a:rPr>
                <a:t>OR</a:t>
              </a:r>
            </a:p>
          </p:txBody>
        </p:sp>
      </p:grpSp>
      <p:sp>
        <p:nvSpPr>
          <p:cNvPr id="5" name="Title 1">
            <a:extLst>
              <a:ext uri="{FF2B5EF4-FFF2-40B4-BE49-F238E27FC236}">
                <a16:creationId xmlns:a16="http://schemas.microsoft.com/office/drawing/2014/main" id="{7BFFEEA0-5E75-24AD-ED01-C353750F9CA3}"/>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Boolean Searching</a:t>
            </a:r>
          </a:p>
        </p:txBody>
      </p:sp>
    </p:spTree>
    <p:extLst>
      <p:ext uri="{BB962C8B-B14F-4D97-AF65-F5344CB8AC3E}">
        <p14:creationId xmlns:p14="http://schemas.microsoft.com/office/powerpoint/2010/main" val="2768608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40923" y="242239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15" name="TextBox 14"/>
          <p:cNvSpPr txBox="1"/>
          <p:nvPr/>
        </p:nvSpPr>
        <p:spPr>
          <a:xfrm>
            <a:off x="1584680" y="2849626"/>
            <a:ext cx="3952520" cy="592085"/>
          </a:xfrm>
          <a:prstGeom prst="rect">
            <a:avLst/>
          </a:prstGeom>
          <a:noFill/>
          <a:ln w="28575">
            <a:solidFill>
              <a:srgbClr val="D8AE47"/>
            </a:solidFill>
          </a:ln>
        </p:spPr>
        <p:txBody>
          <a:bodyPr wrap="square" lIns="91440" tIns="45720" rIns="91440" bIns="45720" rtlCol="0" anchor="t">
            <a:spAutoFit/>
          </a:bodyPr>
          <a:lstStyle/>
          <a:p>
            <a:pPr marL="0" marR="0" lvl="0" indent="0" defTabSz="914400" rtl="0" eaLnBrk="1" fontAlgn="auto" latinLnBrk="0" hangingPunct="1">
              <a:lnSpc>
                <a:spcPct val="130000"/>
              </a:lnSpc>
              <a:spcBef>
                <a:spcPts val="0"/>
              </a:spcBef>
              <a:spcAft>
                <a:spcPts val="0"/>
              </a:spcAft>
              <a:buClrTx/>
              <a:buSzTx/>
              <a:buFontTx/>
              <a:buNone/>
              <a:tabLst/>
              <a:defRPr/>
            </a:pPr>
            <a:r>
              <a:rPr kumimoji="0" lang="en-GB" altLang="en-US" sz="2800" b="0" i="0" u="none" strike="noStrike" kern="1200" cap="none" spc="0" normalizeH="0" baseline="0" noProof="0" dirty="0">
                <a:ln>
                  <a:noFill/>
                </a:ln>
                <a:effectLst/>
                <a:uLnTx/>
                <a:uFillTx/>
                <a:latin typeface="Arial" panose="020B0604020202020204" pitchFamily="34" charset="0"/>
                <a:ea typeface="Roboto"/>
                <a:cs typeface="Arial" panose="020B0604020202020204" pitchFamily="34" charset="0"/>
              </a:rPr>
              <a:t>Nutrition OR Health</a:t>
            </a:r>
          </a:p>
        </p:txBody>
      </p:sp>
      <p:sp>
        <p:nvSpPr>
          <p:cNvPr id="5" name="TextBox 4"/>
          <p:cNvSpPr txBox="1"/>
          <p:nvPr/>
        </p:nvSpPr>
        <p:spPr>
          <a:xfrm>
            <a:off x="382371" y="3927221"/>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sp>
        <p:nvSpPr>
          <p:cNvPr id="9" name="TextBox 8"/>
          <p:cNvSpPr txBox="1"/>
          <p:nvPr/>
        </p:nvSpPr>
        <p:spPr>
          <a:xfrm>
            <a:off x="1584678" y="4388886"/>
            <a:ext cx="3952522" cy="592085"/>
          </a:xfrm>
          <a:prstGeom prst="rect">
            <a:avLst/>
          </a:prstGeom>
          <a:noFill/>
          <a:ln w="28575">
            <a:solidFill>
              <a:srgbClr val="D8AE47"/>
            </a:solidFill>
          </a:ln>
        </p:spPr>
        <p:txBody>
          <a:bodyPr wrap="square" lIns="91440" tIns="45720" rIns="91440" bIns="45720" rtlCol="0" anchor="t">
            <a:spAutoFit/>
          </a:bodyPr>
          <a:lstStyle/>
          <a:p>
            <a:pPr marL="0" marR="0" lvl="0" indent="0" defTabSz="914400" rtl="0" eaLnBrk="1" fontAlgn="auto" latinLnBrk="0" hangingPunct="1">
              <a:lnSpc>
                <a:spcPct val="130000"/>
              </a:lnSpc>
              <a:spcBef>
                <a:spcPts val="0"/>
              </a:spcBef>
              <a:spcAft>
                <a:spcPts val="0"/>
              </a:spcAft>
              <a:buClrTx/>
              <a:buSzTx/>
              <a:buFontTx/>
              <a:buNone/>
              <a:tabLst/>
              <a:defRPr/>
            </a:pPr>
            <a:r>
              <a:rPr kumimoji="0" lang="en-GB" altLang="en-US" sz="2800" b="0" i="0" u="none" strike="noStrike" kern="1200" cap="none" spc="0" normalizeH="0" baseline="0" noProof="0" dirty="0">
                <a:ln>
                  <a:noFill/>
                </a:ln>
                <a:effectLst/>
                <a:uLnTx/>
                <a:uFillTx/>
                <a:latin typeface="Arial" panose="020B0604020202020204" pitchFamily="34" charset="0"/>
                <a:ea typeface="Roboto"/>
                <a:cs typeface="Arial" panose="020B0604020202020204" pitchFamily="34" charset="0"/>
              </a:rPr>
              <a:t>Nutrition AND Health</a:t>
            </a:r>
          </a:p>
        </p:txBody>
      </p:sp>
      <p:sp>
        <p:nvSpPr>
          <p:cNvPr id="10" name="TextBox 9">
            <a:extLst>
              <a:ext uri="{FF2B5EF4-FFF2-40B4-BE49-F238E27FC236}">
                <a16:creationId xmlns:a16="http://schemas.microsoft.com/office/drawing/2014/main" id="{F45CE246-0BB2-1732-7463-1BF0BFB10BC7}"/>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3" name="Title 1">
            <a:extLst>
              <a:ext uri="{FF2B5EF4-FFF2-40B4-BE49-F238E27FC236}">
                <a16:creationId xmlns:a16="http://schemas.microsoft.com/office/drawing/2014/main" id="{F77177D8-5FF4-90EC-6305-1255AFCD11EA}"/>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Boolean Searching – Question </a:t>
            </a:r>
          </a:p>
        </p:txBody>
      </p:sp>
    </p:spTree>
    <p:extLst>
      <p:ext uri="{BB962C8B-B14F-4D97-AF65-F5344CB8AC3E}">
        <p14:creationId xmlns:p14="http://schemas.microsoft.com/office/powerpoint/2010/main" val="523059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2371" y="3927221"/>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pic>
        <p:nvPicPr>
          <p:cNvPr id="3" name="Graphic 2">
            <a:extLst>
              <a:ext uri="{FF2B5EF4-FFF2-40B4-BE49-F238E27FC236}">
                <a16:creationId xmlns:a16="http://schemas.microsoft.com/office/drawing/2014/main" id="{DC8331AC-2BAC-AA2F-DFB1-451F5BC8DB92}"/>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52033" y="2424860"/>
            <a:ext cx="1316554" cy="1316554"/>
          </a:xfrm>
          <a:prstGeom prst="rect">
            <a:avLst/>
          </a:prstGeom>
        </p:spPr>
      </p:pic>
      <p:sp>
        <p:nvSpPr>
          <p:cNvPr id="4" name="TextBox 3">
            <a:extLst>
              <a:ext uri="{FF2B5EF4-FFF2-40B4-BE49-F238E27FC236}">
                <a16:creationId xmlns:a16="http://schemas.microsoft.com/office/drawing/2014/main" id="{5878B9D3-395A-33D5-D61D-AF9CEC224888}"/>
              </a:ext>
            </a:extLst>
          </p:cNvPr>
          <p:cNvSpPr txBox="1"/>
          <p:nvPr/>
        </p:nvSpPr>
        <p:spPr>
          <a:xfrm>
            <a:off x="1584680" y="2849626"/>
            <a:ext cx="3952520" cy="592085"/>
          </a:xfrm>
          <a:prstGeom prst="rect">
            <a:avLst/>
          </a:prstGeom>
          <a:noFill/>
          <a:ln w="28575">
            <a:solidFill>
              <a:srgbClr val="D8AE47"/>
            </a:solidFill>
          </a:ln>
        </p:spPr>
        <p:txBody>
          <a:bodyPr wrap="square" lIns="91440" tIns="45720" rIns="91440" bIns="45720" rtlCol="0" anchor="t">
            <a:spAutoFit/>
          </a:bodyPr>
          <a:lstStyle/>
          <a:p>
            <a:pPr marL="0" marR="0" lvl="0" indent="0" defTabSz="914400" rtl="0" eaLnBrk="1" fontAlgn="auto" latinLnBrk="0" hangingPunct="1">
              <a:lnSpc>
                <a:spcPct val="130000"/>
              </a:lnSpc>
              <a:spcBef>
                <a:spcPts val="0"/>
              </a:spcBef>
              <a:spcAft>
                <a:spcPts val="0"/>
              </a:spcAft>
              <a:buClrTx/>
              <a:buSzTx/>
              <a:buFontTx/>
              <a:buNone/>
              <a:tabLst/>
              <a:defRPr/>
            </a:pPr>
            <a:r>
              <a:rPr kumimoji="0" lang="en-GB" altLang="en-US" sz="2800" b="0" i="0" u="none" strike="noStrike" kern="1200" cap="none" spc="0" normalizeH="0" baseline="0" noProof="0" dirty="0">
                <a:ln>
                  <a:noFill/>
                </a:ln>
                <a:effectLst/>
                <a:uLnTx/>
                <a:uFillTx/>
                <a:latin typeface="Arial" panose="020B0604020202020204" pitchFamily="34" charset="0"/>
                <a:ea typeface="Roboto"/>
                <a:cs typeface="Arial" panose="020B0604020202020204" pitchFamily="34" charset="0"/>
              </a:rPr>
              <a:t>Nutrition OR Health</a:t>
            </a:r>
          </a:p>
        </p:txBody>
      </p:sp>
      <p:sp>
        <p:nvSpPr>
          <p:cNvPr id="6" name="TextBox 5">
            <a:extLst>
              <a:ext uri="{FF2B5EF4-FFF2-40B4-BE49-F238E27FC236}">
                <a16:creationId xmlns:a16="http://schemas.microsoft.com/office/drawing/2014/main" id="{453AFA31-A839-2A47-176D-B81BE9ED41DD}"/>
              </a:ext>
            </a:extLst>
          </p:cNvPr>
          <p:cNvSpPr txBox="1"/>
          <p:nvPr/>
        </p:nvSpPr>
        <p:spPr>
          <a:xfrm>
            <a:off x="340923" y="242239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7" name="TextBox 6">
            <a:extLst>
              <a:ext uri="{FF2B5EF4-FFF2-40B4-BE49-F238E27FC236}">
                <a16:creationId xmlns:a16="http://schemas.microsoft.com/office/drawing/2014/main" id="{20CE72A4-3280-0100-08AC-9E1C2CA3DF08}"/>
              </a:ext>
            </a:extLst>
          </p:cNvPr>
          <p:cNvSpPr txBox="1"/>
          <p:nvPr/>
        </p:nvSpPr>
        <p:spPr>
          <a:xfrm>
            <a:off x="1584678" y="4388886"/>
            <a:ext cx="3952522" cy="592085"/>
          </a:xfrm>
          <a:prstGeom prst="rect">
            <a:avLst/>
          </a:prstGeom>
          <a:noFill/>
          <a:ln w="28575">
            <a:solidFill>
              <a:srgbClr val="D8AE47"/>
            </a:solidFill>
          </a:ln>
        </p:spPr>
        <p:txBody>
          <a:bodyPr wrap="square" lIns="91440" tIns="45720" rIns="91440" bIns="45720" rtlCol="0" anchor="t">
            <a:spAutoFit/>
          </a:bodyPr>
          <a:lstStyle/>
          <a:p>
            <a:pPr marL="0" marR="0" lvl="0" indent="0" defTabSz="914400" rtl="0" eaLnBrk="1" fontAlgn="auto" latinLnBrk="0" hangingPunct="1">
              <a:lnSpc>
                <a:spcPct val="130000"/>
              </a:lnSpc>
              <a:spcBef>
                <a:spcPts val="0"/>
              </a:spcBef>
              <a:spcAft>
                <a:spcPts val="0"/>
              </a:spcAft>
              <a:buClrTx/>
              <a:buSzTx/>
              <a:buFontTx/>
              <a:buNone/>
              <a:tabLst/>
              <a:defRPr/>
            </a:pPr>
            <a:r>
              <a:rPr kumimoji="0" lang="en-GB" altLang="en-US" sz="2800" b="0" i="0" u="none" strike="noStrike" kern="1200" cap="none" spc="0" normalizeH="0" baseline="0" noProof="0" dirty="0">
                <a:ln>
                  <a:noFill/>
                </a:ln>
                <a:effectLst/>
                <a:uLnTx/>
                <a:uFillTx/>
                <a:latin typeface="Arial" panose="020B0604020202020204" pitchFamily="34" charset="0"/>
                <a:ea typeface="Roboto"/>
                <a:cs typeface="Arial" panose="020B0604020202020204" pitchFamily="34" charset="0"/>
              </a:rPr>
              <a:t>Nutrition AND Health</a:t>
            </a:r>
          </a:p>
        </p:txBody>
      </p:sp>
      <p:sp>
        <p:nvSpPr>
          <p:cNvPr id="8" name="TextBox 7">
            <a:extLst>
              <a:ext uri="{FF2B5EF4-FFF2-40B4-BE49-F238E27FC236}">
                <a16:creationId xmlns:a16="http://schemas.microsoft.com/office/drawing/2014/main" id="{1C644F38-0CCE-AD1F-0E80-2A0F89863A3C}"/>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9" name="Title 1">
            <a:extLst>
              <a:ext uri="{FF2B5EF4-FFF2-40B4-BE49-F238E27FC236}">
                <a16:creationId xmlns:a16="http://schemas.microsoft.com/office/drawing/2014/main" id="{8E728CB4-058F-A298-BD40-00A08A2DE7E9}"/>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Boolean Searching – Answer </a:t>
            </a:r>
          </a:p>
        </p:txBody>
      </p:sp>
    </p:spTree>
    <p:extLst>
      <p:ext uri="{BB962C8B-B14F-4D97-AF65-F5344CB8AC3E}">
        <p14:creationId xmlns:p14="http://schemas.microsoft.com/office/powerpoint/2010/main" val="3644789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98511" y="2475546"/>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15" name="TextBox 14"/>
          <p:cNvSpPr txBox="1"/>
          <p:nvPr/>
        </p:nvSpPr>
        <p:spPr>
          <a:xfrm>
            <a:off x="1997818" y="2821634"/>
            <a:ext cx="2091582" cy="734881"/>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b="0" i="0" u="none" strike="noStrike" kern="1200" cap="none" spc="0" normalizeH="0" baseline="0" noProof="0" dirty="0" err="1">
                <a:ln>
                  <a:noFill/>
                </a:ln>
                <a:effectLst/>
                <a:uLnTx/>
                <a:uFillTx/>
                <a:latin typeface="Arial" panose="020B0604020202020204" pitchFamily="34" charset="0"/>
                <a:ea typeface="Roboto" panose="02000000000000000000" pitchFamily="2" charset="0"/>
                <a:cs typeface="Arial" panose="020B0604020202020204" pitchFamily="34" charset="0"/>
              </a:rPr>
              <a:t>Anx</a:t>
            </a:r>
            <a:r>
              <a:rPr kumimoji="0" lang="en-GB" altLang="en-US" sz="3600" b="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a:t>
            </a:r>
          </a:p>
        </p:txBody>
      </p:sp>
      <p:sp>
        <p:nvSpPr>
          <p:cNvPr id="5" name="TextBox 4"/>
          <p:cNvSpPr txBox="1"/>
          <p:nvPr/>
        </p:nvSpPr>
        <p:spPr>
          <a:xfrm>
            <a:off x="798511" y="399908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sp>
        <p:nvSpPr>
          <p:cNvPr id="9" name="TextBox 8"/>
          <p:cNvSpPr txBox="1"/>
          <p:nvPr/>
        </p:nvSpPr>
        <p:spPr>
          <a:xfrm>
            <a:off x="1978582" y="4354918"/>
            <a:ext cx="2110818" cy="734881"/>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b="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Anxiety</a:t>
            </a:r>
          </a:p>
        </p:txBody>
      </p:sp>
      <p:sp>
        <p:nvSpPr>
          <p:cNvPr id="2" name="TextBox 1">
            <a:extLst>
              <a:ext uri="{FF2B5EF4-FFF2-40B4-BE49-F238E27FC236}">
                <a16:creationId xmlns:a16="http://schemas.microsoft.com/office/drawing/2014/main" id="{039BF981-1D37-AB08-A4B7-4205FC7AF805}"/>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3" name="Title 1">
            <a:extLst>
              <a:ext uri="{FF2B5EF4-FFF2-40B4-BE49-F238E27FC236}">
                <a16:creationId xmlns:a16="http://schemas.microsoft.com/office/drawing/2014/main" id="{8F6603D3-671A-4828-2C42-81EEFACB2AF2}"/>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Truncation – Question </a:t>
            </a:r>
          </a:p>
        </p:txBody>
      </p:sp>
    </p:spTree>
    <p:extLst>
      <p:ext uri="{BB962C8B-B14F-4D97-AF65-F5344CB8AC3E}">
        <p14:creationId xmlns:p14="http://schemas.microsoft.com/office/powerpoint/2010/main" val="18332480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98511" y="2475546"/>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5" name="TextBox 4"/>
          <p:cNvSpPr txBox="1"/>
          <p:nvPr/>
        </p:nvSpPr>
        <p:spPr>
          <a:xfrm>
            <a:off x="798511" y="399908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pic>
        <p:nvPicPr>
          <p:cNvPr id="2" name="Graphic 1">
            <a:extLst>
              <a:ext uri="{FF2B5EF4-FFF2-40B4-BE49-F238E27FC236}">
                <a16:creationId xmlns:a16="http://schemas.microsoft.com/office/drawing/2014/main" id="{050212F2-665A-CF23-CF43-DD9FE98E51B9}"/>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76418" y="2503538"/>
            <a:ext cx="1316554" cy="1316554"/>
          </a:xfrm>
          <a:prstGeom prst="rect">
            <a:avLst/>
          </a:prstGeom>
        </p:spPr>
      </p:pic>
      <p:sp>
        <p:nvSpPr>
          <p:cNvPr id="3" name="TextBox 2">
            <a:extLst>
              <a:ext uri="{FF2B5EF4-FFF2-40B4-BE49-F238E27FC236}">
                <a16:creationId xmlns:a16="http://schemas.microsoft.com/office/drawing/2014/main" id="{7662DFBA-14A3-5841-6304-4FC6033F44EA}"/>
              </a:ext>
            </a:extLst>
          </p:cNvPr>
          <p:cNvSpPr txBox="1"/>
          <p:nvPr/>
        </p:nvSpPr>
        <p:spPr>
          <a:xfrm>
            <a:off x="1997818" y="2821634"/>
            <a:ext cx="2091582" cy="734881"/>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b="0" i="0" u="none" strike="noStrike" kern="1200" cap="none" spc="0" normalizeH="0" baseline="0" noProof="0" dirty="0" err="1">
                <a:ln>
                  <a:noFill/>
                </a:ln>
                <a:effectLst/>
                <a:uLnTx/>
                <a:uFillTx/>
                <a:latin typeface="Arial" panose="020B0604020202020204" pitchFamily="34" charset="0"/>
                <a:ea typeface="Roboto" panose="02000000000000000000" pitchFamily="2" charset="0"/>
                <a:cs typeface="Arial" panose="020B0604020202020204" pitchFamily="34" charset="0"/>
              </a:rPr>
              <a:t>Anx</a:t>
            </a:r>
            <a:r>
              <a:rPr kumimoji="0" lang="en-GB" altLang="en-US" sz="3600" b="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a:t>
            </a:r>
          </a:p>
        </p:txBody>
      </p:sp>
      <p:sp>
        <p:nvSpPr>
          <p:cNvPr id="4" name="TextBox 3">
            <a:extLst>
              <a:ext uri="{FF2B5EF4-FFF2-40B4-BE49-F238E27FC236}">
                <a16:creationId xmlns:a16="http://schemas.microsoft.com/office/drawing/2014/main" id="{752090AD-D71B-5ECD-BAE9-D107A7EF1B51}"/>
              </a:ext>
            </a:extLst>
          </p:cNvPr>
          <p:cNvSpPr txBox="1"/>
          <p:nvPr/>
        </p:nvSpPr>
        <p:spPr>
          <a:xfrm>
            <a:off x="1978582" y="4354918"/>
            <a:ext cx="2110818" cy="734881"/>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b="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Anxiety</a:t>
            </a:r>
          </a:p>
        </p:txBody>
      </p:sp>
      <p:sp>
        <p:nvSpPr>
          <p:cNvPr id="7" name="TextBox 6">
            <a:extLst>
              <a:ext uri="{FF2B5EF4-FFF2-40B4-BE49-F238E27FC236}">
                <a16:creationId xmlns:a16="http://schemas.microsoft.com/office/drawing/2014/main" id="{3AEEAFA5-7160-3888-64CA-C347CE7A27C8}"/>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8" name="Title 1">
            <a:extLst>
              <a:ext uri="{FF2B5EF4-FFF2-40B4-BE49-F238E27FC236}">
                <a16:creationId xmlns:a16="http://schemas.microsoft.com/office/drawing/2014/main" id="{C0AE1E4F-DF52-27E2-76FE-29AD645DC845}"/>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Truncation – Answer </a:t>
            </a:r>
          </a:p>
        </p:txBody>
      </p:sp>
    </p:spTree>
    <p:extLst>
      <p:ext uri="{BB962C8B-B14F-4D97-AF65-F5344CB8AC3E}">
        <p14:creationId xmlns:p14="http://schemas.microsoft.com/office/powerpoint/2010/main" val="1921652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98511" y="2493791"/>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15" name="TextBox 14"/>
          <p:cNvSpPr txBox="1"/>
          <p:nvPr/>
        </p:nvSpPr>
        <p:spPr>
          <a:xfrm>
            <a:off x="1997817" y="2849626"/>
            <a:ext cx="6516918" cy="737574"/>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“Specific language impairment”</a:t>
            </a:r>
          </a:p>
        </p:txBody>
      </p:sp>
      <p:sp>
        <p:nvSpPr>
          <p:cNvPr id="5" name="TextBox 4"/>
          <p:cNvSpPr txBox="1"/>
          <p:nvPr/>
        </p:nvSpPr>
        <p:spPr>
          <a:xfrm>
            <a:off x="798511" y="399908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sp>
        <p:nvSpPr>
          <p:cNvPr id="9" name="TextBox 8"/>
          <p:cNvSpPr txBox="1"/>
          <p:nvPr/>
        </p:nvSpPr>
        <p:spPr>
          <a:xfrm>
            <a:off x="1978581" y="4354918"/>
            <a:ext cx="6536154" cy="734881"/>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Specific language impairment</a:t>
            </a:r>
          </a:p>
        </p:txBody>
      </p:sp>
      <p:sp>
        <p:nvSpPr>
          <p:cNvPr id="3" name="TextBox 2">
            <a:extLst>
              <a:ext uri="{FF2B5EF4-FFF2-40B4-BE49-F238E27FC236}">
                <a16:creationId xmlns:a16="http://schemas.microsoft.com/office/drawing/2014/main" id="{542591F0-F9C3-A503-75C0-D79064F0BE8F}"/>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4" name="Title 1">
            <a:extLst>
              <a:ext uri="{FF2B5EF4-FFF2-40B4-BE49-F238E27FC236}">
                <a16:creationId xmlns:a16="http://schemas.microsoft.com/office/drawing/2014/main" id="{D2F826D4-B640-7791-E807-26DABCE22D05}"/>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Phrase Searching – Question </a:t>
            </a:r>
          </a:p>
        </p:txBody>
      </p:sp>
    </p:spTree>
    <p:extLst>
      <p:ext uri="{BB962C8B-B14F-4D97-AF65-F5344CB8AC3E}">
        <p14:creationId xmlns:p14="http://schemas.microsoft.com/office/powerpoint/2010/main" val="3787043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98511" y="2493791"/>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A</a:t>
            </a:r>
          </a:p>
        </p:txBody>
      </p:sp>
      <p:sp>
        <p:nvSpPr>
          <p:cNvPr id="5" name="TextBox 4"/>
          <p:cNvSpPr txBox="1"/>
          <p:nvPr/>
        </p:nvSpPr>
        <p:spPr>
          <a:xfrm>
            <a:off x="798511" y="3999083"/>
            <a:ext cx="938077"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a:ln>
                  <a:noFill/>
                </a:ln>
                <a:effectLst/>
                <a:uLnTx/>
                <a:uFillTx/>
                <a:latin typeface="Arial" panose="020B0604020202020204" pitchFamily="34" charset="0"/>
                <a:cs typeface="Arial" panose="020B0604020202020204" pitchFamily="34" charset="0"/>
              </a:rPr>
              <a:t>B</a:t>
            </a:r>
          </a:p>
        </p:txBody>
      </p:sp>
      <p:pic>
        <p:nvPicPr>
          <p:cNvPr id="3" name="Graphic 2">
            <a:extLst>
              <a:ext uri="{FF2B5EF4-FFF2-40B4-BE49-F238E27FC236}">
                <a16:creationId xmlns:a16="http://schemas.microsoft.com/office/drawing/2014/main" id="{A93396AC-A94A-10D9-1B0E-E956FC82AAC3}"/>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19505" y="4064081"/>
            <a:ext cx="1316554" cy="1316554"/>
          </a:xfrm>
          <a:prstGeom prst="rect">
            <a:avLst/>
          </a:prstGeom>
        </p:spPr>
      </p:pic>
      <p:sp>
        <p:nvSpPr>
          <p:cNvPr id="4" name="TextBox 3">
            <a:extLst>
              <a:ext uri="{FF2B5EF4-FFF2-40B4-BE49-F238E27FC236}">
                <a16:creationId xmlns:a16="http://schemas.microsoft.com/office/drawing/2014/main" id="{B6929CC2-543A-0FE9-5BA6-64B62E4C6BBB}"/>
              </a:ext>
            </a:extLst>
          </p:cNvPr>
          <p:cNvSpPr txBox="1"/>
          <p:nvPr/>
        </p:nvSpPr>
        <p:spPr>
          <a:xfrm>
            <a:off x="1997817" y="2849626"/>
            <a:ext cx="6516918" cy="737574"/>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“Specific language impairment”</a:t>
            </a:r>
          </a:p>
        </p:txBody>
      </p:sp>
      <p:sp>
        <p:nvSpPr>
          <p:cNvPr id="6" name="TextBox 5">
            <a:extLst>
              <a:ext uri="{FF2B5EF4-FFF2-40B4-BE49-F238E27FC236}">
                <a16:creationId xmlns:a16="http://schemas.microsoft.com/office/drawing/2014/main" id="{E1073470-0804-A5B7-CC0A-AE32CD7B92D2}"/>
              </a:ext>
            </a:extLst>
          </p:cNvPr>
          <p:cNvSpPr txBox="1"/>
          <p:nvPr/>
        </p:nvSpPr>
        <p:spPr>
          <a:xfrm>
            <a:off x="1978581" y="4354918"/>
            <a:ext cx="6516918" cy="737574"/>
          </a:xfrm>
          <a:prstGeom prst="rect">
            <a:avLst/>
          </a:prstGeom>
          <a:noFill/>
          <a:ln w="28575">
            <a:solidFill>
              <a:srgbClr val="D8AE47"/>
            </a:solidFill>
          </a:ln>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3600" i="0" u="none" strike="noStrike" kern="1200" cap="none" spc="0" normalizeH="0" baseline="0" noProof="0" dirty="0">
                <a:ln>
                  <a:noFill/>
                </a:ln>
                <a:effectLst/>
                <a:uLnTx/>
                <a:uFillTx/>
                <a:latin typeface="Arial" panose="020B0604020202020204" pitchFamily="34" charset="0"/>
                <a:ea typeface="Roboto" panose="02000000000000000000" pitchFamily="2" charset="0"/>
                <a:cs typeface="Arial" panose="020B0604020202020204" pitchFamily="34" charset="0"/>
              </a:rPr>
              <a:t>Specific language impairment</a:t>
            </a:r>
          </a:p>
        </p:txBody>
      </p:sp>
      <p:sp>
        <p:nvSpPr>
          <p:cNvPr id="7" name="TextBox 6">
            <a:extLst>
              <a:ext uri="{FF2B5EF4-FFF2-40B4-BE49-F238E27FC236}">
                <a16:creationId xmlns:a16="http://schemas.microsoft.com/office/drawing/2014/main" id="{B57BC813-0F5E-85CE-8B41-4B969F16FC54}"/>
              </a:ext>
            </a:extLst>
          </p:cNvPr>
          <p:cNvSpPr txBox="1"/>
          <p:nvPr/>
        </p:nvSpPr>
        <p:spPr>
          <a:xfrm>
            <a:off x="809961" y="1677239"/>
            <a:ext cx="902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effectLst/>
                <a:uLnTx/>
                <a:uFillTx/>
                <a:latin typeface="Arial" panose="020B0604020202020204" pitchFamily="34" charset="0"/>
                <a:cs typeface="Arial" panose="020B0604020202020204" pitchFamily="34" charset="0"/>
              </a:rPr>
              <a:t>Which search will return MORE results?</a:t>
            </a:r>
          </a:p>
        </p:txBody>
      </p:sp>
      <p:sp>
        <p:nvSpPr>
          <p:cNvPr id="8" name="Title 1">
            <a:extLst>
              <a:ext uri="{FF2B5EF4-FFF2-40B4-BE49-F238E27FC236}">
                <a16:creationId xmlns:a16="http://schemas.microsoft.com/office/drawing/2014/main" id="{2C09450E-5B16-8BF4-0706-51D6A80A7AA8}"/>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Phrase Searching – Answer </a:t>
            </a:r>
          </a:p>
        </p:txBody>
      </p:sp>
    </p:spTree>
    <p:extLst>
      <p:ext uri="{BB962C8B-B14F-4D97-AF65-F5344CB8AC3E}">
        <p14:creationId xmlns:p14="http://schemas.microsoft.com/office/powerpoint/2010/main" val="3878832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2B14383C-E1D6-7035-8D20-727C647354D7}"/>
              </a:ext>
            </a:extLst>
          </p:cNvPr>
          <p:cNvSpPr txBox="1">
            <a:spLocks/>
          </p:cNvSpPr>
          <p:nvPr/>
        </p:nvSpPr>
        <p:spPr>
          <a:xfrm>
            <a:off x="698242" y="1830546"/>
            <a:ext cx="11393489" cy="46704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“Assessing the impact of omega-3 fatty acids on mental health in teenagers”.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prstClr val="black"/>
              </a:buClr>
              <a:buSzPct val="80000"/>
              <a:buFont typeface="Wingdings 3" charset="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“omega 3”</a:t>
            </a:r>
          </a:p>
          <a:p>
            <a:pPr marL="0" marR="0" lvl="0" indent="0" algn="l" defTabSz="457200" rtl="0" eaLnBrk="1" fontAlgn="auto" latinLnBrk="0" hangingPunct="1">
              <a:lnSpc>
                <a:spcPct val="90000"/>
              </a:lnSpc>
              <a:spcBef>
                <a:spcPts val="1000"/>
              </a:spcBef>
              <a:spcAft>
                <a:spcPts val="0"/>
              </a:spcAft>
              <a:buClr>
                <a:prstClr val="black"/>
              </a:buClr>
              <a:buSzPct val="80000"/>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prstClr val="black"/>
              </a:buClr>
              <a:buSzPct val="80000"/>
              <a:buFont typeface="Wingdings 3" charset="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“mental health”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OR</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anx</a:t>
            </a:r>
            <a:r>
              <a:rPr lang="en-GB" sz="2400" dirty="0">
                <a:latin typeface="Arial" panose="020B0604020202020204" pitchFamily="34" charset="0"/>
                <a:cs typeface="Arial" panose="020B0604020202020204" pitchFamily="34" charset="0"/>
              </a:rPr>
              <a:t>*</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OR</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depress*</a:t>
            </a:r>
          </a:p>
          <a:p>
            <a:pPr marL="0" marR="0" lvl="0" indent="0" algn="l" defTabSz="457200" rtl="0" eaLnBrk="1" fontAlgn="auto" latinLnBrk="0" hangingPunct="1">
              <a:lnSpc>
                <a:spcPct val="90000"/>
              </a:lnSpc>
              <a:spcBef>
                <a:spcPts val="1000"/>
              </a:spcBef>
              <a:spcAft>
                <a:spcPts val="0"/>
              </a:spcAft>
              <a:buClr>
                <a:prstClr val="black"/>
              </a:buClr>
              <a:buSzPct val="80000"/>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90000"/>
              </a:lnSpc>
              <a:spcBef>
                <a:spcPts val="1000"/>
              </a:spcBef>
              <a:spcAft>
                <a:spcPts val="0"/>
              </a:spcAft>
              <a:buClr>
                <a:prstClr val="black"/>
              </a:buClr>
              <a:buSzPct val="80000"/>
              <a:buFont typeface="Wingdings 3" charset="2"/>
              <a:buChar char=""/>
              <a:tabLst/>
              <a:defRPr/>
            </a:pPr>
            <a:r>
              <a:rPr lang="en-GB" sz="2400" dirty="0">
                <a:latin typeface="Arial" panose="020B0604020202020204" pitchFamily="34" charset="0"/>
                <a:cs typeface="Arial" panose="020B0604020202020204" pitchFamily="34" charset="0"/>
              </a:rPr>
              <a:t>t</a:t>
            </a:r>
            <a:r>
              <a:rPr kumimoji="0" lang="en-GB" sz="2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een</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OR</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adolescent* </a:t>
            </a:r>
            <a:r>
              <a:rPr kumimoji="0" lang="en-GB"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OR</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“young adults”</a:t>
            </a:r>
          </a:p>
        </p:txBody>
      </p:sp>
      <p:sp>
        <p:nvSpPr>
          <p:cNvPr id="5" name="Title 1">
            <a:extLst>
              <a:ext uri="{FF2B5EF4-FFF2-40B4-BE49-F238E27FC236}">
                <a16:creationId xmlns:a16="http://schemas.microsoft.com/office/drawing/2014/main" id="{26BCBC10-0E21-58FF-56CE-7FDE9B8D6000}"/>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a:cs typeface="Arial"/>
              </a:rPr>
              <a:t>Put Your Search Together</a:t>
            </a:r>
          </a:p>
        </p:txBody>
      </p:sp>
    </p:spTree>
    <p:extLst>
      <p:ext uri="{BB962C8B-B14F-4D97-AF65-F5344CB8AC3E}">
        <p14:creationId xmlns:p14="http://schemas.microsoft.com/office/powerpoint/2010/main" val="2047141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a:extLst>
              <a:ext uri="{FF2B5EF4-FFF2-40B4-BE49-F238E27FC236}">
                <a16:creationId xmlns:a16="http://schemas.microsoft.com/office/drawing/2014/main" id="{CB649BF0-F7DC-69E0-8750-18E8AA28F918}"/>
              </a:ext>
            </a:extLst>
          </p:cNvPr>
          <p:cNvSpPr txBox="1">
            <a:spLocks/>
          </p:cNvSpPr>
          <p:nvPr/>
        </p:nvSpPr>
        <p:spPr>
          <a:xfrm>
            <a:off x="798511" y="1830546"/>
            <a:ext cx="10773379" cy="46704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Arial" panose="020B0604020202020204" pitchFamily="34" charset="0"/>
                <a:cs typeface="Arial" panose="020B0604020202020204" pitchFamily="34" charset="0"/>
              </a:rPr>
              <a:t>Search field – title, abstract, etc. </a:t>
            </a:r>
          </a:p>
          <a:p>
            <a:r>
              <a:rPr lang="en-GB" sz="2400" dirty="0">
                <a:latin typeface="Arial" panose="020B0604020202020204" pitchFamily="34" charset="0"/>
                <a:cs typeface="Arial" panose="020B0604020202020204" pitchFamily="34" charset="0"/>
              </a:rPr>
              <a:t>Full Text.</a:t>
            </a:r>
          </a:p>
          <a:p>
            <a:r>
              <a:rPr lang="en-GB" sz="2400" dirty="0">
                <a:latin typeface="Arial" panose="020B0604020202020204" pitchFamily="34" charset="0"/>
                <a:cs typeface="Arial" panose="020B0604020202020204" pitchFamily="34" charset="0"/>
              </a:rPr>
              <a:t>Source Type / Peer Reviewed.</a:t>
            </a:r>
          </a:p>
          <a:p>
            <a:r>
              <a:rPr lang="en-GB" sz="2400" dirty="0">
                <a:latin typeface="Arial" panose="020B0604020202020204" pitchFamily="34" charset="0"/>
                <a:cs typeface="Arial" panose="020B0604020202020204" pitchFamily="34" charset="0"/>
              </a:rPr>
              <a:t>Publication Date range.</a:t>
            </a:r>
          </a:p>
          <a:p>
            <a:r>
              <a:rPr lang="en-GB" sz="2400" dirty="0">
                <a:latin typeface="Arial" panose="020B0604020202020204" pitchFamily="34" charset="0"/>
                <a:cs typeface="Arial" panose="020B0604020202020204" pitchFamily="34" charset="0"/>
              </a:rPr>
              <a:t>Company.</a:t>
            </a:r>
          </a:p>
          <a:p>
            <a:r>
              <a:rPr lang="en-GB" sz="2400" dirty="0">
                <a:latin typeface="Arial" panose="020B0604020202020204" pitchFamily="34" charset="0"/>
                <a:cs typeface="Arial" panose="020B0604020202020204" pitchFamily="34" charset="0"/>
              </a:rPr>
              <a:t>Industry.</a:t>
            </a:r>
          </a:p>
          <a:p>
            <a:r>
              <a:rPr lang="en-GB" sz="2400" dirty="0">
                <a:latin typeface="Arial" panose="020B0604020202020204" pitchFamily="34" charset="0"/>
                <a:cs typeface="Arial" panose="020B0604020202020204" pitchFamily="34" charset="0"/>
              </a:rPr>
              <a:t>Language.</a:t>
            </a:r>
          </a:p>
          <a:p>
            <a:r>
              <a:rPr lang="en-GB" sz="2400" dirty="0">
                <a:latin typeface="Arial" panose="020B0604020202020204" pitchFamily="34" charset="0"/>
                <a:cs typeface="Arial" panose="020B0604020202020204" pitchFamily="34" charset="0"/>
              </a:rPr>
              <a:t>Geography.</a:t>
            </a:r>
          </a:p>
          <a:p>
            <a:endParaRPr lang="en-GB" sz="24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15ACB601-259B-5049-9F06-6504ACBE16D2}"/>
              </a:ext>
            </a:extLst>
          </p:cNvPr>
          <p:cNvSpPr>
            <a:spLocks noGrp="1"/>
          </p:cNvSpPr>
          <p:nvPr>
            <p:ph type="title"/>
          </p:nvPr>
        </p:nvSpPr>
        <p:spPr>
          <a:xfrm>
            <a:off x="698242" y="252284"/>
            <a:ext cx="10795518" cy="1003916"/>
          </a:xfrm>
        </p:spPr>
        <p:txBody>
          <a:bodyPr>
            <a:noAutofit/>
          </a:bodyPr>
          <a:lstStyle/>
          <a:p>
            <a:r>
              <a:rPr lang="en-GB" b="1">
                <a:solidFill>
                  <a:schemeClr val="tx1"/>
                </a:solidFill>
                <a:latin typeface="Arial" panose="020B0604020202020204" pitchFamily="34" charset="0"/>
                <a:cs typeface="Arial" panose="020B0604020202020204" pitchFamily="34" charset="0"/>
              </a:rPr>
              <a:t>Use Filters!</a:t>
            </a:r>
          </a:p>
        </p:txBody>
      </p:sp>
    </p:spTree>
    <p:extLst>
      <p:ext uri="{BB962C8B-B14F-4D97-AF65-F5344CB8AC3E}">
        <p14:creationId xmlns:p14="http://schemas.microsoft.com/office/powerpoint/2010/main" val="630293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A96EA41-B038-99E1-ADD1-0C4E716A262C}"/>
              </a:ext>
            </a:extLst>
          </p:cNvPr>
          <p:cNvGraphicFramePr>
            <a:graphicFrameLocks noGrp="1"/>
          </p:cNvGraphicFramePr>
          <p:nvPr/>
        </p:nvGraphicFramePr>
        <p:xfrm>
          <a:off x="698242" y="1413241"/>
          <a:ext cx="10554903" cy="746197"/>
        </p:xfrm>
        <a:graphic>
          <a:graphicData uri="http://schemas.openxmlformats.org/drawingml/2006/table">
            <a:tbl>
              <a:tblPr firstRow="1" bandRow="1">
                <a:tableStyleId>{5C22544A-7EE6-4342-B048-85BDC9FD1C3A}</a:tableStyleId>
              </a:tblPr>
              <a:tblGrid>
                <a:gridCol w="10554903">
                  <a:extLst>
                    <a:ext uri="{9D8B030D-6E8A-4147-A177-3AD203B41FA5}">
                      <a16:colId xmlns:a16="http://schemas.microsoft.com/office/drawing/2014/main" val="4017812855"/>
                    </a:ext>
                  </a:extLst>
                </a:gridCol>
              </a:tblGrid>
              <a:tr h="3753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cap="none" normalizeH="0" baseline="0">
                          <a:ln>
                            <a:noFill/>
                          </a:ln>
                          <a:solidFill>
                            <a:schemeClr val="tx1"/>
                          </a:solidFill>
                          <a:effectLst/>
                          <a:latin typeface="Arial" panose="020B0604020202020204" pitchFamily="34" charset="0"/>
                          <a:cs typeface="Arial" panose="020B0604020202020204" pitchFamily="34" charset="0"/>
                        </a:rPr>
                        <a:t> 1. Topic:</a:t>
                      </a:r>
                      <a:r>
                        <a:rPr kumimoji="0" lang="en-GB"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note down your research topic/question. Be as specific as possible. </a:t>
                      </a:r>
                      <a:endParaRPr kumimoji="0" lang="en-GB"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5290173"/>
                  </a:ext>
                </a:extLst>
              </a:tr>
              <a:tr h="370840">
                <a:tc>
                  <a:txBody>
                    <a:bodyPr/>
                    <a:lstStyle/>
                    <a:p>
                      <a:endParaRPr lang="en-GB" sz="12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88897672"/>
                  </a:ext>
                </a:extLst>
              </a:tr>
            </a:tbl>
          </a:graphicData>
        </a:graphic>
      </p:graphicFrame>
      <p:graphicFrame>
        <p:nvGraphicFramePr>
          <p:cNvPr id="3" name="Table 2">
            <a:extLst>
              <a:ext uri="{FF2B5EF4-FFF2-40B4-BE49-F238E27FC236}">
                <a16:creationId xmlns:a16="http://schemas.microsoft.com/office/drawing/2014/main" id="{E1E02928-73AC-C42E-ACA7-635D0DDBC1C5}"/>
              </a:ext>
            </a:extLst>
          </p:cNvPr>
          <p:cNvGraphicFramePr>
            <a:graphicFrameLocks noGrp="1"/>
          </p:cNvGraphicFramePr>
          <p:nvPr/>
        </p:nvGraphicFramePr>
        <p:xfrm>
          <a:off x="671221" y="2316480"/>
          <a:ext cx="10527882" cy="1112520"/>
        </p:xfrm>
        <a:graphic>
          <a:graphicData uri="http://schemas.openxmlformats.org/drawingml/2006/table">
            <a:tbl>
              <a:tblPr firstRow="1" bandRow="1">
                <a:tableStyleId>{5C22544A-7EE6-4342-B048-85BDC9FD1C3A}</a:tableStyleId>
              </a:tblPr>
              <a:tblGrid>
                <a:gridCol w="3509294">
                  <a:extLst>
                    <a:ext uri="{9D8B030D-6E8A-4147-A177-3AD203B41FA5}">
                      <a16:colId xmlns:a16="http://schemas.microsoft.com/office/drawing/2014/main" val="1188327045"/>
                    </a:ext>
                  </a:extLst>
                </a:gridCol>
                <a:gridCol w="3509294">
                  <a:extLst>
                    <a:ext uri="{9D8B030D-6E8A-4147-A177-3AD203B41FA5}">
                      <a16:colId xmlns:a16="http://schemas.microsoft.com/office/drawing/2014/main" val="2032645961"/>
                    </a:ext>
                  </a:extLst>
                </a:gridCol>
                <a:gridCol w="3509294">
                  <a:extLst>
                    <a:ext uri="{9D8B030D-6E8A-4147-A177-3AD203B41FA5}">
                      <a16:colId xmlns:a16="http://schemas.microsoft.com/office/drawing/2014/main" val="2855712878"/>
                    </a:ext>
                  </a:extLst>
                </a:gridCol>
              </a:tblGrid>
              <a:tr h="370840">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cap="none" normalizeH="0" baseline="0">
                          <a:ln>
                            <a:noFill/>
                          </a:ln>
                          <a:solidFill>
                            <a:schemeClr val="tx1"/>
                          </a:solidFill>
                          <a:effectLst/>
                          <a:latin typeface="Arial" panose="020B0604020202020204" pitchFamily="34" charset="0"/>
                          <a:cs typeface="Arial" panose="020B0604020202020204" pitchFamily="34" charset="0"/>
                        </a:rPr>
                        <a:t>2. Key search terms:</a:t>
                      </a:r>
                      <a:r>
                        <a:rPr kumimoji="0" lang="en-GB"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note down the key terms from your research topic/question that you can use to search for relevant literature.  </a:t>
                      </a: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noFill/>
                  </a:tcPr>
                </a:tc>
                <a:tc hMerge="1">
                  <a:txBody>
                    <a:bodyPr/>
                    <a:lstStyle/>
                    <a:p>
                      <a:endParaRPr lang="en-GB"/>
                    </a:p>
                  </a:txBody>
                  <a:tcPr>
                    <a:noFill/>
                  </a:tcPr>
                </a:tc>
                <a:extLst>
                  <a:ext uri="{0D108BD9-81ED-4DB2-BD59-A6C34878D82A}">
                    <a16:rowId xmlns:a16="http://schemas.microsoft.com/office/drawing/2014/main" val="78581787"/>
                  </a:ext>
                </a:extLst>
              </a:tr>
              <a:tr h="370840">
                <a:tc>
                  <a:txBody>
                    <a:bodyPr/>
                    <a:lstStyle/>
                    <a:p>
                      <a:pPr algn="ctr"/>
                      <a:r>
                        <a:rPr lang="en-GB" sz="1200" b="1">
                          <a:solidFill>
                            <a:schemeClr val="tx1"/>
                          </a:solidFill>
                          <a:latin typeface="Arial" panose="020B0604020202020204" pitchFamily="34" charset="0"/>
                          <a:cs typeface="Arial" panose="020B0604020202020204" pitchFamily="34" charset="0"/>
                        </a:rPr>
                        <a:t>Key Term 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a:solidFill>
                            <a:schemeClr val="tx1"/>
                          </a:solidFill>
                          <a:latin typeface="Arial" panose="020B0604020202020204" pitchFamily="34" charset="0"/>
                          <a:cs typeface="Arial" panose="020B0604020202020204" pitchFamily="34" charset="0"/>
                        </a:rPr>
                        <a:t>Key Term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a:solidFill>
                            <a:schemeClr val="tx1"/>
                          </a:solidFill>
                          <a:latin typeface="Arial" panose="020B0604020202020204" pitchFamily="34" charset="0"/>
                          <a:cs typeface="Arial" panose="020B0604020202020204" pitchFamily="34" charset="0"/>
                        </a:rPr>
                        <a:t>Key Term 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08338608"/>
                  </a:ext>
                </a:extLst>
              </a:tr>
              <a:tr h="370840">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4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4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51557782"/>
                  </a:ext>
                </a:extLst>
              </a:tr>
            </a:tbl>
          </a:graphicData>
        </a:graphic>
      </p:graphicFrame>
      <p:graphicFrame>
        <p:nvGraphicFramePr>
          <p:cNvPr id="4" name="Table 3">
            <a:extLst>
              <a:ext uri="{FF2B5EF4-FFF2-40B4-BE49-F238E27FC236}">
                <a16:creationId xmlns:a16="http://schemas.microsoft.com/office/drawing/2014/main" id="{142DD457-4CDB-E988-05CA-3F9C9E1B9EB1}"/>
              </a:ext>
            </a:extLst>
          </p:cNvPr>
          <p:cNvGraphicFramePr>
            <a:graphicFrameLocks noGrp="1"/>
          </p:cNvGraphicFramePr>
          <p:nvPr/>
        </p:nvGraphicFramePr>
        <p:xfrm>
          <a:off x="671221" y="3591784"/>
          <a:ext cx="10581924" cy="1854200"/>
        </p:xfrm>
        <a:graphic>
          <a:graphicData uri="http://schemas.openxmlformats.org/drawingml/2006/table">
            <a:tbl>
              <a:tblPr firstRow="1" bandRow="1">
                <a:tableStyleId>{5C22544A-7EE6-4342-B048-85BDC9FD1C3A}</a:tableStyleId>
              </a:tblPr>
              <a:tblGrid>
                <a:gridCol w="1127752">
                  <a:extLst>
                    <a:ext uri="{9D8B030D-6E8A-4147-A177-3AD203B41FA5}">
                      <a16:colId xmlns:a16="http://schemas.microsoft.com/office/drawing/2014/main" val="1188327045"/>
                    </a:ext>
                  </a:extLst>
                </a:gridCol>
                <a:gridCol w="2635682">
                  <a:extLst>
                    <a:ext uri="{9D8B030D-6E8A-4147-A177-3AD203B41FA5}">
                      <a16:colId xmlns:a16="http://schemas.microsoft.com/office/drawing/2014/main" val="1246918133"/>
                    </a:ext>
                  </a:extLst>
                </a:gridCol>
                <a:gridCol w="496711">
                  <a:extLst>
                    <a:ext uri="{9D8B030D-6E8A-4147-A177-3AD203B41FA5}">
                      <a16:colId xmlns:a16="http://schemas.microsoft.com/office/drawing/2014/main" val="1412323945"/>
                    </a:ext>
                  </a:extLst>
                </a:gridCol>
                <a:gridCol w="2889956">
                  <a:extLst>
                    <a:ext uri="{9D8B030D-6E8A-4147-A177-3AD203B41FA5}">
                      <a16:colId xmlns:a16="http://schemas.microsoft.com/office/drawing/2014/main" val="2032645961"/>
                    </a:ext>
                  </a:extLst>
                </a:gridCol>
                <a:gridCol w="508000">
                  <a:extLst>
                    <a:ext uri="{9D8B030D-6E8A-4147-A177-3AD203B41FA5}">
                      <a16:colId xmlns:a16="http://schemas.microsoft.com/office/drawing/2014/main" val="2663138476"/>
                    </a:ext>
                  </a:extLst>
                </a:gridCol>
                <a:gridCol w="2923823">
                  <a:extLst>
                    <a:ext uri="{9D8B030D-6E8A-4147-A177-3AD203B41FA5}">
                      <a16:colId xmlns:a16="http://schemas.microsoft.com/office/drawing/2014/main" val="2855712878"/>
                    </a:ext>
                  </a:extLst>
                </a:gridCol>
              </a:tblGrid>
              <a:tr h="370840">
                <a:tc gridSpan="6">
                  <a:txBody>
                    <a:bodyPr/>
                    <a:lstStyle/>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GB" altLang="en-US" sz="1200" b="1" i="0" u="none" strike="noStrike" cap="none" normalizeH="0" baseline="0">
                          <a:ln>
                            <a:noFill/>
                          </a:ln>
                          <a:solidFill>
                            <a:schemeClr val="tx1"/>
                          </a:solidFill>
                          <a:effectLst/>
                          <a:latin typeface="Arial" panose="020B0604020202020204" pitchFamily="34" charset="0"/>
                          <a:cs typeface="Arial" panose="020B0604020202020204" pitchFamily="34" charset="0"/>
                        </a:rPr>
                        <a:t> Alternative / related terms:</a:t>
                      </a:r>
                      <a:r>
                        <a:rPr kumimoji="0" lang="en-GB"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note down any synonyms, alternative spellings, or closely related terms with which you can expand your search.  </a:t>
                      </a: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tc hMerge="1">
                  <a:txBody>
                    <a:bodyPr/>
                    <a:lstStyle/>
                    <a:p>
                      <a:endParaRPr lang="en-GB"/>
                    </a:p>
                  </a:txBody>
                  <a:tcPr>
                    <a:noFill/>
                  </a:tcPr>
                </a:tc>
                <a:tc hMerge="1">
                  <a:txBody>
                    <a:bodyPr/>
                    <a:lstStyle/>
                    <a:p>
                      <a:endParaRPr lang="en-GB"/>
                    </a:p>
                  </a:txBody>
                  <a:tcPr/>
                </a:tc>
                <a:tc hMerge="1">
                  <a:txBody>
                    <a:bodyPr/>
                    <a:lstStyle/>
                    <a:p>
                      <a:endParaRPr lang="en-GB"/>
                    </a:p>
                  </a:txBody>
                  <a:tcPr>
                    <a:noFill/>
                  </a:tcPr>
                </a:tc>
                <a:extLst>
                  <a:ext uri="{0D108BD9-81ED-4DB2-BD59-A6C34878D82A}">
                    <a16:rowId xmlns:a16="http://schemas.microsoft.com/office/drawing/2014/main" val="78581787"/>
                  </a:ext>
                </a:extLst>
              </a:tr>
              <a:tr h="370840">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a:solidFill>
                            <a:schemeClr val="tx1"/>
                          </a:solidFill>
                          <a:latin typeface="Arial" panose="020B0604020202020204" pitchFamily="34" charset="0"/>
                          <a:cs typeface="Arial" panose="020B0604020202020204" pitchFamily="34" charset="0"/>
                        </a:rPr>
                        <a:t>Alternative Term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a:solidFill>
                          <a:schemeClr val="tx1"/>
                        </a:solidFill>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a:solidFill>
                            <a:schemeClr val="tx1"/>
                          </a:solidFill>
                          <a:latin typeface="Arial" panose="020B0604020202020204" pitchFamily="34" charset="0"/>
                          <a:cs typeface="Arial" panose="020B0604020202020204" pitchFamily="34" charset="0"/>
                        </a:rPr>
                        <a:t>Alternative Term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08338608"/>
                  </a:ext>
                </a:extLst>
              </a:tr>
              <a:tr h="370840">
                <a:tc>
                  <a:txBody>
                    <a:bodyPr/>
                    <a:lstStyle/>
                    <a:p>
                      <a:r>
                        <a:rPr lang="en-GB" sz="1200" b="1">
                          <a:solidFill>
                            <a:schemeClr val="tx1"/>
                          </a:solidFill>
                          <a:latin typeface="Arial" panose="020B0604020202020204" pitchFamily="34" charset="0"/>
                          <a:cs typeface="Arial" panose="020B0604020202020204" pitchFamily="34" charset="0"/>
                        </a:rPr>
                        <a:t>Key Term 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5155778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chemeClr val="tx1"/>
                          </a:solidFill>
                          <a:latin typeface="Arial" panose="020B0604020202020204" pitchFamily="34" charset="0"/>
                          <a:cs typeface="Arial" panose="020B0604020202020204" pitchFamily="34" charset="0"/>
                        </a:rPr>
                        <a:t>Key Term 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4904713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chemeClr val="tx1"/>
                          </a:solidFill>
                          <a:latin typeface="Arial" panose="020B0604020202020204" pitchFamily="34" charset="0"/>
                          <a:cs typeface="Arial" panose="020B0604020202020204" pitchFamily="34" charset="0"/>
                        </a:rPr>
                        <a:t>Key Term 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a:solidFill>
                            <a:schemeClr val="tx1"/>
                          </a:solidFill>
                          <a:latin typeface="Arial" panose="020B0604020202020204" pitchFamily="34" charset="0"/>
                          <a:cs typeface="Arial" panose="020B0604020202020204" pitchFamily="34" charset="0"/>
                        </a:rPr>
                        <a:t>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43793953"/>
                  </a:ext>
                </a:extLst>
              </a:tr>
            </a:tbl>
          </a:graphicData>
        </a:graphic>
      </p:graphicFrame>
      <p:graphicFrame>
        <p:nvGraphicFramePr>
          <p:cNvPr id="10" name="Table 9">
            <a:extLst>
              <a:ext uri="{FF2B5EF4-FFF2-40B4-BE49-F238E27FC236}">
                <a16:creationId xmlns:a16="http://schemas.microsoft.com/office/drawing/2014/main" id="{9C2E9D88-007C-FA5B-A5EF-7C351311473E}"/>
              </a:ext>
            </a:extLst>
          </p:cNvPr>
          <p:cNvGraphicFramePr>
            <a:graphicFrameLocks noGrp="1"/>
          </p:cNvGraphicFramePr>
          <p:nvPr/>
        </p:nvGraphicFramePr>
        <p:xfrm>
          <a:off x="671221" y="5784891"/>
          <a:ext cx="10822539" cy="457200"/>
        </p:xfrm>
        <a:graphic>
          <a:graphicData uri="http://schemas.openxmlformats.org/drawingml/2006/table">
            <a:tbl>
              <a:tblPr firstRow="1" bandRow="1">
                <a:tableStyleId>{5C22544A-7EE6-4342-B048-85BDC9FD1C3A}</a:tableStyleId>
              </a:tblPr>
              <a:tblGrid>
                <a:gridCol w="10822539">
                  <a:extLst>
                    <a:ext uri="{9D8B030D-6E8A-4147-A177-3AD203B41FA5}">
                      <a16:colId xmlns:a16="http://schemas.microsoft.com/office/drawing/2014/main" val="401781285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4. Apply your search: </a:t>
                      </a:r>
                      <a:r>
                        <a:rPr lang="en-US" sz="1200" b="0" dirty="0">
                          <a:solidFill>
                            <a:schemeClr val="tx1"/>
                          </a:solidFill>
                          <a:latin typeface="Arial" panose="020B0604020202020204" pitchFamily="34" charset="0"/>
                          <a:cs typeface="Arial" panose="020B0604020202020204" pitchFamily="34" charset="0"/>
                        </a:rPr>
                        <a:t>In ProQuest Central or an alternative database, apply your search and apply truncation, phrase searching and Boolean operators where useful.</a:t>
                      </a: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5290173"/>
                  </a:ext>
                </a:extLst>
              </a:tr>
            </a:tbl>
          </a:graphicData>
        </a:graphic>
      </p:graphicFrame>
      <p:sp>
        <p:nvSpPr>
          <p:cNvPr id="6" name="Title 1">
            <a:extLst>
              <a:ext uri="{FF2B5EF4-FFF2-40B4-BE49-F238E27FC236}">
                <a16:creationId xmlns:a16="http://schemas.microsoft.com/office/drawing/2014/main" id="{11FBB6DE-A3BB-C1C9-3F1D-7F1A97722912}"/>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panose="020B0604020202020204" pitchFamily="34" charset="0"/>
                <a:cs typeface="Arial" panose="020B0604020202020204" pitchFamily="34" charset="0"/>
              </a:rPr>
              <a:t>Your Turn – Follow this Search Process</a:t>
            </a:r>
          </a:p>
        </p:txBody>
      </p:sp>
    </p:spTree>
    <p:extLst>
      <p:ext uri="{BB962C8B-B14F-4D97-AF65-F5344CB8AC3E}">
        <p14:creationId xmlns:p14="http://schemas.microsoft.com/office/powerpoint/2010/main" val="34154647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698242" y="1256200"/>
            <a:ext cx="11229109" cy="4952049"/>
          </a:xfrm>
        </p:spPr>
        <p:txBody>
          <a:bodyPr vert="horz" lIns="91440" tIns="45720" rIns="91440" bIns="45720" rtlCol="0" anchor="t">
            <a:noAutofit/>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If you retrieve too few relevant results, you will need to broaden your search. </a:t>
            </a:r>
          </a:p>
          <a:p>
            <a:pPr marL="0" indent="0">
              <a:buNone/>
            </a:pPr>
            <a:endParaRPr lang="en-GB" sz="1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Remove limiting filters, inverted commas (phrase searching), ANDs, etc.</a:t>
            </a:r>
          </a:p>
          <a:p>
            <a:r>
              <a:rPr lang="en-GB" sz="2400" dirty="0">
                <a:latin typeface="Arial" panose="020B0604020202020204" pitchFamily="34" charset="0"/>
                <a:cs typeface="Arial" panose="020B0604020202020204" pitchFamily="34" charset="0"/>
              </a:rPr>
              <a:t>Break your searching into separate iterations addressing different aspects of the topic.</a:t>
            </a:r>
          </a:p>
          <a:p>
            <a:r>
              <a:rPr lang="en-GB" sz="2400" dirty="0">
                <a:latin typeface="Arial" panose="020B0604020202020204" pitchFamily="34" charset="0"/>
                <a:cs typeface="Arial" panose="020B0604020202020204" pitchFamily="34" charset="0"/>
              </a:rPr>
              <a:t>Can you draw on research that is less specific targeted or only partially relevant? E.g.</a:t>
            </a:r>
          </a:p>
          <a:p>
            <a:pPr lvl="1"/>
            <a:r>
              <a:rPr lang="en-GB" sz="2200" dirty="0">
                <a:latin typeface="Arial" panose="020B0604020202020204" pitchFamily="34" charset="0"/>
                <a:cs typeface="Arial" panose="020B0604020202020204" pitchFamily="34" charset="0"/>
              </a:rPr>
              <a:t>Relevant context/condition/demographic, etc. addressed from alternative perspectives.</a:t>
            </a:r>
          </a:p>
          <a:p>
            <a:pPr lvl="1"/>
            <a:r>
              <a:rPr lang="en-GB" sz="2200" dirty="0">
                <a:latin typeface="Arial" panose="020B0604020202020204" pitchFamily="34" charset="0"/>
                <a:cs typeface="Arial" panose="020B0604020202020204" pitchFamily="34" charset="0"/>
              </a:rPr>
              <a:t>Relevant theory/perspective applied to alternative contexts.</a:t>
            </a:r>
          </a:p>
          <a:p>
            <a:r>
              <a:rPr lang="en-GB" sz="2400" dirty="0">
                <a:latin typeface="Arial" panose="020B0604020202020204" pitchFamily="34" charset="0"/>
                <a:cs typeface="Arial" panose="020B0604020202020204" pitchFamily="34" charset="0"/>
              </a:rPr>
              <a:t>Is there another place you can search? Other databases, search engines, bibliographies/reference lists, etc.</a:t>
            </a:r>
          </a:p>
          <a:p>
            <a:pPr marL="0" indent="0">
              <a:buNone/>
            </a:pPr>
            <a:endParaRPr lang="en-GB" sz="2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B7B15D72-5495-D75E-1DBF-EE3A7A1716A5}"/>
              </a:ext>
            </a:extLst>
          </p:cNvPr>
          <p:cNvSpPr>
            <a:spLocks noGrp="1"/>
          </p:cNvSpPr>
          <p:nvPr>
            <p:ph type="title"/>
          </p:nvPr>
        </p:nvSpPr>
        <p:spPr>
          <a:xfrm>
            <a:off x="698242" y="252284"/>
            <a:ext cx="10795518" cy="1003916"/>
          </a:xfrm>
        </p:spPr>
        <p:txBody>
          <a:bodyPr>
            <a:noAutofit/>
          </a:bodyPr>
          <a:lstStyle/>
          <a:p>
            <a:r>
              <a:rPr lang="en-GB" b="1" dirty="0">
                <a:solidFill>
                  <a:schemeClr val="tx1"/>
                </a:solidFill>
                <a:latin typeface="Arial" panose="020B0604020202020204" pitchFamily="34" charset="0"/>
                <a:cs typeface="Arial" panose="020B0604020202020204" pitchFamily="34" charset="0"/>
              </a:rPr>
              <a:t>Need to Broaden Your Search?</a:t>
            </a:r>
          </a:p>
        </p:txBody>
      </p:sp>
    </p:spTree>
    <p:extLst>
      <p:ext uri="{BB962C8B-B14F-4D97-AF65-F5344CB8AC3E}">
        <p14:creationId xmlns:p14="http://schemas.microsoft.com/office/powerpoint/2010/main" val="28469696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45E6C6FE-99AA-4074-9521-9E958C818AC7}"/>
              </a:ext>
            </a:extLst>
          </p:cNvPr>
          <p:cNvSpPr>
            <a:spLocks noGrp="1"/>
          </p:cNvSpPr>
          <p:nvPr>
            <p:ph idx="1"/>
          </p:nvPr>
        </p:nvSpPr>
        <p:spPr>
          <a:xfrm>
            <a:off x="798510" y="1884388"/>
            <a:ext cx="4162373" cy="5419762"/>
          </a:xfrm>
        </p:spPr>
        <p:txBody>
          <a:bodyPr vert="horz" lIns="91440" tIns="45720" rIns="91440" bIns="45720" rtlCol="0" anchor="t">
            <a:normAutofit/>
          </a:bodyPr>
          <a:lstStyle/>
          <a:p>
            <a:pPr marR="0" lvl="0" algn="l" defTabSz="457200" rtl="0" eaLnBrk="1" fontAlgn="auto" latinLnBrk="0" hangingPunct="1">
              <a:lnSpc>
                <a:spcPct val="90000"/>
              </a:lnSpc>
              <a:spcBef>
                <a:spcPts val="1000"/>
              </a:spcBef>
              <a:spcAft>
                <a:spcPts val="0"/>
              </a:spcAft>
              <a:buSzPct val="100000"/>
              <a:tabLst/>
              <a:defRPr/>
            </a:pPr>
            <a:r>
              <a:rPr lang="en-US" sz="1800">
                <a:latin typeface="Arial" panose="020B0604020202020204" pitchFamily="34" charset="0"/>
                <a:cs typeface="Arial" panose="020B0604020202020204" pitchFamily="34" charset="0"/>
              </a:rPr>
              <a:t>The library provides access to databases through an </a:t>
            </a:r>
            <a:r>
              <a:rPr lang="en-US" sz="1800" b="1">
                <a:latin typeface="Arial" panose="020B0604020202020204" pitchFamily="34" charset="0"/>
                <a:cs typeface="Arial" panose="020B0604020202020204" pitchFamily="34" charset="0"/>
              </a:rPr>
              <a:t>institutional account</a:t>
            </a:r>
            <a:r>
              <a:rPr lang="en-US" sz="1800">
                <a:latin typeface="Arial" panose="020B0604020202020204" pitchFamily="34" charset="0"/>
                <a:cs typeface="Arial" panose="020B0604020202020204" pitchFamily="34" charset="0"/>
              </a:rPr>
              <a:t>, which you access with your UWTSD credentials.</a:t>
            </a:r>
          </a:p>
          <a:p>
            <a:pPr marR="0" lvl="0" algn="l" defTabSz="457200" rtl="0" eaLnBrk="1" fontAlgn="auto" latinLnBrk="0" hangingPunct="1">
              <a:lnSpc>
                <a:spcPct val="90000"/>
              </a:lnSpc>
              <a:spcBef>
                <a:spcPts val="1000"/>
              </a:spcBef>
              <a:spcAft>
                <a:spcPts val="0"/>
              </a:spcAft>
              <a:buSzPct val="100000"/>
              <a:tabLst/>
              <a:defRPr/>
            </a:pPr>
            <a:r>
              <a:rPr lang="en-US" sz="1800">
                <a:latin typeface="Arial" panose="020B0604020202020204" pitchFamily="34" charset="0"/>
                <a:cs typeface="Arial" panose="020B0604020202020204" pitchFamily="34" charset="0"/>
              </a:rPr>
              <a:t>Databases may also give you the option to set up </a:t>
            </a:r>
            <a:r>
              <a:rPr lang="en-US" sz="1800" b="1">
                <a:latin typeface="Arial" panose="020B0604020202020204" pitchFamily="34" charset="0"/>
                <a:cs typeface="Arial" panose="020B0604020202020204" pitchFamily="34" charset="0"/>
              </a:rPr>
              <a:t>personal accounts </a:t>
            </a:r>
            <a:r>
              <a:rPr lang="en-US" sz="1800">
                <a:latin typeface="Arial" panose="020B0604020202020204" pitchFamily="34" charset="0"/>
                <a:cs typeface="Arial" panose="020B0604020202020204" pitchFamily="34" charset="0"/>
              </a:rPr>
              <a:t>to use with your institutional privileges.</a:t>
            </a:r>
          </a:p>
          <a:p>
            <a:pPr marR="0" lvl="0" algn="l" defTabSz="457200" rtl="0" eaLnBrk="1" fontAlgn="auto" latinLnBrk="0" hangingPunct="1">
              <a:lnSpc>
                <a:spcPct val="90000"/>
              </a:lnSpc>
              <a:spcBef>
                <a:spcPts val="1000"/>
              </a:spcBef>
              <a:spcAft>
                <a:spcPts val="0"/>
              </a:spcAft>
              <a:buSzPct val="100000"/>
              <a:tabLst/>
              <a:defRPr/>
            </a:pPr>
            <a:r>
              <a:rPr lang="en-US" sz="1800" b="0" i="0" u="none" strike="noStrike">
                <a:effectLst/>
                <a:latin typeface="Arial" panose="020B0604020202020204" pitchFamily="34" charset="0"/>
                <a:cs typeface="Arial" panose="020B0604020202020204" pitchFamily="34" charset="0"/>
              </a:rPr>
              <a:t>This can offer options to store and manage your search results and set up alerts for new publications on your subject. </a:t>
            </a:r>
            <a:endParaRPr lang="en-US" sz="1800">
              <a:latin typeface="Arial" panose="020B0604020202020204" pitchFamily="34" charset="0"/>
              <a:ea typeface="Roboto"/>
              <a:cs typeface="Arial" panose="020B0604020202020204" pitchFamily="34" charset="0"/>
            </a:endParaRPr>
          </a:p>
          <a:p>
            <a:pPr marR="0" lvl="0" algn="l" defTabSz="457200" rtl="0" eaLnBrk="1" fontAlgn="auto" latinLnBrk="0" hangingPunct="1">
              <a:lnSpc>
                <a:spcPct val="90000"/>
              </a:lnSpc>
              <a:spcBef>
                <a:spcPts val="1000"/>
              </a:spcBef>
              <a:spcAft>
                <a:spcPts val="0"/>
              </a:spcAft>
              <a:buSzPct val="100000"/>
              <a:tabLst/>
              <a:defRPr/>
            </a:pPr>
            <a:r>
              <a:rPr lang="en-US" sz="1800">
                <a:latin typeface="Arial" panose="020B0604020202020204" pitchFamily="34" charset="0"/>
                <a:cs typeface="Arial" panose="020B0604020202020204" pitchFamily="34" charset="0"/>
              </a:rPr>
              <a:t>Instructions for </a:t>
            </a:r>
            <a:r>
              <a:rPr lang="en-US" sz="1800">
                <a:latin typeface="Arial" panose="020B0604020202020204" pitchFamily="34" charset="0"/>
                <a:cs typeface="Arial" panose="020B0604020202020204" pitchFamily="34" charset="0"/>
                <a:hlinkClick r:id="rId3"/>
              </a:rPr>
              <a:t>setting up a </a:t>
            </a:r>
            <a:r>
              <a:rPr lang="en-US" sz="1800" err="1">
                <a:latin typeface="Arial" panose="020B0604020202020204" pitchFamily="34" charset="0"/>
                <a:cs typeface="Arial" panose="020B0604020202020204" pitchFamily="34" charset="0"/>
                <a:hlinkClick r:id="rId3"/>
              </a:rPr>
              <a:t>MyEBSCO</a:t>
            </a:r>
            <a:r>
              <a:rPr lang="en-US" sz="1800">
                <a:latin typeface="Arial" panose="020B0604020202020204" pitchFamily="34" charset="0"/>
                <a:cs typeface="Arial" panose="020B0604020202020204" pitchFamily="34" charset="0"/>
                <a:hlinkClick r:id="rId3"/>
              </a:rPr>
              <a:t> account</a:t>
            </a:r>
            <a:endParaRPr lang="en-US" sz="1800">
              <a:latin typeface="Arial" panose="020B0604020202020204" pitchFamily="34" charset="0"/>
              <a:cs typeface="Arial" panose="020B0604020202020204" pitchFamily="34" charset="0"/>
            </a:endParaRPr>
          </a:p>
          <a:p>
            <a:pPr>
              <a:lnSpc>
                <a:spcPct val="120000"/>
              </a:lnSpc>
              <a:buSzPct val="100000"/>
            </a:pPr>
            <a:endParaRPr lang="en-US" sz="180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9E4546CE-FC98-0A5C-2FCE-C07566376ABB}"/>
              </a:ext>
            </a:extLst>
          </p:cNvPr>
          <p:cNvSpPr>
            <a:spLocks noGrp="1"/>
          </p:cNvSpPr>
          <p:nvPr>
            <p:ph type="title"/>
          </p:nvPr>
        </p:nvSpPr>
        <p:spPr>
          <a:xfrm>
            <a:off x="698242" y="252284"/>
            <a:ext cx="10795518" cy="1003916"/>
          </a:xfrm>
        </p:spPr>
        <p:txBody>
          <a:bodyPr>
            <a:noAutofit/>
          </a:bodyPr>
          <a:lstStyle/>
          <a:p>
            <a:r>
              <a:rPr lang="en-GB" sz="3800" b="1">
                <a:solidFill>
                  <a:schemeClr val="tx1"/>
                </a:solidFill>
                <a:latin typeface="Arial" panose="020B0604020202020204" pitchFamily="34" charset="0"/>
                <a:cs typeface="Arial" panose="020B0604020202020204" pitchFamily="34" charset="0"/>
              </a:rPr>
              <a:t>Databases: Create a Personal Account</a:t>
            </a:r>
          </a:p>
        </p:txBody>
      </p:sp>
      <p:pic>
        <p:nvPicPr>
          <p:cNvPr id="5" name="Picture 4" descr="A screenshot of a computer&#10;&#10;Description automatically generated">
            <a:extLst>
              <a:ext uri="{FF2B5EF4-FFF2-40B4-BE49-F238E27FC236}">
                <a16:creationId xmlns:a16="http://schemas.microsoft.com/office/drawing/2014/main" id="{E12E039E-80E8-302D-B6D1-3FBF3D55A5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7007" y="1884388"/>
            <a:ext cx="6804366" cy="3089223"/>
          </a:xfrm>
          <a:prstGeom prst="rect">
            <a:avLst/>
          </a:prstGeom>
          <a:ln>
            <a:solidFill>
              <a:schemeClr val="tx1"/>
            </a:solidFill>
          </a:ln>
        </p:spPr>
      </p:pic>
      <p:sp>
        <p:nvSpPr>
          <p:cNvPr id="11" name="Rectangle 10">
            <a:extLst>
              <a:ext uri="{FF2B5EF4-FFF2-40B4-BE49-F238E27FC236}">
                <a16:creationId xmlns:a16="http://schemas.microsoft.com/office/drawing/2014/main" id="{C918FD5A-E347-4CAD-9774-888049E548E9}"/>
              </a:ext>
              <a:ext uri="{C183D7F6-B498-43B3-948B-1728B52AA6E4}">
                <adec:decorative xmlns:adec="http://schemas.microsoft.com/office/drawing/2017/decorative" val="1"/>
              </a:ext>
            </a:extLst>
          </p:cNvPr>
          <p:cNvSpPr/>
          <p:nvPr/>
        </p:nvSpPr>
        <p:spPr>
          <a:xfrm>
            <a:off x="10964027" y="2008724"/>
            <a:ext cx="927346" cy="2900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Roboto"/>
              <a:ea typeface="+mn-ea"/>
              <a:cs typeface="+mn-cs"/>
            </a:endParaRPr>
          </a:p>
        </p:txBody>
      </p:sp>
      <p:sp>
        <p:nvSpPr>
          <p:cNvPr id="6" name="Rectangle 5">
            <a:extLst>
              <a:ext uri="{FF2B5EF4-FFF2-40B4-BE49-F238E27FC236}">
                <a16:creationId xmlns:a16="http://schemas.microsoft.com/office/drawing/2014/main" id="{A81BE03D-2037-0CE1-00A1-84447DA228D5}"/>
              </a:ext>
              <a:ext uri="{C183D7F6-B498-43B3-948B-1728B52AA6E4}">
                <adec:decorative xmlns:adec="http://schemas.microsoft.com/office/drawing/2017/decorative" val="1"/>
              </a:ext>
            </a:extLst>
          </p:cNvPr>
          <p:cNvSpPr/>
          <p:nvPr/>
        </p:nvSpPr>
        <p:spPr>
          <a:xfrm>
            <a:off x="10254579" y="4210641"/>
            <a:ext cx="927346" cy="29000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Roboto"/>
              <a:ea typeface="+mn-ea"/>
              <a:cs typeface="+mn-cs"/>
            </a:endParaRPr>
          </a:p>
        </p:txBody>
      </p:sp>
    </p:spTree>
    <p:extLst>
      <p:ext uri="{BB962C8B-B14F-4D97-AF65-F5344CB8AC3E}">
        <p14:creationId xmlns:p14="http://schemas.microsoft.com/office/powerpoint/2010/main" val="21767962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62BAAD9B-6FCA-4A54-BDCD-082A254D8318}"/>
              </a:ext>
              <a:ext uri="{C183D7F6-B498-43B3-948B-1728B52AA6E4}">
                <adec:decorative xmlns:adec="http://schemas.microsoft.com/office/drawing/2017/decorative" val="1"/>
              </a:ext>
            </a:extLst>
          </p:cNvPr>
          <p:cNvSpPr txBox="1">
            <a:spLocks/>
          </p:cNvSpPr>
          <p:nvPr/>
        </p:nvSpPr>
        <p:spPr>
          <a:xfrm>
            <a:off x="8467764" y="1532743"/>
            <a:ext cx="3377394" cy="303576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Font typeface="Wingdings" panose="05000000000000000000" pitchFamily="2" charset="2"/>
              <a:buChar char="§"/>
              <a:defRPr sz="320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r>
              <a:rPr kumimoji="0" lang="en-US" sz="2400" b="0" i="0" u="none" strike="noStrike" kern="1200" cap="none" spc="0" normalizeH="0" baseline="0" noProof="0">
                <a:ln>
                  <a:noFill/>
                </a:ln>
                <a:effectLst/>
                <a:uLnTx/>
                <a:uFillTx/>
                <a:latin typeface="Arial" panose="020B0604020202020204" pitchFamily="34" charset="0"/>
                <a:cs typeface="Arial" panose="020B0604020202020204" pitchFamily="34" charset="0"/>
              </a:rPr>
              <a:t>Some databases will recommend related articles and provide links to other articles that have cited and been cited by the article you are viewing.</a:t>
            </a:r>
            <a:endParaRPr kumimoji="0" lang="en-US"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p:txBody>
      </p:sp>
      <p:pic>
        <p:nvPicPr>
          <p:cNvPr id="4" name="Picture 3" descr="A screenshot of a medical article&#10;&#10;Description automatically generated">
            <a:extLst>
              <a:ext uri="{FF2B5EF4-FFF2-40B4-BE49-F238E27FC236}">
                <a16:creationId xmlns:a16="http://schemas.microsoft.com/office/drawing/2014/main" id="{75952D0D-019B-7FBD-767D-5B46CB3289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72" y="1334057"/>
            <a:ext cx="7303714" cy="4907864"/>
          </a:xfrm>
          <a:prstGeom prst="rect">
            <a:avLst/>
          </a:prstGeom>
          <a:ln>
            <a:solidFill>
              <a:schemeClr val="tx1"/>
            </a:solidFill>
          </a:ln>
        </p:spPr>
      </p:pic>
      <p:sp>
        <p:nvSpPr>
          <p:cNvPr id="2" name="Title 1">
            <a:extLst>
              <a:ext uri="{FF2B5EF4-FFF2-40B4-BE49-F238E27FC236}">
                <a16:creationId xmlns:a16="http://schemas.microsoft.com/office/drawing/2014/main" id="{0E9D2275-8CD9-03EA-9DB3-EE71BA946621}"/>
              </a:ext>
            </a:extLst>
          </p:cNvPr>
          <p:cNvSpPr txBox="1">
            <a:spLocks/>
          </p:cNvSpPr>
          <p:nvPr/>
        </p:nvSpPr>
        <p:spPr>
          <a:xfrm>
            <a:off x="698241" y="252284"/>
            <a:ext cx="11146917"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3800" b="1">
                <a:solidFill>
                  <a:schemeClr val="tx1"/>
                </a:solidFill>
                <a:latin typeface="Arial" panose="020B0604020202020204" pitchFamily="34" charset="0"/>
                <a:cs typeface="Arial" panose="020B0604020202020204" pitchFamily="34" charset="0"/>
              </a:rPr>
              <a:t>Databases: Article Metrics &amp; Recommendations</a:t>
            </a:r>
          </a:p>
        </p:txBody>
      </p:sp>
      <p:sp>
        <p:nvSpPr>
          <p:cNvPr id="6" name="Rectangle 5">
            <a:extLst>
              <a:ext uri="{FF2B5EF4-FFF2-40B4-BE49-F238E27FC236}">
                <a16:creationId xmlns:a16="http://schemas.microsoft.com/office/drawing/2014/main" id="{D4111082-76A5-C52D-3CCD-8BE5FA993052}"/>
              </a:ext>
              <a:ext uri="{C183D7F6-B498-43B3-948B-1728B52AA6E4}">
                <adec:decorative xmlns:adec="http://schemas.microsoft.com/office/drawing/2017/decorative" val="1"/>
              </a:ext>
            </a:extLst>
          </p:cNvPr>
          <p:cNvSpPr/>
          <p:nvPr/>
        </p:nvSpPr>
        <p:spPr>
          <a:xfrm>
            <a:off x="5540689" y="1334058"/>
            <a:ext cx="1690428" cy="343688"/>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Roboto"/>
              <a:ea typeface="+mn-ea"/>
              <a:cs typeface="+mn-cs"/>
            </a:endParaRPr>
          </a:p>
        </p:txBody>
      </p:sp>
      <p:sp>
        <p:nvSpPr>
          <p:cNvPr id="7" name="Rectangle 6">
            <a:extLst>
              <a:ext uri="{FF2B5EF4-FFF2-40B4-BE49-F238E27FC236}">
                <a16:creationId xmlns:a16="http://schemas.microsoft.com/office/drawing/2014/main" id="{CAC51C89-7D5F-270E-C17E-14438AE77EA3}"/>
              </a:ext>
              <a:ext uri="{C183D7F6-B498-43B3-948B-1728B52AA6E4}">
                <adec:decorative xmlns:adec="http://schemas.microsoft.com/office/drawing/2017/decorative" val="1"/>
              </a:ext>
            </a:extLst>
          </p:cNvPr>
          <p:cNvSpPr/>
          <p:nvPr/>
        </p:nvSpPr>
        <p:spPr>
          <a:xfrm>
            <a:off x="5540689" y="5352097"/>
            <a:ext cx="2468194" cy="889823"/>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Roboto"/>
              <a:ea typeface="+mn-ea"/>
              <a:cs typeface="+mn-cs"/>
            </a:endParaRPr>
          </a:p>
        </p:txBody>
      </p:sp>
    </p:spTree>
    <p:extLst>
      <p:ext uri="{BB962C8B-B14F-4D97-AF65-F5344CB8AC3E}">
        <p14:creationId xmlns:p14="http://schemas.microsoft.com/office/powerpoint/2010/main" val="2859874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p:cNvSpPr txBox="1"/>
          <p:nvPr/>
        </p:nvSpPr>
        <p:spPr>
          <a:xfrm>
            <a:off x="3283369" y="2113319"/>
            <a:ext cx="192706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effectLst/>
                <a:uLnTx/>
                <a:uFillTx/>
                <a:latin typeface="Arial" panose="020B0604020202020204" pitchFamily="34" charset="0"/>
                <a:cs typeface="Arial" panose="020B0604020202020204" pitchFamily="34" charset="0"/>
              </a:rPr>
              <a:t>Backwards</a:t>
            </a:r>
          </a:p>
        </p:txBody>
      </p:sp>
      <p:sp>
        <p:nvSpPr>
          <p:cNvPr id="23" name="TextBox 22"/>
          <p:cNvSpPr txBox="1"/>
          <p:nvPr/>
        </p:nvSpPr>
        <p:spPr>
          <a:xfrm>
            <a:off x="2042159" y="2683831"/>
            <a:ext cx="3853552" cy="1863715"/>
          </a:xfrm>
          <a:prstGeom prst="rect">
            <a:avLst/>
          </a:prstGeom>
          <a:noFill/>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1800" b="0" i="0" u="none" strike="noStrike" kern="1200" cap="none" spc="0" normalizeH="0" baseline="0" noProof="0">
                <a:ln>
                  <a:noFill/>
                </a:ln>
                <a:effectLst/>
                <a:uLnTx/>
                <a:uFillTx/>
                <a:latin typeface="Arial" panose="020B0604020202020204" pitchFamily="34" charset="0"/>
                <a:cs typeface="Arial" panose="020B0604020202020204" pitchFamily="34" charset="0"/>
              </a:rPr>
              <a:t>Follow the leads from one interesting article through its references, bibliography or works cited list. This will take you </a:t>
            </a:r>
            <a:r>
              <a:rPr kumimoji="0" lang="en-GB" altLang="en-US" sz="1800" b="1" i="0" strike="noStrike" kern="1200" cap="none" spc="0" normalizeH="0" baseline="0" noProof="0">
                <a:ln>
                  <a:noFill/>
                </a:ln>
                <a:effectLst/>
                <a:uLnTx/>
                <a:uFillTx/>
                <a:latin typeface="Arial" panose="020B0604020202020204" pitchFamily="34" charset="0"/>
                <a:cs typeface="Arial" panose="020B0604020202020204" pitchFamily="34" charset="0"/>
              </a:rPr>
              <a:t>back</a:t>
            </a:r>
            <a:r>
              <a:rPr kumimoji="0" lang="en-GB" altLang="en-US" sz="1800" b="0" i="0" u="none" strike="noStrike" kern="1200" cap="none" spc="0" normalizeH="0" baseline="0" noProof="0">
                <a:ln>
                  <a:noFill/>
                </a:ln>
                <a:effectLst/>
                <a:uLnTx/>
                <a:uFillTx/>
                <a:latin typeface="Arial" panose="020B0604020202020204" pitchFamily="34" charset="0"/>
                <a:cs typeface="Arial" panose="020B0604020202020204" pitchFamily="34" charset="0"/>
              </a:rPr>
              <a:t> to the sources the author used.</a:t>
            </a:r>
          </a:p>
        </p:txBody>
      </p:sp>
      <p:sp>
        <p:nvSpPr>
          <p:cNvPr id="28" name="TextBox 27"/>
          <p:cNvSpPr txBox="1"/>
          <p:nvPr/>
        </p:nvSpPr>
        <p:spPr>
          <a:xfrm>
            <a:off x="7402241" y="2113319"/>
            <a:ext cx="17100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effectLst/>
                <a:uLnTx/>
                <a:uFillTx/>
                <a:latin typeface="Arial" panose="020B0604020202020204" pitchFamily="34" charset="0"/>
                <a:cs typeface="Arial" panose="020B0604020202020204" pitchFamily="34" charset="0"/>
              </a:rPr>
              <a:t>Forwards</a:t>
            </a:r>
          </a:p>
        </p:txBody>
      </p:sp>
      <p:sp>
        <p:nvSpPr>
          <p:cNvPr id="24" name="TextBox 23"/>
          <p:cNvSpPr txBox="1"/>
          <p:nvPr/>
        </p:nvSpPr>
        <p:spPr>
          <a:xfrm>
            <a:off x="7149640" y="2682655"/>
            <a:ext cx="4233063" cy="1855380"/>
          </a:xfrm>
          <a:prstGeom prst="rect">
            <a:avLst/>
          </a:prstGeom>
          <a:noFill/>
        </p:spPr>
        <p:txBody>
          <a:bodyPr wrap="square" rtlCol="0">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altLang="en-US" sz="1800" b="0" i="0" u="none" strike="noStrike" kern="1200" cap="none" spc="0" normalizeH="0" baseline="0" noProof="0">
                <a:ln>
                  <a:noFill/>
                </a:ln>
                <a:effectLst/>
                <a:uLnTx/>
                <a:uFillTx/>
                <a:latin typeface="Arial" panose="020B0604020202020204" pitchFamily="34" charset="0"/>
                <a:cs typeface="Arial" panose="020B0604020202020204" pitchFamily="34" charset="0"/>
              </a:rPr>
              <a:t>Identify sources that cite a particular article after it has been published. Using this approach, you’ll be able to identify </a:t>
            </a:r>
            <a:r>
              <a:rPr kumimoji="0" lang="en-GB" altLang="en-US" sz="1800" b="1" i="0" strike="noStrike" kern="1200" cap="none" spc="0" normalizeH="0" baseline="0" noProof="0">
                <a:ln>
                  <a:noFill/>
                </a:ln>
                <a:effectLst/>
                <a:uLnTx/>
                <a:uFillTx/>
                <a:latin typeface="Arial" panose="020B0604020202020204" pitchFamily="34" charset="0"/>
                <a:cs typeface="Arial" panose="020B0604020202020204" pitchFamily="34" charset="0"/>
              </a:rPr>
              <a:t>follow-up studies</a:t>
            </a:r>
            <a:r>
              <a:rPr kumimoji="0" lang="en-GB" altLang="en-US" sz="1800" b="0" i="0" u="none" strike="noStrike" kern="1200" cap="none" spc="0" normalizeH="0" baseline="0" noProof="0">
                <a:ln>
                  <a:noFill/>
                </a:ln>
                <a:effectLst/>
                <a:uLnTx/>
                <a:uFillTx/>
                <a:latin typeface="Arial" panose="020B0604020202020204" pitchFamily="34" charset="0"/>
                <a:cs typeface="Arial" panose="020B0604020202020204" pitchFamily="34" charset="0"/>
              </a:rPr>
              <a:t> and discover new developments in a given field.</a:t>
            </a:r>
          </a:p>
        </p:txBody>
      </p:sp>
      <p:pic>
        <p:nvPicPr>
          <p:cNvPr id="9" name="Picture 8" descr="There is a CIted By section on under articles in Google Scholar."/>
          <p:cNvPicPr>
            <a:picLocks noChangeAspect="1"/>
          </p:cNvPicPr>
          <p:nvPr/>
        </p:nvPicPr>
        <p:blipFill>
          <a:blip r:embed="rId3"/>
          <a:stretch>
            <a:fillRect/>
          </a:stretch>
        </p:blipFill>
        <p:spPr>
          <a:xfrm>
            <a:off x="3191134" y="4699841"/>
            <a:ext cx="6524625" cy="1362075"/>
          </a:xfrm>
          <a:prstGeom prst="rect">
            <a:avLst/>
          </a:prstGeom>
          <a:ln>
            <a:noFill/>
          </a:ln>
          <a:effectLst>
            <a:outerShdw blurRad="292100" dist="139700" dir="2700000" algn="tl" rotWithShape="0">
              <a:srgbClr val="333333">
                <a:alpha val="65000"/>
              </a:srgbClr>
            </a:outerShdw>
          </a:effectLst>
        </p:spPr>
      </p:pic>
      <p:pic>
        <p:nvPicPr>
          <p:cNvPr id="12" name="Picture 11">
            <a:extLs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rot="20505012">
            <a:off x="5573628" y="1585849"/>
            <a:ext cx="1098137" cy="1512989"/>
          </a:xfrm>
          <a:prstGeom prst="rect">
            <a:avLst/>
          </a:prstGeom>
          <a:ln>
            <a:solidFill>
              <a:schemeClr val="tx1"/>
            </a:solidFill>
          </a:ln>
        </p:spPr>
      </p:pic>
      <p:pic>
        <p:nvPicPr>
          <p:cNvPr id="21" name="Picture 20">
            <a:extLs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932412">
            <a:off x="1392315" y="5066294"/>
            <a:ext cx="1742740" cy="629168"/>
          </a:xfrm>
          <a:prstGeom prst="rect">
            <a:avLst/>
          </a:prstGeom>
        </p:spPr>
      </p:pic>
      <p:sp>
        <p:nvSpPr>
          <p:cNvPr id="3" name="Title 1">
            <a:extLst>
              <a:ext uri="{FF2B5EF4-FFF2-40B4-BE49-F238E27FC236}">
                <a16:creationId xmlns:a16="http://schemas.microsoft.com/office/drawing/2014/main" id="{2A54EA65-0B5E-5B89-0EB0-ECEE01ED06B3}"/>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a:solidFill>
                  <a:schemeClr val="tx1"/>
                </a:solidFill>
                <a:latin typeface="Arial" panose="020B0604020202020204" pitchFamily="34" charset="0"/>
                <a:cs typeface="Arial" panose="020B0604020202020204" pitchFamily="34" charset="0"/>
              </a:rPr>
              <a:t>Citation Chasing</a:t>
            </a:r>
          </a:p>
        </p:txBody>
      </p:sp>
      <p:sp>
        <p:nvSpPr>
          <p:cNvPr id="4" name="Rectangle 3">
            <a:extLst>
              <a:ext uri="{FF2B5EF4-FFF2-40B4-BE49-F238E27FC236}">
                <a16:creationId xmlns:a16="http://schemas.microsoft.com/office/drawing/2014/main" id="{B4547D88-54BE-475F-BFCD-5F92D94F435C}"/>
              </a:ext>
              <a:ext uri="{C183D7F6-B498-43B3-948B-1728B52AA6E4}">
                <adec:decorative xmlns:adec="http://schemas.microsoft.com/office/drawing/2017/decorative" val="1"/>
              </a:ext>
            </a:extLst>
          </p:cNvPr>
          <p:cNvSpPr/>
          <p:nvPr/>
        </p:nvSpPr>
        <p:spPr>
          <a:xfrm>
            <a:off x="3968935" y="5779424"/>
            <a:ext cx="970927" cy="235229"/>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Roboto"/>
              <a:ea typeface="+mn-ea"/>
              <a:cs typeface="+mn-cs"/>
            </a:endParaRPr>
          </a:p>
        </p:txBody>
      </p:sp>
    </p:spTree>
    <p:extLst>
      <p:ext uri="{BB962C8B-B14F-4D97-AF65-F5344CB8AC3E}">
        <p14:creationId xmlns:p14="http://schemas.microsoft.com/office/powerpoint/2010/main" val="3213858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rgbClr val="D8AE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rgbClr val="D8AE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rgbClr val="D8AE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190875" y="1680574"/>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panose="020B0604020202020204" pitchFamily="34" charset="0"/>
                <a:ea typeface="Calibri Light"/>
                <a:cs typeface="Arial" panose="020B0604020202020204" pitchFamily="34" charset="0"/>
              </a:rPr>
              <a:t>Search question</a:t>
            </a:r>
            <a:endParaRPr lang="en-US">
              <a:latin typeface="Arial" panose="020B0604020202020204" pitchFamily="34" charset="0"/>
              <a:ea typeface="Calibri"/>
              <a:cs typeface="Arial" panose="020B0604020202020204" pitchFamily="34" charset="0"/>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85920" y="2693064"/>
            <a:ext cx="15591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panose="020B0604020202020204" pitchFamily="34" charset="0"/>
                <a:ea typeface="Calibri Light"/>
                <a:cs typeface="Arial" panose="020B0604020202020204" pitchFamily="34" charset="0"/>
              </a:rPr>
              <a:t>Results</a:t>
            </a:r>
          </a:p>
          <a:p>
            <a:endParaRPr lang="en-US">
              <a:latin typeface="Arial" panose="020B0604020202020204" pitchFamily="34" charset="0"/>
              <a:ea typeface="Calibri Light"/>
              <a:cs typeface="Arial" panose="020B0604020202020204" pitchFamily="34" charset="0"/>
            </a:endParaRPr>
          </a:p>
          <a:p>
            <a:r>
              <a:rPr lang="en-US" b="1">
                <a:latin typeface="Arial" panose="020B0604020202020204" pitchFamily="34" charset="0"/>
                <a:ea typeface="Calibri Light"/>
                <a:cs typeface="Arial" panose="020B0604020202020204" pitchFamily="34" charset="0"/>
              </a:rPr>
              <a:t>Note:</a:t>
            </a:r>
            <a:r>
              <a:rPr lang="en-US">
                <a:latin typeface="Arial" panose="020B0604020202020204" pitchFamily="34" charset="0"/>
                <a:ea typeface="Calibri Light"/>
                <a:cs typeface="Arial" panose="020B0604020202020204" pitchFamily="34" charset="0"/>
              </a:rPr>
              <a:t> not all may be available via our library. </a:t>
            </a:r>
            <a:endParaRPr lang="en-US">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37553" y="4769519"/>
            <a:ext cx="17831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panose="020B0604020202020204" pitchFamily="34" charset="0"/>
                <a:ea typeface="Calibri Light"/>
                <a:cs typeface="Arial" panose="020B0604020202020204" pitchFamily="34" charset="0"/>
              </a:rPr>
              <a:t>Further </a:t>
            </a:r>
          </a:p>
          <a:p>
            <a:r>
              <a:rPr lang="en-US">
                <a:latin typeface="Arial" panose="020B0604020202020204" pitchFamily="34" charset="0"/>
                <a:ea typeface="Calibri Light"/>
                <a:cs typeface="Arial" panose="020B0604020202020204" pitchFamily="34" charset="0"/>
              </a:rPr>
              <a:t>related question prompts.</a:t>
            </a:r>
            <a:endParaRPr lang="en-US">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5419D35-95D5-7CD0-A1EB-440F2E708B19}"/>
              </a:ext>
            </a:extLst>
          </p:cNvPr>
          <p:cNvSpPr txBox="1"/>
          <p:nvPr/>
        </p:nvSpPr>
        <p:spPr>
          <a:xfrm>
            <a:off x="10541004" y="1787097"/>
            <a:ext cx="155912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panose="020B0604020202020204" pitchFamily="34" charset="0"/>
                <a:ea typeface="Calibri Light"/>
                <a:cs typeface="Arial" panose="020B0604020202020204" pitchFamily="34" charset="0"/>
              </a:rPr>
              <a:t>Results from UWTSD library</a:t>
            </a:r>
            <a:endParaRPr lang="en-US">
              <a:latin typeface="Arial" panose="020B0604020202020204" pitchFamily="34" charset="0"/>
              <a:cs typeface="Arial" panose="020B0604020202020204" pitchFamily="34" charset="0"/>
            </a:endParaRPr>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3"/>
          <a:stretch>
            <a:fillRect/>
          </a:stretch>
        </p:blipFill>
        <p:spPr>
          <a:xfrm>
            <a:off x="698240" y="191835"/>
            <a:ext cx="5841585" cy="1002500"/>
          </a:xfrm>
          <a:prstGeom prst="rect">
            <a:avLst/>
          </a:prstGeom>
        </p:spPr>
      </p:pic>
      <p:pic>
        <p:nvPicPr>
          <p:cNvPr id="7" name="Picture 6">
            <a:extLst>
              <a:ext uri="{FF2B5EF4-FFF2-40B4-BE49-F238E27FC236}">
                <a16:creationId xmlns:a16="http://schemas.microsoft.com/office/drawing/2014/main" id="{4F3C8161-80E8-4F7C-55AF-C9E3C28F06AE}"/>
              </a:ext>
            </a:extLst>
          </p:cNvPr>
          <p:cNvPicPr>
            <a:picLocks noChangeAspect="1"/>
          </p:cNvPicPr>
          <p:nvPr/>
        </p:nvPicPr>
        <p:blipFill>
          <a:blip r:embed="rId4"/>
          <a:stretch>
            <a:fillRect/>
          </a:stretch>
        </p:blipFill>
        <p:spPr>
          <a:xfrm>
            <a:off x="3051018" y="1715524"/>
            <a:ext cx="5397744" cy="499313"/>
          </a:xfrm>
          <a:prstGeom prst="rect">
            <a:avLst/>
          </a:prstGeom>
          <a:ln w="2286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AD9A9BE8-8C72-2499-601C-7FAC5A53AE2D}"/>
              </a:ext>
            </a:extLst>
          </p:cNvPr>
          <p:cNvPicPr>
            <a:picLocks noChangeAspect="1"/>
          </p:cNvPicPr>
          <p:nvPr/>
        </p:nvPicPr>
        <p:blipFill>
          <a:blip r:embed="rId5"/>
          <a:stretch>
            <a:fillRect/>
          </a:stretch>
        </p:blipFill>
        <p:spPr>
          <a:xfrm>
            <a:off x="1723161" y="2728530"/>
            <a:ext cx="9402334" cy="1575410"/>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9536022" y="2903927"/>
            <a:ext cx="1559122" cy="1464901"/>
          </a:xfrm>
          <a:prstGeom prst="rect">
            <a:avLst/>
          </a:prstGeom>
          <a:noFill/>
          <a:ln w="57150">
            <a:solidFill>
              <a:srgbClr val="D8AE4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2D5E7DC-9579-1B9F-4AED-D7128A9FA812}"/>
              </a:ext>
            </a:extLst>
          </p:cNvPr>
          <p:cNvPicPr>
            <a:picLocks noChangeAspect="1"/>
          </p:cNvPicPr>
          <p:nvPr/>
        </p:nvPicPr>
        <p:blipFill>
          <a:blip r:embed="rId6"/>
          <a:stretch>
            <a:fillRect/>
          </a:stretch>
        </p:blipFill>
        <p:spPr>
          <a:xfrm>
            <a:off x="1769544" y="4792092"/>
            <a:ext cx="9307268" cy="1189588"/>
          </a:xfrm>
          <a:prstGeom prst="rect">
            <a:avLst/>
          </a:prstGeom>
        </p:spPr>
      </p:pic>
      <p:sp>
        <p:nvSpPr>
          <p:cNvPr id="17" name="Arrow: Right 16">
            <a:extLst>
              <a:ext uri="{FF2B5EF4-FFF2-40B4-BE49-F238E27FC236}">
                <a16:creationId xmlns:a16="http://schemas.microsoft.com/office/drawing/2014/main" id="{8F6F67EB-920B-D0F6-D6E8-AEE5EFEA568F}"/>
              </a:ext>
            </a:extLst>
          </p:cNvPr>
          <p:cNvSpPr/>
          <p:nvPr/>
        </p:nvSpPr>
        <p:spPr>
          <a:xfrm rot="5400000">
            <a:off x="9970849" y="2194782"/>
            <a:ext cx="640951" cy="343118"/>
          </a:xfrm>
          <a:prstGeom prst="rightArrow">
            <a:avLst/>
          </a:prstGeom>
          <a:solidFill>
            <a:srgbClr val="D8AE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19302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386367" y="3530171"/>
            <a:ext cx="231908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panose="020B0604020202020204" pitchFamily="34" charset="0"/>
                <a:cs typeface="Arial" panose="020B0604020202020204" pitchFamily="34" charset="0"/>
              </a:rPr>
              <a:t>1. Your question is sent to the Large Language Model (LLM).</a:t>
            </a:r>
          </a:p>
        </p:txBody>
      </p:sp>
      <p:sp>
        <p:nvSpPr>
          <p:cNvPr id="21" name="TextBox 20">
            <a:extLst>
              <a:ext uri="{FF2B5EF4-FFF2-40B4-BE49-F238E27FC236}">
                <a16:creationId xmlns:a16="http://schemas.microsoft.com/office/drawing/2014/main" id="{7C48099D-370C-AED1-B622-C456BCBE403D}"/>
              </a:ext>
            </a:extLst>
          </p:cNvPr>
          <p:cNvSpPr txBox="1"/>
          <p:nvPr/>
        </p:nvSpPr>
        <p:spPr>
          <a:xfrm>
            <a:off x="4955236" y="4133259"/>
            <a:ext cx="197457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panose="020B0604020202020204" pitchFamily="34" charset="0"/>
                <a:cs typeface="Arial" panose="020B0604020202020204" pitchFamily="34" charset="0"/>
              </a:rPr>
              <a:t>2. The question is converted into a Boolean query.</a:t>
            </a:r>
          </a:p>
        </p:txBody>
      </p:sp>
      <p:sp>
        <p:nvSpPr>
          <p:cNvPr id="22" name="TextBox 21">
            <a:extLst>
              <a:ext uri="{FF2B5EF4-FFF2-40B4-BE49-F238E27FC236}">
                <a16:creationId xmlns:a16="http://schemas.microsoft.com/office/drawing/2014/main" id="{2924278A-0544-8016-C978-5B01472E31B4}"/>
              </a:ext>
            </a:extLst>
          </p:cNvPr>
          <p:cNvSpPr txBox="1"/>
          <p:nvPr/>
        </p:nvSpPr>
        <p:spPr>
          <a:xfrm>
            <a:off x="8100526" y="4978615"/>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panose="020B0604020202020204" pitchFamily="34" charset="0"/>
                <a:cs typeface="Arial" panose="020B0604020202020204" pitchFamily="34" charset="0"/>
              </a:rPr>
              <a:t>3. 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362626" y="3287457"/>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panose="020B0604020202020204" pitchFamily="34" charset="0"/>
                <a:cs typeface="Arial" panose="020B0604020202020204" pitchFamily="34" charset="0"/>
              </a:rPr>
              <a:t>4. The top 5 results are sent to the LLM to create an overview with in-text references based on the </a:t>
            </a:r>
            <a:r>
              <a:rPr lang="en-US" sz="2000" b="1">
                <a:latin typeface="Arial" panose="020B0604020202020204" pitchFamily="34" charset="0"/>
                <a:cs typeface="Arial" panose="020B0604020202020204" pitchFamily="34" charset="0"/>
              </a:rPr>
              <a:t>abstracts​.</a:t>
            </a:r>
            <a:endParaRPr lang="en-US">
              <a:latin typeface="Arial" panose="020B0604020202020204" pitchFamily="34" charset="0"/>
              <a:cs typeface="Arial" panose="020B0604020202020204" pitchFamily="34" charset="0"/>
            </a:endParaRPr>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3788635" y="1410301"/>
            <a:ext cx="84033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panose="020B0604020202020204" pitchFamily="34" charset="0"/>
                <a:cs typeface="Arial" panose="020B0604020202020204" pitchFamily="34" charset="0"/>
              </a:rPr>
              <a:t>5. The AI generated overview and sources are returned in the response​.</a:t>
            </a:r>
            <a:endParaRPr lang="en-US">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1D278031-7C3D-190D-83B9-7E58341C14D9}"/>
              </a:ext>
            </a:extLst>
          </p:cNvPr>
          <p:cNvSpPr txBox="1">
            <a:spLocks/>
          </p:cNvSpPr>
          <p:nvPr/>
        </p:nvSpPr>
        <p:spPr>
          <a:xfrm>
            <a:off x="698242" y="252284"/>
            <a:ext cx="10795518" cy="1003916"/>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b="1">
                <a:solidFill>
                  <a:schemeClr val="tx1"/>
                </a:solidFill>
                <a:latin typeface="Arial"/>
                <a:cs typeface="Arial"/>
              </a:rPr>
              <a:t>Primo Research Assistant: How it Works</a:t>
            </a:r>
            <a:endParaRPr lang="en-US">
              <a:solidFill>
                <a:schemeClr val="tx1"/>
              </a:solidFill>
            </a:endParaRPr>
          </a:p>
        </p:txBody>
      </p:sp>
    </p:spTree>
    <p:extLst>
      <p:ext uri="{BB962C8B-B14F-4D97-AF65-F5344CB8AC3E}">
        <p14:creationId xmlns:p14="http://schemas.microsoft.com/office/powerpoint/2010/main" val="38422475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698243" y="1419963"/>
            <a:ext cx="10795518" cy="4733814"/>
          </a:xfrm>
        </p:spPr>
        <p:txBody>
          <a:bodyPr vert="horz" lIns="91440" tIns="45720" rIns="91440" bIns="45720" rtlCol="0" anchor="t">
            <a:noAutofit/>
          </a:bodyPr>
          <a:lstStyle/>
          <a:p>
            <a:pPr marL="0" indent="0">
              <a:lnSpc>
                <a:spcPct val="100000"/>
              </a:lnSpc>
              <a:spcBef>
                <a:spcPts val="0"/>
              </a:spcBef>
              <a:buNone/>
            </a:pPr>
            <a:r>
              <a:rPr lang="en-US" sz="1700" b="1" dirty="0">
                <a:latin typeface="Arial" panose="020B0604020202020204" pitchFamily="34" charset="0"/>
                <a:cs typeface="Arial" panose="020B0604020202020204" pitchFamily="34" charset="0"/>
              </a:rPr>
              <a:t>Important: </a:t>
            </a:r>
            <a:r>
              <a:rPr lang="en-US" sz="1700" dirty="0">
                <a:latin typeface="Arial" panose="020B0604020202020204" pitchFamily="34" charset="0"/>
                <a:cs typeface="Arial" panose="020B0604020202020204" pitchFamily="34" charset="0"/>
              </a:rPr>
              <a:t>Primo Research Assistant does not search everything.</a:t>
            </a:r>
            <a:r>
              <a:rPr lang="en-US" sz="1700" b="1" dirty="0">
                <a:latin typeface="Arial" panose="020B0604020202020204" pitchFamily="34" charset="0"/>
                <a:cs typeface="Arial" panose="020B0604020202020204" pitchFamily="34" charset="0"/>
              </a:rPr>
              <a:t> You will still need to perform your own search!</a:t>
            </a:r>
            <a:endParaRPr lang="en-US" sz="1700" dirty="0">
              <a:latin typeface="Arial" panose="020B0604020202020204" pitchFamily="34" charset="0"/>
              <a:cs typeface="Arial" panose="020B0604020202020204" pitchFamily="34" charset="0"/>
            </a:endParaRPr>
          </a:p>
          <a:p>
            <a:pPr marL="0" indent="0">
              <a:lnSpc>
                <a:spcPct val="100000"/>
              </a:lnSpc>
              <a:spcBef>
                <a:spcPts val="0"/>
              </a:spcBef>
              <a:buNone/>
            </a:pPr>
            <a:endParaRPr lang="en-US" sz="1700" dirty="0">
              <a:latin typeface="Arial" panose="020B0604020202020204" pitchFamily="34" charset="0"/>
              <a:cs typeface="Arial" panose="020B0604020202020204" pitchFamily="34" charset="0"/>
            </a:endParaRPr>
          </a:p>
          <a:p>
            <a:pPr marL="0" indent="0">
              <a:lnSpc>
                <a:spcPct val="100000"/>
              </a:lnSpc>
              <a:spcBef>
                <a:spcPts val="0"/>
              </a:spcBef>
              <a:buNone/>
            </a:pPr>
            <a:r>
              <a:rPr lang="en-US" sz="1700" dirty="0">
                <a:latin typeface="Arial" panose="020B0604020202020204" pitchFamily="34" charset="0"/>
                <a:cs typeface="Arial" panose="020B0604020202020204" pitchFamily="34" charset="0"/>
              </a:rPr>
              <a:t>It does </a:t>
            </a:r>
            <a:r>
              <a:rPr lang="en-US" sz="1700" b="1" dirty="0">
                <a:latin typeface="Arial" panose="020B0604020202020204" pitchFamily="34" charset="0"/>
                <a:cs typeface="Arial" panose="020B0604020202020204" pitchFamily="34" charset="0"/>
              </a:rPr>
              <a:t>not</a:t>
            </a:r>
            <a:r>
              <a:rPr lang="en-US" sz="1700" dirty="0">
                <a:latin typeface="Arial" panose="020B0604020202020204" pitchFamily="34" charset="0"/>
                <a:cs typeface="Arial" panose="020B0604020202020204" pitchFamily="34" charset="0"/>
              </a:rPr>
              <a:t> currently search the following:</a:t>
            </a:r>
          </a:p>
          <a:p>
            <a:pPr marL="0" indent="0">
              <a:lnSpc>
                <a:spcPct val="100000"/>
              </a:lnSpc>
              <a:spcBef>
                <a:spcPts val="0"/>
              </a:spcBef>
              <a:buNone/>
            </a:pPr>
            <a:endParaRPr lang="en-US" sz="1700" b="1" dirty="0">
              <a:latin typeface="Arial" panose="020B0604020202020204" pitchFamily="34" charset="0"/>
              <a:cs typeface="Arial" panose="020B0604020202020204" pitchFamily="34" charset="0"/>
            </a:endParaRPr>
          </a:p>
          <a:p>
            <a:pPr>
              <a:lnSpc>
                <a:spcPct val="100000"/>
              </a:lnSpc>
              <a:spcBef>
                <a:spcPts val="0"/>
              </a:spcBef>
              <a:buFont typeface="Arial" panose="05000000000000000000" pitchFamily="2" charset="2"/>
              <a:buChar char="•"/>
            </a:pPr>
            <a:r>
              <a:rPr lang="en-US" sz="1700" b="1" dirty="0">
                <a:latin typeface="Arial" panose="020B0604020202020204" pitchFamily="34" charset="0"/>
                <a:cs typeface="Arial" panose="020B0604020202020204" pitchFamily="34" charset="0"/>
              </a:rPr>
              <a:t>Any collections </a:t>
            </a:r>
            <a:r>
              <a:rPr lang="en-US" sz="1700" dirty="0">
                <a:latin typeface="Arial" panose="020B0604020202020204" pitchFamily="34" charset="0"/>
                <a:cs typeface="Arial" panose="020B0604020202020204" pitchFamily="34" charset="0"/>
              </a:rPr>
              <a:t>from the following content providers</a:t>
            </a:r>
            <a:r>
              <a:rPr lang="en-US" sz="1700" b="1" dirty="0">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 APA, </a:t>
            </a:r>
            <a:r>
              <a:rPr lang="en-US" sz="1700" dirty="0" err="1">
                <a:latin typeface="Arial" panose="020B0604020202020204" pitchFamily="34" charset="0"/>
                <a:cs typeface="Arial" panose="020B0604020202020204" pitchFamily="34" charset="0"/>
              </a:rPr>
              <a:t>DataCite</a:t>
            </a:r>
            <a:r>
              <a:rPr lang="en-US" sz="1700" dirty="0">
                <a:latin typeface="Arial" panose="020B0604020202020204" pitchFamily="34" charset="0"/>
                <a:cs typeface="Arial" panose="020B0604020202020204" pitchFamily="34" charset="0"/>
              </a:rPr>
              <a:t>, Elsevier, JSTOR, Kogan Page and Conde Nas.</a:t>
            </a:r>
            <a:endParaRPr lang="en-US" sz="1700" dirty="0">
              <a:latin typeface="Arial" panose="020B0604020202020204" pitchFamily="34" charset="0"/>
              <a:ea typeface="Calibri"/>
              <a:cs typeface="Arial" panose="020B0604020202020204" pitchFamily="34" charset="0"/>
            </a:endParaRPr>
          </a:p>
          <a:p>
            <a:pPr>
              <a:buFont typeface="Arial" panose="05000000000000000000" pitchFamily="2" charset="2"/>
              <a:buChar char="•"/>
            </a:pPr>
            <a:r>
              <a:rPr lang="en-US" sz="1700" dirty="0">
                <a:latin typeface="Arial" panose="020B0604020202020204" pitchFamily="34" charset="0"/>
                <a:ea typeface="+mn-lt"/>
                <a:cs typeface="Arial" panose="020B0604020202020204" pitchFamily="34" charset="0"/>
              </a:rPr>
              <a:t>News content (newspaper articles, newsletters, text resources).</a:t>
            </a:r>
            <a:endParaRPr lang="en-US" sz="1700" dirty="0">
              <a:latin typeface="Arial" panose="020B0604020202020204" pitchFamily="34" charset="0"/>
              <a:ea typeface="Calibri"/>
              <a:cs typeface="Arial" panose="020B0604020202020204" pitchFamily="34" charset="0"/>
            </a:endParaRPr>
          </a:p>
          <a:p>
            <a:pPr>
              <a:buFont typeface="Arial" panose="05000000000000000000" pitchFamily="2" charset="2"/>
              <a:buChar char="•"/>
            </a:pPr>
            <a:r>
              <a:rPr lang="en-US" sz="1700" dirty="0">
                <a:latin typeface="Arial" panose="020B0604020202020204" pitchFamily="34" charset="0"/>
                <a:ea typeface="+mn-lt"/>
                <a:cs typeface="Arial" panose="020B0604020202020204" pitchFamily="34" charset="0"/>
              </a:rPr>
              <a:t>Collections that are not marked as 'free for search'.</a:t>
            </a:r>
            <a:endParaRPr lang="en-US" sz="1700" dirty="0">
              <a:latin typeface="Arial" panose="020B0604020202020204" pitchFamily="34" charset="0"/>
              <a:ea typeface="Calibri Light"/>
              <a:cs typeface="Arial" panose="020B0604020202020204" pitchFamily="34" charset="0"/>
            </a:endParaRPr>
          </a:p>
          <a:p>
            <a:pPr marL="0" indent="0">
              <a:lnSpc>
                <a:spcPct val="100000"/>
              </a:lnSpc>
              <a:spcBef>
                <a:spcPts val="0"/>
              </a:spcBef>
              <a:buNone/>
            </a:pPr>
            <a:endParaRPr lang="en-US" sz="1700" dirty="0">
              <a:latin typeface="Arial" panose="020B0604020202020204" pitchFamily="34" charset="0"/>
              <a:ea typeface="Calibri"/>
              <a:cs typeface="Arial" panose="020B0604020202020204" pitchFamily="34" charset="0"/>
            </a:endParaRPr>
          </a:p>
          <a:p>
            <a:pPr marL="0" indent="0">
              <a:buNone/>
            </a:pPr>
            <a:r>
              <a:rPr lang="en-US" sz="1700" dirty="0">
                <a:latin typeface="Arial" panose="020B0604020202020204" pitchFamily="34" charset="0"/>
                <a:ea typeface="+mn-lt"/>
                <a:cs typeface="Arial" panose="020B0604020202020204" pitchFamily="34" charset="0"/>
              </a:rPr>
              <a:t>Furthermore, certain requests or queries are unavailable:</a:t>
            </a:r>
            <a:endParaRPr lang="en-US" sz="1700" dirty="0">
              <a:latin typeface="Arial" panose="020B0604020202020204" pitchFamily="34" charset="0"/>
              <a:ea typeface="Calibri"/>
              <a:cs typeface="Arial" panose="020B0604020202020204" pitchFamily="34" charset="0"/>
            </a:endParaRPr>
          </a:p>
          <a:p>
            <a:pPr>
              <a:buFont typeface="Arial" panose="05000000000000000000" pitchFamily="2" charset="2"/>
              <a:buChar char="•"/>
            </a:pPr>
            <a:r>
              <a:rPr lang="en-US" sz="1700" dirty="0">
                <a:latin typeface="Arial" panose="020B0604020202020204" pitchFamily="34" charset="0"/>
                <a:ea typeface="+mn-lt"/>
                <a:cs typeface="Arial" panose="020B0604020202020204" pitchFamily="34" charset="0"/>
              </a:rPr>
              <a:t>Requests for materials of a particular type, e.g. </a:t>
            </a:r>
            <a:r>
              <a:rPr lang="en-US" sz="1700" b="1" dirty="0">
                <a:latin typeface="Arial" panose="020B0604020202020204" pitchFamily="34" charset="0"/>
                <a:ea typeface="+mn-lt"/>
                <a:cs typeface="Arial" panose="020B0604020202020204" pitchFamily="34" charset="0"/>
              </a:rPr>
              <a:t>"</a:t>
            </a:r>
            <a:r>
              <a:rPr lang="en-US" sz="1700" b="1" i="1" dirty="0">
                <a:latin typeface="Arial" panose="020B0604020202020204" pitchFamily="34" charset="0"/>
                <a:ea typeface="+mn-lt"/>
                <a:cs typeface="Arial" panose="020B0604020202020204" pitchFamily="34" charset="0"/>
              </a:rPr>
              <a:t>give me peer reviewed articles on </a:t>
            </a:r>
            <a:r>
              <a:rPr lang="en-US" sz="1700" b="1" i="1" dirty="0" err="1">
                <a:latin typeface="Arial" panose="020B0604020202020204" pitchFamily="34" charset="0"/>
                <a:ea typeface="+mn-lt"/>
                <a:cs typeface="Arial" panose="020B0604020202020204" pitchFamily="34" charset="0"/>
              </a:rPr>
              <a:t>x.y.z</a:t>
            </a:r>
            <a:r>
              <a:rPr lang="en-US" sz="1700" b="1" i="1" dirty="0">
                <a:latin typeface="Arial" panose="020B0604020202020204" pitchFamily="34" charset="0"/>
                <a:ea typeface="+mn-lt"/>
                <a:cs typeface="Arial" panose="020B0604020202020204" pitchFamily="34" charset="0"/>
              </a:rPr>
              <a:t>"</a:t>
            </a:r>
            <a:endParaRPr lang="en-US" sz="1700" dirty="0">
              <a:latin typeface="Arial" panose="020B0604020202020204" pitchFamily="34" charset="0"/>
              <a:ea typeface="Calibri Light"/>
              <a:cs typeface="Arial" panose="020B0604020202020204" pitchFamily="34" charset="0"/>
            </a:endParaRPr>
          </a:p>
          <a:p>
            <a:pPr>
              <a:buFont typeface="Arial" panose="05000000000000000000" pitchFamily="2" charset="2"/>
              <a:buChar char="•"/>
            </a:pPr>
            <a:r>
              <a:rPr lang="en-US" sz="1700" dirty="0">
                <a:latin typeface="Arial" panose="020B0604020202020204" pitchFamily="34" charset="0"/>
                <a:ea typeface="+mn-lt"/>
                <a:cs typeface="Arial" panose="020B0604020202020204" pitchFamily="34" charset="0"/>
              </a:rPr>
              <a:t>Requests for materials from a certain time period, e.g. </a:t>
            </a:r>
            <a:r>
              <a:rPr lang="en-US" sz="1700" b="1" i="1" dirty="0">
                <a:latin typeface="Arial" panose="020B0604020202020204" pitchFamily="34" charset="0"/>
                <a:ea typeface="+mn-lt"/>
                <a:cs typeface="Arial" panose="020B0604020202020204" pitchFamily="34" charset="0"/>
              </a:rPr>
              <a:t>"give the most recent information on climate change"</a:t>
            </a:r>
            <a:endParaRPr lang="en-US" sz="1700" dirty="0">
              <a:latin typeface="Arial" panose="020B0604020202020204" pitchFamily="34" charset="0"/>
              <a:ea typeface="Calibri Light"/>
              <a:cs typeface="Arial" panose="020B0604020202020204" pitchFamily="34" charset="0"/>
            </a:endParaRPr>
          </a:p>
          <a:p>
            <a:pPr>
              <a:buFont typeface="Arial" panose="05000000000000000000" pitchFamily="2" charset="2"/>
              <a:buChar char="•"/>
            </a:pPr>
            <a:r>
              <a:rPr lang="en-US" sz="1700" dirty="0">
                <a:latin typeface="Arial" panose="020B0604020202020204" pitchFamily="34" charset="0"/>
                <a:ea typeface="+mn-lt"/>
                <a:cs typeface="Arial" panose="020B0604020202020204" pitchFamily="34" charset="0"/>
              </a:rPr>
              <a:t>Follow up questions are not supported. Each question stands alone, and all relevant information needs to be asked in each.</a:t>
            </a:r>
            <a:endParaRPr lang="en-US" sz="1700" dirty="0">
              <a:latin typeface="Arial" panose="020B0604020202020204" pitchFamily="34" charset="0"/>
              <a:ea typeface="Calibri Light"/>
              <a:cs typeface="Arial" panose="020B0604020202020204" pitchFamily="34" charset="0"/>
            </a:endParaRPr>
          </a:p>
          <a:p>
            <a:pPr marL="342900" indent="-342900">
              <a:lnSpc>
                <a:spcPct val="100000"/>
              </a:lnSpc>
              <a:spcBef>
                <a:spcPts val="0"/>
              </a:spcBef>
              <a:buFont typeface="Arial" panose="05000000000000000000" pitchFamily="2" charset="2"/>
              <a:buChar char="•"/>
            </a:pPr>
            <a:endParaRPr lang="en-US" sz="1700" dirty="0">
              <a:latin typeface="Arial" panose="020B0604020202020204" pitchFamily="34" charset="0"/>
              <a:cs typeface="Arial" panose="020B0604020202020204" pitchFamily="34" charset="0"/>
            </a:endParaRPr>
          </a:p>
          <a:p>
            <a:pPr marL="285750" indent="-285750">
              <a:lnSpc>
                <a:spcPct val="100000"/>
              </a:lnSpc>
              <a:spcBef>
                <a:spcPts val="0"/>
              </a:spcBef>
              <a:buFont typeface="Arial"/>
              <a:buChar char="•"/>
            </a:pPr>
            <a:endParaRPr lang="en-US" sz="1700"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3D4A91E6-25E7-A551-1E90-073BFBE50042}"/>
              </a:ext>
            </a:extLst>
          </p:cNvPr>
          <p:cNvSpPr txBox="1">
            <a:spLocks/>
          </p:cNvSpPr>
          <p:nvPr/>
        </p:nvSpPr>
        <p:spPr>
          <a:xfrm>
            <a:off x="698242" y="252284"/>
            <a:ext cx="10795518" cy="1003916"/>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b="1">
                <a:solidFill>
                  <a:schemeClr val="tx1"/>
                </a:solidFill>
                <a:latin typeface="Arial"/>
                <a:cs typeface="Arial"/>
              </a:rPr>
              <a:t>Primo Research Assistant: Search Results</a:t>
            </a:r>
            <a:endParaRPr lang="en-US">
              <a:solidFill>
                <a:schemeClr val="tx1"/>
              </a:solidFill>
            </a:endParaRPr>
          </a:p>
        </p:txBody>
      </p:sp>
    </p:spTree>
    <p:extLst>
      <p:ext uri="{BB962C8B-B14F-4D97-AF65-F5344CB8AC3E}">
        <p14:creationId xmlns:p14="http://schemas.microsoft.com/office/powerpoint/2010/main" val="2988852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37D5-F218-E785-938C-FA0B70E0A106}"/>
              </a:ext>
            </a:extLst>
          </p:cNvPr>
          <p:cNvSpPr>
            <a:spLocks noGrp="1"/>
          </p:cNvSpPr>
          <p:nvPr>
            <p:ph type="title"/>
          </p:nvPr>
        </p:nvSpPr>
        <p:spPr/>
        <p:txBody>
          <a:bodyPr/>
          <a:lstStyle/>
          <a:p>
            <a:r>
              <a:rPr lang="en-GB" b="1">
                <a:solidFill>
                  <a:schemeClr val="tx1"/>
                </a:solidFill>
                <a:latin typeface="Arial" panose="020B0604020202020204" pitchFamily="34" charset="0"/>
                <a:cs typeface="Arial" panose="020B0604020202020204" pitchFamily="34" charset="0"/>
              </a:rPr>
              <a:t>Google Scholar</a:t>
            </a:r>
          </a:p>
        </p:txBody>
      </p:sp>
      <p:sp>
        <p:nvSpPr>
          <p:cNvPr id="3" name="Content Placeholder 2">
            <a:extLst>
              <a:ext uri="{FF2B5EF4-FFF2-40B4-BE49-F238E27FC236}">
                <a16:creationId xmlns:a16="http://schemas.microsoft.com/office/drawing/2014/main" id="{44662DBC-2A39-7954-8D9C-3EF0A71456EE}"/>
              </a:ext>
            </a:extLst>
          </p:cNvPr>
          <p:cNvSpPr>
            <a:spLocks noGrp="1"/>
          </p:cNvSpPr>
          <p:nvPr>
            <p:ph sz="quarter" idx="10"/>
          </p:nvPr>
        </p:nvSpPr>
        <p:spPr>
          <a:xfrm>
            <a:off x="698242" y="1592262"/>
            <a:ext cx="10795518" cy="5188099"/>
          </a:xfrm>
        </p:spPr>
        <p:txBody>
          <a:bodyPr>
            <a:normAutofit/>
          </a:bodyPr>
          <a:lstStyle/>
          <a:p>
            <a:pPr marL="0" indent="0" algn="l" rtl="0" fontAlgn="base">
              <a:buNone/>
            </a:pPr>
            <a:r>
              <a:rPr lang="en-GB" sz="2400" b="1" i="0">
                <a:solidFill>
                  <a:srgbClr val="000000"/>
                </a:solidFill>
                <a:effectLst/>
                <a:latin typeface="Arial" panose="020B0604020202020204" pitchFamily="34" charset="0"/>
              </a:rPr>
              <a:t>Link Google Scholar to the UWTSD Library Catalogue:</a:t>
            </a:r>
          </a:p>
          <a:p>
            <a:pPr marL="0" indent="0" algn="l" rtl="0" fontAlgn="base">
              <a:buNone/>
            </a:pPr>
            <a:endParaRPr lang="en-GB" sz="2400" b="0" i="0">
              <a:solidFill>
                <a:srgbClr val="000000"/>
              </a:solidFill>
              <a:effectLst/>
              <a:latin typeface="Arial" panose="020B0604020202020204" pitchFamily="34" charset="0"/>
            </a:endParaRPr>
          </a:p>
          <a:p>
            <a:pPr algn="l" rtl="0" fontAlgn="base"/>
            <a:r>
              <a:rPr lang="en-GB" sz="2400" b="0" i="0">
                <a:solidFill>
                  <a:srgbClr val="000000"/>
                </a:solidFill>
                <a:effectLst/>
                <a:latin typeface="Arial" panose="020B0604020202020204" pitchFamily="34" charset="0"/>
              </a:rPr>
              <a:t>Go to </a:t>
            </a:r>
            <a:r>
              <a:rPr lang="en-GB" sz="2400" b="1" i="0">
                <a:solidFill>
                  <a:srgbClr val="000000"/>
                </a:solidFill>
                <a:effectLst/>
                <a:latin typeface="Arial" panose="020B0604020202020204" pitchFamily="34" charset="0"/>
                <a:hlinkClick r:id="rId2"/>
              </a:rPr>
              <a:t>Google Scholar</a:t>
            </a:r>
            <a:r>
              <a:rPr lang="en-GB" sz="2400" b="1" i="0">
                <a:solidFill>
                  <a:srgbClr val="000000"/>
                </a:solidFill>
                <a:effectLst/>
                <a:latin typeface="Arial" panose="020B0604020202020204" pitchFamily="34" charset="0"/>
              </a:rPr>
              <a:t>.</a:t>
            </a:r>
            <a:endParaRPr lang="en-GB" sz="2400">
              <a:solidFill>
                <a:srgbClr val="000000"/>
              </a:solidFill>
              <a:latin typeface="Arial" panose="020B0604020202020204" pitchFamily="34" charset="0"/>
            </a:endParaRPr>
          </a:p>
          <a:p>
            <a:pPr algn="l" rtl="0" fontAlgn="base"/>
            <a:r>
              <a:rPr lang="en-GB" sz="2400" b="0" i="0">
                <a:solidFill>
                  <a:srgbClr val="000000"/>
                </a:solidFill>
                <a:effectLst/>
                <a:latin typeface="Arial" panose="020B0604020202020204" pitchFamily="34" charset="0"/>
              </a:rPr>
              <a:t>Select </a:t>
            </a:r>
            <a:r>
              <a:rPr lang="en-GB" sz="2400" b="1" i="0">
                <a:solidFill>
                  <a:srgbClr val="000000"/>
                </a:solidFill>
                <a:effectLst/>
                <a:latin typeface="Arial" panose="020B0604020202020204" pitchFamily="34" charset="0"/>
              </a:rPr>
              <a:t>Settings</a:t>
            </a:r>
            <a:r>
              <a:rPr lang="en-GB" sz="2400" b="0" i="0">
                <a:solidFill>
                  <a:srgbClr val="000000"/>
                </a:solidFill>
                <a:effectLst/>
                <a:latin typeface="Arial" panose="020B0604020202020204" pitchFamily="34" charset="0"/>
              </a:rPr>
              <a:t>.</a:t>
            </a:r>
            <a:endParaRPr lang="en-GB" sz="2400" b="0" i="0">
              <a:solidFill>
                <a:srgbClr val="000000"/>
              </a:solidFill>
              <a:effectLst/>
              <a:latin typeface="Segoe UI Web (West European)"/>
            </a:endParaRPr>
          </a:p>
          <a:p>
            <a:pPr algn="l" rtl="0" fontAlgn="base"/>
            <a:r>
              <a:rPr lang="en-GB" sz="2400" b="0" i="0">
                <a:solidFill>
                  <a:srgbClr val="000000"/>
                </a:solidFill>
                <a:effectLst/>
                <a:latin typeface="Arial" panose="020B0604020202020204" pitchFamily="34" charset="0"/>
              </a:rPr>
              <a:t>Select</a:t>
            </a:r>
            <a:r>
              <a:rPr lang="en-GB" sz="2400" b="1" i="0">
                <a:effectLst/>
                <a:latin typeface="Arial" panose="020B0604020202020204" pitchFamily="34" charset="0"/>
              </a:rPr>
              <a:t> ‘</a:t>
            </a:r>
            <a:r>
              <a:rPr lang="en-GB" sz="2400" b="1" i="0">
                <a:solidFill>
                  <a:srgbClr val="000000"/>
                </a:solidFill>
                <a:effectLst/>
                <a:latin typeface="Arial" panose="020B0604020202020204" pitchFamily="34" charset="0"/>
              </a:rPr>
              <a:t>Library Links</a:t>
            </a:r>
            <a:r>
              <a:rPr lang="en-GB" sz="2400" b="1" i="0">
                <a:effectLst/>
                <a:latin typeface="Arial" panose="020B0604020202020204" pitchFamily="34" charset="0"/>
              </a:rPr>
              <a:t>’</a:t>
            </a:r>
            <a:r>
              <a:rPr lang="en-GB" sz="2400">
                <a:solidFill>
                  <a:srgbClr val="000000"/>
                </a:solidFill>
                <a:latin typeface="Arial" panose="020B0604020202020204" pitchFamily="34" charset="0"/>
              </a:rPr>
              <a:t>.</a:t>
            </a:r>
          </a:p>
          <a:p>
            <a:pPr algn="l" rtl="0" fontAlgn="base"/>
            <a:r>
              <a:rPr lang="en-GB" sz="2400" b="0" i="0">
                <a:solidFill>
                  <a:srgbClr val="000000"/>
                </a:solidFill>
                <a:effectLst/>
                <a:latin typeface="Arial" panose="020B0604020202020204" pitchFamily="34" charset="0"/>
              </a:rPr>
              <a:t>In the search box </a:t>
            </a:r>
            <a:r>
              <a:rPr lang="en-GB" sz="2400" b="0" i="0">
                <a:effectLst/>
                <a:latin typeface="Arial" panose="020B0604020202020204" pitchFamily="34" charset="0"/>
              </a:rPr>
              <a:t>type </a:t>
            </a:r>
            <a:r>
              <a:rPr lang="en-GB" sz="2400" b="1" i="0">
                <a:effectLst/>
                <a:latin typeface="Arial" panose="020B0604020202020204" pitchFamily="34" charset="0"/>
              </a:rPr>
              <a:t>‘UW Trinity Saint David’</a:t>
            </a:r>
            <a:r>
              <a:rPr lang="en-GB" sz="2400" i="0">
                <a:effectLst/>
                <a:latin typeface="Arial" panose="020B0604020202020204" pitchFamily="34" charset="0"/>
              </a:rPr>
              <a:t>.</a:t>
            </a:r>
          </a:p>
          <a:p>
            <a:pPr algn="l" rtl="0" fontAlgn="base"/>
            <a:r>
              <a:rPr lang="en-GB" sz="2400" b="0" i="0">
                <a:solidFill>
                  <a:srgbClr val="000000"/>
                </a:solidFill>
                <a:effectLst/>
                <a:latin typeface="Arial" panose="020B0604020202020204" pitchFamily="34" charset="0"/>
              </a:rPr>
              <a:t>Click </a:t>
            </a:r>
            <a:r>
              <a:rPr lang="en-GB" sz="2400" b="1" i="0">
                <a:solidFill>
                  <a:srgbClr val="000000"/>
                </a:solidFill>
                <a:effectLst/>
                <a:latin typeface="Arial" panose="020B0604020202020204" pitchFamily="34" charset="0"/>
              </a:rPr>
              <a:t>Save</a:t>
            </a:r>
            <a:r>
              <a:rPr lang="en-GB" sz="2400" i="0">
                <a:solidFill>
                  <a:srgbClr val="000000"/>
                </a:solidFill>
                <a:effectLst/>
                <a:latin typeface="Arial" panose="020B0604020202020204" pitchFamily="34" charset="0"/>
              </a:rPr>
              <a:t>.</a:t>
            </a:r>
          </a:p>
          <a:p>
            <a:pPr algn="l" rtl="0" fontAlgn="base"/>
            <a:r>
              <a:rPr lang="en-GB" sz="2400" b="0" i="0">
                <a:solidFill>
                  <a:srgbClr val="000000"/>
                </a:solidFill>
                <a:effectLst/>
                <a:latin typeface="Arial" panose="020B0604020202020204" pitchFamily="34" charset="0"/>
              </a:rPr>
              <a:t>Now, when you search Google Scholar, each result will indicate whether it is available via UWTSD library. </a:t>
            </a:r>
            <a:br>
              <a:rPr lang="en-GB" sz="2400">
                <a:solidFill>
                  <a:srgbClr val="000000"/>
                </a:solidFill>
                <a:effectLst/>
                <a:latin typeface="Arial" panose="020B0604020202020204" pitchFamily="34" charset="0"/>
              </a:rPr>
            </a:br>
            <a:endParaRPr lang="en-GB" sz="2400"/>
          </a:p>
        </p:txBody>
      </p:sp>
    </p:spTree>
    <p:extLst>
      <p:ext uri="{BB962C8B-B14F-4D97-AF65-F5344CB8AC3E}">
        <p14:creationId xmlns:p14="http://schemas.microsoft.com/office/powerpoint/2010/main" val="17825621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0CAB8-9DC2-60AB-CA78-F418B11870DB}"/>
              </a:ext>
            </a:extLst>
          </p:cNvPr>
          <p:cNvSpPr>
            <a:spLocks noGrp="1"/>
          </p:cNvSpPr>
          <p:nvPr>
            <p:ph type="title"/>
          </p:nvPr>
        </p:nvSpPr>
        <p:spPr/>
        <p:txBody>
          <a:bodyPr>
            <a:normAutofit/>
          </a:bodyPr>
          <a:lstStyle/>
          <a:p>
            <a:r>
              <a:rPr lang="en-GB" b="1" dirty="0">
                <a:solidFill>
                  <a:schemeClr val="tx1"/>
                </a:solidFill>
                <a:latin typeface="Arial" panose="020B0604020202020204" pitchFamily="34" charset="0"/>
                <a:cs typeface="Arial" panose="020B0604020202020204" pitchFamily="34" charset="0"/>
              </a:rPr>
              <a:t>Your Search Strategy</a:t>
            </a:r>
          </a:p>
        </p:txBody>
      </p:sp>
      <p:sp>
        <p:nvSpPr>
          <p:cNvPr id="4" name="Content Placeholder 2">
            <a:extLst>
              <a:ext uri="{FF2B5EF4-FFF2-40B4-BE49-F238E27FC236}">
                <a16:creationId xmlns:a16="http://schemas.microsoft.com/office/drawing/2014/main" id="{357962A6-3AC3-949B-0F29-AC0FE497F571}"/>
              </a:ext>
            </a:extLst>
          </p:cNvPr>
          <p:cNvSpPr txBox="1">
            <a:spLocks/>
          </p:cNvSpPr>
          <p:nvPr/>
        </p:nvSpPr>
        <p:spPr>
          <a:xfrm>
            <a:off x="698242" y="1494568"/>
            <a:ext cx="10795518" cy="5188099"/>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10000"/>
              </a:lnSpc>
              <a:buFont typeface="Wingdings" panose="05000000000000000000" pitchFamily="2" charset="2"/>
              <a:buNone/>
            </a:pPr>
            <a:r>
              <a:rPr lang="en-GB" sz="2400" dirty="0">
                <a:solidFill>
                  <a:srgbClr val="000000"/>
                </a:solidFill>
                <a:latin typeface="Arial" panose="020B0604020202020204" pitchFamily="34" charset="0"/>
              </a:rPr>
              <a:t>You are ready to search if you:</a:t>
            </a:r>
          </a:p>
          <a:p>
            <a:pPr marL="0" indent="0" fontAlgn="base">
              <a:lnSpc>
                <a:spcPct val="110000"/>
              </a:lnSpc>
              <a:buFont typeface="Wingdings" panose="05000000000000000000" pitchFamily="2" charset="2"/>
              <a:buNone/>
            </a:pPr>
            <a:endParaRPr lang="en-GB" sz="1400" dirty="0">
              <a:solidFill>
                <a:srgbClr val="000000"/>
              </a:solidFill>
              <a:latin typeface="Arial" panose="020B0604020202020204" pitchFamily="34" charset="0"/>
            </a:endParaRPr>
          </a:p>
          <a:p>
            <a:pPr fontAlgn="base">
              <a:lnSpc>
                <a:spcPct val="110000"/>
              </a:lnSpc>
            </a:pPr>
            <a:r>
              <a:rPr lang="en-GB" sz="2400" b="0" i="0" dirty="0">
                <a:solidFill>
                  <a:srgbClr val="000000"/>
                </a:solidFill>
                <a:effectLst/>
                <a:latin typeface="Arial" panose="020B0604020202020204" pitchFamily="34" charset="0"/>
                <a:cs typeface="Arial" panose="020B0604020202020204" pitchFamily="34" charset="0"/>
              </a:rPr>
              <a:t>Have a clear idea of what your </a:t>
            </a:r>
            <a:r>
              <a:rPr lang="en-GB" sz="2400" b="1" i="0" dirty="0">
                <a:solidFill>
                  <a:srgbClr val="000000"/>
                </a:solidFill>
                <a:effectLst/>
                <a:latin typeface="Arial" panose="020B0604020202020204" pitchFamily="34" charset="0"/>
                <a:cs typeface="Arial" panose="020B0604020202020204" pitchFamily="34" charset="0"/>
              </a:rPr>
              <a:t>topic </a:t>
            </a:r>
            <a:r>
              <a:rPr lang="en-GB" sz="2400" i="0" dirty="0">
                <a:solidFill>
                  <a:srgbClr val="000000"/>
                </a:solidFill>
                <a:effectLst/>
                <a:latin typeface="Arial" panose="020B0604020202020204" pitchFamily="34" charset="0"/>
                <a:cs typeface="Arial" panose="020B0604020202020204" pitchFamily="34" charset="0"/>
              </a:rPr>
              <a:t>is</a:t>
            </a:r>
            <a:r>
              <a:rPr lang="en-GB" sz="2400" b="0" i="0" dirty="0">
                <a:solidFill>
                  <a:srgbClr val="000000"/>
                </a:solidFill>
                <a:effectLst/>
                <a:latin typeface="Arial" panose="020B0604020202020204" pitchFamily="34" charset="0"/>
                <a:cs typeface="Arial" panose="020B0604020202020204" pitchFamily="34" charset="0"/>
              </a:rPr>
              <a:t>.</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H</a:t>
            </a:r>
            <a:r>
              <a:rPr lang="en-GB" sz="2400" b="0" i="0" dirty="0">
                <a:solidFill>
                  <a:srgbClr val="000000"/>
                </a:solidFill>
                <a:effectLst/>
                <a:latin typeface="Arial" panose="020B0604020202020204" pitchFamily="34" charset="0"/>
                <a:cs typeface="Arial" panose="020B0604020202020204" pitchFamily="34" charset="0"/>
              </a:rPr>
              <a:t>ave chosen </a:t>
            </a:r>
            <a:r>
              <a:rPr lang="en-GB" sz="2400" dirty="0">
                <a:solidFill>
                  <a:srgbClr val="000000"/>
                </a:solidFill>
                <a:latin typeface="Arial" panose="020B0604020202020204" pitchFamily="34" charset="0"/>
                <a:cs typeface="Arial" panose="020B0604020202020204" pitchFamily="34" charset="0"/>
              </a:rPr>
              <a:t>your</a:t>
            </a:r>
            <a:r>
              <a:rPr lang="en-GB" sz="2400" b="0" i="0" dirty="0">
                <a:solidFill>
                  <a:srgbClr val="000000"/>
                </a:solidFill>
                <a:effectLst/>
                <a:latin typeface="Arial" panose="020B0604020202020204" pitchFamily="34" charset="0"/>
                <a:cs typeface="Arial" panose="020B0604020202020204" pitchFamily="34" charset="0"/>
              </a:rPr>
              <a:t> </a:t>
            </a:r>
            <a:r>
              <a:rPr lang="en-GB" sz="2400" b="1" i="0" dirty="0">
                <a:solidFill>
                  <a:srgbClr val="000000"/>
                </a:solidFill>
                <a:effectLst/>
                <a:latin typeface="Arial" panose="020B0604020202020204" pitchFamily="34" charset="0"/>
                <a:cs typeface="Arial" panose="020B0604020202020204" pitchFamily="34" charset="0"/>
              </a:rPr>
              <a:t>keywords </a:t>
            </a:r>
            <a:r>
              <a:rPr lang="en-GB" sz="2400" b="0" i="0" dirty="0">
                <a:solidFill>
                  <a:srgbClr val="000000"/>
                </a:solidFill>
                <a:effectLst/>
                <a:latin typeface="Arial" panose="020B0604020202020204" pitchFamily="34" charset="0"/>
                <a:cs typeface="Arial" panose="020B0604020202020204" pitchFamily="34" charset="0"/>
              </a:rPr>
              <a:t>carefully.</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Have considered the </a:t>
            </a:r>
            <a:r>
              <a:rPr lang="en-GB" sz="2400" b="1" dirty="0">
                <a:solidFill>
                  <a:srgbClr val="000000"/>
                </a:solidFill>
                <a:latin typeface="Arial" panose="020B0604020202020204" pitchFamily="34" charset="0"/>
                <a:cs typeface="Arial" panose="020B0604020202020204" pitchFamily="34" charset="0"/>
              </a:rPr>
              <a:t>search techniques </a:t>
            </a:r>
            <a:r>
              <a:rPr lang="en-GB" sz="2400" dirty="0">
                <a:solidFill>
                  <a:srgbClr val="000000"/>
                </a:solidFill>
                <a:latin typeface="Arial" panose="020B0604020202020204" pitchFamily="34" charset="0"/>
                <a:cs typeface="Arial" panose="020B0604020202020204" pitchFamily="34" charset="0"/>
              </a:rPr>
              <a:t>you will use (alternative terms, phrase searching, truncation, Boolean, etc.)</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Have considered the </a:t>
            </a:r>
            <a:r>
              <a:rPr lang="en-GB" sz="2400" b="1" dirty="0">
                <a:solidFill>
                  <a:srgbClr val="000000"/>
                </a:solidFill>
                <a:latin typeface="Arial" panose="020B0604020202020204" pitchFamily="34" charset="0"/>
                <a:cs typeface="Arial" panose="020B0604020202020204" pitchFamily="34" charset="0"/>
              </a:rPr>
              <a:t>types of information sources </a:t>
            </a:r>
            <a:r>
              <a:rPr lang="en-GB" sz="2400" dirty="0">
                <a:solidFill>
                  <a:srgbClr val="000000"/>
                </a:solidFill>
                <a:latin typeface="Arial" panose="020B0604020202020204" pitchFamily="34" charset="0"/>
                <a:cs typeface="Arial" panose="020B0604020202020204" pitchFamily="34" charset="0"/>
              </a:rPr>
              <a:t>that</a:t>
            </a:r>
            <a:r>
              <a:rPr lang="en-GB" sz="2400" b="1" dirty="0">
                <a:solidFill>
                  <a:srgbClr val="000000"/>
                </a:solidFill>
                <a:latin typeface="Arial" panose="020B0604020202020204" pitchFamily="34" charset="0"/>
                <a:cs typeface="Arial" panose="020B0604020202020204" pitchFamily="34" charset="0"/>
              </a:rPr>
              <a:t> </a:t>
            </a:r>
            <a:r>
              <a:rPr lang="en-GB" sz="2400" dirty="0">
                <a:solidFill>
                  <a:srgbClr val="000000"/>
                </a:solidFill>
                <a:latin typeface="Arial" panose="020B0604020202020204" pitchFamily="34" charset="0"/>
                <a:cs typeface="Arial" panose="020B0604020202020204" pitchFamily="34" charset="0"/>
              </a:rPr>
              <a:t>will meet your needs</a:t>
            </a:r>
            <a:r>
              <a:rPr lang="en-GB" sz="2400" b="0" i="0" dirty="0">
                <a:solidFill>
                  <a:srgbClr val="000000"/>
                </a:solidFill>
                <a:effectLst/>
                <a:latin typeface="Arial" panose="020B0604020202020204" pitchFamily="34" charset="0"/>
                <a:cs typeface="Arial" panose="020B0604020202020204" pitchFamily="34" charset="0"/>
              </a:rPr>
              <a:t>.</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Have considered the </a:t>
            </a:r>
            <a:r>
              <a:rPr lang="en-GB" sz="2400" b="1" dirty="0">
                <a:solidFill>
                  <a:srgbClr val="000000"/>
                </a:solidFill>
                <a:latin typeface="Arial" panose="020B0604020202020204" pitchFamily="34" charset="0"/>
                <a:cs typeface="Arial" panose="020B0604020202020204" pitchFamily="34" charset="0"/>
              </a:rPr>
              <a:t>search tools </a:t>
            </a:r>
            <a:r>
              <a:rPr lang="en-GB" sz="2400" dirty="0">
                <a:solidFill>
                  <a:srgbClr val="000000"/>
                </a:solidFill>
                <a:latin typeface="Arial" panose="020B0604020202020204" pitchFamily="34" charset="0"/>
                <a:cs typeface="Arial" panose="020B0604020202020204" pitchFamily="34" charset="0"/>
              </a:rPr>
              <a:t>you will use to find your information sources. </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Know how to apply</a:t>
            </a:r>
            <a:r>
              <a:rPr lang="en-GB" sz="2400" b="0" i="0" dirty="0">
                <a:solidFill>
                  <a:srgbClr val="000000"/>
                </a:solidFill>
                <a:effectLst/>
                <a:latin typeface="Arial" panose="020B0604020202020204" pitchFamily="34" charset="0"/>
                <a:cs typeface="Arial" panose="020B0604020202020204" pitchFamily="34" charset="0"/>
              </a:rPr>
              <a:t> </a:t>
            </a:r>
            <a:r>
              <a:rPr lang="en-GB" sz="2400" b="1" i="0" dirty="0">
                <a:solidFill>
                  <a:srgbClr val="000000"/>
                </a:solidFill>
                <a:effectLst/>
                <a:latin typeface="Arial" panose="020B0604020202020204" pitchFamily="34" charset="0"/>
                <a:cs typeface="Arial" panose="020B0604020202020204" pitchFamily="34" charset="0"/>
              </a:rPr>
              <a:t>limits/filters </a:t>
            </a:r>
            <a:r>
              <a:rPr lang="en-GB" sz="2400" dirty="0">
                <a:solidFill>
                  <a:srgbClr val="000000"/>
                </a:solidFill>
                <a:latin typeface="Arial" panose="020B0604020202020204" pitchFamily="34" charset="0"/>
                <a:cs typeface="Arial" panose="020B0604020202020204" pitchFamily="34" charset="0"/>
              </a:rPr>
              <a:t>to your search</a:t>
            </a:r>
            <a:r>
              <a:rPr lang="en-GB" sz="2400" b="0" i="0" dirty="0">
                <a:solidFill>
                  <a:srgbClr val="000000"/>
                </a:solidFill>
                <a:effectLst/>
                <a:latin typeface="Arial" panose="020B0604020202020204" pitchFamily="34" charset="0"/>
                <a:cs typeface="Arial" panose="020B0604020202020204" pitchFamily="34" charset="0"/>
              </a:rPr>
              <a:t>.</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Know how to use</a:t>
            </a:r>
            <a:r>
              <a:rPr lang="en-GB" sz="2400" b="0" i="0" dirty="0">
                <a:solidFill>
                  <a:srgbClr val="000000"/>
                </a:solidFill>
                <a:effectLst/>
                <a:latin typeface="Arial" panose="020B0604020202020204" pitchFamily="34" charset="0"/>
                <a:cs typeface="Arial" panose="020B0604020202020204" pitchFamily="34" charset="0"/>
              </a:rPr>
              <a:t> relevant </a:t>
            </a:r>
            <a:r>
              <a:rPr lang="en-GB" sz="2400" dirty="0">
                <a:solidFill>
                  <a:srgbClr val="000000"/>
                </a:solidFill>
                <a:latin typeface="Arial" panose="020B0604020202020204" pitchFamily="34" charset="0"/>
                <a:cs typeface="Arial" panose="020B0604020202020204" pitchFamily="34" charset="0"/>
              </a:rPr>
              <a:t>results</a:t>
            </a:r>
            <a:r>
              <a:rPr lang="en-GB" sz="2400" b="0" i="0" dirty="0">
                <a:solidFill>
                  <a:srgbClr val="000000"/>
                </a:solidFill>
                <a:effectLst/>
                <a:latin typeface="Arial" panose="020B0604020202020204" pitchFamily="34" charset="0"/>
                <a:cs typeface="Arial" panose="020B0604020202020204" pitchFamily="34" charset="0"/>
              </a:rPr>
              <a:t> to find additional sources (</a:t>
            </a:r>
            <a:r>
              <a:rPr lang="en-GB" sz="2400" b="1" i="0" dirty="0">
                <a:solidFill>
                  <a:srgbClr val="000000"/>
                </a:solidFill>
                <a:effectLst/>
                <a:latin typeface="Arial" panose="020B0604020202020204" pitchFamily="34" charset="0"/>
                <a:cs typeface="Arial" panose="020B0604020202020204" pitchFamily="34" charset="0"/>
              </a:rPr>
              <a:t>citation chasing</a:t>
            </a:r>
            <a:r>
              <a:rPr lang="en-GB" sz="2400" b="0" i="0" dirty="0">
                <a:solidFill>
                  <a:srgbClr val="000000"/>
                </a:solidFill>
                <a:effectLst/>
                <a:latin typeface="Arial" panose="020B0604020202020204" pitchFamily="34" charset="0"/>
                <a:cs typeface="Arial" panose="020B0604020202020204" pitchFamily="34" charset="0"/>
              </a:rPr>
              <a:t>).</a:t>
            </a:r>
          </a:p>
          <a:p>
            <a:pPr fontAlgn="base">
              <a:lnSpc>
                <a:spcPct val="110000"/>
              </a:lnSpc>
            </a:pPr>
            <a:r>
              <a:rPr lang="en-GB" sz="2400" dirty="0">
                <a:solidFill>
                  <a:srgbClr val="000000"/>
                </a:solidFill>
                <a:latin typeface="Arial" panose="020B0604020202020204" pitchFamily="34" charset="0"/>
                <a:cs typeface="Arial" panose="020B0604020202020204" pitchFamily="34" charset="0"/>
              </a:rPr>
              <a:t>Have a plan in place to </a:t>
            </a:r>
            <a:r>
              <a:rPr lang="en-GB" sz="2400" b="1" dirty="0">
                <a:solidFill>
                  <a:srgbClr val="000000"/>
                </a:solidFill>
                <a:latin typeface="Arial" panose="020B0604020202020204" pitchFamily="34" charset="0"/>
                <a:cs typeface="Arial" panose="020B0604020202020204" pitchFamily="34" charset="0"/>
              </a:rPr>
              <a:t>manage your search results</a:t>
            </a:r>
            <a:r>
              <a:rPr lang="en-GB" sz="2400" dirty="0">
                <a:solidFill>
                  <a:srgbClr val="000000"/>
                </a:solidFill>
                <a:latin typeface="Arial" panose="020B0604020202020204" pitchFamily="34" charset="0"/>
                <a:cs typeface="Arial" panose="020B0604020202020204" pitchFamily="34" charset="0"/>
              </a:rPr>
              <a:t>: use your library/database accounts to save your searches/results, and RefWorks (or similar) to organise your sources and compile your reference list.  </a:t>
            </a:r>
            <a:br>
              <a:rPr lang="en-GB" sz="2400" dirty="0">
                <a:solidFill>
                  <a:srgbClr val="000000"/>
                </a:solidFill>
                <a:latin typeface="Arial" panose="020B0604020202020204" pitchFamily="34" charset="0"/>
              </a:rPr>
            </a:br>
            <a:endParaRPr lang="en-GB" sz="2400" dirty="0"/>
          </a:p>
        </p:txBody>
      </p:sp>
    </p:spTree>
    <p:extLst>
      <p:ext uri="{BB962C8B-B14F-4D97-AF65-F5344CB8AC3E}">
        <p14:creationId xmlns:p14="http://schemas.microsoft.com/office/powerpoint/2010/main" val="24891880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653CC6-FA74-44B2-A333-8F38B361DE47}"/>
              </a:ext>
            </a:extLst>
          </p:cNvPr>
          <p:cNvSpPr txBox="1"/>
          <p:nvPr/>
        </p:nvSpPr>
        <p:spPr>
          <a:xfrm>
            <a:off x="680337" y="1799910"/>
            <a:ext cx="11438091" cy="1218539"/>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600" b="0" i="0" u="none" strike="noStrike" kern="1200" cap="none" spc="0" normalizeH="0" baseline="0" noProof="0">
                <a:ln>
                  <a:noFill/>
                </a:ln>
                <a:effectLst/>
                <a:uLnTx/>
                <a:uFillTx/>
                <a:latin typeface="Arial" panose="020B0604020202020204" pitchFamily="34" charset="0"/>
                <a:cs typeface="Arial" panose="020B0604020202020204" pitchFamily="34" charset="0"/>
              </a:rPr>
              <a:t>Research is </a:t>
            </a:r>
            <a:r>
              <a:rPr kumimoji="0" lang="en-GB" sz="2600" b="1" i="0" u="none" strike="noStrike" kern="1200" cap="none" spc="0" normalizeH="0" baseline="0" noProof="0">
                <a:ln>
                  <a:noFill/>
                </a:ln>
                <a:effectLst/>
                <a:uLnTx/>
                <a:uFillTx/>
                <a:latin typeface="Arial" panose="020B0604020202020204" pitchFamily="34" charset="0"/>
                <a:cs typeface="Arial" panose="020B0604020202020204" pitchFamily="34" charset="0"/>
              </a:rPr>
              <a:t>iterative</a:t>
            </a:r>
            <a:r>
              <a:rPr kumimoji="0" lang="en-GB" sz="2600" b="0" i="0" u="none" strike="noStrike" kern="1200" cap="none" spc="0" normalizeH="0" baseline="0" noProof="0">
                <a:ln>
                  <a:noFill/>
                </a:ln>
                <a:effectLst/>
                <a:uLnTx/>
                <a:uFillTx/>
                <a:latin typeface="Arial" panose="020B0604020202020204" pitchFamily="34" charset="0"/>
                <a:cs typeface="Arial" panose="020B0604020202020204" pitchFamily="34" charset="0"/>
              </a:rPr>
              <a:t> and depends on </a:t>
            </a:r>
            <a:r>
              <a:rPr kumimoji="0" lang="en-GB" sz="2600" b="1" i="0" u="none" strike="noStrike" kern="1200" cap="none" spc="0" normalizeH="0" baseline="0" noProof="0">
                <a:ln>
                  <a:noFill/>
                </a:ln>
                <a:effectLst/>
                <a:uLnTx/>
                <a:uFillTx/>
                <a:latin typeface="Arial" panose="020B0604020202020204" pitchFamily="34" charset="0"/>
                <a:cs typeface="Arial" panose="020B0604020202020204" pitchFamily="34" charset="0"/>
              </a:rPr>
              <a:t>asking</a:t>
            </a:r>
            <a:r>
              <a:rPr kumimoji="0" lang="en-GB" sz="2600" b="0" i="0" u="none" strike="noStrike" kern="1200" cap="none" spc="0" normalizeH="0" baseline="0" noProof="0">
                <a:ln>
                  <a:noFill/>
                </a:ln>
                <a:effectLst/>
                <a:uLnTx/>
                <a:uFillTx/>
                <a:latin typeface="Arial" panose="020B0604020202020204" pitchFamily="34" charset="0"/>
                <a:cs typeface="Arial" panose="020B0604020202020204" pitchFamily="34" charset="0"/>
              </a:rPr>
              <a:t> new and/or increasingly complex </a:t>
            </a:r>
            <a:r>
              <a:rPr kumimoji="0" lang="en-GB" sz="2600" b="1" i="0" u="none" strike="noStrike" kern="1200" cap="none" spc="0" normalizeH="0" baseline="0" noProof="0">
                <a:ln>
                  <a:noFill/>
                </a:ln>
                <a:effectLst/>
                <a:uLnTx/>
                <a:uFillTx/>
                <a:latin typeface="Arial" panose="020B0604020202020204" pitchFamily="34" charset="0"/>
                <a:cs typeface="Arial" panose="020B0604020202020204" pitchFamily="34" charset="0"/>
              </a:rPr>
              <a:t>questions</a:t>
            </a:r>
            <a:r>
              <a:rPr kumimoji="0" lang="en-GB" sz="2600" b="0" i="0" u="none" strike="noStrike" kern="1200" cap="none" spc="0" normalizeH="0" baseline="0" noProof="0">
                <a:ln>
                  <a:noFill/>
                </a:ln>
                <a:effectLst/>
                <a:uLnTx/>
                <a:uFillTx/>
                <a:latin typeface="Arial" panose="020B0604020202020204" pitchFamily="34" charset="0"/>
                <a:cs typeface="Arial" panose="020B0604020202020204" pitchFamily="34" charset="0"/>
              </a:rPr>
              <a:t>, the answers to which will in turn pose more questions…</a:t>
            </a:r>
          </a:p>
        </p:txBody>
      </p:sp>
      <p:pic>
        <p:nvPicPr>
          <p:cNvPr id="7" name="Picture 6">
            <a:extLst>
              <a:ext uri="{FF2B5EF4-FFF2-40B4-BE49-F238E27FC236}">
                <a16:creationId xmlns:a16="http://schemas.microsoft.com/office/drawing/2014/main" id="{4C6A8B5E-5462-4B23-AB85-17ED4919E8FE}"/>
              </a:ext>
              <a:ext uri="{C183D7F6-B498-43B3-948B-1728B52AA6E4}">
                <adec:decorative xmlns:adec="http://schemas.microsoft.com/office/drawing/2017/decorative" val="1"/>
              </a:ext>
            </a:extLst>
          </p:cNvPr>
          <p:cNvPicPr>
            <a:picLocks noChangeAspect="1"/>
          </p:cNvPicPr>
          <p:nvPr/>
        </p:nvPicPr>
        <p:blipFill rotWithShape="1">
          <a:blip r:embed="rId3">
            <a:biLevel thresh="75000"/>
            <a:extLst>
              <a:ext uri="{28A0092B-C50C-407E-A947-70E740481C1C}">
                <a14:useLocalDpi xmlns:a14="http://schemas.microsoft.com/office/drawing/2010/main" val="0"/>
              </a:ext>
            </a:extLst>
          </a:blip>
          <a:srcRect t="35447" b="35349"/>
          <a:stretch/>
        </p:blipFill>
        <p:spPr>
          <a:xfrm>
            <a:off x="680337" y="3562160"/>
            <a:ext cx="10916383" cy="3187942"/>
          </a:xfrm>
          <a:prstGeom prst="rect">
            <a:avLst/>
          </a:prstGeom>
        </p:spPr>
      </p:pic>
      <p:pic>
        <p:nvPicPr>
          <p:cNvPr id="8" name="Picture 7">
            <a:extLst>
              <a:ext uri="{FF2B5EF4-FFF2-40B4-BE49-F238E27FC236}">
                <a16:creationId xmlns:a16="http://schemas.microsoft.com/office/drawing/2014/main" id="{2A77A410-7495-4DA1-AC30-D28E0371B1DC}"/>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807840" flipH="1">
            <a:off x="6000585" y="2911413"/>
            <a:ext cx="1680321" cy="1870489"/>
          </a:xfrm>
          <a:prstGeom prst="rect">
            <a:avLst/>
          </a:prstGeom>
        </p:spPr>
      </p:pic>
      <p:sp>
        <p:nvSpPr>
          <p:cNvPr id="3" name="Title 1">
            <a:extLst>
              <a:ext uri="{FF2B5EF4-FFF2-40B4-BE49-F238E27FC236}">
                <a16:creationId xmlns:a16="http://schemas.microsoft.com/office/drawing/2014/main" id="{AE922E26-1DE7-8A59-6749-F725921FFC22}"/>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dirty="0">
                <a:solidFill>
                  <a:schemeClr val="tx1"/>
                </a:solidFill>
                <a:latin typeface="Arial" panose="020B0604020202020204" pitchFamily="34" charset="0"/>
                <a:cs typeface="Arial" panose="020B0604020202020204" pitchFamily="34" charset="0"/>
              </a:rPr>
              <a:t>Your Search Strategy cont.</a:t>
            </a:r>
            <a:endParaRPr lang="en-GB"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59411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E53AD-F51C-8ACA-2765-69A6994A5D59}"/>
              </a:ext>
            </a:extLst>
          </p:cNvPr>
          <p:cNvSpPr>
            <a:spLocks noGrp="1"/>
          </p:cNvSpPr>
          <p:nvPr>
            <p:ph type="title"/>
          </p:nvPr>
        </p:nvSpPr>
        <p:spPr>
          <a:xfrm>
            <a:off x="1214001" y="1459217"/>
            <a:ext cx="10283761" cy="2852737"/>
          </a:xfrm>
        </p:spPr>
        <p:txBody>
          <a:bodyPr/>
          <a:lstStyle/>
          <a:p>
            <a:r>
              <a:rPr lang="en-GB" b="1" dirty="0">
                <a:solidFill>
                  <a:schemeClr val="tx1"/>
                </a:solidFill>
                <a:latin typeface="Arial" panose="020B0604020202020204" pitchFamily="34" charset="0"/>
                <a:cs typeface="Arial" panose="020B0604020202020204" pitchFamily="34" charset="0"/>
              </a:rPr>
              <a:t>Referencing Tools</a:t>
            </a:r>
          </a:p>
        </p:txBody>
      </p:sp>
    </p:spTree>
    <p:extLst>
      <p:ext uri="{BB962C8B-B14F-4D97-AF65-F5344CB8AC3E}">
        <p14:creationId xmlns:p14="http://schemas.microsoft.com/office/powerpoint/2010/main" val="20258780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10AA86E-D229-CE2A-9C2E-620769E5F007}"/>
              </a:ext>
            </a:extLst>
          </p:cNvPr>
          <p:cNvSpPr>
            <a:spLocks noGrp="1"/>
          </p:cNvSpPr>
          <p:nvPr>
            <p:ph sz="half" idx="1"/>
          </p:nvPr>
        </p:nvSpPr>
        <p:spPr>
          <a:xfrm>
            <a:off x="464781" y="1393567"/>
            <a:ext cx="4857936" cy="4862132"/>
          </a:xfrm>
        </p:spPr>
        <p:txBody>
          <a:bodyPr>
            <a:noAutofit/>
          </a:bodyPr>
          <a:lstStyle/>
          <a:p>
            <a:pPr>
              <a:defRPr/>
            </a:pPr>
            <a:r>
              <a:rPr lang="de-DE" sz="2200" err="1">
                <a:latin typeface="Arial" panose="020B0604020202020204" pitchFamily="34" charset="0"/>
                <a:ea typeface="+mn-lt"/>
                <a:cs typeface="Arial" panose="020B0604020202020204" pitchFamily="34" charset="0"/>
              </a:rPr>
              <a:t>Navigate</a:t>
            </a:r>
            <a:r>
              <a:rPr lang="de-DE" sz="2200">
                <a:latin typeface="Arial" panose="020B0604020202020204" pitchFamily="34" charset="0"/>
                <a:ea typeface="+mn-lt"/>
                <a:cs typeface="Arial" panose="020B0604020202020204" pitchFamily="34" charset="0"/>
              </a:rPr>
              <a:t> to Cite Them Right via </a:t>
            </a:r>
            <a:r>
              <a:rPr lang="de-DE" sz="2200" err="1">
                <a:latin typeface="Arial" panose="020B0604020202020204" pitchFamily="34" charset="0"/>
                <a:ea typeface="+mn-lt"/>
                <a:cs typeface="Arial" panose="020B0604020202020204" pitchFamily="34" charset="0"/>
              </a:rPr>
              <a:t>Moodle</a:t>
            </a:r>
            <a:r>
              <a:rPr lang="de-DE" sz="2200">
                <a:latin typeface="Arial" panose="020B0604020202020204" pitchFamily="34" charset="0"/>
                <a:ea typeface="+mn-lt"/>
                <a:cs typeface="Arial" panose="020B0604020202020204" pitchFamily="34" charset="0"/>
              </a:rPr>
              <a:t>, an Online </a:t>
            </a:r>
            <a:r>
              <a:rPr lang="de-DE" sz="2200" err="1">
                <a:latin typeface="Arial" panose="020B0604020202020204" pitchFamily="34" charset="0"/>
                <a:ea typeface="+mn-lt"/>
                <a:cs typeface="Arial" panose="020B0604020202020204" pitchFamily="34" charset="0"/>
              </a:rPr>
              <a:t>Resource</a:t>
            </a:r>
            <a:r>
              <a:rPr lang="de-DE" sz="2200">
                <a:latin typeface="Arial" panose="020B0604020202020204" pitchFamily="34" charset="0"/>
                <a:ea typeface="+mn-lt"/>
                <a:cs typeface="Arial" panose="020B0604020202020204" pitchFamily="34" charset="0"/>
              </a:rPr>
              <a:t> List, </a:t>
            </a:r>
            <a:r>
              <a:rPr lang="de-DE" sz="2200" err="1">
                <a:latin typeface="Arial" panose="020B0604020202020204" pitchFamily="34" charset="0"/>
                <a:ea typeface="+mn-lt"/>
                <a:cs typeface="Arial" panose="020B0604020202020204" pitchFamily="34" charset="0"/>
              </a:rPr>
              <a:t>or</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the</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library</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catalogue</a:t>
            </a:r>
            <a:r>
              <a:rPr lang="de-DE" sz="2200">
                <a:latin typeface="Arial" panose="020B0604020202020204" pitchFamily="34" charset="0"/>
                <a:ea typeface="+mn-lt"/>
                <a:cs typeface="Arial" panose="020B0604020202020204" pitchFamily="34" charset="0"/>
              </a:rPr>
              <a:t> – </a:t>
            </a:r>
            <a:r>
              <a:rPr lang="de-DE" sz="2200" err="1">
                <a:latin typeface="Arial" panose="020B0604020202020204" pitchFamily="34" charset="0"/>
                <a:ea typeface="+mn-lt"/>
                <a:cs typeface="Arial" panose="020B0604020202020204" pitchFamily="34" charset="0"/>
              </a:rPr>
              <a:t>this</a:t>
            </a:r>
            <a:r>
              <a:rPr lang="de-DE" sz="2200">
                <a:latin typeface="Arial" panose="020B0604020202020204" pitchFamily="34" charset="0"/>
                <a:ea typeface="+mn-lt"/>
                <a:cs typeface="Arial" panose="020B0604020202020204" pitchFamily="34" charset="0"/>
              </a:rPr>
              <a:t> will prompt </a:t>
            </a:r>
            <a:r>
              <a:rPr lang="de-DE" sz="2200" err="1">
                <a:latin typeface="Arial" panose="020B0604020202020204" pitchFamily="34" charset="0"/>
                <a:ea typeface="+mn-lt"/>
                <a:cs typeface="Arial" panose="020B0604020202020204" pitchFamily="34" charset="0"/>
              </a:rPr>
              <a:t>you</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to</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sign</a:t>
            </a:r>
            <a:r>
              <a:rPr lang="de-DE" sz="2200">
                <a:latin typeface="Arial" panose="020B0604020202020204" pitchFamily="34" charset="0"/>
                <a:ea typeface="+mn-lt"/>
                <a:cs typeface="Arial" panose="020B0604020202020204" pitchFamily="34" charset="0"/>
              </a:rPr>
              <a:t> in </a:t>
            </a:r>
            <a:r>
              <a:rPr lang="de-DE" sz="2200" err="1">
                <a:latin typeface="Arial" panose="020B0604020202020204" pitchFamily="34" charset="0"/>
                <a:ea typeface="+mn-lt"/>
                <a:cs typeface="Arial" panose="020B0604020202020204" pitchFamily="34" charset="0"/>
              </a:rPr>
              <a:t>with</a:t>
            </a:r>
            <a:r>
              <a:rPr lang="de-DE" sz="2200">
                <a:latin typeface="Arial" panose="020B0604020202020204" pitchFamily="34" charset="0"/>
                <a:ea typeface="+mn-lt"/>
                <a:cs typeface="Arial" panose="020B0604020202020204" pitchFamily="34" charset="0"/>
              </a:rPr>
              <a:t> </a:t>
            </a:r>
            <a:r>
              <a:rPr lang="de-DE" sz="2200" err="1">
                <a:latin typeface="Arial" panose="020B0604020202020204" pitchFamily="34" charset="0"/>
                <a:ea typeface="+mn-lt"/>
                <a:cs typeface="Arial" panose="020B0604020202020204" pitchFamily="34" charset="0"/>
              </a:rPr>
              <a:t>your</a:t>
            </a:r>
            <a:r>
              <a:rPr lang="de-DE" sz="2200">
                <a:latin typeface="Arial" panose="020B0604020202020204" pitchFamily="34" charset="0"/>
                <a:ea typeface="+mn-lt"/>
                <a:cs typeface="Arial" panose="020B0604020202020204" pitchFamily="34" charset="0"/>
              </a:rPr>
              <a:t> UWTSD </a:t>
            </a:r>
            <a:r>
              <a:rPr lang="de-DE" sz="2200" err="1">
                <a:latin typeface="Arial" panose="020B0604020202020204" pitchFamily="34" charset="0"/>
                <a:ea typeface="+mn-lt"/>
                <a:cs typeface="Arial" panose="020B0604020202020204" pitchFamily="34" charset="0"/>
              </a:rPr>
              <a:t>details</a:t>
            </a:r>
            <a:r>
              <a:rPr lang="de-DE" sz="2200">
                <a:latin typeface="Arial" panose="020B0604020202020204" pitchFamily="34" charset="0"/>
                <a:ea typeface="+mn-lt"/>
                <a:cs typeface="Arial" panose="020B0604020202020204" pitchFamily="34" charset="0"/>
              </a:rPr>
              <a:t>.</a:t>
            </a:r>
          </a:p>
          <a:p>
            <a:pPr>
              <a:defRPr/>
            </a:pPr>
            <a:r>
              <a:rPr lang="de-DE" sz="2200">
                <a:latin typeface="Arial" panose="020B0604020202020204" pitchFamily="34" charset="0"/>
                <a:ea typeface="+mn-lt"/>
                <a:cs typeface="Arial" panose="020B0604020202020204" pitchFamily="34" charset="0"/>
              </a:rPr>
              <a:t>Try Cite Them Right</a:t>
            </a:r>
            <a:r>
              <a:rPr lang="en-US" sz="2200">
                <a:latin typeface="Arial" panose="020B0604020202020204" pitchFamily="34" charset="0"/>
                <a:cs typeface="Arial" panose="020B0604020202020204" pitchFamily="34" charset="0"/>
              </a:rPr>
              <a:t>’</a:t>
            </a:r>
            <a:r>
              <a:rPr lang="de-DE" sz="2200">
                <a:latin typeface="Arial" panose="020B0604020202020204" pitchFamily="34" charset="0"/>
                <a:ea typeface="+mn-lt"/>
                <a:cs typeface="Arial" panose="020B0604020202020204" pitchFamily="34" charset="0"/>
              </a:rPr>
              <a:t>s tutorials. Topics include:</a:t>
            </a:r>
          </a:p>
          <a:p>
            <a:pPr lvl="1">
              <a:defRPr/>
            </a:pPr>
            <a:r>
              <a:rPr lang="de-DE" sz="2200">
                <a:latin typeface="Arial" panose="020B0604020202020204" pitchFamily="34" charset="0"/>
                <a:ea typeface="+mn-lt"/>
                <a:cs typeface="Arial" panose="020B0604020202020204" pitchFamily="34" charset="0"/>
              </a:rPr>
              <a:t>What is referencing?</a:t>
            </a:r>
          </a:p>
          <a:p>
            <a:pPr lvl="1">
              <a:defRPr/>
            </a:pPr>
            <a:r>
              <a:rPr lang="de-DE" sz="2200">
                <a:latin typeface="Arial" panose="020B0604020202020204" pitchFamily="34" charset="0"/>
                <a:ea typeface="+mn-lt"/>
                <a:cs typeface="Arial" panose="020B0604020202020204" pitchFamily="34" charset="0"/>
              </a:rPr>
              <a:t>When to reference</a:t>
            </a:r>
          </a:p>
          <a:p>
            <a:pPr lvl="1">
              <a:defRPr/>
            </a:pPr>
            <a:r>
              <a:rPr lang="de-DE" sz="2200">
                <a:latin typeface="Arial" panose="020B0604020202020204" pitchFamily="34" charset="0"/>
                <a:ea typeface="+mn-lt"/>
                <a:cs typeface="Arial" panose="020B0604020202020204" pitchFamily="34" charset="0"/>
              </a:rPr>
              <a:t>Understanding / avoiding plagiarism</a:t>
            </a:r>
          </a:p>
          <a:p>
            <a:pPr lvl="1">
              <a:defRPr/>
            </a:pPr>
            <a:r>
              <a:rPr lang="de-DE" sz="2200">
                <a:latin typeface="Arial" panose="020B0604020202020204" pitchFamily="34" charset="0"/>
                <a:ea typeface="+mn-lt"/>
                <a:cs typeface="Arial" panose="020B0604020202020204" pitchFamily="34" charset="0"/>
              </a:rPr>
              <a:t>Paraphrasing and summarising</a:t>
            </a:r>
          </a:p>
          <a:p>
            <a:pPr>
              <a:defRPr/>
            </a:pPr>
            <a:r>
              <a:rPr lang="de-DE" sz="2200">
                <a:latin typeface="Arial" panose="020B0604020202020204" pitchFamily="34" charset="0"/>
                <a:ea typeface="+mn-lt"/>
                <a:cs typeface="Arial" panose="020B0604020202020204" pitchFamily="34" charset="0"/>
              </a:rPr>
              <a:t>Select Harvard from either ‘Choose Referencing Style</a:t>
            </a:r>
            <a:r>
              <a:rPr lang="en-US" sz="2200">
                <a:latin typeface="Arial" panose="020B0604020202020204" pitchFamily="34" charset="0"/>
                <a:cs typeface="Arial" panose="020B0604020202020204" pitchFamily="34" charset="0"/>
              </a:rPr>
              <a:t>’</a:t>
            </a:r>
            <a:r>
              <a:rPr lang="en-GB" sz="2200">
                <a:latin typeface="Arial" panose="020B0604020202020204" pitchFamily="34" charset="0"/>
                <a:cs typeface="Arial" panose="020B0604020202020204" pitchFamily="34" charset="0"/>
              </a:rPr>
              <a:t> </a:t>
            </a:r>
            <a:r>
              <a:rPr lang="de-DE" sz="2200">
                <a:latin typeface="Arial" panose="020B0604020202020204" pitchFamily="34" charset="0"/>
                <a:ea typeface="+mn-lt"/>
                <a:cs typeface="Arial" panose="020B0604020202020204" pitchFamily="34" charset="0"/>
              </a:rPr>
              <a:t>option.</a:t>
            </a:r>
          </a:p>
          <a:p>
            <a:pPr lvl="1">
              <a:defRPr/>
            </a:pPr>
            <a:endParaRPr lang="de-DE" sz="2200">
              <a:latin typeface="Arial" panose="020B0604020202020204" pitchFamily="34" charset="0"/>
              <a:ea typeface="+mn-lt"/>
              <a:cs typeface="Arial" panose="020B0604020202020204" pitchFamily="34" charset="0"/>
            </a:endParaRPr>
          </a:p>
          <a:p>
            <a:pPr>
              <a:defRPr/>
            </a:pPr>
            <a:endParaRPr lang="de-DE" sz="2200">
              <a:latin typeface="Arial" panose="020B0604020202020204" pitchFamily="34" charset="0"/>
              <a:ea typeface="+mn-lt"/>
              <a:cs typeface="Arial" panose="020B0604020202020204" pitchFamily="34" charset="0"/>
            </a:endParaRPr>
          </a:p>
        </p:txBody>
      </p:sp>
      <p:pic>
        <p:nvPicPr>
          <p:cNvPr id="12" name="Picture 11" descr="Graphical user interface&#10;&#10;Description automatically generated">
            <a:extLst>
              <a:ext uri="{FF2B5EF4-FFF2-40B4-BE49-F238E27FC236}">
                <a16:creationId xmlns:a16="http://schemas.microsoft.com/office/drawing/2014/main" id="{79A6AFB4-CC11-5F3F-D9DE-80F17259AA0F}"/>
              </a:ext>
            </a:extLst>
          </p:cNvPr>
          <p:cNvPicPr>
            <a:picLocks noChangeAspect="1"/>
          </p:cNvPicPr>
          <p:nvPr/>
        </p:nvPicPr>
        <p:blipFill>
          <a:blip r:embed="rId3">
            <a:extLst>
              <a:ext uri="{28A0092B-C50C-407E-A947-70E740481C1C}">
                <a14:useLocalDpi xmlns:a14="http://schemas.microsoft.com/office/drawing/2010/main" val="0"/>
              </a:ext>
            </a:extLst>
          </a:blip>
          <a:srcRect t="6220"/>
          <a:stretch/>
        </p:blipFill>
        <p:spPr>
          <a:xfrm>
            <a:off x="5322717" y="2154477"/>
            <a:ext cx="6522540" cy="3340312"/>
          </a:xfrm>
          <a:prstGeom prst="rect">
            <a:avLst/>
          </a:prstGeom>
          <a:ln>
            <a:solidFill>
              <a:schemeClr val="tx1"/>
            </a:solidFill>
          </a:ln>
        </p:spPr>
      </p:pic>
      <p:sp>
        <p:nvSpPr>
          <p:cNvPr id="11" name="Rectangle 10">
            <a:extLst>
              <a:ext uri="{FF2B5EF4-FFF2-40B4-BE49-F238E27FC236}">
                <a16:creationId xmlns:a16="http://schemas.microsoft.com/office/drawing/2014/main" id="{806622BD-5D31-E0C9-5C41-C0C2E262F11C}"/>
              </a:ext>
            </a:extLst>
          </p:cNvPr>
          <p:cNvSpPr/>
          <p:nvPr/>
        </p:nvSpPr>
        <p:spPr>
          <a:xfrm>
            <a:off x="10434565" y="2377762"/>
            <a:ext cx="577006" cy="223560"/>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Rectangle 8">
            <a:extLst>
              <a:ext uri="{FF2B5EF4-FFF2-40B4-BE49-F238E27FC236}">
                <a16:creationId xmlns:a16="http://schemas.microsoft.com/office/drawing/2014/main" id="{F2E0450B-3982-1CDF-9EE0-059DE75F425E}"/>
              </a:ext>
            </a:extLst>
          </p:cNvPr>
          <p:cNvSpPr/>
          <p:nvPr/>
        </p:nvSpPr>
        <p:spPr>
          <a:xfrm>
            <a:off x="7552704" y="4298186"/>
            <a:ext cx="2083003" cy="400773"/>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B4E8A021-3533-AA68-5B2A-47B10A82DE81}"/>
              </a:ext>
            </a:extLst>
          </p:cNvPr>
          <p:cNvSpPr/>
          <p:nvPr/>
        </p:nvSpPr>
        <p:spPr>
          <a:xfrm>
            <a:off x="7264540" y="2356060"/>
            <a:ext cx="1205123" cy="482452"/>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itle 1">
            <a:extLst>
              <a:ext uri="{FF2B5EF4-FFF2-40B4-BE49-F238E27FC236}">
                <a16:creationId xmlns:a16="http://schemas.microsoft.com/office/drawing/2014/main" id="{E6669A82-C35D-9F75-80EB-0490270478CD}"/>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a:solidFill>
                  <a:schemeClr val="tx1"/>
                </a:solidFill>
                <a:latin typeface="Arial" panose="020B0604020202020204" pitchFamily="34" charset="0"/>
                <a:cs typeface="Arial" panose="020B0604020202020204" pitchFamily="34" charset="0"/>
              </a:rPr>
              <a:t>Cite Them Right</a:t>
            </a:r>
          </a:p>
        </p:txBody>
      </p:sp>
    </p:spTree>
    <p:extLst>
      <p:ext uri="{BB962C8B-B14F-4D97-AF65-F5344CB8AC3E}">
        <p14:creationId xmlns:p14="http://schemas.microsoft.com/office/powerpoint/2010/main" val="1780550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P spid="11" grpId="0" animBg="1"/>
      <p:bldP spid="9" grpId="0" animBg="1"/>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10AA86E-D229-CE2A-9C2E-620769E5F007}"/>
              </a:ext>
            </a:extLst>
          </p:cNvPr>
          <p:cNvSpPr>
            <a:spLocks noGrp="1"/>
          </p:cNvSpPr>
          <p:nvPr>
            <p:ph sz="half" idx="1"/>
          </p:nvPr>
        </p:nvSpPr>
        <p:spPr>
          <a:xfrm>
            <a:off x="798511" y="1456189"/>
            <a:ext cx="4709019" cy="4834759"/>
          </a:xfrm>
        </p:spPr>
        <p:txBody>
          <a:bodyPr>
            <a:noAutofit/>
          </a:bodyPr>
          <a:lstStyle/>
          <a:p>
            <a:pPr>
              <a:defRPr/>
            </a:pPr>
            <a:r>
              <a:rPr lang="en-GB" sz="2400">
                <a:latin typeface="Arial" panose="020B0604020202020204" pitchFamily="34" charset="0"/>
                <a:ea typeface="+mn-lt"/>
                <a:cs typeface="Arial" panose="020B0604020202020204" pitchFamily="34" charset="0"/>
              </a:rPr>
              <a:t>Expand headings to find guidance on referencing all types of sources – books, chapters, journal articles, conference papers, web pages, films, social media posts, photographs, maps, reports, personal communications, etc.</a:t>
            </a:r>
          </a:p>
          <a:p>
            <a:pPr>
              <a:defRPr/>
            </a:pPr>
            <a:r>
              <a:rPr lang="en-GB" sz="2400">
                <a:latin typeface="Arial" panose="020B0604020202020204" pitchFamily="34" charset="0"/>
                <a:ea typeface="+mn-lt"/>
                <a:cs typeface="Arial" panose="020B0604020202020204" pitchFamily="34" charset="0"/>
              </a:rPr>
              <a:t>Other useful sections include:</a:t>
            </a:r>
          </a:p>
          <a:p>
            <a:pPr lvl="1">
              <a:defRPr/>
            </a:pPr>
            <a:r>
              <a:rPr lang="en-GB">
                <a:latin typeface="Arial" panose="020B0604020202020204" pitchFamily="34" charset="0"/>
                <a:ea typeface="+mn-lt"/>
                <a:cs typeface="Arial" panose="020B0604020202020204" pitchFamily="34" charset="0"/>
              </a:rPr>
              <a:t>Setting out citations</a:t>
            </a:r>
          </a:p>
          <a:p>
            <a:pPr lvl="1">
              <a:defRPr/>
            </a:pPr>
            <a:r>
              <a:rPr lang="en-GB">
                <a:latin typeface="Arial" panose="020B0604020202020204" pitchFamily="34" charset="0"/>
                <a:ea typeface="+mn-lt"/>
                <a:cs typeface="Arial" panose="020B0604020202020204" pitchFamily="34" charset="0"/>
              </a:rPr>
              <a:t>Setting out quotations</a:t>
            </a:r>
          </a:p>
          <a:p>
            <a:pPr lvl="1">
              <a:defRPr/>
            </a:pPr>
            <a:r>
              <a:rPr lang="en-GB">
                <a:latin typeface="Arial" panose="020B0604020202020204" pitchFamily="34" charset="0"/>
                <a:ea typeface="+mn-lt"/>
                <a:cs typeface="Arial" panose="020B0604020202020204" pitchFamily="34" charset="0"/>
              </a:rPr>
              <a:t>Paraphrasing</a:t>
            </a:r>
            <a:endParaRPr lang="de-DE">
              <a:latin typeface="Arial" panose="020B0604020202020204" pitchFamily="34" charset="0"/>
              <a:ea typeface="+mn-lt"/>
              <a:cs typeface="Arial" panose="020B0604020202020204" pitchFamily="34" charset="0"/>
            </a:endParaRPr>
          </a:p>
        </p:txBody>
      </p:sp>
      <p:pic>
        <p:nvPicPr>
          <p:cNvPr id="3" name="Picture 2" descr="Graphical user interface, website&#10;&#10;Description automatically generated">
            <a:extLst>
              <a:ext uri="{FF2B5EF4-FFF2-40B4-BE49-F238E27FC236}">
                <a16:creationId xmlns:a16="http://schemas.microsoft.com/office/drawing/2014/main" id="{4E7E4704-B7A2-2096-AAC9-745F666A6D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1008" y="1419800"/>
            <a:ext cx="5090519" cy="4871148"/>
          </a:xfrm>
          <a:prstGeom prst="rect">
            <a:avLst/>
          </a:prstGeom>
          <a:ln>
            <a:solidFill>
              <a:schemeClr val="tx1"/>
            </a:solidFill>
          </a:ln>
        </p:spPr>
      </p:pic>
      <p:sp>
        <p:nvSpPr>
          <p:cNvPr id="14" name="Rectangle 13">
            <a:extLst>
              <a:ext uri="{FF2B5EF4-FFF2-40B4-BE49-F238E27FC236}">
                <a16:creationId xmlns:a16="http://schemas.microsoft.com/office/drawing/2014/main" id="{F47BC407-6571-1C7D-5064-F1142A94D5A4}"/>
              </a:ext>
            </a:extLst>
          </p:cNvPr>
          <p:cNvSpPr/>
          <p:nvPr/>
        </p:nvSpPr>
        <p:spPr>
          <a:xfrm>
            <a:off x="9129903" y="3429000"/>
            <a:ext cx="695712" cy="2590117"/>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2B9E26C8-A712-A5B8-EF88-DE263F699B79}"/>
              </a:ext>
            </a:extLst>
          </p:cNvPr>
          <p:cNvSpPr/>
          <p:nvPr/>
        </p:nvSpPr>
        <p:spPr>
          <a:xfrm>
            <a:off x="9884923" y="3720229"/>
            <a:ext cx="1647296" cy="438411"/>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5208C210-0A81-9FCB-653E-AFEA5A3D853A}"/>
              </a:ext>
            </a:extLst>
          </p:cNvPr>
          <p:cNvSpPr/>
          <p:nvPr/>
        </p:nvSpPr>
        <p:spPr>
          <a:xfrm>
            <a:off x="9884923" y="5433024"/>
            <a:ext cx="1647296" cy="857924"/>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Title 1">
            <a:extLst>
              <a:ext uri="{FF2B5EF4-FFF2-40B4-BE49-F238E27FC236}">
                <a16:creationId xmlns:a16="http://schemas.microsoft.com/office/drawing/2014/main" id="{1D50BF77-B39B-586F-AA3B-530D94268D24}"/>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a:solidFill>
                  <a:schemeClr val="tx1"/>
                </a:solidFill>
                <a:latin typeface="Arial" panose="020B0604020202020204" pitchFamily="34" charset="0"/>
                <a:cs typeface="Arial" panose="020B0604020202020204" pitchFamily="34" charset="0"/>
              </a:rPr>
              <a:t>Cite Them Right cont.</a:t>
            </a:r>
          </a:p>
        </p:txBody>
      </p:sp>
    </p:spTree>
    <p:extLst>
      <p:ext uri="{BB962C8B-B14F-4D97-AF65-F5344CB8AC3E}">
        <p14:creationId xmlns:p14="http://schemas.microsoft.com/office/powerpoint/2010/main" val="13469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P spid="14" grpId="0" animBg="1"/>
      <p:bldP spid="15" grpId="0" animBg="1"/>
      <p:bldP spid="1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10AA86E-D229-CE2A-9C2E-620769E5F007}"/>
              </a:ext>
            </a:extLst>
          </p:cNvPr>
          <p:cNvSpPr>
            <a:spLocks noGrp="1"/>
          </p:cNvSpPr>
          <p:nvPr>
            <p:ph sz="half" idx="1"/>
          </p:nvPr>
        </p:nvSpPr>
        <p:spPr>
          <a:xfrm>
            <a:off x="526492" y="2271252"/>
            <a:ext cx="4088038" cy="4834759"/>
          </a:xfrm>
        </p:spPr>
        <p:txBody>
          <a:bodyPr>
            <a:normAutofit/>
          </a:bodyPr>
          <a:lstStyle/>
          <a:p>
            <a:pPr>
              <a:defRPr/>
            </a:pPr>
            <a:r>
              <a:rPr lang="en-GB" sz="2400" dirty="0">
                <a:latin typeface="Arial" panose="020B0604020202020204" pitchFamily="34" charset="0"/>
                <a:ea typeface="+mn-lt"/>
                <a:cs typeface="Arial" panose="020B0604020202020204" pitchFamily="34" charset="0"/>
              </a:rPr>
              <a:t>Alternatively, find guidance by browsing by category of publication/source. </a:t>
            </a:r>
          </a:p>
          <a:p>
            <a:pPr>
              <a:defRPr/>
            </a:pPr>
            <a:r>
              <a:rPr lang="en-GB" sz="2400" dirty="0">
                <a:latin typeface="Arial" panose="020B0604020202020204" pitchFamily="34" charset="0"/>
                <a:ea typeface="+mn-lt"/>
                <a:cs typeface="Arial" panose="020B0604020202020204" pitchFamily="34" charset="0"/>
              </a:rPr>
              <a:t>Or search by keyword.</a:t>
            </a:r>
          </a:p>
        </p:txBody>
      </p:sp>
      <p:pic>
        <p:nvPicPr>
          <p:cNvPr id="4" name="Picture 3" descr="Graphical user interface&#10;&#10;Description automatically generated">
            <a:extLst>
              <a:ext uri="{FF2B5EF4-FFF2-40B4-BE49-F238E27FC236}">
                <a16:creationId xmlns:a16="http://schemas.microsoft.com/office/drawing/2014/main" id="{112B6A24-6010-0389-D934-670E5C9C03BF}"/>
              </a:ext>
            </a:extLst>
          </p:cNvPr>
          <p:cNvPicPr>
            <a:picLocks noChangeAspect="1"/>
          </p:cNvPicPr>
          <p:nvPr/>
        </p:nvPicPr>
        <p:blipFill>
          <a:blip r:embed="rId3">
            <a:extLst>
              <a:ext uri="{28A0092B-C50C-407E-A947-70E740481C1C}">
                <a14:useLocalDpi xmlns:a14="http://schemas.microsoft.com/office/drawing/2010/main" val="0"/>
              </a:ext>
            </a:extLst>
          </a:blip>
          <a:srcRect t="5040"/>
          <a:stretch/>
        </p:blipFill>
        <p:spPr>
          <a:xfrm>
            <a:off x="4858446" y="2271252"/>
            <a:ext cx="6807062" cy="3679156"/>
          </a:xfrm>
          <a:prstGeom prst="rect">
            <a:avLst/>
          </a:prstGeom>
          <a:ln>
            <a:solidFill>
              <a:schemeClr val="tx1"/>
            </a:solidFill>
          </a:ln>
        </p:spPr>
      </p:pic>
      <p:sp>
        <p:nvSpPr>
          <p:cNvPr id="7" name="Rectangle 6">
            <a:extLst>
              <a:ext uri="{FF2B5EF4-FFF2-40B4-BE49-F238E27FC236}">
                <a16:creationId xmlns:a16="http://schemas.microsoft.com/office/drawing/2014/main" id="{C86F056D-2CDA-AFCD-8244-6E882E8C65DE}"/>
              </a:ext>
            </a:extLst>
          </p:cNvPr>
          <p:cNvSpPr/>
          <p:nvPr/>
        </p:nvSpPr>
        <p:spPr>
          <a:xfrm>
            <a:off x="8121869" y="2541423"/>
            <a:ext cx="990233" cy="233675"/>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Rectangle 8">
            <a:extLst>
              <a:ext uri="{FF2B5EF4-FFF2-40B4-BE49-F238E27FC236}">
                <a16:creationId xmlns:a16="http://schemas.microsoft.com/office/drawing/2014/main" id="{8C5EA093-4020-6548-DEB1-C2FD0262B897}"/>
              </a:ext>
            </a:extLst>
          </p:cNvPr>
          <p:cNvSpPr/>
          <p:nvPr/>
        </p:nvSpPr>
        <p:spPr>
          <a:xfrm>
            <a:off x="5499924" y="2886770"/>
            <a:ext cx="1437771" cy="342991"/>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Title 1">
            <a:extLst>
              <a:ext uri="{FF2B5EF4-FFF2-40B4-BE49-F238E27FC236}">
                <a16:creationId xmlns:a16="http://schemas.microsoft.com/office/drawing/2014/main" id="{07FE4E38-D589-BDB8-C777-2816510AAEEC}"/>
              </a:ext>
            </a:extLst>
          </p:cNvPr>
          <p:cNvSpPr txBox="1">
            <a:spLocks/>
          </p:cNvSpPr>
          <p:nvPr/>
        </p:nvSpPr>
        <p:spPr>
          <a:xfrm>
            <a:off x="698242" y="252284"/>
            <a:ext cx="10795518" cy="1003916"/>
          </a:xfrm>
          <a:prstGeom prst="rect">
            <a:avLst/>
          </a:prstGeom>
          <a:noFill/>
        </p:spPr>
        <p:txBody>
          <a:bodyPr vert="horz" lIns="91440" tIns="45720" rIns="91440" bIns="45720" rtlCol="0" anchor="b">
            <a:noAutofit/>
          </a:bodyPr>
          <a:lstStyle>
            <a:lvl1pPr algn="l" defTabSz="914400" rtl="0" eaLnBrk="1" latinLnBrk="0" hangingPunct="1">
              <a:lnSpc>
                <a:spcPct val="90000"/>
              </a:lnSpc>
              <a:spcBef>
                <a:spcPct val="0"/>
              </a:spcBef>
              <a:buNone/>
              <a:defRPr sz="3600" kern="1200">
                <a:solidFill>
                  <a:schemeClr val="bg1"/>
                </a:solidFill>
                <a:latin typeface="+mj-lt"/>
                <a:ea typeface="+mj-ea"/>
                <a:cs typeface="+mj-cs"/>
              </a:defRPr>
            </a:lvl1pPr>
          </a:lstStyle>
          <a:p>
            <a:r>
              <a:rPr lang="en-GB" sz="4400" b="1">
                <a:solidFill>
                  <a:schemeClr val="tx1"/>
                </a:solidFill>
                <a:latin typeface="Arial" panose="020B0604020202020204" pitchFamily="34" charset="0"/>
                <a:cs typeface="Arial" panose="020B0604020202020204" pitchFamily="34" charset="0"/>
              </a:rPr>
              <a:t>Cite Them Right cont.</a:t>
            </a:r>
          </a:p>
        </p:txBody>
      </p:sp>
    </p:spTree>
    <p:extLst>
      <p:ext uri="{BB962C8B-B14F-4D97-AF65-F5344CB8AC3E}">
        <p14:creationId xmlns:p14="http://schemas.microsoft.com/office/powerpoint/2010/main" val="305037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94CD-54D0-27B8-8CAD-6229387FF513}"/>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RefWorks</a:t>
            </a:r>
          </a:p>
        </p:txBody>
      </p:sp>
      <p:sp>
        <p:nvSpPr>
          <p:cNvPr id="3" name="Content Placeholder 2">
            <a:extLst>
              <a:ext uri="{FF2B5EF4-FFF2-40B4-BE49-F238E27FC236}">
                <a16:creationId xmlns:a16="http://schemas.microsoft.com/office/drawing/2014/main" id="{26457DDC-280E-106F-6BE6-7CEB5BE50A3B}"/>
              </a:ext>
            </a:extLst>
          </p:cNvPr>
          <p:cNvSpPr>
            <a:spLocks noGrp="1"/>
          </p:cNvSpPr>
          <p:nvPr>
            <p:ph sz="quarter" idx="10"/>
          </p:nvPr>
        </p:nvSpPr>
        <p:spPr/>
        <p:txBody>
          <a:bodyPr>
            <a:normAutofit/>
          </a:bodyPr>
          <a:lstStyle/>
          <a:p>
            <a:pPr marL="0" indent="0" algn="l">
              <a:buNone/>
            </a:pPr>
            <a:r>
              <a:rPr lang="en-GB" sz="2400" b="0" i="0" dirty="0">
                <a:effectLst/>
                <a:latin typeface="Arial" panose="020B0604020202020204" pitchFamily="34" charset="0"/>
                <a:cs typeface="Arial" panose="020B0604020202020204" pitchFamily="34" charset="0"/>
              </a:rPr>
              <a:t>RefWorks is an online research management, writing and collaboration tool, designed to help researchers easily gather, manage, store and share all types of information, as well as generate citations and bibliographies.</a:t>
            </a:r>
          </a:p>
          <a:p>
            <a:pPr marL="0" indent="0" algn="l">
              <a:buNone/>
            </a:pPr>
            <a:r>
              <a:rPr lang="en-GB" sz="2400" dirty="0">
                <a:latin typeface="Arial" panose="020B0604020202020204" pitchFamily="34" charset="0"/>
                <a:cs typeface="Arial" panose="020B0604020202020204" pitchFamily="34" charset="0"/>
              </a:rPr>
              <a:t>UWTSD provides every member of the community with an account.</a:t>
            </a:r>
          </a:p>
          <a:p>
            <a:pPr algn="l"/>
            <a:r>
              <a:rPr lang="en-GB" sz="2400" dirty="0">
                <a:latin typeface="Arial" panose="020B0604020202020204" pitchFamily="34" charset="0"/>
                <a:cs typeface="Arial" panose="020B0604020202020204" pitchFamily="34" charset="0"/>
                <a:hlinkClick r:id="rId2"/>
              </a:rPr>
              <a:t>More information on RefWorks.</a:t>
            </a:r>
            <a:endParaRPr lang="en-GB" sz="2400" dirty="0">
              <a:latin typeface="Arial" panose="020B0604020202020204" pitchFamily="34" charset="0"/>
              <a:cs typeface="Arial" panose="020B0604020202020204" pitchFamily="34" charset="0"/>
              <a:hlinkClick r:id="rId3"/>
            </a:endParaRPr>
          </a:p>
          <a:p>
            <a:pPr algn="l"/>
            <a:r>
              <a:rPr lang="en-GB" sz="2400" dirty="0">
                <a:latin typeface="Arial" panose="020B0604020202020204" pitchFamily="34" charset="0"/>
                <a:cs typeface="Arial" panose="020B0604020202020204" pitchFamily="34" charset="0"/>
                <a:hlinkClick r:id="rId3"/>
              </a:rPr>
              <a:t>Create a RefWorks account. </a:t>
            </a:r>
            <a:endParaRPr lang="en-GB" sz="2400" dirty="0">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hlinkClick r:id="rId4"/>
              </a:rPr>
              <a:t>View RefWorks </a:t>
            </a:r>
            <a:r>
              <a:rPr lang="en-GB" sz="2400" dirty="0">
                <a:latin typeface="Arial" panose="020B0604020202020204" pitchFamily="34" charset="0"/>
                <a:cs typeface="Arial" panose="020B0604020202020204" pitchFamily="34" charset="0"/>
                <a:hlinkClick r:id="rId4"/>
              </a:rPr>
              <a:t>t</a:t>
            </a:r>
            <a:r>
              <a:rPr lang="en-GB" sz="2400" b="0" i="0" dirty="0">
                <a:effectLst/>
                <a:latin typeface="Arial" panose="020B0604020202020204" pitchFamily="34" charset="0"/>
                <a:cs typeface="Arial" panose="020B0604020202020204" pitchFamily="34" charset="0"/>
                <a:hlinkClick r:id="rId4"/>
              </a:rPr>
              <a:t>utorials and user guidance</a:t>
            </a:r>
            <a:r>
              <a:rPr lang="en-GB" sz="2400" b="0" i="0" dirty="0">
                <a:effectLst/>
                <a:latin typeface="Arial" panose="020B0604020202020204" pitchFamily="34" charset="0"/>
                <a:cs typeface="Arial" panose="020B0604020202020204" pitchFamily="34" charset="0"/>
              </a:rPr>
              <a:t>.</a:t>
            </a:r>
            <a:br>
              <a:rPr lang="en-GB" sz="2400" b="0" i="0" dirty="0">
                <a:solidFill>
                  <a:srgbClr val="003E5B"/>
                </a:solidFill>
                <a:effectLst/>
                <a:highlight>
                  <a:srgbClr val="FFFFFF"/>
                </a:highlight>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30627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a:extLst>
              <a:ext uri="{FF2B5EF4-FFF2-40B4-BE49-F238E27FC236}">
                <a16:creationId xmlns:a16="http://schemas.microsoft.com/office/drawing/2014/main" id="{CB649BF0-F7DC-69E0-8750-18E8AA28F918}"/>
              </a:ext>
            </a:extLst>
          </p:cNvPr>
          <p:cNvSpPr txBox="1">
            <a:spLocks/>
          </p:cNvSpPr>
          <p:nvPr/>
        </p:nvSpPr>
        <p:spPr>
          <a:xfrm>
            <a:off x="698242" y="1420643"/>
            <a:ext cx="10773379" cy="489607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dirty="0">
                <a:latin typeface="Arial" panose="020B0604020202020204" pitchFamily="34" charset="0"/>
                <a:cs typeface="Arial" panose="020B0604020202020204" pitchFamily="34" charset="0"/>
              </a:rPr>
              <a:t>Once you find an information source, it’s essential that you evaluate it critically and use it ethically. </a:t>
            </a:r>
          </a:p>
          <a:p>
            <a:pPr marL="0" indent="0">
              <a:buNone/>
            </a:pPr>
            <a:r>
              <a:rPr lang="en-GB" sz="1700" dirty="0">
                <a:latin typeface="Arial" panose="020B0604020202020204" pitchFamily="34" charset="0"/>
                <a:cs typeface="Arial" panose="020B0604020202020204" pitchFamily="34" charset="0"/>
              </a:rPr>
              <a:t>Develop your skills in these areas with the following resources:</a:t>
            </a:r>
          </a:p>
          <a:p>
            <a:pPr marL="0" indent="0">
              <a:buNone/>
            </a:pPr>
            <a:endParaRPr lang="en-GB" sz="1200" b="1" dirty="0">
              <a:latin typeface="Arial" panose="020B0604020202020204" pitchFamily="34" charset="0"/>
              <a:cs typeface="Arial" panose="020B0604020202020204" pitchFamily="34" charset="0"/>
            </a:endParaRPr>
          </a:p>
          <a:p>
            <a:pPr lvl="1"/>
            <a:r>
              <a:rPr lang="en-US" sz="1700" b="1" dirty="0">
                <a:latin typeface="Arial"/>
                <a:cs typeface="Arial"/>
                <a:hlinkClick r:id="rId3"/>
              </a:rPr>
              <a:t>Finding and Using Information</a:t>
            </a:r>
            <a:endParaRPr lang="en-GB" dirty="0">
              <a:latin typeface="Calibri Light"/>
              <a:ea typeface="Calibri Light"/>
              <a:cs typeface="Calibri Light"/>
            </a:endParaRPr>
          </a:p>
          <a:p>
            <a:pPr lvl="2"/>
            <a:r>
              <a:rPr lang="en-GB" sz="1700" dirty="0">
                <a:latin typeface="Arial"/>
                <a:cs typeface="Arial"/>
              </a:rPr>
              <a:t>Unit 3: Advanced Searching (Further searching techniques, Google and Google Scholar, Literature reviews, Introduction to AI, Searching with AI)</a:t>
            </a:r>
            <a:endParaRPr lang="en-GB" sz="1700" dirty="0">
              <a:latin typeface="Calibri Light"/>
              <a:ea typeface="Calibri Light"/>
              <a:cs typeface="Calibri Light"/>
            </a:endParaRPr>
          </a:p>
          <a:p>
            <a:pPr lvl="2"/>
            <a:r>
              <a:rPr lang="en-GB" sz="1700" dirty="0">
                <a:latin typeface="Arial"/>
                <a:ea typeface="Calibri Light"/>
                <a:cs typeface="Arial"/>
              </a:rPr>
              <a:t>Unit 4: Evaluating Information (Critical awareness, Peer-reviewed and scholarly information, Misinformation)</a:t>
            </a:r>
            <a:endParaRPr lang="en-GB" dirty="0">
              <a:ea typeface="Calibri Light"/>
              <a:cs typeface="Calibri Light"/>
            </a:endParaRPr>
          </a:p>
          <a:p>
            <a:pPr marL="914400" lvl="2" indent="0">
              <a:buNone/>
            </a:pPr>
            <a:endParaRPr lang="en-GB" sz="1700" dirty="0">
              <a:latin typeface="Arial"/>
              <a:ea typeface="Calibri Light"/>
              <a:cs typeface="Arial"/>
            </a:endParaRPr>
          </a:p>
          <a:p>
            <a:pPr lvl="1"/>
            <a:r>
              <a:rPr lang="en-GB" sz="1700" b="1" dirty="0">
                <a:latin typeface="Arial"/>
                <a:ea typeface="Calibri Light"/>
                <a:cs typeface="Arial"/>
                <a:hlinkClick r:id="rId4"/>
              </a:rPr>
              <a:t>Referencing and Plagiarism </a:t>
            </a:r>
            <a:endParaRPr lang="en-GB" sz="1700" b="1" dirty="0">
              <a:latin typeface="Arial"/>
              <a:ea typeface="Calibri Light"/>
              <a:cs typeface="Arial"/>
            </a:endParaRPr>
          </a:p>
          <a:p>
            <a:pPr lvl="2"/>
            <a:r>
              <a:rPr lang="en-GB" sz="1700" dirty="0">
                <a:latin typeface="Arial" panose="020B0604020202020204" pitchFamily="34" charset="0"/>
                <a:cs typeface="Arial" panose="020B0604020202020204" pitchFamily="34" charset="0"/>
              </a:rPr>
              <a:t>Unit 1: Academic Integrity &amp; Avoiding Plagiarism</a:t>
            </a:r>
          </a:p>
          <a:p>
            <a:pPr lvl="2"/>
            <a:r>
              <a:rPr lang="en-GB" sz="1700" dirty="0">
                <a:latin typeface="Arial" panose="020B0604020202020204" pitchFamily="34" charset="0"/>
                <a:cs typeface="Arial" panose="020B0604020202020204" pitchFamily="34" charset="0"/>
              </a:rPr>
              <a:t>Unit 2: Referencing – Managing Information</a:t>
            </a:r>
          </a:p>
          <a:p>
            <a:pPr lvl="2"/>
            <a:r>
              <a:rPr lang="en-GB" sz="1700" dirty="0">
                <a:latin typeface="Arial" panose="020B0604020202020204" pitchFamily="34" charset="0"/>
                <a:cs typeface="Arial" panose="020B0604020202020204" pitchFamily="34" charset="0"/>
              </a:rPr>
              <a:t>Unit 3: Referencing – The Basics</a:t>
            </a:r>
          </a:p>
          <a:p>
            <a:pPr lvl="2"/>
            <a:r>
              <a:rPr lang="en-GB" sz="1700" dirty="0">
                <a:latin typeface="Arial"/>
                <a:cs typeface="Arial"/>
              </a:rPr>
              <a:t>Unit 4: Referencing – The Mechanics</a:t>
            </a:r>
          </a:p>
          <a:p>
            <a:pPr marL="914400" lvl="2" indent="0">
              <a:buNone/>
              <a:defRPr/>
            </a:pPr>
            <a:endParaRPr lang="en-GB" sz="1200" dirty="0">
              <a:latin typeface="Arial"/>
              <a:cs typeface="Arial"/>
            </a:endParaRPr>
          </a:p>
        </p:txBody>
      </p:sp>
      <p:sp>
        <p:nvSpPr>
          <p:cNvPr id="7" name="Title 1">
            <a:extLst>
              <a:ext uri="{FF2B5EF4-FFF2-40B4-BE49-F238E27FC236}">
                <a16:creationId xmlns:a16="http://schemas.microsoft.com/office/drawing/2014/main" id="{15ACB601-259B-5049-9F06-6504ACBE16D2}"/>
              </a:ext>
            </a:extLst>
          </p:cNvPr>
          <p:cNvSpPr>
            <a:spLocks noGrp="1"/>
          </p:cNvSpPr>
          <p:nvPr>
            <p:ph type="title"/>
          </p:nvPr>
        </p:nvSpPr>
        <p:spPr>
          <a:xfrm>
            <a:off x="698242" y="252284"/>
            <a:ext cx="10795518" cy="1003916"/>
          </a:xfrm>
        </p:spPr>
        <p:txBody>
          <a:bodyPr>
            <a:noAutofit/>
          </a:bodyPr>
          <a:lstStyle/>
          <a:p>
            <a:r>
              <a:rPr lang="en-GB" b="1">
                <a:solidFill>
                  <a:schemeClr val="tx1"/>
                </a:solidFill>
                <a:latin typeface="Arial" panose="020B0604020202020204" pitchFamily="34" charset="0"/>
                <a:cs typeface="Arial" panose="020B0604020202020204" pitchFamily="34" charset="0"/>
              </a:rPr>
              <a:t>Next Steps</a:t>
            </a:r>
          </a:p>
        </p:txBody>
      </p:sp>
    </p:spTree>
    <p:extLst>
      <p:ext uri="{BB962C8B-B14F-4D97-AF65-F5344CB8AC3E}">
        <p14:creationId xmlns:p14="http://schemas.microsoft.com/office/powerpoint/2010/main" val="17322127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6BE75D-4FC0-60C8-E292-45A3E6C6845C}"/>
              </a:ext>
            </a:extLst>
          </p:cNvPr>
          <p:cNvSpPr>
            <a:spLocks noGrp="1"/>
          </p:cNvSpPr>
          <p:nvPr>
            <p:ph sz="quarter" idx="10"/>
          </p:nvPr>
        </p:nvSpPr>
        <p:spPr/>
        <p:txBody>
          <a:bodyPr vert="horz" lIns="91440" tIns="45720" rIns="91440" bIns="45720" rtlCol="0" anchor="t">
            <a:normAutofit/>
          </a:bodyPr>
          <a:lstStyle/>
          <a:p>
            <a:pPr marL="0" indent="0">
              <a:buNone/>
            </a:pPr>
            <a:endParaRPr lang="en-US" sz="2400" dirty="0">
              <a:latin typeface="Arial"/>
              <a:cs typeface="Arial"/>
            </a:endParaRPr>
          </a:p>
          <a:p>
            <a:pPr marL="457200" indent="-457200"/>
            <a:r>
              <a:rPr lang="en-US" sz="2400" dirty="0">
                <a:latin typeface="Arial"/>
                <a:cs typeface="Arial"/>
              </a:rPr>
              <a:t>One-to-one appointments: </a:t>
            </a:r>
            <a:r>
              <a:rPr lang="en-US" sz="2400" dirty="0">
                <a:latin typeface="Arial"/>
                <a:cs typeface="Arial"/>
                <a:hlinkClick r:id="rId2"/>
              </a:rPr>
              <a:t>Book a slot</a:t>
            </a:r>
            <a:r>
              <a:rPr lang="en-US" sz="2400" dirty="0">
                <a:latin typeface="Arial"/>
                <a:cs typeface="Arial"/>
              </a:rPr>
              <a:t>.</a:t>
            </a:r>
          </a:p>
          <a:p>
            <a:pPr marL="457200" indent="-457200"/>
            <a:r>
              <a:rPr lang="en-US" sz="2400" dirty="0">
                <a:latin typeface="Arial"/>
                <a:cs typeface="Arial"/>
              </a:rPr>
              <a:t>Email: </a:t>
            </a:r>
            <a:r>
              <a:rPr lang="en-US" sz="2400" dirty="0">
                <a:latin typeface="Arial"/>
                <a:cs typeface="Arial"/>
                <a:hlinkClick r:id="rId3"/>
              </a:rPr>
              <a:t>infoskills@uwtsd.ac.uk</a:t>
            </a:r>
            <a:r>
              <a:rPr lang="en-US" sz="2400" dirty="0">
                <a:latin typeface="Arial"/>
                <a:cs typeface="Arial"/>
              </a:rPr>
              <a:t>. </a:t>
            </a:r>
          </a:p>
          <a:p>
            <a:pPr marL="457200" indent="-457200"/>
            <a:r>
              <a:rPr lang="en-US" sz="2400" dirty="0">
                <a:latin typeface="Arial"/>
                <a:cs typeface="Arial"/>
                <a:hlinkClick r:id="rId4"/>
              </a:rPr>
              <a:t>Using Our Libraries</a:t>
            </a:r>
            <a:r>
              <a:rPr lang="en-US" sz="2400" dirty="0">
                <a:latin typeface="Arial"/>
                <a:cs typeface="Arial"/>
              </a:rPr>
              <a:t>. </a:t>
            </a:r>
          </a:p>
        </p:txBody>
      </p:sp>
      <p:sp>
        <p:nvSpPr>
          <p:cNvPr id="5" name="Title 4">
            <a:extLst>
              <a:ext uri="{FF2B5EF4-FFF2-40B4-BE49-F238E27FC236}">
                <a16:creationId xmlns:a16="http://schemas.microsoft.com/office/drawing/2014/main" id="{C14F018E-CFB4-1756-18A5-7AFDA552BB0B}"/>
              </a:ext>
            </a:extLst>
          </p:cNvPr>
          <p:cNvSpPr>
            <a:spLocks noGrp="1"/>
          </p:cNvSpPr>
          <p:nvPr>
            <p:ph type="title"/>
          </p:nvPr>
        </p:nvSpPr>
        <p:spPr/>
        <p:txBody>
          <a:bodyPr/>
          <a:lstStyle/>
          <a:p>
            <a:r>
              <a:rPr lang="en-US" b="1">
                <a:solidFill>
                  <a:schemeClr val="tx1"/>
                </a:solidFill>
                <a:latin typeface="Arial"/>
                <a:cs typeface="Calibri"/>
              </a:rPr>
              <a:t>Help</a:t>
            </a:r>
          </a:p>
        </p:txBody>
      </p:sp>
    </p:spTree>
    <p:extLst>
      <p:ext uri="{BB962C8B-B14F-4D97-AF65-F5344CB8AC3E}">
        <p14:creationId xmlns:p14="http://schemas.microsoft.com/office/powerpoint/2010/main" val="12542791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F56843-1FB3-9F75-733F-ADAE09F9FE57}"/>
              </a:ext>
            </a:extLst>
          </p:cNvPr>
          <p:cNvSpPr txBox="1"/>
          <p:nvPr/>
        </p:nvSpPr>
        <p:spPr>
          <a:xfrm>
            <a:off x="6367977" y="2705725"/>
            <a:ext cx="5098212" cy="1446550"/>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Let us know how we did.</a:t>
            </a:r>
          </a:p>
        </p:txBody>
      </p:sp>
      <p:sp>
        <p:nvSpPr>
          <p:cNvPr id="5" name="TextBox 4">
            <a:extLst>
              <a:ext uri="{FF2B5EF4-FFF2-40B4-BE49-F238E27FC236}">
                <a16:creationId xmlns:a16="http://schemas.microsoft.com/office/drawing/2014/main" id="{90B0C403-D4ED-33D0-1320-BD2E324D06D1}"/>
              </a:ext>
            </a:extLst>
          </p:cNvPr>
          <p:cNvSpPr txBox="1"/>
          <p:nvPr/>
        </p:nvSpPr>
        <p:spPr>
          <a:xfrm>
            <a:off x="6367977" y="4464277"/>
            <a:ext cx="5098212"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Please scan the QR code and fill out our feedback form.</a:t>
            </a:r>
          </a:p>
        </p:txBody>
      </p:sp>
    </p:spTree>
    <p:extLst>
      <p:ext uri="{BB962C8B-B14F-4D97-AF65-F5344CB8AC3E}">
        <p14:creationId xmlns:p14="http://schemas.microsoft.com/office/powerpoint/2010/main" val="19833346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89444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4F30C635-EA65-4BCE-ADCF-20F5B45413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purl.org/dc/elements/1.1/"/>
    <ds:schemaRef ds:uri="61b8a593-e33f-405c-9ec9-a885dee7658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316f2420-4a0a-4c49-8a81-53a9bcc36554"/>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3001</Words>
  <Application>Microsoft Office PowerPoint</Application>
  <PresentationFormat>Widescreen</PresentationFormat>
  <Paragraphs>415</Paragraphs>
  <Slides>52</Slides>
  <Notes>39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Arial,Sans-Serif</vt:lpstr>
      <vt:lpstr>Segoe UI Web (West European)</vt:lpstr>
      <vt:lpstr>Arial</vt:lpstr>
      <vt:lpstr>Calibri</vt:lpstr>
      <vt:lpstr>Calibri Light</vt:lpstr>
      <vt:lpstr>Century Gothic</vt:lpstr>
      <vt:lpstr>Lucida Sans</vt:lpstr>
      <vt:lpstr>Roboto</vt:lpstr>
      <vt:lpstr>Wingdings</vt:lpstr>
      <vt:lpstr>Wingdings 3</vt:lpstr>
      <vt:lpstr>Office Theme</vt:lpstr>
      <vt:lpstr>PowerPoint Presentation</vt:lpstr>
      <vt:lpstr>PowerPoint Presentation</vt:lpstr>
      <vt:lpstr>Your Dissertation Assignment</vt:lpstr>
      <vt:lpstr>The Purpose of a Literature Review/Search</vt:lpstr>
      <vt:lpstr>Library Resources for Choosing Your Topic</vt:lpstr>
      <vt:lpstr>PowerPoint Presentation</vt:lpstr>
      <vt:lpstr>PowerPoint Presentation</vt:lpstr>
      <vt:lpstr>Online Resource/Reading Lists</vt:lpstr>
      <vt:lpstr>PowerPoint Presentation</vt:lpstr>
      <vt:lpstr>PowerPoint Presentation</vt:lpstr>
      <vt:lpstr>PowerPoint Presentation</vt:lpstr>
      <vt:lpstr>PowerPoint Presentation</vt:lpstr>
      <vt:lpstr>Find eJournals (BrowZine)</vt:lpstr>
      <vt:lpstr>PowerPoint Presentation</vt:lpstr>
      <vt:lpstr>Databases</vt:lpstr>
      <vt:lpstr>Key Databases For Health &amp; Social Care</vt:lpstr>
      <vt:lpstr>Planning Your Search</vt:lpstr>
      <vt:lpstr>Identify Your Key Concepts/Keywords</vt:lpstr>
      <vt:lpstr>Identify Your Key Concepts/Keywords cont.</vt:lpstr>
      <vt:lpstr>PowerPoint Presentation</vt:lpstr>
      <vt:lpstr>Alternative Terms &amp; Spellings</vt:lpstr>
      <vt:lpstr>Truncation</vt:lpstr>
      <vt:lpstr>Phrase Searching</vt:lpstr>
      <vt:lpstr>Boolean Searching</vt:lpstr>
      <vt:lpstr>Boolean Searching – Question </vt:lpstr>
      <vt:lpstr>Boolean Searching – Answer </vt:lpstr>
      <vt:lpstr>Truncation – Question </vt:lpstr>
      <vt:lpstr>Truncation – Answer </vt:lpstr>
      <vt:lpstr>Phrase Searching – Question </vt:lpstr>
      <vt:lpstr>Phrase Searching – Answer </vt:lpstr>
      <vt:lpstr>Put Your Search Together</vt:lpstr>
      <vt:lpstr>Use Filters!</vt:lpstr>
      <vt:lpstr>Your Turn – Follow this Search Process</vt:lpstr>
      <vt:lpstr>Need to Broaden Your Search?</vt:lpstr>
      <vt:lpstr>Databases: Create a Personal Account</vt:lpstr>
      <vt:lpstr>PowerPoint Presentation</vt:lpstr>
      <vt:lpstr>PowerPoint Presentation</vt:lpstr>
      <vt:lpstr> </vt:lpstr>
      <vt:lpstr>PowerPoint Presentation</vt:lpstr>
      <vt:lpstr>PowerPoint Presentation</vt:lpstr>
      <vt:lpstr>Google Scholar</vt:lpstr>
      <vt:lpstr>Your Search Strategy</vt:lpstr>
      <vt:lpstr>PowerPoint Presentation</vt:lpstr>
      <vt:lpstr>Referencing Tools</vt:lpstr>
      <vt:lpstr>PowerPoint Presentation</vt:lpstr>
      <vt:lpstr>PowerPoint Presentation</vt:lpstr>
      <vt:lpstr>PowerPoint Presentation</vt:lpstr>
      <vt:lpstr>RefWorks</vt:lpstr>
      <vt:lpstr>Next Steps</vt:lpstr>
      <vt:lpstr>Help</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Callum Munro</cp:lastModifiedBy>
  <cp:revision>6</cp:revision>
  <dcterms:created xsi:type="dcterms:W3CDTF">2024-01-22T14:15:45Z</dcterms:created>
  <dcterms:modified xsi:type="dcterms:W3CDTF">2025-06-19T10:54:43Z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