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8" r:id="rId6"/>
    <p:sldId id="263" r:id="rId7"/>
    <p:sldId id="264" r:id="rId8"/>
    <p:sldId id="293" r:id="rId9"/>
    <p:sldId id="292" r:id="rId10"/>
    <p:sldId id="294" r:id="rId11"/>
    <p:sldId id="265" r:id="rId12"/>
    <p:sldId id="266" r:id="rId13"/>
    <p:sldId id="268" r:id="rId14"/>
    <p:sldId id="269" r:id="rId15"/>
    <p:sldId id="295" r:id="rId16"/>
    <p:sldId id="270" r:id="rId17"/>
    <p:sldId id="271" r:id="rId18"/>
    <p:sldId id="275" r:id="rId19"/>
    <p:sldId id="278" r:id="rId20"/>
    <p:sldId id="279" r:id="rId21"/>
    <p:sldId id="280" r:id="rId22"/>
    <p:sldId id="281" r:id="rId23"/>
    <p:sldId id="283" r:id="rId24"/>
    <p:sldId id="288" r:id="rId25"/>
    <p:sldId id="291" r:id="rId26"/>
    <p:sldId id="26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0" autoAdjust="0"/>
    <p:restoredTop sz="94660"/>
  </p:normalViewPr>
  <p:slideViewPr>
    <p:cSldViewPr snapToGrid="0">
      <p:cViewPr varScale="1">
        <p:scale>
          <a:sx n="97" d="100"/>
          <a:sy n="97" d="100"/>
        </p:scale>
        <p:origin x="55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1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5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6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4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408EE-7483-4BD8-8339-B12C46F159DE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3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safe=strict&amp;rlz=1C1GCEB_enGB824GB825&amp;sxsrf=ALeKk02qrathDRSqyyhrZWt1aYIMPjjHrA%3A1599156721942&amp;ei=8TFRX4SKOavgkgW0hqHABQ&amp;q=International+A4%2C+A3%2C+A2%2C+A1+paper+sizes&amp;oq=International+A4%2C+A3%2C+A2%2C+A1+paper+sizes&amp;gs_lcp=CgZwc3ktYWIQAzoICAAQCBAHEB5QxYsCWOuiAmCqpgJoAHAAeACAAW2IAe8JkgEEMTEuM5gBAKABAaoBB2d3cy13aXrAAQE&amp;sclient=psy-ab&amp;ved=0ahUKEwjExueCy83rAhUrsKQKHTRDCFgQ4dUDCA0&amp;uact=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9B82-EB2D-4CEC-868C-EA846A80D5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Poster guidelines</a:t>
            </a:r>
            <a:br>
              <a:rPr lang="en-GB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AED177-2E97-48E6-BAA1-534919F5A2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Guidelines on how to create an effective Poster.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834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goes in the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as a short story.</a:t>
            </a:r>
          </a:p>
          <a:p>
            <a:r>
              <a:rPr lang="en-GB" dirty="0"/>
              <a:t>Describing a few major points.</a:t>
            </a:r>
          </a:p>
          <a:p>
            <a:r>
              <a:rPr lang="en-GB" dirty="0"/>
              <a:t>Have a good balance between text and graphics.</a:t>
            </a:r>
          </a:p>
          <a:p>
            <a:r>
              <a:rPr lang="en-GB" dirty="0"/>
              <a:t>Give it graphics and a title that will grab the reader’s interest.</a:t>
            </a:r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255" y="149947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Who is it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6128" y="1087582"/>
            <a:ext cx="9469582" cy="455121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Consider and design the poster for the Target audience </a:t>
            </a:r>
          </a:p>
          <a:p>
            <a:r>
              <a:rPr lang="en-GB" sz="2800" dirty="0"/>
              <a:t>Your poster may not be aimed at experts in the field.</a:t>
            </a:r>
          </a:p>
          <a:p>
            <a:r>
              <a:rPr lang="en-GB" sz="2800" dirty="0"/>
              <a:t>Any text descriptions should be clear and concise.</a:t>
            </a:r>
          </a:p>
          <a:p>
            <a:r>
              <a:rPr lang="en-GB" sz="2800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posters should have two main elements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Simple and clear data  or graphic or design images/displays</a:t>
            </a:r>
          </a:p>
          <a:p>
            <a:pPr lvl="2" indent="-342900">
              <a:buFont typeface="Wingdings" panose="05000000000000000000" pitchFamily="2" charset="2"/>
              <a:buChar char="Ø"/>
            </a:pPr>
            <a:r>
              <a:rPr lang="en-GB" dirty="0"/>
              <a:t>Make it easy for people to see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Small supporting blocks of text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Consider stating the: Who, what, where, when, why?.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Brief clear and concise descriptions. Don’t make people stand in front of your poster reading for too long.</a:t>
            </a:r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65DE-9C20-42B4-B148-7A6478F4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83093-0ADE-4CCE-AB36-D34A12811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Before designing your poster, it is very important to know what size your poster needs to be.</a:t>
            </a:r>
          </a:p>
          <a:p>
            <a:r>
              <a:rPr lang="en-GB" dirty="0"/>
              <a:t>Please check your assessment/activity guidelines to find out.</a:t>
            </a:r>
          </a:p>
          <a:p>
            <a:r>
              <a:rPr lang="en-GB" dirty="0"/>
              <a:t>For academic poster creation we usually use the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International A Sizes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’ as a guide.</a:t>
            </a:r>
          </a:p>
          <a:p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discover the paper dimensions for A1, A2, A3 and A4 poster sizes.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Tip: you will need to know this when creating your poster in your chosen design tool, next &gt;.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393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/>
          </a:bodyPr>
          <a:lstStyle/>
          <a:p>
            <a:r>
              <a:rPr lang="en-GB" sz="2400" dirty="0"/>
              <a:t>Depending on your area of study, choose a poster design tool you feel you would be most comfortable using.</a:t>
            </a:r>
          </a:p>
          <a:p>
            <a:r>
              <a:rPr lang="en-GB" sz="2400" dirty="0"/>
              <a:t>There are many poster design tools, here are some examples: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PowerPoint: </a:t>
            </a:r>
            <a:r>
              <a:rPr lang="en-GB" sz="2000" dirty="0"/>
              <a:t>Please </a:t>
            </a:r>
            <a:r>
              <a:rPr lang="en-GB" sz="2000" dirty="0">
                <a:hlinkClick r:id="rId2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2"/>
              </a:rPr>
              <a:t>MS PowerPoint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Publisher </a:t>
            </a:r>
            <a:r>
              <a:rPr lang="en-GB" sz="2000" dirty="0"/>
              <a:t>Please </a:t>
            </a:r>
            <a:r>
              <a:rPr lang="en-GB" sz="2000" dirty="0">
                <a:hlinkClick r:id="rId3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3"/>
              </a:rPr>
              <a:t>MS Publisher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Illustrator: </a:t>
            </a:r>
            <a:r>
              <a:rPr lang="en-GB" sz="2000" dirty="0"/>
              <a:t>Please </a:t>
            </a:r>
            <a:r>
              <a:rPr lang="en-GB" sz="2000" dirty="0">
                <a:hlinkClick r:id="rId4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4"/>
              </a:rPr>
              <a:t>Adobe Illustrator.</a:t>
            </a:r>
            <a:endParaRPr lang="en-GB" sz="20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Google Slides: </a:t>
            </a:r>
            <a:r>
              <a:rPr lang="en-GB" sz="2000" dirty="0"/>
              <a:t>Please </a:t>
            </a:r>
            <a:r>
              <a:rPr lang="en-GB" sz="2000" dirty="0">
                <a:hlinkClick r:id="rId5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5"/>
              </a:rPr>
              <a:t>Google Slides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20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600" y="1783975"/>
            <a:ext cx="2768195" cy="391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6096000" y="2167727"/>
            <a:ext cx="4419600" cy="3003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972" y="2279689"/>
            <a:ext cx="7174056" cy="3232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5" y="1042082"/>
            <a:ext cx="8229600" cy="1800200"/>
          </a:xfrm>
        </p:spPr>
        <p:txBody>
          <a:bodyPr>
            <a:normAutofit/>
          </a:bodyPr>
          <a:lstStyle/>
          <a:p>
            <a:r>
              <a:rPr lang="en-GB" sz="2800" dirty="0"/>
              <a:t>Your poster title should be big</a:t>
            </a:r>
          </a:p>
          <a:p>
            <a:r>
              <a:rPr lang="en-GB" sz="2800" dirty="0"/>
              <a:t>Really big</a:t>
            </a:r>
          </a:p>
          <a:p>
            <a:r>
              <a:rPr lang="en-GB" sz="2800" dirty="0"/>
              <a:t>Really, really big</a:t>
            </a:r>
          </a:p>
        </p:txBody>
      </p:sp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258" y="1195881"/>
            <a:ext cx="6787505" cy="3017531"/>
          </a:xfrm>
        </p:spPr>
        <p:txBody>
          <a:bodyPr>
            <a:normAutofit/>
          </a:bodyPr>
          <a:lstStyle/>
          <a:p>
            <a:r>
              <a:rPr lang="en-GB" sz="2800" dirty="0"/>
              <a:t>Leave white space around the text</a:t>
            </a:r>
          </a:p>
          <a:p>
            <a:r>
              <a:rPr lang="en-GB" sz="2800" dirty="0"/>
              <a:t>Use easy-to-read fonts</a:t>
            </a:r>
          </a:p>
          <a:p>
            <a:r>
              <a:rPr lang="en-GB" sz="2800" dirty="0"/>
              <a:t>Use the same styles and sizes throughout</a:t>
            </a:r>
          </a:p>
          <a:p>
            <a:r>
              <a:rPr lang="en-GB" sz="2800" dirty="0"/>
              <a:t>Left-aligned text (not fully justified) is easier to read.</a:t>
            </a:r>
          </a:p>
          <a:p>
            <a:pPr lvl="1"/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642" y="439271"/>
            <a:ext cx="3824878" cy="521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58" y="1226733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9132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015590"/>
            <a:ext cx="4625788" cy="343986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8" y="1238250"/>
            <a:ext cx="10564147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font size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you should use is dependent on the size of the poster. 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a guide: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A0/A1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a body text size of 24, and the headings 48. 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A3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size 14 for body text size and 34 for the heading size.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9" y="1238250"/>
            <a:ext cx="3550024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/>
              <a:t>For example: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91" y="1238250"/>
            <a:ext cx="8420100" cy="438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879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700" y="1043996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Replace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Catch the eye</a:t>
            </a:r>
          </a:p>
          <a:p>
            <a:r>
              <a:rPr lang="en-GB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073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1323110"/>
            <a:ext cx="4239491" cy="3917032"/>
          </a:xfrm>
        </p:spPr>
        <p:txBody>
          <a:bodyPr/>
          <a:lstStyle/>
          <a:p>
            <a:r>
              <a:rPr lang="en-GB" dirty="0"/>
              <a:t>Colour is your friend, but use it carefully!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576455" cy="3917032"/>
          </a:xfrm>
        </p:spPr>
        <p:txBody>
          <a:bodyPr/>
          <a:lstStyle/>
          <a:p>
            <a:r>
              <a:rPr lang="en-GB" dirty="0"/>
              <a:t>Light coloured backgrounds add definition.</a:t>
            </a:r>
          </a:p>
          <a:p>
            <a:r>
              <a:rPr lang="en-GB" dirty="0"/>
              <a:t>Do not use patterned backgrounds, they can be distracting.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964" y="1297518"/>
            <a:ext cx="5902036" cy="437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posters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891" y="388561"/>
            <a:ext cx="4045527" cy="5194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07" y="172833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750" y="193962"/>
            <a:ext cx="4031309" cy="53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166" y="2100778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53" y="166357"/>
            <a:ext cx="4606637" cy="548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662" y="1896041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30" y="5955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259" y="1548036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749" y="702782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3158FE-4B51-4676-B7A5-0212F7BE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454" y="1976406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Useful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sites have more in-depth information about academic poster design, including downloadable PowerPoint templates.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http://colinpurrington.com/tips/academic/posterdesign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06A7-870B-4997-BD4A-1CAF01FFD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E178-AEC7-41DC-AD22-4ADA63C6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and freely adapted from: </a:t>
            </a:r>
            <a:r>
              <a:rPr lang="en-GB" dirty="0">
                <a:hlinkClick r:id="rId2"/>
              </a:rPr>
              <a:t>http://www.cns.cornell.edu/documents/ScientificPosters.pdf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1404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9" ma:contentTypeDescription="Create a new document." ma:contentTypeScope="" ma:versionID="adb1111acec4a9465dfbefb748b5811b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245cdf5239772e5a7f001fe4f8218d2a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D51BCD7-C458-4612-99EA-FB9B7463F6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4F38E2-6CF7-479F-A860-C73689BED6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6834D0B-C9E4-4D62-A898-A6665B7F07A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81</TotalTime>
  <Words>675</Words>
  <Application>Microsoft Macintosh PowerPoint</Application>
  <PresentationFormat>Widescreen</PresentationFormat>
  <Paragraphs>82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Arial</vt:lpstr>
      <vt:lpstr>Calibri</vt:lpstr>
      <vt:lpstr>Courier New</vt:lpstr>
      <vt:lpstr>Myriad Pro</vt:lpstr>
      <vt:lpstr>Wingdings</vt:lpstr>
      <vt:lpstr>UWTSD Theme1</vt:lpstr>
      <vt:lpstr>Poster guidelines </vt:lpstr>
      <vt:lpstr>What goes in the poster?</vt:lpstr>
      <vt:lpstr>Who is it for?</vt:lpstr>
      <vt:lpstr>Poster design</vt:lpstr>
      <vt:lpstr>Poster Size</vt:lpstr>
      <vt:lpstr>Poster design options</vt:lpstr>
      <vt:lpstr>Poster orientation</vt:lpstr>
      <vt:lpstr>The title</vt:lpstr>
      <vt:lpstr>The text</vt:lpstr>
      <vt:lpstr>The text</vt:lpstr>
      <vt:lpstr>The text</vt:lpstr>
      <vt:lpstr>The text: Example</vt:lpstr>
      <vt:lpstr>The graphics</vt:lpstr>
      <vt:lpstr>The graphics</vt:lpstr>
      <vt:lpstr>The graphics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guidelines </dc:title>
  <dc:creator>James Williams</dc:creator>
  <cp:lastModifiedBy>Jonathan Pugh</cp:lastModifiedBy>
  <cp:revision>3</cp:revision>
  <dcterms:created xsi:type="dcterms:W3CDTF">2020-09-03T17:22:04Z</dcterms:created>
  <dcterms:modified xsi:type="dcterms:W3CDTF">2021-12-06T12:18:11Z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