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8" r:id="rId5"/>
  </p:sldMasterIdLst>
  <p:notesMasterIdLst>
    <p:notesMasterId r:id="rId27"/>
  </p:notesMasterIdLst>
  <p:sldIdLst>
    <p:sldId id="258" r:id="rId6"/>
    <p:sldId id="292" r:id="rId7"/>
    <p:sldId id="279" r:id="rId8"/>
    <p:sldId id="293" r:id="rId9"/>
    <p:sldId id="291" r:id="rId10"/>
    <p:sldId id="294" r:id="rId11"/>
    <p:sldId id="295" r:id="rId12"/>
    <p:sldId id="296" r:id="rId13"/>
    <p:sldId id="297" r:id="rId14"/>
    <p:sldId id="298" r:id="rId15"/>
    <p:sldId id="299" r:id="rId16"/>
    <p:sldId id="300" r:id="rId17"/>
    <p:sldId id="301" r:id="rId18"/>
    <p:sldId id="302" r:id="rId19"/>
    <p:sldId id="303" r:id="rId20"/>
    <p:sldId id="304" r:id="rId21"/>
    <p:sldId id="305" r:id="rId22"/>
    <p:sldId id="306" r:id="rId23"/>
    <p:sldId id="307" r:id="rId24"/>
    <p:sldId id="289" r:id="rId25"/>
    <p:sldId id="29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83314" autoAdjust="0"/>
  </p:normalViewPr>
  <p:slideViewPr>
    <p:cSldViewPr snapToGrid="0" snapToObjects="1">
      <p:cViewPr varScale="1">
        <p:scale>
          <a:sx n="111" d="100"/>
          <a:sy n="111" d="100"/>
        </p:scale>
        <p:origin x="420" y="96"/>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sim" userId="463e8671-0eec-4074-8616-21d10d9d1eab" providerId="ADAL" clId="{5E00EAD9-AFC6-4ACA-AE2D-AB2EDD604D83}"/>
    <pc:docChg chg="addSld modSld">
      <pc:chgData name="Mohamed Asim" userId="463e8671-0eec-4074-8616-21d10d9d1eab" providerId="ADAL" clId="{5E00EAD9-AFC6-4ACA-AE2D-AB2EDD604D83}" dt="2024-06-27T14:21:29.606" v="12" actId="20577"/>
      <pc:docMkLst>
        <pc:docMk/>
      </pc:docMkLst>
      <pc:sldChg chg="modSp mod">
        <pc:chgData name="Mohamed Asim" userId="463e8671-0eec-4074-8616-21d10d9d1eab" providerId="ADAL" clId="{5E00EAD9-AFC6-4ACA-AE2D-AB2EDD604D83}" dt="2024-06-27T10:08:53.324" v="9" actId="20577"/>
        <pc:sldMkLst>
          <pc:docMk/>
          <pc:sldMk cId="1720888879" sldId="258"/>
        </pc:sldMkLst>
        <pc:spChg chg="mod">
          <ac:chgData name="Mohamed Asim" userId="463e8671-0eec-4074-8616-21d10d9d1eab" providerId="ADAL" clId="{5E00EAD9-AFC6-4ACA-AE2D-AB2EDD604D83}" dt="2024-06-27T10:08:53.324" v="9" actId="20577"/>
          <ac:spMkLst>
            <pc:docMk/>
            <pc:sldMk cId="1720888879" sldId="258"/>
            <ac:spMk id="3" creationId="{74D9E2CC-1AE0-9F1D-FAB0-0A1AD94712BA}"/>
          </ac:spMkLst>
        </pc:spChg>
      </pc:sldChg>
      <pc:sldChg chg="modSp new mod">
        <pc:chgData name="Mohamed Asim" userId="463e8671-0eec-4074-8616-21d10d9d1eab" providerId="ADAL" clId="{5E00EAD9-AFC6-4ACA-AE2D-AB2EDD604D83}" dt="2024-06-27T14:21:29.606" v="12" actId="20577"/>
        <pc:sldMkLst>
          <pc:docMk/>
          <pc:sldMk cId="1932041379" sldId="291"/>
        </pc:sldMkLst>
        <pc:spChg chg="mod">
          <ac:chgData name="Mohamed Asim" userId="463e8671-0eec-4074-8616-21d10d9d1eab" providerId="ADAL" clId="{5E00EAD9-AFC6-4ACA-AE2D-AB2EDD604D83}" dt="2024-06-27T14:21:29.606" v="12" actId="20577"/>
          <ac:spMkLst>
            <pc:docMk/>
            <pc:sldMk cId="1932041379" sldId="291"/>
            <ac:spMk id="3" creationId="{D519A91A-E228-7FA1-5D4F-C01F5A36335B}"/>
          </ac:spMkLst>
        </pc:spChg>
      </pc:sldChg>
    </pc:docChg>
  </pc:docChgLst>
  <pc:docChgLst>
    <pc:chgData name="Mohamed Asim" userId="463e8671-0eec-4074-8616-21d10d9d1eab" providerId="ADAL" clId="{5CCD19A2-8CAA-42C4-9BF9-ACE9C783F8BF}"/>
    <pc:docChg chg="undo custSel addSld delSld modSld sldOrd">
      <pc:chgData name="Mohamed Asim" userId="463e8671-0eec-4074-8616-21d10d9d1eab" providerId="ADAL" clId="{5CCD19A2-8CAA-42C4-9BF9-ACE9C783F8BF}" dt="2024-11-05T10:54:09.391" v="1603" actId="20577"/>
      <pc:docMkLst>
        <pc:docMk/>
      </pc:docMkLst>
      <pc:sldChg chg="modSp mod">
        <pc:chgData name="Mohamed Asim" userId="463e8671-0eec-4074-8616-21d10d9d1eab" providerId="ADAL" clId="{5CCD19A2-8CAA-42C4-9BF9-ACE9C783F8BF}" dt="2024-11-04T10:38:26.714" v="19" actId="20577"/>
        <pc:sldMkLst>
          <pc:docMk/>
          <pc:sldMk cId="1720888879" sldId="258"/>
        </pc:sldMkLst>
        <pc:spChg chg="mod">
          <ac:chgData name="Mohamed Asim" userId="463e8671-0eec-4074-8616-21d10d9d1eab" providerId="ADAL" clId="{5CCD19A2-8CAA-42C4-9BF9-ACE9C783F8BF}" dt="2024-11-04T10:38:26.714" v="19" actId="20577"/>
          <ac:spMkLst>
            <pc:docMk/>
            <pc:sldMk cId="1720888879" sldId="258"/>
            <ac:spMk id="3" creationId="{74D9E2CC-1AE0-9F1D-FAB0-0A1AD94712BA}"/>
          </ac:spMkLst>
        </pc:spChg>
      </pc:sldChg>
      <pc:sldChg chg="modSp mod">
        <pc:chgData name="Mohamed Asim" userId="463e8671-0eec-4074-8616-21d10d9d1eab" providerId="ADAL" clId="{5CCD19A2-8CAA-42C4-9BF9-ACE9C783F8BF}" dt="2024-11-04T10:43:55.523" v="374" actId="21"/>
        <pc:sldMkLst>
          <pc:docMk/>
          <pc:sldMk cId="3070265666" sldId="279"/>
        </pc:sldMkLst>
        <pc:spChg chg="mod">
          <ac:chgData name="Mohamed Asim" userId="463e8671-0eec-4074-8616-21d10d9d1eab" providerId="ADAL" clId="{5CCD19A2-8CAA-42C4-9BF9-ACE9C783F8BF}" dt="2024-11-04T10:43:55.523" v="374" actId="21"/>
          <ac:spMkLst>
            <pc:docMk/>
            <pc:sldMk cId="3070265666" sldId="279"/>
            <ac:spMk id="5" creationId="{633D9D74-92E0-F9DE-1969-4C7949599693}"/>
          </ac:spMkLst>
        </pc:spChg>
      </pc:sldChg>
      <pc:sldChg chg="del">
        <pc:chgData name="Mohamed Asim" userId="463e8671-0eec-4074-8616-21d10d9d1eab" providerId="ADAL" clId="{5CCD19A2-8CAA-42C4-9BF9-ACE9C783F8BF}" dt="2024-10-29T12:06:30.778" v="1" actId="2696"/>
        <pc:sldMkLst>
          <pc:docMk/>
          <pc:sldMk cId="3756698295" sldId="280"/>
        </pc:sldMkLst>
      </pc:sldChg>
      <pc:sldChg chg="del ord">
        <pc:chgData name="Mohamed Asim" userId="463e8671-0eec-4074-8616-21d10d9d1eab" providerId="ADAL" clId="{5CCD19A2-8CAA-42C4-9BF9-ACE9C783F8BF}" dt="2024-11-05T10:37:59.276" v="1102" actId="47"/>
        <pc:sldMkLst>
          <pc:docMk/>
          <pc:sldMk cId="3021537962" sldId="281"/>
        </pc:sldMkLst>
      </pc:sldChg>
      <pc:sldChg chg="del">
        <pc:chgData name="Mohamed Asim" userId="463e8671-0eec-4074-8616-21d10d9d1eab" providerId="ADAL" clId="{5CCD19A2-8CAA-42C4-9BF9-ACE9C783F8BF}" dt="2024-11-04T13:42:08.450" v="718" actId="2696"/>
        <pc:sldMkLst>
          <pc:docMk/>
          <pc:sldMk cId="3238489824" sldId="282"/>
        </pc:sldMkLst>
      </pc:sldChg>
      <pc:sldChg chg="modSp del mod ord">
        <pc:chgData name="Mohamed Asim" userId="463e8671-0eec-4074-8616-21d10d9d1eab" providerId="ADAL" clId="{5CCD19A2-8CAA-42C4-9BF9-ACE9C783F8BF}" dt="2024-11-05T10:38:01.715" v="1104" actId="47"/>
        <pc:sldMkLst>
          <pc:docMk/>
          <pc:sldMk cId="1988174513" sldId="283"/>
        </pc:sldMkLst>
        <pc:spChg chg="mod">
          <ac:chgData name="Mohamed Asim" userId="463e8671-0eec-4074-8616-21d10d9d1eab" providerId="ADAL" clId="{5CCD19A2-8CAA-42C4-9BF9-ACE9C783F8BF}" dt="2024-11-04T13:39:41.596" v="710" actId="20577"/>
          <ac:spMkLst>
            <pc:docMk/>
            <pc:sldMk cId="1988174513" sldId="283"/>
            <ac:spMk id="2" creationId="{BA7F4271-547F-DEBE-B99D-4AF72D58FED9}"/>
          </ac:spMkLst>
        </pc:spChg>
        <pc:spChg chg="mod">
          <ac:chgData name="Mohamed Asim" userId="463e8671-0eec-4074-8616-21d10d9d1eab" providerId="ADAL" clId="{5CCD19A2-8CAA-42C4-9BF9-ACE9C783F8BF}" dt="2024-11-04T13:39:43.625" v="712" actId="20577"/>
          <ac:spMkLst>
            <pc:docMk/>
            <pc:sldMk cId="1988174513" sldId="283"/>
            <ac:spMk id="3" creationId="{63BB4F0A-4D6B-13E0-7D52-FF1845B80365}"/>
          </ac:spMkLst>
        </pc:spChg>
        <pc:picChg chg="mod">
          <ac:chgData name="Mohamed Asim" userId="463e8671-0eec-4074-8616-21d10d9d1eab" providerId="ADAL" clId="{5CCD19A2-8CAA-42C4-9BF9-ACE9C783F8BF}" dt="2024-11-04T13:39:36.562" v="709" actId="1076"/>
          <ac:picMkLst>
            <pc:docMk/>
            <pc:sldMk cId="1988174513" sldId="283"/>
            <ac:picMk id="5" creationId="{F6A5A036-2751-E1E6-DCC3-B139AB08EF2A}"/>
          </ac:picMkLst>
        </pc:picChg>
      </pc:sldChg>
      <pc:sldChg chg="del">
        <pc:chgData name="Mohamed Asim" userId="463e8671-0eec-4074-8616-21d10d9d1eab" providerId="ADAL" clId="{5CCD19A2-8CAA-42C4-9BF9-ACE9C783F8BF}" dt="2024-11-05T10:38:25.052" v="1106" actId="2696"/>
        <pc:sldMkLst>
          <pc:docMk/>
          <pc:sldMk cId="3324308417" sldId="284"/>
        </pc:sldMkLst>
      </pc:sldChg>
      <pc:sldChg chg="del ord">
        <pc:chgData name="Mohamed Asim" userId="463e8671-0eec-4074-8616-21d10d9d1eab" providerId="ADAL" clId="{5CCD19A2-8CAA-42C4-9BF9-ACE9C783F8BF}" dt="2024-11-05T10:37:49.855" v="1101" actId="47"/>
        <pc:sldMkLst>
          <pc:docMk/>
          <pc:sldMk cId="304396956" sldId="285"/>
        </pc:sldMkLst>
      </pc:sldChg>
      <pc:sldChg chg="del">
        <pc:chgData name="Mohamed Asim" userId="463e8671-0eec-4074-8616-21d10d9d1eab" providerId="ADAL" clId="{5CCD19A2-8CAA-42C4-9BF9-ACE9C783F8BF}" dt="2024-11-05T10:38:26.975" v="1107" actId="2696"/>
        <pc:sldMkLst>
          <pc:docMk/>
          <pc:sldMk cId="1727831083" sldId="286"/>
        </pc:sldMkLst>
      </pc:sldChg>
      <pc:sldChg chg="modSp del mod ord">
        <pc:chgData name="Mohamed Asim" userId="463e8671-0eec-4074-8616-21d10d9d1eab" providerId="ADAL" clId="{5CCD19A2-8CAA-42C4-9BF9-ACE9C783F8BF}" dt="2024-11-05T10:38:23.047" v="1105" actId="2696"/>
        <pc:sldMkLst>
          <pc:docMk/>
          <pc:sldMk cId="3401702365" sldId="287"/>
        </pc:sldMkLst>
        <pc:picChg chg="mod">
          <ac:chgData name="Mohamed Asim" userId="463e8671-0eec-4074-8616-21d10d9d1eab" providerId="ADAL" clId="{5CCD19A2-8CAA-42C4-9BF9-ACE9C783F8BF}" dt="2024-11-04T13:41:26.531" v="717" actId="1076"/>
          <ac:picMkLst>
            <pc:docMk/>
            <pc:sldMk cId="3401702365" sldId="287"/>
            <ac:picMk id="5" creationId="{289B60AF-AED7-D8BD-73E2-30EF90404DDA}"/>
          </ac:picMkLst>
        </pc:picChg>
      </pc:sldChg>
      <pc:sldChg chg="del ord">
        <pc:chgData name="Mohamed Asim" userId="463e8671-0eec-4074-8616-21d10d9d1eab" providerId="ADAL" clId="{5CCD19A2-8CAA-42C4-9BF9-ACE9C783F8BF}" dt="2024-11-05T10:38:00.535" v="1103" actId="47"/>
        <pc:sldMkLst>
          <pc:docMk/>
          <pc:sldMk cId="3689221373" sldId="288"/>
        </pc:sldMkLst>
      </pc:sldChg>
      <pc:sldChg chg="ord">
        <pc:chgData name="Mohamed Asim" userId="463e8671-0eec-4074-8616-21d10d9d1eab" providerId="ADAL" clId="{5CCD19A2-8CAA-42C4-9BF9-ACE9C783F8BF}" dt="2024-10-29T12:09:45.693" v="16"/>
        <pc:sldMkLst>
          <pc:docMk/>
          <pc:sldMk cId="3021162473" sldId="289"/>
        </pc:sldMkLst>
      </pc:sldChg>
      <pc:sldChg chg="addSp delSp modSp mod">
        <pc:chgData name="Mohamed Asim" userId="463e8671-0eec-4074-8616-21d10d9d1eab" providerId="ADAL" clId="{5CCD19A2-8CAA-42C4-9BF9-ACE9C783F8BF}" dt="2024-11-05T10:41:48.873" v="1445" actId="255"/>
        <pc:sldMkLst>
          <pc:docMk/>
          <pc:sldMk cId="2609330136" sldId="290"/>
        </pc:sldMkLst>
        <pc:spChg chg="add mod">
          <ac:chgData name="Mohamed Asim" userId="463e8671-0eec-4074-8616-21d10d9d1eab" providerId="ADAL" clId="{5CCD19A2-8CAA-42C4-9BF9-ACE9C783F8BF}" dt="2024-11-05T10:41:48.873" v="1445" actId="255"/>
          <ac:spMkLst>
            <pc:docMk/>
            <pc:sldMk cId="2609330136" sldId="290"/>
            <ac:spMk id="3" creationId="{039A8993-CA0A-FA7C-B065-850F6EC94336}"/>
          </ac:spMkLst>
        </pc:spChg>
        <pc:picChg chg="del mod">
          <ac:chgData name="Mohamed Asim" userId="463e8671-0eec-4074-8616-21d10d9d1eab" providerId="ADAL" clId="{5CCD19A2-8CAA-42C4-9BF9-ACE9C783F8BF}" dt="2024-11-04T13:43:00.448" v="720" actId="478"/>
          <ac:picMkLst>
            <pc:docMk/>
            <pc:sldMk cId="2609330136" sldId="290"/>
            <ac:picMk id="5" creationId="{1FE69F92-770B-530B-7421-92AE9AD493F3}"/>
          </ac:picMkLst>
        </pc:picChg>
      </pc:sldChg>
      <pc:sldChg chg="modSp mod ord">
        <pc:chgData name="Mohamed Asim" userId="463e8671-0eec-4074-8616-21d10d9d1eab" providerId="ADAL" clId="{5CCD19A2-8CAA-42C4-9BF9-ACE9C783F8BF}" dt="2024-11-05T10:35:12.180" v="1085"/>
        <pc:sldMkLst>
          <pc:docMk/>
          <pc:sldMk cId="1932041379" sldId="291"/>
        </pc:sldMkLst>
        <pc:spChg chg="mod">
          <ac:chgData name="Mohamed Asim" userId="463e8671-0eec-4074-8616-21d10d9d1eab" providerId="ADAL" clId="{5CCD19A2-8CAA-42C4-9BF9-ACE9C783F8BF}" dt="2024-11-04T13:38:57.017" v="707" actId="20577"/>
          <ac:spMkLst>
            <pc:docMk/>
            <pc:sldMk cId="1932041379" sldId="291"/>
            <ac:spMk id="2" creationId="{71C69EEB-F1AA-D0A5-09BF-07A425F06089}"/>
          </ac:spMkLst>
        </pc:spChg>
      </pc:sldChg>
      <pc:sldChg chg="modSp mod">
        <pc:chgData name="Mohamed Asim" userId="463e8671-0eec-4074-8616-21d10d9d1eab" providerId="ADAL" clId="{5CCD19A2-8CAA-42C4-9BF9-ACE9C783F8BF}" dt="2024-11-05T10:54:09.391" v="1603" actId="20577"/>
        <pc:sldMkLst>
          <pc:docMk/>
          <pc:sldMk cId="3536738547" sldId="292"/>
        </pc:sldMkLst>
        <pc:spChg chg="mod">
          <ac:chgData name="Mohamed Asim" userId="463e8671-0eec-4074-8616-21d10d9d1eab" providerId="ADAL" clId="{5CCD19A2-8CAA-42C4-9BF9-ACE9C783F8BF}" dt="2024-11-05T10:42:05.856" v="1457" actId="20577"/>
          <ac:spMkLst>
            <pc:docMk/>
            <pc:sldMk cId="3536738547" sldId="292"/>
            <ac:spMk id="2" creationId="{BFD876A6-6CD6-F930-2BBA-3F1B93A7BA80}"/>
          </ac:spMkLst>
        </pc:spChg>
        <pc:spChg chg="mod">
          <ac:chgData name="Mohamed Asim" userId="463e8671-0eec-4074-8616-21d10d9d1eab" providerId="ADAL" clId="{5CCD19A2-8CAA-42C4-9BF9-ACE9C783F8BF}" dt="2024-11-05T10:54:09.391" v="1603" actId="20577"/>
          <ac:spMkLst>
            <pc:docMk/>
            <pc:sldMk cId="3536738547" sldId="292"/>
            <ac:spMk id="3" creationId="{626AED9C-A649-6522-B345-B4183084E8F7}"/>
          </ac:spMkLst>
        </pc:spChg>
      </pc:sldChg>
      <pc:sldChg chg="modSp new mod">
        <pc:chgData name="Mohamed Asim" userId="463e8671-0eec-4074-8616-21d10d9d1eab" providerId="ADAL" clId="{5CCD19A2-8CAA-42C4-9BF9-ACE9C783F8BF}" dt="2024-11-05T10:34:56.580" v="1083" actId="20577"/>
        <pc:sldMkLst>
          <pc:docMk/>
          <pc:sldMk cId="1946477732" sldId="293"/>
        </pc:sldMkLst>
        <pc:spChg chg="mod">
          <ac:chgData name="Mohamed Asim" userId="463e8671-0eec-4074-8616-21d10d9d1eab" providerId="ADAL" clId="{5CCD19A2-8CAA-42C4-9BF9-ACE9C783F8BF}" dt="2024-11-04T10:44:13.551" v="415" actId="20577"/>
          <ac:spMkLst>
            <pc:docMk/>
            <pc:sldMk cId="1946477732" sldId="293"/>
            <ac:spMk id="2" creationId="{761329AE-64C8-A9B5-D60F-94017084B532}"/>
          </ac:spMkLst>
        </pc:spChg>
        <pc:spChg chg="mod">
          <ac:chgData name="Mohamed Asim" userId="463e8671-0eec-4074-8616-21d10d9d1eab" providerId="ADAL" clId="{5CCD19A2-8CAA-42C4-9BF9-ACE9C783F8BF}" dt="2024-11-05T10:34:56.580" v="1083" actId="20577"/>
          <ac:spMkLst>
            <pc:docMk/>
            <pc:sldMk cId="1946477732" sldId="293"/>
            <ac:spMk id="3" creationId="{AD0755A7-D493-D2C7-E775-39CC088B1FB1}"/>
          </ac:spMkLst>
        </pc:spChg>
      </pc:sldChg>
      <pc:sldChg chg="addSp delSp modSp new mod setBg">
        <pc:chgData name="Mohamed Asim" userId="463e8671-0eec-4074-8616-21d10d9d1eab" providerId="ADAL" clId="{5CCD19A2-8CAA-42C4-9BF9-ACE9C783F8BF}" dt="2024-11-04T11:57:50.288" v="667" actId="14100"/>
        <pc:sldMkLst>
          <pc:docMk/>
          <pc:sldMk cId="4130566366" sldId="294"/>
        </pc:sldMkLst>
        <pc:spChg chg="del">
          <ac:chgData name="Mohamed Asim" userId="463e8671-0eec-4074-8616-21d10d9d1eab" providerId="ADAL" clId="{5CCD19A2-8CAA-42C4-9BF9-ACE9C783F8BF}" dt="2024-11-04T11:57:28.847" v="662" actId="26606"/>
          <ac:spMkLst>
            <pc:docMk/>
            <pc:sldMk cId="4130566366" sldId="294"/>
            <ac:spMk id="2" creationId="{64038EE4-9E35-A70D-5598-FAF9EC41C8BF}"/>
          </ac:spMkLst>
        </pc:spChg>
        <pc:spChg chg="del">
          <ac:chgData name="Mohamed Asim" userId="463e8671-0eec-4074-8616-21d10d9d1eab" providerId="ADAL" clId="{5CCD19A2-8CAA-42C4-9BF9-ACE9C783F8BF}" dt="2024-11-04T11:57:28.847" v="662" actId="26606"/>
          <ac:spMkLst>
            <pc:docMk/>
            <pc:sldMk cId="4130566366" sldId="294"/>
            <ac:spMk id="3" creationId="{ABC91880-911F-F6F5-500E-4F291C834BB6}"/>
          </ac:spMkLst>
        </pc:spChg>
        <pc:picChg chg="add mod">
          <ac:chgData name="Mohamed Asim" userId="463e8671-0eec-4074-8616-21d10d9d1eab" providerId="ADAL" clId="{5CCD19A2-8CAA-42C4-9BF9-ACE9C783F8BF}" dt="2024-11-04T11:57:50.288" v="667" actId="14100"/>
          <ac:picMkLst>
            <pc:docMk/>
            <pc:sldMk cId="4130566366" sldId="294"/>
            <ac:picMk id="5" creationId="{F0098D02-9E24-A5BD-7BE8-1CF679740264}"/>
          </ac:picMkLst>
        </pc:picChg>
      </pc:sldChg>
      <pc:sldChg chg="addSp modSp new mod">
        <pc:chgData name="Mohamed Asim" userId="463e8671-0eec-4074-8616-21d10d9d1eab" providerId="ADAL" clId="{5CCD19A2-8CAA-42C4-9BF9-ACE9C783F8BF}" dt="2024-11-05T10:36:06.886" v="1100" actId="20577"/>
        <pc:sldMkLst>
          <pc:docMk/>
          <pc:sldMk cId="3068495635" sldId="295"/>
        </pc:sldMkLst>
        <pc:spChg chg="mod">
          <ac:chgData name="Mohamed Asim" userId="463e8671-0eec-4074-8616-21d10d9d1eab" providerId="ADAL" clId="{5CCD19A2-8CAA-42C4-9BF9-ACE9C783F8BF}" dt="2024-11-05T10:36:04.146" v="1098" actId="20577"/>
          <ac:spMkLst>
            <pc:docMk/>
            <pc:sldMk cId="3068495635" sldId="295"/>
            <ac:spMk id="2" creationId="{E20FE4CB-35FE-C08B-20F1-90FC97DF1CEF}"/>
          </ac:spMkLst>
        </pc:spChg>
        <pc:spChg chg="mod">
          <ac:chgData name="Mohamed Asim" userId="463e8671-0eec-4074-8616-21d10d9d1eab" providerId="ADAL" clId="{5CCD19A2-8CAA-42C4-9BF9-ACE9C783F8BF}" dt="2024-11-05T10:36:06.886" v="1100" actId="20577"/>
          <ac:spMkLst>
            <pc:docMk/>
            <pc:sldMk cId="3068495635" sldId="295"/>
            <ac:spMk id="3" creationId="{268AFCDF-910C-7AF1-C3AA-EAF48AAFAA7F}"/>
          </ac:spMkLst>
        </pc:spChg>
        <pc:spChg chg="add mod">
          <ac:chgData name="Mohamed Asim" userId="463e8671-0eec-4074-8616-21d10d9d1eab" providerId="ADAL" clId="{5CCD19A2-8CAA-42C4-9BF9-ACE9C783F8BF}" dt="2024-11-05T10:36:01.980" v="1097" actId="1076"/>
          <ac:spMkLst>
            <pc:docMk/>
            <pc:sldMk cId="3068495635" sldId="295"/>
            <ac:spMk id="5" creationId="{AFEB28CB-6138-E89F-A800-21F8C557664B}"/>
          </ac:spMkLst>
        </pc:spChg>
      </pc:sldChg>
      <pc:sldChg chg="modSp new mod">
        <pc:chgData name="Mohamed Asim" userId="463e8671-0eec-4074-8616-21d10d9d1eab" providerId="ADAL" clId="{5CCD19A2-8CAA-42C4-9BF9-ACE9C783F8BF}" dt="2024-11-05T09:23:59.631" v="793"/>
        <pc:sldMkLst>
          <pc:docMk/>
          <pc:sldMk cId="1440472999" sldId="296"/>
        </pc:sldMkLst>
        <pc:spChg chg="mod">
          <ac:chgData name="Mohamed Asim" userId="463e8671-0eec-4074-8616-21d10d9d1eab" providerId="ADAL" clId="{5CCD19A2-8CAA-42C4-9BF9-ACE9C783F8BF}" dt="2024-11-05T09:11:28.514" v="788" actId="20577"/>
          <ac:spMkLst>
            <pc:docMk/>
            <pc:sldMk cId="1440472999" sldId="296"/>
            <ac:spMk id="2" creationId="{BA3C81D7-3211-3F06-1BBF-264F3E207605}"/>
          </ac:spMkLst>
        </pc:spChg>
        <pc:spChg chg="mod">
          <ac:chgData name="Mohamed Asim" userId="463e8671-0eec-4074-8616-21d10d9d1eab" providerId="ADAL" clId="{5CCD19A2-8CAA-42C4-9BF9-ACE9C783F8BF}" dt="2024-11-05T09:23:59.631" v="793"/>
          <ac:spMkLst>
            <pc:docMk/>
            <pc:sldMk cId="1440472999" sldId="296"/>
            <ac:spMk id="3" creationId="{F9C4C499-FACE-D669-CB91-1EF6265CEF5D}"/>
          </ac:spMkLst>
        </pc:spChg>
      </pc:sldChg>
      <pc:sldChg chg="modSp new mod">
        <pc:chgData name="Mohamed Asim" userId="463e8671-0eec-4074-8616-21d10d9d1eab" providerId="ADAL" clId="{5CCD19A2-8CAA-42C4-9BF9-ACE9C783F8BF}" dt="2024-11-05T09:31:34.307" v="878"/>
        <pc:sldMkLst>
          <pc:docMk/>
          <pc:sldMk cId="738533570" sldId="297"/>
        </pc:sldMkLst>
        <pc:spChg chg="mod">
          <ac:chgData name="Mohamed Asim" userId="463e8671-0eec-4074-8616-21d10d9d1eab" providerId="ADAL" clId="{5CCD19A2-8CAA-42C4-9BF9-ACE9C783F8BF}" dt="2024-11-05T09:27:08.279" v="822" actId="20577"/>
          <ac:spMkLst>
            <pc:docMk/>
            <pc:sldMk cId="738533570" sldId="297"/>
            <ac:spMk id="2" creationId="{CF707B74-216E-00BB-C8E0-563282645AA5}"/>
          </ac:spMkLst>
        </pc:spChg>
        <pc:spChg chg="mod">
          <ac:chgData name="Mohamed Asim" userId="463e8671-0eec-4074-8616-21d10d9d1eab" providerId="ADAL" clId="{5CCD19A2-8CAA-42C4-9BF9-ACE9C783F8BF}" dt="2024-11-05T09:31:34.307" v="878"/>
          <ac:spMkLst>
            <pc:docMk/>
            <pc:sldMk cId="738533570" sldId="297"/>
            <ac:spMk id="3" creationId="{73333310-A5C7-5B4E-766C-84918BD64EBB}"/>
          </ac:spMkLst>
        </pc:spChg>
      </pc:sldChg>
      <pc:sldChg chg="modSp new mod">
        <pc:chgData name="Mohamed Asim" userId="463e8671-0eec-4074-8616-21d10d9d1eab" providerId="ADAL" clId="{5CCD19A2-8CAA-42C4-9BF9-ACE9C783F8BF}" dt="2024-11-05T09:34:52.019" v="909"/>
        <pc:sldMkLst>
          <pc:docMk/>
          <pc:sldMk cId="661119675" sldId="298"/>
        </pc:sldMkLst>
        <pc:spChg chg="mod">
          <ac:chgData name="Mohamed Asim" userId="463e8671-0eec-4074-8616-21d10d9d1eab" providerId="ADAL" clId="{5CCD19A2-8CAA-42C4-9BF9-ACE9C783F8BF}" dt="2024-11-05T09:33:22.217" v="906" actId="20577"/>
          <ac:spMkLst>
            <pc:docMk/>
            <pc:sldMk cId="661119675" sldId="298"/>
            <ac:spMk id="2" creationId="{96BB580A-9CAB-1E78-952C-40A2ED37E909}"/>
          </ac:spMkLst>
        </pc:spChg>
        <pc:spChg chg="mod">
          <ac:chgData name="Mohamed Asim" userId="463e8671-0eec-4074-8616-21d10d9d1eab" providerId="ADAL" clId="{5CCD19A2-8CAA-42C4-9BF9-ACE9C783F8BF}" dt="2024-11-05T09:34:52.019" v="909"/>
          <ac:spMkLst>
            <pc:docMk/>
            <pc:sldMk cId="661119675" sldId="298"/>
            <ac:spMk id="3" creationId="{0D4991DF-91BC-19D2-5B7C-110F11B33F51}"/>
          </ac:spMkLst>
        </pc:spChg>
      </pc:sldChg>
      <pc:sldChg chg="modSp new mod">
        <pc:chgData name="Mohamed Asim" userId="463e8671-0eec-4074-8616-21d10d9d1eab" providerId="ADAL" clId="{5CCD19A2-8CAA-42C4-9BF9-ACE9C783F8BF}" dt="2024-11-05T09:37:05.731" v="971" actId="20577"/>
        <pc:sldMkLst>
          <pc:docMk/>
          <pc:sldMk cId="531701974" sldId="299"/>
        </pc:sldMkLst>
        <pc:spChg chg="mod">
          <ac:chgData name="Mohamed Asim" userId="463e8671-0eec-4074-8616-21d10d9d1eab" providerId="ADAL" clId="{5CCD19A2-8CAA-42C4-9BF9-ACE9C783F8BF}" dt="2024-11-05T09:36:02.205" v="967" actId="20577"/>
          <ac:spMkLst>
            <pc:docMk/>
            <pc:sldMk cId="531701974" sldId="299"/>
            <ac:spMk id="2" creationId="{52BD06FE-43E8-87AF-E570-B60E53F24D1D}"/>
          </ac:spMkLst>
        </pc:spChg>
        <pc:spChg chg="mod">
          <ac:chgData name="Mohamed Asim" userId="463e8671-0eec-4074-8616-21d10d9d1eab" providerId="ADAL" clId="{5CCD19A2-8CAA-42C4-9BF9-ACE9C783F8BF}" dt="2024-11-05T09:37:05.731" v="971" actId="20577"/>
          <ac:spMkLst>
            <pc:docMk/>
            <pc:sldMk cId="531701974" sldId="299"/>
            <ac:spMk id="3" creationId="{9FEA23FF-2540-8ED1-4969-5BD80C24C3FB}"/>
          </ac:spMkLst>
        </pc:spChg>
      </pc:sldChg>
      <pc:sldChg chg="modSp new mod">
        <pc:chgData name="Mohamed Asim" userId="463e8671-0eec-4074-8616-21d10d9d1eab" providerId="ADAL" clId="{5CCD19A2-8CAA-42C4-9BF9-ACE9C783F8BF}" dt="2024-11-05T10:07:26.302" v="993" actId="1076"/>
        <pc:sldMkLst>
          <pc:docMk/>
          <pc:sldMk cId="1931170149" sldId="300"/>
        </pc:sldMkLst>
        <pc:spChg chg="mod">
          <ac:chgData name="Mohamed Asim" userId="463e8671-0eec-4074-8616-21d10d9d1eab" providerId="ADAL" clId="{5CCD19A2-8CAA-42C4-9BF9-ACE9C783F8BF}" dt="2024-11-05T10:07:26.302" v="993" actId="1076"/>
          <ac:spMkLst>
            <pc:docMk/>
            <pc:sldMk cId="1931170149" sldId="300"/>
            <ac:spMk id="2" creationId="{2104ADC0-CC4B-BE54-4219-1A09525FEA1B}"/>
          </ac:spMkLst>
        </pc:spChg>
        <pc:spChg chg="mod">
          <ac:chgData name="Mohamed Asim" userId="463e8671-0eec-4074-8616-21d10d9d1eab" providerId="ADAL" clId="{5CCD19A2-8CAA-42C4-9BF9-ACE9C783F8BF}" dt="2024-11-05T09:39:35.574" v="979" actId="27636"/>
          <ac:spMkLst>
            <pc:docMk/>
            <pc:sldMk cId="1931170149" sldId="300"/>
            <ac:spMk id="3" creationId="{22F08232-5CB4-5FB8-2BF7-5AA2DE6551E4}"/>
          </ac:spMkLst>
        </pc:spChg>
      </pc:sldChg>
      <pc:sldChg chg="modSp new mod">
        <pc:chgData name="Mohamed Asim" userId="463e8671-0eec-4074-8616-21d10d9d1eab" providerId="ADAL" clId="{5CCD19A2-8CAA-42C4-9BF9-ACE9C783F8BF}" dt="2024-11-05T10:07:19.722" v="992" actId="1076"/>
        <pc:sldMkLst>
          <pc:docMk/>
          <pc:sldMk cId="1934116407" sldId="301"/>
        </pc:sldMkLst>
        <pc:spChg chg="mod">
          <ac:chgData name="Mohamed Asim" userId="463e8671-0eec-4074-8616-21d10d9d1eab" providerId="ADAL" clId="{5CCD19A2-8CAA-42C4-9BF9-ACE9C783F8BF}" dt="2024-11-05T10:07:19.722" v="992" actId="1076"/>
          <ac:spMkLst>
            <pc:docMk/>
            <pc:sldMk cId="1934116407" sldId="301"/>
            <ac:spMk id="2" creationId="{C3E30F1D-265F-145F-307F-9DBA5455C38B}"/>
          </ac:spMkLst>
        </pc:spChg>
        <pc:spChg chg="mod">
          <ac:chgData name="Mohamed Asim" userId="463e8671-0eec-4074-8616-21d10d9d1eab" providerId="ADAL" clId="{5CCD19A2-8CAA-42C4-9BF9-ACE9C783F8BF}" dt="2024-11-05T10:07:10.512" v="991" actId="14100"/>
          <ac:spMkLst>
            <pc:docMk/>
            <pc:sldMk cId="1934116407" sldId="301"/>
            <ac:spMk id="3" creationId="{DC8F3664-BC6D-3866-FA16-F905FFA60141}"/>
          </ac:spMkLst>
        </pc:spChg>
      </pc:sldChg>
      <pc:sldChg chg="modSp new mod">
        <pc:chgData name="Mohamed Asim" userId="463e8671-0eec-4074-8616-21d10d9d1eab" providerId="ADAL" clId="{5CCD19A2-8CAA-42C4-9BF9-ACE9C783F8BF}" dt="2024-11-05T10:11:33.128" v="1001" actId="27636"/>
        <pc:sldMkLst>
          <pc:docMk/>
          <pc:sldMk cId="490583480" sldId="302"/>
        </pc:sldMkLst>
        <pc:spChg chg="mod">
          <ac:chgData name="Mohamed Asim" userId="463e8671-0eec-4074-8616-21d10d9d1eab" providerId="ADAL" clId="{5CCD19A2-8CAA-42C4-9BF9-ACE9C783F8BF}" dt="2024-11-05T10:08:00.519" v="995"/>
          <ac:spMkLst>
            <pc:docMk/>
            <pc:sldMk cId="490583480" sldId="302"/>
            <ac:spMk id="2" creationId="{830D8B30-ABBB-B275-28AA-5ECB9F8E246E}"/>
          </ac:spMkLst>
        </pc:spChg>
        <pc:spChg chg="mod">
          <ac:chgData name="Mohamed Asim" userId="463e8671-0eec-4074-8616-21d10d9d1eab" providerId="ADAL" clId="{5CCD19A2-8CAA-42C4-9BF9-ACE9C783F8BF}" dt="2024-11-05T10:11:33.128" v="1001" actId="27636"/>
          <ac:spMkLst>
            <pc:docMk/>
            <pc:sldMk cId="490583480" sldId="302"/>
            <ac:spMk id="3" creationId="{C15C3D70-EE8D-830C-B920-9556AD225AE8}"/>
          </ac:spMkLst>
        </pc:spChg>
      </pc:sldChg>
      <pc:sldChg chg="modSp new mod">
        <pc:chgData name="Mohamed Asim" userId="463e8671-0eec-4074-8616-21d10d9d1eab" providerId="ADAL" clId="{5CCD19A2-8CAA-42C4-9BF9-ACE9C783F8BF}" dt="2024-11-05T10:13:38.599" v="1010" actId="27636"/>
        <pc:sldMkLst>
          <pc:docMk/>
          <pc:sldMk cId="2414727631" sldId="303"/>
        </pc:sldMkLst>
        <pc:spChg chg="mod">
          <ac:chgData name="Mohamed Asim" userId="463e8671-0eec-4074-8616-21d10d9d1eab" providerId="ADAL" clId="{5CCD19A2-8CAA-42C4-9BF9-ACE9C783F8BF}" dt="2024-11-05T10:11:50.659" v="1004"/>
          <ac:spMkLst>
            <pc:docMk/>
            <pc:sldMk cId="2414727631" sldId="303"/>
            <ac:spMk id="2" creationId="{D65C201C-D1CC-0198-19EF-9404B67DC639}"/>
          </ac:spMkLst>
        </pc:spChg>
        <pc:spChg chg="mod">
          <ac:chgData name="Mohamed Asim" userId="463e8671-0eec-4074-8616-21d10d9d1eab" providerId="ADAL" clId="{5CCD19A2-8CAA-42C4-9BF9-ACE9C783F8BF}" dt="2024-11-05T10:13:38.599" v="1010" actId="27636"/>
          <ac:spMkLst>
            <pc:docMk/>
            <pc:sldMk cId="2414727631" sldId="303"/>
            <ac:spMk id="3" creationId="{86D72529-318B-3A03-5E17-48AFBE3EDDB2}"/>
          </ac:spMkLst>
        </pc:spChg>
      </pc:sldChg>
      <pc:sldChg chg="modSp new mod">
        <pc:chgData name="Mohamed Asim" userId="463e8671-0eec-4074-8616-21d10d9d1eab" providerId="ADAL" clId="{5CCD19A2-8CAA-42C4-9BF9-ACE9C783F8BF}" dt="2024-11-05T10:19:42.906" v="1021" actId="20577"/>
        <pc:sldMkLst>
          <pc:docMk/>
          <pc:sldMk cId="2597603215" sldId="304"/>
        </pc:sldMkLst>
        <pc:spChg chg="mod">
          <ac:chgData name="Mohamed Asim" userId="463e8671-0eec-4074-8616-21d10d9d1eab" providerId="ADAL" clId="{5CCD19A2-8CAA-42C4-9BF9-ACE9C783F8BF}" dt="2024-11-05T10:18:51.534" v="1014"/>
          <ac:spMkLst>
            <pc:docMk/>
            <pc:sldMk cId="2597603215" sldId="304"/>
            <ac:spMk id="2" creationId="{8B74201C-CCE6-3A63-3B26-4AE2E4F2F57C}"/>
          </ac:spMkLst>
        </pc:spChg>
        <pc:spChg chg="mod">
          <ac:chgData name="Mohamed Asim" userId="463e8671-0eec-4074-8616-21d10d9d1eab" providerId="ADAL" clId="{5CCD19A2-8CAA-42C4-9BF9-ACE9C783F8BF}" dt="2024-11-05T10:19:42.906" v="1021" actId="20577"/>
          <ac:spMkLst>
            <pc:docMk/>
            <pc:sldMk cId="2597603215" sldId="304"/>
            <ac:spMk id="3" creationId="{7A23B918-43D6-7815-7671-ED9658D9C1DB}"/>
          </ac:spMkLst>
        </pc:spChg>
      </pc:sldChg>
      <pc:sldChg chg="modSp new mod">
        <pc:chgData name="Mohamed Asim" userId="463e8671-0eec-4074-8616-21d10d9d1eab" providerId="ADAL" clId="{5CCD19A2-8CAA-42C4-9BF9-ACE9C783F8BF}" dt="2024-11-05T10:25:11.309" v="1079" actId="27636"/>
        <pc:sldMkLst>
          <pc:docMk/>
          <pc:sldMk cId="1635645968" sldId="305"/>
        </pc:sldMkLst>
        <pc:spChg chg="mod">
          <ac:chgData name="Mohamed Asim" userId="463e8671-0eec-4074-8616-21d10d9d1eab" providerId="ADAL" clId="{5CCD19A2-8CAA-42C4-9BF9-ACE9C783F8BF}" dt="2024-11-05T10:20:06.515" v="1023"/>
          <ac:spMkLst>
            <pc:docMk/>
            <pc:sldMk cId="1635645968" sldId="305"/>
            <ac:spMk id="2" creationId="{50B0729E-F831-0023-0105-CFBAB5FC4F60}"/>
          </ac:spMkLst>
        </pc:spChg>
        <pc:spChg chg="mod">
          <ac:chgData name="Mohamed Asim" userId="463e8671-0eec-4074-8616-21d10d9d1eab" providerId="ADAL" clId="{5CCD19A2-8CAA-42C4-9BF9-ACE9C783F8BF}" dt="2024-11-05T10:25:11.309" v="1079" actId="27636"/>
          <ac:spMkLst>
            <pc:docMk/>
            <pc:sldMk cId="1635645968" sldId="305"/>
            <ac:spMk id="3" creationId="{468DC275-3448-CAC0-E9CA-D5E0CBD43003}"/>
          </ac:spMkLst>
        </pc:spChg>
      </pc:sldChg>
      <pc:sldChg chg="modSp new mod">
        <pc:chgData name="Mohamed Asim" userId="463e8671-0eec-4074-8616-21d10d9d1eab" providerId="ADAL" clId="{5CCD19A2-8CAA-42C4-9BF9-ACE9C783F8BF}" dt="2024-11-05T10:24:58.973" v="1075" actId="27636"/>
        <pc:sldMkLst>
          <pc:docMk/>
          <pc:sldMk cId="3110118481" sldId="306"/>
        </pc:sldMkLst>
        <pc:spChg chg="mod">
          <ac:chgData name="Mohamed Asim" userId="463e8671-0eec-4074-8616-21d10d9d1eab" providerId="ADAL" clId="{5CCD19A2-8CAA-42C4-9BF9-ACE9C783F8BF}" dt="2024-11-05T10:22:40.852" v="1052" actId="1076"/>
          <ac:spMkLst>
            <pc:docMk/>
            <pc:sldMk cId="3110118481" sldId="306"/>
            <ac:spMk id="2" creationId="{63950733-FB69-D1E7-D250-9602C30647C0}"/>
          </ac:spMkLst>
        </pc:spChg>
        <pc:spChg chg="mod">
          <ac:chgData name="Mohamed Asim" userId="463e8671-0eec-4074-8616-21d10d9d1eab" providerId="ADAL" clId="{5CCD19A2-8CAA-42C4-9BF9-ACE9C783F8BF}" dt="2024-11-05T10:24:58.973" v="1075" actId="27636"/>
          <ac:spMkLst>
            <pc:docMk/>
            <pc:sldMk cId="3110118481" sldId="306"/>
            <ac:spMk id="3" creationId="{08BCC11C-1CF6-2C95-DD7A-B2CAEF0900E0}"/>
          </ac:spMkLst>
        </pc:spChg>
      </pc:sldChg>
      <pc:sldChg chg="modSp new mod">
        <pc:chgData name="Mohamed Asim" userId="463e8671-0eec-4074-8616-21d10d9d1eab" providerId="ADAL" clId="{5CCD19A2-8CAA-42C4-9BF9-ACE9C783F8BF}" dt="2024-11-05T10:24:47.424" v="1071" actId="27636"/>
        <pc:sldMkLst>
          <pc:docMk/>
          <pc:sldMk cId="734674807" sldId="307"/>
        </pc:sldMkLst>
        <pc:spChg chg="mod">
          <ac:chgData name="Mohamed Asim" userId="463e8671-0eec-4074-8616-21d10d9d1eab" providerId="ADAL" clId="{5CCD19A2-8CAA-42C4-9BF9-ACE9C783F8BF}" dt="2024-11-05T10:23:04.250" v="1057"/>
          <ac:spMkLst>
            <pc:docMk/>
            <pc:sldMk cId="734674807" sldId="307"/>
            <ac:spMk id="2" creationId="{4ACB532C-2688-1050-5D50-0190A69CF379}"/>
          </ac:spMkLst>
        </pc:spChg>
        <pc:spChg chg="mod">
          <ac:chgData name="Mohamed Asim" userId="463e8671-0eec-4074-8616-21d10d9d1eab" providerId="ADAL" clId="{5CCD19A2-8CAA-42C4-9BF9-ACE9C783F8BF}" dt="2024-11-05T10:24:47.424" v="1071" actId="27636"/>
          <ac:spMkLst>
            <pc:docMk/>
            <pc:sldMk cId="734674807" sldId="307"/>
            <ac:spMk id="3" creationId="{B3E1FC7B-909A-5686-FF36-C328EDDD3CD0}"/>
          </ac:spMkLst>
        </pc:spChg>
      </pc:sldChg>
    </pc:docChg>
  </pc:docChgLst>
  <pc:docChgLst>
    <pc:chgData name="Mohamed Asim" userId="463e8671-0eec-4074-8616-21d10d9d1eab" providerId="ADAL" clId="{5CC1DE49-2FD8-4047-A874-A28D3ABE0A25}"/>
    <pc:docChg chg="custSel addSld modSld sldOrd delMainMaster">
      <pc:chgData name="Mohamed Asim" userId="463e8671-0eec-4074-8616-21d10d9d1eab" providerId="ADAL" clId="{5CC1DE49-2FD8-4047-A874-A28D3ABE0A25}" dt="2024-10-24T14:24:54.370" v="139" actId="20577"/>
      <pc:docMkLst>
        <pc:docMk/>
      </pc:docMkLst>
      <pc:sldChg chg="modSp mod">
        <pc:chgData name="Mohamed Asim" userId="463e8671-0eec-4074-8616-21d10d9d1eab" providerId="ADAL" clId="{5CC1DE49-2FD8-4047-A874-A28D3ABE0A25}" dt="2024-10-24T14:24:54.370" v="139" actId="20577"/>
        <pc:sldMkLst>
          <pc:docMk/>
          <pc:sldMk cId="1720888879" sldId="258"/>
        </pc:sldMkLst>
        <pc:spChg chg="mod">
          <ac:chgData name="Mohamed Asim" userId="463e8671-0eec-4074-8616-21d10d9d1eab" providerId="ADAL" clId="{5CC1DE49-2FD8-4047-A874-A28D3ABE0A25}" dt="2024-10-24T14:24:54.370" v="139" actId="20577"/>
          <ac:spMkLst>
            <pc:docMk/>
            <pc:sldMk cId="1720888879" sldId="258"/>
            <ac:spMk id="3" creationId="{74D9E2CC-1AE0-9F1D-FAB0-0A1AD94712BA}"/>
          </ac:spMkLst>
        </pc:spChg>
      </pc:sldChg>
      <pc:sldChg chg="modSp new mod ord">
        <pc:chgData name="Mohamed Asim" userId="463e8671-0eec-4074-8616-21d10d9d1eab" providerId="ADAL" clId="{5CC1DE49-2FD8-4047-A874-A28D3ABE0A25}" dt="2024-10-24T14:24:38.412" v="137" actId="20577"/>
        <pc:sldMkLst>
          <pc:docMk/>
          <pc:sldMk cId="3536738547" sldId="292"/>
        </pc:sldMkLst>
        <pc:spChg chg="mod">
          <ac:chgData name="Mohamed Asim" userId="463e8671-0eec-4074-8616-21d10d9d1eab" providerId="ADAL" clId="{5CC1DE49-2FD8-4047-A874-A28D3ABE0A25}" dt="2024-10-24T14:23:46.735" v="34" actId="20577"/>
          <ac:spMkLst>
            <pc:docMk/>
            <pc:sldMk cId="3536738547" sldId="292"/>
            <ac:spMk id="2" creationId="{BFD876A6-6CD6-F930-2BBA-3F1B93A7BA80}"/>
          </ac:spMkLst>
        </pc:spChg>
        <pc:spChg chg="mod">
          <ac:chgData name="Mohamed Asim" userId="463e8671-0eec-4074-8616-21d10d9d1eab" providerId="ADAL" clId="{5CC1DE49-2FD8-4047-A874-A28D3ABE0A25}" dt="2024-10-24T14:24:38.412" v="137" actId="20577"/>
          <ac:spMkLst>
            <pc:docMk/>
            <pc:sldMk cId="3536738547" sldId="292"/>
            <ac:spMk id="3" creationId="{626AED9C-A649-6522-B345-B4183084E8F7}"/>
          </ac:spMkLst>
        </pc:spChg>
      </pc:sldChg>
      <pc:sldMasterChg chg="del delSldLayout">
        <pc:chgData name="Mohamed Asim" userId="463e8671-0eec-4074-8616-21d10d9d1eab" providerId="ADAL" clId="{5CC1DE49-2FD8-4047-A874-A28D3ABE0A25}" dt="2024-10-24T14:23:38.707" v="1"/>
        <pc:sldMasterMkLst>
          <pc:docMk/>
          <pc:sldMasterMk cId="3994187330" sldId="2147483650"/>
        </pc:sldMasterMkLst>
        <pc:sldLayoutChg chg="del">
          <pc:chgData name="Mohamed Asim" userId="463e8671-0eec-4074-8616-21d10d9d1eab" providerId="ADAL" clId="{5CC1DE49-2FD8-4047-A874-A28D3ABE0A25}" dt="2024-10-24T14:23:38.707" v="1"/>
          <pc:sldLayoutMkLst>
            <pc:docMk/>
            <pc:sldMasterMk cId="3994187330" sldId="2147483650"/>
            <pc:sldLayoutMk cId="4175462874" sldId="2147483675"/>
          </pc:sldLayoutMkLst>
        </pc:sldLayoutChg>
      </pc:sldMasterChg>
      <pc:sldMasterChg chg="del delSldLayout">
        <pc:chgData name="Mohamed Asim" userId="463e8671-0eec-4074-8616-21d10d9d1eab" providerId="ADAL" clId="{5CC1DE49-2FD8-4047-A874-A28D3ABE0A25}" dt="2024-10-24T14:23:38.707" v="2"/>
        <pc:sldMasterMkLst>
          <pc:docMk/>
          <pc:sldMasterMk cId="99430989" sldId="2147483652"/>
        </pc:sldMasterMkLst>
        <pc:sldLayoutChg chg="del">
          <pc:chgData name="Mohamed Asim" userId="463e8671-0eec-4074-8616-21d10d9d1eab" providerId="ADAL" clId="{5CC1DE49-2FD8-4047-A874-A28D3ABE0A25}" dt="2024-10-24T14:23:38.707" v="2"/>
          <pc:sldLayoutMkLst>
            <pc:docMk/>
            <pc:sldMasterMk cId="99430989" sldId="2147483652"/>
            <pc:sldLayoutMk cId="114797263" sldId="2147483676"/>
          </pc:sldLayoutMkLst>
        </pc:sldLayoutChg>
      </pc:sldMasterChg>
      <pc:sldMasterChg chg="del delSldLayout">
        <pc:chgData name="Mohamed Asim" userId="463e8671-0eec-4074-8616-21d10d9d1eab" providerId="ADAL" clId="{5CC1DE49-2FD8-4047-A874-A28D3ABE0A25}" dt="2024-10-24T14:23:38.707" v="3"/>
        <pc:sldMasterMkLst>
          <pc:docMk/>
          <pc:sldMasterMk cId="503966888" sldId="2147483653"/>
        </pc:sldMasterMkLst>
        <pc:sldLayoutChg chg="del">
          <pc:chgData name="Mohamed Asim" userId="463e8671-0eec-4074-8616-21d10d9d1eab" providerId="ADAL" clId="{5CC1DE49-2FD8-4047-A874-A28D3ABE0A25}" dt="2024-10-24T14:23:38.707" v="3"/>
          <pc:sldLayoutMkLst>
            <pc:docMk/>
            <pc:sldMasterMk cId="503966888" sldId="2147483653"/>
            <pc:sldLayoutMk cId="4216905086" sldId="2147483677"/>
          </pc:sldLayoutMkLst>
        </pc:sldLayoutChg>
      </pc:sldMasterChg>
      <pc:sldMasterChg chg="del delSldLayout">
        <pc:chgData name="Mohamed Asim" userId="463e8671-0eec-4074-8616-21d10d9d1eab" providerId="ADAL" clId="{5CC1DE49-2FD8-4047-A874-A28D3ABE0A25}" dt="2024-10-24T14:23:38.707" v="4"/>
        <pc:sldMasterMkLst>
          <pc:docMk/>
          <pc:sldMasterMk cId="19418140" sldId="2147483654"/>
        </pc:sldMasterMkLst>
        <pc:sldLayoutChg chg="del">
          <pc:chgData name="Mohamed Asim" userId="463e8671-0eec-4074-8616-21d10d9d1eab" providerId="ADAL" clId="{5CC1DE49-2FD8-4047-A874-A28D3ABE0A25}" dt="2024-10-24T14:23:38.707" v="4"/>
          <pc:sldLayoutMkLst>
            <pc:docMk/>
            <pc:sldMasterMk cId="19418140" sldId="2147483654"/>
            <pc:sldLayoutMk cId="94923803" sldId="2147483678"/>
          </pc:sldLayoutMkLst>
        </pc:sldLayoutChg>
      </pc:sldMasterChg>
      <pc:sldMasterChg chg="del delSldLayout">
        <pc:chgData name="Mohamed Asim" userId="463e8671-0eec-4074-8616-21d10d9d1eab" providerId="ADAL" clId="{5CC1DE49-2FD8-4047-A874-A28D3ABE0A25}" dt="2024-10-24T14:23:38.707" v="5"/>
        <pc:sldMasterMkLst>
          <pc:docMk/>
          <pc:sldMasterMk cId="537362470" sldId="2147483656"/>
        </pc:sldMasterMkLst>
        <pc:sldLayoutChg chg="del">
          <pc:chgData name="Mohamed Asim" userId="463e8671-0eec-4074-8616-21d10d9d1eab" providerId="ADAL" clId="{5CC1DE49-2FD8-4047-A874-A28D3ABE0A25}" dt="2024-10-24T14:23:38.707" v="5"/>
          <pc:sldLayoutMkLst>
            <pc:docMk/>
            <pc:sldMasterMk cId="537362470" sldId="2147483656"/>
            <pc:sldLayoutMk cId="3130719715" sldId="2147483680"/>
          </pc:sldLayoutMkLst>
        </pc:sldLayoutChg>
      </pc:sldMasterChg>
      <pc:sldMasterChg chg="del delSldLayout">
        <pc:chgData name="Mohamed Asim" userId="463e8671-0eec-4074-8616-21d10d9d1eab" providerId="ADAL" clId="{5CC1DE49-2FD8-4047-A874-A28D3ABE0A25}" dt="2024-10-24T14:23:38.707" v="15"/>
        <pc:sldMasterMkLst>
          <pc:docMk/>
          <pc:sldMasterMk cId="1800093731" sldId="2147483659"/>
        </pc:sldMasterMkLst>
        <pc:sldLayoutChg chg="del">
          <pc:chgData name="Mohamed Asim" userId="463e8671-0eec-4074-8616-21d10d9d1eab" providerId="ADAL" clId="{5CC1DE49-2FD8-4047-A874-A28D3ABE0A25}" dt="2024-10-24T14:23:38.707" v="15"/>
          <pc:sldLayoutMkLst>
            <pc:docMk/>
            <pc:sldMasterMk cId="1800093731" sldId="2147483659"/>
            <pc:sldLayoutMk cId="1597148504" sldId="2147483684"/>
          </pc:sldLayoutMkLst>
        </pc:sldLayoutChg>
      </pc:sldMasterChg>
      <pc:sldMasterChg chg="del delSldLayout">
        <pc:chgData name="Mohamed Asim" userId="463e8671-0eec-4074-8616-21d10d9d1eab" providerId="ADAL" clId="{5CC1DE49-2FD8-4047-A874-A28D3ABE0A25}" dt="2024-10-24T14:23:38.707" v="16"/>
        <pc:sldMasterMkLst>
          <pc:docMk/>
          <pc:sldMasterMk cId="2581267852" sldId="2147483662"/>
        </pc:sldMasterMkLst>
        <pc:sldLayoutChg chg="del">
          <pc:chgData name="Mohamed Asim" userId="463e8671-0eec-4074-8616-21d10d9d1eab" providerId="ADAL" clId="{5CC1DE49-2FD8-4047-A874-A28D3ABE0A25}" dt="2024-10-24T14:23:38.707" v="16"/>
          <pc:sldLayoutMkLst>
            <pc:docMk/>
            <pc:sldMasterMk cId="2581267852" sldId="2147483662"/>
            <pc:sldLayoutMk cId="196634507" sldId="2147483686"/>
          </pc:sldLayoutMkLst>
        </pc:sldLayoutChg>
      </pc:sldMasterChg>
      <pc:sldMasterChg chg="del delSldLayout">
        <pc:chgData name="Mohamed Asim" userId="463e8671-0eec-4074-8616-21d10d9d1eab" providerId="ADAL" clId="{5CC1DE49-2FD8-4047-A874-A28D3ABE0A25}" dt="2024-10-24T14:23:38.707" v="17"/>
        <pc:sldMasterMkLst>
          <pc:docMk/>
          <pc:sldMasterMk cId="754378712" sldId="2147483666"/>
        </pc:sldMasterMkLst>
        <pc:sldLayoutChg chg="del">
          <pc:chgData name="Mohamed Asim" userId="463e8671-0eec-4074-8616-21d10d9d1eab" providerId="ADAL" clId="{5CC1DE49-2FD8-4047-A874-A28D3ABE0A25}" dt="2024-10-24T14:23:38.707" v="17"/>
          <pc:sldLayoutMkLst>
            <pc:docMk/>
            <pc:sldMasterMk cId="754378712" sldId="2147483666"/>
            <pc:sldLayoutMk cId="3132846485" sldId="2147483690"/>
          </pc:sldLayoutMkLst>
        </pc:sldLayoutChg>
        <pc:sldLayoutChg chg="del">
          <pc:chgData name="Mohamed Asim" userId="463e8671-0eec-4074-8616-21d10d9d1eab" providerId="ADAL" clId="{5CC1DE49-2FD8-4047-A874-A28D3ABE0A25}" dt="2024-10-24T14:23:38.707" v="17"/>
          <pc:sldLayoutMkLst>
            <pc:docMk/>
            <pc:sldMasterMk cId="754378712" sldId="2147483666"/>
            <pc:sldLayoutMk cId="1638318787" sldId="2147483698"/>
          </pc:sldLayoutMkLst>
        </pc:sldLayoutChg>
        <pc:sldLayoutChg chg="del">
          <pc:chgData name="Mohamed Asim" userId="463e8671-0eec-4074-8616-21d10d9d1eab" providerId="ADAL" clId="{5CC1DE49-2FD8-4047-A874-A28D3ABE0A25}" dt="2024-10-24T14:23:38.707" v="17"/>
          <pc:sldLayoutMkLst>
            <pc:docMk/>
            <pc:sldMasterMk cId="754378712" sldId="2147483666"/>
            <pc:sldLayoutMk cId="1988994691" sldId="2147483699"/>
          </pc:sldLayoutMkLst>
        </pc:sldLayoutChg>
        <pc:sldLayoutChg chg="del">
          <pc:chgData name="Mohamed Asim" userId="463e8671-0eec-4074-8616-21d10d9d1eab" providerId="ADAL" clId="{5CC1DE49-2FD8-4047-A874-A28D3ABE0A25}" dt="2024-10-24T14:23:38.707" v="17"/>
          <pc:sldLayoutMkLst>
            <pc:docMk/>
            <pc:sldMasterMk cId="754378712" sldId="2147483666"/>
            <pc:sldLayoutMk cId="1668414652" sldId="2147483700"/>
          </pc:sldLayoutMkLst>
        </pc:sldLayoutChg>
        <pc:sldLayoutChg chg="del">
          <pc:chgData name="Mohamed Asim" userId="463e8671-0eec-4074-8616-21d10d9d1eab" providerId="ADAL" clId="{5CC1DE49-2FD8-4047-A874-A28D3ABE0A25}" dt="2024-10-24T14:23:38.707" v="17"/>
          <pc:sldLayoutMkLst>
            <pc:docMk/>
            <pc:sldMasterMk cId="754378712" sldId="2147483666"/>
            <pc:sldLayoutMk cId="3376813219" sldId="2147483701"/>
          </pc:sldLayoutMkLst>
        </pc:sldLayoutChg>
        <pc:sldLayoutChg chg="del">
          <pc:chgData name="Mohamed Asim" userId="463e8671-0eec-4074-8616-21d10d9d1eab" providerId="ADAL" clId="{5CC1DE49-2FD8-4047-A874-A28D3ABE0A25}" dt="2024-10-24T14:23:38.707" v="17"/>
          <pc:sldLayoutMkLst>
            <pc:docMk/>
            <pc:sldMasterMk cId="754378712" sldId="2147483666"/>
            <pc:sldLayoutMk cId="1322761775" sldId="2147483703"/>
          </pc:sldLayoutMkLst>
        </pc:sldLayoutChg>
        <pc:sldLayoutChg chg="del">
          <pc:chgData name="Mohamed Asim" userId="463e8671-0eec-4074-8616-21d10d9d1eab" providerId="ADAL" clId="{5CC1DE49-2FD8-4047-A874-A28D3ABE0A25}" dt="2024-10-24T14:23:38.707" v="17"/>
          <pc:sldLayoutMkLst>
            <pc:docMk/>
            <pc:sldMasterMk cId="754378712" sldId="2147483666"/>
            <pc:sldLayoutMk cId="1402491513" sldId="2147483704"/>
          </pc:sldLayoutMkLst>
        </pc:sldLayoutChg>
        <pc:sldLayoutChg chg="del">
          <pc:chgData name="Mohamed Asim" userId="463e8671-0eec-4074-8616-21d10d9d1eab" providerId="ADAL" clId="{5CC1DE49-2FD8-4047-A874-A28D3ABE0A25}" dt="2024-10-24T14:23:38.707" v="17"/>
          <pc:sldLayoutMkLst>
            <pc:docMk/>
            <pc:sldMasterMk cId="754378712" sldId="2147483666"/>
            <pc:sldLayoutMk cId="2661865558" sldId="2147483705"/>
          </pc:sldLayoutMkLst>
        </pc:sldLayoutChg>
      </pc:sldMasterChg>
      <pc:sldMasterChg chg="del delSldLayout">
        <pc:chgData name="Mohamed Asim" userId="463e8671-0eec-4074-8616-21d10d9d1eab" providerId="ADAL" clId="{5CC1DE49-2FD8-4047-A874-A28D3ABE0A25}" dt="2024-10-24T14:23:38.707" v="6"/>
        <pc:sldMasterMkLst>
          <pc:docMk/>
          <pc:sldMasterMk cId="1466483333" sldId="2147483706"/>
        </pc:sldMasterMkLst>
        <pc:sldLayoutChg chg="del">
          <pc:chgData name="Mohamed Asim" userId="463e8671-0eec-4074-8616-21d10d9d1eab" providerId="ADAL" clId="{5CC1DE49-2FD8-4047-A874-A28D3ABE0A25}" dt="2024-10-24T14:23:38.707" v="6"/>
          <pc:sldLayoutMkLst>
            <pc:docMk/>
            <pc:sldMasterMk cId="1466483333" sldId="2147483706"/>
            <pc:sldLayoutMk cId="1423767212" sldId="2147483707"/>
          </pc:sldLayoutMkLst>
        </pc:sldLayoutChg>
      </pc:sldMasterChg>
      <pc:sldMasterChg chg="del delSldLayout">
        <pc:chgData name="Mohamed Asim" userId="463e8671-0eec-4074-8616-21d10d9d1eab" providerId="ADAL" clId="{5CC1DE49-2FD8-4047-A874-A28D3ABE0A25}" dt="2024-10-24T14:23:38.707" v="7"/>
        <pc:sldMasterMkLst>
          <pc:docMk/>
          <pc:sldMasterMk cId="897765364" sldId="2147483708"/>
        </pc:sldMasterMkLst>
        <pc:sldLayoutChg chg="del">
          <pc:chgData name="Mohamed Asim" userId="463e8671-0eec-4074-8616-21d10d9d1eab" providerId="ADAL" clId="{5CC1DE49-2FD8-4047-A874-A28D3ABE0A25}" dt="2024-10-24T14:23:38.707" v="7"/>
          <pc:sldLayoutMkLst>
            <pc:docMk/>
            <pc:sldMasterMk cId="897765364" sldId="2147483708"/>
            <pc:sldLayoutMk cId="3262394580" sldId="2147483709"/>
          </pc:sldLayoutMkLst>
        </pc:sldLayoutChg>
      </pc:sldMasterChg>
      <pc:sldMasterChg chg="del delSldLayout">
        <pc:chgData name="Mohamed Asim" userId="463e8671-0eec-4074-8616-21d10d9d1eab" providerId="ADAL" clId="{5CC1DE49-2FD8-4047-A874-A28D3ABE0A25}" dt="2024-10-24T14:23:38.707" v="8"/>
        <pc:sldMasterMkLst>
          <pc:docMk/>
          <pc:sldMasterMk cId="677080840" sldId="2147483710"/>
        </pc:sldMasterMkLst>
        <pc:sldLayoutChg chg="del">
          <pc:chgData name="Mohamed Asim" userId="463e8671-0eec-4074-8616-21d10d9d1eab" providerId="ADAL" clId="{5CC1DE49-2FD8-4047-A874-A28D3ABE0A25}" dt="2024-10-24T14:23:38.707" v="8"/>
          <pc:sldLayoutMkLst>
            <pc:docMk/>
            <pc:sldMasterMk cId="677080840" sldId="2147483710"/>
            <pc:sldLayoutMk cId="3996945441" sldId="2147483711"/>
          </pc:sldLayoutMkLst>
        </pc:sldLayoutChg>
      </pc:sldMasterChg>
      <pc:sldMasterChg chg="del delSldLayout">
        <pc:chgData name="Mohamed Asim" userId="463e8671-0eec-4074-8616-21d10d9d1eab" providerId="ADAL" clId="{5CC1DE49-2FD8-4047-A874-A28D3ABE0A25}" dt="2024-10-24T14:23:38.707" v="9"/>
        <pc:sldMasterMkLst>
          <pc:docMk/>
          <pc:sldMasterMk cId="298413319" sldId="2147483712"/>
        </pc:sldMasterMkLst>
        <pc:sldLayoutChg chg="del">
          <pc:chgData name="Mohamed Asim" userId="463e8671-0eec-4074-8616-21d10d9d1eab" providerId="ADAL" clId="{5CC1DE49-2FD8-4047-A874-A28D3ABE0A25}" dt="2024-10-24T14:23:38.707" v="9"/>
          <pc:sldLayoutMkLst>
            <pc:docMk/>
            <pc:sldMasterMk cId="298413319" sldId="2147483712"/>
            <pc:sldLayoutMk cId="816941431" sldId="2147483713"/>
          </pc:sldLayoutMkLst>
        </pc:sldLayoutChg>
        <pc:sldLayoutChg chg="del">
          <pc:chgData name="Mohamed Asim" userId="463e8671-0eec-4074-8616-21d10d9d1eab" providerId="ADAL" clId="{5CC1DE49-2FD8-4047-A874-A28D3ABE0A25}" dt="2024-10-24T14:23:38.707" v="9"/>
          <pc:sldLayoutMkLst>
            <pc:docMk/>
            <pc:sldMasterMk cId="298413319" sldId="2147483712"/>
            <pc:sldLayoutMk cId="3565923465" sldId="2147483726"/>
          </pc:sldLayoutMkLst>
        </pc:sldLayoutChg>
      </pc:sldMasterChg>
      <pc:sldMasterChg chg="del delSldLayout">
        <pc:chgData name="Mohamed Asim" userId="463e8671-0eec-4074-8616-21d10d9d1eab" providerId="ADAL" clId="{5CC1DE49-2FD8-4047-A874-A28D3ABE0A25}" dt="2024-10-24T14:23:38.707" v="10"/>
        <pc:sldMasterMkLst>
          <pc:docMk/>
          <pc:sldMasterMk cId="3785228503" sldId="2147483714"/>
        </pc:sldMasterMkLst>
        <pc:sldLayoutChg chg="del">
          <pc:chgData name="Mohamed Asim" userId="463e8671-0eec-4074-8616-21d10d9d1eab" providerId="ADAL" clId="{5CC1DE49-2FD8-4047-A874-A28D3ABE0A25}" dt="2024-10-24T14:23:38.707" v="10"/>
          <pc:sldLayoutMkLst>
            <pc:docMk/>
            <pc:sldMasterMk cId="3785228503" sldId="2147483714"/>
            <pc:sldLayoutMk cId="198213857" sldId="2147483715"/>
          </pc:sldLayoutMkLst>
        </pc:sldLayoutChg>
        <pc:sldLayoutChg chg="del">
          <pc:chgData name="Mohamed Asim" userId="463e8671-0eec-4074-8616-21d10d9d1eab" providerId="ADAL" clId="{5CC1DE49-2FD8-4047-A874-A28D3ABE0A25}" dt="2024-10-24T14:23:38.707" v="10"/>
          <pc:sldLayoutMkLst>
            <pc:docMk/>
            <pc:sldMasterMk cId="3785228503" sldId="2147483714"/>
            <pc:sldLayoutMk cId="1872040849" sldId="2147483727"/>
          </pc:sldLayoutMkLst>
        </pc:sldLayoutChg>
      </pc:sldMasterChg>
      <pc:sldMasterChg chg="del delSldLayout">
        <pc:chgData name="Mohamed Asim" userId="463e8671-0eec-4074-8616-21d10d9d1eab" providerId="ADAL" clId="{5CC1DE49-2FD8-4047-A874-A28D3ABE0A25}" dt="2024-10-24T14:23:38.707" v="11"/>
        <pc:sldMasterMkLst>
          <pc:docMk/>
          <pc:sldMasterMk cId="1861407090" sldId="2147483716"/>
        </pc:sldMasterMkLst>
        <pc:sldLayoutChg chg="del">
          <pc:chgData name="Mohamed Asim" userId="463e8671-0eec-4074-8616-21d10d9d1eab" providerId="ADAL" clId="{5CC1DE49-2FD8-4047-A874-A28D3ABE0A25}" dt="2024-10-24T14:23:38.707" v="11"/>
          <pc:sldLayoutMkLst>
            <pc:docMk/>
            <pc:sldMasterMk cId="1861407090" sldId="2147483716"/>
            <pc:sldLayoutMk cId="3638965304" sldId="2147483717"/>
          </pc:sldLayoutMkLst>
        </pc:sldLayoutChg>
        <pc:sldLayoutChg chg="del">
          <pc:chgData name="Mohamed Asim" userId="463e8671-0eec-4074-8616-21d10d9d1eab" providerId="ADAL" clId="{5CC1DE49-2FD8-4047-A874-A28D3ABE0A25}" dt="2024-10-24T14:23:38.707" v="11"/>
          <pc:sldLayoutMkLst>
            <pc:docMk/>
            <pc:sldMasterMk cId="1861407090" sldId="2147483716"/>
            <pc:sldLayoutMk cId="3495813088" sldId="2147483728"/>
          </pc:sldLayoutMkLst>
        </pc:sldLayoutChg>
      </pc:sldMasterChg>
      <pc:sldMasterChg chg="del delSldLayout">
        <pc:chgData name="Mohamed Asim" userId="463e8671-0eec-4074-8616-21d10d9d1eab" providerId="ADAL" clId="{5CC1DE49-2FD8-4047-A874-A28D3ABE0A25}" dt="2024-10-24T14:23:38.707" v="12"/>
        <pc:sldMasterMkLst>
          <pc:docMk/>
          <pc:sldMasterMk cId="42203895" sldId="2147483718"/>
        </pc:sldMasterMkLst>
        <pc:sldLayoutChg chg="del">
          <pc:chgData name="Mohamed Asim" userId="463e8671-0eec-4074-8616-21d10d9d1eab" providerId="ADAL" clId="{5CC1DE49-2FD8-4047-A874-A28D3ABE0A25}" dt="2024-10-24T14:23:38.707" v="12"/>
          <pc:sldLayoutMkLst>
            <pc:docMk/>
            <pc:sldMasterMk cId="42203895" sldId="2147483718"/>
            <pc:sldLayoutMk cId="1582093728" sldId="2147483719"/>
          </pc:sldLayoutMkLst>
        </pc:sldLayoutChg>
        <pc:sldLayoutChg chg="del">
          <pc:chgData name="Mohamed Asim" userId="463e8671-0eec-4074-8616-21d10d9d1eab" providerId="ADAL" clId="{5CC1DE49-2FD8-4047-A874-A28D3ABE0A25}" dt="2024-10-24T14:23:38.707" v="12"/>
          <pc:sldLayoutMkLst>
            <pc:docMk/>
            <pc:sldMasterMk cId="42203895" sldId="2147483718"/>
            <pc:sldLayoutMk cId="2673616822" sldId="2147483729"/>
          </pc:sldLayoutMkLst>
        </pc:sldLayoutChg>
      </pc:sldMasterChg>
      <pc:sldMasterChg chg="del delSldLayout">
        <pc:chgData name="Mohamed Asim" userId="463e8671-0eec-4074-8616-21d10d9d1eab" providerId="ADAL" clId="{5CC1DE49-2FD8-4047-A874-A28D3ABE0A25}" dt="2024-10-24T14:23:38.707" v="13"/>
        <pc:sldMasterMkLst>
          <pc:docMk/>
          <pc:sldMasterMk cId="3921216059" sldId="2147483720"/>
        </pc:sldMasterMkLst>
        <pc:sldLayoutChg chg="del">
          <pc:chgData name="Mohamed Asim" userId="463e8671-0eec-4074-8616-21d10d9d1eab" providerId="ADAL" clId="{5CC1DE49-2FD8-4047-A874-A28D3ABE0A25}" dt="2024-10-24T14:23:38.707" v="13"/>
          <pc:sldLayoutMkLst>
            <pc:docMk/>
            <pc:sldMasterMk cId="3921216059" sldId="2147483720"/>
            <pc:sldLayoutMk cId="3706359216" sldId="2147483721"/>
          </pc:sldLayoutMkLst>
        </pc:sldLayoutChg>
        <pc:sldLayoutChg chg="del">
          <pc:chgData name="Mohamed Asim" userId="463e8671-0eec-4074-8616-21d10d9d1eab" providerId="ADAL" clId="{5CC1DE49-2FD8-4047-A874-A28D3ABE0A25}" dt="2024-10-24T14:23:38.707" v="13"/>
          <pc:sldLayoutMkLst>
            <pc:docMk/>
            <pc:sldMasterMk cId="3921216059" sldId="2147483720"/>
            <pc:sldLayoutMk cId="585397008" sldId="2147483724"/>
          </pc:sldLayoutMkLst>
        </pc:sldLayoutChg>
      </pc:sldMasterChg>
      <pc:sldMasterChg chg="del delSldLayout">
        <pc:chgData name="Mohamed Asim" userId="463e8671-0eec-4074-8616-21d10d9d1eab" providerId="ADAL" clId="{5CC1DE49-2FD8-4047-A874-A28D3ABE0A25}" dt="2024-10-24T14:23:38.707" v="14"/>
        <pc:sldMasterMkLst>
          <pc:docMk/>
          <pc:sldMasterMk cId="2412027871" sldId="2147483722"/>
        </pc:sldMasterMkLst>
        <pc:sldLayoutChg chg="del">
          <pc:chgData name="Mohamed Asim" userId="463e8671-0eec-4074-8616-21d10d9d1eab" providerId="ADAL" clId="{5CC1DE49-2FD8-4047-A874-A28D3ABE0A25}" dt="2024-10-24T14:23:38.707" v="14"/>
          <pc:sldLayoutMkLst>
            <pc:docMk/>
            <pc:sldMasterMk cId="2412027871" sldId="2147483722"/>
            <pc:sldLayoutMk cId="3226134424" sldId="2147483723"/>
          </pc:sldLayoutMkLst>
        </pc:sldLayoutChg>
        <pc:sldLayoutChg chg="del">
          <pc:chgData name="Mohamed Asim" userId="463e8671-0eec-4074-8616-21d10d9d1eab" providerId="ADAL" clId="{5CC1DE49-2FD8-4047-A874-A28D3ABE0A25}" dt="2024-10-24T14:23:38.707" v="14"/>
          <pc:sldLayoutMkLst>
            <pc:docMk/>
            <pc:sldMasterMk cId="2412027871" sldId="2147483722"/>
            <pc:sldLayoutMk cId="3399310089" sldId="214748372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05/11/2024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youtu.be/3cp6pEzx3uw?feature=shared"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630810" y="1817076"/>
            <a:ext cx="5213809" cy="3118339"/>
          </a:xfrm>
        </p:spPr>
        <p:txBody>
          <a:bodyPr/>
          <a:lstStyle/>
          <a:p>
            <a:pPr marL="0" indent="0" algn="ctr">
              <a:buNone/>
            </a:pPr>
            <a:endParaRPr lang="en-GB" sz="4000" dirty="0"/>
          </a:p>
          <a:p>
            <a:pPr marL="0" indent="0">
              <a:buNone/>
            </a:pPr>
            <a:r>
              <a:rPr lang="en-GB" sz="4000" dirty="0"/>
              <a:t>      </a:t>
            </a:r>
            <a:r>
              <a:rPr lang="en-GB" sz="4800" dirty="0"/>
              <a:t>Advancing to Doctoral Research Stage</a:t>
            </a:r>
          </a:p>
          <a:p>
            <a:pPr marL="0" indent="0">
              <a:buNone/>
            </a:pPr>
            <a:r>
              <a:rPr lang="en-GB" sz="4800" dirty="0"/>
              <a:t>     LCDB 7012</a:t>
            </a:r>
          </a:p>
          <a:p>
            <a:pPr marL="0" indent="0" algn="ctr">
              <a:buNone/>
            </a:pPr>
            <a:endParaRPr lang="en-GB" sz="4000" dirty="0"/>
          </a:p>
          <a:p>
            <a:pPr marL="0" indent="0">
              <a:buNone/>
            </a:pPr>
            <a:r>
              <a:rPr lang="en-GB" sz="4000" dirty="0"/>
              <a:t>Week 5 – Research paradigms</a:t>
            </a:r>
          </a:p>
          <a:p>
            <a:pPr marL="0" indent="0">
              <a:buNone/>
            </a:pPr>
            <a:r>
              <a:rPr lang="en-GB" sz="4000" dirty="0"/>
              <a:t>			</a:t>
            </a:r>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876A6-6CD6-F930-2BBA-3F1B93A7BA80}"/>
              </a:ext>
            </a:extLst>
          </p:cNvPr>
          <p:cNvSpPr>
            <a:spLocks noGrp="1"/>
          </p:cNvSpPr>
          <p:nvPr>
            <p:ph type="title"/>
          </p:nvPr>
        </p:nvSpPr>
        <p:spPr/>
        <p:txBody>
          <a:bodyPr/>
          <a:lstStyle/>
          <a:p>
            <a:r>
              <a:rPr lang="en-GB" dirty="0"/>
              <a:t>SESSION PLAN</a:t>
            </a:r>
          </a:p>
        </p:txBody>
      </p:sp>
      <p:sp>
        <p:nvSpPr>
          <p:cNvPr id="3" name="Content Placeholder 2">
            <a:extLst>
              <a:ext uri="{FF2B5EF4-FFF2-40B4-BE49-F238E27FC236}">
                <a16:creationId xmlns:a16="http://schemas.microsoft.com/office/drawing/2014/main" id="{626AED9C-A649-6522-B345-B4183084E8F7}"/>
              </a:ext>
            </a:extLst>
          </p:cNvPr>
          <p:cNvSpPr>
            <a:spLocks noGrp="1"/>
          </p:cNvSpPr>
          <p:nvPr>
            <p:ph idx="1"/>
          </p:nvPr>
        </p:nvSpPr>
        <p:spPr/>
        <p:txBody>
          <a:bodyPr/>
          <a:lstStyle/>
          <a:p>
            <a:pPr marL="0" indent="0">
              <a:buNone/>
            </a:pPr>
            <a:r>
              <a:rPr lang="en-GB"/>
              <a:t>PRESENTATION OF THEORETICAL </a:t>
            </a:r>
            <a:r>
              <a:rPr lang="en-GB" dirty="0"/>
              <a:t>FRAMEOWORKS</a:t>
            </a:r>
          </a:p>
          <a:p>
            <a:pPr marL="0" indent="0">
              <a:buNone/>
            </a:pPr>
            <a:endParaRPr lang="en-GB" dirty="0"/>
          </a:p>
          <a:p>
            <a:pPr marL="0" indent="0">
              <a:buNone/>
            </a:pPr>
            <a:r>
              <a:rPr lang="en-GB" dirty="0"/>
              <a:t>LECTURE / DISCUSSION ON RESEARCH PARADIGM</a:t>
            </a:r>
          </a:p>
          <a:p>
            <a:pPr marL="0" indent="0">
              <a:buNone/>
            </a:pPr>
            <a:endParaRPr lang="en-GB" dirty="0"/>
          </a:p>
          <a:p>
            <a:pPr marL="0" indent="0">
              <a:buNone/>
            </a:pPr>
            <a:r>
              <a:rPr lang="en-GB" dirty="0"/>
              <a:t>READING AND ACTIVITY</a:t>
            </a:r>
          </a:p>
        </p:txBody>
      </p:sp>
    </p:spTree>
    <p:extLst>
      <p:ext uri="{BB962C8B-B14F-4D97-AF65-F5344CB8AC3E}">
        <p14:creationId xmlns:p14="http://schemas.microsoft.com/office/powerpoint/2010/main" val="3536738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DAAED-7CFE-DC7A-CBF4-91E7DC264C98}"/>
              </a:ext>
            </a:extLst>
          </p:cNvPr>
          <p:cNvSpPr>
            <a:spLocks noGrp="1"/>
          </p:cNvSpPr>
          <p:nvPr>
            <p:ph type="title"/>
          </p:nvPr>
        </p:nvSpPr>
        <p:spPr/>
        <p:txBody>
          <a:bodyPr/>
          <a:lstStyle/>
          <a:p>
            <a:r>
              <a:rPr lang="en-GB" dirty="0"/>
              <a:t>Paradigm</a:t>
            </a:r>
          </a:p>
        </p:txBody>
      </p:sp>
      <p:sp>
        <p:nvSpPr>
          <p:cNvPr id="3" name="Content Placeholder 2">
            <a:extLst>
              <a:ext uri="{FF2B5EF4-FFF2-40B4-BE49-F238E27FC236}">
                <a16:creationId xmlns:a16="http://schemas.microsoft.com/office/drawing/2014/main" id="{8C0A28E2-BB0A-ECA5-4BE0-F276D7326A94}"/>
              </a:ext>
            </a:extLst>
          </p:cNvPr>
          <p:cNvSpPr>
            <a:spLocks noGrp="1"/>
          </p:cNvSpPr>
          <p:nvPr>
            <p:ph idx="1"/>
          </p:nvPr>
        </p:nvSpPr>
        <p:spPr/>
        <p:txBody>
          <a:bodyPr/>
          <a:lstStyle/>
          <a:p>
            <a:pPr marL="0" indent="0">
              <a:buNone/>
            </a:pPr>
            <a:r>
              <a:rPr lang="en-GB" dirty="0"/>
              <a:t>.</a:t>
            </a:r>
          </a:p>
        </p:txBody>
      </p:sp>
      <p:sp>
        <p:nvSpPr>
          <p:cNvPr id="5" name="TextBox 4">
            <a:extLst>
              <a:ext uri="{FF2B5EF4-FFF2-40B4-BE49-F238E27FC236}">
                <a16:creationId xmlns:a16="http://schemas.microsoft.com/office/drawing/2014/main" id="{633D9D74-92E0-F9DE-1969-4C7949599693}"/>
              </a:ext>
            </a:extLst>
          </p:cNvPr>
          <p:cNvSpPr txBox="1"/>
          <p:nvPr/>
        </p:nvSpPr>
        <p:spPr>
          <a:xfrm>
            <a:off x="1473200" y="1544320"/>
            <a:ext cx="9310914" cy="3139321"/>
          </a:xfrm>
          <a:prstGeom prst="rect">
            <a:avLst/>
          </a:prstGeom>
          <a:noFill/>
        </p:spPr>
        <p:txBody>
          <a:bodyPr wrap="square">
            <a:spAutoFit/>
          </a:bodyPr>
          <a:lstStyle/>
          <a:p>
            <a:r>
              <a:rPr lang="en-GB" dirty="0"/>
              <a:t> • A </a:t>
            </a:r>
            <a:r>
              <a:rPr lang="en-GB" dirty="0">
                <a:highlight>
                  <a:srgbClr val="FFFF00"/>
                </a:highlight>
              </a:rPr>
              <a:t>paradigm </a:t>
            </a:r>
            <a:r>
              <a:rPr lang="en-GB" dirty="0"/>
              <a:t>is a way of describing a world view that is informed by philosophical assumptions about the </a:t>
            </a:r>
          </a:p>
          <a:p>
            <a:r>
              <a:rPr lang="en-GB" dirty="0"/>
              <a:t>	• nature of social reality (known as ontology – that is, what do we believe about the nature of reality?) </a:t>
            </a:r>
          </a:p>
          <a:p>
            <a:r>
              <a:rPr lang="en-GB" dirty="0"/>
              <a:t>	• ways of knowing (known as epistemology – that is, how do we know what we know?) </a:t>
            </a:r>
          </a:p>
          <a:p>
            <a:r>
              <a:rPr lang="en-GB" dirty="0"/>
              <a:t>	• and ethics and value systems (known as axiology – that is, what do we believe is true?) (Patton, 2002). </a:t>
            </a:r>
          </a:p>
          <a:p>
            <a:endParaRPr lang="en-GB" dirty="0"/>
          </a:p>
          <a:p>
            <a:r>
              <a:rPr lang="en-GB" dirty="0"/>
              <a:t>• A paradigm thus leads us to ask certain questions and use appropriate approaches to systematic inquiry (known as methodology – that is, how should we study the world?).</a:t>
            </a:r>
          </a:p>
          <a:p>
            <a:endParaRPr lang="en-GB" dirty="0"/>
          </a:p>
        </p:txBody>
      </p:sp>
    </p:spTree>
    <p:extLst>
      <p:ext uri="{BB962C8B-B14F-4D97-AF65-F5344CB8AC3E}">
        <p14:creationId xmlns:p14="http://schemas.microsoft.com/office/powerpoint/2010/main" val="3070265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329AE-64C8-A9B5-D60F-94017084B532}"/>
              </a:ext>
            </a:extLst>
          </p:cNvPr>
          <p:cNvSpPr>
            <a:spLocks noGrp="1"/>
          </p:cNvSpPr>
          <p:nvPr>
            <p:ph type="title"/>
          </p:nvPr>
        </p:nvSpPr>
        <p:spPr/>
        <p:txBody>
          <a:bodyPr/>
          <a:lstStyle/>
          <a:p>
            <a:r>
              <a:rPr lang="en-GB" dirty="0"/>
              <a:t>Kuhn’s explanation of paradigm</a:t>
            </a:r>
          </a:p>
        </p:txBody>
      </p:sp>
      <p:sp>
        <p:nvSpPr>
          <p:cNvPr id="3" name="Content Placeholder 2">
            <a:extLst>
              <a:ext uri="{FF2B5EF4-FFF2-40B4-BE49-F238E27FC236}">
                <a16:creationId xmlns:a16="http://schemas.microsoft.com/office/drawing/2014/main" id="{AD0755A7-D493-D2C7-E775-39CC088B1FB1}"/>
              </a:ext>
            </a:extLst>
          </p:cNvPr>
          <p:cNvSpPr>
            <a:spLocks noGrp="1"/>
          </p:cNvSpPr>
          <p:nvPr>
            <p:ph idx="1"/>
          </p:nvPr>
        </p:nvSpPr>
        <p:spPr/>
        <p:txBody>
          <a:bodyPr>
            <a:normAutofit fontScale="92500" lnSpcReduction="20000"/>
          </a:bodyPr>
          <a:lstStyle/>
          <a:p>
            <a:r>
              <a:rPr lang="en-GB" dirty="0"/>
              <a:t>One way of looking at it - See the world as a collection of facts ! Progress can be a process of addition ! Kuhn – </a:t>
            </a:r>
          </a:p>
          <a:p>
            <a:r>
              <a:rPr lang="en-GB" dirty="0"/>
              <a:t>Observations do not exist in a vacuum , rather it exists in a theory – the theory is a story that explains the meanings or significance of the theory</a:t>
            </a:r>
          </a:p>
          <a:p>
            <a:r>
              <a:rPr lang="en-GB" dirty="0"/>
              <a:t>The dominant theory in any given time is a paradigm</a:t>
            </a:r>
          </a:p>
          <a:p>
            <a:endParaRPr lang="en-GB" dirty="0"/>
          </a:p>
          <a:p>
            <a:r>
              <a:rPr lang="en-GB" dirty="0"/>
              <a:t>Case of Isaac Newton and falling apple ? – observation repeated over time in different scenarios !</a:t>
            </a:r>
          </a:p>
          <a:p>
            <a:r>
              <a:rPr lang="en-GB" dirty="0"/>
              <a:t>theory of gravity </a:t>
            </a:r>
          </a:p>
        </p:txBody>
      </p:sp>
    </p:spTree>
    <p:extLst>
      <p:ext uri="{BB962C8B-B14F-4D97-AF65-F5344CB8AC3E}">
        <p14:creationId xmlns:p14="http://schemas.microsoft.com/office/powerpoint/2010/main" val="1946477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69EEB-F1AA-D0A5-09BF-07A425F06089}"/>
              </a:ext>
            </a:extLst>
          </p:cNvPr>
          <p:cNvSpPr>
            <a:spLocks noGrp="1"/>
          </p:cNvSpPr>
          <p:nvPr>
            <p:ph type="title"/>
          </p:nvPr>
        </p:nvSpPr>
        <p:spPr/>
        <p:txBody>
          <a:bodyPr/>
          <a:lstStyle/>
          <a:p>
            <a:r>
              <a:rPr lang="en-GB" dirty="0"/>
              <a:t>Paradigms and paradigm shift </a:t>
            </a:r>
          </a:p>
        </p:txBody>
      </p:sp>
      <p:sp>
        <p:nvSpPr>
          <p:cNvPr id="3" name="Content Placeholder 2">
            <a:extLst>
              <a:ext uri="{FF2B5EF4-FFF2-40B4-BE49-F238E27FC236}">
                <a16:creationId xmlns:a16="http://schemas.microsoft.com/office/drawing/2014/main" id="{D519A91A-E228-7FA1-5D4F-C01F5A36335B}"/>
              </a:ext>
            </a:extLst>
          </p:cNvPr>
          <p:cNvSpPr>
            <a:spLocks noGrp="1"/>
          </p:cNvSpPr>
          <p:nvPr>
            <p:ph idx="1"/>
          </p:nvPr>
        </p:nvSpPr>
        <p:spPr/>
        <p:txBody>
          <a:bodyPr/>
          <a:lstStyle/>
          <a:p>
            <a:r>
              <a:rPr lang="en-GB">
                <a:hlinkClick r:id="rId2"/>
              </a:rPr>
              <a:t>https://youtu.be/3cp6pEzx3uw?feature=shared</a:t>
            </a:r>
            <a:endParaRPr lang="en-GB"/>
          </a:p>
          <a:p>
            <a:endParaRPr lang="en-GB"/>
          </a:p>
        </p:txBody>
      </p:sp>
    </p:spTree>
    <p:extLst>
      <p:ext uri="{BB962C8B-B14F-4D97-AF65-F5344CB8AC3E}">
        <p14:creationId xmlns:p14="http://schemas.microsoft.com/office/powerpoint/2010/main" val="1932041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0098D02-9E24-A5BD-7BE8-1CF679740264}"/>
              </a:ext>
            </a:extLst>
          </p:cNvPr>
          <p:cNvPicPr>
            <a:picLocks noGrp="1" noChangeAspect="1"/>
          </p:cNvPicPr>
          <p:nvPr>
            <p:ph idx="1"/>
          </p:nvPr>
        </p:nvPicPr>
        <p:blipFill>
          <a:blip r:embed="rId2"/>
          <a:stretch>
            <a:fillRect/>
          </a:stretch>
        </p:blipFill>
        <p:spPr>
          <a:xfrm>
            <a:off x="495301" y="1"/>
            <a:ext cx="11201400" cy="5736166"/>
          </a:xfrm>
          <a:prstGeom prst="rect">
            <a:avLst/>
          </a:prstGeom>
        </p:spPr>
      </p:pic>
    </p:spTree>
    <p:extLst>
      <p:ext uri="{BB962C8B-B14F-4D97-AF65-F5344CB8AC3E}">
        <p14:creationId xmlns:p14="http://schemas.microsoft.com/office/powerpoint/2010/main" val="4130566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FE4CB-35FE-C08B-20F1-90FC97DF1CEF}"/>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268AFCDF-910C-7AF1-C3AA-EAF48AAFAA7F}"/>
              </a:ext>
            </a:extLst>
          </p:cNvPr>
          <p:cNvSpPr>
            <a:spLocks noGrp="1"/>
          </p:cNvSpPr>
          <p:nvPr>
            <p:ph idx="1"/>
          </p:nvPr>
        </p:nvSpPr>
        <p:spPr/>
        <p:txBody>
          <a:bodyPr/>
          <a:lstStyle/>
          <a:p>
            <a:pPr marL="0" indent="0">
              <a:buNone/>
            </a:pPr>
            <a:r>
              <a:rPr lang="en-GB" dirty="0"/>
              <a:t>.</a:t>
            </a:r>
          </a:p>
        </p:txBody>
      </p:sp>
      <p:sp>
        <p:nvSpPr>
          <p:cNvPr id="5" name="TextBox 4">
            <a:extLst>
              <a:ext uri="{FF2B5EF4-FFF2-40B4-BE49-F238E27FC236}">
                <a16:creationId xmlns:a16="http://schemas.microsoft.com/office/drawing/2014/main" id="{AFEB28CB-6138-E89F-A800-21F8C557664B}"/>
              </a:ext>
            </a:extLst>
          </p:cNvPr>
          <p:cNvSpPr txBox="1"/>
          <p:nvPr/>
        </p:nvSpPr>
        <p:spPr>
          <a:xfrm>
            <a:off x="1570007" y="1690688"/>
            <a:ext cx="9937630" cy="3416320"/>
          </a:xfrm>
          <a:prstGeom prst="rect">
            <a:avLst/>
          </a:prstGeom>
          <a:noFill/>
        </p:spPr>
        <p:txBody>
          <a:bodyPr wrap="square">
            <a:spAutoFit/>
          </a:bodyPr>
          <a:lstStyle/>
          <a:p>
            <a:r>
              <a:rPr lang="en-GB" dirty="0"/>
              <a:t>It is the conceptual lens through which the researcher examines the methodological aspects of their research project to determine the research methods that will be used and how the data will be analysed.</a:t>
            </a:r>
          </a:p>
          <a:p>
            <a:endParaRPr lang="en-GB" dirty="0"/>
          </a:p>
          <a:p>
            <a:endParaRPr lang="en-GB" dirty="0"/>
          </a:p>
          <a:p>
            <a:endParaRPr lang="en-GB" dirty="0"/>
          </a:p>
          <a:p>
            <a:r>
              <a:rPr lang="en-GB" dirty="0"/>
              <a:t>Guba and Lincoln (1994) who are leaders in the field define a paradigm as a basic set of beliefs or worldview that guides research action or an investigation. </a:t>
            </a:r>
          </a:p>
          <a:p>
            <a:endParaRPr lang="en-GB" dirty="0"/>
          </a:p>
          <a:p>
            <a:endParaRPr lang="en-GB" dirty="0"/>
          </a:p>
          <a:p>
            <a:r>
              <a:rPr lang="en-GB" dirty="0"/>
              <a:t>Similarly, the gurus of qualitative research, Denzin and Lincoln (2000), define paradigms as human constructions, which deal with first principles or </a:t>
            </a:r>
            <a:r>
              <a:rPr lang="en-GB" dirty="0" err="1"/>
              <a:t>ultimates</a:t>
            </a:r>
            <a:r>
              <a:rPr lang="en-GB" dirty="0"/>
              <a:t> indicating where the researcher is coming from so as to construct meaning embedded in data</a:t>
            </a:r>
          </a:p>
        </p:txBody>
      </p:sp>
    </p:spTree>
    <p:extLst>
      <p:ext uri="{BB962C8B-B14F-4D97-AF65-F5344CB8AC3E}">
        <p14:creationId xmlns:p14="http://schemas.microsoft.com/office/powerpoint/2010/main" val="3068495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C81D7-3211-3F06-1BBF-264F3E207605}"/>
              </a:ext>
            </a:extLst>
          </p:cNvPr>
          <p:cNvSpPr>
            <a:spLocks noGrp="1"/>
          </p:cNvSpPr>
          <p:nvPr>
            <p:ph type="title"/>
          </p:nvPr>
        </p:nvSpPr>
        <p:spPr/>
        <p:txBody>
          <a:bodyPr/>
          <a:lstStyle/>
          <a:p>
            <a:r>
              <a:rPr lang="en-GB" dirty="0"/>
              <a:t>Essential elements of a research paradigm</a:t>
            </a:r>
          </a:p>
        </p:txBody>
      </p:sp>
      <p:sp>
        <p:nvSpPr>
          <p:cNvPr id="3" name="Content Placeholder 2">
            <a:extLst>
              <a:ext uri="{FF2B5EF4-FFF2-40B4-BE49-F238E27FC236}">
                <a16:creationId xmlns:a16="http://schemas.microsoft.com/office/drawing/2014/main" id="{F9C4C499-FACE-D669-CB91-1EF6265CEF5D}"/>
              </a:ext>
            </a:extLst>
          </p:cNvPr>
          <p:cNvSpPr>
            <a:spLocks noGrp="1"/>
          </p:cNvSpPr>
          <p:nvPr>
            <p:ph idx="1"/>
          </p:nvPr>
        </p:nvSpPr>
        <p:spPr/>
        <p:txBody>
          <a:bodyPr/>
          <a:lstStyle/>
          <a:p>
            <a:r>
              <a:rPr lang="en-GB" dirty="0"/>
              <a:t>According to Lincoln and Guba (1985), a paradigm comprises four elements, namely, epistemology, ontology, methodology and axiology. </a:t>
            </a:r>
          </a:p>
          <a:p>
            <a:r>
              <a:rPr lang="en-GB" dirty="0"/>
              <a:t>the understanding is that your research will uphold, and be guided by the assumptions, beliefs, norms and values of the chosen paradigm. </a:t>
            </a:r>
          </a:p>
        </p:txBody>
      </p:sp>
    </p:spTree>
    <p:extLst>
      <p:ext uri="{BB962C8B-B14F-4D97-AF65-F5344CB8AC3E}">
        <p14:creationId xmlns:p14="http://schemas.microsoft.com/office/powerpoint/2010/main" val="1440472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07B74-216E-00BB-C8E0-563282645AA5}"/>
              </a:ext>
            </a:extLst>
          </p:cNvPr>
          <p:cNvSpPr>
            <a:spLocks noGrp="1"/>
          </p:cNvSpPr>
          <p:nvPr>
            <p:ph type="title"/>
          </p:nvPr>
        </p:nvSpPr>
        <p:spPr/>
        <p:txBody>
          <a:bodyPr/>
          <a:lstStyle/>
          <a:p>
            <a:r>
              <a:rPr lang="en-GB" dirty="0"/>
              <a:t>Dominant research paradigms</a:t>
            </a:r>
          </a:p>
        </p:txBody>
      </p:sp>
      <p:sp>
        <p:nvSpPr>
          <p:cNvPr id="3" name="Content Placeholder 2">
            <a:extLst>
              <a:ext uri="{FF2B5EF4-FFF2-40B4-BE49-F238E27FC236}">
                <a16:creationId xmlns:a16="http://schemas.microsoft.com/office/drawing/2014/main" id="{73333310-A5C7-5B4E-766C-84918BD64EBB}"/>
              </a:ext>
            </a:extLst>
          </p:cNvPr>
          <p:cNvSpPr>
            <a:spLocks noGrp="1"/>
          </p:cNvSpPr>
          <p:nvPr>
            <p:ph idx="1"/>
          </p:nvPr>
        </p:nvSpPr>
        <p:spPr/>
        <p:txBody>
          <a:bodyPr>
            <a:normAutofit/>
          </a:bodyPr>
          <a:lstStyle/>
          <a:p>
            <a:r>
              <a:rPr lang="en-GB" dirty="0"/>
              <a:t>Positivistic paradigm</a:t>
            </a:r>
          </a:p>
          <a:p>
            <a:pPr marL="0" indent="0">
              <a:buNone/>
            </a:pPr>
            <a:r>
              <a:rPr lang="en-GB" dirty="0"/>
              <a:t>First proposed by a French philosopher, Auguste Comte (1798 – 1857), the Positivist paradigm defines a worldview to research, which is grounded in what is known in research methods as the scientific method of investigation. Comte (1856) postulated that experimentation, observation and reason based on experience ought to be the basis for understanding human behaviour, and therefore, the only legitimate means of extending knowledge and human understanding</a:t>
            </a:r>
          </a:p>
        </p:txBody>
      </p:sp>
    </p:spTree>
    <p:extLst>
      <p:ext uri="{BB962C8B-B14F-4D97-AF65-F5344CB8AC3E}">
        <p14:creationId xmlns:p14="http://schemas.microsoft.com/office/powerpoint/2010/main" val="7385335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B580A-9CAB-1E78-952C-40A2ED37E909}"/>
              </a:ext>
            </a:extLst>
          </p:cNvPr>
          <p:cNvSpPr>
            <a:spLocks noGrp="1"/>
          </p:cNvSpPr>
          <p:nvPr>
            <p:ph type="title"/>
          </p:nvPr>
        </p:nvSpPr>
        <p:spPr/>
        <p:txBody>
          <a:bodyPr/>
          <a:lstStyle/>
          <a:p>
            <a:r>
              <a:rPr lang="en-GB" dirty="0"/>
              <a:t>Positivistic paradigm</a:t>
            </a:r>
          </a:p>
        </p:txBody>
      </p:sp>
      <p:sp>
        <p:nvSpPr>
          <p:cNvPr id="3" name="Content Placeholder 2">
            <a:extLst>
              <a:ext uri="{FF2B5EF4-FFF2-40B4-BE49-F238E27FC236}">
                <a16:creationId xmlns:a16="http://schemas.microsoft.com/office/drawing/2014/main" id="{0D4991DF-91BC-19D2-5B7C-110F11B33F51}"/>
              </a:ext>
            </a:extLst>
          </p:cNvPr>
          <p:cNvSpPr>
            <a:spLocks noGrp="1"/>
          </p:cNvSpPr>
          <p:nvPr>
            <p:ph idx="1"/>
          </p:nvPr>
        </p:nvSpPr>
        <p:spPr/>
        <p:txBody>
          <a:bodyPr/>
          <a:lstStyle/>
          <a:p>
            <a:r>
              <a:rPr lang="en-GB" dirty="0"/>
              <a:t>Research located in this paradigm relies on deductive logic, formulation of hypotheses, testing those hypotheses, offering operational definitions and mathematical equations, calculations, extrapolations and expressions, to derive conclusions. It aims to provide explanations and to make predictions based on measurable outcomes. </a:t>
            </a:r>
          </a:p>
          <a:p>
            <a:r>
              <a:rPr lang="en-GB" dirty="0"/>
              <a:t>The Positivist paradigm is usually validated by applying four criteria namely, internal validity, external validity, reliability, and objectivity (Burns, 2000). </a:t>
            </a:r>
          </a:p>
        </p:txBody>
      </p:sp>
    </p:spTree>
    <p:extLst>
      <p:ext uri="{BB962C8B-B14F-4D97-AF65-F5344CB8AC3E}">
        <p14:creationId xmlns:p14="http://schemas.microsoft.com/office/powerpoint/2010/main" val="661119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D06FE-43E8-87AF-E570-B60E53F24D1D}"/>
              </a:ext>
            </a:extLst>
          </p:cNvPr>
          <p:cNvSpPr>
            <a:spLocks noGrp="1"/>
          </p:cNvSpPr>
          <p:nvPr>
            <p:ph type="title"/>
          </p:nvPr>
        </p:nvSpPr>
        <p:spPr/>
        <p:txBody>
          <a:bodyPr/>
          <a:lstStyle/>
          <a:p>
            <a:r>
              <a:rPr lang="en-GB" dirty="0"/>
              <a:t>Interpretivist paradigm/Constructivist paradigm</a:t>
            </a:r>
          </a:p>
        </p:txBody>
      </p:sp>
      <p:sp>
        <p:nvSpPr>
          <p:cNvPr id="3" name="Content Placeholder 2">
            <a:extLst>
              <a:ext uri="{FF2B5EF4-FFF2-40B4-BE49-F238E27FC236}">
                <a16:creationId xmlns:a16="http://schemas.microsoft.com/office/drawing/2014/main" id="{9FEA23FF-2540-8ED1-4969-5BD80C24C3FB}"/>
              </a:ext>
            </a:extLst>
          </p:cNvPr>
          <p:cNvSpPr>
            <a:spLocks noGrp="1"/>
          </p:cNvSpPr>
          <p:nvPr>
            <p:ph idx="1"/>
          </p:nvPr>
        </p:nvSpPr>
        <p:spPr/>
        <p:txBody>
          <a:bodyPr/>
          <a:lstStyle/>
          <a:p>
            <a:r>
              <a:rPr lang="en-GB" dirty="0"/>
              <a:t>The central endeavour of the Interpretivist paradigm is to understand the subjective world of human experience (Guba &amp; Lincoln, 1989). </a:t>
            </a:r>
          </a:p>
          <a:p>
            <a:r>
              <a:rPr lang="en-GB" dirty="0"/>
              <a:t>Emphasis is placed on understanding the individual and their interpretation of the world around them. Hence, the key tenet of the Interpretivist paradigm is that reality is socially constructed (Bogdan &amp; Biklen, 1998). This is why sometimes this paradigm has been called the Constructivist paradigm. </a:t>
            </a:r>
          </a:p>
          <a:p>
            <a:endParaRPr lang="en-GB" dirty="0"/>
          </a:p>
        </p:txBody>
      </p:sp>
    </p:spTree>
    <p:extLst>
      <p:ext uri="{BB962C8B-B14F-4D97-AF65-F5344CB8AC3E}">
        <p14:creationId xmlns:p14="http://schemas.microsoft.com/office/powerpoint/2010/main" val="5317019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4ADC0-CC4B-BE54-4219-1A09525FEA1B}"/>
              </a:ext>
            </a:extLst>
          </p:cNvPr>
          <p:cNvSpPr>
            <a:spLocks noGrp="1"/>
          </p:cNvSpPr>
          <p:nvPr>
            <p:ph type="title"/>
          </p:nvPr>
        </p:nvSpPr>
        <p:spPr>
          <a:xfrm>
            <a:off x="358219" y="227102"/>
            <a:ext cx="11481847" cy="1325563"/>
          </a:xfrm>
        </p:spPr>
        <p:txBody>
          <a:bodyPr/>
          <a:lstStyle/>
          <a:p>
            <a:r>
              <a:rPr lang="en-GB" dirty="0"/>
              <a:t>The Critical Paradigm/Transformative Paradigm</a:t>
            </a:r>
          </a:p>
        </p:txBody>
      </p:sp>
      <p:sp>
        <p:nvSpPr>
          <p:cNvPr id="3" name="Content Placeholder 2">
            <a:extLst>
              <a:ext uri="{FF2B5EF4-FFF2-40B4-BE49-F238E27FC236}">
                <a16:creationId xmlns:a16="http://schemas.microsoft.com/office/drawing/2014/main" id="{22F08232-5CB4-5FB8-2BF7-5AA2DE6551E4}"/>
              </a:ext>
            </a:extLst>
          </p:cNvPr>
          <p:cNvSpPr>
            <a:spLocks noGrp="1"/>
          </p:cNvSpPr>
          <p:nvPr>
            <p:ph idx="1"/>
          </p:nvPr>
        </p:nvSpPr>
        <p:spPr/>
        <p:txBody>
          <a:bodyPr>
            <a:normAutofit lnSpcReduction="10000"/>
          </a:bodyPr>
          <a:lstStyle/>
          <a:p>
            <a:r>
              <a:rPr lang="en-GB" dirty="0"/>
              <a:t>The Critical paradigm situates its research in social justice issues and seeks to address the political, social and economic issues, which lead to social oppression, conflict, struggle, and power structures at whatever levels these might occur</a:t>
            </a:r>
          </a:p>
          <a:p>
            <a:r>
              <a:rPr lang="en-GB" dirty="0"/>
              <a:t>Because it seeks to change the politics so as to confront social oppression and improve the social justice in the situation, it is sometimes called the Transformative paradigm</a:t>
            </a:r>
          </a:p>
          <a:p>
            <a:r>
              <a:rPr lang="en-GB" dirty="0"/>
              <a:t>This paradigm assumes a transactional epistemology, (in which the researcher interacts with the participants)</a:t>
            </a:r>
          </a:p>
        </p:txBody>
      </p:sp>
    </p:spTree>
    <p:extLst>
      <p:ext uri="{BB962C8B-B14F-4D97-AF65-F5344CB8AC3E}">
        <p14:creationId xmlns:p14="http://schemas.microsoft.com/office/powerpoint/2010/main" val="1931170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30F1D-265F-145F-307F-9DBA5455C38B}"/>
              </a:ext>
            </a:extLst>
          </p:cNvPr>
          <p:cNvSpPr>
            <a:spLocks noGrp="1"/>
          </p:cNvSpPr>
          <p:nvPr>
            <p:ph type="title"/>
          </p:nvPr>
        </p:nvSpPr>
        <p:spPr>
          <a:xfrm>
            <a:off x="355076" y="37321"/>
            <a:ext cx="11481847" cy="1325563"/>
          </a:xfrm>
        </p:spPr>
        <p:txBody>
          <a:bodyPr/>
          <a:lstStyle/>
          <a:p>
            <a:r>
              <a:rPr lang="en-GB" dirty="0"/>
              <a:t>The Pragmatic Paradigm</a:t>
            </a:r>
          </a:p>
        </p:txBody>
      </p:sp>
      <p:sp>
        <p:nvSpPr>
          <p:cNvPr id="3" name="Content Placeholder 2">
            <a:extLst>
              <a:ext uri="{FF2B5EF4-FFF2-40B4-BE49-F238E27FC236}">
                <a16:creationId xmlns:a16="http://schemas.microsoft.com/office/drawing/2014/main" id="{DC8F3664-BC6D-3866-FA16-F905FFA60141}"/>
              </a:ext>
            </a:extLst>
          </p:cNvPr>
          <p:cNvSpPr>
            <a:spLocks noGrp="1"/>
          </p:cNvSpPr>
          <p:nvPr>
            <p:ph idx="1"/>
          </p:nvPr>
        </p:nvSpPr>
        <p:spPr>
          <a:xfrm>
            <a:off x="358219" y="1466491"/>
            <a:ext cx="11481847" cy="3935068"/>
          </a:xfrm>
        </p:spPr>
        <p:txBody>
          <a:bodyPr>
            <a:normAutofit fontScale="77500" lnSpcReduction="20000"/>
          </a:bodyPr>
          <a:lstStyle/>
          <a:p>
            <a:r>
              <a:rPr lang="en-GB" dirty="0"/>
              <a:t>Paradigm arose among philosophers who argued that it was not possible to access the ‘truth’ about the real world solely by virtue of a single scientific method as advocated by the Positivist paradigm, nor was it possible to determine social reality as constructed under the Interpretivist paradigm</a:t>
            </a:r>
          </a:p>
          <a:p>
            <a:r>
              <a:rPr lang="en-GB" dirty="0"/>
              <a:t>Alise &amp; Teddlie, 2010; Biesta, 2010; </a:t>
            </a:r>
            <a:r>
              <a:rPr lang="en-GB" dirty="0" err="1"/>
              <a:t>Tashakkori</a:t>
            </a:r>
            <a:r>
              <a:rPr lang="en-GB" dirty="0"/>
              <a:t> and Teddlie, 2003a, and 2003b; Patton, 1990) argued that what was needed was a worldview which would provide methods of research that are seen to be most appropriate for studying the phenomenon at hand. </a:t>
            </a:r>
          </a:p>
          <a:p>
            <a:r>
              <a:rPr lang="en-GB" dirty="0"/>
              <a:t>So, these theorists looked for approaches to research that could be more practical and pluralistic approaches that could allow a combination of methods that in conjunction could shed light on the actual behaviour of participants, the beliefs that stand behind those behaviours and the consequences that are likely to follow from different behaviours. </a:t>
            </a:r>
          </a:p>
          <a:p>
            <a:r>
              <a:rPr lang="en-GB" dirty="0"/>
              <a:t>This gave rise to a paradigm that advocates the use of mixed methods as a pragmatic way to understand human behaviour –</a:t>
            </a:r>
          </a:p>
        </p:txBody>
      </p:sp>
    </p:spTree>
    <p:extLst>
      <p:ext uri="{BB962C8B-B14F-4D97-AF65-F5344CB8AC3E}">
        <p14:creationId xmlns:p14="http://schemas.microsoft.com/office/powerpoint/2010/main" val="1934116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D8B30-ABBB-B275-28AA-5ECB9F8E246E}"/>
              </a:ext>
            </a:extLst>
          </p:cNvPr>
          <p:cNvSpPr>
            <a:spLocks noGrp="1"/>
          </p:cNvSpPr>
          <p:nvPr>
            <p:ph type="title"/>
          </p:nvPr>
        </p:nvSpPr>
        <p:spPr/>
        <p:txBody>
          <a:bodyPr/>
          <a:lstStyle/>
          <a:p>
            <a:r>
              <a:rPr lang="en-GB" dirty="0"/>
              <a:t>What Are the Methodological Implications of Paradigm Choice?</a:t>
            </a:r>
          </a:p>
        </p:txBody>
      </p:sp>
      <p:sp>
        <p:nvSpPr>
          <p:cNvPr id="3" name="Content Placeholder 2">
            <a:extLst>
              <a:ext uri="{FF2B5EF4-FFF2-40B4-BE49-F238E27FC236}">
                <a16:creationId xmlns:a16="http://schemas.microsoft.com/office/drawing/2014/main" id="{C15C3D70-EE8D-830C-B920-9556AD225AE8}"/>
              </a:ext>
            </a:extLst>
          </p:cNvPr>
          <p:cNvSpPr>
            <a:spLocks noGrp="1"/>
          </p:cNvSpPr>
          <p:nvPr>
            <p:ph idx="1"/>
          </p:nvPr>
        </p:nvSpPr>
        <p:spPr/>
        <p:txBody>
          <a:bodyPr>
            <a:normAutofit fontScale="85000" lnSpcReduction="10000"/>
          </a:bodyPr>
          <a:lstStyle/>
          <a:p>
            <a:r>
              <a:rPr lang="en-GB" dirty="0"/>
              <a:t>the choice of the Positivist paradigm means that the data to be gathered will be quantitative in nature, and are most likely to be </a:t>
            </a:r>
            <a:r>
              <a:rPr lang="en-GB" dirty="0" err="1"/>
              <a:t>analyzed</a:t>
            </a:r>
            <a:r>
              <a:rPr lang="en-GB" dirty="0"/>
              <a:t> using quantitative procedures. </a:t>
            </a:r>
          </a:p>
          <a:p>
            <a:r>
              <a:rPr lang="en-GB" dirty="0"/>
              <a:t>In contrast, choice of the Interpretivist paradigm aligns with research methodologies and methods that will gather and </a:t>
            </a:r>
            <a:r>
              <a:rPr lang="en-GB" dirty="0" err="1"/>
              <a:t>analyze</a:t>
            </a:r>
            <a:r>
              <a:rPr lang="en-GB" dirty="0"/>
              <a:t> qualitative data.</a:t>
            </a:r>
          </a:p>
          <a:p>
            <a:r>
              <a:rPr lang="en-GB" dirty="0"/>
              <a:t>where the Interpretivist paradigm is chosen, data gathering methods follow a grounded theory approach, which is well suited to generating a theory from real life occurrences in which the social processes and what they mean are explained. It is based on symbolic interactionist theory (Strauss &amp; Corbin, 1990), For example, narrative approaches to data analysis are based on the social constructionist school of thought (Polkinghorne, 1988) and in telling a story or narrative, a person is able to describe the moral and ethical choices that they have made. </a:t>
            </a:r>
          </a:p>
        </p:txBody>
      </p:sp>
    </p:spTree>
    <p:extLst>
      <p:ext uri="{BB962C8B-B14F-4D97-AF65-F5344CB8AC3E}">
        <p14:creationId xmlns:p14="http://schemas.microsoft.com/office/powerpoint/2010/main" val="490583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C201C-D1CC-0198-19EF-9404B67DC639}"/>
              </a:ext>
            </a:extLst>
          </p:cNvPr>
          <p:cNvSpPr>
            <a:spLocks noGrp="1"/>
          </p:cNvSpPr>
          <p:nvPr>
            <p:ph type="title"/>
          </p:nvPr>
        </p:nvSpPr>
        <p:spPr/>
        <p:txBody>
          <a:bodyPr/>
          <a:lstStyle/>
          <a:p>
            <a:r>
              <a:rPr lang="en-GB" dirty="0"/>
              <a:t>What Are the Methodological Implications of Paradigm Choice?</a:t>
            </a:r>
          </a:p>
        </p:txBody>
      </p:sp>
      <p:sp>
        <p:nvSpPr>
          <p:cNvPr id="3" name="Content Placeholder 2">
            <a:extLst>
              <a:ext uri="{FF2B5EF4-FFF2-40B4-BE49-F238E27FC236}">
                <a16:creationId xmlns:a16="http://schemas.microsoft.com/office/drawing/2014/main" id="{86D72529-318B-3A03-5E17-48AFBE3EDDB2}"/>
              </a:ext>
            </a:extLst>
          </p:cNvPr>
          <p:cNvSpPr>
            <a:spLocks noGrp="1"/>
          </p:cNvSpPr>
          <p:nvPr>
            <p:ph idx="1"/>
          </p:nvPr>
        </p:nvSpPr>
        <p:spPr/>
        <p:txBody>
          <a:bodyPr>
            <a:normAutofit fontScale="92500"/>
          </a:bodyPr>
          <a:lstStyle/>
          <a:p>
            <a:r>
              <a:rPr lang="en-GB" dirty="0"/>
              <a:t>where the Interpretivist paradigm is chosen, data gathering methods follow a grounded theory approach, which is well suited to generating a theory from real life occurrences in which the social processes and what they mean are explained. It is based on symbolic interactionist theory (Strauss &amp; Corbin, 1990)</a:t>
            </a:r>
          </a:p>
          <a:p>
            <a:r>
              <a:rPr lang="en-GB" dirty="0"/>
              <a:t>research located in the Interpretivist paradigm and seeking to discover the 'essence' of participants’ experience in a context. Such research often asks the question 'what is it like to have that experience?’ </a:t>
            </a:r>
          </a:p>
          <a:p>
            <a:r>
              <a:rPr lang="en-GB" dirty="0"/>
              <a:t>Therefore, phenomenology becomes the ideal methodology to apply in that research. ,</a:t>
            </a:r>
          </a:p>
        </p:txBody>
      </p:sp>
    </p:spTree>
    <p:extLst>
      <p:ext uri="{BB962C8B-B14F-4D97-AF65-F5344CB8AC3E}">
        <p14:creationId xmlns:p14="http://schemas.microsoft.com/office/powerpoint/2010/main" val="2414727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4201C-CCE6-3A63-3B26-4AE2E4F2F57C}"/>
              </a:ext>
            </a:extLst>
          </p:cNvPr>
          <p:cNvSpPr>
            <a:spLocks noGrp="1"/>
          </p:cNvSpPr>
          <p:nvPr>
            <p:ph type="title"/>
          </p:nvPr>
        </p:nvSpPr>
        <p:spPr/>
        <p:txBody>
          <a:bodyPr/>
          <a:lstStyle/>
          <a:p>
            <a:r>
              <a:rPr lang="en-GB" dirty="0"/>
              <a:t>Research Methodologies Suited to the Positivist Paradigm</a:t>
            </a:r>
          </a:p>
        </p:txBody>
      </p:sp>
      <p:sp>
        <p:nvSpPr>
          <p:cNvPr id="3" name="Content Placeholder 2">
            <a:extLst>
              <a:ext uri="{FF2B5EF4-FFF2-40B4-BE49-F238E27FC236}">
                <a16:creationId xmlns:a16="http://schemas.microsoft.com/office/drawing/2014/main" id="{7A23B918-43D6-7815-7671-ED9658D9C1DB}"/>
              </a:ext>
            </a:extLst>
          </p:cNvPr>
          <p:cNvSpPr>
            <a:spLocks noGrp="1"/>
          </p:cNvSpPr>
          <p:nvPr>
            <p:ph idx="1"/>
          </p:nvPr>
        </p:nvSpPr>
        <p:spPr/>
        <p:txBody>
          <a:bodyPr/>
          <a:lstStyle/>
          <a:p>
            <a:pPr marL="0" indent="0">
              <a:buNone/>
            </a:pPr>
            <a:r>
              <a:rPr lang="en-GB" dirty="0"/>
              <a:t>o Experimental methodology </a:t>
            </a:r>
          </a:p>
          <a:p>
            <a:pPr marL="0" indent="0">
              <a:buNone/>
            </a:pPr>
            <a:r>
              <a:rPr lang="en-GB" dirty="0"/>
              <a:t>o Quasi-experimental methodology </a:t>
            </a:r>
          </a:p>
          <a:p>
            <a:pPr marL="0" indent="0">
              <a:buNone/>
            </a:pPr>
            <a:r>
              <a:rPr lang="en-GB" dirty="0"/>
              <a:t>o Correlational methodology </a:t>
            </a:r>
          </a:p>
          <a:p>
            <a:pPr marL="0" indent="0">
              <a:buNone/>
            </a:pPr>
            <a:r>
              <a:rPr lang="en-GB" dirty="0"/>
              <a:t>o Causal comparative methodology </a:t>
            </a:r>
          </a:p>
          <a:p>
            <a:pPr marL="0" indent="0">
              <a:buNone/>
            </a:pPr>
            <a:r>
              <a:rPr lang="en-GB" dirty="0"/>
              <a:t>o Randomized control trials methodology </a:t>
            </a:r>
          </a:p>
          <a:p>
            <a:pPr marL="0" indent="0">
              <a:buNone/>
            </a:pPr>
            <a:r>
              <a:rPr lang="en-GB" dirty="0"/>
              <a:t>o Survey research methodology</a:t>
            </a:r>
          </a:p>
        </p:txBody>
      </p:sp>
    </p:spTree>
    <p:extLst>
      <p:ext uri="{BB962C8B-B14F-4D97-AF65-F5344CB8AC3E}">
        <p14:creationId xmlns:p14="http://schemas.microsoft.com/office/powerpoint/2010/main" val="25976032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0729E-F831-0023-0105-CFBAB5FC4F60}"/>
              </a:ext>
            </a:extLst>
          </p:cNvPr>
          <p:cNvSpPr>
            <a:spLocks noGrp="1"/>
          </p:cNvSpPr>
          <p:nvPr>
            <p:ph type="title"/>
          </p:nvPr>
        </p:nvSpPr>
        <p:spPr/>
        <p:txBody>
          <a:bodyPr/>
          <a:lstStyle/>
          <a:p>
            <a:r>
              <a:rPr lang="en-GB" dirty="0"/>
              <a:t>Research Methodologies Suited to the Interpretivist Paradigm</a:t>
            </a:r>
          </a:p>
        </p:txBody>
      </p:sp>
      <p:sp>
        <p:nvSpPr>
          <p:cNvPr id="3" name="Content Placeholder 2">
            <a:extLst>
              <a:ext uri="{FF2B5EF4-FFF2-40B4-BE49-F238E27FC236}">
                <a16:creationId xmlns:a16="http://schemas.microsoft.com/office/drawing/2014/main" id="{468DC275-3448-CAC0-E9CA-D5E0CBD43003}"/>
              </a:ext>
            </a:extLst>
          </p:cNvPr>
          <p:cNvSpPr>
            <a:spLocks noGrp="1"/>
          </p:cNvSpPr>
          <p:nvPr>
            <p:ph idx="1"/>
          </p:nvPr>
        </p:nvSpPr>
        <p:spPr/>
        <p:txBody>
          <a:bodyPr>
            <a:normAutofit fontScale="92500" lnSpcReduction="10000"/>
          </a:bodyPr>
          <a:lstStyle/>
          <a:p>
            <a:pPr marL="0" indent="0">
              <a:buNone/>
            </a:pPr>
            <a:r>
              <a:rPr lang="en-GB" dirty="0"/>
              <a:t>o Naturalist methodology </a:t>
            </a:r>
          </a:p>
          <a:p>
            <a:pPr marL="0" indent="0">
              <a:buNone/>
            </a:pPr>
            <a:r>
              <a:rPr lang="en-GB" dirty="0"/>
              <a:t>o Narrative inquiry methodology </a:t>
            </a:r>
          </a:p>
          <a:p>
            <a:pPr marL="0" indent="0">
              <a:buNone/>
            </a:pPr>
            <a:r>
              <a:rPr lang="en-GB" dirty="0"/>
              <a:t>o Case study methodology </a:t>
            </a:r>
          </a:p>
          <a:p>
            <a:pPr marL="0" indent="0">
              <a:buNone/>
            </a:pPr>
            <a:r>
              <a:rPr lang="en-GB" dirty="0"/>
              <a:t>o Grounded theory methodology </a:t>
            </a:r>
          </a:p>
          <a:p>
            <a:pPr marL="0" indent="0">
              <a:buNone/>
            </a:pPr>
            <a:r>
              <a:rPr lang="en-GB" dirty="0"/>
              <a:t>o Phenomenology methodology </a:t>
            </a:r>
          </a:p>
          <a:p>
            <a:pPr marL="0" indent="0">
              <a:buNone/>
            </a:pPr>
            <a:r>
              <a:rPr lang="en-GB" dirty="0"/>
              <a:t>o Hermeneutics methodology </a:t>
            </a:r>
          </a:p>
          <a:p>
            <a:pPr marL="0" indent="0">
              <a:buNone/>
            </a:pPr>
            <a:r>
              <a:rPr lang="en-GB" dirty="0"/>
              <a:t>o Ethnography methodology </a:t>
            </a:r>
          </a:p>
          <a:p>
            <a:pPr marL="0" indent="0">
              <a:buNone/>
            </a:pPr>
            <a:r>
              <a:rPr lang="en-GB" dirty="0"/>
              <a:t>o Action research methodology </a:t>
            </a:r>
          </a:p>
        </p:txBody>
      </p:sp>
    </p:spTree>
    <p:extLst>
      <p:ext uri="{BB962C8B-B14F-4D97-AF65-F5344CB8AC3E}">
        <p14:creationId xmlns:p14="http://schemas.microsoft.com/office/powerpoint/2010/main" val="16356459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50733-FB69-D1E7-D250-9602C30647C0}"/>
              </a:ext>
            </a:extLst>
          </p:cNvPr>
          <p:cNvSpPr>
            <a:spLocks noGrp="1"/>
          </p:cNvSpPr>
          <p:nvPr>
            <p:ph type="title"/>
          </p:nvPr>
        </p:nvSpPr>
        <p:spPr>
          <a:xfrm>
            <a:off x="355076" y="130878"/>
            <a:ext cx="11481847" cy="1325563"/>
          </a:xfrm>
        </p:spPr>
        <p:txBody>
          <a:bodyPr/>
          <a:lstStyle/>
          <a:p>
            <a:r>
              <a:rPr lang="en-GB" dirty="0"/>
              <a:t>Research Methodologies Suited for Use in the Critical Paradigm</a:t>
            </a:r>
          </a:p>
        </p:txBody>
      </p:sp>
      <p:sp>
        <p:nvSpPr>
          <p:cNvPr id="3" name="Content Placeholder 2">
            <a:extLst>
              <a:ext uri="{FF2B5EF4-FFF2-40B4-BE49-F238E27FC236}">
                <a16:creationId xmlns:a16="http://schemas.microsoft.com/office/drawing/2014/main" id="{08BCC11C-1CF6-2C95-DD7A-B2CAEF0900E0}"/>
              </a:ext>
            </a:extLst>
          </p:cNvPr>
          <p:cNvSpPr>
            <a:spLocks noGrp="1"/>
          </p:cNvSpPr>
          <p:nvPr>
            <p:ph idx="1"/>
          </p:nvPr>
        </p:nvSpPr>
        <p:spPr>
          <a:xfrm>
            <a:off x="355075" y="1641032"/>
            <a:ext cx="11481847" cy="3793609"/>
          </a:xfrm>
        </p:spPr>
        <p:txBody>
          <a:bodyPr>
            <a:normAutofit fontScale="92500" lnSpcReduction="20000"/>
          </a:bodyPr>
          <a:lstStyle/>
          <a:p>
            <a:pPr marL="0" indent="0">
              <a:buNone/>
            </a:pPr>
            <a:r>
              <a:rPr lang="en-GB" dirty="0"/>
              <a:t>o Neo-Marxist methodology </a:t>
            </a:r>
          </a:p>
          <a:p>
            <a:pPr marL="0" indent="0">
              <a:buNone/>
            </a:pPr>
            <a:r>
              <a:rPr lang="en-GB" dirty="0"/>
              <a:t>o Feminist theories </a:t>
            </a:r>
          </a:p>
          <a:p>
            <a:pPr marL="0" indent="0">
              <a:buNone/>
            </a:pPr>
            <a:r>
              <a:rPr lang="en-GB" dirty="0"/>
              <a:t>o Cultural studies </a:t>
            </a:r>
          </a:p>
          <a:p>
            <a:pPr marL="0" indent="0">
              <a:buNone/>
            </a:pPr>
            <a:r>
              <a:rPr lang="en-GB" dirty="0"/>
              <a:t>o Critical race theory </a:t>
            </a:r>
          </a:p>
          <a:p>
            <a:pPr marL="0" indent="0">
              <a:buNone/>
            </a:pPr>
            <a:r>
              <a:rPr lang="en-GB" dirty="0"/>
              <a:t>o Participatory emancipation </a:t>
            </a:r>
          </a:p>
          <a:p>
            <a:pPr marL="0" indent="0">
              <a:buNone/>
            </a:pPr>
            <a:r>
              <a:rPr lang="en-GB" dirty="0"/>
              <a:t>o Postcolonial/indigenous methodology </a:t>
            </a:r>
          </a:p>
          <a:p>
            <a:pPr marL="0" indent="0">
              <a:buNone/>
            </a:pPr>
            <a:r>
              <a:rPr lang="en-GB" dirty="0"/>
              <a:t>o Queer theory </a:t>
            </a:r>
          </a:p>
          <a:p>
            <a:pPr marL="0" indent="0">
              <a:buNone/>
            </a:pPr>
            <a:r>
              <a:rPr lang="en-GB" dirty="0"/>
              <a:t>o Disability theories </a:t>
            </a:r>
          </a:p>
          <a:p>
            <a:pPr marL="0" indent="0">
              <a:buNone/>
            </a:pPr>
            <a:r>
              <a:rPr lang="en-GB" dirty="0"/>
              <a:t>o Action research</a:t>
            </a:r>
          </a:p>
        </p:txBody>
      </p:sp>
    </p:spTree>
    <p:extLst>
      <p:ext uri="{BB962C8B-B14F-4D97-AF65-F5344CB8AC3E}">
        <p14:creationId xmlns:p14="http://schemas.microsoft.com/office/powerpoint/2010/main" val="31101184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B532C-2688-1050-5D50-0190A69CF379}"/>
              </a:ext>
            </a:extLst>
          </p:cNvPr>
          <p:cNvSpPr>
            <a:spLocks noGrp="1"/>
          </p:cNvSpPr>
          <p:nvPr>
            <p:ph type="title"/>
          </p:nvPr>
        </p:nvSpPr>
        <p:spPr/>
        <p:txBody>
          <a:bodyPr/>
          <a:lstStyle/>
          <a:p>
            <a:r>
              <a:rPr lang="en-GB" dirty="0"/>
              <a:t>Research Methodologies Suited for Use in the Pragmatic Paradigm </a:t>
            </a:r>
          </a:p>
        </p:txBody>
      </p:sp>
      <p:sp>
        <p:nvSpPr>
          <p:cNvPr id="3" name="Content Placeholder 2">
            <a:extLst>
              <a:ext uri="{FF2B5EF4-FFF2-40B4-BE49-F238E27FC236}">
                <a16:creationId xmlns:a16="http://schemas.microsoft.com/office/drawing/2014/main" id="{B3E1FC7B-909A-5686-FF36-C328EDDD3CD0}"/>
              </a:ext>
            </a:extLst>
          </p:cNvPr>
          <p:cNvSpPr>
            <a:spLocks noGrp="1"/>
          </p:cNvSpPr>
          <p:nvPr>
            <p:ph idx="1"/>
          </p:nvPr>
        </p:nvSpPr>
        <p:spPr/>
        <p:txBody>
          <a:bodyPr>
            <a:normAutofit/>
          </a:bodyPr>
          <a:lstStyle/>
          <a:p>
            <a:pPr marL="0" indent="0">
              <a:buNone/>
            </a:pPr>
            <a:r>
              <a:rPr lang="en-GB" dirty="0"/>
              <a:t>o Naturalist methodology </a:t>
            </a:r>
          </a:p>
          <a:p>
            <a:pPr marL="0" indent="0">
              <a:buNone/>
            </a:pPr>
            <a:r>
              <a:rPr lang="en-GB" dirty="0"/>
              <a:t>o Narrative inquiry </a:t>
            </a:r>
          </a:p>
          <a:p>
            <a:pPr marL="0" indent="0">
              <a:buNone/>
            </a:pPr>
            <a:r>
              <a:rPr lang="en-GB" dirty="0"/>
              <a:t>o Case study </a:t>
            </a:r>
          </a:p>
          <a:p>
            <a:pPr marL="0" indent="0">
              <a:buNone/>
            </a:pPr>
            <a:r>
              <a:rPr lang="en-GB" dirty="0"/>
              <a:t>o Phenomenology </a:t>
            </a:r>
          </a:p>
          <a:p>
            <a:pPr marL="0" indent="0">
              <a:buNone/>
            </a:pPr>
            <a:r>
              <a:rPr lang="en-GB" dirty="0"/>
              <a:t>o Ethnography </a:t>
            </a:r>
          </a:p>
          <a:p>
            <a:pPr marL="0" indent="0">
              <a:buNone/>
            </a:pPr>
            <a:r>
              <a:rPr lang="en-GB" dirty="0"/>
              <a:t>o Action Research </a:t>
            </a:r>
          </a:p>
          <a:p>
            <a:pPr marL="0" indent="0">
              <a:buNone/>
            </a:pPr>
            <a:r>
              <a:rPr lang="en-GB" dirty="0"/>
              <a:t>o </a:t>
            </a:r>
            <a:r>
              <a:rPr lang="en-GB" dirty="0" err="1"/>
              <a:t>o</a:t>
            </a:r>
            <a:r>
              <a:rPr lang="en-GB" dirty="0"/>
              <a:t> Causal comparative methodology</a:t>
            </a:r>
          </a:p>
        </p:txBody>
      </p:sp>
    </p:spTree>
    <p:extLst>
      <p:ext uri="{BB962C8B-B14F-4D97-AF65-F5344CB8AC3E}">
        <p14:creationId xmlns:p14="http://schemas.microsoft.com/office/powerpoint/2010/main" val="7346748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6F02A-9EFE-EB3E-4DE9-5C0B1F968B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E5DAD2-9B97-0542-5B8D-3569D03BA49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3B4AFA68-D33E-DCD1-E71F-8DE936AEA2F3}"/>
              </a:ext>
            </a:extLst>
          </p:cNvPr>
          <p:cNvPicPr>
            <a:picLocks noChangeAspect="1"/>
          </p:cNvPicPr>
          <p:nvPr/>
        </p:nvPicPr>
        <p:blipFill>
          <a:blip r:embed="rId2"/>
          <a:stretch>
            <a:fillRect/>
          </a:stretch>
        </p:blipFill>
        <p:spPr>
          <a:xfrm>
            <a:off x="262304" y="0"/>
            <a:ext cx="11667392" cy="6858000"/>
          </a:xfrm>
          <a:prstGeom prst="rect">
            <a:avLst/>
          </a:prstGeom>
        </p:spPr>
      </p:pic>
    </p:spTree>
    <p:extLst>
      <p:ext uri="{BB962C8B-B14F-4D97-AF65-F5344CB8AC3E}">
        <p14:creationId xmlns:p14="http://schemas.microsoft.com/office/powerpoint/2010/main" val="30211624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9A8993-CA0A-FA7C-B065-850F6EC94336}"/>
              </a:ext>
            </a:extLst>
          </p:cNvPr>
          <p:cNvSpPr>
            <a:spLocks noGrp="1"/>
          </p:cNvSpPr>
          <p:nvPr>
            <p:ph idx="1"/>
          </p:nvPr>
        </p:nvSpPr>
        <p:spPr>
          <a:xfrm>
            <a:off x="358219" y="681486"/>
            <a:ext cx="11481847" cy="5719313"/>
          </a:xfrm>
        </p:spPr>
        <p:txBody>
          <a:bodyPr/>
          <a:lstStyle/>
          <a:p>
            <a:pPr marL="0" indent="0">
              <a:buNone/>
            </a:pPr>
            <a:r>
              <a:rPr lang="en-GB" sz="3600" b="1" dirty="0">
                <a:solidFill>
                  <a:schemeClr val="accent2">
                    <a:lumMod val="40000"/>
                    <a:lumOff val="60000"/>
                  </a:schemeClr>
                </a:solidFill>
              </a:rPr>
              <a:t>RESEARCH PARADIGM AND METHODOLOGY:</a:t>
            </a:r>
          </a:p>
          <a:p>
            <a:endParaRPr lang="en-GB" dirty="0">
              <a:solidFill>
                <a:schemeClr val="bg1"/>
              </a:solidFill>
            </a:endParaRPr>
          </a:p>
          <a:p>
            <a:r>
              <a:rPr lang="en-GB" dirty="0">
                <a:solidFill>
                  <a:schemeClr val="bg1"/>
                </a:solidFill>
              </a:rPr>
              <a:t>IDENTIFY A SUITABLE RESEARCH PARADIGM THAT WILL GUIDE YOUR RESEARCH METHODOLOGY</a:t>
            </a:r>
          </a:p>
          <a:p>
            <a:pPr marL="0" indent="0">
              <a:buNone/>
            </a:pPr>
            <a:endParaRPr lang="en-GB" dirty="0">
              <a:solidFill>
                <a:schemeClr val="bg1"/>
              </a:solidFill>
            </a:endParaRPr>
          </a:p>
          <a:p>
            <a:r>
              <a:rPr lang="en-GB" dirty="0">
                <a:solidFill>
                  <a:schemeClr val="bg1"/>
                </a:solidFill>
              </a:rPr>
              <a:t>PROVIDE CLARITY ON YOUR RESEARCH METHODOLOGY</a:t>
            </a:r>
          </a:p>
          <a:p>
            <a:pPr marL="0" indent="0">
              <a:buNone/>
            </a:pPr>
            <a:endParaRPr lang="en-GB" dirty="0">
              <a:solidFill>
                <a:schemeClr val="bg1"/>
              </a:solidFill>
            </a:endParaRPr>
          </a:p>
          <a:p>
            <a:r>
              <a:rPr lang="en-GB" dirty="0">
                <a:solidFill>
                  <a:schemeClr val="bg1"/>
                </a:solidFill>
              </a:rPr>
              <a:t>PROVIDE JUSTIFICATION AND INFORMATION ON RELEVANT THEORETICAL LITERATURE </a:t>
            </a:r>
          </a:p>
        </p:txBody>
      </p:sp>
    </p:spTree>
    <p:extLst>
      <p:ext uri="{BB962C8B-B14F-4D97-AF65-F5344CB8AC3E}">
        <p14:creationId xmlns:p14="http://schemas.microsoft.com/office/powerpoint/2010/main" val="2609330136"/>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5AC00B7-894A-4FF9-8954-5C11DD8B84A2}">
  <ds:schemaRefs>
    <ds:schemaRef ds:uri="1084fe36-8241-4751-a893-1fa9f44ff207"/>
    <ds:schemaRef ds:uri="http://purl.org/dc/dcmitype/"/>
    <ds:schemaRef ds:uri="http://www.w3.org/XML/1998/namespace"/>
    <ds:schemaRef ds:uri="http://purl.org/dc/terms/"/>
    <ds:schemaRef ds:uri="http://schemas.microsoft.com/office/infopath/2007/PartnerControls"/>
    <ds:schemaRef ds:uri="http://schemas.microsoft.com/office/2006/metadata/properties"/>
    <ds:schemaRef ds:uri="http://schemas.microsoft.com/office/2006/documentManagement/types"/>
    <ds:schemaRef ds:uri="http://schemas.openxmlformats.org/package/2006/metadata/core-properties"/>
    <ds:schemaRef ds:uri="58fca413-3b36-4298-af2b-d24aa1f4750f"/>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Week 3 - Choosing a research topic and conducting a literature review</Template>
  <TotalTime>0</TotalTime>
  <Words>1387</Words>
  <Application>Microsoft Office PowerPoint</Application>
  <PresentationFormat>Widescreen</PresentationFormat>
  <Paragraphs>111</Paragraphs>
  <Slides>21</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21</vt:i4>
      </vt:variant>
    </vt:vector>
  </HeadingPairs>
  <TitlesOfParts>
    <vt:vector size="26" baseType="lpstr">
      <vt:lpstr>Arial</vt:lpstr>
      <vt:lpstr>Calibri</vt:lpstr>
      <vt:lpstr>Calibri Light</vt:lpstr>
      <vt:lpstr>UWTSD 200_Title Page</vt:lpstr>
      <vt:lpstr>UWTSD 200_Text 1</vt:lpstr>
      <vt:lpstr>PowerPoint Presentation</vt:lpstr>
      <vt:lpstr>SESSION PLAN</vt:lpstr>
      <vt:lpstr>Paradigm</vt:lpstr>
      <vt:lpstr>Kuhn’s explanation of paradigm</vt:lpstr>
      <vt:lpstr>Paradigms and paradigm shift </vt:lpstr>
      <vt:lpstr>PowerPoint Presentation</vt:lpstr>
      <vt:lpstr>.</vt:lpstr>
      <vt:lpstr>Essential elements of a research paradigm</vt:lpstr>
      <vt:lpstr>Dominant research paradigms</vt:lpstr>
      <vt:lpstr>Positivistic paradigm</vt:lpstr>
      <vt:lpstr>Interpretivist paradigm/Constructivist paradigm</vt:lpstr>
      <vt:lpstr>The Critical Paradigm/Transformative Paradigm</vt:lpstr>
      <vt:lpstr>The Pragmatic Paradigm</vt:lpstr>
      <vt:lpstr>What Are the Methodological Implications of Paradigm Choice?</vt:lpstr>
      <vt:lpstr>What Are the Methodological Implications of Paradigm Choice?</vt:lpstr>
      <vt:lpstr>Research Methodologies Suited to the Positivist Paradigm</vt:lpstr>
      <vt:lpstr>Research Methodologies Suited to the Interpretivist Paradigm</vt:lpstr>
      <vt:lpstr>Research Methodologies Suited for Use in the Critical Paradigm</vt:lpstr>
      <vt:lpstr>Research Methodologies Suited for Use in the Pragmatic Paradigm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Asim</dc:creator>
  <cp:lastModifiedBy>Mohamed Asim</cp:lastModifiedBy>
  <cp:revision>1</cp:revision>
  <dcterms:created xsi:type="dcterms:W3CDTF">2024-06-27T03:03:47Z</dcterms:created>
  <dcterms:modified xsi:type="dcterms:W3CDTF">2024-11-05T10:54:14Z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