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4"/>
  </p:sldMasterIdLst>
  <p:notesMasterIdLst>
    <p:notesMasterId r:id="rId13"/>
  </p:notesMasterIdLst>
  <p:sldIdLst>
    <p:sldId id="256" r:id="rId5"/>
    <p:sldId id="263" r:id="rId6"/>
    <p:sldId id="259" r:id="rId7"/>
    <p:sldId id="264" r:id="rId8"/>
    <p:sldId id="261" r:id="rId9"/>
    <p:sldId id="265" r:id="rId10"/>
    <p:sldId id="262" r:id="rId11"/>
    <p:sldId id="26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B6A432-1EAB-36A7-C994-FF20D56CF0DD}" v="15" dt="2026-02-08T22:34:16.639"/>
    <p1510:client id="{ADF35010-795A-4BCA-9B6C-6CD406B7E50B}" v="12" dt="2026-02-08T22:22:18.1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hela Mandache (2521115)" userId="S::2521115@student.uwtsd.ac.uk::6ae4231d-2633-4220-9e04-b466fddc292f" providerId="AD" clId="Web-{7B1B5D9D-D260-6F2B-82A7-0711BB2B0313}"/>
    <pc:docChg chg="modSld">
      <pc:chgData name="Rahela Mandache (2521115)" userId="S::2521115@student.uwtsd.ac.uk::6ae4231d-2633-4220-9e04-b466fddc292f" providerId="AD" clId="Web-{7B1B5D9D-D260-6F2B-82A7-0711BB2B0313}" dt="2026-02-03T12:03:52.750" v="83" actId="1076"/>
      <pc:docMkLst>
        <pc:docMk/>
      </pc:docMkLst>
      <pc:sldChg chg="addSp delSp modSp">
        <pc:chgData name="Rahela Mandache (2521115)" userId="S::2521115@student.uwtsd.ac.uk::6ae4231d-2633-4220-9e04-b466fddc292f" providerId="AD" clId="Web-{7B1B5D9D-D260-6F2B-82A7-0711BB2B0313}" dt="2026-02-03T10:55:14.892" v="28" actId="1076"/>
        <pc:sldMkLst>
          <pc:docMk/>
          <pc:sldMk cId="3884459895" sldId="256"/>
        </pc:sldMkLst>
        <pc:spChg chg="mod">
          <ac:chgData name="Rahela Mandache (2521115)" userId="S::2521115@student.uwtsd.ac.uk::6ae4231d-2633-4220-9e04-b466fddc292f" providerId="AD" clId="Web-{7B1B5D9D-D260-6F2B-82A7-0711BB2B0313}" dt="2026-02-03T10:42:49.962" v="0" actId="1076"/>
          <ac:spMkLst>
            <pc:docMk/>
            <pc:sldMk cId="3884459895" sldId="256"/>
            <ac:spMk id="2" creationId="{7BBFBDAB-9264-2E69-31CE-4BBD656E3059}"/>
          </ac:spMkLst>
        </pc:spChg>
        <pc:spChg chg="mod">
          <ac:chgData name="Rahela Mandache (2521115)" userId="S::2521115@student.uwtsd.ac.uk::6ae4231d-2633-4220-9e04-b466fddc292f" providerId="AD" clId="Web-{7B1B5D9D-D260-6F2B-82A7-0711BB2B0313}" dt="2026-02-03T10:44:11.542" v="23" actId="1076"/>
          <ac:spMkLst>
            <pc:docMk/>
            <pc:sldMk cId="3884459895" sldId="256"/>
            <ac:spMk id="3" creationId="{2ADB0DA7-94AA-040C-2B82-8AADB233D62E}"/>
          </ac:spMkLst>
        </pc:spChg>
        <pc:spChg chg="mod">
          <ac:chgData name="Rahela Mandache (2521115)" userId="S::2521115@student.uwtsd.ac.uk::6ae4231d-2633-4220-9e04-b466fddc292f" providerId="AD" clId="Web-{7B1B5D9D-D260-6F2B-82A7-0711BB2B0313}" dt="2026-02-03T10:55:14.892" v="28" actId="1076"/>
          <ac:spMkLst>
            <pc:docMk/>
            <pc:sldMk cId="3884459895" sldId="256"/>
            <ac:spMk id="5" creationId="{A776FBEA-F4FA-F287-6FD0-30BB59071A9B}"/>
          </ac:spMkLst>
        </pc:spChg>
      </pc:sldChg>
      <pc:sldChg chg="addSp delSp modSp">
        <pc:chgData name="Rahela Mandache (2521115)" userId="S::2521115@student.uwtsd.ac.uk::6ae4231d-2633-4220-9e04-b466fddc292f" providerId="AD" clId="Web-{7B1B5D9D-D260-6F2B-82A7-0711BB2B0313}" dt="2026-02-03T12:03:52.750" v="83" actId="1076"/>
        <pc:sldMkLst>
          <pc:docMk/>
          <pc:sldMk cId="2767279973" sldId="259"/>
        </pc:sldMkLst>
        <pc:spChg chg="mod">
          <ac:chgData name="Rahela Mandache (2521115)" userId="S::2521115@student.uwtsd.ac.uk::6ae4231d-2633-4220-9e04-b466fddc292f" providerId="AD" clId="Web-{7B1B5D9D-D260-6F2B-82A7-0711BB2B0313}" dt="2026-02-03T10:55:09.470" v="27" actId="1076"/>
          <ac:spMkLst>
            <pc:docMk/>
            <pc:sldMk cId="2767279973" sldId="259"/>
            <ac:spMk id="2" creationId="{1D9145E8-E894-00C5-3C59-ED8B80DB0DD1}"/>
          </ac:spMkLst>
        </pc:spChg>
        <pc:spChg chg="add mod">
          <ac:chgData name="Rahela Mandache (2521115)" userId="S::2521115@student.uwtsd.ac.uk::6ae4231d-2633-4220-9e04-b466fddc292f" providerId="AD" clId="Web-{7B1B5D9D-D260-6F2B-82A7-0711BB2B0313}" dt="2026-02-03T12:03:42.891" v="82" actId="20577"/>
          <ac:spMkLst>
            <pc:docMk/>
            <pc:sldMk cId="2767279973" sldId="259"/>
            <ac:spMk id="5" creationId="{444F2587-8815-5348-037C-28C34513F067}"/>
          </ac:spMkLst>
        </pc:spChg>
      </pc:sldChg>
    </pc:docChg>
  </pc:docChgLst>
  <pc:docChgLst>
    <pc:chgData name="Rahela Mandache (2521115)" userId="S::2521115@student.uwtsd.ac.uk::6ae4231d-2633-4220-9e04-b466fddc292f" providerId="AD" clId="Web-{76B6A432-1EAB-36A7-C994-FF20D56CF0DD}"/>
    <pc:docChg chg="modSld">
      <pc:chgData name="Rahela Mandache (2521115)" userId="S::2521115@student.uwtsd.ac.uk::6ae4231d-2633-4220-9e04-b466fddc292f" providerId="AD" clId="Web-{76B6A432-1EAB-36A7-C994-FF20D56CF0DD}" dt="2026-02-08T22:34:16.639" v="14" actId="20577"/>
      <pc:docMkLst>
        <pc:docMk/>
      </pc:docMkLst>
      <pc:sldChg chg="modSp">
        <pc:chgData name="Rahela Mandache (2521115)" userId="S::2521115@student.uwtsd.ac.uk::6ae4231d-2633-4220-9e04-b466fddc292f" providerId="AD" clId="Web-{76B6A432-1EAB-36A7-C994-FF20D56CF0DD}" dt="2026-02-08T22:34:16.639" v="14" actId="20577"/>
        <pc:sldMkLst>
          <pc:docMk/>
          <pc:sldMk cId="2583226693" sldId="262"/>
        </pc:sldMkLst>
        <pc:spChg chg="mod">
          <ac:chgData name="Rahela Mandache (2521115)" userId="S::2521115@student.uwtsd.ac.uk::6ae4231d-2633-4220-9e04-b466fddc292f" providerId="AD" clId="Web-{76B6A432-1EAB-36A7-C994-FF20D56CF0DD}" dt="2026-02-08T22:34:16.639" v="14" actId="20577"/>
          <ac:spMkLst>
            <pc:docMk/>
            <pc:sldMk cId="2583226693" sldId="262"/>
            <ac:spMk id="2" creationId="{3FFC892A-9D83-8EFC-8142-121952571495}"/>
          </ac:spMkLst>
        </pc:spChg>
      </pc:sldChg>
    </pc:docChg>
  </pc:docChgLst>
  <pc:docChgLst>
    <pc:chgData name="Rahela Mandache (2521115)" userId="S::2521115@student.uwtsd.ac.uk::6ae4231d-2633-4220-9e04-b466fddc292f" providerId="AD" clId="Web-{307EA7CC-2A2A-47C3-DA45-F6E38515220B}"/>
    <pc:docChg chg="modSld">
      <pc:chgData name="Rahela Mandache (2521115)" userId="S::2521115@student.uwtsd.ac.uk::6ae4231d-2633-4220-9e04-b466fddc292f" providerId="AD" clId="Web-{307EA7CC-2A2A-47C3-DA45-F6E38515220B}" dt="2026-02-03T11:17:25.815" v="16" actId="20577"/>
      <pc:docMkLst>
        <pc:docMk/>
      </pc:docMkLst>
      <pc:sldChg chg="modSp">
        <pc:chgData name="Rahela Mandache (2521115)" userId="S::2521115@student.uwtsd.ac.uk::6ae4231d-2633-4220-9e04-b466fddc292f" providerId="AD" clId="Web-{307EA7CC-2A2A-47C3-DA45-F6E38515220B}" dt="2026-02-03T11:17:15.940" v="12" actId="20577"/>
        <pc:sldMkLst>
          <pc:docMk/>
          <pc:sldMk cId="2767279973" sldId="259"/>
        </pc:sldMkLst>
        <pc:spChg chg="mod">
          <ac:chgData name="Rahela Mandache (2521115)" userId="S::2521115@student.uwtsd.ac.uk::6ae4231d-2633-4220-9e04-b466fddc292f" providerId="AD" clId="Web-{307EA7CC-2A2A-47C3-DA45-F6E38515220B}" dt="2026-02-03T11:17:15.940" v="12" actId="20577"/>
          <ac:spMkLst>
            <pc:docMk/>
            <pc:sldMk cId="2767279973" sldId="259"/>
            <ac:spMk id="2" creationId="{1D9145E8-E894-00C5-3C59-ED8B80DB0DD1}"/>
          </ac:spMkLst>
        </pc:spChg>
      </pc:sldChg>
      <pc:sldChg chg="modSp">
        <pc:chgData name="Rahela Mandache (2521115)" userId="S::2521115@student.uwtsd.ac.uk::6ae4231d-2633-4220-9e04-b466fddc292f" providerId="AD" clId="Web-{307EA7CC-2A2A-47C3-DA45-F6E38515220B}" dt="2026-02-03T11:17:20.768" v="14" actId="20577"/>
        <pc:sldMkLst>
          <pc:docMk/>
          <pc:sldMk cId="1740059074" sldId="261"/>
        </pc:sldMkLst>
        <pc:spChg chg="mod">
          <ac:chgData name="Rahela Mandache (2521115)" userId="S::2521115@student.uwtsd.ac.uk::6ae4231d-2633-4220-9e04-b466fddc292f" providerId="AD" clId="Web-{307EA7CC-2A2A-47C3-DA45-F6E38515220B}" dt="2026-02-03T11:17:20.768" v="14" actId="20577"/>
          <ac:spMkLst>
            <pc:docMk/>
            <pc:sldMk cId="1740059074" sldId="261"/>
            <ac:spMk id="5" creationId="{35AFFF44-96C6-0970-1309-ABCCC3A50405}"/>
          </ac:spMkLst>
        </pc:spChg>
      </pc:sldChg>
      <pc:sldChg chg="modSp">
        <pc:chgData name="Rahela Mandache (2521115)" userId="S::2521115@student.uwtsd.ac.uk::6ae4231d-2633-4220-9e04-b466fddc292f" providerId="AD" clId="Web-{307EA7CC-2A2A-47C3-DA45-F6E38515220B}" dt="2026-02-03T11:17:25.815" v="16" actId="20577"/>
        <pc:sldMkLst>
          <pc:docMk/>
          <pc:sldMk cId="2583226693" sldId="262"/>
        </pc:sldMkLst>
        <pc:spChg chg="mod">
          <ac:chgData name="Rahela Mandache (2521115)" userId="S::2521115@student.uwtsd.ac.uk::6ae4231d-2633-4220-9e04-b466fddc292f" providerId="AD" clId="Web-{307EA7CC-2A2A-47C3-DA45-F6E38515220B}" dt="2026-02-03T11:17:25.815" v="16" actId="20577"/>
          <ac:spMkLst>
            <pc:docMk/>
            <pc:sldMk cId="2583226693" sldId="262"/>
            <ac:spMk id="4" creationId="{E66B19C7-8A3E-4F0A-ABBA-22D747140334}"/>
          </ac:spMkLst>
        </pc:spChg>
      </pc:sldChg>
      <pc:sldChg chg="addSp modSp">
        <pc:chgData name="Rahela Mandache (2521115)" userId="S::2521115@student.uwtsd.ac.uk::6ae4231d-2633-4220-9e04-b466fddc292f" providerId="AD" clId="Web-{307EA7CC-2A2A-47C3-DA45-F6E38515220B}" dt="2026-02-03T11:17:11.643" v="10" actId="1076"/>
        <pc:sldMkLst>
          <pc:docMk/>
          <pc:sldMk cId="1545063282" sldId="263"/>
        </pc:sldMkLst>
        <pc:spChg chg="add mod">
          <ac:chgData name="Rahela Mandache (2521115)" userId="S::2521115@student.uwtsd.ac.uk::6ae4231d-2633-4220-9e04-b466fddc292f" providerId="AD" clId="Web-{307EA7CC-2A2A-47C3-DA45-F6E38515220B}" dt="2026-02-03T11:17:11.643" v="10" actId="1076"/>
          <ac:spMkLst>
            <pc:docMk/>
            <pc:sldMk cId="1545063282" sldId="263"/>
            <ac:spMk id="5" creationId="{3F87DBFD-8085-D579-3E9E-9FDA4BE833AD}"/>
          </ac:spMkLst>
        </pc:spChg>
      </pc:sldChg>
    </pc:docChg>
  </pc:docChgLst>
  <pc:docChgLst>
    <pc:chgData name="Rahela Mandache (2521115)" userId="S::2521115@student.uwtsd.ac.uk::6ae4231d-2633-4220-9e04-b466fddc292f" providerId="AD" clId="Web-{A709E9EA-29DE-E4A1-0541-85DE2B201DA7}"/>
    <pc:docChg chg="addSld delSld modSld">
      <pc:chgData name="Rahela Mandache (2521115)" userId="S::2521115@student.uwtsd.ac.uk::6ae4231d-2633-4220-9e04-b466fddc292f" providerId="AD" clId="Web-{A709E9EA-29DE-E4A1-0541-85DE2B201DA7}" dt="2026-02-06T09:26:31.423" v="336" actId="14100"/>
      <pc:docMkLst>
        <pc:docMk/>
      </pc:docMkLst>
      <pc:sldChg chg="addSp delSp modSp">
        <pc:chgData name="Rahela Mandache (2521115)" userId="S::2521115@student.uwtsd.ac.uk::6ae4231d-2633-4220-9e04-b466fddc292f" providerId="AD" clId="Web-{A709E9EA-29DE-E4A1-0541-85DE2B201DA7}" dt="2026-02-03T12:29:52.949" v="149" actId="1076"/>
        <pc:sldMkLst>
          <pc:docMk/>
          <pc:sldMk cId="2767279973" sldId="259"/>
        </pc:sldMkLst>
        <pc:spChg chg="add del mod">
          <ac:chgData name="Rahela Mandache (2521115)" userId="S::2521115@student.uwtsd.ac.uk::6ae4231d-2633-4220-9e04-b466fddc292f" providerId="AD" clId="Web-{A709E9EA-29DE-E4A1-0541-85DE2B201DA7}" dt="2026-02-03T12:29:44.339" v="143" actId="1076"/>
          <ac:spMkLst>
            <pc:docMk/>
            <pc:sldMk cId="2767279973" sldId="259"/>
            <ac:spMk id="5" creationId="{444F2587-8815-5348-037C-28C34513F067}"/>
          </ac:spMkLst>
        </pc:spChg>
        <pc:spChg chg="mod">
          <ac:chgData name="Rahela Mandache (2521115)" userId="S::2521115@student.uwtsd.ac.uk::6ae4231d-2633-4220-9e04-b466fddc292f" providerId="AD" clId="Web-{A709E9EA-29DE-E4A1-0541-85DE2B201DA7}" dt="2026-02-03T12:29:52.949" v="149" actId="1076"/>
          <ac:spMkLst>
            <pc:docMk/>
            <pc:sldMk cId="2767279973" sldId="259"/>
            <ac:spMk id="6" creationId="{E178E0F2-7501-BF0E-9B1A-C41277A9C6E0}"/>
          </ac:spMkLst>
        </pc:spChg>
        <pc:spChg chg="ord">
          <ac:chgData name="Rahela Mandache (2521115)" userId="S::2521115@student.uwtsd.ac.uk::6ae4231d-2633-4220-9e04-b466fddc292f" providerId="AD" clId="Web-{A709E9EA-29DE-E4A1-0541-85DE2B201DA7}" dt="2026-02-03T12:26:59.462" v="123"/>
          <ac:spMkLst>
            <pc:docMk/>
            <pc:sldMk cId="2767279973" sldId="259"/>
            <ac:spMk id="122" creationId="{CA212158-300D-44D0-9CCE-472C3F669EE1}"/>
          </ac:spMkLst>
        </pc:spChg>
      </pc:sldChg>
      <pc:sldChg chg="modSp">
        <pc:chgData name="Rahela Mandache (2521115)" userId="S::2521115@student.uwtsd.ac.uk::6ae4231d-2633-4220-9e04-b466fddc292f" providerId="AD" clId="Web-{A709E9EA-29DE-E4A1-0541-85DE2B201DA7}" dt="2026-02-06T09:26:31.423" v="336" actId="14100"/>
        <pc:sldMkLst>
          <pc:docMk/>
          <pc:sldMk cId="2202208417" sldId="260"/>
        </pc:sldMkLst>
        <pc:spChg chg="mod">
          <ac:chgData name="Rahela Mandache (2521115)" userId="S::2521115@student.uwtsd.ac.uk::6ae4231d-2633-4220-9e04-b466fddc292f" providerId="AD" clId="Web-{A709E9EA-29DE-E4A1-0541-85DE2B201DA7}" dt="2026-02-06T09:26:31.423" v="336" actId="14100"/>
          <ac:spMkLst>
            <pc:docMk/>
            <pc:sldMk cId="2202208417" sldId="260"/>
            <ac:spMk id="3" creationId="{4EC0D5CE-8CFD-9D8A-A215-E99E62563F94}"/>
          </ac:spMkLst>
        </pc:spChg>
      </pc:sldChg>
      <pc:sldChg chg="modSp">
        <pc:chgData name="Rahela Mandache (2521115)" userId="S::2521115@student.uwtsd.ac.uk::6ae4231d-2633-4220-9e04-b466fddc292f" providerId="AD" clId="Web-{A709E9EA-29DE-E4A1-0541-85DE2B201DA7}" dt="2026-02-06T09:21:38.857" v="306" actId="20577"/>
        <pc:sldMkLst>
          <pc:docMk/>
          <pc:sldMk cId="2583226693" sldId="262"/>
        </pc:sldMkLst>
        <pc:spChg chg="mod">
          <ac:chgData name="Rahela Mandache (2521115)" userId="S::2521115@student.uwtsd.ac.uk::6ae4231d-2633-4220-9e04-b466fddc292f" providerId="AD" clId="Web-{A709E9EA-29DE-E4A1-0541-85DE2B201DA7}" dt="2026-02-06T09:21:33.778" v="304" actId="20577"/>
          <ac:spMkLst>
            <pc:docMk/>
            <pc:sldMk cId="2583226693" sldId="262"/>
            <ac:spMk id="2" creationId="{3FFC892A-9D83-8EFC-8142-121952571495}"/>
          </ac:spMkLst>
        </pc:spChg>
        <pc:spChg chg="mod">
          <ac:chgData name="Rahela Mandache (2521115)" userId="S::2521115@student.uwtsd.ac.uk::6ae4231d-2633-4220-9e04-b466fddc292f" providerId="AD" clId="Web-{A709E9EA-29DE-E4A1-0541-85DE2B201DA7}" dt="2026-02-06T09:21:38.857" v="306" actId="20577"/>
          <ac:spMkLst>
            <pc:docMk/>
            <pc:sldMk cId="2583226693" sldId="262"/>
            <ac:spMk id="3" creationId="{B16F3328-FC76-1105-48E4-29844106FC53}"/>
          </ac:spMkLst>
        </pc:spChg>
      </pc:sldChg>
      <pc:sldChg chg="addSp delSp modSp new mod setBg">
        <pc:chgData name="Rahela Mandache (2521115)" userId="S::2521115@student.uwtsd.ac.uk::6ae4231d-2633-4220-9e04-b466fddc292f" providerId="AD" clId="Web-{A709E9EA-29DE-E4A1-0541-85DE2B201DA7}" dt="2026-02-03T12:31:58.590" v="186" actId="20577"/>
        <pc:sldMkLst>
          <pc:docMk/>
          <pc:sldMk cId="3683101850" sldId="264"/>
        </pc:sldMkLst>
        <pc:spChg chg="add mod">
          <ac:chgData name="Rahela Mandache (2521115)" userId="S::2521115@student.uwtsd.ac.uk::6ae4231d-2633-4220-9e04-b466fddc292f" providerId="AD" clId="Web-{A709E9EA-29DE-E4A1-0541-85DE2B201DA7}" dt="2026-02-03T12:31:11.418" v="167" actId="14100"/>
          <ac:spMkLst>
            <pc:docMk/>
            <pc:sldMk cId="3683101850" sldId="264"/>
            <ac:spMk id="2" creationId="{EDA6EC25-0008-6953-C3D1-99AB4A04C182}"/>
          </ac:spMkLst>
        </pc:spChg>
        <pc:spChg chg="add mod">
          <ac:chgData name="Rahela Mandache (2521115)" userId="S::2521115@student.uwtsd.ac.uk::6ae4231d-2633-4220-9e04-b466fddc292f" providerId="AD" clId="Web-{A709E9EA-29DE-E4A1-0541-85DE2B201DA7}" dt="2026-02-03T12:31:26.481" v="169" actId="20577"/>
          <ac:spMkLst>
            <pc:docMk/>
            <pc:sldMk cId="3683101850" sldId="264"/>
            <ac:spMk id="4" creationId="{EEBF5924-EA1F-735C-4F2E-4E0D6F21F75B}"/>
          </ac:spMkLst>
        </pc:spChg>
        <pc:spChg chg="add mod">
          <ac:chgData name="Rahela Mandache (2521115)" userId="S::2521115@student.uwtsd.ac.uk::6ae4231d-2633-4220-9e04-b466fddc292f" providerId="AD" clId="Web-{A709E9EA-29DE-E4A1-0541-85DE2B201DA7}" dt="2026-02-03T12:31:58.590" v="186" actId="20577"/>
          <ac:spMkLst>
            <pc:docMk/>
            <pc:sldMk cId="3683101850" sldId="264"/>
            <ac:spMk id="5" creationId="{5323A30D-D0AD-30BB-45E0-6F9F75F12357}"/>
          </ac:spMkLst>
        </pc:spChg>
        <pc:spChg chg="add">
          <ac:chgData name="Rahela Mandache (2521115)" userId="S::2521115@student.uwtsd.ac.uk::6ae4231d-2633-4220-9e04-b466fddc292f" providerId="AD" clId="Web-{A709E9EA-29DE-E4A1-0541-85DE2B201DA7}" dt="2026-02-03T12:30:02.292" v="150"/>
          <ac:spMkLst>
            <pc:docMk/>
            <pc:sldMk cId="3683101850" sldId="264"/>
            <ac:spMk id="6" creationId="{0786F82F-1B47-46ED-8EAE-53EF71E59E9A}"/>
          </ac:spMkLst>
        </pc:spChg>
        <pc:spChg chg="add">
          <ac:chgData name="Rahela Mandache (2521115)" userId="S::2521115@student.uwtsd.ac.uk::6ae4231d-2633-4220-9e04-b466fddc292f" providerId="AD" clId="Web-{A709E9EA-29DE-E4A1-0541-85DE2B201DA7}" dt="2026-02-03T12:30:02.292" v="150"/>
          <ac:spMkLst>
            <pc:docMk/>
            <pc:sldMk cId="3683101850" sldId="264"/>
            <ac:spMk id="8" creationId="{EF1BAF6F-6275-4646-9C59-331B29B9550F}"/>
          </ac:spMkLst>
        </pc:spChg>
        <pc:spChg chg="add">
          <ac:chgData name="Rahela Mandache (2521115)" userId="S::2521115@student.uwtsd.ac.uk::6ae4231d-2633-4220-9e04-b466fddc292f" providerId="AD" clId="Web-{A709E9EA-29DE-E4A1-0541-85DE2B201DA7}" dt="2026-02-03T12:30:02.292" v="150"/>
          <ac:spMkLst>
            <pc:docMk/>
            <pc:sldMk cId="3683101850" sldId="264"/>
            <ac:spMk id="10" creationId="{72526924-84D3-45FB-A5FE-62D8FCBF53B6}"/>
          </ac:spMkLst>
        </pc:spChg>
        <pc:spChg chg="add">
          <ac:chgData name="Rahela Mandache (2521115)" userId="S::2521115@student.uwtsd.ac.uk::6ae4231d-2633-4220-9e04-b466fddc292f" providerId="AD" clId="Web-{A709E9EA-29DE-E4A1-0541-85DE2B201DA7}" dt="2026-02-03T12:30:02.292" v="150"/>
          <ac:spMkLst>
            <pc:docMk/>
            <pc:sldMk cId="3683101850" sldId="264"/>
            <ac:spMk id="12" creationId="{5C2A6256-1DD0-4E4B-A8B3-9A711B4DBE0C}"/>
          </ac:spMkLst>
        </pc:spChg>
        <pc:spChg chg="add">
          <ac:chgData name="Rahela Mandache (2521115)" userId="S::2521115@student.uwtsd.ac.uk::6ae4231d-2633-4220-9e04-b466fddc292f" providerId="AD" clId="Web-{A709E9EA-29DE-E4A1-0541-85DE2B201DA7}" dt="2026-02-03T12:30:02.292" v="150"/>
          <ac:spMkLst>
            <pc:docMk/>
            <pc:sldMk cId="3683101850" sldId="264"/>
            <ac:spMk id="14" creationId="{41760540-185E-4652-BFD2-9B362EF3BC99}"/>
          </ac:spMkLst>
        </pc:spChg>
        <pc:spChg chg="add">
          <ac:chgData name="Rahela Mandache (2521115)" userId="S::2521115@student.uwtsd.ac.uk::6ae4231d-2633-4220-9e04-b466fddc292f" providerId="AD" clId="Web-{A709E9EA-29DE-E4A1-0541-85DE2B201DA7}" dt="2026-02-03T12:30:02.292" v="150"/>
          <ac:spMkLst>
            <pc:docMk/>
            <pc:sldMk cId="3683101850" sldId="264"/>
            <ac:spMk id="16" creationId="{729789F4-85C1-41A0-83EB-992E22210CB9}"/>
          </ac:spMkLst>
        </pc:spChg>
        <pc:spChg chg="add">
          <ac:chgData name="Rahela Mandache (2521115)" userId="S::2521115@student.uwtsd.ac.uk::6ae4231d-2633-4220-9e04-b466fddc292f" providerId="AD" clId="Web-{A709E9EA-29DE-E4A1-0541-85DE2B201DA7}" dt="2026-02-03T12:30:02.292" v="150"/>
          <ac:spMkLst>
            <pc:docMk/>
            <pc:sldMk cId="3683101850" sldId="264"/>
            <ac:spMk id="21" creationId="{9D9D367D-6DD2-4A7C-8918-0DCAC297559A}"/>
          </ac:spMkLst>
        </pc:spChg>
      </pc:sldChg>
    </pc:docChg>
  </pc:docChgLst>
  <pc:docChgLst>
    <pc:chgData name="Rahela Mandache (2521115)" userId="6ae4231d-2633-4220-9e04-b466fddc292f" providerId="ADAL" clId="{D171EDCC-9EB5-4D1A-B1F3-3A8279F9CC21}"/>
    <pc:docChg chg="undo custSel addSld delSld modSld sldOrd">
      <pc:chgData name="Rahela Mandache (2521115)" userId="6ae4231d-2633-4220-9e04-b466fddc292f" providerId="ADAL" clId="{D171EDCC-9EB5-4D1A-B1F3-3A8279F9CC21}" dt="2026-02-08T22:22:23.922" v="362" actId="27636"/>
      <pc:docMkLst>
        <pc:docMk/>
      </pc:docMkLst>
      <pc:sldChg chg="modSp mod">
        <pc:chgData name="Rahela Mandache (2521115)" userId="6ae4231d-2633-4220-9e04-b466fddc292f" providerId="ADAL" clId="{D171EDCC-9EB5-4D1A-B1F3-3A8279F9CC21}" dt="2026-02-03T10:46:29.325" v="30" actId="27636"/>
        <pc:sldMkLst>
          <pc:docMk/>
          <pc:sldMk cId="3884459895" sldId="256"/>
        </pc:sldMkLst>
        <pc:spChg chg="mod">
          <ac:chgData name="Rahela Mandache (2521115)" userId="6ae4231d-2633-4220-9e04-b466fddc292f" providerId="ADAL" clId="{D171EDCC-9EB5-4D1A-B1F3-3A8279F9CC21}" dt="2026-02-03T10:46:29.325" v="30" actId="27636"/>
          <ac:spMkLst>
            <pc:docMk/>
            <pc:sldMk cId="3884459895" sldId="256"/>
            <ac:spMk id="3" creationId="{2ADB0DA7-94AA-040C-2B82-8AADB233D62E}"/>
          </ac:spMkLst>
        </pc:spChg>
      </pc:sldChg>
      <pc:sldChg chg="addSp delSp modSp mod">
        <pc:chgData name="Rahela Mandache (2521115)" userId="6ae4231d-2633-4220-9e04-b466fddc292f" providerId="ADAL" clId="{D171EDCC-9EB5-4D1A-B1F3-3A8279F9CC21}" dt="2026-02-08T22:22:23.922" v="362" actId="27636"/>
        <pc:sldMkLst>
          <pc:docMk/>
          <pc:sldMk cId="2202208417" sldId="260"/>
        </pc:sldMkLst>
        <pc:spChg chg="mod">
          <ac:chgData name="Rahela Mandache (2521115)" userId="6ae4231d-2633-4220-9e04-b466fddc292f" providerId="ADAL" clId="{D171EDCC-9EB5-4D1A-B1F3-3A8279F9CC21}" dt="2026-02-08T22:20:36.516" v="340" actId="26606"/>
          <ac:spMkLst>
            <pc:docMk/>
            <pc:sldMk cId="2202208417" sldId="260"/>
            <ac:spMk id="2" creationId="{76871EF3-E6E5-410A-C721-AB34AEE2E9FF}"/>
          </ac:spMkLst>
        </pc:spChg>
        <pc:spChg chg="mod">
          <ac:chgData name="Rahela Mandache (2521115)" userId="6ae4231d-2633-4220-9e04-b466fddc292f" providerId="ADAL" clId="{D171EDCC-9EB5-4D1A-B1F3-3A8279F9CC21}" dt="2026-02-08T22:22:23.922" v="362" actId="27636"/>
          <ac:spMkLst>
            <pc:docMk/>
            <pc:sldMk cId="2202208417" sldId="260"/>
            <ac:spMk id="3" creationId="{4EC0D5CE-8CFD-9D8A-A215-E99E62563F94}"/>
          </ac:spMkLst>
        </pc:spChg>
        <pc:spChg chg="del">
          <ac:chgData name="Rahela Mandache (2521115)" userId="6ae4231d-2633-4220-9e04-b466fddc292f" providerId="ADAL" clId="{D171EDCC-9EB5-4D1A-B1F3-3A8279F9CC21}" dt="2026-02-08T22:20:36.516" v="340" actId="26606"/>
          <ac:spMkLst>
            <pc:docMk/>
            <pc:sldMk cId="2202208417" sldId="260"/>
            <ac:spMk id="10" creationId="{5C2A6256-1DD0-4E4B-A8B3-9A711B4DBE0C}"/>
          </ac:spMkLst>
        </pc:spChg>
        <pc:spChg chg="del">
          <ac:chgData name="Rahela Mandache (2521115)" userId="6ae4231d-2633-4220-9e04-b466fddc292f" providerId="ADAL" clId="{D171EDCC-9EB5-4D1A-B1F3-3A8279F9CC21}" dt="2026-02-08T22:20:36.516" v="340" actId="26606"/>
          <ac:spMkLst>
            <pc:docMk/>
            <pc:sldMk cId="2202208417" sldId="260"/>
            <ac:spMk id="12" creationId="{41760540-185E-4652-BFD2-9B362EF3BC99}"/>
          </ac:spMkLst>
        </pc:spChg>
        <pc:spChg chg="del">
          <ac:chgData name="Rahela Mandache (2521115)" userId="6ae4231d-2633-4220-9e04-b466fddc292f" providerId="ADAL" clId="{D171EDCC-9EB5-4D1A-B1F3-3A8279F9CC21}" dt="2026-02-08T22:20:36.516" v="340" actId="26606"/>
          <ac:spMkLst>
            <pc:docMk/>
            <pc:sldMk cId="2202208417" sldId="260"/>
            <ac:spMk id="14" creationId="{729789F4-85C1-41A0-83EB-992E22210CB9}"/>
          </ac:spMkLst>
        </pc:spChg>
        <pc:spChg chg="del">
          <ac:chgData name="Rahela Mandache (2521115)" userId="6ae4231d-2633-4220-9e04-b466fddc292f" providerId="ADAL" clId="{D171EDCC-9EB5-4D1A-B1F3-3A8279F9CC21}" dt="2026-02-08T22:20:36.516" v="340" actId="26606"/>
          <ac:spMkLst>
            <pc:docMk/>
            <pc:sldMk cId="2202208417" sldId="260"/>
            <ac:spMk id="16" creationId="{9D9D367D-6DD2-4A7C-8918-0DCAC297559A}"/>
          </ac:spMkLst>
        </pc:spChg>
        <pc:spChg chg="add">
          <ac:chgData name="Rahela Mandache (2521115)" userId="6ae4231d-2633-4220-9e04-b466fddc292f" providerId="ADAL" clId="{D171EDCC-9EB5-4D1A-B1F3-3A8279F9CC21}" dt="2026-02-08T22:20:36.516" v="340" actId="26606"/>
          <ac:spMkLst>
            <pc:docMk/>
            <pc:sldMk cId="2202208417" sldId="260"/>
            <ac:spMk id="21" creationId="{72526924-84D3-45FB-A5FE-62D8FCBF53B6}"/>
          </ac:spMkLst>
        </pc:spChg>
        <pc:spChg chg="add">
          <ac:chgData name="Rahela Mandache (2521115)" userId="6ae4231d-2633-4220-9e04-b466fddc292f" providerId="ADAL" clId="{D171EDCC-9EB5-4D1A-B1F3-3A8279F9CC21}" dt="2026-02-08T22:20:36.516" v="340" actId="26606"/>
          <ac:spMkLst>
            <pc:docMk/>
            <pc:sldMk cId="2202208417" sldId="260"/>
            <ac:spMk id="23" creationId="{5C2A6256-1DD0-4E4B-A8B3-9A711B4DBE0C}"/>
          </ac:spMkLst>
        </pc:spChg>
        <pc:spChg chg="add">
          <ac:chgData name="Rahela Mandache (2521115)" userId="6ae4231d-2633-4220-9e04-b466fddc292f" providerId="ADAL" clId="{D171EDCC-9EB5-4D1A-B1F3-3A8279F9CC21}" dt="2026-02-08T22:20:36.516" v="340" actId="26606"/>
          <ac:spMkLst>
            <pc:docMk/>
            <pc:sldMk cId="2202208417" sldId="260"/>
            <ac:spMk id="25" creationId="{41760540-185E-4652-BFD2-9B362EF3BC99}"/>
          </ac:spMkLst>
        </pc:spChg>
        <pc:spChg chg="add">
          <ac:chgData name="Rahela Mandache (2521115)" userId="6ae4231d-2633-4220-9e04-b466fddc292f" providerId="ADAL" clId="{D171EDCC-9EB5-4D1A-B1F3-3A8279F9CC21}" dt="2026-02-08T22:20:36.516" v="340" actId="26606"/>
          <ac:spMkLst>
            <pc:docMk/>
            <pc:sldMk cId="2202208417" sldId="260"/>
            <ac:spMk id="29" creationId="{9D9D367D-6DD2-4A7C-8918-0DCAC297559A}"/>
          </ac:spMkLst>
        </pc:spChg>
      </pc:sldChg>
      <pc:sldChg chg="modSp mod">
        <pc:chgData name="Rahela Mandache (2521115)" userId="6ae4231d-2633-4220-9e04-b466fddc292f" providerId="ADAL" clId="{D171EDCC-9EB5-4D1A-B1F3-3A8279F9CC21}" dt="2026-02-08T22:05:56.805" v="112" actId="113"/>
        <pc:sldMkLst>
          <pc:docMk/>
          <pc:sldMk cId="1740059074" sldId="261"/>
        </pc:sldMkLst>
        <pc:spChg chg="mod">
          <ac:chgData name="Rahela Mandache (2521115)" userId="6ae4231d-2633-4220-9e04-b466fddc292f" providerId="ADAL" clId="{D171EDCC-9EB5-4D1A-B1F3-3A8279F9CC21}" dt="2026-02-08T22:05:56.805" v="112" actId="113"/>
          <ac:spMkLst>
            <pc:docMk/>
            <pc:sldMk cId="1740059074" sldId="261"/>
            <ac:spMk id="3" creationId="{A241A5DF-99CB-633B-2F1E-6D0BE300C110}"/>
          </ac:spMkLst>
        </pc:spChg>
      </pc:sldChg>
      <pc:sldChg chg="modSp mod">
        <pc:chgData name="Rahela Mandache (2521115)" userId="6ae4231d-2633-4220-9e04-b466fddc292f" providerId="ADAL" clId="{D171EDCC-9EB5-4D1A-B1F3-3A8279F9CC21}" dt="2026-02-02T16:55:45.971" v="13" actId="2711"/>
        <pc:sldMkLst>
          <pc:docMk/>
          <pc:sldMk cId="2583226693" sldId="262"/>
        </pc:sldMkLst>
        <pc:spChg chg="mod">
          <ac:chgData name="Rahela Mandache (2521115)" userId="6ae4231d-2633-4220-9e04-b466fddc292f" providerId="ADAL" clId="{D171EDCC-9EB5-4D1A-B1F3-3A8279F9CC21}" dt="2026-02-02T16:55:45.971" v="13" actId="2711"/>
          <ac:spMkLst>
            <pc:docMk/>
            <pc:sldMk cId="2583226693" sldId="262"/>
            <ac:spMk id="3" creationId="{B16F3328-FC76-1105-48E4-29844106FC53}"/>
          </ac:spMkLst>
        </pc:spChg>
      </pc:sldChg>
      <pc:sldChg chg="addSp modSp new mod setBg">
        <pc:chgData name="Rahela Mandache (2521115)" userId="6ae4231d-2633-4220-9e04-b466fddc292f" providerId="ADAL" clId="{D171EDCC-9EB5-4D1A-B1F3-3A8279F9CC21}" dt="2026-02-03T11:03:26.981" v="69" actId="14100"/>
        <pc:sldMkLst>
          <pc:docMk/>
          <pc:sldMk cId="1545063282" sldId="263"/>
        </pc:sldMkLst>
        <pc:spChg chg="mod">
          <ac:chgData name="Rahela Mandache (2521115)" userId="6ae4231d-2633-4220-9e04-b466fddc292f" providerId="ADAL" clId="{D171EDCC-9EB5-4D1A-B1F3-3A8279F9CC21}" dt="2026-02-03T11:01:37.337" v="35"/>
          <ac:spMkLst>
            <pc:docMk/>
            <pc:sldMk cId="1545063282" sldId="263"/>
            <ac:spMk id="2" creationId="{ECA6E52D-070A-F6A4-C655-0BD77B4169CA}"/>
          </ac:spMkLst>
        </pc:spChg>
        <pc:spChg chg="mod">
          <ac:chgData name="Rahela Mandache (2521115)" userId="6ae4231d-2633-4220-9e04-b466fddc292f" providerId="ADAL" clId="{D171EDCC-9EB5-4D1A-B1F3-3A8279F9CC21}" dt="2026-02-03T11:03:26.981" v="69" actId="14100"/>
          <ac:spMkLst>
            <pc:docMk/>
            <pc:sldMk cId="1545063282" sldId="263"/>
            <ac:spMk id="3" creationId="{A95787F6-A81A-4E6C-75DF-E14237EC04D2}"/>
          </ac:spMkLst>
        </pc:spChg>
        <pc:spChg chg="add">
          <ac:chgData name="Rahela Mandache (2521115)" userId="6ae4231d-2633-4220-9e04-b466fddc292f" providerId="ADAL" clId="{D171EDCC-9EB5-4D1A-B1F3-3A8279F9CC21}" dt="2026-02-03T11:01:14.428" v="32" actId="26606"/>
          <ac:spMkLst>
            <pc:docMk/>
            <pc:sldMk cId="1545063282" sldId="263"/>
            <ac:spMk id="9" creationId="{099405E2-1A96-4DBA-A9DC-4C2A1B421CA9}"/>
          </ac:spMkLst>
        </pc:spChg>
        <pc:spChg chg="add">
          <ac:chgData name="Rahela Mandache (2521115)" userId="6ae4231d-2633-4220-9e04-b466fddc292f" providerId="ADAL" clId="{D171EDCC-9EB5-4D1A-B1F3-3A8279F9CC21}" dt="2026-02-03T11:01:14.428" v="32" actId="26606"/>
          <ac:spMkLst>
            <pc:docMk/>
            <pc:sldMk cId="1545063282" sldId="263"/>
            <ac:spMk id="11" creationId="{932FF329-3A87-4F66-BA01-91CD63C8119F}"/>
          </ac:spMkLst>
        </pc:spChg>
        <pc:spChg chg="add">
          <ac:chgData name="Rahela Mandache (2521115)" userId="6ae4231d-2633-4220-9e04-b466fddc292f" providerId="ADAL" clId="{D171EDCC-9EB5-4D1A-B1F3-3A8279F9CC21}" dt="2026-02-03T11:01:14.428" v="32" actId="26606"/>
          <ac:spMkLst>
            <pc:docMk/>
            <pc:sldMk cId="1545063282" sldId="263"/>
            <ac:spMk id="13" creationId="{BCF4857D-F003-4CA1-82AB-00900B1008BA}"/>
          </ac:spMkLst>
        </pc:spChg>
        <pc:spChg chg="add">
          <ac:chgData name="Rahela Mandache (2521115)" userId="6ae4231d-2633-4220-9e04-b466fddc292f" providerId="ADAL" clId="{D171EDCC-9EB5-4D1A-B1F3-3A8279F9CC21}" dt="2026-02-03T11:01:14.428" v="32" actId="26606"/>
          <ac:spMkLst>
            <pc:docMk/>
            <pc:sldMk cId="1545063282" sldId="263"/>
            <ac:spMk id="15" creationId="{79855050-A75B-4DD0-9B56-8B1C7722D884}"/>
          </ac:spMkLst>
        </pc:spChg>
        <pc:spChg chg="add">
          <ac:chgData name="Rahela Mandache (2521115)" userId="6ae4231d-2633-4220-9e04-b466fddc292f" providerId="ADAL" clId="{D171EDCC-9EB5-4D1A-B1F3-3A8279F9CC21}" dt="2026-02-03T11:01:14.428" v="32" actId="26606"/>
          <ac:spMkLst>
            <pc:docMk/>
            <pc:sldMk cId="1545063282" sldId="263"/>
            <ac:spMk id="17" creationId="{5E6738EB-6FF0-4AF9-8462-57F4494B88B2}"/>
          </ac:spMkLst>
        </pc:spChg>
        <pc:spChg chg="add">
          <ac:chgData name="Rahela Mandache (2521115)" userId="6ae4231d-2633-4220-9e04-b466fddc292f" providerId="ADAL" clId="{D171EDCC-9EB5-4D1A-B1F3-3A8279F9CC21}" dt="2026-02-03T11:01:14.428" v="32" actId="26606"/>
          <ac:spMkLst>
            <pc:docMk/>
            <pc:sldMk cId="1545063282" sldId="263"/>
            <ac:spMk id="19" creationId="{DB791336-FCAA-4174-9303-B3F374861110}"/>
          </ac:spMkLst>
        </pc:spChg>
        <pc:spChg chg="add">
          <ac:chgData name="Rahela Mandache (2521115)" userId="6ae4231d-2633-4220-9e04-b466fddc292f" providerId="ADAL" clId="{D171EDCC-9EB5-4D1A-B1F3-3A8279F9CC21}" dt="2026-02-03T11:01:14.428" v="32" actId="26606"/>
          <ac:spMkLst>
            <pc:docMk/>
            <pc:sldMk cId="1545063282" sldId="263"/>
            <ac:spMk id="21" creationId="{CA212158-300D-44D0-9CCE-472C3F669EE1}"/>
          </ac:spMkLst>
        </pc:spChg>
        <pc:spChg chg="add">
          <ac:chgData name="Rahela Mandache (2521115)" userId="6ae4231d-2633-4220-9e04-b466fddc292f" providerId="ADAL" clId="{D171EDCC-9EB5-4D1A-B1F3-3A8279F9CC21}" dt="2026-02-03T11:01:14.428" v="32" actId="26606"/>
          <ac:spMkLst>
            <pc:docMk/>
            <pc:sldMk cId="1545063282" sldId="263"/>
            <ac:spMk id="23" creationId="{988521F4-D44A-42C5-9BDB-5CA25554098B}"/>
          </ac:spMkLst>
        </pc:spChg>
        <pc:picChg chg="add mod">
          <ac:chgData name="Rahela Mandache (2521115)" userId="6ae4231d-2633-4220-9e04-b466fddc292f" providerId="ADAL" clId="{D171EDCC-9EB5-4D1A-B1F3-3A8279F9CC21}" dt="2026-02-03T11:01:18.028" v="33" actId="27614"/>
          <ac:picMkLst>
            <pc:docMk/>
            <pc:sldMk cId="1545063282" sldId="263"/>
            <ac:picMk id="4" creationId="{83468BF6-7C11-AA41-5E47-8809DA392E62}"/>
          </ac:picMkLst>
        </pc:picChg>
      </pc:sldChg>
      <pc:sldChg chg="ord">
        <pc:chgData name="Rahela Mandache (2521115)" userId="6ae4231d-2633-4220-9e04-b466fddc292f" providerId="ADAL" clId="{D171EDCC-9EB5-4D1A-B1F3-3A8279F9CC21}" dt="2026-02-08T22:09:32.003" v="181"/>
        <pc:sldMkLst>
          <pc:docMk/>
          <pc:sldMk cId="3683101850" sldId="264"/>
        </pc:sldMkLst>
      </pc:sldChg>
      <pc:sldChg chg="addSp modSp new mod setBg">
        <pc:chgData name="Rahela Mandache (2521115)" userId="6ae4231d-2633-4220-9e04-b466fddc292f" providerId="ADAL" clId="{D171EDCC-9EB5-4D1A-B1F3-3A8279F9CC21}" dt="2026-02-08T22:12:26.037" v="292" actId="14100"/>
        <pc:sldMkLst>
          <pc:docMk/>
          <pc:sldMk cId="858398416" sldId="265"/>
        </pc:sldMkLst>
        <pc:spChg chg="mod">
          <ac:chgData name="Rahela Mandache (2521115)" userId="6ae4231d-2633-4220-9e04-b466fddc292f" providerId="ADAL" clId="{D171EDCC-9EB5-4D1A-B1F3-3A8279F9CC21}" dt="2026-02-08T22:09:59.860" v="184" actId="20577"/>
          <ac:spMkLst>
            <pc:docMk/>
            <pc:sldMk cId="858398416" sldId="265"/>
            <ac:spMk id="2" creationId="{78F4C4DA-220F-7B0A-0193-821A62193536}"/>
          </ac:spMkLst>
        </pc:spChg>
        <pc:spChg chg="mod">
          <ac:chgData name="Rahela Mandache (2521115)" userId="6ae4231d-2633-4220-9e04-b466fddc292f" providerId="ADAL" clId="{D171EDCC-9EB5-4D1A-B1F3-3A8279F9CC21}" dt="2026-02-08T22:12:26.037" v="292" actId="14100"/>
          <ac:spMkLst>
            <pc:docMk/>
            <pc:sldMk cId="858398416" sldId="265"/>
            <ac:spMk id="3" creationId="{E978293E-8697-2917-4800-CACA3F97BF20}"/>
          </ac:spMkLst>
        </pc:spChg>
        <pc:spChg chg="add mod">
          <ac:chgData name="Rahela Mandache (2521115)" userId="6ae4231d-2633-4220-9e04-b466fddc292f" providerId="ADAL" clId="{D171EDCC-9EB5-4D1A-B1F3-3A8279F9CC21}" dt="2026-02-08T22:11:43.442" v="280" actId="255"/>
          <ac:spMkLst>
            <pc:docMk/>
            <pc:sldMk cId="858398416" sldId="265"/>
            <ac:spMk id="4" creationId="{A8B07CBB-457F-7088-824D-DE340995D405}"/>
          </ac:spMkLst>
        </pc:spChg>
        <pc:spChg chg="add">
          <ac:chgData name="Rahela Mandache (2521115)" userId="6ae4231d-2633-4220-9e04-b466fddc292f" providerId="ADAL" clId="{D171EDCC-9EB5-4D1A-B1F3-3A8279F9CC21}" dt="2026-02-08T22:07:09.366" v="126" actId="26606"/>
          <ac:spMkLst>
            <pc:docMk/>
            <pc:sldMk cId="858398416" sldId="265"/>
            <ac:spMk id="8" creationId="{72526924-84D3-45FB-A5FE-62D8FCBF53B6}"/>
          </ac:spMkLst>
        </pc:spChg>
        <pc:spChg chg="add">
          <ac:chgData name="Rahela Mandache (2521115)" userId="6ae4231d-2633-4220-9e04-b466fddc292f" providerId="ADAL" clId="{D171EDCC-9EB5-4D1A-B1F3-3A8279F9CC21}" dt="2026-02-08T22:07:09.366" v="126" actId="26606"/>
          <ac:spMkLst>
            <pc:docMk/>
            <pc:sldMk cId="858398416" sldId="265"/>
            <ac:spMk id="10" creationId="{5C2A6256-1DD0-4E4B-A8B3-9A711B4DBE0C}"/>
          </ac:spMkLst>
        </pc:spChg>
        <pc:spChg chg="add">
          <ac:chgData name="Rahela Mandache (2521115)" userId="6ae4231d-2633-4220-9e04-b466fddc292f" providerId="ADAL" clId="{D171EDCC-9EB5-4D1A-B1F3-3A8279F9CC21}" dt="2026-02-08T22:07:09.366" v="126" actId="26606"/>
          <ac:spMkLst>
            <pc:docMk/>
            <pc:sldMk cId="858398416" sldId="265"/>
            <ac:spMk id="12" creationId="{41760540-185E-4652-BFD2-9B362EF3BC99}"/>
          </ac:spMkLst>
        </pc:spChg>
        <pc:spChg chg="add">
          <ac:chgData name="Rahela Mandache (2521115)" userId="6ae4231d-2633-4220-9e04-b466fddc292f" providerId="ADAL" clId="{D171EDCC-9EB5-4D1A-B1F3-3A8279F9CC21}" dt="2026-02-08T22:07:09.366" v="126" actId="26606"/>
          <ac:spMkLst>
            <pc:docMk/>
            <pc:sldMk cId="858398416" sldId="265"/>
            <ac:spMk id="14" creationId="{729789F4-85C1-41A0-83EB-992E22210CB9}"/>
          </ac:spMkLst>
        </pc:spChg>
        <pc:spChg chg="add">
          <ac:chgData name="Rahela Mandache (2521115)" userId="6ae4231d-2633-4220-9e04-b466fddc292f" providerId="ADAL" clId="{D171EDCC-9EB5-4D1A-B1F3-3A8279F9CC21}" dt="2026-02-08T22:07:09.366" v="126" actId="26606"/>
          <ac:spMkLst>
            <pc:docMk/>
            <pc:sldMk cId="858398416" sldId="265"/>
            <ac:spMk id="16" creationId="{9D9D367D-6DD2-4A7C-8918-0DCAC297559A}"/>
          </ac:spMkLst>
        </pc:spChg>
      </pc:sldChg>
    </pc:docChg>
  </pc:docChgLst>
  <pc:docChgLst>
    <pc:chgData name="Rahela Mandache (2521115)" userId="S::2521115@student.uwtsd.ac.uk::6ae4231d-2633-4220-9e04-b466fddc292f" providerId="AD" clId="Web-{B3F2B9CC-F07A-D404-DF16-799AE04F1ADA}"/>
    <pc:docChg chg="modSld">
      <pc:chgData name="Rahela Mandache (2521115)" userId="S::2521115@student.uwtsd.ac.uk::6ae4231d-2633-4220-9e04-b466fddc292f" providerId="AD" clId="Web-{B3F2B9CC-F07A-D404-DF16-799AE04F1ADA}" dt="2026-02-02T16:57:48.690" v="1" actId="14100"/>
      <pc:docMkLst>
        <pc:docMk/>
      </pc:docMkLst>
      <pc:sldChg chg="modSp">
        <pc:chgData name="Rahela Mandache (2521115)" userId="S::2521115@student.uwtsd.ac.uk::6ae4231d-2633-4220-9e04-b466fddc292f" providerId="AD" clId="Web-{B3F2B9CC-F07A-D404-DF16-799AE04F1ADA}" dt="2026-02-02T16:57:48.690" v="1" actId="14100"/>
        <pc:sldMkLst>
          <pc:docMk/>
          <pc:sldMk cId="1740059074" sldId="261"/>
        </pc:sldMkLst>
        <pc:spChg chg="mod">
          <ac:chgData name="Rahela Mandache (2521115)" userId="S::2521115@student.uwtsd.ac.uk::6ae4231d-2633-4220-9e04-b466fddc292f" providerId="AD" clId="Web-{B3F2B9CC-F07A-D404-DF16-799AE04F1ADA}" dt="2026-02-02T16:57:48.690" v="1" actId="14100"/>
          <ac:spMkLst>
            <pc:docMk/>
            <pc:sldMk cId="1740059074" sldId="261"/>
            <ac:spMk id="3" creationId="{A241A5DF-99CB-633B-2F1E-6D0BE300C110}"/>
          </ac:spMkLst>
        </pc:spChg>
      </pc:sldChg>
    </pc:docChg>
  </pc:docChgLst>
  <pc:docChgLst>
    <pc:chgData name="Rahela Mandache (2521115)" userId="S::2521115@student.uwtsd.ac.uk::6ae4231d-2633-4220-9e04-b466fddc292f" providerId="AD" clId="Web-{AE49DBBB-F51D-B20C-DF59-C52235D5A0B6}"/>
    <pc:docChg chg="modSld">
      <pc:chgData name="Rahela Mandache (2521115)" userId="S::2521115@student.uwtsd.ac.uk::6ae4231d-2633-4220-9e04-b466fddc292f" providerId="AD" clId="Web-{AE49DBBB-F51D-B20C-DF59-C52235D5A0B6}" dt="2026-02-03T10:52:30.121" v="70" actId="1076"/>
      <pc:docMkLst>
        <pc:docMk/>
      </pc:docMkLst>
      <pc:sldChg chg="addSp modSp">
        <pc:chgData name="Rahela Mandache (2521115)" userId="S::2521115@student.uwtsd.ac.uk::6ae4231d-2633-4220-9e04-b466fddc292f" providerId="AD" clId="Web-{AE49DBBB-F51D-B20C-DF59-C52235D5A0B6}" dt="2026-02-03T10:52:23.886" v="69" actId="1076"/>
        <pc:sldMkLst>
          <pc:docMk/>
          <pc:sldMk cId="3884459895" sldId="256"/>
        </pc:sldMkLst>
        <pc:spChg chg="add mod">
          <ac:chgData name="Rahela Mandache (2521115)" userId="S::2521115@student.uwtsd.ac.uk::6ae4231d-2633-4220-9e04-b466fddc292f" providerId="AD" clId="Web-{AE49DBBB-F51D-B20C-DF59-C52235D5A0B6}" dt="2026-02-03T10:52:23.886" v="69" actId="1076"/>
          <ac:spMkLst>
            <pc:docMk/>
            <pc:sldMk cId="3884459895" sldId="256"/>
            <ac:spMk id="5" creationId="{A776FBEA-F4FA-F287-6FD0-30BB59071A9B}"/>
          </ac:spMkLst>
        </pc:spChg>
      </pc:sldChg>
      <pc:sldChg chg="addSp modSp">
        <pc:chgData name="Rahela Mandache (2521115)" userId="S::2521115@student.uwtsd.ac.uk::6ae4231d-2633-4220-9e04-b466fddc292f" providerId="AD" clId="Web-{AE49DBBB-F51D-B20C-DF59-C52235D5A0B6}" dt="2026-02-03T10:52:30.121" v="70" actId="1076"/>
        <pc:sldMkLst>
          <pc:docMk/>
          <pc:sldMk cId="2767279973" sldId="259"/>
        </pc:sldMkLst>
        <pc:spChg chg="add mod">
          <ac:chgData name="Rahela Mandache (2521115)" userId="S::2521115@student.uwtsd.ac.uk::6ae4231d-2633-4220-9e04-b466fddc292f" providerId="AD" clId="Web-{AE49DBBB-F51D-B20C-DF59-C52235D5A0B6}" dt="2026-02-03T10:52:30.121" v="70" actId="1076"/>
          <ac:spMkLst>
            <pc:docMk/>
            <pc:sldMk cId="2767279973" sldId="259"/>
            <ac:spMk id="2" creationId="{1D9145E8-E894-00C5-3C59-ED8B80DB0DD1}"/>
          </ac:spMkLst>
        </pc:spChg>
      </pc:sldChg>
      <pc:sldChg chg="addSp modSp">
        <pc:chgData name="Rahela Mandache (2521115)" userId="S::2521115@student.uwtsd.ac.uk::6ae4231d-2633-4220-9e04-b466fddc292f" providerId="AD" clId="Web-{AE49DBBB-F51D-B20C-DF59-C52235D5A0B6}" dt="2026-02-03T10:50:17.509" v="48" actId="20577"/>
        <pc:sldMkLst>
          <pc:docMk/>
          <pc:sldMk cId="1740059074" sldId="261"/>
        </pc:sldMkLst>
        <pc:spChg chg="add mod">
          <ac:chgData name="Rahela Mandache (2521115)" userId="S::2521115@student.uwtsd.ac.uk::6ae4231d-2633-4220-9e04-b466fddc292f" providerId="AD" clId="Web-{AE49DBBB-F51D-B20C-DF59-C52235D5A0B6}" dt="2026-02-03T10:50:17.509" v="48" actId="20577"/>
          <ac:spMkLst>
            <pc:docMk/>
            <pc:sldMk cId="1740059074" sldId="261"/>
            <ac:spMk id="5" creationId="{35AFFF44-96C6-0970-1309-ABCCC3A50405}"/>
          </ac:spMkLst>
        </pc:spChg>
      </pc:sldChg>
      <pc:sldChg chg="addSp modSp">
        <pc:chgData name="Rahela Mandache (2521115)" userId="S::2521115@student.uwtsd.ac.uk::6ae4231d-2633-4220-9e04-b466fddc292f" providerId="AD" clId="Web-{AE49DBBB-F51D-B20C-DF59-C52235D5A0B6}" dt="2026-02-03T10:50:06.447" v="46" actId="20577"/>
        <pc:sldMkLst>
          <pc:docMk/>
          <pc:sldMk cId="2583226693" sldId="262"/>
        </pc:sldMkLst>
        <pc:spChg chg="add mod">
          <ac:chgData name="Rahela Mandache (2521115)" userId="S::2521115@student.uwtsd.ac.uk::6ae4231d-2633-4220-9e04-b466fddc292f" providerId="AD" clId="Web-{AE49DBBB-F51D-B20C-DF59-C52235D5A0B6}" dt="2026-02-03T10:50:06.447" v="46" actId="20577"/>
          <ac:spMkLst>
            <pc:docMk/>
            <pc:sldMk cId="2583226693" sldId="262"/>
            <ac:spMk id="4" creationId="{E66B19C7-8A3E-4F0A-ABBA-22D74714033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46DDA1-157D-4409-BA5C-DAF17FCD43C2}" type="datetimeFigureOut">
              <a:rPr lang="en-GB" smtClean="0"/>
              <a:t>08/02/2026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6EC8D9-600F-4C7E-BBBF-B85F3E7ADD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4007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6EC8D9-600F-4C7E-BBBF-B85F3E7ADD5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59188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2/8/2026</a:t>
            </a:fld>
            <a:endParaRPr lang="en-US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387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2059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2/8/2026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920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2/8/2026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6868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2/8/2026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3596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2/8/2026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3894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2/8/2026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17386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2/8/2026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22172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2/8/2026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258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7472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91482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2/8/2026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91576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01" r:id="rId4"/>
    <p:sldLayoutId id="2147483702" r:id="rId5"/>
    <p:sldLayoutId id="2147483707" r:id="rId6"/>
    <p:sldLayoutId id="2147483703" r:id="rId7"/>
    <p:sldLayoutId id="2147483704" r:id="rId8"/>
    <p:sldLayoutId id="2147483705" r:id="rId9"/>
    <p:sldLayoutId id="2147483706" r:id="rId10"/>
    <p:sldLayoutId id="2147483708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jldexcelsp.blogspot.com/2006/07/validacin-de-datos-en-excel-agregar.html?m=0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ieeexplore.ieee.org/abstract/document/9814059?casa_token=OBe2UkjTwOcAAAAA:wsVabRqu00lBXixOFmydAzqEY16tcFCIx9Yzedt1CbukRuDjbJO10lyzn7fzvre0JRMd0OcR4I8fsqw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brief.app/resources/legal-glossary/compliance-confidentiality-overview-definition-and-example/" TargetMode="External"/><Relationship Id="rId4" Type="http://schemas.openxmlformats.org/officeDocument/2006/relationships/hyperlink" Target="https://uk.pinterest.com/pin/microsoft-teams-icon-png-in-2023--104708698209527612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725BC23-E0DD-4037-B2B8-7B6FA6454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9EE120-2D35-4A48-BAAE-238F986A1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55896A-2527-A479-93B7-178FF0EF1A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4888" r="1312"/>
          <a:stretch>
            <a:fillRect/>
          </a:stretch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52F9EAC-0C70-441C-AC78-65174C28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740090"/>
            <a:ext cx="7765922" cy="442752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BFBDAB-9264-2E69-31CE-4BBD656E30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3086" y="1555448"/>
            <a:ext cx="6666980" cy="2658269"/>
          </a:xfrm>
        </p:spPr>
        <p:txBody>
          <a:bodyPr anchor="b"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3300"/>
              <a:t>Module:	Digital Skills and Research Methods</a:t>
            </a:r>
            <a:br>
              <a:rPr lang="en-GB" sz="3300"/>
            </a:br>
            <a:r>
              <a:rPr lang="en-GB" sz="3300"/>
              <a:t>Module code: LCHS4007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B0DA7-94AA-040C-2B82-8AADB233D62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973086" y="4398359"/>
            <a:ext cx="6359906" cy="1709883"/>
          </a:xfrm>
        </p:spPr>
        <p:txBody>
          <a:bodyPr anchor="t">
            <a:normAutofit fontScale="55000" lnSpcReduction="20000"/>
          </a:bodyPr>
          <a:lstStyle/>
          <a:p>
            <a:r>
              <a:rPr lang="en-GB"/>
              <a:t>Lecturer Bianca Dodgen ​</a:t>
            </a:r>
          </a:p>
          <a:p>
            <a:r>
              <a:rPr lang="en-GB"/>
              <a:t>Rahela Mandache – 2521115</a:t>
            </a:r>
          </a:p>
          <a:p>
            <a:r>
              <a:rPr lang="en-GB"/>
              <a:t>Malgorzata Zieman – 2521409</a:t>
            </a:r>
            <a:endParaRPr lang="en-GB">
              <a:ea typeface="Meiryo"/>
            </a:endParaRPr>
          </a:p>
          <a:p>
            <a:r>
              <a:rPr lang="en-GB"/>
              <a:t>Vida Takyi - 2518018</a:t>
            </a:r>
            <a:endParaRPr lang="en-GB">
              <a:ea typeface="Meiryo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D48F6B8-EF56-4340-982E-F4D6F5DC2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75380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596C40-FEA6-4867-853D-CF37DE3B6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C7C5E2-274E-49A3-A8E0-46A5B8CAC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CF8D2C-9E01-48EC-8DDF-8A1FF60AE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776FBEA-F4FA-F287-6FD0-30BB59071A9B}"/>
              </a:ext>
            </a:extLst>
          </p:cNvPr>
          <p:cNvSpPr txBox="1"/>
          <p:nvPr/>
        </p:nvSpPr>
        <p:spPr>
          <a:xfrm>
            <a:off x="1176958" y="6210885"/>
            <a:ext cx="1698336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Meiryo"/>
              </a:rPr>
              <a:t>Figure 1</a:t>
            </a:r>
          </a:p>
        </p:txBody>
      </p:sp>
    </p:spTree>
    <p:extLst>
      <p:ext uri="{BB962C8B-B14F-4D97-AF65-F5344CB8AC3E}">
        <p14:creationId xmlns:p14="http://schemas.microsoft.com/office/powerpoint/2010/main" val="38844598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calendar on top of a stack of notebooks&#10;&#10;AI-generated content may be incorrect.">
            <a:extLst>
              <a:ext uri="{FF2B5EF4-FFF2-40B4-BE49-F238E27FC236}">
                <a16:creationId xmlns:a16="http://schemas.microsoft.com/office/drawing/2014/main" id="{83468BF6-7C11-AA41-5E47-8809DA392E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646" y="1791802"/>
            <a:ext cx="3328786" cy="3245566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A6E52D-070A-F6A4-C655-0BD77B416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9472" y="1056362"/>
            <a:ext cx="6627226" cy="1154102"/>
          </a:xfrm>
        </p:spPr>
        <p:txBody>
          <a:bodyPr>
            <a:normAutofit/>
          </a:bodyPr>
          <a:lstStyle/>
          <a:p>
            <a:r>
              <a:rPr lang="en-GB"/>
              <a:t>Agenda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5787F6-A81A-4E6C-75DF-E14237EC04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1857" y="2268656"/>
            <a:ext cx="6627226" cy="1736416"/>
          </a:xfrm>
        </p:spPr>
        <p:txBody>
          <a:bodyPr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/>
              <a:t>Task 1 – Rahela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/>
              <a:t>Task 2 - Malgorzata</a:t>
            </a:r>
            <a:r>
              <a:rPr lang="en-GB"/>
              <a:t> </a:t>
            </a:r>
            <a:endParaRPr lang="en-GB" b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0"/>
              <a:t>Task 3 - Vida </a:t>
            </a:r>
          </a:p>
          <a:p>
            <a:endParaRPr lang="en-GB" b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87DBFD-8085-D579-3E9E-9FDA4BE833AD}"/>
              </a:ext>
            </a:extLst>
          </p:cNvPr>
          <p:cNvSpPr txBox="1"/>
          <p:nvPr/>
        </p:nvSpPr>
        <p:spPr>
          <a:xfrm>
            <a:off x="1369967" y="5249403"/>
            <a:ext cx="146674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Meiryo"/>
              </a:rPr>
              <a:t>Figure 2</a:t>
            </a:r>
          </a:p>
        </p:txBody>
      </p:sp>
    </p:spTree>
    <p:extLst>
      <p:ext uri="{BB962C8B-B14F-4D97-AF65-F5344CB8AC3E}">
        <p14:creationId xmlns:p14="http://schemas.microsoft.com/office/powerpoint/2010/main" val="15450632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6" name="Rectangle 115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Rectangle 116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A group of computer applications&#10;&#10;AI-generated content may be incorrect.">
            <a:extLst>
              <a:ext uri="{FF2B5EF4-FFF2-40B4-BE49-F238E27FC236}">
                <a16:creationId xmlns:a16="http://schemas.microsoft.com/office/drawing/2014/main" id="{9B9FDAFC-0FED-99C6-CB09-DBA4EF8D2B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-8205" r="-1207"/>
          <a:stretch>
            <a:fillRect/>
          </a:stretch>
        </p:blipFill>
        <p:spPr>
          <a:xfrm>
            <a:off x="343582" y="2522466"/>
            <a:ext cx="3328786" cy="1711368"/>
          </a:xfrm>
          <a:prstGeom prst="rect">
            <a:avLst/>
          </a:prstGeom>
        </p:spPr>
      </p:pic>
      <p:sp>
        <p:nvSpPr>
          <p:cNvPr id="118" name="Rectangle 117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Rectangle 118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E178E0F2-7501-BF0E-9B1A-C41277A9C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86572" y="854270"/>
            <a:ext cx="7743395" cy="864328"/>
          </a:xfrm>
        </p:spPr>
        <p:txBody>
          <a:bodyPr>
            <a:noAutofit/>
          </a:bodyPr>
          <a:lstStyle/>
          <a:p>
            <a:pPr>
              <a:lnSpc>
                <a:spcPct val="140000"/>
              </a:lnSpc>
            </a:pPr>
            <a:r>
              <a:rPr lang="en-GB" sz="2400"/>
              <a:t>Task 1 – Using Excel to Improve </a:t>
            </a:r>
            <a:br>
              <a:rPr lang="en-GB" sz="2400"/>
            </a:br>
            <a:r>
              <a:rPr lang="en-GB" sz="2400"/>
              <a:t>              Work Efficiency</a:t>
            </a:r>
            <a:endParaRPr lang="en-GB" sz="2400">
              <a:ea typeface="Meiryo"/>
            </a:endParaRPr>
          </a:p>
        </p:txBody>
      </p:sp>
      <p:sp>
        <p:nvSpPr>
          <p:cNvPr id="120" name="Rectangle 119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Rectangle 12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Rectangle 114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D9145E8-E894-00C5-3C59-ED8B80DB0DD1}"/>
              </a:ext>
            </a:extLst>
          </p:cNvPr>
          <p:cNvSpPr txBox="1"/>
          <p:nvPr/>
        </p:nvSpPr>
        <p:spPr>
          <a:xfrm>
            <a:off x="1431122" y="4395381"/>
            <a:ext cx="189904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Meiryo"/>
              </a:rPr>
              <a:t>Figure 3</a:t>
            </a:r>
          </a:p>
        </p:txBody>
      </p:sp>
      <p:sp>
        <p:nvSpPr>
          <p:cNvPr id="5" name="TextBox 3">
            <a:extLst>
              <a:ext uri="{FF2B5EF4-FFF2-40B4-BE49-F238E27FC236}">
                <a16:creationId xmlns:a16="http://schemas.microsoft.com/office/drawing/2014/main" id="{444F2587-8815-5348-037C-28C34513F067}"/>
              </a:ext>
            </a:extLst>
          </p:cNvPr>
          <p:cNvSpPr txBox="1"/>
          <p:nvPr/>
        </p:nvSpPr>
        <p:spPr>
          <a:xfrm>
            <a:off x="4397946" y="1965829"/>
            <a:ext cx="7758725" cy="4216539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indent="-228600">
              <a:buFont typeface=""/>
              <a:buChar char="•"/>
            </a:pPr>
            <a:r>
              <a:rPr lang="en-US" sz="1600">
                <a:latin typeface="Meiryo"/>
                <a:ea typeface="Meiryo"/>
                <a:cs typeface="Arial"/>
              </a:rPr>
              <a:t>Using Excel, staff can create digital templates for scheduling, medication </a:t>
            </a:r>
            <a:r>
              <a:rPr lang="en-US">
                <a:latin typeface="Meiryo"/>
                <a:ea typeface="Meiryo"/>
                <a:cs typeface="Arial"/>
              </a:rPr>
              <a:t>tracking, and service records.</a:t>
            </a:r>
          </a:p>
          <a:p>
            <a:pPr marL="228600" indent="-228600">
              <a:buFont typeface=""/>
              <a:buChar char="•"/>
            </a:pPr>
            <a:endParaRPr lang="en-US">
              <a:latin typeface="Meiryo"/>
              <a:ea typeface="Meiryo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>
                <a:latin typeface="Meiryo"/>
                <a:ea typeface="Meiryo"/>
                <a:cs typeface="Arial"/>
              </a:rPr>
              <a:t>These templates are easy to update and share using OneDrive or SharePoint.</a:t>
            </a:r>
          </a:p>
          <a:p>
            <a:pPr marL="228600" indent="-228600">
              <a:buFont typeface=""/>
              <a:buChar char="•"/>
            </a:pPr>
            <a:endParaRPr lang="en-US">
              <a:latin typeface="Meiryo"/>
              <a:ea typeface="Meiryo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>
                <a:latin typeface="Meiryo"/>
                <a:ea typeface="Meiryo"/>
                <a:cs typeface="Arial"/>
              </a:rPr>
              <a:t>Formulas and data validation in Excel can automate calculations, highlight errors, and reduce mistakes, saving time and improving accuracy (</a:t>
            </a:r>
            <a:r>
              <a:rPr lang="en-US" err="1">
                <a:latin typeface="Meiryo"/>
                <a:ea typeface="Meiryo"/>
                <a:cs typeface="Arial"/>
              </a:rPr>
              <a:t>Alalwan</a:t>
            </a:r>
            <a:r>
              <a:rPr lang="en-US">
                <a:latin typeface="Meiryo"/>
                <a:ea typeface="Meiryo"/>
                <a:cs typeface="Arial"/>
              </a:rPr>
              <a:t>, 2020).</a:t>
            </a:r>
          </a:p>
          <a:p>
            <a:pPr marL="228600" indent="-228600">
              <a:buFont typeface=""/>
              <a:buChar char="•"/>
            </a:pPr>
            <a:endParaRPr lang="en-US">
              <a:latin typeface="Meiryo"/>
              <a:ea typeface="Meiryo"/>
              <a:cs typeface="Arial"/>
            </a:endParaRPr>
          </a:p>
          <a:p>
            <a:pPr marL="228600" indent="-228600">
              <a:buFont typeface=""/>
              <a:buChar char="•"/>
            </a:pPr>
            <a:r>
              <a:rPr lang="en-US">
                <a:latin typeface="Meiryo"/>
                <a:ea typeface="Meiryo"/>
                <a:cs typeface="Arial"/>
              </a:rPr>
              <a:t>Real-time collaboration allows multiple staff members to access and update information at the same time, which is important for carers working in different locations.</a:t>
            </a:r>
          </a:p>
          <a:p>
            <a:pPr marL="228600" indent="-228600">
              <a:buFont typeface=""/>
              <a:buChar char="•"/>
            </a:pPr>
            <a:endParaRPr lang="en-US">
              <a:latin typeface="Meiryo"/>
              <a:ea typeface="Meiryo"/>
              <a:cs typeface="Arial"/>
            </a:endParaRPr>
          </a:p>
          <a:p>
            <a:pPr algn="ctr"/>
            <a:endParaRPr lang="en-GB">
              <a:latin typeface="Meiryo"/>
              <a:ea typeface="Meiryo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67279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0786F82F-1B47-46ED-8EAE-53EF71E59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F1BAF6F-6275-4646-9C59-331B29B955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A6EC25-0008-6953-C3D1-99AB4A04C182}"/>
              </a:ext>
            </a:extLst>
          </p:cNvPr>
          <p:cNvSpPr txBox="1"/>
          <p:nvPr/>
        </p:nvSpPr>
        <p:spPr>
          <a:xfrm>
            <a:off x="1260776" y="2400203"/>
            <a:ext cx="10913813" cy="3454380"/>
          </a:xfrm>
          <a:prstGeom prst="rect">
            <a:avLst/>
          </a:prstGeom>
        </p:spPr>
        <p:txBody>
          <a:bodyPr rot="0" spcFirstLastPara="0" vertOverflow="overflow" horzOverflow="overflow" vert="horz" lIns="109728" tIns="109728" rIns="109728" bIns="9144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r>
              <a:rPr lang="en-US" spc="150">
                <a:solidFill>
                  <a:schemeClr val="tx1">
                    <a:lumMod val="75000"/>
                    <a:lumOff val="25000"/>
                  </a:schemeClr>
                </a:solidFill>
              </a:rPr>
              <a:t>Excel can also create reports and dashboards to give quick insights into staffing levels and client needs, supporting better decision-making.​</a:t>
            </a:r>
          </a:p>
          <a:p>
            <a:pPr indent="-228600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endParaRPr lang="en-US" spc="15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r>
              <a:rPr lang="en-US" spc="150">
                <a:solidFill>
                  <a:schemeClr val="tx1">
                    <a:lumMod val="75000"/>
                    <a:lumOff val="25000"/>
                  </a:schemeClr>
                </a:solidFill>
              </a:rPr>
              <a:t>Staff will need training to use advanced Excel features effectively.​</a:t>
            </a:r>
          </a:p>
          <a:p>
            <a:pPr indent="-228600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endParaRPr lang="en-US" spc="15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indent="-228600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•"/>
            </a:pPr>
            <a:r>
              <a:rPr lang="en-US" spc="150">
                <a:solidFill>
                  <a:schemeClr val="tx1">
                    <a:lumMod val="75000"/>
                    <a:lumOff val="25000"/>
                  </a:schemeClr>
                </a:solidFill>
              </a:rPr>
              <a:t>Security measures, such as access controls, are necessary to protect sensitive data and ensure GDPR compliance (Williams &amp; Parker, 2021).​</a:t>
            </a:r>
          </a:p>
          <a:p>
            <a:pPr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</a:pPr>
            <a:endParaRPr lang="en-US" spc="15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EEBF5924-EA1F-735C-4F2E-4E0D6F21F75B}"/>
              </a:ext>
            </a:extLst>
          </p:cNvPr>
          <p:cNvSpPr txBox="1">
            <a:spLocks/>
          </p:cNvSpPr>
          <p:nvPr/>
        </p:nvSpPr>
        <p:spPr>
          <a:xfrm>
            <a:off x="1257954" y="5642850"/>
            <a:ext cx="10341948" cy="1210819"/>
          </a:xfrm>
          <a:prstGeom prst="rect">
            <a:avLst/>
          </a:prstGeom>
        </p:spPr>
        <p:txBody>
          <a:bodyPr vert="horz" lIns="109728" tIns="109728" rIns="109728" bIns="91440" rtlCol="0" anchor="t">
            <a:no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endParaRPr lang="en-GB" sz="1000"/>
          </a:p>
          <a:p>
            <a:pPr>
              <a:lnSpc>
                <a:spcPct val="130000"/>
              </a:lnSpc>
            </a:pPr>
            <a:r>
              <a:rPr lang="en-GB" sz="1600"/>
              <a:t>I</a:t>
            </a:r>
            <a:r>
              <a:rPr lang="en-GB" sz="1600">
                <a:latin typeface="Meiryo"/>
                <a:ea typeface="Meiryo"/>
                <a:cs typeface="Arial"/>
              </a:rPr>
              <a:t>n summary, Excel streamlines administrative tasks, enhances data accuracy, and improves coordination, which ultimately increases efficiency at Greenfield.</a:t>
            </a:r>
            <a:endParaRPr lang="en-US" sz="1600">
              <a:latin typeface="Meiryo"/>
              <a:ea typeface="Meiryo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323A30D-D0AD-30BB-45E0-6F9F75F12357}"/>
              </a:ext>
            </a:extLst>
          </p:cNvPr>
          <p:cNvSpPr txBox="1"/>
          <p:nvPr/>
        </p:nvSpPr>
        <p:spPr>
          <a:xfrm>
            <a:off x="1559525" y="1343230"/>
            <a:ext cx="1003562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ea typeface="Meiryo"/>
              </a:rPr>
              <a:t>Task 1 – part 2</a:t>
            </a:r>
          </a:p>
        </p:txBody>
      </p:sp>
    </p:spTree>
    <p:extLst>
      <p:ext uri="{BB962C8B-B14F-4D97-AF65-F5344CB8AC3E}">
        <p14:creationId xmlns:p14="http://schemas.microsoft.com/office/powerpoint/2010/main" val="36831018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blue and white logo&#10;&#10;AI-generated content may be incorrect.">
            <a:extLst>
              <a:ext uri="{FF2B5EF4-FFF2-40B4-BE49-F238E27FC236}">
                <a16:creationId xmlns:a16="http://schemas.microsoft.com/office/drawing/2014/main" id="{D8C8F1FE-59D0-64A3-D05C-94EC65CE07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646" y="2578228"/>
            <a:ext cx="3328786" cy="1672714"/>
          </a:xfrm>
          <a:prstGeom prst="rect">
            <a:avLst/>
          </a:prstGeom>
        </p:spPr>
      </p:pic>
      <p:sp>
        <p:nvSpPr>
          <p:cNvPr id="29" name="Rectangle 28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6A3B48-2484-82F8-FDF6-DBD01BB82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7897" y="933152"/>
            <a:ext cx="6627226" cy="1154102"/>
          </a:xfrm>
        </p:spPr>
        <p:txBody>
          <a:bodyPr>
            <a:noAutofit/>
          </a:bodyPr>
          <a:lstStyle/>
          <a:p>
            <a:r>
              <a:rPr lang="en-GB" sz="2300"/>
              <a:t>Task 2 – Microsoft 365 communication or collaboration tool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41A5DF-99CB-633B-2F1E-6D0BE300C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89996" y="2087254"/>
            <a:ext cx="7591961" cy="3877704"/>
          </a:xfrm>
        </p:spPr>
        <p:txBody>
          <a:bodyPr anchor="t">
            <a:normAutofit fontScale="25000" lnSpcReduction="20000"/>
          </a:bodyPr>
          <a:lstStyle/>
          <a:p>
            <a:pPr>
              <a:lnSpc>
                <a:spcPct val="150000"/>
              </a:lnSpc>
            </a:pPr>
            <a:endParaRPr lang="en-GB" sz="1100"/>
          </a:p>
          <a:p>
            <a:pPr>
              <a:lnSpc>
                <a:spcPct val="150000"/>
              </a:lnSpc>
            </a:pPr>
            <a:r>
              <a:rPr lang="en-GB" sz="1100"/>
              <a:t> </a:t>
            </a:r>
            <a:r>
              <a:rPr lang="en-GB" sz="6400"/>
              <a:t>ADVANTAGES OF USING MS TEAMS</a:t>
            </a:r>
            <a:endParaRPr lang="en-GB" sz="6400" b="0" spc="0">
              <a:solidFill>
                <a:prstClr val="black"/>
              </a:solidFill>
              <a:latin typeface="Aptos" panose="0211000402020202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6400" b="0" spc="0">
                <a:solidFill>
                  <a:prstClr val="black"/>
                </a:solidFill>
                <a:latin typeface="Aptos" panose="02110004020202020204"/>
              </a:rPr>
              <a:t> The MS Teams app allows you to set up meetings with other staff members. </a:t>
            </a:r>
            <a:r>
              <a:rPr lang="en-GB" sz="6400" b="0">
                <a:solidFill>
                  <a:prstClr val="black"/>
                </a:solidFill>
                <a:latin typeface="Aptos" panose="02110004020202020204"/>
              </a:rPr>
              <a:t>They</a:t>
            </a:r>
            <a:r>
              <a:rPr lang="en-GB" sz="6400" b="0" spc="0">
                <a:solidFill>
                  <a:prstClr val="black"/>
                </a:solidFill>
                <a:latin typeface="Aptos" panose="02110004020202020204"/>
              </a:rPr>
              <a:t> can use a link to attend scheduled MS Teams meetings.</a:t>
            </a:r>
            <a:endParaRPr lang="en-GB" sz="6400">
              <a:solidFill>
                <a:prstClr val="black"/>
              </a:solidFill>
              <a:latin typeface="Aptos" panose="0211000402020202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6400" b="0">
                <a:solidFill>
                  <a:prstClr val="black"/>
                </a:solidFill>
                <a:latin typeface="Aptos" panose="02110004020202020204"/>
              </a:rPr>
              <a:t>MS Teams allows opening</a:t>
            </a:r>
            <a:r>
              <a:rPr lang="en-GB" sz="6400" b="0" spc="0">
                <a:solidFill>
                  <a:prstClr val="black"/>
                </a:solidFill>
                <a:latin typeface="Aptos" panose="02110004020202020204"/>
              </a:rPr>
              <a:t> channels for specific topics: Staff announcement, training reminders, and cover request.</a:t>
            </a:r>
            <a:endParaRPr lang="en-GB" sz="6400">
              <a:solidFill>
                <a:prstClr val="black"/>
              </a:solidFill>
              <a:latin typeface="Aptos" panose="0211000402020202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6400" b="0" spc="0">
                <a:solidFill>
                  <a:prstClr val="black"/>
                </a:solidFill>
                <a:latin typeface="Aptos" panose="02110004020202020204"/>
              </a:rPr>
              <a:t>Using the Teams app within the care agency enables staff to communicate across locations and shifts.</a:t>
            </a:r>
            <a:endParaRPr lang="en-GB" sz="6400">
              <a:solidFill>
                <a:prstClr val="black"/>
              </a:solidFill>
              <a:latin typeface="Aptos" panose="0211000402020202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6400" b="0" spc="0">
                <a:solidFill>
                  <a:prstClr val="black"/>
                </a:solidFill>
                <a:latin typeface="Aptos" panose="02110004020202020204"/>
              </a:rPr>
              <a:t> Allows staff to communicate even when they are unable come to the office via video or audio. ( </a:t>
            </a:r>
            <a:r>
              <a:rPr lang="en-GB" sz="6400" b="0" spc="0" err="1">
                <a:solidFill>
                  <a:prstClr val="black"/>
                </a:solidFill>
                <a:latin typeface="Aptos" panose="02110004020202020204"/>
              </a:rPr>
              <a:t>Withee</a:t>
            </a:r>
            <a:r>
              <a:rPr lang="en-GB" sz="6400" b="0" spc="0">
                <a:solidFill>
                  <a:prstClr val="black"/>
                </a:solidFill>
                <a:latin typeface="Aptos" panose="02110004020202020204"/>
              </a:rPr>
              <a:t>, 2021)</a:t>
            </a:r>
          </a:p>
          <a:p>
            <a:pPr marL="285750" lvl="0" indent="-285750">
              <a:lnSpc>
                <a:spcPct val="10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sz="6400">
              <a:solidFill>
                <a:prstClr val="black"/>
              </a:solidFill>
              <a:latin typeface="Aptos" panose="02110004020202020204"/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  <a:defRPr/>
            </a:pPr>
            <a:endParaRPr lang="en-GB" sz="1000" b="0" spc="0">
              <a:solidFill>
                <a:prstClr val="black"/>
              </a:solidFill>
              <a:latin typeface="Aptos" panose="02110004020202020204"/>
            </a:endParaRPr>
          </a:p>
          <a:p>
            <a:pPr lvl="0">
              <a:lnSpc>
                <a:spcPct val="100000"/>
              </a:lnSpc>
              <a:spcBef>
                <a:spcPts val="0"/>
              </a:spcBef>
              <a:defRPr/>
            </a:pPr>
            <a:endParaRPr lang="en-GB" sz="1000">
              <a:solidFill>
                <a:prstClr val="black"/>
              </a:solidFill>
              <a:latin typeface="Aptos" panose="0211000402020202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>
              <a:solidFill>
                <a:prstClr val="black"/>
              </a:solidFill>
              <a:latin typeface="Aptos" panose="0211000402020202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>
              <a:solidFill>
                <a:prstClr val="black"/>
              </a:solidFill>
              <a:latin typeface="Aptos" panose="02110004020202020204"/>
            </a:endParaRPr>
          </a:p>
          <a:p>
            <a:pPr>
              <a:lnSpc>
                <a:spcPct val="130000"/>
              </a:lnSpc>
            </a:pPr>
            <a:endParaRPr lang="en-GB" sz="1000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AFFF44-96C6-0970-1309-ABCCC3A50405}"/>
              </a:ext>
            </a:extLst>
          </p:cNvPr>
          <p:cNvSpPr txBox="1"/>
          <p:nvPr/>
        </p:nvSpPr>
        <p:spPr>
          <a:xfrm>
            <a:off x="1592897" y="4518476"/>
            <a:ext cx="185273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Meiryo"/>
              </a:rPr>
              <a:t>Figure 4</a:t>
            </a:r>
          </a:p>
        </p:txBody>
      </p:sp>
    </p:spTree>
    <p:extLst>
      <p:ext uri="{BB962C8B-B14F-4D97-AF65-F5344CB8AC3E}">
        <p14:creationId xmlns:p14="http://schemas.microsoft.com/office/powerpoint/2010/main" val="17400590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4C4DA-220F-7B0A-0193-821A621935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4770" y="1417513"/>
            <a:ext cx="11121225" cy="950447"/>
          </a:xfrm>
        </p:spPr>
        <p:txBody>
          <a:bodyPr>
            <a:normAutofit fontScale="90000"/>
          </a:bodyPr>
          <a:lstStyle/>
          <a:p>
            <a:br>
              <a:rPr lang="en-GB"/>
            </a:br>
            <a:endParaRPr lang="en-GB">
              <a:solidFill>
                <a:schemeClr val="bg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78293E-8697-2917-4800-CACA3F97B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0774" y="2390854"/>
            <a:ext cx="10932411" cy="4311698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30000"/>
              </a:lnSpc>
            </a:pPr>
            <a:endParaRPr lang="en-GB" sz="1000"/>
          </a:p>
          <a:p>
            <a:pPr>
              <a:lnSpc>
                <a:spcPct val="130000"/>
              </a:lnSpc>
            </a:pPr>
            <a:r>
              <a:rPr lang="en-GB" sz="1600"/>
              <a:t>DISADVANTAGES OF USING MS TEAMS</a:t>
            </a:r>
          </a:p>
          <a:p>
            <a:pPr lvl="0">
              <a:lnSpc>
                <a:spcPct val="130000"/>
              </a:lnSpc>
              <a:spcBef>
                <a:spcPts val="0"/>
              </a:spcBef>
              <a:defRPr/>
            </a:pPr>
            <a:endParaRPr lang="en-GB" sz="1600" b="0" spc="0">
              <a:latin typeface="Aptos" panose="02110004020202020204"/>
            </a:endParaRPr>
          </a:p>
          <a:p>
            <a:pPr marL="285750" lvl="0" indent="-285750">
              <a:lnSpc>
                <a:spcPct val="13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sz="1600" b="0" spc="0">
                <a:latin typeface="Aptos" panose="02110004020202020204"/>
              </a:rPr>
              <a:t>Some staff members can have problems engaging with other colleagues.</a:t>
            </a:r>
          </a:p>
          <a:p>
            <a:pPr lvl="0">
              <a:lnSpc>
                <a:spcPct val="130000"/>
              </a:lnSpc>
              <a:spcBef>
                <a:spcPts val="0"/>
              </a:spcBef>
              <a:defRPr/>
            </a:pPr>
            <a:endParaRPr lang="en-GB" sz="1600" b="0" spc="0">
              <a:latin typeface="Aptos" panose="02110004020202020204"/>
            </a:endParaRPr>
          </a:p>
          <a:p>
            <a:pPr marL="285750" lvl="0" indent="-285750">
              <a:lnSpc>
                <a:spcPct val="13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sz="1600" b="0" spc="0">
                <a:latin typeface="Aptos" panose="02110004020202020204"/>
              </a:rPr>
              <a:t>Staff can miss important information or messages and may not respond in time. (Feitosa, 2021)</a:t>
            </a:r>
          </a:p>
          <a:p>
            <a:pPr lvl="0">
              <a:lnSpc>
                <a:spcPct val="130000"/>
              </a:lnSpc>
              <a:spcBef>
                <a:spcPts val="0"/>
              </a:spcBef>
              <a:defRPr/>
            </a:pPr>
            <a:endParaRPr lang="en-GB" sz="1600">
              <a:latin typeface="Aptos" panose="02110004020202020204"/>
            </a:endParaRPr>
          </a:p>
          <a:p>
            <a:pPr marL="285750" lvl="0" indent="-285750">
              <a:lnSpc>
                <a:spcPct val="13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sz="1600" b="0">
                <a:latin typeface="Aptos" panose="02110004020202020204"/>
              </a:rPr>
              <a:t>Some staff can find it difficult to switch to a voice or video call. Or face problems with internet connections </a:t>
            </a:r>
          </a:p>
          <a:p>
            <a:pPr marL="285750" lvl="0" indent="-285750">
              <a:lnSpc>
                <a:spcPct val="13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sz="1600" b="0">
              <a:latin typeface="Aptos" panose="02110004020202020204"/>
            </a:endParaRPr>
          </a:p>
          <a:p>
            <a:pPr marL="285750" lvl="0" indent="-285750">
              <a:lnSpc>
                <a:spcPct val="13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sz="1600" b="0">
                <a:latin typeface="Aptos" panose="02110004020202020204"/>
              </a:rPr>
              <a:t>Using more than one tool: MS Teams, email, and NHS platforms can be very difficult for staff to manage. (Warmoth, 2022)</a:t>
            </a:r>
          </a:p>
          <a:p>
            <a:pPr marL="285750" lvl="0" indent="-285750">
              <a:lnSpc>
                <a:spcPct val="13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endParaRPr lang="en-GB" sz="1600" b="0">
              <a:latin typeface="Aptos" panose="02110004020202020204"/>
            </a:endParaRPr>
          </a:p>
          <a:p>
            <a:pPr marL="285750" lvl="0" indent="-285750">
              <a:lnSpc>
                <a:spcPct val="130000"/>
              </a:lnSpc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en-GB" sz="1600" b="0"/>
              <a:t> Staff need time and support to learn how to use Microsoft Teams. Extra training may be needed. (Warmoth, 2023)</a:t>
            </a:r>
            <a:endParaRPr lang="en-GB" sz="1600" b="0">
              <a:latin typeface="Aptos" panose="02110004020202020204"/>
            </a:endParaRPr>
          </a:p>
          <a:p>
            <a:pPr>
              <a:lnSpc>
                <a:spcPct val="130000"/>
              </a:lnSpc>
            </a:pPr>
            <a:endParaRPr lang="en-GB" sz="10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8B07CBB-457F-7088-824D-DE340995D405}"/>
              </a:ext>
            </a:extLst>
          </p:cNvPr>
          <p:cNvSpPr txBox="1"/>
          <p:nvPr/>
        </p:nvSpPr>
        <p:spPr>
          <a:xfrm>
            <a:off x="1243584" y="1271016"/>
            <a:ext cx="10543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Task 2 – Microsoft 365 communication and collaboration tools </a:t>
            </a:r>
          </a:p>
        </p:txBody>
      </p:sp>
    </p:spTree>
    <p:extLst>
      <p:ext uri="{BB962C8B-B14F-4D97-AF65-F5344CB8AC3E}">
        <p14:creationId xmlns:p14="http://schemas.microsoft.com/office/powerpoint/2010/main" val="8583984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99405E2-1A96-4DBA-A9DC-4C2A1B421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32FF329-3A87-4F66-BA01-91CD63C81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0"/>
            <a:ext cx="4420926" cy="68381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Lock">
            <a:extLst>
              <a:ext uri="{FF2B5EF4-FFF2-40B4-BE49-F238E27FC236}">
                <a16:creationId xmlns:a16="http://schemas.microsoft.com/office/drawing/2014/main" id="{4E2FA080-08A2-FAD4-AF7D-561F91B0D51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64646" y="1750192"/>
            <a:ext cx="3328786" cy="3328786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BCF4857D-F003-4CA1-82AB-00900B100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146359"/>
            <a:ext cx="4426072" cy="71164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9855050-A75B-4DD0-9B56-8B1C7722D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748578"/>
            <a:ext cx="7765922" cy="5419038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FC892A-9D83-8EFC-8142-1219525714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94092" y="755855"/>
            <a:ext cx="7110183" cy="1143370"/>
          </a:xfrm>
        </p:spPr>
        <p:txBody>
          <a:bodyPr>
            <a:normAutofit fontScale="90000"/>
          </a:bodyPr>
          <a:lstStyle/>
          <a:p>
            <a:pPr>
              <a:lnSpc>
                <a:spcPct val="140000"/>
              </a:lnSpc>
            </a:pPr>
            <a:r>
              <a:rPr lang="en-GB" sz="2400"/>
              <a:t>Task 3 -Digital Safety for Greenfield Home Agency Staffs</a:t>
            </a:r>
            <a:endParaRPr lang="en-GB" sz="2400">
              <a:ea typeface="Meiryo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E6738EB-6FF0-4AF9-8462-57F4494B88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8774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F3328-FC76-1105-48E4-29844106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8479" y="2206873"/>
            <a:ext cx="7584874" cy="3557424"/>
          </a:xfrm>
        </p:spPr>
        <p:txBody>
          <a:bodyPr vert="horz" lIns="109728" tIns="109728" rIns="109728" bIns="91440" rtlCol="0" anchor="t">
            <a:no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0">
                <a:solidFill>
                  <a:srgbClr val="000000"/>
                </a:solidFill>
                <a:latin typeface="Aptos"/>
                <a:ea typeface="+mn-lt"/>
                <a:cs typeface="+mn-lt"/>
              </a:rPr>
              <a:t>Greenfield Home Agency needs a strong password setting to secure asses . Is very important to use password to protect patient  record and important documents    (Davis, Chowdhury and Rift,2022)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0">
                <a:solidFill>
                  <a:srgbClr val="000000"/>
                </a:solidFill>
                <a:latin typeface="Aptos"/>
                <a:ea typeface="+mn-lt"/>
                <a:cs typeface="+mn-lt"/>
              </a:rPr>
              <a:t>Staff need to be competent in opening or receiving and sending email, they need to be train with awareness to protect malware sped and viruses. 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0">
                <a:solidFill>
                  <a:srgbClr val="000000"/>
                </a:solidFill>
                <a:latin typeface="Aptos"/>
                <a:ea typeface="+mn-lt"/>
                <a:cs typeface="+mn-lt"/>
              </a:rPr>
              <a:t>Data Management is key part in collecting of data ,storage and cleaning data, so that information staff use stay accurate and protected.</a:t>
            </a:r>
            <a:endParaRPr lang="en-US" b="0">
              <a:latin typeface="Aptos"/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r>
              <a:rPr lang="en-US" b="0">
                <a:solidFill>
                  <a:srgbClr val="000000"/>
                </a:solidFill>
                <a:latin typeface="Aptos"/>
                <a:ea typeface="+mn-lt"/>
                <a:cs typeface="+mn-lt"/>
              </a:rPr>
              <a:t>Staff needs training with confidentiality and compliancy to help in protecting sensitive information , while involves observing laws and regulations (Zaidi 2025)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600" b="0">
              <a:latin typeface="Aptos"/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1600" b="0">
              <a:solidFill>
                <a:srgbClr val="000000"/>
              </a:solidFill>
              <a:latin typeface="Aptos"/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Font typeface="Arial"/>
              <a:buChar char="•"/>
            </a:pPr>
            <a:endParaRPr lang="en-US" sz="2800" b="0">
              <a:solidFill>
                <a:srgbClr val="000000"/>
              </a:solidFill>
              <a:latin typeface="Aptos"/>
              <a:ea typeface="+mn-lt"/>
              <a:cs typeface="+mn-lt"/>
            </a:endParaRPr>
          </a:p>
          <a:p>
            <a:pPr>
              <a:lnSpc>
                <a:spcPct val="130000"/>
              </a:lnSpc>
            </a:pPr>
            <a:endParaRPr lang="en-GB" sz="1300" b="0">
              <a:ea typeface="+mn-lt"/>
              <a:cs typeface="+mn-lt"/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791336-FCAA-4174-9303-B3F3748611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394069" y="6167615"/>
            <a:ext cx="7794882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A212158-300D-44D0-9CCE-472C3F669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988521F4-D44A-42C5-9BDB-5CA255540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66B19C7-8A3E-4F0A-ABBA-22D747140334}"/>
              </a:ext>
            </a:extLst>
          </p:cNvPr>
          <p:cNvSpPr txBox="1"/>
          <p:nvPr/>
        </p:nvSpPr>
        <p:spPr>
          <a:xfrm>
            <a:off x="1587251" y="4885069"/>
            <a:ext cx="1802829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>
                <a:ea typeface="Meiryo"/>
              </a:rPr>
              <a:t>Figure 5</a:t>
            </a:r>
          </a:p>
        </p:txBody>
      </p:sp>
    </p:spTree>
    <p:extLst>
      <p:ext uri="{BB962C8B-B14F-4D97-AF65-F5344CB8AC3E}">
        <p14:creationId xmlns:p14="http://schemas.microsoft.com/office/powerpoint/2010/main" val="25832266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72526924-84D3-45FB-A5FE-62D8FCBF53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C2A6256-1DD0-4E4B-A8B3-9A711B4DB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8768" y="2130218"/>
            <a:ext cx="11153231" cy="4727782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41760540-185E-4652-BFD2-9B362EF3B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96641"/>
            <a:ext cx="12192000" cy="13477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71EF3-E6E5-410A-C721-AB34AEE2E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371" y="1044054"/>
            <a:ext cx="10013709" cy="1030360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Reference list 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729789F4-85C1-41A0-83EB-992E22210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962423"/>
            <a:ext cx="1006766" cy="12161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D9D367D-6DD2-4A7C-8918-0DCAC29755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3902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0D5CE-8CFD-9D8A-A215-E99E62563F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6765" y="2300160"/>
            <a:ext cx="11185234" cy="4557839"/>
          </a:xfrm>
        </p:spPr>
        <p:txBody>
          <a:bodyPr vert="horz" lIns="109728" tIns="109728" rIns="109728" bIns="91440" rtlCol="0" anchor="t">
            <a:normAutofit fontScale="70000" lnSpcReduction="20000"/>
          </a:bodyPr>
          <a:lstStyle/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600" b="0" err="1"/>
              <a:t>Alalwan</a:t>
            </a:r>
            <a:r>
              <a:rPr lang="en-GB" sz="1600" b="0"/>
              <a:t>, A. A., 2020. 'Digital transformation and healthcare: An overview.' </a:t>
            </a:r>
            <a:r>
              <a:rPr lang="en-GB" sz="1600" b="0" i="1"/>
              <a:t>Journal of Healthcare Information Management</a:t>
            </a:r>
            <a:r>
              <a:rPr lang="en-GB" sz="1600" b="0"/>
              <a:t>, 34(2), pp. 45-52.</a:t>
            </a:r>
            <a:endParaRPr lang="en-GB" sz="1600" b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Arial,Sans-Serif" panose="020B0604020202020204" pitchFamily="34" charset="0"/>
              <a:buChar char="•"/>
            </a:pPr>
            <a:r>
              <a:rPr lang="en-US" sz="1600" b="0">
                <a:highlight>
                  <a:srgbClr val="FFFFFF"/>
                </a:highlight>
                <a:latin typeface="Arial"/>
                <a:cs typeface="Arial"/>
              </a:rPr>
              <a:t>Davis, D. K., Chowdhury, M. M. and Rifat, N. (2022) 'Password Security: What Are We Doing Wrong?', </a:t>
            </a:r>
            <a:r>
              <a:rPr lang="en-US" sz="1600" b="0" i="1">
                <a:highlight>
                  <a:srgbClr val="FFFFFF"/>
                </a:highlight>
                <a:latin typeface="Arial"/>
                <a:cs typeface="Arial"/>
              </a:rPr>
              <a:t>IEEE Xplore</a:t>
            </a:r>
            <a:r>
              <a:rPr lang="en-US" sz="1600" b="0">
                <a:highlight>
                  <a:srgbClr val="FFFFFF"/>
                </a:highlight>
                <a:latin typeface="Arial"/>
                <a:cs typeface="Arial"/>
              </a:rPr>
              <a:t>. Available at: </a:t>
            </a:r>
            <a:r>
              <a:rPr lang="en-US" sz="1600" b="0">
                <a:highlight>
                  <a:srgbClr val="FFFFFF"/>
                </a:highlight>
                <a:latin typeface="Arial"/>
                <a:cs typeface="Arial"/>
                <a:hlinkClick r:id="rId3"/>
              </a:rPr>
              <a:t>https://ieeexplore.ieee.org/abstract/document/9814059?casa_token=OBe2UkjTwOcAAAAA:wsVabRqu00lBXixOFmydAzqEY16tcFCIx9Yzedt1CbukRuDjbJO10lyzn7fzvre0JRMd0OcR4I8fsqw</a:t>
            </a:r>
            <a:r>
              <a:rPr lang="en-US" sz="1600" b="0">
                <a:highlight>
                  <a:srgbClr val="FFFFFF"/>
                </a:highlight>
                <a:latin typeface="Arial"/>
                <a:cs typeface="Arial"/>
              </a:rPr>
              <a:t> (Accessed: 25 January 2020).</a:t>
            </a:r>
          </a:p>
          <a:p>
            <a:pPr marL="285750" indent="-285750">
              <a:lnSpc>
                <a:spcPct val="130000"/>
              </a:lnSpc>
              <a:buFont typeface="Arial,Sans-Serif" panose="020B0604020202020204" pitchFamily="34" charset="0"/>
              <a:buChar char="•"/>
            </a:pPr>
            <a:r>
              <a:rPr lang="en-GB" sz="1600" b="0">
                <a:latin typeface="Calibri" panose="020F0502020204030204" pitchFamily="34" charset="0"/>
              </a:rPr>
              <a:t>Feitosa, J. and Salas, E. (2020). Today’s virtual teams: Adapting lessons learned to the pandemic context. </a:t>
            </a:r>
            <a:r>
              <a:rPr lang="en-GB" sz="1600" b="0" i="1">
                <a:latin typeface="Calibri" panose="020F0502020204030204" pitchFamily="34" charset="0"/>
              </a:rPr>
              <a:t>Organizational Dynamics</a:t>
            </a:r>
            <a:r>
              <a:rPr lang="en-GB" sz="1600" b="0">
                <a:latin typeface="Calibri" panose="020F0502020204030204" pitchFamily="34" charset="0"/>
              </a:rPr>
              <a:t>, [online] 50(1), p.100777. </a:t>
            </a:r>
            <a:r>
              <a:rPr lang="en-GB" sz="1600" b="0" err="1">
                <a:latin typeface="Calibri" panose="020F0502020204030204" pitchFamily="34" charset="0"/>
              </a:rPr>
              <a:t>doi:https</a:t>
            </a:r>
            <a:r>
              <a:rPr lang="en-GB" sz="1600" b="0">
                <a:latin typeface="Calibri" panose="020F0502020204030204" pitchFamily="34" charset="0"/>
              </a:rPr>
              <a:t>://doi.org/10.1016/j.orgdyn.2020.100777.</a:t>
            </a:r>
          </a:p>
          <a:p>
            <a:pPr marL="285750" indent="-285750">
              <a:lnSpc>
                <a:spcPct val="130000"/>
              </a:lnSpc>
              <a:buFont typeface="Arial,Sans-Serif" panose="020B0604020202020204" pitchFamily="34" charset="0"/>
              <a:buChar char="•"/>
            </a:pPr>
            <a:r>
              <a:rPr lang="en-GB" sz="1600" b="0">
                <a:latin typeface="Calibri" panose="020F0502020204030204" pitchFamily="34" charset="0"/>
                <a:hlinkClick r:id="rId4"/>
              </a:rPr>
              <a:t>https://uk.pinterest.com/pin/microsoft-teams-icon-png-in-2023--1047086982095276123/</a:t>
            </a:r>
            <a:endParaRPr lang="en-GB" sz="1600" b="0">
              <a:latin typeface="Calibri" panose="020F0502020204030204" pitchFamily="34" charset="0"/>
            </a:endParaRPr>
          </a:p>
          <a:p>
            <a:pPr marL="285750" indent="-285750">
              <a:lnSpc>
                <a:spcPct val="130000"/>
              </a:lnSpc>
              <a:buFont typeface="Arial,Sans-Serif" panose="020B0604020202020204" pitchFamily="34" charset="0"/>
              <a:buChar char="•"/>
            </a:pPr>
            <a:r>
              <a:rPr lang="en-GB" sz="1600" b="0">
                <a:solidFill>
                  <a:srgbClr val="000000"/>
                </a:solidFill>
                <a:latin typeface="Calibri" panose="020F0502020204030204" pitchFamily="34" charset="0"/>
              </a:rPr>
              <a:t>Warmoth, K., Lynch, J., Darlington, N., Bunn, F. and Goodman, C. (2022). Using video consultation technology between care homes and health and social care professionals: a scoping review and interview study during COVID-19 pandemic. </a:t>
            </a:r>
            <a:r>
              <a:rPr lang="en-GB" sz="1600" b="0" i="1">
                <a:solidFill>
                  <a:srgbClr val="000000"/>
                </a:solidFill>
                <a:latin typeface="Calibri" panose="020F0502020204030204" pitchFamily="34" charset="0"/>
              </a:rPr>
              <a:t>Age and Ageing</a:t>
            </a:r>
            <a:r>
              <a:rPr lang="en-GB" sz="1600" b="0">
                <a:solidFill>
                  <a:srgbClr val="000000"/>
                </a:solidFill>
                <a:latin typeface="Calibri" panose="020F0502020204030204" pitchFamily="34" charset="0"/>
              </a:rPr>
              <a:t>, [online] 51(2), p.afab279. </a:t>
            </a:r>
            <a:r>
              <a:rPr lang="en-GB" sz="1600" b="0" err="1">
                <a:solidFill>
                  <a:srgbClr val="000000"/>
                </a:solidFill>
                <a:latin typeface="Calibri" panose="020F0502020204030204" pitchFamily="34" charset="0"/>
              </a:rPr>
              <a:t>doi:https</a:t>
            </a:r>
            <a:r>
              <a:rPr lang="en-GB" sz="1600" b="0">
                <a:solidFill>
                  <a:srgbClr val="000000"/>
                </a:solidFill>
                <a:latin typeface="Calibri" panose="020F0502020204030204" pitchFamily="34" charset="0"/>
              </a:rPr>
              <a:t>://doi.org/10.1093/ageing/afab279.</a:t>
            </a:r>
          </a:p>
          <a:p>
            <a:pPr marL="285750" indent="-285750">
              <a:lnSpc>
                <a:spcPct val="130000"/>
              </a:lnSpc>
              <a:buFont typeface="Arial,Sans-Serif" panose="020B0604020202020204" pitchFamily="34" charset="0"/>
              <a:buChar char="•"/>
            </a:pPr>
            <a:r>
              <a:rPr lang="en-GB" sz="1600" b="0">
                <a:solidFill>
                  <a:srgbClr val="000000"/>
                </a:solidFill>
                <a:latin typeface="Calibri" panose="020F0502020204030204" pitchFamily="34" charset="0"/>
              </a:rPr>
              <a:t>Warmoth, K., Bennett, C., Lynch, J. and Goodman, C. (2023). Using Online Consultations to Facilitate Health and Social Care Delivery During COVID-19: An Interview Study of Care Home Staff. </a:t>
            </a:r>
            <a:r>
              <a:rPr lang="en-GB" sz="1600" b="0" i="1">
                <a:solidFill>
                  <a:srgbClr val="000000"/>
                </a:solidFill>
                <a:latin typeface="Calibri" panose="020F0502020204030204" pitchFamily="34" charset="0"/>
              </a:rPr>
              <a:t>Journal of Long-Term Care</a:t>
            </a:r>
            <a:r>
              <a:rPr lang="en-GB" sz="1600" b="0">
                <a:solidFill>
                  <a:srgbClr val="000000"/>
                </a:solidFill>
                <a:latin typeface="Calibri" panose="020F0502020204030204" pitchFamily="34" charset="0"/>
              </a:rPr>
              <a:t>, pp.100–109. </a:t>
            </a:r>
            <a:r>
              <a:rPr lang="en-GB" sz="1600" b="0" err="1">
                <a:solidFill>
                  <a:srgbClr val="000000"/>
                </a:solidFill>
                <a:latin typeface="Calibri" panose="020F0502020204030204" pitchFamily="34" charset="0"/>
              </a:rPr>
              <a:t>doi:https</a:t>
            </a:r>
            <a:r>
              <a:rPr lang="en-GB" sz="1600" b="0">
                <a:solidFill>
                  <a:srgbClr val="000000"/>
                </a:solidFill>
                <a:latin typeface="Calibri" panose="020F0502020204030204" pitchFamily="34" charset="0"/>
              </a:rPr>
              <a:t>://doi.org/10.31389/jltc.184.</a:t>
            </a:r>
            <a:endParaRPr lang="en-GB" sz="1600" b="0">
              <a:latin typeface="Calibri" panose="020F0502020204030204" pitchFamily="34" charset="0"/>
            </a:endParaRP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r>
              <a:rPr lang="en-GB" sz="1600" b="0"/>
              <a:t>Williams, P., &amp; Parker, M., 2021. 'Implementing digital tools in social care.' </a:t>
            </a:r>
            <a:r>
              <a:rPr lang="en-GB" sz="1600" b="0" i="1"/>
              <a:t>Journal of Social Work Technology</a:t>
            </a:r>
            <a:r>
              <a:rPr lang="en-GB" sz="1600" b="0"/>
              <a:t>, 15(4), pp. 305-320.</a:t>
            </a:r>
            <a:endParaRPr lang="en-GB" sz="1600" b="0">
              <a:ea typeface="Meiryo"/>
            </a:endParaRPr>
          </a:p>
          <a:p>
            <a:pPr marL="285750" indent="-285750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sz="1600" b="0">
                <a:highlight>
                  <a:srgbClr val="FFFFFF"/>
                </a:highlight>
                <a:latin typeface="Arial"/>
                <a:ea typeface="Meiryo"/>
                <a:cs typeface="Arial"/>
              </a:rPr>
              <a:t>Zaidi, Z. (2025) </a:t>
            </a:r>
            <a:r>
              <a:rPr lang="en-US" sz="1600" b="0" i="1">
                <a:highlight>
                  <a:srgbClr val="FFFFFF"/>
                </a:highlight>
                <a:latin typeface="Arial"/>
                <a:ea typeface="Meiryo"/>
                <a:cs typeface="Arial"/>
              </a:rPr>
              <a:t>Compliance confidentiality: Overview, definition, and Example</a:t>
            </a:r>
            <a:r>
              <a:rPr lang="en-US" sz="1600" b="0">
                <a:highlight>
                  <a:srgbClr val="FFFFFF"/>
                </a:highlight>
                <a:latin typeface="Arial"/>
                <a:ea typeface="Meiryo"/>
                <a:cs typeface="Arial"/>
              </a:rPr>
              <a:t>. Available at: </a:t>
            </a:r>
            <a:r>
              <a:rPr lang="en-US" sz="1600" b="0">
                <a:highlight>
                  <a:srgbClr val="FFFFFF"/>
                </a:highlight>
                <a:latin typeface="Arial"/>
                <a:ea typeface="Meiryo"/>
                <a:cs typeface="Arial"/>
                <a:hlinkClick r:id="rId5"/>
              </a:rPr>
              <a:t>https://www.cobrief.app/resources/legal-glossary/compliance-confidentiality-overview-definition-and-example/</a:t>
            </a:r>
            <a:r>
              <a:rPr lang="en-US" sz="1600" b="0">
                <a:highlight>
                  <a:srgbClr val="FFFFFF"/>
                </a:highlight>
                <a:latin typeface="Arial"/>
                <a:ea typeface="Meiryo"/>
                <a:cs typeface="Arial"/>
              </a:rPr>
              <a:t> (Accessed: 25 January 2026).</a:t>
            </a:r>
            <a:endParaRPr lang="en-US" sz="1600" b="0">
              <a:latin typeface="Arial"/>
              <a:ea typeface="Meiryo"/>
              <a:cs typeface="Arial"/>
            </a:endParaRPr>
          </a:p>
          <a:p>
            <a:pPr marL="285750" indent="-285750">
              <a:lnSpc>
                <a:spcPct val="13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endParaRPr lang="en-US" sz="1600" b="0">
              <a:latin typeface="Arial"/>
              <a:ea typeface="Meiryo"/>
              <a:cs typeface="Arial"/>
            </a:endParaRP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700" b="0">
              <a:latin typeface="Meiryo"/>
              <a:ea typeface="Meiryo"/>
            </a:endParaRP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700" b="0">
              <a:ea typeface="Meiryo"/>
            </a:endParaRPr>
          </a:p>
          <a:p>
            <a:pPr marL="285750" indent="-285750">
              <a:lnSpc>
                <a:spcPct val="130000"/>
              </a:lnSpc>
              <a:buFont typeface="Arial" panose="020B0604020202020204" pitchFamily="34" charset="0"/>
              <a:buChar char="•"/>
            </a:pPr>
            <a:endParaRPr lang="en-GB" sz="700">
              <a:ea typeface="Meiryo"/>
            </a:endParaRPr>
          </a:p>
        </p:txBody>
      </p:sp>
    </p:spTree>
    <p:extLst>
      <p:ext uri="{BB962C8B-B14F-4D97-AF65-F5344CB8AC3E}">
        <p14:creationId xmlns:p14="http://schemas.microsoft.com/office/powerpoint/2010/main" val="2202208417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Shoji">
      <a:dk1>
        <a:sysClr val="windowText" lastClr="000000"/>
      </a:dk1>
      <a:lt1>
        <a:sysClr val="window" lastClr="FFFFFF"/>
      </a:lt1>
      <a:dk2>
        <a:srgbClr val="595460"/>
      </a:dk2>
      <a:lt2>
        <a:srgbClr val="EBEDEB"/>
      </a:lt2>
      <a:accent1>
        <a:srgbClr val="97A7B8"/>
      </a:accent1>
      <a:accent2>
        <a:srgbClr val="A5B592"/>
      </a:accent2>
      <a:accent3>
        <a:srgbClr val="CED228"/>
      </a:accent3>
      <a:accent4>
        <a:srgbClr val="D1C499"/>
      </a:accent4>
      <a:accent5>
        <a:srgbClr val="BDB3B6"/>
      </a:accent5>
      <a:accent6>
        <a:srgbClr val="C5A98D"/>
      </a:accent6>
      <a:hlink>
        <a:srgbClr val="CC9900"/>
      </a:hlink>
      <a:folHlink>
        <a:srgbClr val="96A9A9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21f98238-5914-40fc-b2db-49ce196065c9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A021E96B5FC724E97FF783D9C73C02D" ma:contentTypeVersion="5" ma:contentTypeDescription="Create a new document." ma:contentTypeScope="" ma:versionID="18a392f3d67c70d60fc14dc61cfde6bd">
  <xsd:schema xmlns:xsd="http://www.w3.org/2001/XMLSchema" xmlns:xs="http://www.w3.org/2001/XMLSchema" xmlns:p="http://schemas.microsoft.com/office/2006/metadata/properties" xmlns:ns3="21f98238-5914-40fc-b2db-49ce196065c9" targetNamespace="http://schemas.microsoft.com/office/2006/metadata/properties" ma:root="true" ma:fieldsID="2fa7024424889f92e1f1d2b3778a4cb3" ns3:_="">
    <xsd:import namespace="21f98238-5914-40fc-b2db-49ce196065c9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f98238-5914-40fc-b2db-49ce196065c9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E5F26C3-1643-4425-B3CA-7EEE52B45FD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D949689-17CB-49F5-A3C0-BA56322376F5}">
  <ds:schemaRefs>
    <ds:schemaRef ds:uri="21f98238-5914-40fc-b2db-49ce196065c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75803F2B-1795-405A-8CCA-9A88E9276576}">
  <ds:schemaRefs>
    <ds:schemaRef ds:uri="21f98238-5914-40fc-b2db-49ce196065c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ShojiVTI</vt:lpstr>
      <vt:lpstr>Module: Digital Skills and Research Methods Module code: LCHS4007 </vt:lpstr>
      <vt:lpstr>Agenda </vt:lpstr>
      <vt:lpstr>Task 1 – Using Excel to Improve                Work Efficiency</vt:lpstr>
      <vt:lpstr>PowerPoint Presentation</vt:lpstr>
      <vt:lpstr>Task 2 – Microsoft 365 communication or collaboration tool</vt:lpstr>
      <vt:lpstr> </vt:lpstr>
      <vt:lpstr>Task 3 -Digital Safety for Greenfield Home Agency Staffs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 m</dc:creator>
  <cp:revision>1</cp:revision>
  <dcterms:created xsi:type="dcterms:W3CDTF">2026-01-25T00:50:37Z</dcterms:created>
  <dcterms:modified xsi:type="dcterms:W3CDTF">2026-02-08T22:34:22Z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0x010100DA021E96B5FC724E97FF783D9C73C02D</vt:lpwstr>
  </property>
</Properties>
</file>