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2AE5D-9F96-432D-871D-C59AF8014023}" type="datetimeFigureOut">
              <a:rPr lang="en-GB" smtClean="0"/>
              <a:pPr/>
              <a:t>14/01/2021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7AC77-E3F7-43DF-A710-98AF34B0572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2AE5D-9F96-432D-871D-C59AF8014023}" type="datetimeFigureOut">
              <a:rPr lang="en-GB" smtClean="0"/>
              <a:pPr/>
              <a:t>14/01/2021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7AC77-E3F7-43DF-A710-98AF34B0572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2AE5D-9F96-432D-871D-C59AF8014023}" type="datetimeFigureOut">
              <a:rPr lang="en-GB" smtClean="0"/>
              <a:pPr/>
              <a:t>14/01/2021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7AC77-E3F7-43DF-A710-98AF34B0572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2AE5D-9F96-432D-871D-C59AF8014023}" type="datetimeFigureOut">
              <a:rPr lang="en-GB" smtClean="0"/>
              <a:pPr/>
              <a:t>14/01/2021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7AC77-E3F7-43DF-A710-98AF34B0572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2AE5D-9F96-432D-871D-C59AF8014023}" type="datetimeFigureOut">
              <a:rPr lang="en-GB" smtClean="0"/>
              <a:pPr/>
              <a:t>14/01/2021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7AC77-E3F7-43DF-A710-98AF34B0572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2AE5D-9F96-432D-871D-C59AF8014023}" type="datetimeFigureOut">
              <a:rPr lang="en-GB" smtClean="0"/>
              <a:pPr/>
              <a:t>14/01/2021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7AC77-E3F7-43DF-A710-98AF34B0572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2AE5D-9F96-432D-871D-C59AF8014023}" type="datetimeFigureOut">
              <a:rPr lang="en-GB" smtClean="0"/>
              <a:pPr/>
              <a:t>14/01/2021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7AC77-E3F7-43DF-A710-98AF34B0572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2AE5D-9F96-432D-871D-C59AF8014023}" type="datetimeFigureOut">
              <a:rPr lang="en-GB" smtClean="0"/>
              <a:pPr/>
              <a:t>14/01/2021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7AC77-E3F7-43DF-A710-98AF34B0572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2AE5D-9F96-432D-871D-C59AF8014023}" type="datetimeFigureOut">
              <a:rPr lang="en-GB" smtClean="0"/>
              <a:pPr/>
              <a:t>14/01/2021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357AC77-E3F7-43DF-A710-98AF34B0572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2AE5D-9F96-432D-871D-C59AF8014023}" type="datetimeFigureOut">
              <a:rPr lang="en-GB" smtClean="0"/>
              <a:pPr/>
              <a:t>14/01/2021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7AC77-E3F7-43DF-A710-98AF34B0572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2AE5D-9F96-432D-871D-C59AF8014023}" type="datetimeFigureOut">
              <a:rPr lang="en-GB" smtClean="0"/>
              <a:pPr/>
              <a:t>14/01/2021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7AC77-E3F7-43DF-A710-98AF34B0572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F52AE5D-9F96-432D-871D-C59AF8014023}" type="datetimeFigureOut">
              <a:rPr lang="en-GB" smtClean="0"/>
              <a:pPr/>
              <a:t>14/01/2021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357AC77-E3F7-43DF-A710-98AF34B05729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6176" y="2780928"/>
            <a:ext cx="7851648" cy="1828800"/>
          </a:xfrm>
        </p:spPr>
        <p:txBody>
          <a:bodyPr>
            <a:normAutofit fontScale="90000"/>
          </a:bodyPr>
          <a:lstStyle/>
          <a:p>
            <a:r>
              <a:rPr lang="en-GB" dirty="0"/>
              <a:t>LETS INDUSTRY </a:t>
            </a:r>
            <a:br>
              <a:rPr lang="en-GB" dirty="0"/>
            </a:br>
            <a:r>
              <a:rPr lang="en-GB" dirty="0"/>
              <a:t>and </a:t>
            </a:r>
            <a:br>
              <a:rPr lang="en-GB" dirty="0"/>
            </a:br>
            <a:r>
              <a:rPr lang="en-GB" dirty="0"/>
              <a:t>DEVIANCE</a:t>
            </a:r>
            <a:br>
              <a:rPr lang="en-GB" dirty="0"/>
            </a:br>
            <a:r>
              <a:rPr lang="en-GB" sz="3600" dirty="0">
                <a:solidFill>
                  <a:srgbClr val="FF0000"/>
                </a:solidFill>
              </a:rPr>
              <a:t>(Anti-Social Activities?)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0"/>
            <a:ext cx="8229600" cy="6453336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sz="4000" dirty="0"/>
              <a:t>Define Deviance?</a:t>
            </a:r>
          </a:p>
          <a:p>
            <a:pPr>
              <a:buNone/>
            </a:pPr>
            <a:endParaRPr lang="en-GB" sz="4000" dirty="0"/>
          </a:p>
          <a:p>
            <a:r>
              <a:rPr lang="en-GB" sz="4000" dirty="0"/>
              <a:t>How can Deviance relate to the Leisure , Events, Tourism/Resorts and Sports Industries?</a:t>
            </a:r>
          </a:p>
          <a:p>
            <a:pPr>
              <a:buNone/>
            </a:pPr>
            <a:endParaRPr lang="en-GB" sz="4000" dirty="0"/>
          </a:p>
          <a:p>
            <a:r>
              <a:rPr lang="en-GB" sz="4000" dirty="0"/>
              <a:t>Focus on each of the pathway areas  and provide some examples of DEVIANCE?</a:t>
            </a:r>
          </a:p>
          <a:p>
            <a:endParaRPr lang="en-GB" sz="4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LETS AND DEVIANCE.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92252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Is leisure sinful?</a:t>
            </a:r>
          </a:p>
          <a:p>
            <a:endParaRPr lang="en-GB" dirty="0"/>
          </a:p>
          <a:p>
            <a:endParaRPr lang="en-GB" dirty="0"/>
          </a:p>
          <a:p>
            <a:r>
              <a:rPr lang="en-GB" sz="4000" dirty="0"/>
              <a:t>Work associated with the “toils of manual labour”</a:t>
            </a:r>
          </a:p>
          <a:p>
            <a:endParaRPr lang="en-GB" sz="4000" dirty="0"/>
          </a:p>
          <a:p>
            <a:r>
              <a:rPr lang="en-GB" sz="4000" dirty="0"/>
              <a:t>Leisure associated with : </a:t>
            </a:r>
          </a:p>
          <a:p>
            <a:pPr>
              <a:buNone/>
            </a:pPr>
            <a:r>
              <a:rPr lang="en-GB" sz="4000" dirty="0"/>
              <a:t>	</a:t>
            </a:r>
          </a:p>
          <a:p>
            <a:pPr>
              <a:buNone/>
            </a:pPr>
            <a:r>
              <a:rPr lang="en-GB" sz="4000" dirty="0"/>
              <a:t>	SELF INDULGENCE / SELF GRATIFICATION?</a:t>
            </a:r>
          </a:p>
          <a:p>
            <a:endParaRPr lang="en-GB" sz="4000" dirty="0"/>
          </a:p>
          <a:p>
            <a:endParaRPr lang="en-GB" sz="4000" dirty="0"/>
          </a:p>
          <a:p>
            <a:endParaRPr lang="en-GB" dirty="0"/>
          </a:p>
        </p:txBody>
      </p:sp>
      <p:sp>
        <p:nvSpPr>
          <p:cNvPr id="4" name="Down Arrow 3"/>
          <p:cNvSpPr/>
          <p:nvPr/>
        </p:nvSpPr>
        <p:spPr>
          <a:xfrm>
            <a:off x="3635896" y="1988840"/>
            <a:ext cx="1008112" cy="79208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5436096" y="5373216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LETS AND DEVIANCE.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92252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Negative Forms of Leisure:</a:t>
            </a:r>
          </a:p>
          <a:p>
            <a:endParaRPr lang="en-GB" dirty="0"/>
          </a:p>
          <a:p>
            <a:r>
              <a:rPr lang="en-GB" dirty="0"/>
              <a:t>Consideration of:</a:t>
            </a:r>
          </a:p>
          <a:p>
            <a:r>
              <a:rPr lang="en-GB" dirty="0"/>
              <a:t> 1) Recreational Drugs (EG; Latin America – Arguably  now a Global Concern??) = Tourism  / Events Scene.</a:t>
            </a:r>
          </a:p>
          <a:p>
            <a:pPr>
              <a:buNone/>
            </a:pPr>
            <a:endParaRPr lang="en-GB" dirty="0"/>
          </a:p>
          <a:p>
            <a:r>
              <a:rPr lang="en-GB" dirty="0"/>
              <a:t>2) Conflicts with multiple landowners – Destructive Countryside Users / Landowners / Conservationists......</a:t>
            </a:r>
          </a:p>
          <a:p>
            <a:pPr>
              <a:buNone/>
            </a:pPr>
            <a:endParaRPr lang="en-GB" dirty="0"/>
          </a:p>
          <a:p>
            <a:r>
              <a:rPr lang="en-GB" dirty="0"/>
              <a:t>3) Sporting Drug Abuse – Steroid Abuse......</a:t>
            </a:r>
          </a:p>
          <a:p>
            <a:pPr>
              <a:buNone/>
            </a:pPr>
            <a:endParaRPr lang="en-GB" dirty="0"/>
          </a:p>
          <a:p>
            <a:r>
              <a:rPr lang="en-GB" dirty="0"/>
              <a:t>4) Increase in Violent Natured Leisure Forms – Combat Sports....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LETS AND DEVIANCE.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589864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5) Gambling – Anti Social Behaviour  - Tourism Locations like: </a:t>
            </a:r>
            <a:r>
              <a:rPr lang="en-GB" b="1" u="sng" dirty="0"/>
              <a:t>LAS VEGAS – GAMBLING CAPITAL OF THE WORLD</a:t>
            </a:r>
          </a:p>
          <a:p>
            <a:endParaRPr lang="en-GB" dirty="0"/>
          </a:p>
          <a:p>
            <a:r>
              <a:rPr lang="en-GB" dirty="0"/>
              <a:t>6) Tourism  / Events Negative Impacts = Social Impacts -----Ladette  / Lad Cultures – Noise Pollution.... 18-30 holidays (IBIZA)</a:t>
            </a:r>
          </a:p>
          <a:p>
            <a:endParaRPr lang="en-GB" dirty="0"/>
          </a:p>
          <a:p>
            <a:r>
              <a:rPr lang="en-GB" dirty="0"/>
              <a:t>7) General Aesthetic Abuse – Graffiti Art / Cultural Decline........</a:t>
            </a:r>
          </a:p>
          <a:p>
            <a:endParaRPr lang="en-GB" dirty="0"/>
          </a:p>
          <a:p>
            <a:r>
              <a:rPr lang="en-GB" dirty="0"/>
              <a:t>8) Discrimination – Leisure / Tourism / Sport Activities...........</a:t>
            </a:r>
          </a:p>
          <a:p>
            <a:endParaRPr lang="en-GB" dirty="0"/>
          </a:p>
          <a:p>
            <a:r>
              <a:rPr lang="en-GB" dirty="0"/>
              <a:t>9) Crime Related Tourism = </a:t>
            </a:r>
            <a:r>
              <a:rPr lang="en-GB" b="1" u="sng" dirty="0"/>
              <a:t>MIAMI - CRIME CAPITAL OF THE WORLD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420656"/>
          </a:xfrm>
        </p:spPr>
        <p:txBody>
          <a:bodyPr>
            <a:normAutofit fontScale="90000"/>
          </a:bodyPr>
          <a:lstStyle/>
          <a:p>
            <a:r>
              <a:rPr lang="en-GB" dirty="0"/>
              <a:t>LETS AND DEVIANCE.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904656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10) Sex Tourism = Paedophilia / Sex Trafficking  / Pornography - - </a:t>
            </a:r>
            <a:r>
              <a:rPr lang="en-GB" sz="4200" dirty="0"/>
              <a:t>-$</a:t>
            </a:r>
            <a:r>
              <a:rPr lang="en-GB" dirty="0"/>
              <a:t>US </a:t>
            </a:r>
            <a:r>
              <a:rPr lang="en-GB" sz="3800" dirty="0"/>
              <a:t>97</a:t>
            </a:r>
            <a:r>
              <a:rPr lang="en-GB" dirty="0"/>
              <a:t> Billion spent on worldwide pornography sales........</a:t>
            </a:r>
          </a:p>
          <a:p>
            <a:endParaRPr lang="en-GB" dirty="0"/>
          </a:p>
          <a:p>
            <a:r>
              <a:rPr lang="en-GB" dirty="0"/>
              <a:t>11) Debasement of Cultures = Negative  Socio – Economic Tourism  / Events Impacts.....</a:t>
            </a:r>
          </a:p>
          <a:p>
            <a:endParaRPr lang="en-GB" dirty="0"/>
          </a:p>
          <a:p>
            <a:r>
              <a:rPr lang="en-GB" dirty="0"/>
              <a:t>12) Corruption in Sports =  (Bribery  / Corruption  /Drugs / Hooliganism........)</a:t>
            </a:r>
          </a:p>
          <a:p>
            <a:endParaRPr lang="en-GB" dirty="0"/>
          </a:p>
          <a:p>
            <a:r>
              <a:rPr lang="en-GB" dirty="0"/>
              <a:t>13) Dangerous Sports = Adventure Activities / </a:t>
            </a:r>
            <a:r>
              <a:rPr lang="en-GB" dirty="0" err="1"/>
              <a:t>Watersports</a:t>
            </a:r>
            <a:r>
              <a:rPr lang="en-GB" dirty="0"/>
              <a:t> / Extreme Sports............</a:t>
            </a:r>
          </a:p>
          <a:p>
            <a:endParaRPr lang="en-GB" dirty="0"/>
          </a:p>
          <a:p>
            <a:r>
              <a:rPr lang="en-GB" dirty="0"/>
              <a:t>14) Terrorism  = Safety and Security – with  regards to tourism in the 21</a:t>
            </a:r>
            <a:r>
              <a:rPr lang="en-GB" baseline="30000" dirty="0"/>
              <a:t>st</a:t>
            </a:r>
            <a:r>
              <a:rPr lang="en-GB" dirty="0"/>
              <a:t> Century.</a:t>
            </a:r>
          </a:p>
          <a:p>
            <a:endParaRPr lang="en-GB" dirty="0"/>
          </a:p>
          <a:p>
            <a:r>
              <a:rPr lang="en-GB" dirty="0"/>
              <a:t>15) Environmental Impacts = Urban Sprawl / Pollution  / Littering / Erosion ..........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LETS AND Positive Impacts </a:t>
            </a:r>
            <a:r>
              <a:rPr lang="en-GB" sz="3600" dirty="0"/>
              <a:t>(Counterarguments to DEVIANCE)</a:t>
            </a:r>
            <a:br>
              <a:rPr lang="en-GB" sz="3600" dirty="0"/>
            </a:b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66187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1)  Tourism assists in ‘Developing World’</a:t>
            </a:r>
          </a:p>
          <a:p>
            <a:endParaRPr lang="en-GB" dirty="0"/>
          </a:p>
          <a:p>
            <a:r>
              <a:rPr lang="en-GB" dirty="0"/>
              <a:t>2) Computer Technology  / Media used and abused in so many different ways - - however, overall a valuable tool??!!</a:t>
            </a:r>
          </a:p>
          <a:p>
            <a:endParaRPr lang="en-GB" dirty="0"/>
          </a:p>
          <a:p>
            <a:r>
              <a:rPr lang="en-GB" dirty="0"/>
              <a:t>3) Greater Laws in place to develop / enforce Sports, Events + Tourism = Planning Regimes / Laws / Rules / Regulations......</a:t>
            </a:r>
          </a:p>
          <a:p>
            <a:endParaRPr lang="en-GB" dirty="0"/>
          </a:p>
          <a:p>
            <a:r>
              <a:rPr lang="en-GB" dirty="0"/>
              <a:t>4)Tourism can ‘in many ways’ assist in collaborating communities- - -breaking down stereotypes......</a:t>
            </a:r>
          </a:p>
          <a:p>
            <a:endParaRPr lang="en-GB" dirty="0"/>
          </a:p>
          <a:p>
            <a:r>
              <a:rPr lang="en-GB" dirty="0"/>
              <a:t>5) Only minority groups abuse : Leisure / Tourism  / Sports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852704"/>
          </a:xfrm>
        </p:spPr>
        <p:txBody>
          <a:bodyPr>
            <a:normAutofit/>
          </a:bodyPr>
          <a:lstStyle/>
          <a:p>
            <a:r>
              <a:rPr lang="en-GB" dirty="0"/>
              <a:t>LETS + DEVIANCE???????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2708920"/>
            <a:ext cx="8229600" cy="3221712"/>
          </a:xfrm>
        </p:spPr>
        <p:txBody>
          <a:bodyPr/>
          <a:lstStyle/>
          <a:p>
            <a:r>
              <a:rPr lang="en-GB" dirty="0"/>
              <a:t>Isn’t LEISURE like any other form of industry - - - it can be ‘used’ , ‘abused’  and ‘manipulated’ in so many ways by so many people in society!!!!!!!!!!?????????</a:t>
            </a:r>
          </a:p>
          <a:p>
            <a:endParaRPr lang="en-GB" dirty="0"/>
          </a:p>
          <a:p>
            <a:r>
              <a:rPr lang="en-GB" dirty="0"/>
              <a:t>Can leisure therefore be referred to as “OVERALL DEVIANT” ???????????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50</TotalTime>
  <Words>481</Words>
  <Application>Microsoft Office PowerPoint</Application>
  <PresentationFormat>On-screen Show (4:3)</PresentationFormat>
  <Paragraphs>65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Calibri</vt:lpstr>
      <vt:lpstr>Constantia</vt:lpstr>
      <vt:lpstr>Wingdings 2</vt:lpstr>
      <vt:lpstr>Flow</vt:lpstr>
      <vt:lpstr>LETS INDUSTRY  and  DEVIANCE (Anti-Social Activities?)</vt:lpstr>
      <vt:lpstr>PowerPoint Presentation</vt:lpstr>
      <vt:lpstr>LETS AND DEVIANCE.</vt:lpstr>
      <vt:lpstr>LETS AND DEVIANCE.</vt:lpstr>
      <vt:lpstr>LETS AND DEVIANCE.</vt:lpstr>
      <vt:lpstr>LETS AND DEVIANCE.</vt:lpstr>
      <vt:lpstr>LETS AND Positive Impacts (Counterarguments to DEVIANCE) </vt:lpstr>
      <vt:lpstr>LETS + DEVIANCE???????</vt:lpstr>
    </vt:vector>
  </TitlesOfParts>
  <Company>St Modwen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LETS INDUSTRY  and  DEVIANCE</dc:title>
  <dc:creator>John Home</dc:creator>
  <cp:lastModifiedBy>Kathryn PC</cp:lastModifiedBy>
  <cp:revision>6</cp:revision>
  <dcterms:created xsi:type="dcterms:W3CDTF">2014-11-10T23:17:20Z</dcterms:created>
  <dcterms:modified xsi:type="dcterms:W3CDTF">2021-01-14T15:06:56Z</dcterms:modified>
</cp:coreProperties>
</file>