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82F655-43F8-B875-B610-6F1F271487D4}" v="1" dt="2025-10-18T20:51:15.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79034" autoAdjust="0"/>
  </p:normalViewPr>
  <p:slideViewPr>
    <p:cSldViewPr snapToGrid="0">
      <p:cViewPr varScale="1">
        <p:scale>
          <a:sx n="93" d="100"/>
          <a:sy n="93" d="100"/>
        </p:scale>
        <p:origin x="154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lana Spinu (2419396)" userId="S::2419396@student.uwtsd.ac.uk::fac1be92-983e-4bf9-86af-2213641e2db3" providerId="AD" clId="Web-{4A82F655-43F8-B875-B610-6F1F271487D4}"/>
    <pc:docChg chg="modSld">
      <pc:chgData name="Svetlana Spinu (2419396)" userId="S::2419396@student.uwtsd.ac.uk::fac1be92-983e-4bf9-86af-2213641e2db3" providerId="AD" clId="Web-{4A82F655-43F8-B875-B610-6F1F271487D4}" dt="2025-10-18T20:51:15.376" v="27" actId="1076"/>
      <pc:docMkLst>
        <pc:docMk/>
      </pc:docMkLst>
      <pc:sldChg chg="modSp">
        <pc:chgData name="Svetlana Spinu (2419396)" userId="S::2419396@student.uwtsd.ac.uk::fac1be92-983e-4bf9-86af-2213641e2db3" providerId="AD" clId="Web-{4A82F655-43F8-B875-B610-6F1F271487D4}" dt="2025-10-18T20:48:46.415" v="23" actId="20577"/>
        <pc:sldMkLst>
          <pc:docMk/>
          <pc:sldMk cId="0" sldId="257"/>
        </pc:sldMkLst>
        <pc:graphicFrameChg chg="modGraphic">
          <ac:chgData name="Svetlana Spinu (2419396)" userId="S::2419396@student.uwtsd.ac.uk::fac1be92-983e-4bf9-86af-2213641e2db3" providerId="AD" clId="Web-{4A82F655-43F8-B875-B610-6F1F271487D4}" dt="2025-10-18T20:48:46.415" v="23" actId="20577"/>
          <ac:graphicFrameMkLst>
            <pc:docMk/>
            <pc:sldMk cId="0" sldId="257"/>
            <ac:graphicFrameMk id="7" creationId="{00000000-0000-0000-0000-000000000000}"/>
          </ac:graphicFrameMkLst>
        </pc:graphicFrameChg>
      </pc:sldChg>
      <pc:sldChg chg="modSp">
        <pc:chgData name="Svetlana Spinu (2419396)" userId="S::2419396@student.uwtsd.ac.uk::fac1be92-983e-4bf9-86af-2213641e2db3" providerId="AD" clId="Web-{4A82F655-43F8-B875-B610-6F1F271487D4}" dt="2025-10-18T20:51:15.376" v="27" actId="1076"/>
        <pc:sldMkLst>
          <pc:docMk/>
          <pc:sldMk cId="0" sldId="261"/>
        </pc:sldMkLst>
        <pc:graphicFrameChg chg="mod">
          <ac:chgData name="Svetlana Spinu (2419396)" userId="S::2419396@student.uwtsd.ac.uk::fac1be92-983e-4bf9-86af-2213641e2db3" providerId="AD" clId="Web-{4A82F655-43F8-B875-B610-6F1F271487D4}" dt="2025-10-18T20:51:08.938" v="26" actId="14100"/>
          <ac:graphicFrameMkLst>
            <pc:docMk/>
            <pc:sldMk cId="0" sldId="261"/>
            <ac:graphicFrameMk id="7" creationId="{00000000-0000-0000-0000-000000000000}"/>
          </ac:graphicFrameMkLst>
        </pc:graphicFrameChg>
        <pc:picChg chg="mod">
          <ac:chgData name="Svetlana Spinu (2419396)" userId="S::2419396@student.uwtsd.ac.uk::fac1be92-983e-4bf9-86af-2213641e2db3" providerId="AD" clId="Web-{4A82F655-43F8-B875-B610-6F1F271487D4}" dt="2025-10-18T20:51:15.376" v="27" actId="1076"/>
          <ac:picMkLst>
            <pc:docMk/>
            <pc:sldMk cId="0" sldId="261"/>
            <ac:picMk id="6" creationId="{00000000-0000-0000-0000-000000000000}"/>
          </ac:picMkLst>
        </pc:picChg>
      </pc:sldChg>
      <pc:sldChg chg="modSp">
        <pc:chgData name="Svetlana Spinu (2419396)" userId="S::2419396@student.uwtsd.ac.uk::fac1be92-983e-4bf9-86af-2213641e2db3" providerId="AD" clId="Web-{4A82F655-43F8-B875-B610-6F1F271487D4}" dt="2025-10-18T20:28:34.017" v="10" actId="1076"/>
        <pc:sldMkLst>
          <pc:docMk/>
          <pc:sldMk cId="0" sldId="262"/>
        </pc:sldMkLst>
        <pc:graphicFrameChg chg="mod">
          <ac:chgData name="Svetlana Spinu (2419396)" userId="S::2419396@student.uwtsd.ac.uk::fac1be92-983e-4bf9-86af-2213641e2db3" providerId="AD" clId="Web-{4A82F655-43F8-B875-B610-6F1F271487D4}" dt="2025-10-18T20:28:34.017" v="10" actId="1076"/>
          <ac:graphicFrameMkLst>
            <pc:docMk/>
            <pc:sldMk cId="0" sldId="262"/>
            <ac:graphicFrameMk id="7" creationId="{00000000-0000-0000-0000-000000000000}"/>
          </ac:graphicFrameMkLst>
        </pc:graphicFrameChg>
      </pc:sldChg>
    </pc:docChg>
  </pc:docChgLst>
  <pc:docChgLst>
    <pc:chgData name="Svetlana Spinu (2419396)" userId="S::2419396@student.uwtsd.ac.uk::fac1be92-983e-4bf9-86af-2213641e2db3" providerId="AD" clId="Web-{39DB6248-FC96-1B90-0A01-3C1DEAAF3A9E}"/>
    <pc:docChg chg="modSld">
      <pc:chgData name="Svetlana Spinu (2419396)" userId="S::2419396@student.uwtsd.ac.uk::fac1be92-983e-4bf9-86af-2213641e2db3" providerId="AD" clId="Web-{39DB6248-FC96-1B90-0A01-3C1DEAAF3A9E}" dt="2025-10-12T17:15:57.416" v="94" actId="20577"/>
      <pc:docMkLst>
        <pc:docMk/>
      </pc:docMkLst>
      <pc:sldChg chg="modSp">
        <pc:chgData name="Svetlana Spinu (2419396)" userId="S::2419396@student.uwtsd.ac.uk::fac1be92-983e-4bf9-86af-2213641e2db3" providerId="AD" clId="Web-{39DB6248-FC96-1B90-0A01-3C1DEAAF3A9E}" dt="2025-10-12T17:15:57.416" v="94" actId="20577"/>
        <pc:sldMkLst>
          <pc:docMk/>
          <pc:sldMk cId="0" sldId="257"/>
        </pc:sldMkLst>
        <pc:graphicFrameChg chg="mod modGraphic">
          <ac:chgData name="Svetlana Spinu (2419396)" userId="S::2419396@student.uwtsd.ac.uk::fac1be92-983e-4bf9-86af-2213641e2db3" providerId="AD" clId="Web-{39DB6248-FC96-1B90-0A01-3C1DEAAF3A9E}" dt="2025-10-12T17:15:57.416" v="94" actId="20577"/>
          <ac:graphicFrameMkLst>
            <pc:docMk/>
            <pc:sldMk cId="0" sldId="257"/>
            <ac:graphicFrameMk id="7" creationId="{00000000-0000-0000-0000-000000000000}"/>
          </ac:graphicFrameMkLst>
        </pc:graphicFrameChg>
      </pc:sldChg>
      <pc:sldChg chg="modSp">
        <pc:chgData name="Svetlana Spinu (2419396)" userId="S::2419396@student.uwtsd.ac.uk::fac1be92-983e-4bf9-86af-2213641e2db3" providerId="AD" clId="Web-{39DB6248-FC96-1B90-0A01-3C1DEAAF3A9E}" dt="2025-10-12T17:06:08.741" v="15" actId="1076"/>
        <pc:sldMkLst>
          <pc:docMk/>
          <pc:sldMk cId="0" sldId="262"/>
        </pc:sldMkLst>
        <pc:graphicFrameChg chg="mod">
          <ac:chgData name="Svetlana Spinu (2419396)" userId="S::2419396@student.uwtsd.ac.uk::fac1be92-983e-4bf9-86af-2213641e2db3" providerId="AD" clId="Web-{39DB6248-FC96-1B90-0A01-3C1DEAAF3A9E}" dt="2025-10-12T17:00:21.112" v="13" actId="1076"/>
          <ac:graphicFrameMkLst>
            <pc:docMk/>
            <pc:sldMk cId="0" sldId="262"/>
            <ac:graphicFrameMk id="7" creationId="{00000000-0000-0000-0000-000000000000}"/>
          </ac:graphicFrameMkLst>
        </pc:graphicFrameChg>
        <pc:picChg chg="mod">
          <ac:chgData name="Svetlana Spinu (2419396)" userId="S::2419396@student.uwtsd.ac.uk::fac1be92-983e-4bf9-86af-2213641e2db3" providerId="AD" clId="Web-{39DB6248-FC96-1B90-0A01-3C1DEAAF3A9E}" dt="2025-10-12T17:06:08.741" v="15" actId="1076"/>
          <ac:picMkLst>
            <pc:docMk/>
            <pc:sldMk cId="0" sldId="262"/>
            <ac:picMk id="6"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1">
  <dgm:title val=""/>
  <dgm:desc val=""/>
  <dgm:catLst>
    <dgm:cat type="accent6" pri="11500"/>
  </dgm:catLst>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node0">
    <dgm:fillClrLst meth="cycle">
      <a:schemeClr val="accent6">
        <a:alpha val="80000"/>
      </a:schemeClr>
    </dgm:fillClrLst>
    <dgm:linClrLst meth="repeat">
      <a:schemeClr val="lt1"/>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1#1">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6854210-BB6B-4D39-BEDB-757CB45ADA98}" type="doc">
      <dgm:prSet loTypeId="urn:microsoft.com/office/officeart/2005/8/layout/vList2#1" loCatId="list" qsTypeId="urn:microsoft.com/office/officeart/2005/8/quickstyle/simple1#1" qsCatId="simple" csTypeId="urn:microsoft.com/office/officeart/2005/8/colors/colorful5#1" csCatId="colorful" phldr="1"/>
      <dgm:spPr/>
      <dgm:t>
        <a:bodyPr/>
        <a:lstStyle/>
        <a:p>
          <a:endParaRPr lang="en-US"/>
        </a:p>
      </dgm:t>
    </dgm:pt>
    <dgm:pt modelId="{867AA724-0FB9-48F8-B980-DBD8933CA748}">
      <dgm:prSet custT="1"/>
      <dgm:spPr>
        <a:solidFill>
          <a:schemeClr val="accent5">
            <a:hueOff val="0"/>
            <a:satOff val="0"/>
            <a:lumOff val="0"/>
            <a:alpha val="49000"/>
          </a:schemeClr>
        </a:solidFill>
      </dgm:spPr>
      <dgm:t>
        <a:bodyPr/>
        <a:lstStyle/>
        <a:p>
          <a:pPr algn="ctr"/>
          <a:r>
            <a:rPr lang="en-US" sz="3600" b="1" dirty="0">
              <a:solidFill>
                <a:schemeClr val="tx1"/>
              </a:solidFill>
            </a:rPr>
            <a:t>Self-Awareness Presentation: Personal SWOT Analysis</a:t>
          </a:r>
          <a:endParaRPr lang="en-US" sz="3600" dirty="0">
            <a:solidFill>
              <a:schemeClr val="tx1"/>
            </a:solidFill>
          </a:endParaRPr>
        </a:p>
      </dgm:t>
    </dgm:pt>
    <dgm:pt modelId="{3D048DFE-B68C-43FB-9398-A246802BAEDF}" type="parTrans" cxnId="{312B9813-5299-44F6-824D-01D3933E42FB}">
      <dgm:prSet/>
      <dgm:spPr/>
      <dgm:t>
        <a:bodyPr/>
        <a:lstStyle/>
        <a:p>
          <a:endParaRPr lang="en-US"/>
        </a:p>
      </dgm:t>
    </dgm:pt>
    <dgm:pt modelId="{126F75B4-D284-409A-A1F8-48CC576D2273}" type="sibTrans" cxnId="{312B9813-5299-44F6-824D-01D3933E42FB}">
      <dgm:prSet/>
      <dgm:spPr/>
      <dgm:t>
        <a:bodyPr/>
        <a:lstStyle/>
        <a:p>
          <a:endParaRPr lang="en-US"/>
        </a:p>
      </dgm:t>
    </dgm:pt>
    <dgm:pt modelId="{61A7AC3F-D7EB-466C-8222-4D2F7A0A5310}" type="pres">
      <dgm:prSet presAssocID="{66854210-BB6B-4D39-BEDB-757CB45ADA98}" presName="linear" presStyleCnt="0">
        <dgm:presLayoutVars>
          <dgm:animLvl val="lvl"/>
          <dgm:resizeHandles val="exact"/>
        </dgm:presLayoutVars>
      </dgm:prSet>
      <dgm:spPr/>
    </dgm:pt>
    <dgm:pt modelId="{A9C3C300-B764-461B-8E74-5FBD5D75FEC8}" type="pres">
      <dgm:prSet presAssocID="{867AA724-0FB9-48F8-B980-DBD8933CA748}" presName="parentText" presStyleLbl="node1" presStyleIdx="0" presStyleCnt="1" custScaleY="393616" custLinFactNeighborX="-2661">
        <dgm:presLayoutVars>
          <dgm:chMax val="0"/>
          <dgm:bulletEnabled val="1"/>
        </dgm:presLayoutVars>
      </dgm:prSet>
      <dgm:spPr/>
    </dgm:pt>
  </dgm:ptLst>
  <dgm:cxnLst>
    <dgm:cxn modelId="{312B9813-5299-44F6-824D-01D3933E42FB}" srcId="{66854210-BB6B-4D39-BEDB-757CB45ADA98}" destId="{867AA724-0FB9-48F8-B980-DBD8933CA748}" srcOrd="0" destOrd="0" parTransId="{3D048DFE-B68C-43FB-9398-A246802BAEDF}" sibTransId="{126F75B4-D284-409A-A1F8-48CC576D2273}"/>
    <dgm:cxn modelId="{B8F0FB4C-ACF7-4EAE-A3C9-8F22E064F55A}" type="presOf" srcId="{867AA724-0FB9-48F8-B980-DBD8933CA748}" destId="{A9C3C300-B764-461B-8E74-5FBD5D75FEC8}" srcOrd="0" destOrd="0" presId="urn:microsoft.com/office/officeart/2005/8/layout/vList2#1"/>
    <dgm:cxn modelId="{6AF917F2-E08C-485B-A989-B66D86EC1A80}" type="presOf" srcId="{66854210-BB6B-4D39-BEDB-757CB45ADA98}" destId="{61A7AC3F-D7EB-466C-8222-4D2F7A0A5310}" srcOrd="0" destOrd="0" presId="urn:microsoft.com/office/officeart/2005/8/layout/vList2#1"/>
    <dgm:cxn modelId="{0609F0F8-B230-4AAC-8992-895A548DA751}" type="presParOf" srcId="{61A7AC3F-D7EB-466C-8222-4D2F7A0A5310}" destId="{A9C3C300-B764-461B-8E74-5FBD5D75FEC8}" srcOrd="0"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A62771-CDF3-4BD9-A1E6-FA6BA8D93E9D}" type="doc">
      <dgm:prSet loTypeId="urn:microsoft.com/office/officeart/2008/layout/LinedList" loCatId="list" qsTypeId="urn:microsoft.com/office/officeart/2005/8/quickstyle/simple1#2" qsCatId="simple" csTypeId="urn:microsoft.com/office/officeart/2005/8/colors/colorful4#1" csCatId="colorful" phldr="1"/>
      <dgm:spPr/>
      <dgm:t>
        <a:bodyPr/>
        <a:lstStyle/>
        <a:p>
          <a:endParaRPr lang="en-US"/>
        </a:p>
      </dgm:t>
    </dgm:pt>
    <dgm:pt modelId="{14EE4F2C-140F-4944-9115-06E8766D3671}">
      <dgm:prSet/>
      <dgm:spPr/>
      <dgm:t>
        <a:bodyPr/>
        <a:lstStyle/>
        <a:p>
          <a:pPr rtl="0"/>
          <a:r>
            <a:rPr lang="en-US" dirty="0"/>
            <a:t>Presenters Name: </a:t>
          </a:r>
          <a:r>
            <a:rPr lang="en-US" dirty="0">
              <a:latin typeface="Calibri Light"/>
            </a:rPr>
            <a:t>Svetlana Spinu</a:t>
          </a:r>
          <a:endParaRPr lang="en-US" dirty="0"/>
        </a:p>
      </dgm:t>
    </dgm:pt>
    <dgm:pt modelId="{75728C49-9F4E-4B0B-8B5B-699B45F39DB1}" type="parTrans" cxnId="{4611A09C-608B-403C-A44D-EBE7CD9D24B6}">
      <dgm:prSet/>
      <dgm:spPr/>
      <dgm:t>
        <a:bodyPr/>
        <a:lstStyle/>
        <a:p>
          <a:endParaRPr lang="en-US"/>
        </a:p>
      </dgm:t>
    </dgm:pt>
    <dgm:pt modelId="{16403056-97AD-4A28-A093-89624965C6AF}" type="sibTrans" cxnId="{4611A09C-608B-403C-A44D-EBE7CD9D24B6}">
      <dgm:prSet/>
      <dgm:spPr/>
      <dgm:t>
        <a:bodyPr/>
        <a:lstStyle/>
        <a:p>
          <a:endParaRPr lang="en-US"/>
        </a:p>
      </dgm:t>
    </dgm:pt>
    <dgm:pt modelId="{EBBB320E-BF33-4641-A266-CB0EF33F2562}">
      <dgm:prSet/>
      <dgm:spPr/>
      <dgm:t>
        <a:bodyPr/>
        <a:lstStyle/>
        <a:p>
          <a:r>
            <a:rPr lang="en-US" dirty="0"/>
            <a:t>Student ID: </a:t>
          </a:r>
          <a:r>
            <a:rPr lang="en-US" dirty="0">
              <a:latin typeface="Calibri Light"/>
            </a:rPr>
            <a:t>2419396</a:t>
          </a:r>
          <a:endParaRPr lang="en-US" dirty="0"/>
        </a:p>
      </dgm:t>
    </dgm:pt>
    <dgm:pt modelId="{EF67EE2D-C2F3-47B2-97BC-9A27B3D43757}" type="parTrans" cxnId="{68445A19-113D-4093-A8FF-C53D9EC6D9C4}">
      <dgm:prSet/>
      <dgm:spPr/>
      <dgm:t>
        <a:bodyPr/>
        <a:lstStyle/>
        <a:p>
          <a:endParaRPr lang="en-US"/>
        </a:p>
      </dgm:t>
    </dgm:pt>
    <dgm:pt modelId="{62417C59-6FD3-4E80-B49B-F689B7E613A9}" type="sibTrans" cxnId="{68445A19-113D-4093-A8FF-C53D9EC6D9C4}">
      <dgm:prSet/>
      <dgm:spPr/>
      <dgm:t>
        <a:bodyPr/>
        <a:lstStyle/>
        <a:p>
          <a:endParaRPr lang="en-US"/>
        </a:p>
      </dgm:t>
    </dgm:pt>
    <dgm:pt modelId="{D5A39A79-D567-492E-8F2B-BD3D9DDE431E}">
      <dgm:prSet/>
      <dgm:spPr/>
      <dgm:t>
        <a:bodyPr/>
        <a:lstStyle/>
        <a:p>
          <a:r>
            <a:rPr lang="en-US" b="0" dirty="0"/>
            <a:t>Module</a:t>
          </a:r>
          <a:r>
            <a:rPr lang="en-US" b="1" dirty="0"/>
            <a:t>: </a:t>
          </a:r>
          <a:r>
            <a:rPr lang="en-US" b="0" dirty="0"/>
            <a:t>Professional Development within Health &amp; Social Care (LCHS4009</a:t>
          </a:r>
          <a:r>
            <a:rPr lang="en-US" dirty="0"/>
            <a:t>)</a:t>
          </a:r>
        </a:p>
      </dgm:t>
    </dgm:pt>
    <dgm:pt modelId="{23CE5779-E15D-48A3-9AE0-77CC21D037CA}" type="parTrans" cxnId="{3D007112-FC43-42A7-9DFB-7A8EE391F4EA}">
      <dgm:prSet/>
      <dgm:spPr/>
      <dgm:t>
        <a:bodyPr/>
        <a:lstStyle/>
        <a:p>
          <a:endParaRPr lang="en-US"/>
        </a:p>
      </dgm:t>
    </dgm:pt>
    <dgm:pt modelId="{D129D534-3EA0-4A13-8A2A-12180611D3EC}" type="sibTrans" cxnId="{3D007112-FC43-42A7-9DFB-7A8EE391F4EA}">
      <dgm:prSet/>
      <dgm:spPr/>
      <dgm:t>
        <a:bodyPr/>
        <a:lstStyle/>
        <a:p>
          <a:endParaRPr lang="en-US"/>
        </a:p>
      </dgm:t>
    </dgm:pt>
    <dgm:pt modelId="{17C7C97E-65D5-4149-803A-4D4944CB0541}">
      <dgm:prSet phldr="0"/>
      <dgm:spPr/>
      <dgm:t>
        <a:bodyPr/>
        <a:lstStyle/>
        <a:p>
          <a:pPr rtl="0"/>
          <a:r>
            <a:rPr lang="en-US" b="1" dirty="0">
              <a:latin typeface="Calibri Light"/>
            </a:rPr>
            <a:t>Lecture Name</a:t>
          </a:r>
          <a:r>
            <a:rPr lang="en-US" dirty="0">
              <a:latin typeface="Calibri Light"/>
            </a:rPr>
            <a:t>: Vivian Osuchukwu</a:t>
          </a:r>
        </a:p>
      </dgm:t>
    </dgm:pt>
    <dgm:pt modelId="{D01B48B5-9347-4014-ABCD-73D744B09E07}" type="parTrans" cxnId="{C4BD04B4-6E24-4015-8102-4719103271DB}">
      <dgm:prSet/>
      <dgm:spPr/>
    </dgm:pt>
    <dgm:pt modelId="{3D067F07-E9E4-4470-8CF2-D98FDAD36497}" type="sibTrans" cxnId="{C4BD04B4-6E24-4015-8102-4719103271DB}">
      <dgm:prSet/>
      <dgm:spPr/>
    </dgm:pt>
    <dgm:pt modelId="{E751AD59-BB54-4D81-B2C2-1DD2B1695BCC}">
      <dgm:prSet phldr="0"/>
      <dgm:spPr/>
      <dgm:t>
        <a:bodyPr/>
        <a:lstStyle/>
        <a:p>
          <a:pPr rtl="0"/>
          <a:r>
            <a:rPr lang="en-US" dirty="0">
              <a:latin typeface="Calibri Light"/>
            </a:rPr>
            <a:t>University of Wales Trinity Saint David</a:t>
          </a:r>
          <a:r>
            <a:rPr lang="en-US" dirty="0"/>
            <a:t> </a:t>
          </a:r>
          <a:endParaRPr lang="en-US" dirty="0">
            <a:latin typeface="Calibri Light"/>
          </a:endParaRPr>
        </a:p>
      </dgm:t>
    </dgm:pt>
    <dgm:pt modelId="{469C376B-C540-4342-9264-D4E8B70B8515}" type="parTrans" cxnId="{DF66C079-7CA7-4247-9891-E4A081121811}">
      <dgm:prSet/>
      <dgm:spPr/>
    </dgm:pt>
    <dgm:pt modelId="{3B3C3692-36FF-49CB-9152-D35C4740DFFA}" type="sibTrans" cxnId="{DF66C079-7CA7-4247-9891-E4A081121811}">
      <dgm:prSet/>
      <dgm:spPr/>
    </dgm:pt>
    <dgm:pt modelId="{0F642DED-062D-4B06-BC56-FB87CC49D2AC}" type="pres">
      <dgm:prSet presAssocID="{9CA62771-CDF3-4BD9-A1E6-FA6BA8D93E9D}" presName="vert0" presStyleCnt="0">
        <dgm:presLayoutVars>
          <dgm:dir/>
          <dgm:animOne val="branch"/>
          <dgm:animLvl val="lvl"/>
        </dgm:presLayoutVars>
      </dgm:prSet>
      <dgm:spPr/>
    </dgm:pt>
    <dgm:pt modelId="{D87C4377-A21D-42F7-865C-51C578B24EF7}" type="pres">
      <dgm:prSet presAssocID="{14EE4F2C-140F-4944-9115-06E8766D3671}" presName="thickLine" presStyleLbl="alignNode1" presStyleIdx="0" presStyleCnt="5"/>
      <dgm:spPr/>
    </dgm:pt>
    <dgm:pt modelId="{3E5D1B3B-608E-4490-BC88-2FA656029AB1}" type="pres">
      <dgm:prSet presAssocID="{14EE4F2C-140F-4944-9115-06E8766D3671}" presName="horz1" presStyleCnt="0"/>
      <dgm:spPr/>
    </dgm:pt>
    <dgm:pt modelId="{5A2BA0CC-0800-44F7-8DC5-4FFF28EAA558}" type="pres">
      <dgm:prSet presAssocID="{14EE4F2C-140F-4944-9115-06E8766D3671}" presName="tx1" presStyleLbl="revTx" presStyleIdx="0" presStyleCnt="5"/>
      <dgm:spPr/>
    </dgm:pt>
    <dgm:pt modelId="{9E2755A3-BC56-451C-BD86-AF37AE263EB4}" type="pres">
      <dgm:prSet presAssocID="{14EE4F2C-140F-4944-9115-06E8766D3671}" presName="vert1" presStyleCnt="0"/>
      <dgm:spPr/>
    </dgm:pt>
    <dgm:pt modelId="{4CDA33D7-AFF0-4E21-BCB5-A49DF7545983}" type="pres">
      <dgm:prSet presAssocID="{EBBB320E-BF33-4641-A266-CB0EF33F2562}" presName="thickLine" presStyleLbl="alignNode1" presStyleIdx="1" presStyleCnt="5"/>
      <dgm:spPr/>
    </dgm:pt>
    <dgm:pt modelId="{DCD62709-41DD-4951-852D-28D676C3C175}" type="pres">
      <dgm:prSet presAssocID="{EBBB320E-BF33-4641-A266-CB0EF33F2562}" presName="horz1" presStyleCnt="0"/>
      <dgm:spPr/>
    </dgm:pt>
    <dgm:pt modelId="{B51446D2-C790-4E43-B84A-D7EF12DE9C94}" type="pres">
      <dgm:prSet presAssocID="{EBBB320E-BF33-4641-A266-CB0EF33F2562}" presName="tx1" presStyleLbl="revTx" presStyleIdx="1" presStyleCnt="5"/>
      <dgm:spPr/>
    </dgm:pt>
    <dgm:pt modelId="{86AE972D-FD3A-438F-9F59-9B358DCA6451}" type="pres">
      <dgm:prSet presAssocID="{EBBB320E-BF33-4641-A266-CB0EF33F2562}" presName="vert1" presStyleCnt="0"/>
      <dgm:spPr/>
    </dgm:pt>
    <dgm:pt modelId="{2019B812-14DC-4724-AE76-6C1A9340FF36}" type="pres">
      <dgm:prSet presAssocID="{17C7C97E-65D5-4149-803A-4D4944CB0541}" presName="thickLine" presStyleLbl="alignNode1" presStyleIdx="2" presStyleCnt="5"/>
      <dgm:spPr/>
    </dgm:pt>
    <dgm:pt modelId="{385D49E8-5507-493A-9B23-D3C7BD8072F9}" type="pres">
      <dgm:prSet presAssocID="{17C7C97E-65D5-4149-803A-4D4944CB0541}" presName="horz1" presStyleCnt="0"/>
      <dgm:spPr/>
    </dgm:pt>
    <dgm:pt modelId="{60B2CB92-78D3-46AF-9307-321A05539548}" type="pres">
      <dgm:prSet presAssocID="{17C7C97E-65D5-4149-803A-4D4944CB0541}" presName="tx1" presStyleLbl="revTx" presStyleIdx="2" presStyleCnt="5"/>
      <dgm:spPr/>
    </dgm:pt>
    <dgm:pt modelId="{C56F8E02-E449-4877-8ECC-F7EC43172184}" type="pres">
      <dgm:prSet presAssocID="{17C7C97E-65D5-4149-803A-4D4944CB0541}" presName="vert1" presStyleCnt="0"/>
      <dgm:spPr/>
    </dgm:pt>
    <dgm:pt modelId="{32FB9274-3469-40F3-9DD7-C21C111800FB}" type="pres">
      <dgm:prSet presAssocID="{D5A39A79-D567-492E-8F2B-BD3D9DDE431E}" presName="thickLine" presStyleLbl="alignNode1" presStyleIdx="3" presStyleCnt="5"/>
      <dgm:spPr/>
    </dgm:pt>
    <dgm:pt modelId="{03E8B24E-4A2D-4FA3-82B7-D99F547988DC}" type="pres">
      <dgm:prSet presAssocID="{D5A39A79-D567-492E-8F2B-BD3D9DDE431E}" presName="horz1" presStyleCnt="0"/>
      <dgm:spPr/>
    </dgm:pt>
    <dgm:pt modelId="{55DC01CC-2F4D-4CDE-A459-371949429569}" type="pres">
      <dgm:prSet presAssocID="{D5A39A79-D567-492E-8F2B-BD3D9DDE431E}" presName="tx1" presStyleLbl="revTx" presStyleIdx="3" presStyleCnt="5"/>
      <dgm:spPr/>
    </dgm:pt>
    <dgm:pt modelId="{EB97CCBD-CA7D-4CE4-9B35-A83F27E6E724}" type="pres">
      <dgm:prSet presAssocID="{D5A39A79-D567-492E-8F2B-BD3D9DDE431E}" presName="vert1" presStyleCnt="0"/>
      <dgm:spPr/>
    </dgm:pt>
    <dgm:pt modelId="{86D952F8-126A-44A4-81EC-8BCF57863375}" type="pres">
      <dgm:prSet presAssocID="{E751AD59-BB54-4D81-B2C2-1DD2B1695BCC}" presName="thickLine" presStyleLbl="alignNode1" presStyleIdx="4" presStyleCnt="5"/>
      <dgm:spPr/>
    </dgm:pt>
    <dgm:pt modelId="{5564D5B9-9BC1-41AD-B705-834BBFD87B1F}" type="pres">
      <dgm:prSet presAssocID="{E751AD59-BB54-4D81-B2C2-1DD2B1695BCC}" presName="horz1" presStyleCnt="0"/>
      <dgm:spPr/>
    </dgm:pt>
    <dgm:pt modelId="{8A1B3632-EF32-4CA0-B42D-31E8650A32EA}" type="pres">
      <dgm:prSet presAssocID="{E751AD59-BB54-4D81-B2C2-1DD2B1695BCC}" presName="tx1" presStyleLbl="revTx" presStyleIdx="4" presStyleCnt="5"/>
      <dgm:spPr/>
    </dgm:pt>
    <dgm:pt modelId="{5142F6BE-1A77-4E9C-9719-782E5479BD6F}" type="pres">
      <dgm:prSet presAssocID="{E751AD59-BB54-4D81-B2C2-1DD2B1695BCC}" presName="vert1" presStyleCnt="0"/>
      <dgm:spPr/>
    </dgm:pt>
  </dgm:ptLst>
  <dgm:cxnLst>
    <dgm:cxn modelId="{8564AD00-7343-492F-AD41-0BAF2208A3A2}" type="presOf" srcId="{17C7C97E-65D5-4149-803A-4D4944CB0541}" destId="{60B2CB92-78D3-46AF-9307-321A05539548}" srcOrd="0" destOrd="0" presId="urn:microsoft.com/office/officeart/2008/layout/LinedList"/>
    <dgm:cxn modelId="{4C518E02-11A4-436A-8846-1343376F13B1}" type="presOf" srcId="{EBBB320E-BF33-4641-A266-CB0EF33F2562}" destId="{B51446D2-C790-4E43-B84A-D7EF12DE9C94}" srcOrd="0" destOrd="0" presId="urn:microsoft.com/office/officeart/2008/layout/LinedList"/>
    <dgm:cxn modelId="{3D007112-FC43-42A7-9DFB-7A8EE391F4EA}" srcId="{9CA62771-CDF3-4BD9-A1E6-FA6BA8D93E9D}" destId="{D5A39A79-D567-492E-8F2B-BD3D9DDE431E}" srcOrd="3" destOrd="0" parTransId="{23CE5779-E15D-48A3-9AE0-77CC21D037CA}" sibTransId="{D129D534-3EA0-4A13-8A2A-12180611D3EC}"/>
    <dgm:cxn modelId="{68445A19-113D-4093-A8FF-C53D9EC6D9C4}" srcId="{9CA62771-CDF3-4BD9-A1E6-FA6BA8D93E9D}" destId="{EBBB320E-BF33-4641-A266-CB0EF33F2562}" srcOrd="1" destOrd="0" parTransId="{EF67EE2D-C2F3-47B2-97BC-9A27B3D43757}" sibTransId="{62417C59-6FD3-4E80-B49B-F689B7E613A9}"/>
    <dgm:cxn modelId="{1AB3BB47-4549-4C21-A508-059D1DA83649}" type="presOf" srcId="{E751AD59-BB54-4D81-B2C2-1DD2B1695BCC}" destId="{8A1B3632-EF32-4CA0-B42D-31E8650A32EA}" srcOrd="0" destOrd="0" presId="urn:microsoft.com/office/officeart/2008/layout/LinedList"/>
    <dgm:cxn modelId="{5F08AB4C-541B-4297-8A41-BD3669F5F70D}" type="presOf" srcId="{14EE4F2C-140F-4944-9115-06E8766D3671}" destId="{5A2BA0CC-0800-44F7-8DC5-4FFF28EAA558}" srcOrd="0" destOrd="0" presId="urn:microsoft.com/office/officeart/2008/layout/LinedList"/>
    <dgm:cxn modelId="{DF66C079-7CA7-4247-9891-E4A081121811}" srcId="{9CA62771-CDF3-4BD9-A1E6-FA6BA8D93E9D}" destId="{E751AD59-BB54-4D81-B2C2-1DD2B1695BCC}" srcOrd="4" destOrd="0" parTransId="{469C376B-C540-4342-9264-D4E8B70B8515}" sibTransId="{3B3C3692-36FF-49CB-9152-D35C4740DFFA}"/>
    <dgm:cxn modelId="{4611A09C-608B-403C-A44D-EBE7CD9D24B6}" srcId="{9CA62771-CDF3-4BD9-A1E6-FA6BA8D93E9D}" destId="{14EE4F2C-140F-4944-9115-06E8766D3671}" srcOrd="0" destOrd="0" parTransId="{75728C49-9F4E-4B0B-8B5B-699B45F39DB1}" sibTransId="{16403056-97AD-4A28-A093-89624965C6AF}"/>
    <dgm:cxn modelId="{78F42FA6-215C-493F-A307-8072C2EA1CF2}" type="presOf" srcId="{D5A39A79-D567-492E-8F2B-BD3D9DDE431E}" destId="{55DC01CC-2F4D-4CDE-A459-371949429569}" srcOrd="0" destOrd="0" presId="urn:microsoft.com/office/officeart/2008/layout/LinedList"/>
    <dgm:cxn modelId="{C4BD04B4-6E24-4015-8102-4719103271DB}" srcId="{9CA62771-CDF3-4BD9-A1E6-FA6BA8D93E9D}" destId="{17C7C97E-65D5-4149-803A-4D4944CB0541}" srcOrd="2" destOrd="0" parTransId="{D01B48B5-9347-4014-ABCD-73D744B09E07}" sibTransId="{3D067F07-E9E4-4470-8CF2-D98FDAD36497}"/>
    <dgm:cxn modelId="{23947DC7-0F08-40CC-BAED-F3909904901D}" type="presOf" srcId="{9CA62771-CDF3-4BD9-A1E6-FA6BA8D93E9D}" destId="{0F642DED-062D-4B06-BC56-FB87CC49D2AC}" srcOrd="0" destOrd="0" presId="urn:microsoft.com/office/officeart/2008/layout/LinedList"/>
    <dgm:cxn modelId="{21C675D0-CD43-4396-8CEC-FBC7E92AF598}" type="presParOf" srcId="{0F642DED-062D-4B06-BC56-FB87CC49D2AC}" destId="{D87C4377-A21D-42F7-865C-51C578B24EF7}" srcOrd="0" destOrd="0" presId="urn:microsoft.com/office/officeart/2008/layout/LinedList"/>
    <dgm:cxn modelId="{C8801560-A619-4016-8DE0-FC0B3519FB3C}" type="presParOf" srcId="{0F642DED-062D-4B06-BC56-FB87CC49D2AC}" destId="{3E5D1B3B-608E-4490-BC88-2FA656029AB1}" srcOrd="1" destOrd="0" presId="urn:microsoft.com/office/officeart/2008/layout/LinedList"/>
    <dgm:cxn modelId="{E9D03329-4126-407C-9D26-DD84C545B6E4}" type="presParOf" srcId="{3E5D1B3B-608E-4490-BC88-2FA656029AB1}" destId="{5A2BA0CC-0800-44F7-8DC5-4FFF28EAA558}" srcOrd="0" destOrd="0" presId="urn:microsoft.com/office/officeart/2008/layout/LinedList"/>
    <dgm:cxn modelId="{AD7F112D-5D76-41EB-BDD9-647AAE07174D}" type="presParOf" srcId="{3E5D1B3B-608E-4490-BC88-2FA656029AB1}" destId="{9E2755A3-BC56-451C-BD86-AF37AE263EB4}" srcOrd="1" destOrd="0" presId="urn:microsoft.com/office/officeart/2008/layout/LinedList"/>
    <dgm:cxn modelId="{47AA9221-E93A-4272-89BB-AD648D9DEEBB}" type="presParOf" srcId="{0F642DED-062D-4B06-BC56-FB87CC49D2AC}" destId="{4CDA33D7-AFF0-4E21-BCB5-A49DF7545983}" srcOrd="2" destOrd="0" presId="urn:microsoft.com/office/officeart/2008/layout/LinedList"/>
    <dgm:cxn modelId="{F235F43A-B69E-4BD2-B199-B96D3452ED1C}" type="presParOf" srcId="{0F642DED-062D-4B06-BC56-FB87CC49D2AC}" destId="{DCD62709-41DD-4951-852D-28D676C3C175}" srcOrd="3" destOrd="0" presId="urn:microsoft.com/office/officeart/2008/layout/LinedList"/>
    <dgm:cxn modelId="{544BCEE5-111C-450E-AD0F-7CF5A6F351C9}" type="presParOf" srcId="{DCD62709-41DD-4951-852D-28D676C3C175}" destId="{B51446D2-C790-4E43-B84A-D7EF12DE9C94}" srcOrd="0" destOrd="0" presId="urn:microsoft.com/office/officeart/2008/layout/LinedList"/>
    <dgm:cxn modelId="{37CC0322-40BE-4AF8-9E0E-4C90DE7C66D4}" type="presParOf" srcId="{DCD62709-41DD-4951-852D-28D676C3C175}" destId="{86AE972D-FD3A-438F-9F59-9B358DCA6451}" srcOrd="1" destOrd="0" presId="urn:microsoft.com/office/officeart/2008/layout/LinedList"/>
    <dgm:cxn modelId="{F9F62AE1-1791-46A4-8982-5B53207A2AB8}" type="presParOf" srcId="{0F642DED-062D-4B06-BC56-FB87CC49D2AC}" destId="{2019B812-14DC-4724-AE76-6C1A9340FF36}" srcOrd="4" destOrd="0" presId="urn:microsoft.com/office/officeart/2008/layout/LinedList"/>
    <dgm:cxn modelId="{F29CB452-8C1E-4905-A8FD-EC8A535360CB}" type="presParOf" srcId="{0F642DED-062D-4B06-BC56-FB87CC49D2AC}" destId="{385D49E8-5507-493A-9B23-D3C7BD8072F9}" srcOrd="5" destOrd="0" presId="urn:microsoft.com/office/officeart/2008/layout/LinedList"/>
    <dgm:cxn modelId="{72670673-6813-4F82-83CC-317EDEBE0503}" type="presParOf" srcId="{385D49E8-5507-493A-9B23-D3C7BD8072F9}" destId="{60B2CB92-78D3-46AF-9307-321A05539548}" srcOrd="0" destOrd="0" presId="urn:microsoft.com/office/officeart/2008/layout/LinedList"/>
    <dgm:cxn modelId="{3080FDD7-4AE1-44F0-87CE-7625C29D2393}" type="presParOf" srcId="{385D49E8-5507-493A-9B23-D3C7BD8072F9}" destId="{C56F8E02-E449-4877-8ECC-F7EC43172184}" srcOrd="1" destOrd="0" presId="urn:microsoft.com/office/officeart/2008/layout/LinedList"/>
    <dgm:cxn modelId="{E1AF36F0-B204-4904-A715-5F155023292A}" type="presParOf" srcId="{0F642DED-062D-4B06-BC56-FB87CC49D2AC}" destId="{32FB9274-3469-40F3-9DD7-C21C111800FB}" srcOrd="6" destOrd="0" presId="urn:microsoft.com/office/officeart/2008/layout/LinedList"/>
    <dgm:cxn modelId="{531EE288-2816-4102-8A3E-18A794DFD673}" type="presParOf" srcId="{0F642DED-062D-4B06-BC56-FB87CC49D2AC}" destId="{03E8B24E-4A2D-4FA3-82B7-D99F547988DC}" srcOrd="7" destOrd="0" presId="urn:microsoft.com/office/officeart/2008/layout/LinedList"/>
    <dgm:cxn modelId="{3C4DC37E-0736-4660-A37A-05DADBE80E03}" type="presParOf" srcId="{03E8B24E-4A2D-4FA3-82B7-D99F547988DC}" destId="{55DC01CC-2F4D-4CDE-A459-371949429569}" srcOrd="0" destOrd="0" presId="urn:microsoft.com/office/officeart/2008/layout/LinedList"/>
    <dgm:cxn modelId="{5E2C513B-33B3-4AAF-ACBA-8B0F55E2F537}" type="presParOf" srcId="{03E8B24E-4A2D-4FA3-82B7-D99F547988DC}" destId="{EB97CCBD-CA7D-4CE4-9B35-A83F27E6E724}" srcOrd="1" destOrd="0" presId="urn:microsoft.com/office/officeart/2008/layout/LinedList"/>
    <dgm:cxn modelId="{2872A117-E5DF-4CD9-9A56-0B10A55DB604}" type="presParOf" srcId="{0F642DED-062D-4B06-BC56-FB87CC49D2AC}" destId="{86D952F8-126A-44A4-81EC-8BCF57863375}" srcOrd="8" destOrd="0" presId="urn:microsoft.com/office/officeart/2008/layout/LinedList"/>
    <dgm:cxn modelId="{85D5DD33-CC8C-4727-8583-7D3D13B79FBD}" type="presParOf" srcId="{0F642DED-062D-4B06-BC56-FB87CC49D2AC}" destId="{5564D5B9-9BC1-41AD-B705-834BBFD87B1F}" srcOrd="9" destOrd="0" presId="urn:microsoft.com/office/officeart/2008/layout/LinedList"/>
    <dgm:cxn modelId="{9D28569B-F42A-4AFA-B811-76A58D9A115F}" type="presParOf" srcId="{5564D5B9-9BC1-41AD-B705-834BBFD87B1F}" destId="{8A1B3632-EF32-4CA0-B42D-31E8650A32EA}" srcOrd="0" destOrd="0" presId="urn:microsoft.com/office/officeart/2008/layout/LinedList"/>
    <dgm:cxn modelId="{2755C468-F5D9-465D-A128-88932E945915}" type="presParOf" srcId="{5564D5B9-9BC1-41AD-B705-834BBFD87B1F}" destId="{5142F6BE-1A77-4E9C-9719-782E5479BD6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F7B336-175A-4D94-944F-53523A85AC1D}" type="doc">
      <dgm:prSet loTypeId="urn:microsoft.com/office/officeart/2005/8/layout/vList2#2" loCatId="list" qsTypeId="urn:microsoft.com/office/officeart/2005/8/quickstyle/simple1#3" qsCatId="simple" csTypeId="urn:microsoft.com/office/officeart/2005/8/colors/colorful5#2" csCatId="colorful" phldr="1"/>
      <dgm:spPr/>
      <dgm:t>
        <a:bodyPr/>
        <a:lstStyle/>
        <a:p>
          <a:endParaRPr lang="en-US"/>
        </a:p>
      </dgm:t>
    </dgm:pt>
    <dgm:pt modelId="{0AA50C18-ED71-410C-9635-9C97C2D5F681}">
      <dgm:prSet/>
      <dgm:spPr>
        <a:solidFill>
          <a:schemeClr val="accent5">
            <a:hueOff val="0"/>
            <a:satOff val="0"/>
            <a:lumOff val="0"/>
            <a:alpha val="60000"/>
          </a:schemeClr>
        </a:solidFill>
      </dgm:spPr>
      <dgm:t>
        <a:bodyPr/>
        <a:lstStyle/>
        <a:p>
          <a:pPr algn="ctr"/>
          <a:r>
            <a:rPr lang="en-US" b="1" dirty="0">
              <a:solidFill>
                <a:schemeClr val="tx1"/>
              </a:solidFill>
            </a:rPr>
            <a:t>Understanding SWOT</a:t>
          </a:r>
          <a:endParaRPr lang="en-US" dirty="0">
            <a:solidFill>
              <a:schemeClr val="tx1"/>
            </a:solidFill>
          </a:endParaRPr>
        </a:p>
      </dgm:t>
    </dgm:pt>
    <dgm:pt modelId="{9A644D49-08D3-4272-B666-AB4AB0FAC54B}" type="parTrans" cxnId="{8479A69F-5304-41D2-ABC3-FA1F32C6E7C7}">
      <dgm:prSet/>
      <dgm:spPr/>
      <dgm:t>
        <a:bodyPr/>
        <a:lstStyle/>
        <a:p>
          <a:endParaRPr lang="en-US"/>
        </a:p>
      </dgm:t>
    </dgm:pt>
    <dgm:pt modelId="{BC739F92-4B3A-4B11-822A-F78937E3EBD7}" type="sibTrans" cxnId="{8479A69F-5304-41D2-ABC3-FA1F32C6E7C7}">
      <dgm:prSet/>
      <dgm:spPr/>
      <dgm:t>
        <a:bodyPr/>
        <a:lstStyle/>
        <a:p>
          <a:endParaRPr lang="en-US"/>
        </a:p>
      </dgm:t>
    </dgm:pt>
    <dgm:pt modelId="{8B024599-323F-4BAF-8D2F-81EE31F7E5AC}" type="pres">
      <dgm:prSet presAssocID="{B1F7B336-175A-4D94-944F-53523A85AC1D}" presName="linear" presStyleCnt="0">
        <dgm:presLayoutVars>
          <dgm:animLvl val="lvl"/>
          <dgm:resizeHandles val="exact"/>
        </dgm:presLayoutVars>
      </dgm:prSet>
      <dgm:spPr/>
    </dgm:pt>
    <dgm:pt modelId="{2AE09463-C32E-4307-977C-A2F7667472AA}" type="pres">
      <dgm:prSet presAssocID="{0AA50C18-ED71-410C-9635-9C97C2D5F681}" presName="parentText" presStyleLbl="node1" presStyleIdx="0" presStyleCnt="1" custScaleX="30456" custScaleY="41223">
        <dgm:presLayoutVars>
          <dgm:chMax val="0"/>
          <dgm:bulletEnabled val="1"/>
        </dgm:presLayoutVars>
      </dgm:prSet>
      <dgm:spPr/>
    </dgm:pt>
  </dgm:ptLst>
  <dgm:cxnLst>
    <dgm:cxn modelId="{8479A69F-5304-41D2-ABC3-FA1F32C6E7C7}" srcId="{B1F7B336-175A-4D94-944F-53523A85AC1D}" destId="{0AA50C18-ED71-410C-9635-9C97C2D5F681}" srcOrd="0" destOrd="0" parTransId="{9A644D49-08D3-4272-B666-AB4AB0FAC54B}" sibTransId="{BC739F92-4B3A-4B11-822A-F78937E3EBD7}"/>
    <dgm:cxn modelId="{142FA2CB-98A7-405F-9AC5-8295E40CAFE6}" type="presOf" srcId="{0AA50C18-ED71-410C-9635-9C97C2D5F681}" destId="{2AE09463-C32E-4307-977C-A2F7667472AA}" srcOrd="0" destOrd="0" presId="urn:microsoft.com/office/officeart/2005/8/layout/vList2#2"/>
    <dgm:cxn modelId="{0964CDEE-9B60-4CA3-B0B3-F19BA5E9F0B0}" type="presOf" srcId="{B1F7B336-175A-4D94-944F-53523A85AC1D}" destId="{8B024599-323F-4BAF-8D2F-81EE31F7E5AC}" srcOrd="0" destOrd="0" presId="urn:microsoft.com/office/officeart/2005/8/layout/vList2#2"/>
    <dgm:cxn modelId="{D33AF03A-07D4-442B-8917-EA0A7211D7DF}" type="presParOf" srcId="{8B024599-323F-4BAF-8D2F-81EE31F7E5AC}" destId="{2AE09463-C32E-4307-977C-A2F7667472AA}" srcOrd="0" destOrd="0" presId="urn:microsoft.com/office/officeart/2005/8/layout/v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03751D-3168-4C20-8064-A568CCD2CCD2}" type="doc">
      <dgm:prSet loTypeId="urn:microsoft.com/office/officeart/2005/8/layout/vList5" loCatId="list" qsTypeId="urn:microsoft.com/office/officeart/2005/8/quickstyle/simple1#4" qsCatId="simple" csTypeId="urn:microsoft.com/office/officeart/2005/8/colors/accent6_5#1" csCatId="accent6"/>
      <dgm:spPr/>
      <dgm:t>
        <a:bodyPr/>
        <a:lstStyle/>
        <a:p>
          <a:endParaRPr lang="en-US"/>
        </a:p>
      </dgm:t>
    </dgm:pt>
    <dgm:pt modelId="{33EB746B-1387-40CA-9DDB-D5CA6F04BFB8}">
      <dgm:prSet/>
      <dgm:spPr/>
      <dgm:t>
        <a:bodyPr/>
        <a:lstStyle/>
        <a:p>
          <a:r>
            <a:rPr lang="en-US"/>
            <a:t>SWOT analysis identifies:</a:t>
          </a:r>
        </a:p>
      </dgm:t>
    </dgm:pt>
    <dgm:pt modelId="{DD25EA75-4EAB-421A-A75E-3D625E5C140B}" type="parTrans" cxnId="{F5DD1C9B-A459-463D-98A6-4A722844DC6B}">
      <dgm:prSet/>
      <dgm:spPr/>
      <dgm:t>
        <a:bodyPr/>
        <a:lstStyle/>
        <a:p>
          <a:endParaRPr lang="en-US"/>
        </a:p>
      </dgm:t>
    </dgm:pt>
    <dgm:pt modelId="{C23B65AC-138E-4809-AC79-F6A76F53066F}" type="sibTrans" cxnId="{F5DD1C9B-A459-463D-98A6-4A722844DC6B}">
      <dgm:prSet/>
      <dgm:spPr/>
      <dgm:t>
        <a:bodyPr/>
        <a:lstStyle/>
        <a:p>
          <a:endParaRPr lang="en-US"/>
        </a:p>
      </dgm:t>
    </dgm:pt>
    <dgm:pt modelId="{5A8A4AD3-9F93-4BF7-B4F1-C742DFFEEEC6}">
      <dgm:prSet/>
      <dgm:spPr/>
      <dgm:t>
        <a:bodyPr/>
        <a:lstStyle/>
        <a:p>
          <a:r>
            <a:rPr lang="en-US"/>
            <a:t>Strengths (internal assets)</a:t>
          </a:r>
        </a:p>
      </dgm:t>
    </dgm:pt>
    <dgm:pt modelId="{E12A32E5-AFFB-465E-BE8A-111F5670E31F}" type="parTrans" cxnId="{5ABB48CC-7DD1-49C9-A56B-92FEAA71C0F4}">
      <dgm:prSet/>
      <dgm:spPr/>
      <dgm:t>
        <a:bodyPr/>
        <a:lstStyle/>
        <a:p>
          <a:endParaRPr lang="en-US"/>
        </a:p>
      </dgm:t>
    </dgm:pt>
    <dgm:pt modelId="{A22EA961-B7ED-47F8-8DDE-BD9F48C5CF40}" type="sibTrans" cxnId="{5ABB48CC-7DD1-49C9-A56B-92FEAA71C0F4}">
      <dgm:prSet/>
      <dgm:spPr/>
      <dgm:t>
        <a:bodyPr/>
        <a:lstStyle/>
        <a:p>
          <a:endParaRPr lang="en-US"/>
        </a:p>
      </dgm:t>
    </dgm:pt>
    <dgm:pt modelId="{49323E55-211D-4F35-87BC-0FB26546852A}">
      <dgm:prSet/>
      <dgm:spPr/>
      <dgm:t>
        <a:bodyPr/>
        <a:lstStyle/>
        <a:p>
          <a:r>
            <a:rPr lang="en-US"/>
            <a:t>Weaknesses (areas that need to be improved)</a:t>
          </a:r>
        </a:p>
      </dgm:t>
    </dgm:pt>
    <dgm:pt modelId="{46C0D48E-3106-47BE-A0F7-190AFEB3B8AA}" type="parTrans" cxnId="{848C1322-BD2F-4DF5-A8EC-0C6284C732B3}">
      <dgm:prSet/>
      <dgm:spPr/>
      <dgm:t>
        <a:bodyPr/>
        <a:lstStyle/>
        <a:p>
          <a:endParaRPr lang="en-US"/>
        </a:p>
      </dgm:t>
    </dgm:pt>
    <dgm:pt modelId="{36F8BCF7-6318-4EBB-932C-944D40DD87BF}" type="sibTrans" cxnId="{848C1322-BD2F-4DF5-A8EC-0C6284C732B3}">
      <dgm:prSet/>
      <dgm:spPr/>
      <dgm:t>
        <a:bodyPr/>
        <a:lstStyle/>
        <a:p>
          <a:endParaRPr lang="en-US"/>
        </a:p>
      </dgm:t>
    </dgm:pt>
    <dgm:pt modelId="{0525278D-16E3-4279-9C80-031AF10A7208}">
      <dgm:prSet/>
      <dgm:spPr/>
      <dgm:t>
        <a:bodyPr/>
        <a:lstStyle/>
        <a:p>
          <a:r>
            <a:rPr lang="en-US"/>
            <a:t>Opportunities (external enablers)</a:t>
          </a:r>
        </a:p>
      </dgm:t>
    </dgm:pt>
    <dgm:pt modelId="{71CD8B6A-90EE-4C0E-8BBD-3A4D9748E4A8}" type="parTrans" cxnId="{404AC3F6-3055-4545-BD93-55869396BFEF}">
      <dgm:prSet/>
      <dgm:spPr/>
      <dgm:t>
        <a:bodyPr/>
        <a:lstStyle/>
        <a:p>
          <a:endParaRPr lang="en-US"/>
        </a:p>
      </dgm:t>
    </dgm:pt>
    <dgm:pt modelId="{6CFCC1C0-58FC-49E7-9361-75644AEF7BE3}" type="sibTrans" cxnId="{404AC3F6-3055-4545-BD93-55869396BFEF}">
      <dgm:prSet/>
      <dgm:spPr/>
      <dgm:t>
        <a:bodyPr/>
        <a:lstStyle/>
        <a:p>
          <a:endParaRPr lang="en-US"/>
        </a:p>
      </dgm:t>
    </dgm:pt>
    <dgm:pt modelId="{4E9C84DC-495A-4A0E-A592-181493521B7B}">
      <dgm:prSet/>
      <dgm:spPr/>
      <dgm:t>
        <a:bodyPr/>
        <a:lstStyle/>
        <a:p>
          <a:r>
            <a:rPr lang="en-US"/>
            <a:t>Threats (outside threats)</a:t>
          </a:r>
        </a:p>
      </dgm:t>
    </dgm:pt>
    <dgm:pt modelId="{A6927651-2081-4EEC-A927-4D2712054B18}" type="parTrans" cxnId="{47CFD3FF-9D33-40C1-A8BF-548D344433FC}">
      <dgm:prSet/>
      <dgm:spPr/>
      <dgm:t>
        <a:bodyPr/>
        <a:lstStyle/>
        <a:p>
          <a:endParaRPr lang="en-US"/>
        </a:p>
      </dgm:t>
    </dgm:pt>
    <dgm:pt modelId="{296B6BC9-33C1-4B31-B19A-09C871E05292}" type="sibTrans" cxnId="{47CFD3FF-9D33-40C1-A8BF-548D344433FC}">
      <dgm:prSet/>
      <dgm:spPr/>
      <dgm:t>
        <a:bodyPr/>
        <a:lstStyle/>
        <a:p>
          <a:endParaRPr lang="en-US"/>
        </a:p>
      </dgm:t>
    </dgm:pt>
    <dgm:pt modelId="{E9B5EB8C-8C3C-4E51-9879-7BDF856FD681}" type="pres">
      <dgm:prSet presAssocID="{0F03751D-3168-4C20-8064-A568CCD2CCD2}" presName="Name0" presStyleCnt="0">
        <dgm:presLayoutVars>
          <dgm:dir/>
          <dgm:animLvl val="lvl"/>
          <dgm:resizeHandles val="exact"/>
        </dgm:presLayoutVars>
      </dgm:prSet>
      <dgm:spPr/>
    </dgm:pt>
    <dgm:pt modelId="{EB5081FF-BB7C-4E6A-B99A-5273A1C0003A}" type="pres">
      <dgm:prSet presAssocID="{33EB746B-1387-40CA-9DDB-D5CA6F04BFB8}" presName="linNode" presStyleCnt="0"/>
      <dgm:spPr/>
    </dgm:pt>
    <dgm:pt modelId="{2F44B73F-40F3-4810-88EA-090F9BF79B84}" type="pres">
      <dgm:prSet presAssocID="{33EB746B-1387-40CA-9DDB-D5CA6F04BFB8}" presName="parentText" presStyleLbl="node1" presStyleIdx="0" presStyleCnt="1">
        <dgm:presLayoutVars>
          <dgm:chMax val="1"/>
          <dgm:bulletEnabled val="1"/>
        </dgm:presLayoutVars>
      </dgm:prSet>
      <dgm:spPr/>
    </dgm:pt>
    <dgm:pt modelId="{4F8E9DBE-B558-41D0-B965-D0ACE61533D9}" type="pres">
      <dgm:prSet presAssocID="{33EB746B-1387-40CA-9DDB-D5CA6F04BFB8}" presName="descendantText" presStyleLbl="alignAccFollowNode1" presStyleIdx="0" presStyleCnt="1">
        <dgm:presLayoutVars>
          <dgm:bulletEnabled val="1"/>
        </dgm:presLayoutVars>
      </dgm:prSet>
      <dgm:spPr/>
    </dgm:pt>
  </dgm:ptLst>
  <dgm:cxnLst>
    <dgm:cxn modelId="{848C1322-BD2F-4DF5-A8EC-0C6284C732B3}" srcId="{33EB746B-1387-40CA-9DDB-D5CA6F04BFB8}" destId="{49323E55-211D-4F35-87BC-0FB26546852A}" srcOrd="1" destOrd="0" parTransId="{46C0D48E-3106-47BE-A0F7-190AFEB3B8AA}" sibTransId="{36F8BCF7-6318-4EBB-932C-944D40DD87BF}"/>
    <dgm:cxn modelId="{69BAF530-4192-492E-8BCD-F65244ACCBA6}" type="presOf" srcId="{0F03751D-3168-4C20-8064-A568CCD2CCD2}" destId="{E9B5EB8C-8C3C-4E51-9879-7BDF856FD681}" srcOrd="0" destOrd="0" presId="urn:microsoft.com/office/officeart/2005/8/layout/vList5"/>
    <dgm:cxn modelId="{07C3B46E-9570-4DF0-B837-D6F855FE7A36}" type="presOf" srcId="{33EB746B-1387-40CA-9DDB-D5CA6F04BFB8}" destId="{2F44B73F-40F3-4810-88EA-090F9BF79B84}" srcOrd="0" destOrd="0" presId="urn:microsoft.com/office/officeart/2005/8/layout/vList5"/>
    <dgm:cxn modelId="{7BE7A850-97DA-44E6-A1C7-0ADB8E80F614}" type="presOf" srcId="{0525278D-16E3-4279-9C80-031AF10A7208}" destId="{4F8E9DBE-B558-41D0-B965-D0ACE61533D9}" srcOrd="0" destOrd="2" presId="urn:microsoft.com/office/officeart/2005/8/layout/vList5"/>
    <dgm:cxn modelId="{F5DD1C9B-A459-463D-98A6-4A722844DC6B}" srcId="{0F03751D-3168-4C20-8064-A568CCD2CCD2}" destId="{33EB746B-1387-40CA-9DDB-D5CA6F04BFB8}" srcOrd="0" destOrd="0" parTransId="{DD25EA75-4EAB-421A-A75E-3D625E5C140B}" sibTransId="{C23B65AC-138E-4809-AC79-F6A76F53066F}"/>
    <dgm:cxn modelId="{D3303FA2-6134-47FE-801B-EC2AE7409EA0}" type="presOf" srcId="{49323E55-211D-4F35-87BC-0FB26546852A}" destId="{4F8E9DBE-B558-41D0-B965-D0ACE61533D9}" srcOrd="0" destOrd="1" presId="urn:microsoft.com/office/officeart/2005/8/layout/vList5"/>
    <dgm:cxn modelId="{8FD0A9AE-E3C5-4B9A-834C-0AB4B8AA0BC7}" type="presOf" srcId="{4E9C84DC-495A-4A0E-A592-181493521B7B}" destId="{4F8E9DBE-B558-41D0-B965-D0ACE61533D9}" srcOrd="0" destOrd="3" presId="urn:microsoft.com/office/officeart/2005/8/layout/vList5"/>
    <dgm:cxn modelId="{49BA7AC0-B5C5-4E6D-A30D-41678F6D3CB3}" type="presOf" srcId="{5A8A4AD3-9F93-4BF7-B4F1-C742DFFEEEC6}" destId="{4F8E9DBE-B558-41D0-B965-D0ACE61533D9}" srcOrd="0" destOrd="0" presId="urn:microsoft.com/office/officeart/2005/8/layout/vList5"/>
    <dgm:cxn modelId="{5ABB48CC-7DD1-49C9-A56B-92FEAA71C0F4}" srcId="{33EB746B-1387-40CA-9DDB-D5CA6F04BFB8}" destId="{5A8A4AD3-9F93-4BF7-B4F1-C742DFFEEEC6}" srcOrd="0" destOrd="0" parTransId="{E12A32E5-AFFB-465E-BE8A-111F5670E31F}" sibTransId="{A22EA961-B7ED-47F8-8DDE-BD9F48C5CF40}"/>
    <dgm:cxn modelId="{404AC3F6-3055-4545-BD93-55869396BFEF}" srcId="{33EB746B-1387-40CA-9DDB-D5CA6F04BFB8}" destId="{0525278D-16E3-4279-9C80-031AF10A7208}" srcOrd="2" destOrd="0" parTransId="{71CD8B6A-90EE-4C0E-8BBD-3A4D9748E4A8}" sibTransId="{6CFCC1C0-58FC-49E7-9361-75644AEF7BE3}"/>
    <dgm:cxn modelId="{47CFD3FF-9D33-40C1-A8BF-548D344433FC}" srcId="{33EB746B-1387-40CA-9DDB-D5CA6F04BFB8}" destId="{4E9C84DC-495A-4A0E-A592-181493521B7B}" srcOrd="3" destOrd="0" parTransId="{A6927651-2081-4EEC-A927-4D2712054B18}" sibTransId="{296B6BC9-33C1-4B31-B19A-09C871E05292}"/>
    <dgm:cxn modelId="{240FBF3F-4A1C-4367-8F96-C18D30BCF0B9}" type="presParOf" srcId="{E9B5EB8C-8C3C-4E51-9879-7BDF856FD681}" destId="{EB5081FF-BB7C-4E6A-B99A-5273A1C0003A}" srcOrd="0" destOrd="0" presId="urn:microsoft.com/office/officeart/2005/8/layout/vList5"/>
    <dgm:cxn modelId="{9523473B-E5EB-490B-BF0E-6FC00D5448E8}" type="presParOf" srcId="{EB5081FF-BB7C-4E6A-B99A-5273A1C0003A}" destId="{2F44B73F-40F3-4810-88EA-090F9BF79B84}" srcOrd="0" destOrd="0" presId="urn:microsoft.com/office/officeart/2005/8/layout/vList5"/>
    <dgm:cxn modelId="{5FC66855-4FF6-4C7F-8C54-E4F23868E9B1}" type="presParOf" srcId="{EB5081FF-BB7C-4E6A-B99A-5273A1C0003A}" destId="{4F8E9DBE-B558-41D0-B965-D0ACE61533D9}"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A68317-0C02-4212-9EAB-1B8317C62BD1}" type="doc">
      <dgm:prSet loTypeId="urn:microsoft.com/office/officeart/2005/8/layout/vList2#3" loCatId="list" qsTypeId="urn:microsoft.com/office/officeart/2005/8/quickstyle/simple1#5" qsCatId="simple" csTypeId="urn:microsoft.com/office/officeart/2005/8/colors/colorful5#3" csCatId="colorful" phldr="1"/>
      <dgm:spPr/>
      <dgm:t>
        <a:bodyPr/>
        <a:lstStyle/>
        <a:p>
          <a:endParaRPr lang="en-US"/>
        </a:p>
      </dgm:t>
    </dgm:pt>
    <dgm:pt modelId="{75D2D23E-9D65-4549-B46B-3266EC8CB73D}">
      <dgm:prSet/>
      <dgm:spPr>
        <a:solidFill>
          <a:schemeClr val="accent5">
            <a:hueOff val="0"/>
            <a:satOff val="0"/>
            <a:lumOff val="0"/>
            <a:alpha val="60000"/>
          </a:schemeClr>
        </a:solidFill>
      </dgm:spPr>
      <dgm:t>
        <a:bodyPr/>
        <a:lstStyle/>
        <a:p>
          <a:pPr algn="ctr"/>
          <a:r>
            <a:rPr lang="en-US" b="1" dirty="0">
              <a:solidFill>
                <a:schemeClr val="tx1"/>
              </a:solidFill>
            </a:rPr>
            <a:t>Strengths &amp; Weaknesses</a:t>
          </a:r>
          <a:endParaRPr lang="en-US" dirty="0">
            <a:solidFill>
              <a:schemeClr val="tx1"/>
            </a:solidFill>
          </a:endParaRPr>
        </a:p>
      </dgm:t>
    </dgm:pt>
    <dgm:pt modelId="{9D8E7167-9988-4871-A7C0-72E693775D45}" type="parTrans" cxnId="{9470F272-2F22-42F2-801D-D337AE8A3E86}">
      <dgm:prSet/>
      <dgm:spPr/>
      <dgm:t>
        <a:bodyPr/>
        <a:lstStyle/>
        <a:p>
          <a:endParaRPr lang="en-US"/>
        </a:p>
      </dgm:t>
    </dgm:pt>
    <dgm:pt modelId="{F6FA588E-32F6-4D60-9475-396FF387148C}" type="sibTrans" cxnId="{9470F272-2F22-42F2-801D-D337AE8A3E86}">
      <dgm:prSet/>
      <dgm:spPr/>
      <dgm:t>
        <a:bodyPr/>
        <a:lstStyle/>
        <a:p>
          <a:endParaRPr lang="en-US"/>
        </a:p>
      </dgm:t>
    </dgm:pt>
    <dgm:pt modelId="{C63C44A5-1236-4562-85EA-65D718A6E239}" type="pres">
      <dgm:prSet presAssocID="{68A68317-0C02-4212-9EAB-1B8317C62BD1}" presName="linear" presStyleCnt="0">
        <dgm:presLayoutVars>
          <dgm:animLvl val="lvl"/>
          <dgm:resizeHandles val="exact"/>
        </dgm:presLayoutVars>
      </dgm:prSet>
      <dgm:spPr/>
    </dgm:pt>
    <dgm:pt modelId="{F5E808B8-5549-492C-ACB4-49AE57E04884}" type="pres">
      <dgm:prSet presAssocID="{75D2D23E-9D65-4549-B46B-3266EC8CB73D}" presName="parentText" presStyleLbl="node1" presStyleIdx="0" presStyleCnt="1" custScaleX="34783" custScaleY="37802" custLinFactNeighborX="0" custLinFactNeighborY="-16099">
        <dgm:presLayoutVars>
          <dgm:chMax val="0"/>
          <dgm:bulletEnabled val="1"/>
        </dgm:presLayoutVars>
      </dgm:prSet>
      <dgm:spPr/>
    </dgm:pt>
  </dgm:ptLst>
  <dgm:cxnLst>
    <dgm:cxn modelId="{78063265-A44F-4DC2-8A3B-8D81068A88FE}" type="presOf" srcId="{68A68317-0C02-4212-9EAB-1B8317C62BD1}" destId="{C63C44A5-1236-4562-85EA-65D718A6E239}" srcOrd="0" destOrd="0" presId="urn:microsoft.com/office/officeart/2005/8/layout/vList2#3"/>
    <dgm:cxn modelId="{9470F272-2F22-42F2-801D-D337AE8A3E86}" srcId="{68A68317-0C02-4212-9EAB-1B8317C62BD1}" destId="{75D2D23E-9D65-4549-B46B-3266EC8CB73D}" srcOrd="0" destOrd="0" parTransId="{9D8E7167-9988-4871-A7C0-72E693775D45}" sibTransId="{F6FA588E-32F6-4D60-9475-396FF387148C}"/>
    <dgm:cxn modelId="{7EF737EA-9AF6-421E-BFD2-825DE4B97082}" type="presOf" srcId="{75D2D23E-9D65-4549-B46B-3266EC8CB73D}" destId="{F5E808B8-5549-492C-ACB4-49AE57E04884}" srcOrd="0" destOrd="0" presId="urn:microsoft.com/office/officeart/2005/8/layout/vList2#3"/>
    <dgm:cxn modelId="{2588B0BA-9140-481A-9D8D-12912E835FFE}" type="presParOf" srcId="{C63C44A5-1236-4562-85EA-65D718A6E239}" destId="{F5E808B8-5549-492C-ACB4-49AE57E04884}" srcOrd="0" destOrd="0" presId="urn:microsoft.com/office/officeart/2005/8/layout/vList2#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7FE530-51BD-44E3-92D8-AB874EEF894B}" type="doc">
      <dgm:prSet loTypeId="urn:microsoft.com/office/officeart/2005/8/layout/hList1" loCatId="list" qsTypeId="urn:microsoft.com/office/officeart/2005/8/quickstyle/simple1#6" qsCatId="simple" csTypeId="urn:microsoft.com/office/officeart/2005/8/colors/colorful5#4" csCatId="colorful"/>
      <dgm:spPr/>
      <dgm:t>
        <a:bodyPr/>
        <a:lstStyle/>
        <a:p>
          <a:endParaRPr lang="en-US"/>
        </a:p>
      </dgm:t>
    </dgm:pt>
    <dgm:pt modelId="{336DEC0F-9F5D-49A2-9B9F-51CFC37490CA}">
      <dgm:prSet/>
      <dgm:spPr/>
      <dgm:t>
        <a:bodyPr/>
        <a:lstStyle/>
        <a:p>
          <a:r>
            <a:rPr lang="en-US"/>
            <a:t>Strengths:</a:t>
          </a:r>
        </a:p>
      </dgm:t>
    </dgm:pt>
    <dgm:pt modelId="{1ABCB905-278F-4E56-B0F3-C14C40BD301E}" type="parTrans" cxnId="{BA30564E-7402-4ABA-8C84-95732316AF3D}">
      <dgm:prSet/>
      <dgm:spPr/>
      <dgm:t>
        <a:bodyPr/>
        <a:lstStyle/>
        <a:p>
          <a:endParaRPr lang="en-US"/>
        </a:p>
      </dgm:t>
    </dgm:pt>
    <dgm:pt modelId="{29CC1A59-D4A3-4E89-9712-75B9D7B671AB}" type="sibTrans" cxnId="{BA30564E-7402-4ABA-8C84-95732316AF3D}">
      <dgm:prSet/>
      <dgm:spPr/>
      <dgm:t>
        <a:bodyPr/>
        <a:lstStyle/>
        <a:p>
          <a:endParaRPr lang="en-US"/>
        </a:p>
      </dgm:t>
    </dgm:pt>
    <dgm:pt modelId="{462FF954-8357-4BE9-BB13-D815930A2BED}">
      <dgm:prSet/>
      <dgm:spPr/>
      <dgm:t>
        <a:bodyPr/>
        <a:lstStyle/>
        <a:p>
          <a:r>
            <a:rPr lang="en-US"/>
            <a:t>Effective communication</a:t>
          </a:r>
        </a:p>
      </dgm:t>
    </dgm:pt>
    <dgm:pt modelId="{0449B070-5CD6-4317-8F7D-06B81ABCD22B}" type="parTrans" cxnId="{ADA06C66-8B13-46C9-B588-56731E6F8D12}">
      <dgm:prSet/>
      <dgm:spPr/>
      <dgm:t>
        <a:bodyPr/>
        <a:lstStyle/>
        <a:p>
          <a:endParaRPr lang="en-US"/>
        </a:p>
      </dgm:t>
    </dgm:pt>
    <dgm:pt modelId="{EFCEC661-2933-421B-A60C-E18EE576FF2F}" type="sibTrans" cxnId="{ADA06C66-8B13-46C9-B588-56731E6F8D12}">
      <dgm:prSet/>
      <dgm:spPr/>
      <dgm:t>
        <a:bodyPr/>
        <a:lstStyle/>
        <a:p>
          <a:endParaRPr lang="en-US"/>
        </a:p>
      </dgm:t>
    </dgm:pt>
    <dgm:pt modelId="{B879875E-DCAA-4490-BEAB-E2771037A9D8}">
      <dgm:prSet/>
      <dgm:spPr/>
      <dgm:t>
        <a:bodyPr/>
        <a:lstStyle/>
        <a:p>
          <a:r>
            <a:rPr lang="en-US"/>
            <a:t>Empathy &amp; teamwork</a:t>
          </a:r>
        </a:p>
      </dgm:t>
    </dgm:pt>
    <dgm:pt modelId="{3D120C9E-7334-4FA2-9898-F19D2B6C55B8}" type="parTrans" cxnId="{EC53BC67-C1D2-4D8F-A6EE-497D439AB9CA}">
      <dgm:prSet/>
      <dgm:spPr/>
      <dgm:t>
        <a:bodyPr/>
        <a:lstStyle/>
        <a:p>
          <a:endParaRPr lang="en-US"/>
        </a:p>
      </dgm:t>
    </dgm:pt>
    <dgm:pt modelId="{B52C43E4-1969-4871-8FC3-0F652E87BC9D}" type="sibTrans" cxnId="{EC53BC67-C1D2-4D8F-A6EE-497D439AB9CA}">
      <dgm:prSet/>
      <dgm:spPr/>
      <dgm:t>
        <a:bodyPr/>
        <a:lstStyle/>
        <a:p>
          <a:endParaRPr lang="en-US"/>
        </a:p>
      </dgm:t>
    </dgm:pt>
    <dgm:pt modelId="{E7417A8B-9395-456C-85FC-87046816E09F}">
      <dgm:prSet/>
      <dgm:spPr/>
      <dgm:t>
        <a:bodyPr/>
        <a:lstStyle/>
        <a:p>
          <a:r>
            <a:rPr lang="en-US"/>
            <a:t>Reliability</a:t>
          </a:r>
        </a:p>
      </dgm:t>
    </dgm:pt>
    <dgm:pt modelId="{8B2B17DA-A372-4A0A-9B5F-18CBBFA8599E}" type="parTrans" cxnId="{EBE70F9C-E5ED-419D-A4FE-619265D97001}">
      <dgm:prSet/>
      <dgm:spPr/>
      <dgm:t>
        <a:bodyPr/>
        <a:lstStyle/>
        <a:p>
          <a:endParaRPr lang="en-US"/>
        </a:p>
      </dgm:t>
    </dgm:pt>
    <dgm:pt modelId="{8385A7DD-5D82-4922-BD09-275BA2693EC5}" type="sibTrans" cxnId="{EBE70F9C-E5ED-419D-A4FE-619265D97001}">
      <dgm:prSet/>
      <dgm:spPr/>
      <dgm:t>
        <a:bodyPr/>
        <a:lstStyle/>
        <a:p>
          <a:endParaRPr lang="en-US"/>
        </a:p>
      </dgm:t>
    </dgm:pt>
    <dgm:pt modelId="{F6DCF03F-F4BB-4F49-A741-42BB18637B22}">
      <dgm:prSet/>
      <dgm:spPr/>
      <dgm:t>
        <a:bodyPr/>
        <a:lstStyle/>
        <a:p>
          <a:r>
            <a:rPr lang="en-US"/>
            <a:t>Weaknesses:</a:t>
          </a:r>
        </a:p>
      </dgm:t>
    </dgm:pt>
    <dgm:pt modelId="{31F86602-54F7-4EC0-9BD0-D7ADD12E4D35}" type="parTrans" cxnId="{CFD50252-7890-4A3C-9D26-A34D0FCBCCF5}">
      <dgm:prSet/>
      <dgm:spPr/>
      <dgm:t>
        <a:bodyPr/>
        <a:lstStyle/>
        <a:p>
          <a:endParaRPr lang="en-US"/>
        </a:p>
      </dgm:t>
    </dgm:pt>
    <dgm:pt modelId="{29D0C54C-81A4-43BD-9DFE-E51C6311601E}" type="sibTrans" cxnId="{CFD50252-7890-4A3C-9D26-A34D0FCBCCF5}">
      <dgm:prSet/>
      <dgm:spPr/>
      <dgm:t>
        <a:bodyPr/>
        <a:lstStyle/>
        <a:p>
          <a:endParaRPr lang="en-US"/>
        </a:p>
      </dgm:t>
    </dgm:pt>
    <dgm:pt modelId="{0FC7A679-B5C5-4118-AEC7-0C247D862C7E}">
      <dgm:prSet/>
      <dgm:spPr/>
      <dgm:t>
        <a:bodyPr/>
        <a:lstStyle/>
        <a:p>
          <a:r>
            <a:rPr lang="en-US" dirty="0"/>
            <a:t>Limited UK work experience</a:t>
          </a:r>
        </a:p>
      </dgm:t>
    </dgm:pt>
    <dgm:pt modelId="{8B24B1CC-491E-44B2-B3F3-91081E8F8427}" type="parTrans" cxnId="{36FB4CDC-7EF8-44B6-9CFF-9D1A7CC63F18}">
      <dgm:prSet/>
      <dgm:spPr/>
      <dgm:t>
        <a:bodyPr/>
        <a:lstStyle/>
        <a:p>
          <a:endParaRPr lang="en-US"/>
        </a:p>
      </dgm:t>
    </dgm:pt>
    <dgm:pt modelId="{BCF5A1BE-BF68-44B6-9B69-584A95D96871}" type="sibTrans" cxnId="{36FB4CDC-7EF8-44B6-9CFF-9D1A7CC63F18}">
      <dgm:prSet/>
      <dgm:spPr/>
      <dgm:t>
        <a:bodyPr/>
        <a:lstStyle/>
        <a:p>
          <a:endParaRPr lang="en-US"/>
        </a:p>
      </dgm:t>
    </dgm:pt>
    <dgm:pt modelId="{4D25BD42-A791-4F32-AD01-A80B65B9FC2F}">
      <dgm:prSet/>
      <dgm:spPr/>
      <dgm:t>
        <a:bodyPr/>
        <a:lstStyle/>
        <a:p>
          <a:r>
            <a:rPr lang="en-US"/>
            <a:t>Time management issues</a:t>
          </a:r>
        </a:p>
      </dgm:t>
    </dgm:pt>
    <dgm:pt modelId="{D9A2B1E6-C563-4CB7-B412-A9C9DB05C41D}" type="parTrans" cxnId="{677470B7-FC54-4DDA-8AD1-3FB01C1AF129}">
      <dgm:prSet/>
      <dgm:spPr/>
      <dgm:t>
        <a:bodyPr/>
        <a:lstStyle/>
        <a:p>
          <a:endParaRPr lang="en-US"/>
        </a:p>
      </dgm:t>
    </dgm:pt>
    <dgm:pt modelId="{9B7FF387-DFC3-421F-B95B-C3B0C2DD347C}" type="sibTrans" cxnId="{677470B7-FC54-4DDA-8AD1-3FB01C1AF129}">
      <dgm:prSet/>
      <dgm:spPr/>
      <dgm:t>
        <a:bodyPr/>
        <a:lstStyle/>
        <a:p>
          <a:endParaRPr lang="en-US"/>
        </a:p>
      </dgm:t>
    </dgm:pt>
    <dgm:pt modelId="{2D54960B-72A3-41ED-9380-4D4C0EAF9DE0}">
      <dgm:prSet/>
      <dgm:spPr/>
      <dgm:t>
        <a:bodyPr/>
        <a:lstStyle/>
        <a:p>
          <a:r>
            <a:rPr lang="en-US"/>
            <a:t>Public speaking confidence</a:t>
          </a:r>
        </a:p>
      </dgm:t>
    </dgm:pt>
    <dgm:pt modelId="{548205AD-5036-45F9-8A6B-8E5B40F65370}" type="parTrans" cxnId="{94A874BC-59D5-48E9-AC72-5DAA55EF492D}">
      <dgm:prSet/>
      <dgm:spPr/>
      <dgm:t>
        <a:bodyPr/>
        <a:lstStyle/>
        <a:p>
          <a:endParaRPr lang="en-US"/>
        </a:p>
      </dgm:t>
    </dgm:pt>
    <dgm:pt modelId="{624514F5-F158-4F50-AE94-EBA049202640}" type="sibTrans" cxnId="{94A874BC-59D5-48E9-AC72-5DAA55EF492D}">
      <dgm:prSet/>
      <dgm:spPr/>
      <dgm:t>
        <a:bodyPr/>
        <a:lstStyle/>
        <a:p>
          <a:endParaRPr lang="en-US"/>
        </a:p>
      </dgm:t>
    </dgm:pt>
    <dgm:pt modelId="{98206FC6-6FA1-40F2-B370-D59988E2C13B}" type="pres">
      <dgm:prSet presAssocID="{FF7FE530-51BD-44E3-92D8-AB874EEF894B}" presName="Name0" presStyleCnt="0">
        <dgm:presLayoutVars>
          <dgm:dir/>
          <dgm:animLvl val="lvl"/>
          <dgm:resizeHandles val="exact"/>
        </dgm:presLayoutVars>
      </dgm:prSet>
      <dgm:spPr/>
    </dgm:pt>
    <dgm:pt modelId="{3F78EEFF-EF82-417F-BAA7-88E2322DF9EA}" type="pres">
      <dgm:prSet presAssocID="{336DEC0F-9F5D-49A2-9B9F-51CFC37490CA}" presName="composite" presStyleCnt="0"/>
      <dgm:spPr/>
    </dgm:pt>
    <dgm:pt modelId="{3FD1D8A6-565A-4A2B-884A-EEC67AFF5F37}" type="pres">
      <dgm:prSet presAssocID="{336DEC0F-9F5D-49A2-9B9F-51CFC37490CA}" presName="parTx" presStyleLbl="alignNode1" presStyleIdx="0" presStyleCnt="2">
        <dgm:presLayoutVars>
          <dgm:chMax val="0"/>
          <dgm:chPref val="0"/>
          <dgm:bulletEnabled val="1"/>
        </dgm:presLayoutVars>
      </dgm:prSet>
      <dgm:spPr/>
    </dgm:pt>
    <dgm:pt modelId="{547E7EEF-C978-4730-B714-DD6A723DA03C}" type="pres">
      <dgm:prSet presAssocID="{336DEC0F-9F5D-49A2-9B9F-51CFC37490CA}" presName="desTx" presStyleLbl="alignAccFollowNode1" presStyleIdx="0" presStyleCnt="2">
        <dgm:presLayoutVars>
          <dgm:bulletEnabled val="1"/>
        </dgm:presLayoutVars>
      </dgm:prSet>
      <dgm:spPr/>
    </dgm:pt>
    <dgm:pt modelId="{C2F938AF-BF06-4261-8A23-EB3E7BCED86F}" type="pres">
      <dgm:prSet presAssocID="{29CC1A59-D4A3-4E89-9712-75B9D7B671AB}" presName="space" presStyleCnt="0"/>
      <dgm:spPr/>
    </dgm:pt>
    <dgm:pt modelId="{AB6CFB84-8B7D-4CEE-8ECD-7A4E24871BCD}" type="pres">
      <dgm:prSet presAssocID="{F6DCF03F-F4BB-4F49-A741-42BB18637B22}" presName="composite" presStyleCnt="0"/>
      <dgm:spPr/>
    </dgm:pt>
    <dgm:pt modelId="{E6A3632C-05C4-4D64-A2A2-AB8F7932FEAC}" type="pres">
      <dgm:prSet presAssocID="{F6DCF03F-F4BB-4F49-A741-42BB18637B22}" presName="parTx" presStyleLbl="alignNode1" presStyleIdx="1" presStyleCnt="2">
        <dgm:presLayoutVars>
          <dgm:chMax val="0"/>
          <dgm:chPref val="0"/>
          <dgm:bulletEnabled val="1"/>
        </dgm:presLayoutVars>
      </dgm:prSet>
      <dgm:spPr/>
    </dgm:pt>
    <dgm:pt modelId="{A2548AAF-74EE-4121-ADD1-652E04CF88F7}" type="pres">
      <dgm:prSet presAssocID="{F6DCF03F-F4BB-4F49-A741-42BB18637B22}" presName="desTx" presStyleLbl="alignAccFollowNode1" presStyleIdx="1" presStyleCnt="2">
        <dgm:presLayoutVars>
          <dgm:bulletEnabled val="1"/>
        </dgm:presLayoutVars>
      </dgm:prSet>
      <dgm:spPr/>
    </dgm:pt>
  </dgm:ptLst>
  <dgm:cxnLst>
    <dgm:cxn modelId="{61211C0D-4D19-47EA-8CC7-EEFC173CBEEC}" type="presOf" srcId="{336DEC0F-9F5D-49A2-9B9F-51CFC37490CA}" destId="{3FD1D8A6-565A-4A2B-884A-EEC67AFF5F37}" srcOrd="0" destOrd="0" presId="urn:microsoft.com/office/officeart/2005/8/layout/hList1"/>
    <dgm:cxn modelId="{02845523-11AC-48ED-9810-67E3F74E3C68}" type="presOf" srcId="{4D25BD42-A791-4F32-AD01-A80B65B9FC2F}" destId="{A2548AAF-74EE-4121-ADD1-652E04CF88F7}" srcOrd="0" destOrd="1" presId="urn:microsoft.com/office/officeart/2005/8/layout/hList1"/>
    <dgm:cxn modelId="{8ED57F31-D2D9-45D9-8801-7DF0728F5B8B}" type="presOf" srcId="{2D54960B-72A3-41ED-9380-4D4C0EAF9DE0}" destId="{A2548AAF-74EE-4121-ADD1-652E04CF88F7}" srcOrd="0" destOrd="2" presId="urn:microsoft.com/office/officeart/2005/8/layout/hList1"/>
    <dgm:cxn modelId="{B2D56B5F-DC4F-44B4-BBB4-8C29E61E8B8A}" type="presOf" srcId="{F6DCF03F-F4BB-4F49-A741-42BB18637B22}" destId="{E6A3632C-05C4-4D64-A2A2-AB8F7932FEAC}" srcOrd="0" destOrd="0" presId="urn:microsoft.com/office/officeart/2005/8/layout/hList1"/>
    <dgm:cxn modelId="{29482B46-4843-42C5-997E-91D697CC7E0C}" type="presOf" srcId="{E7417A8B-9395-456C-85FC-87046816E09F}" destId="{547E7EEF-C978-4730-B714-DD6A723DA03C}" srcOrd="0" destOrd="2" presId="urn:microsoft.com/office/officeart/2005/8/layout/hList1"/>
    <dgm:cxn modelId="{ADA06C66-8B13-46C9-B588-56731E6F8D12}" srcId="{336DEC0F-9F5D-49A2-9B9F-51CFC37490CA}" destId="{462FF954-8357-4BE9-BB13-D815930A2BED}" srcOrd="0" destOrd="0" parTransId="{0449B070-5CD6-4317-8F7D-06B81ABCD22B}" sibTransId="{EFCEC661-2933-421B-A60C-E18EE576FF2F}"/>
    <dgm:cxn modelId="{EC53BC67-C1D2-4D8F-A6EE-497D439AB9CA}" srcId="{336DEC0F-9F5D-49A2-9B9F-51CFC37490CA}" destId="{B879875E-DCAA-4490-BEAB-E2771037A9D8}" srcOrd="1" destOrd="0" parTransId="{3D120C9E-7334-4FA2-9898-F19D2B6C55B8}" sibTransId="{B52C43E4-1969-4871-8FC3-0F652E87BC9D}"/>
    <dgm:cxn modelId="{BA30564E-7402-4ABA-8C84-95732316AF3D}" srcId="{FF7FE530-51BD-44E3-92D8-AB874EEF894B}" destId="{336DEC0F-9F5D-49A2-9B9F-51CFC37490CA}" srcOrd="0" destOrd="0" parTransId="{1ABCB905-278F-4E56-B0F3-C14C40BD301E}" sibTransId="{29CC1A59-D4A3-4E89-9712-75B9D7B671AB}"/>
    <dgm:cxn modelId="{CFD50252-7890-4A3C-9D26-A34D0FCBCCF5}" srcId="{FF7FE530-51BD-44E3-92D8-AB874EEF894B}" destId="{F6DCF03F-F4BB-4F49-A741-42BB18637B22}" srcOrd="1" destOrd="0" parTransId="{31F86602-54F7-4EC0-9BD0-D7ADD12E4D35}" sibTransId="{29D0C54C-81A4-43BD-9DFE-E51C6311601E}"/>
    <dgm:cxn modelId="{D6A31152-053C-4116-8491-6FC9F6F09692}" type="presOf" srcId="{0FC7A679-B5C5-4118-AEC7-0C247D862C7E}" destId="{A2548AAF-74EE-4121-ADD1-652E04CF88F7}" srcOrd="0" destOrd="0" presId="urn:microsoft.com/office/officeart/2005/8/layout/hList1"/>
    <dgm:cxn modelId="{1B932854-28A1-4052-8182-A1BEA371C47C}" type="presOf" srcId="{B879875E-DCAA-4490-BEAB-E2771037A9D8}" destId="{547E7EEF-C978-4730-B714-DD6A723DA03C}" srcOrd="0" destOrd="1" presId="urn:microsoft.com/office/officeart/2005/8/layout/hList1"/>
    <dgm:cxn modelId="{4CAD7B86-1A85-432E-9A9D-4CDED626E478}" type="presOf" srcId="{462FF954-8357-4BE9-BB13-D815930A2BED}" destId="{547E7EEF-C978-4730-B714-DD6A723DA03C}" srcOrd="0" destOrd="0" presId="urn:microsoft.com/office/officeart/2005/8/layout/hList1"/>
    <dgm:cxn modelId="{EBE70F9C-E5ED-419D-A4FE-619265D97001}" srcId="{336DEC0F-9F5D-49A2-9B9F-51CFC37490CA}" destId="{E7417A8B-9395-456C-85FC-87046816E09F}" srcOrd="2" destOrd="0" parTransId="{8B2B17DA-A372-4A0A-9B5F-18CBBFA8599E}" sibTransId="{8385A7DD-5D82-4922-BD09-275BA2693EC5}"/>
    <dgm:cxn modelId="{677470B7-FC54-4DDA-8AD1-3FB01C1AF129}" srcId="{F6DCF03F-F4BB-4F49-A741-42BB18637B22}" destId="{4D25BD42-A791-4F32-AD01-A80B65B9FC2F}" srcOrd="1" destOrd="0" parTransId="{D9A2B1E6-C563-4CB7-B412-A9C9DB05C41D}" sibTransId="{9B7FF387-DFC3-421F-B95B-C3B0C2DD347C}"/>
    <dgm:cxn modelId="{94A874BC-59D5-48E9-AC72-5DAA55EF492D}" srcId="{F6DCF03F-F4BB-4F49-A741-42BB18637B22}" destId="{2D54960B-72A3-41ED-9380-4D4C0EAF9DE0}" srcOrd="2" destOrd="0" parTransId="{548205AD-5036-45F9-8A6B-8E5B40F65370}" sibTransId="{624514F5-F158-4F50-AE94-EBA049202640}"/>
    <dgm:cxn modelId="{3D2CE0D4-3F8C-4C3C-B0A9-6D3782A8FA5C}" type="presOf" srcId="{FF7FE530-51BD-44E3-92D8-AB874EEF894B}" destId="{98206FC6-6FA1-40F2-B370-D59988E2C13B}" srcOrd="0" destOrd="0" presId="urn:microsoft.com/office/officeart/2005/8/layout/hList1"/>
    <dgm:cxn modelId="{36FB4CDC-7EF8-44B6-9CFF-9D1A7CC63F18}" srcId="{F6DCF03F-F4BB-4F49-A741-42BB18637B22}" destId="{0FC7A679-B5C5-4118-AEC7-0C247D862C7E}" srcOrd="0" destOrd="0" parTransId="{8B24B1CC-491E-44B2-B3F3-91081E8F8427}" sibTransId="{BCF5A1BE-BF68-44B6-9B69-584A95D96871}"/>
    <dgm:cxn modelId="{1E08B81D-0CEC-4D1C-8B79-0331BB772CF2}" type="presParOf" srcId="{98206FC6-6FA1-40F2-B370-D59988E2C13B}" destId="{3F78EEFF-EF82-417F-BAA7-88E2322DF9EA}" srcOrd="0" destOrd="0" presId="urn:microsoft.com/office/officeart/2005/8/layout/hList1"/>
    <dgm:cxn modelId="{8CCA0243-1A3A-47BC-8159-37CE370C7984}" type="presParOf" srcId="{3F78EEFF-EF82-417F-BAA7-88E2322DF9EA}" destId="{3FD1D8A6-565A-4A2B-884A-EEC67AFF5F37}" srcOrd="0" destOrd="0" presId="urn:microsoft.com/office/officeart/2005/8/layout/hList1"/>
    <dgm:cxn modelId="{48998CBB-6205-4262-909D-4C552B84BE49}" type="presParOf" srcId="{3F78EEFF-EF82-417F-BAA7-88E2322DF9EA}" destId="{547E7EEF-C978-4730-B714-DD6A723DA03C}" srcOrd="1" destOrd="0" presId="urn:microsoft.com/office/officeart/2005/8/layout/hList1"/>
    <dgm:cxn modelId="{E3C384F8-37E9-4618-9E09-1C6FB0C60ED4}" type="presParOf" srcId="{98206FC6-6FA1-40F2-B370-D59988E2C13B}" destId="{C2F938AF-BF06-4261-8A23-EB3E7BCED86F}" srcOrd="1" destOrd="0" presId="urn:microsoft.com/office/officeart/2005/8/layout/hList1"/>
    <dgm:cxn modelId="{AE894FE2-80A8-47AB-8772-6A9082247F1C}" type="presParOf" srcId="{98206FC6-6FA1-40F2-B370-D59988E2C13B}" destId="{AB6CFB84-8B7D-4CEE-8ECD-7A4E24871BCD}" srcOrd="2" destOrd="0" presId="urn:microsoft.com/office/officeart/2005/8/layout/hList1"/>
    <dgm:cxn modelId="{2F0AFC4F-E3A9-40BB-BAD7-2560740B7EAB}" type="presParOf" srcId="{AB6CFB84-8B7D-4CEE-8ECD-7A4E24871BCD}" destId="{E6A3632C-05C4-4D64-A2A2-AB8F7932FEAC}" srcOrd="0" destOrd="0" presId="urn:microsoft.com/office/officeart/2005/8/layout/hList1"/>
    <dgm:cxn modelId="{1C370521-67C5-4B62-A253-26CDA82FF677}" type="presParOf" srcId="{AB6CFB84-8B7D-4CEE-8ECD-7A4E24871BCD}" destId="{A2548AAF-74EE-4121-ADD1-652E04CF88F7}"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49985F-74E7-427A-B36A-C0E0E92FBDE8}" type="doc">
      <dgm:prSet loTypeId="urn:microsoft.com/office/officeart/2005/8/layout/vList2#4" loCatId="list" qsTypeId="urn:microsoft.com/office/officeart/2005/8/quickstyle/simple1#7" qsCatId="simple" csTypeId="urn:microsoft.com/office/officeart/2005/8/colors/colorful5#5" csCatId="colorful" phldr="1"/>
      <dgm:spPr/>
      <dgm:t>
        <a:bodyPr/>
        <a:lstStyle/>
        <a:p>
          <a:endParaRPr lang="en-US"/>
        </a:p>
      </dgm:t>
    </dgm:pt>
    <dgm:pt modelId="{83A2E55F-A28C-4157-A607-5F8999866DD8}">
      <dgm:prSet/>
      <dgm:spPr>
        <a:solidFill>
          <a:schemeClr val="accent5">
            <a:hueOff val="0"/>
            <a:satOff val="0"/>
            <a:lumOff val="0"/>
            <a:alpha val="60000"/>
          </a:schemeClr>
        </a:solidFill>
      </dgm:spPr>
      <dgm:t>
        <a:bodyPr/>
        <a:lstStyle/>
        <a:p>
          <a:pPr algn="ctr"/>
          <a:r>
            <a:rPr lang="en-US" b="1" dirty="0">
              <a:solidFill>
                <a:schemeClr val="tx1"/>
              </a:solidFill>
            </a:rPr>
            <a:t>Opportunities &amp; Threats</a:t>
          </a:r>
          <a:endParaRPr lang="en-US" dirty="0">
            <a:solidFill>
              <a:schemeClr val="tx1"/>
            </a:solidFill>
          </a:endParaRPr>
        </a:p>
      </dgm:t>
    </dgm:pt>
    <dgm:pt modelId="{807DB562-D975-426E-B367-A7739AF9CB97}" type="parTrans" cxnId="{93A96E63-76CE-4F4A-B52F-5E08AEB9CC2E}">
      <dgm:prSet/>
      <dgm:spPr/>
      <dgm:t>
        <a:bodyPr/>
        <a:lstStyle/>
        <a:p>
          <a:endParaRPr lang="en-US"/>
        </a:p>
      </dgm:t>
    </dgm:pt>
    <dgm:pt modelId="{3180CE0E-40AE-4651-8156-24BCEC9DAFEE}" type="sibTrans" cxnId="{93A96E63-76CE-4F4A-B52F-5E08AEB9CC2E}">
      <dgm:prSet/>
      <dgm:spPr/>
      <dgm:t>
        <a:bodyPr/>
        <a:lstStyle/>
        <a:p>
          <a:endParaRPr lang="en-US"/>
        </a:p>
      </dgm:t>
    </dgm:pt>
    <dgm:pt modelId="{7592656D-AC05-4C07-A0A7-8936AC78ECFE}" type="pres">
      <dgm:prSet presAssocID="{A249985F-74E7-427A-B36A-C0E0E92FBDE8}" presName="linear" presStyleCnt="0">
        <dgm:presLayoutVars>
          <dgm:animLvl val="lvl"/>
          <dgm:resizeHandles val="exact"/>
        </dgm:presLayoutVars>
      </dgm:prSet>
      <dgm:spPr/>
    </dgm:pt>
    <dgm:pt modelId="{B25F7210-DB75-4F3B-97C1-EB9DB71778DE}" type="pres">
      <dgm:prSet presAssocID="{83A2E55F-A28C-4157-A607-5F8999866DD8}" presName="parentText" presStyleLbl="node1" presStyleIdx="0" presStyleCnt="1">
        <dgm:presLayoutVars>
          <dgm:chMax val="0"/>
          <dgm:bulletEnabled val="1"/>
        </dgm:presLayoutVars>
      </dgm:prSet>
      <dgm:spPr/>
    </dgm:pt>
  </dgm:ptLst>
  <dgm:cxnLst>
    <dgm:cxn modelId="{2D2D1505-75C8-4A3A-9957-626E19AFC0F2}" type="presOf" srcId="{83A2E55F-A28C-4157-A607-5F8999866DD8}" destId="{B25F7210-DB75-4F3B-97C1-EB9DB71778DE}" srcOrd="0" destOrd="0" presId="urn:microsoft.com/office/officeart/2005/8/layout/vList2#4"/>
    <dgm:cxn modelId="{73EB8B15-81A9-4228-8908-F097F96F0106}" type="presOf" srcId="{A249985F-74E7-427A-B36A-C0E0E92FBDE8}" destId="{7592656D-AC05-4C07-A0A7-8936AC78ECFE}" srcOrd="0" destOrd="0" presId="urn:microsoft.com/office/officeart/2005/8/layout/vList2#4"/>
    <dgm:cxn modelId="{93A96E63-76CE-4F4A-B52F-5E08AEB9CC2E}" srcId="{A249985F-74E7-427A-B36A-C0E0E92FBDE8}" destId="{83A2E55F-A28C-4157-A607-5F8999866DD8}" srcOrd="0" destOrd="0" parTransId="{807DB562-D975-426E-B367-A7739AF9CB97}" sibTransId="{3180CE0E-40AE-4651-8156-24BCEC9DAFEE}"/>
    <dgm:cxn modelId="{7600AD59-19D1-498E-9F9E-70960BFEECB2}" type="presParOf" srcId="{7592656D-AC05-4C07-A0A7-8936AC78ECFE}" destId="{B25F7210-DB75-4F3B-97C1-EB9DB71778DE}" srcOrd="0" destOrd="0" presId="urn:microsoft.com/office/officeart/2005/8/layout/vList2#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F88E36-3AA9-4B41-8BE0-C155D19FB288}" type="doc">
      <dgm:prSet loTypeId="urn:microsoft.com/office/officeart/2005/8/layout/vList2#5" loCatId="list" qsTypeId="urn:microsoft.com/office/officeart/2005/8/quickstyle/simple1#8" qsCatId="simple" csTypeId="urn:microsoft.com/office/officeart/2005/8/colors/colorful1#1" csCatId="colorful" phldr="1"/>
      <dgm:spPr/>
      <dgm:t>
        <a:bodyPr/>
        <a:lstStyle/>
        <a:p>
          <a:endParaRPr lang="en-US"/>
        </a:p>
      </dgm:t>
    </dgm:pt>
    <dgm:pt modelId="{AE272D0A-C02B-4B98-8026-740851C11692}">
      <dgm:prSet/>
      <dgm:spPr/>
      <dgm:t>
        <a:bodyPr/>
        <a:lstStyle/>
        <a:p>
          <a:r>
            <a:rPr lang="en-US"/>
            <a:t>Opportunities:</a:t>
          </a:r>
        </a:p>
      </dgm:t>
    </dgm:pt>
    <dgm:pt modelId="{1DAA053F-FB0F-4D3F-AA4E-7C7E625D5C5F}" type="parTrans" cxnId="{02E5D61A-A63F-4458-831D-4A1CAA2359C9}">
      <dgm:prSet/>
      <dgm:spPr/>
      <dgm:t>
        <a:bodyPr/>
        <a:lstStyle/>
        <a:p>
          <a:endParaRPr lang="en-US"/>
        </a:p>
      </dgm:t>
    </dgm:pt>
    <dgm:pt modelId="{440227AB-A99C-4EA2-81B1-05C351D68A40}" type="sibTrans" cxnId="{02E5D61A-A63F-4458-831D-4A1CAA2359C9}">
      <dgm:prSet/>
      <dgm:spPr/>
      <dgm:t>
        <a:bodyPr/>
        <a:lstStyle/>
        <a:p>
          <a:endParaRPr lang="en-US"/>
        </a:p>
      </dgm:t>
    </dgm:pt>
    <dgm:pt modelId="{B59F4F4B-7BBC-4789-ACCF-7B0480C49393}">
      <dgm:prSet/>
      <dgm:spPr/>
      <dgm:t>
        <a:bodyPr/>
        <a:lstStyle/>
        <a:p>
          <a:r>
            <a:rPr lang="en-US" dirty="0"/>
            <a:t>NHS training &amp; CPD </a:t>
          </a:r>
          <a:r>
            <a:rPr lang="en-US" dirty="0" err="1"/>
            <a:t>programmes</a:t>
          </a:r>
          <a:endParaRPr lang="en-US" dirty="0"/>
        </a:p>
      </dgm:t>
    </dgm:pt>
    <dgm:pt modelId="{5EA58CE3-4AE8-462F-B382-F57EB8F73B04}" type="parTrans" cxnId="{9A023369-845F-4B8A-9442-E4D4583572E7}">
      <dgm:prSet/>
      <dgm:spPr/>
      <dgm:t>
        <a:bodyPr/>
        <a:lstStyle/>
        <a:p>
          <a:endParaRPr lang="en-US"/>
        </a:p>
      </dgm:t>
    </dgm:pt>
    <dgm:pt modelId="{824AB645-4152-4A1A-88BF-ACC09F84EA6A}" type="sibTrans" cxnId="{9A023369-845F-4B8A-9442-E4D4583572E7}">
      <dgm:prSet/>
      <dgm:spPr/>
      <dgm:t>
        <a:bodyPr/>
        <a:lstStyle/>
        <a:p>
          <a:endParaRPr lang="en-US"/>
        </a:p>
      </dgm:t>
    </dgm:pt>
    <dgm:pt modelId="{B5D01817-6B20-4A22-99BD-AE5D2A76C903}">
      <dgm:prSet/>
      <dgm:spPr/>
      <dgm:t>
        <a:bodyPr/>
        <a:lstStyle/>
        <a:p>
          <a:r>
            <a:rPr lang="en-US"/>
            <a:t>Hampering and volunteering.</a:t>
          </a:r>
        </a:p>
      </dgm:t>
    </dgm:pt>
    <dgm:pt modelId="{289D9E54-35A1-4102-B098-72FCB43A7E4B}" type="parTrans" cxnId="{0D152C9E-2215-436E-874C-6B1B4F6AF80C}">
      <dgm:prSet/>
      <dgm:spPr/>
      <dgm:t>
        <a:bodyPr/>
        <a:lstStyle/>
        <a:p>
          <a:endParaRPr lang="en-US"/>
        </a:p>
      </dgm:t>
    </dgm:pt>
    <dgm:pt modelId="{E6078047-2FC1-4915-82D8-A1E05A9F0B0B}" type="sibTrans" cxnId="{0D152C9E-2215-436E-874C-6B1B4F6AF80C}">
      <dgm:prSet/>
      <dgm:spPr/>
      <dgm:t>
        <a:bodyPr/>
        <a:lstStyle/>
        <a:p>
          <a:endParaRPr lang="en-US"/>
        </a:p>
      </dgm:t>
    </dgm:pt>
    <dgm:pt modelId="{50F0CE87-3E1F-423F-B862-42E3E515AD68}">
      <dgm:prSet/>
      <dgm:spPr/>
      <dgm:t>
        <a:bodyPr/>
        <a:lstStyle/>
        <a:p>
          <a:r>
            <a:rPr lang="en-US"/>
            <a:t>Professional mentoring</a:t>
          </a:r>
        </a:p>
      </dgm:t>
    </dgm:pt>
    <dgm:pt modelId="{ADDB4961-01DA-407C-82F7-27829E3DA59E}" type="parTrans" cxnId="{B2DF9906-5849-4490-A883-8A1CA6B5BEE9}">
      <dgm:prSet/>
      <dgm:spPr/>
      <dgm:t>
        <a:bodyPr/>
        <a:lstStyle/>
        <a:p>
          <a:endParaRPr lang="en-US"/>
        </a:p>
      </dgm:t>
    </dgm:pt>
    <dgm:pt modelId="{09377516-C256-49BE-8BD4-52AD4D277878}" type="sibTrans" cxnId="{B2DF9906-5849-4490-A883-8A1CA6B5BEE9}">
      <dgm:prSet/>
      <dgm:spPr/>
      <dgm:t>
        <a:bodyPr/>
        <a:lstStyle/>
        <a:p>
          <a:endParaRPr lang="en-US"/>
        </a:p>
      </dgm:t>
    </dgm:pt>
    <dgm:pt modelId="{8517482B-8060-49DB-84DF-7808DFB1A037}">
      <dgm:prSet/>
      <dgm:spPr/>
      <dgm:t>
        <a:bodyPr/>
        <a:lstStyle/>
        <a:p>
          <a:r>
            <a:rPr lang="en-US"/>
            <a:t>Threats:</a:t>
          </a:r>
        </a:p>
      </dgm:t>
    </dgm:pt>
    <dgm:pt modelId="{68018D26-9FA3-4DE4-91FF-751445E68904}" type="parTrans" cxnId="{F342160A-CCF9-48BC-8AEB-742784F10748}">
      <dgm:prSet/>
      <dgm:spPr/>
      <dgm:t>
        <a:bodyPr/>
        <a:lstStyle/>
        <a:p>
          <a:endParaRPr lang="en-US"/>
        </a:p>
      </dgm:t>
    </dgm:pt>
    <dgm:pt modelId="{4C1B47A5-73AA-4232-97E7-B934BA430C28}" type="sibTrans" cxnId="{F342160A-CCF9-48BC-8AEB-742784F10748}">
      <dgm:prSet/>
      <dgm:spPr/>
      <dgm:t>
        <a:bodyPr/>
        <a:lstStyle/>
        <a:p>
          <a:endParaRPr lang="en-US"/>
        </a:p>
      </dgm:t>
    </dgm:pt>
    <dgm:pt modelId="{34E3331F-91B1-4C5A-B2A5-EC279BD40CEE}">
      <dgm:prSet/>
      <dgm:spPr/>
      <dgm:t>
        <a:bodyPr/>
        <a:lstStyle/>
        <a:p>
          <a:r>
            <a:rPr lang="en-US"/>
            <a:t>Competitive job market</a:t>
          </a:r>
        </a:p>
      </dgm:t>
    </dgm:pt>
    <dgm:pt modelId="{7641A55D-6338-45A7-92A6-2866F56D6014}" type="parTrans" cxnId="{BE892481-F690-4254-98C1-C9BE4B127C70}">
      <dgm:prSet/>
      <dgm:spPr/>
      <dgm:t>
        <a:bodyPr/>
        <a:lstStyle/>
        <a:p>
          <a:endParaRPr lang="en-US"/>
        </a:p>
      </dgm:t>
    </dgm:pt>
    <dgm:pt modelId="{EC737D47-B60E-453B-BD96-5D6051C420B2}" type="sibTrans" cxnId="{BE892481-F690-4254-98C1-C9BE4B127C70}">
      <dgm:prSet/>
      <dgm:spPr/>
      <dgm:t>
        <a:bodyPr/>
        <a:lstStyle/>
        <a:p>
          <a:endParaRPr lang="en-US"/>
        </a:p>
      </dgm:t>
    </dgm:pt>
    <dgm:pt modelId="{27960D5B-F091-405E-ADD3-D9FFC7F60794}">
      <dgm:prSet/>
      <dgm:spPr/>
      <dgm:t>
        <a:bodyPr/>
        <a:lstStyle/>
        <a:p>
          <a:r>
            <a:rPr lang="en-US"/>
            <a:t>Heavy workloads</a:t>
          </a:r>
        </a:p>
      </dgm:t>
    </dgm:pt>
    <dgm:pt modelId="{624595A7-F77A-4038-B5B0-AE38283B2F21}" type="parTrans" cxnId="{77AF6B2F-D2D0-4040-A071-370BAAD8809D}">
      <dgm:prSet/>
      <dgm:spPr/>
      <dgm:t>
        <a:bodyPr/>
        <a:lstStyle/>
        <a:p>
          <a:endParaRPr lang="en-US"/>
        </a:p>
      </dgm:t>
    </dgm:pt>
    <dgm:pt modelId="{92313971-53FA-451D-AB51-E89A6D743AFF}" type="sibTrans" cxnId="{77AF6B2F-D2D0-4040-A071-370BAAD8809D}">
      <dgm:prSet/>
      <dgm:spPr/>
      <dgm:t>
        <a:bodyPr/>
        <a:lstStyle/>
        <a:p>
          <a:endParaRPr lang="en-US"/>
        </a:p>
      </dgm:t>
    </dgm:pt>
    <dgm:pt modelId="{81E83CCB-0B5C-4D1E-9745-ED1C416EE9E5}">
      <dgm:prSet/>
      <dgm:spPr/>
      <dgm:t>
        <a:bodyPr/>
        <a:lstStyle/>
        <a:p>
          <a:r>
            <a:rPr lang="en-US"/>
            <a:t>Pressure on financial and work-life balance.</a:t>
          </a:r>
        </a:p>
      </dgm:t>
    </dgm:pt>
    <dgm:pt modelId="{90F70FEF-1DF3-46A5-A9B0-FDDB0ED079A0}" type="parTrans" cxnId="{FB5ED180-6A59-4B68-95E7-2EF776ED2D54}">
      <dgm:prSet/>
      <dgm:spPr/>
      <dgm:t>
        <a:bodyPr/>
        <a:lstStyle/>
        <a:p>
          <a:endParaRPr lang="en-US"/>
        </a:p>
      </dgm:t>
    </dgm:pt>
    <dgm:pt modelId="{6FF9D22F-C1D7-4E7E-AE1B-4D8FCC5B2668}" type="sibTrans" cxnId="{FB5ED180-6A59-4B68-95E7-2EF776ED2D54}">
      <dgm:prSet/>
      <dgm:spPr/>
      <dgm:t>
        <a:bodyPr/>
        <a:lstStyle/>
        <a:p>
          <a:endParaRPr lang="en-US"/>
        </a:p>
      </dgm:t>
    </dgm:pt>
    <dgm:pt modelId="{F8F60B5B-D6DB-41CF-ABD0-552D0E53BCDF}" type="pres">
      <dgm:prSet presAssocID="{4EF88E36-3AA9-4B41-8BE0-C155D19FB288}" presName="linear" presStyleCnt="0">
        <dgm:presLayoutVars>
          <dgm:animLvl val="lvl"/>
          <dgm:resizeHandles val="exact"/>
        </dgm:presLayoutVars>
      </dgm:prSet>
      <dgm:spPr/>
    </dgm:pt>
    <dgm:pt modelId="{81893508-B9CE-4DFF-BD10-285EBDED41C8}" type="pres">
      <dgm:prSet presAssocID="{AE272D0A-C02B-4B98-8026-740851C11692}" presName="parentText" presStyleLbl="node1" presStyleIdx="0" presStyleCnt="2" custScaleY="74912">
        <dgm:presLayoutVars>
          <dgm:chMax val="0"/>
          <dgm:bulletEnabled val="1"/>
        </dgm:presLayoutVars>
      </dgm:prSet>
      <dgm:spPr/>
    </dgm:pt>
    <dgm:pt modelId="{3A08A761-C88A-45A3-A898-8A037577B2D4}" type="pres">
      <dgm:prSet presAssocID="{AE272D0A-C02B-4B98-8026-740851C11692}" presName="childText" presStyleLbl="revTx" presStyleIdx="0" presStyleCnt="2">
        <dgm:presLayoutVars>
          <dgm:bulletEnabled val="1"/>
        </dgm:presLayoutVars>
      </dgm:prSet>
      <dgm:spPr/>
    </dgm:pt>
    <dgm:pt modelId="{7573DEB2-F4B1-4948-9108-80825782B728}" type="pres">
      <dgm:prSet presAssocID="{8517482B-8060-49DB-84DF-7808DFB1A037}" presName="parentText" presStyleLbl="node1" presStyleIdx="1" presStyleCnt="2" custScaleY="74505">
        <dgm:presLayoutVars>
          <dgm:chMax val="0"/>
          <dgm:bulletEnabled val="1"/>
        </dgm:presLayoutVars>
      </dgm:prSet>
      <dgm:spPr/>
    </dgm:pt>
    <dgm:pt modelId="{59594AFB-93A1-4EAF-AD93-4985BE053435}" type="pres">
      <dgm:prSet presAssocID="{8517482B-8060-49DB-84DF-7808DFB1A037}" presName="childText" presStyleLbl="revTx" presStyleIdx="1" presStyleCnt="2">
        <dgm:presLayoutVars>
          <dgm:bulletEnabled val="1"/>
        </dgm:presLayoutVars>
      </dgm:prSet>
      <dgm:spPr/>
    </dgm:pt>
  </dgm:ptLst>
  <dgm:cxnLst>
    <dgm:cxn modelId="{B2DF9906-5849-4490-A883-8A1CA6B5BEE9}" srcId="{AE272D0A-C02B-4B98-8026-740851C11692}" destId="{50F0CE87-3E1F-423F-B862-42E3E515AD68}" srcOrd="2" destOrd="0" parTransId="{ADDB4961-01DA-407C-82F7-27829E3DA59E}" sibTransId="{09377516-C256-49BE-8BD4-52AD4D277878}"/>
    <dgm:cxn modelId="{F342160A-CCF9-48BC-8AEB-742784F10748}" srcId="{4EF88E36-3AA9-4B41-8BE0-C155D19FB288}" destId="{8517482B-8060-49DB-84DF-7808DFB1A037}" srcOrd="1" destOrd="0" parTransId="{68018D26-9FA3-4DE4-91FF-751445E68904}" sibTransId="{4C1B47A5-73AA-4232-97E7-B934BA430C28}"/>
    <dgm:cxn modelId="{E7BA8216-1114-4A6F-B7C9-6CB69C9D5009}" type="presOf" srcId="{B5D01817-6B20-4A22-99BD-AE5D2A76C903}" destId="{3A08A761-C88A-45A3-A898-8A037577B2D4}" srcOrd="0" destOrd="1" presId="urn:microsoft.com/office/officeart/2005/8/layout/vList2#5"/>
    <dgm:cxn modelId="{02E5D61A-A63F-4458-831D-4A1CAA2359C9}" srcId="{4EF88E36-3AA9-4B41-8BE0-C155D19FB288}" destId="{AE272D0A-C02B-4B98-8026-740851C11692}" srcOrd="0" destOrd="0" parTransId="{1DAA053F-FB0F-4D3F-AA4E-7C7E625D5C5F}" sibTransId="{440227AB-A99C-4EA2-81B1-05C351D68A40}"/>
    <dgm:cxn modelId="{77AF6B2F-D2D0-4040-A071-370BAAD8809D}" srcId="{8517482B-8060-49DB-84DF-7808DFB1A037}" destId="{27960D5B-F091-405E-ADD3-D9FFC7F60794}" srcOrd="1" destOrd="0" parTransId="{624595A7-F77A-4038-B5B0-AE38283B2F21}" sibTransId="{92313971-53FA-451D-AB51-E89A6D743AFF}"/>
    <dgm:cxn modelId="{9A023369-845F-4B8A-9442-E4D4583572E7}" srcId="{AE272D0A-C02B-4B98-8026-740851C11692}" destId="{B59F4F4B-7BBC-4789-ACCF-7B0480C49393}" srcOrd="0" destOrd="0" parTransId="{5EA58CE3-4AE8-462F-B382-F57EB8F73B04}" sibTransId="{824AB645-4152-4A1A-88BF-ACC09F84EA6A}"/>
    <dgm:cxn modelId="{0902DA52-F3FA-4431-B2B2-1B8E020FE19A}" type="presOf" srcId="{50F0CE87-3E1F-423F-B862-42E3E515AD68}" destId="{3A08A761-C88A-45A3-A898-8A037577B2D4}" srcOrd="0" destOrd="2" presId="urn:microsoft.com/office/officeart/2005/8/layout/vList2#5"/>
    <dgm:cxn modelId="{FB5ED180-6A59-4B68-95E7-2EF776ED2D54}" srcId="{8517482B-8060-49DB-84DF-7808DFB1A037}" destId="{81E83CCB-0B5C-4D1E-9745-ED1C416EE9E5}" srcOrd="2" destOrd="0" parTransId="{90F70FEF-1DF3-46A5-A9B0-FDDB0ED079A0}" sibTransId="{6FF9D22F-C1D7-4E7E-AE1B-4D8FCC5B2668}"/>
    <dgm:cxn modelId="{BE892481-F690-4254-98C1-C9BE4B127C70}" srcId="{8517482B-8060-49DB-84DF-7808DFB1A037}" destId="{34E3331F-91B1-4C5A-B2A5-EC279BD40CEE}" srcOrd="0" destOrd="0" parTransId="{7641A55D-6338-45A7-92A6-2866F56D6014}" sibTransId="{EC737D47-B60E-453B-BD96-5D6051C420B2}"/>
    <dgm:cxn modelId="{80331082-1AAA-43A8-A9BA-0FA562BBD891}" type="presOf" srcId="{34E3331F-91B1-4C5A-B2A5-EC279BD40CEE}" destId="{59594AFB-93A1-4EAF-AD93-4985BE053435}" srcOrd="0" destOrd="0" presId="urn:microsoft.com/office/officeart/2005/8/layout/vList2#5"/>
    <dgm:cxn modelId="{F3D51790-6DD9-4640-AF4F-1B7C4E89A680}" type="presOf" srcId="{B59F4F4B-7BBC-4789-ACCF-7B0480C49393}" destId="{3A08A761-C88A-45A3-A898-8A037577B2D4}" srcOrd="0" destOrd="0" presId="urn:microsoft.com/office/officeart/2005/8/layout/vList2#5"/>
    <dgm:cxn modelId="{0D152C9E-2215-436E-874C-6B1B4F6AF80C}" srcId="{AE272D0A-C02B-4B98-8026-740851C11692}" destId="{B5D01817-6B20-4A22-99BD-AE5D2A76C903}" srcOrd="1" destOrd="0" parTransId="{289D9E54-35A1-4102-B098-72FCB43A7E4B}" sibTransId="{E6078047-2FC1-4915-82D8-A1E05A9F0B0B}"/>
    <dgm:cxn modelId="{D177F5AE-A39F-426A-876D-6FF075D18EDD}" type="presOf" srcId="{AE272D0A-C02B-4B98-8026-740851C11692}" destId="{81893508-B9CE-4DFF-BD10-285EBDED41C8}" srcOrd="0" destOrd="0" presId="urn:microsoft.com/office/officeart/2005/8/layout/vList2#5"/>
    <dgm:cxn modelId="{679ED0B3-3888-4FB5-8316-D678BCB33205}" type="presOf" srcId="{4EF88E36-3AA9-4B41-8BE0-C155D19FB288}" destId="{F8F60B5B-D6DB-41CF-ABD0-552D0E53BCDF}" srcOrd="0" destOrd="0" presId="urn:microsoft.com/office/officeart/2005/8/layout/vList2#5"/>
    <dgm:cxn modelId="{76EBA9CA-7DBB-42C7-9D64-E5CA0DE9C1F7}" type="presOf" srcId="{27960D5B-F091-405E-ADD3-D9FFC7F60794}" destId="{59594AFB-93A1-4EAF-AD93-4985BE053435}" srcOrd="0" destOrd="1" presId="urn:microsoft.com/office/officeart/2005/8/layout/vList2#5"/>
    <dgm:cxn modelId="{39366EF7-0D4D-4BB7-BD57-6795D5DB3643}" type="presOf" srcId="{8517482B-8060-49DB-84DF-7808DFB1A037}" destId="{7573DEB2-F4B1-4948-9108-80825782B728}" srcOrd="0" destOrd="0" presId="urn:microsoft.com/office/officeart/2005/8/layout/vList2#5"/>
    <dgm:cxn modelId="{E3CDAFF7-CD5F-478C-89BF-4DA00241D66B}" type="presOf" srcId="{81E83CCB-0B5C-4D1E-9745-ED1C416EE9E5}" destId="{59594AFB-93A1-4EAF-AD93-4985BE053435}" srcOrd="0" destOrd="2" presId="urn:microsoft.com/office/officeart/2005/8/layout/vList2#5"/>
    <dgm:cxn modelId="{CDC82532-CACF-4904-A48B-860FFF66A356}" type="presParOf" srcId="{F8F60B5B-D6DB-41CF-ABD0-552D0E53BCDF}" destId="{81893508-B9CE-4DFF-BD10-285EBDED41C8}" srcOrd="0" destOrd="0" presId="urn:microsoft.com/office/officeart/2005/8/layout/vList2#5"/>
    <dgm:cxn modelId="{5315F1CB-5187-4060-B983-AE85637D495A}" type="presParOf" srcId="{F8F60B5B-D6DB-41CF-ABD0-552D0E53BCDF}" destId="{3A08A761-C88A-45A3-A898-8A037577B2D4}" srcOrd="1" destOrd="0" presId="urn:microsoft.com/office/officeart/2005/8/layout/vList2#5"/>
    <dgm:cxn modelId="{FD66555E-C296-4BE7-9CC6-9414105554DF}" type="presParOf" srcId="{F8F60B5B-D6DB-41CF-ABD0-552D0E53BCDF}" destId="{7573DEB2-F4B1-4948-9108-80825782B728}" srcOrd="2" destOrd="0" presId="urn:microsoft.com/office/officeart/2005/8/layout/vList2#5"/>
    <dgm:cxn modelId="{7C36EF2F-7A72-41B7-9BCE-1B5BBF80DAAC}" type="presParOf" srcId="{F8F60B5B-D6DB-41CF-ABD0-552D0E53BCDF}" destId="{59594AFB-93A1-4EAF-AD93-4985BE053435}" srcOrd="3" destOrd="0" presId="urn:microsoft.com/office/officeart/2005/8/layout/vList2#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4858CCB-09F1-499F-A7CF-24659B915BEC}" type="doc">
      <dgm:prSet loTypeId="urn:microsoft.com/office/officeart/2005/8/layout/vList2#6" loCatId="list" qsTypeId="urn:microsoft.com/office/officeart/2005/8/quickstyle/simple1#9" qsCatId="simple" csTypeId="urn:microsoft.com/office/officeart/2005/8/colors/colorful5#6" csCatId="colorful" phldr="1"/>
      <dgm:spPr/>
      <dgm:t>
        <a:bodyPr/>
        <a:lstStyle/>
        <a:p>
          <a:endParaRPr lang="en-US"/>
        </a:p>
      </dgm:t>
    </dgm:pt>
    <dgm:pt modelId="{8498246F-630B-4123-B2DD-2EDC4C650323}">
      <dgm:prSet/>
      <dgm:spPr>
        <a:solidFill>
          <a:schemeClr val="accent5">
            <a:hueOff val="0"/>
            <a:satOff val="0"/>
            <a:lumOff val="0"/>
            <a:alpha val="60000"/>
          </a:schemeClr>
        </a:solidFill>
      </dgm:spPr>
      <dgm:t>
        <a:bodyPr/>
        <a:lstStyle/>
        <a:p>
          <a:pPr algn="ctr"/>
          <a:r>
            <a:rPr lang="en-US" b="1" dirty="0">
              <a:solidFill>
                <a:schemeClr val="tx1"/>
              </a:solidFill>
            </a:rPr>
            <a:t>Leveraging Strengths &amp; Action Plan</a:t>
          </a:r>
          <a:endParaRPr lang="en-US" dirty="0">
            <a:solidFill>
              <a:schemeClr val="tx1"/>
            </a:solidFill>
          </a:endParaRPr>
        </a:p>
      </dgm:t>
    </dgm:pt>
    <dgm:pt modelId="{5ED5BD9D-17C7-41D7-8C3F-610332567BDC}" type="parTrans" cxnId="{E948696E-72D2-47BA-9C85-BC632AE2D867}">
      <dgm:prSet/>
      <dgm:spPr/>
      <dgm:t>
        <a:bodyPr/>
        <a:lstStyle/>
        <a:p>
          <a:endParaRPr lang="en-US"/>
        </a:p>
      </dgm:t>
    </dgm:pt>
    <dgm:pt modelId="{85BC54D6-ED94-4228-872D-87E544B3AFED}" type="sibTrans" cxnId="{E948696E-72D2-47BA-9C85-BC632AE2D867}">
      <dgm:prSet/>
      <dgm:spPr/>
      <dgm:t>
        <a:bodyPr/>
        <a:lstStyle/>
        <a:p>
          <a:endParaRPr lang="en-US"/>
        </a:p>
      </dgm:t>
    </dgm:pt>
    <dgm:pt modelId="{AE26FBE6-A0FC-4976-90F8-0733880F8D4C}" type="pres">
      <dgm:prSet presAssocID="{84858CCB-09F1-499F-A7CF-24659B915BEC}" presName="linear" presStyleCnt="0">
        <dgm:presLayoutVars>
          <dgm:animLvl val="lvl"/>
          <dgm:resizeHandles val="exact"/>
        </dgm:presLayoutVars>
      </dgm:prSet>
      <dgm:spPr/>
    </dgm:pt>
    <dgm:pt modelId="{89002364-3AC9-401E-9B2E-EAD9448DC0DF}" type="pres">
      <dgm:prSet presAssocID="{8498246F-630B-4123-B2DD-2EDC4C650323}" presName="parentText" presStyleLbl="node1" presStyleIdx="0" presStyleCnt="1" custScaleX="56560" custScaleY="54722">
        <dgm:presLayoutVars>
          <dgm:chMax val="0"/>
          <dgm:bulletEnabled val="1"/>
        </dgm:presLayoutVars>
      </dgm:prSet>
      <dgm:spPr/>
    </dgm:pt>
  </dgm:ptLst>
  <dgm:cxnLst>
    <dgm:cxn modelId="{2EC2DD08-69F9-4719-B2EE-9252F018BCA2}" type="presOf" srcId="{8498246F-630B-4123-B2DD-2EDC4C650323}" destId="{89002364-3AC9-401E-9B2E-EAD9448DC0DF}" srcOrd="0" destOrd="0" presId="urn:microsoft.com/office/officeart/2005/8/layout/vList2#6"/>
    <dgm:cxn modelId="{E948696E-72D2-47BA-9C85-BC632AE2D867}" srcId="{84858CCB-09F1-499F-A7CF-24659B915BEC}" destId="{8498246F-630B-4123-B2DD-2EDC4C650323}" srcOrd="0" destOrd="0" parTransId="{5ED5BD9D-17C7-41D7-8C3F-610332567BDC}" sibTransId="{85BC54D6-ED94-4228-872D-87E544B3AFED}"/>
    <dgm:cxn modelId="{7757A3C9-9771-45A2-96B2-1EC4966AE0D0}" type="presOf" srcId="{84858CCB-09F1-499F-A7CF-24659B915BEC}" destId="{AE26FBE6-A0FC-4976-90F8-0733880F8D4C}" srcOrd="0" destOrd="0" presId="urn:microsoft.com/office/officeart/2005/8/layout/vList2#6"/>
    <dgm:cxn modelId="{2A6D62DF-039B-4F8D-80CD-4FE32BE7A0D4}" type="presParOf" srcId="{AE26FBE6-A0FC-4976-90F8-0733880F8D4C}" destId="{89002364-3AC9-401E-9B2E-EAD9448DC0DF}" srcOrd="0" destOrd="0" presId="urn:microsoft.com/office/officeart/2005/8/layout/vList2#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A7AFB19-32CE-4274-903E-1978E7D77845}" type="doc">
      <dgm:prSet loTypeId="urn:microsoft.com/office/officeart/2005/8/layout/vList2#7" loCatId="list" qsTypeId="urn:microsoft.com/office/officeart/2005/8/quickstyle/simple1#10" qsCatId="simple" csTypeId="urn:microsoft.com/office/officeart/2005/8/colors/colorful5#7" csCatId="colorful" phldr="1"/>
      <dgm:spPr/>
      <dgm:t>
        <a:bodyPr/>
        <a:lstStyle/>
        <a:p>
          <a:endParaRPr lang="en-US"/>
        </a:p>
      </dgm:t>
    </dgm:pt>
    <dgm:pt modelId="{4D408558-1C8D-4D80-8D38-73AD46F9B06A}">
      <dgm:prSet/>
      <dgm:spPr/>
      <dgm:t>
        <a:bodyPr/>
        <a:lstStyle/>
        <a:p>
          <a:r>
            <a:rPr lang="en-US" dirty="0"/>
            <a:t>Communication combats public speaking fears</a:t>
          </a:r>
        </a:p>
      </dgm:t>
    </dgm:pt>
    <dgm:pt modelId="{8C562D64-5A60-4C4E-8D2F-CD2184020E5B}" type="parTrans" cxnId="{28A00A06-0917-47E7-811F-BD736F60AD60}">
      <dgm:prSet/>
      <dgm:spPr/>
      <dgm:t>
        <a:bodyPr/>
        <a:lstStyle/>
        <a:p>
          <a:endParaRPr lang="en-US"/>
        </a:p>
      </dgm:t>
    </dgm:pt>
    <dgm:pt modelId="{00E93D1D-93C5-4573-B889-47F52260A148}" type="sibTrans" cxnId="{28A00A06-0917-47E7-811F-BD736F60AD60}">
      <dgm:prSet/>
      <dgm:spPr/>
      <dgm:t>
        <a:bodyPr/>
        <a:lstStyle/>
        <a:p>
          <a:endParaRPr lang="en-US"/>
        </a:p>
      </dgm:t>
    </dgm:pt>
    <dgm:pt modelId="{AF5639DB-F73E-490E-923C-AE620CF275FF}">
      <dgm:prSet/>
      <dgm:spPr/>
      <dgm:t>
        <a:bodyPr/>
        <a:lstStyle/>
        <a:p>
          <a:r>
            <a:rPr lang="en-US" dirty="0"/>
            <a:t>In the UK, adaptation is promoted by collaboration.</a:t>
          </a:r>
        </a:p>
      </dgm:t>
    </dgm:pt>
    <dgm:pt modelId="{D4953B73-3F06-41EB-BC3E-B7A78AC3CA2D}" type="parTrans" cxnId="{232EBFE0-32C8-462F-97BD-19F007802D0C}">
      <dgm:prSet/>
      <dgm:spPr/>
      <dgm:t>
        <a:bodyPr/>
        <a:lstStyle/>
        <a:p>
          <a:endParaRPr lang="en-US"/>
        </a:p>
      </dgm:t>
    </dgm:pt>
    <dgm:pt modelId="{E571B474-63ED-47C8-A273-912167B13778}" type="sibTrans" cxnId="{232EBFE0-32C8-462F-97BD-19F007802D0C}">
      <dgm:prSet/>
      <dgm:spPr/>
      <dgm:t>
        <a:bodyPr/>
        <a:lstStyle/>
        <a:p>
          <a:endParaRPr lang="en-US"/>
        </a:p>
      </dgm:t>
    </dgm:pt>
    <dgm:pt modelId="{DA5765A8-CFF1-47E2-9535-59A74FC19157}">
      <dgm:prSet/>
      <dgm:spPr/>
      <dgm:t>
        <a:bodyPr/>
        <a:lstStyle/>
        <a:p>
          <a:r>
            <a:rPr lang="en-US" dirty="0"/>
            <a:t>Compassion develops the strength to withstand stress.</a:t>
          </a:r>
        </a:p>
      </dgm:t>
    </dgm:pt>
    <dgm:pt modelId="{CC4EB947-652E-4122-9C47-7FCF174B3AD9}" type="parTrans" cxnId="{1C5AE70B-CF14-4C08-BA71-476CA00BA8FF}">
      <dgm:prSet/>
      <dgm:spPr/>
      <dgm:t>
        <a:bodyPr/>
        <a:lstStyle/>
        <a:p>
          <a:endParaRPr lang="en-US"/>
        </a:p>
      </dgm:t>
    </dgm:pt>
    <dgm:pt modelId="{9AB81F4C-1EC6-4CE2-8C3A-E8F8038AF026}" type="sibTrans" cxnId="{1C5AE70B-CF14-4C08-BA71-476CA00BA8FF}">
      <dgm:prSet/>
      <dgm:spPr/>
      <dgm:t>
        <a:bodyPr/>
        <a:lstStyle/>
        <a:p>
          <a:endParaRPr lang="en-US"/>
        </a:p>
      </dgm:t>
    </dgm:pt>
    <dgm:pt modelId="{C8FF4A0D-A7E5-4D5F-A14E-AE0C00D29B14}">
      <dgm:prSet/>
      <dgm:spPr/>
      <dgm:t>
        <a:bodyPr/>
        <a:lstStyle/>
        <a:p>
          <a:r>
            <a:rPr lang="en-US"/>
            <a:t>Action Plan:</a:t>
          </a:r>
        </a:p>
      </dgm:t>
    </dgm:pt>
    <dgm:pt modelId="{F3BB70FB-3D97-484A-9086-6B92CCAD250B}" type="parTrans" cxnId="{DBF5DF4F-849E-4D39-84FF-A51461CAD397}">
      <dgm:prSet/>
      <dgm:spPr/>
      <dgm:t>
        <a:bodyPr/>
        <a:lstStyle/>
        <a:p>
          <a:endParaRPr lang="en-US"/>
        </a:p>
      </dgm:t>
    </dgm:pt>
    <dgm:pt modelId="{861BCE6D-3013-4606-8DFA-E23ED58F25FC}" type="sibTrans" cxnId="{DBF5DF4F-849E-4D39-84FF-A51461CAD397}">
      <dgm:prSet/>
      <dgm:spPr/>
      <dgm:t>
        <a:bodyPr/>
        <a:lstStyle/>
        <a:p>
          <a:endParaRPr lang="en-US"/>
        </a:p>
      </dgm:t>
    </dgm:pt>
    <dgm:pt modelId="{B56A5159-BF12-46F7-AEED-C3703CAFBF3B}">
      <dgm:prSet/>
      <dgm:spPr/>
      <dgm:t>
        <a:bodyPr/>
        <a:lstStyle/>
        <a:p>
          <a:r>
            <a:rPr lang="en-US"/>
            <a:t>Attend CPD workshops</a:t>
          </a:r>
        </a:p>
      </dgm:t>
    </dgm:pt>
    <dgm:pt modelId="{2E75A968-8503-4F52-B293-8148F87A56A8}" type="parTrans" cxnId="{465158CB-60FB-45CD-A927-9123575AF8F6}">
      <dgm:prSet/>
      <dgm:spPr/>
      <dgm:t>
        <a:bodyPr/>
        <a:lstStyle/>
        <a:p>
          <a:endParaRPr lang="en-US"/>
        </a:p>
      </dgm:t>
    </dgm:pt>
    <dgm:pt modelId="{7F7CFF73-9466-4905-BBDE-4EAF8A47AED7}" type="sibTrans" cxnId="{465158CB-60FB-45CD-A927-9123575AF8F6}">
      <dgm:prSet/>
      <dgm:spPr/>
      <dgm:t>
        <a:bodyPr/>
        <a:lstStyle/>
        <a:p>
          <a:endParaRPr lang="en-US"/>
        </a:p>
      </dgm:t>
    </dgm:pt>
    <dgm:pt modelId="{E1C913C5-982F-4D2A-9E89-8F77A9632920}">
      <dgm:prSet/>
      <dgm:spPr/>
      <dgm:t>
        <a:bodyPr/>
        <a:lstStyle/>
        <a:p>
          <a:r>
            <a:rPr lang="en-US"/>
            <a:t>Seek mentorship</a:t>
          </a:r>
        </a:p>
      </dgm:t>
    </dgm:pt>
    <dgm:pt modelId="{82D2947E-4910-4BBE-8D66-E1B4FD5EB217}" type="parTrans" cxnId="{BAF31050-206A-4A79-92C6-8F3A40770F79}">
      <dgm:prSet/>
      <dgm:spPr/>
      <dgm:t>
        <a:bodyPr/>
        <a:lstStyle/>
        <a:p>
          <a:endParaRPr lang="en-US"/>
        </a:p>
      </dgm:t>
    </dgm:pt>
    <dgm:pt modelId="{6FD9710B-B084-4108-B7E8-E2DC1F553D31}" type="sibTrans" cxnId="{BAF31050-206A-4A79-92C6-8F3A40770F79}">
      <dgm:prSet/>
      <dgm:spPr/>
      <dgm:t>
        <a:bodyPr/>
        <a:lstStyle/>
        <a:p>
          <a:endParaRPr lang="en-US"/>
        </a:p>
      </dgm:t>
    </dgm:pt>
    <dgm:pt modelId="{E533AF30-A075-4ADF-BD2B-BE057529904C}">
      <dgm:prSet/>
      <dgm:spPr/>
      <dgm:t>
        <a:bodyPr/>
        <a:lstStyle/>
        <a:p>
          <a:r>
            <a:rPr lang="en-US"/>
            <a:t>Use time-management tools</a:t>
          </a:r>
        </a:p>
      </dgm:t>
    </dgm:pt>
    <dgm:pt modelId="{159DEE4D-8033-4723-A361-7FCD48B22194}" type="parTrans" cxnId="{794CA75E-1A6B-4698-9B71-7CC1A5A8224A}">
      <dgm:prSet/>
      <dgm:spPr/>
      <dgm:t>
        <a:bodyPr/>
        <a:lstStyle/>
        <a:p>
          <a:endParaRPr lang="en-US"/>
        </a:p>
      </dgm:t>
    </dgm:pt>
    <dgm:pt modelId="{B0DA4616-AD5B-44AA-9D0B-E0D092AFDF70}" type="sibTrans" cxnId="{794CA75E-1A6B-4698-9B71-7CC1A5A8224A}">
      <dgm:prSet/>
      <dgm:spPr/>
      <dgm:t>
        <a:bodyPr/>
        <a:lstStyle/>
        <a:p>
          <a:endParaRPr lang="en-US"/>
        </a:p>
      </dgm:t>
    </dgm:pt>
    <dgm:pt modelId="{2DA50C08-3D9D-431C-85EB-9C45B0A4BCFA}">
      <dgm:prSet/>
      <dgm:spPr/>
      <dgm:t>
        <a:bodyPr/>
        <a:lstStyle/>
        <a:p>
          <a:r>
            <a:rPr lang="en-US"/>
            <a:t>Learn to reflect</a:t>
          </a:r>
        </a:p>
      </dgm:t>
    </dgm:pt>
    <dgm:pt modelId="{22928EAF-712E-4E81-B003-FAB311A57268}" type="parTrans" cxnId="{D5BCB341-F4EE-4A72-87BD-0BA7D2F394F0}">
      <dgm:prSet/>
      <dgm:spPr/>
      <dgm:t>
        <a:bodyPr/>
        <a:lstStyle/>
        <a:p>
          <a:endParaRPr lang="en-US"/>
        </a:p>
      </dgm:t>
    </dgm:pt>
    <dgm:pt modelId="{98429D36-39D5-446E-9326-256CDF7292EA}" type="sibTrans" cxnId="{D5BCB341-F4EE-4A72-87BD-0BA7D2F394F0}">
      <dgm:prSet/>
      <dgm:spPr/>
      <dgm:t>
        <a:bodyPr/>
        <a:lstStyle/>
        <a:p>
          <a:endParaRPr lang="en-US"/>
        </a:p>
      </dgm:t>
    </dgm:pt>
    <dgm:pt modelId="{18A613C6-9C7F-41EB-9F17-F7B2E0426041}" type="pres">
      <dgm:prSet presAssocID="{9A7AFB19-32CE-4274-903E-1978E7D77845}" presName="linear" presStyleCnt="0">
        <dgm:presLayoutVars>
          <dgm:animLvl val="lvl"/>
          <dgm:resizeHandles val="exact"/>
        </dgm:presLayoutVars>
      </dgm:prSet>
      <dgm:spPr/>
    </dgm:pt>
    <dgm:pt modelId="{53CB1846-684B-4E80-8966-1E619538EAA4}" type="pres">
      <dgm:prSet presAssocID="{4D408558-1C8D-4D80-8D38-73AD46F9B06A}" presName="parentText" presStyleLbl="node1" presStyleIdx="0" presStyleCnt="4" custScaleY="55759">
        <dgm:presLayoutVars>
          <dgm:chMax val="0"/>
          <dgm:bulletEnabled val="1"/>
        </dgm:presLayoutVars>
      </dgm:prSet>
      <dgm:spPr/>
    </dgm:pt>
    <dgm:pt modelId="{44662BC4-7D52-4A45-ACDA-00F942B30DA1}" type="pres">
      <dgm:prSet presAssocID="{00E93D1D-93C5-4573-B889-47F52260A148}" presName="spacer" presStyleCnt="0"/>
      <dgm:spPr/>
    </dgm:pt>
    <dgm:pt modelId="{E927F5EC-78E0-4283-98C9-57F2516DF649}" type="pres">
      <dgm:prSet presAssocID="{AF5639DB-F73E-490E-923C-AE620CF275FF}" presName="parentText" presStyleLbl="node1" presStyleIdx="1" presStyleCnt="4" custScaleY="46835">
        <dgm:presLayoutVars>
          <dgm:chMax val="0"/>
          <dgm:bulletEnabled val="1"/>
        </dgm:presLayoutVars>
      </dgm:prSet>
      <dgm:spPr/>
    </dgm:pt>
    <dgm:pt modelId="{E7B42969-F297-4465-A251-9D4AA51BB3D5}" type="pres">
      <dgm:prSet presAssocID="{E571B474-63ED-47C8-A273-912167B13778}" presName="spacer" presStyleCnt="0"/>
      <dgm:spPr/>
    </dgm:pt>
    <dgm:pt modelId="{28A05649-D52F-4BAC-80C4-F07F6BA6B975}" type="pres">
      <dgm:prSet presAssocID="{DA5765A8-CFF1-47E2-9535-59A74FC19157}" presName="parentText" presStyleLbl="node1" presStyleIdx="2" presStyleCnt="4" custScaleY="50992">
        <dgm:presLayoutVars>
          <dgm:chMax val="0"/>
          <dgm:bulletEnabled val="1"/>
        </dgm:presLayoutVars>
      </dgm:prSet>
      <dgm:spPr/>
    </dgm:pt>
    <dgm:pt modelId="{1A7D24FA-B785-4B37-A10F-E5E88EDF8997}" type="pres">
      <dgm:prSet presAssocID="{9AB81F4C-1EC6-4CE2-8C3A-E8F8038AF026}" presName="spacer" presStyleCnt="0"/>
      <dgm:spPr/>
    </dgm:pt>
    <dgm:pt modelId="{8A4FBEFD-C383-4502-9815-4E777292FCA5}" type="pres">
      <dgm:prSet presAssocID="{C8FF4A0D-A7E5-4D5F-A14E-AE0C00D29B14}" presName="parentText" presStyleLbl="node1" presStyleIdx="3" presStyleCnt="4" custScaleY="43224">
        <dgm:presLayoutVars>
          <dgm:chMax val="0"/>
          <dgm:bulletEnabled val="1"/>
        </dgm:presLayoutVars>
      </dgm:prSet>
      <dgm:spPr/>
    </dgm:pt>
    <dgm:pt modelId="{C962FE95-8BE3-47E7-8C6D-09735A9FFCCA}" type="pres">
      <dgm:prSet presAssocID="{C8FF4A0D-A7E5-4D5F-A14E-AE0C00D29B14}" presName="childText" presStyleLbl="revTx" presStyleIdx="0" presStyleCnt="1">
        <dgm:presLayoutVars>
          <dgm:bulletEnabled val="1"/>
        </dgm:presLayoutVars>
      </dgm:prSet>
      <dgm:spPr/>
    </dgm:pt>
  </dgm:ptLst>
  <dgm:cxnLst>
    <dgm:cxn modelId="{5F298701-E693-46FC-AC0D-C1CD44C47C90}" type="presOf" srcId="{E533AF30-A075-4ADF-BD2B-BE057529904C}" destId="{C962FE95-8BE3-47E7-8C6D-09735A9FFCCA}" srcOrd="0" destOrd="2" presId="urn:microsoft.com/office/officeart/2005/8/layout/vList2#7"/>
    <dgm:cxn modelId="{28A00A06-0917-47E7-811F-BD736F60AD60}" srcId="{9A7AFB19-32CE-4274-903E-1978E7D77845}" destId="{4D408558-1C8D-4D80-8D38-73AD46F9B06A}" srcOrd="0" destOrd="0" parTransId="{8C562D64-5A60-4C4E-8D2F-CD2184020E5B}" sibTransId="{00E93D1D-93C5-4573-B889-47F52260A148}"/>
    <dgm:cxn modelId="{1C5AE70B-CF14-4C08-BA71-476CA00BA8FF}" srcId="{9A7AFB19-32CE-4274-903E-1978E7D77845}" destId="{DA5765A8-CFF1-47E2-9535-59A74FC19157}" srcOrd="2" destOrd="0" parTransId="{CC4EB947-652E-4122-9C47-7FCF174B3AD9}" sibTransId="{9AB81F4C-1EC6-4CE2-8C3A-E8F8038AF026}"/>
    <dgm:cxn modelId="{E2F25E2E-2B56-44C9-9FD2-97215A0D6F8A}" type="presOf" srcId="{E1C913C5-982F-4D2A-9E89-8F77A9632920}" destId="{C962FE95-8BE3-47E7-8C6D-09735A9FFCCA}" srcOrd="0" destOrd="1" presId="urn:microsoft.com/office/officeart/2005/8/layout/vList2#7"/>
    <dgm:cxn modelId="{38F07140-655E-4CAD-B717-892287BB4C55}" type="presOf" srcId="{2DA50C08-3D9D-431C-85EB-9C45B0A4BCFA}" destId="{C962FE95-8BE3-47E7-8C6D-09735A9FFCCA}" srcOrd="0" destOrd="3" presId="urn:microsoft.com/office/officeart/2005/8/layout/vList2#7"/>
    <dgm:cxn modelId="{8A7C9B5D-6768-4346-8747-9319A9D651DA}" type="presOf" srcId="{AF5639DB-F73E-490E-923C-AE620CF275FF}" destId="{E927F5EC-78E0-4283-98C9-57F2516DF649}" srcOrd="0" destOrd="0" presId="urn:microsoft.com/office/officeart/2005/8/layout/vList2#7"/>
    <dgm:cxn modelId="{794CA75E-1A6B-4698-9B71-7CC1A5A8224A}" srcId="{C8FF4A0D-A7E5-4D5F-A14E-AE0C00D29B14}" destId="{E533AF30-A075-4ADF-BD2B-BE057529904C}" srcOrd="2" destOrd="0" parTransId="{159DEE4D-8033-4723-A361-7FCD48B22194}" sibTransId="{B0DA4616-AD5B-44AA-9D0B-E0D092AFDF70}"/>
    <dgm:cxn modelId="{D5BCB341-F4EE-4A72-87BD-0BA7D2F394F0}" srcId="{C8FF4A0D-A7E5-4D5F-A14E-AE0C00D29B14}" destId="{2DA50C08-3D9D-431C-85EB-9C45B0A4BCFA}" srcOrd="3" destOrd="0" parTransId="{22928EAF-712E-4E81-B003-FAB311A57268}" sibTransId="{98429D36-39D5-446E-9326-256CDF7292EA}"/>
    <dgm:cxn modelId="{D2D6AE62-A13F-44BF-BD0D-C2A3380604DA}" type="presOf" srcId="{C8FF4A0D-A7E5-4D5F-A14E-AE0C00D29B14}" destId="{8A4FBEFD-C383-4502-9815-4E777292FCA5}" srcOrd="0" destOrd="0" presId="urn:microsoft.com/office/officeart/2005/8/layout/vList2#7"/>
    <dgm:cxn modelId="{DBF5DF4F-849E-4D39-84FF-A51461CAD397}" srcId="{9A7AFB19-32CE-4274-903E-1978E7D77845}" destId="{C8FF4A0D-A7E5-4D5F-A14E-AE0C00D29B14}" srcOrd="3" destOrd="0" parTransId="{F3BB70FB-3D97-484A-9086-6B92CCAD250B}" sibTransId="{861BCE6D-3013-4606-8DFA-E23ED58F25FC}"/>
    <dgm:cxn modelId="{BAF31050-206A-4A79-92C6-8F3A40770F79}" srcId="{C8FF4A0D-A7E5-4D5F-A14E-AE0C00D29B14}" destId="{E1C913C5-982F-4D2A-9E89-8F77A9632920}" srcOrd="1" destOrd="0" parTransId="{82D2947E-4910-4BBE-8D66-E1B4FD5EB217}" sibTransId="{6FD9710B-B084-4108-B7E8-E2DC1F553D31}"/>
    <dgm:cxn modelId="{958ACC71-738E-4008-8FBF-94605324C796}" type="presOf" srcId="{B56A5159-BF12-46F7-AEED-C3703CAFBF3B}" destId="{C962FE95-8BE3-47E7-8C6D-09735A9FFCCA}" srcOrd="0" destOrd="0" presId="urn:microsoft.com/office/officeart/2005/8/layout/vList2#7"/>
    <dgm:cxn modelId="{4511AC72-E1FA-41F6-BF0A-51A3DC3C2B61}" type="presOf" srcId="{4D408558-1C8D-4D80-8D38-73AD46F9B06A}" destId="{53CB1846-684B-4E80-8966-1E619538EAA4}" srcOrd="0" destOrd="0" presId="urn:microsoft.com/office/officeart/2005/8/layout/vList2#7"/>
    <dgm:cxn modelId="{43F85D84-3D72-43A0-85FF-D7D3BE6AA57F}" type="presOf" srcId="{9A7AFB19-32CE-4274-903E-1978E7D77845}" destId="{18A613C6-9C7F-41EB-9F17-F7B2E0426041}" srcOrd="0" destOrd="0" presId="urn:microsoft.com/office/officeart/2005/8/layout/vList2#7"/>
    <dgm:cxn modelId="{465158CB-60FB-45CD-A927-9123575AF8F6}" srcId="{C8FF4A0D-A7E5-4D5F-A14E-AE0C00D29B14}" destId="{B56A5159-BF12-46F7-AEED-C3703CAFBF3B}" srcOrd="0" destOrd="0" parTransId="{2E75A968-8503-4F52-B293-8148F87A56A8}" sibTransId="{7F7CFF73-9466-4905-BBDE-4EAF8A47AED7}"/>
    <dgm:cxn modelId="{EF27B7D7-5C96-438A-9B71-67EC5AB397A6}" type="presOf" srcId="{DA5765A8-CFF1-47E2-9535-59A74FC19157}" destId="{28A05649-D52F-4BAC-80C4-F07F6BA6B975}" srcOrd="0" destOrd="0" presId="urn:microsoft.com/office/officeart/2005/8/layout/vList2#7"/>
    <dgm:cxn modelId="{232EBFE0-32C8-462F-97BD-19F007802D0C}" srcId="{9A7AFB19-32CE-4274-903E-1978E7D77845}" destId="{AF5639DB-F73E-490E-923C-AE620CF275FF}" srcOrd="1" destOrd="0" parTransId="{D4953B73-3F06-41EB-BC3E-B7A78AC3CA2D}" sibTransId="{E571B474-63ED-47C8-A273-912167B13778}"/>
    <dgm:cxn modelId="{90D0AEBB-891A-4641-B67F-7B93302EE75D}" type="presParOf" srcId="{18A613C6-9C7F-41EB-9F17-F7B2E0426041}" destId="{53CB1846-684B-4E80-8966-1E619538EAA4}" srcOrd="0" destOrd="0" presId="urn:microsoft.com/office/officeart/2005/8/layout/vList2#7"/>
    <dgm:cxn modelId="{0DDB9249-53F5-42F4-A624-7DCFF8D942CF}" type="presParOf" srcId="{18A613C6-9C7F-41EB-9F17-F7B2E0426041}" destId="{44662BC4-7D52-4A45-ACDA-00F942B30DA1}" srcOrd="1" destOrd="0" presId="urn:microsoft.com/office/officeart/2005/8/layout/vList2#7"/>
    <dgm:cxn modelId="{69C2D8B6-45E8-4129-BB1D-7FAC8F1AAE8B}" type="presParOf" srcId="{18A613C6-9C7F-41EB-9F17-F7B2E0426041}" destId="{E927F5EC-78E0-4283-98C9-57F2516DF649}" srcOrd="2" destOrd="0" presId="urn:microsoft.com/office/officeart/2005/8/layout/vList2#7"/>
    <dgm:cxn modelId="{8BEA28FD-EA2D-4FD2-824D-99ED4E55D6B6}" type="presParOf" srcId="{18A613C6-9C7F-41EB-9F17-F7B2E0426041}" destId="{E7B42969-F297-4465-A251-9D4AA51BB3D5}" srcOrd="3" destOrd="0" presId="urn:microsoft.com/office/officeart/2005/8/layout/vList2#7"/>
    <dgm:cxn modelId="{4470D8E9-DCE7-425B-8C66-B6E3356474F7}" type="presParOf" srcId="{18A613C6-9C7F-41EB-9F17-F7B2E0426041}" destId="{28A05649-D52F-4BAC-80C4-F07F6BA6B975}" srcOrd="4" destOrd="0" presId="urn:microsoft.com/office/officeart/2005/8/layout/vList2#7"/>
    <dgm:cxn modelId="{2399D149-1366-4746-B614-2BD577D038B2}" type="presParOf" srcId="{18A613C6-9C7F-41EB-9F17-F7B2E0426041}" destId="{1A7D24FA-B785-4B37-A10F-E5E88EDF8997}" srcOrd="5" destOrd="0" presId="urn:microsoft.com/office/officeart/2005/8/layout/vList2#7"/>
    <dgm:cxn modelId="{F2C4B8F7-7A5F-421E-AB51-95845EAF1020}" type="presParOf" srcId="{18A613C6-9C7F-41EB-9F17-F7B2E0426041}" destId="{8A4FBEFD-C383-4502-9815-4E777292FCA5}" srcOrd="6" destOrd="0" presId="urn:microsoft.com/office/officeart/2005/8/layout/vList2#7"/>
    <dgm:cxn modelId="{525D32DB-B2D6-4B69-881D-43146723744D}" type="presParOf" srcId="{18A613C6-9C7F-41EB-9F17-F7B2E0426041}" destId="{C962FE95-8BE3-47E7-8C6D-09735A9FFCCA}" srcOrd="7" destOrd="0" presId="urn:microsoft.com/office/officeart/2005/8/layout/vList2#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78A62E-8728-4A00-AC96-075D52F1E131}" type="doc">
      <dgm:prSet loTypeId="urn:microsoft.com/office/officeart/2005/8/layout/vList2#8" loCatId="list" qsTypeId="urn:microsoft.com/office/officeart/2005/8/quickstyle/simple1#11" qsCatId="simple" csTypeId="urn:microsoft.com/office/officeart/2005/8/colors/colorful5#8" csCatId="colorful" phldr="1"/>
      <dgm:spPr/>
      <dgm:t>
        <a:bodyPr/>
        <a:lstStyle/>
        <a:p>
          <a:endParaRPr lang="en-US"/>
        </a:p>
      </dgm:t>
    </dgm:pt>
    <dgm:pt modelId="{6A1ABDDF-D290-45FE-B4D9-8857FCC4C6FD}">
      <dgm:prSet/>
      <dgm:spPr>
        <a:solidFill>
          <a:schemeClr val="accent5">
            <a:hueOff val="0"/>
            <a:satOff val="0"/>
            <a:lumOff val="0"/>
            <a:alpha val="60000"/>
          </a:schemeClr>
        </a:solidFill>
      </dgm:spPr>
      <dgm:t>
        <a:bodyPr/>
        <a:lstStyle/>
        <a:p>
          <a:pPr algn="ctr"/>
          <a:r>
            <a:rPr lang="en-US" b="1" dirty="0">
              <a:solidFill>
                <a:schemeClr val="tx1"/>
              </a:solidFill>
            </a:rPr>
            <a:t>Conclusion</a:t>
          </a:r>
          <a:endParaRPr lang="en-US" dirty="0">
            <a:solidFill>
              <a:schemeClr val="tx1"/>
            </a:solidFill>
          </a:endParaRPr>
        </a:p>
      </dgm:t>
    </dgm:pt>
    <dgm:pt modelId="{E837589C-616D-40E3-85DC-294F84CCE9F1}" type="parTrans" cxnId="{FA126C9D-1774-429E-905D-04BB05769FD0}">
      <dgm:prSet/>
      <dgm:spPr/>
      <dgm:t>
        <a:bodyPr/>
        <a:lstStyle/>
        <a:p>
          <a:endParaRPr lang="en-US"/>
        </a:p>
      </dgm:t>
    </dgm:pt>
    <dgm:pt modelId="{E8C5B9C8-3722-4925-86BC-84F92F568696}" type="sibTrans" cxnId="{FA126C9D-1774-429E-905D-04BB05769FD0}">
      <dgm:prSet/>
      <dgm:spPr/>
      <dgm:t>
        <a:bodyPr/>
        <a:lstStyle/>
        <a:p>
          <a:endParaRPr lang="en-US"/>
        </a:p>
      </dgm:t>
    </dgm:pt>
    <dgm:pt modelId="{8476DDC0-51BC-49D1-8BBE-94E10A118C6F}" type="pres">
      <dgm:prSet presAssocID="{F578A62E-8728-4A00-AC96-075D52F1E131}" presName="linear" presStyleCnt="0">
        <dgm:presLayoutVars>
          <dgm:animLvl val="lvl"/>
          <dgm:resizeHandles val="exact"/>
        </dgm:presLayoutVars>
      </dgm:prSet>
      <dgm:spPr/>
    </dgm:pt>
    <dgm:pt modelId="{6CAC96E0-4EBB-486F-B744-60000AC4695B}" type="pres">
      <dgm:prSet presAssocID="{6A1ABDDF-D290-45FE-B4D9-8857FCC4C6FD}" presName="parentText" presStyleLbl="node1" presStyleIdx="0" presStyleCnt="1" custScaleX="21778" custScaleY="39950" custLinFactNeighborY="-12343">
        <dgm:presLayoutVars>
          <dgm:chMax val="0"/>
          <dgm:bulletEnabled val="1"/>
        </dgm:presLayoutVars>
      </dgm:prSet>
      <dgm:spPr/>
    </dgm:pt>
  </dgm:ptLst>
  <dgm:cxnLst>
    <dgm:cxn modelId="{BD3AEC26-C651-44B1-9C09-D9E40FA146EB}" type="presOf" srcId="{F578A62E-8728-4A00-AC96-075D52F1E131}" destId="{8476DDC0-51BC-49D1-8BBE-94E10A118C6F}" srcOrd="0" destOrd="0" presId="urn:microsoft.com/office/officeart/2005/8/layout/vList2#8"/>
    <dgm:cxn modelId="{FA126C9D-1774-429E-905D-04BB05769FD0}" srcId="{F578A62E-8728-4A00-AC96-075D52F1E131}" destId="{6A1ABDDF-D290-45FE-B4D9-8857FCC4C6FD}" srcOrd="0" destOrd="0" parTransId="{E837589C-616D-40E3-85DC-294F84CCE9F1}" sibTransId="{E8C5B9C8-3722-4925-86BC-84F92F568696}"/>
    <dgm:cxn modelId="{1FC7FFE4-FE47-49EE-83E2-584BF05F029B}" type="presOf" srcId="{6A1ABDDF-D290-45FE-B4D9-8857FCC4C6FD}" destId="{6CAC96E0-4EBB-486F-B744-60000AC4695B}" srcOrd="0" destOrd="0" presId="urn:microsoft.com/office/officeart/2005/8/layout/vList2#8"/>
    <dgm:cxn modelId="{0CBFCAC9-1F7D-4D5C-BD41-3DA4FBE5802D}" type="presParOf" srcId="{8476DDC0-51BC-49D1-8BBE-94E10A118C6F}" destId="{6CAC96E0-4EBB-486F-B744-60000AC4695B}" srcOrd="0" destOrd="0" presId="urn:microsoft.com/office/officeart/2005/8/layout/vList2#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6552AD6-2E95-4CB3-A726-1AE1CFA32222}" type="doc">
      <dgm:prSet loTypeId="urn:microsoft.com/office/officeart/2005/8/layout/vList2#9" loCatId="list" qsTypeId="urn:microsoft.com/office/officeart/2005/8/quickstyle/simple1#12" qsCatId="simple" csTypeId="urn:microsoft.com/office/officeart/2005/8/colors/accent6_1#1" csCatId="accent6" phldr="1"/>
      <dgm:spPr/>
      <dgm:t>
        <a:bodyPr/>
        <a:lstStyle/>
        <a:p>
          <a:endParaRPr lang="en-US"/>
        </a:p>
      </dgm:t>
    </dgm:pt>
    <dgm:pt modelId="{967BECE9-706A-4D01-AE01-90E06B2DD126}">
      <dgm:prSet/>
      <dgm:spPr>
        <a:ln w="19050">
          <a:solidFill>
            <a:schemeClr val="accent6"/>
          </a:solidFill>
        </a:ln>
      </dgm:spPr>
      <dgm:t>
        <a:bodyPr/>
        <a:lstStyle/>
        <a:p>
          <a:r>
            <a:rPr lang="en-US" dirty="0"/>
            <a:t>SWOT fosters self-awareness.</a:t>
          </a:r>
        </a:p>
      </dgm:t>
    </dgm:pt>
    <dgm:pt modelId="{AA7B44DA-CB1D-4783-A95C-DA912545004C}" type="parTrans" cxnId="{C6CD7C6B-2C8A-480A-9196-B61412E2BD70}">
      <dgm:prSet/>
      <dgm:spPr/>
      <dgm:t>
        <a:bodyPr/>
        <a:lstStyle/>
        <a:p>
          <a:endParaRPr lang="en-US"/>
        </a:p>
      </dgm:t>
    </dgm:pt>
    <dgm:pt modelId="{90F67028-9BB6-4F56-93B9-CBCE4D38D509}" type="sibTrans" cxnId="{C6CD7C6B-2C8A-480A-9196-B61412E2BD70}">
      <dgm:prSet/>
      <dgm:spPr/>
      <dgm:t>
        <a:bodyPr/>
        <a:lstStyle/>
        <a:p>
          <a:endParaRPr lang="en-US"/>
        </a:p>
      </dgm:t>
    </dgm:pt>
    <dgm:pt modelId="{4CB60074-62DD-489F-B129-0A55182C45B3}">
      <dgm:prSet/>
      <dgm:spPr>
        <a:ln w="19050">
          <a:solidFill>
            <a:schemeClr val="accent6"/>
          </a:solidFill>
        </a:ln>
      </dgm:spPr>
      <dgm:t>
        <a:bodyPr/>
        <a:lstStyle/>
        <a:p>
          <a:r>
            <a:rPr lang="en-US"/>
            <a:t>Strengths assist in professional growth.</a:t>
          </a:r>
        </a:p>
      </dgm:t>
    </dgm:pt>
    <dgm:pt modelId="{F66C8E41-534B-4B7F-BE97-DC075A843E29}" type="parTrans" cxnId="{C6798B53-C262-4E39-BF8E-2995EFBC4AD7}">
      <dgm:prSet/>
      <dgm:spPr/>
      <dgm:t>
        <a:bodyPr/>
        <a:lstStyle/>
        <a:p>
          <a:endParaRPr lang="en-US"/>
        </a:p>
      </dgm:t>
    </dgm:pt>
    <dgm:pt modelId="{91CC7A8A-C659-4976-B8C2-00B18F295DF2}" type="sibTrans" cxnId="{C6798B53-C262-4E39-BF8E-2995EFBC4AD7}">
      <dgm:prSet/>
      <dgm:spPr/>
      <dgm:t>
        <a:bodyPr/>
        <a:lstStyle/>
        <a:p>
          <a:endParaRPr lang="en-US"/>
        </a:p>
      </dgm:t>
    </dgm:pt>
    <dgm:pt modelId="{3788A526-77EE-4B9F-ACB3-A3FE7813258E}">
      <dgm:prSet/>
      <dgm:spPr>
        <a:ln w="19050">
          <a:solidFill>
            <a:schemeClr val="accent6"/>
          </a:solidFill>
        </a:ln>
      </dgm:spPr>
      <dgm:t>
        <a:bodyPr/>
        <a:lstStyle/>
        <a:p>
          <a:r>
            <a:rPr lang="en-US" dirty="0"/>
            <a:t>Weaknesses highlight the areas of development.</a:t>
          </a:r>
        </a:p>
      </dgm:t>
    </dgm:pt>
    <dgm:pt modelId="{B114CAFC-E2F7-4481-A2B2-C2D750394CC3}" type="parTrans" cxnId="{2BDF0117-C67A-42F6-B206-FFA5242812D4}">
      <dgm:prSet/>
      <dgm:spPr/>
      <dgm:t>
        <a:bodyPr/>
        <a:lstStyle/>
        <a:p>
          <a:endParaRPr lang="en-US"/>
        </a:p>
      </dgm:t>
    </dgm:pt>
    <dgm:pt modelId="{F85F6ECC-790F-483A-A3EC-CE27879C2AB2}" type="sibTrans" cxnId="{2BDF0117-C67A-42F6-B206-FFA5242812D4}">
      <dgm:prSet/>
      <dgm:spPr/>
      <dgm:t>
        <a:bodyPr/>
        <a:lstStyle/>
        <a:p>
          <a:endParaRPr lang="en-US"/>
        </a:p>
      </dgm:t>
    </dgm:pt>
    <dgm:pt modelId="{C34FA850-8F31-4B6B-8940-4C42330B180C}">
      <dgm:prSet/>
      <dgm:spPr>
        <a:ln w="19050">
          <a:solidFill>
            <a:schemeClr val="accent6"/>
          </a:solidFill>
        </a:ln>
      </dgm:spPr>
      <dgm:t>
        <a:bodyPr/>
        <a:lstStyle/>
        <a:p>
          <a:r>
            <a:rPr lang="en-US"/>
            <a:t>Career action is directed by opportunities.</a:t>
          </a:r>
        </a:p>
      </dgm:t>
    </dgm:pt>
    <dgm:pt modelId="{BCC5782B-02EF-40E8-8390-580D90B5D5AB}" type="parTrans" cxnId="{3782F15C-EE7B-4106-87D5-47C8640238B3}">
      <dgm:prSet/>
      <dgm:spPr/>
      <dgm:t>
        <a:bodyPr/>
        <a:lstStyle/>
        <a:p>
          <a:endParaRPr lang="en-US"/>
        </a:p>
      </dgm:t>
    </dgm:pt>
    <dgm:pt modelId="{CA8E7809-7ED4-4093-A9A1-37FDA35DB301}" type="sibTrans" cxnId="{3782F15C-EE7B-4106-87D5-47C8640238B3}">
      <dgm:prSet/>
      <dgm:spPr/>
      <dgm:t>
        <a:bodyPr/>
        <a:lstStyle/>
        <a:p>
          <a:endParaRPr lang="en-US"/>
        </a:p>
      </dgm:t>
    </dgm:pt>
    <dgm:pt modelId="{35413F8C-325B-4475-9875-EDD8A608D588}">
      <dgm:prSet/>
      <dgm:spPr>
        <a:ln w="19050">
          <a:solidFill>
            <a:schemeClr val="accent6"/>
          </a:solidFill>
        </a:ln>
      </dgm:spPr>
      <dgm:t>
        <a:bodyPr/>
        <a:lstStyle/>
        <a:p>
          <a:r>
            <a:rPr lang="en-US"/>
            <a:t>Threats prepare resilience</a:t>
          </a:r>
        </a:p>
      </dgm:t>
    </dgm:pt>
    <dgm:pt modelId="{48CF2EAC-1514-485C-B208-899C685D21EA}" type="parTrans" cxnId="{D83D8674-9DAC-42E2-843A-ED6DB2EEAD19}">
      <dgm:prSet/>
      <dgm:spPr/>
      <dgm:t>
        <a:bodyPr/>
        <a:lstStyle/>
        <a:p>
          <a:endParaRPr lang="en-US"/>
        </a:p>
      </dgm:t>
    </dgm:pt>
    <dgm:pt modelId="{7B4BE8D5-B8DA-4DE9-BB45-D230D1673D17}" type="sibTrans" cxnId="{D83D8674-9DAC-42E2-843A-ED6DB2EEAD19}">
      <dgm:prSet/>
      <dgm:spPr/>
      <dgm:t>
        <a:bodyPr/>
        <a:lstStyle/>
        <a:p>
          <a:endParaRPr lang="en-US"/>
        </a:p>
      </dgm:t>
    </dgm:pt>
    <dgm:pt modelId="{0F278123-F576-4DAA-8371-F8C850032A9E}" type="pres">
      <dgm:prSet presAssocID="{66552AD6-2E95-4CB3-A726-1AE1CFA32222}" presName="linear" presStyleCnt="0">
        <dgm:presLayoutVars>
          <dgm:animLvl val="lvl"/>
          <dgm:resizeHandles val="exact"/>
        </dgm:presLayoutVars>
      </dgm:prSet>
      <dgm:spPr/>
    </dgm:pt>
    <dgm:pt modelId="{7AFC8B97-D2E3-4111-AD21-E3D32BF2B6D2}" type="pres">
      <dgm:prSet presAssocID="{967BECE9-706A-4D01-AE01-90E06B2DD126}" presName="parentText" presStyleLbl="node1" presStyleIdx="0" presStyleCnt="5">
        <dgm:presLayoutVars>
          <dgm:chMax val="0"/>
          <dgm:bulletEnabled val="1"/>
        </dgm:presLayoutVars>
      </dgm:prSet>
      <dgm:spPr/>
    </dgm:pt>
    <dgm:pt modelId="{2EBF7937-4B66-4AA2-B5FC-662B9863ABB7}" type="pres">
      <dgm:prSet presAssocID="{90F67028-9BB6-4F56-93B9-CBCE4D38D509}" presName="spacer" presStyleCnt="0"/>
      <dgm:spPr/>
    </dgm:pt>
    <dgm:pt modelId="{162C5CCA-C45A-4C43-A985-37A2294779DE}" type="pres">
      <dgm:prSet presAssocID="{4CB60074-62DD-489F-B129-0A55182C45B3}" presName="parentText" presStyleLbl="node1" presStyleIdx="1" presStyleCnt="5">
        <dgm:presLayoutVars>
          <dgm:chMax val="0"/>
          <dgm:bulletEnabled val="1"/>
        </dgm:presLayoutVars>
      </dgm:prSet>
      <dgm:spPr/>
    </dgm:pt>
    <dgm:pt modelId="{A7B9C62D-F2D5-405C-B4D0-8AB989F21B08}" type="pres">
      <dgm:prSet presAssocID="{91CC7A8A-C659-4976-B8C2-00B18F295DF2}" presName="spacer" presStyleCnt="0"/>
      <dgm:spPr/>
    </dgm:pt>
    <dgm:pt modelId="{7A38C314-733E-4ECA-94EE-74042A22AD27}" type="pres">
      <dgm:prSet presAssocID="{3788A526-77EE-4B9F-ACB3-A3FE7813258E}" presName="parentText" presStyleLbl="node1" presStyleIdx="2" presStyleCnt="5">
        <dgm:presLayoutVars>
          <dgm:chMax val="0"/>
          <dgm:bulletEnabled val="1"/>
        </dgm:presLayoutVars>
      </dgm:prSet>
      <dgm:spPr/>
    </dgm:pt>
    <dgm:pt modelId="{0967AE69-BACE-4175-A9ED-B6BC2D9BABE5}" type="pres">
      <dgm:prSet presAssocID="{F85F6ECC-790F-483A-A3EC-CE27879C2AB2}" presName="spacer" presStyleCnt="0"/>
      <dgm:spPr/>
    </dgm:pt>
    <dgm:pt modelId="{3DE36F63-DD86-451D-9053-9DBCE0954A0A}" type="pres">
      <dgm:prSet presAssocID="{C34FA850-8F31-4B6B-8940-4C42330B180C}" presName="parentText" presStyleLbl="node1" presStyleIdx="3" presStyleCnt="5">
        <dgm:presLayoutVars>
          <dgm:chMax val="0"/>
          <dgm:bulletEnabled val="1"/>
        </dgm:presLayoutVars>
      </dgm:prSet>
      <dgm:spPr/>
    </dgm:pt>
    <dgm:pt modelId="{98EBC738-E1B9-4D00-8878-135D5513198A}" type="pres">
      <dgm:prSet presAssocID="{CA8E7809-7ED4-4093-A9A1-37FDA35DB301}" presName="spacer" presStyleCnt="0"/>
      <dgm:spPr/>
    </dgm:pt>
    <dgm:pt modelId="{552A98DF-6C89-436B-A0AC-62D487097D41}" type="pres">
      <dgm:prSet presAssocID="{35413F8C-325B-4475-9875-EDD8A608D588}" presName="parentText" presStyleLbl="node1" presStyleIdx="4" presStyleCnt="5">
        <dgm:presLayoutVars>
          <dgm:chMax val="0"/>
          <dgm:bulletEnabled val="1"/>
        </dgm:presLayoutVars>
      </dgm:prSet>
      <dgm:spPr/>
    </dgm:pt>
  </dgm:ptLst>
  <dgm:cxnLst>
    <dgm:cxn modelId="{BB417A0F-54E1-4C2C-B899-87670F7DF39B}" type="presOf" srcId="{35413F8C-325B-4475-9875-EDD8A608D588}" destId="{552A98DF-6C89-436B-A0AC-62D487097D41}" srcOrd="0" destOrd="0" presId="urn:microsoft.com/office/officeart/2005/8/layout/vList2#9"/>
    <dgm:cxn modelId="{2BDF0117-C67A-42F6-B206-FFA5242812D4}" srcId="{66552AD6-2E95-4CB3-A726-1AE1CFA32222}" destId="{3788A526-77EE-4B9F-ACB3-A3FE7813258E}" srcOrd="2" destOrd="0" parTransId="{B114CAFC-E2F7-4481-A2B2-C2D750394CC3}" sibTransId="{F85F6ECC-790F-483A-A3EC-CE27879C2AB2}"/>
    <dgm:cxn modelId="{A18D2C22-EFFD-4F21-8745-693C9D306F52}" type="presOf" srcId="{C34FA850-8F31-4B6B-8940-4C42330B180C}" destId="{3DE36F63-DD86-451D-9053-9DBCE0954A0A}" srcOrd="0" destOrd="0" presId="urn:microsoft.com/office/officeart/2005/8/layout/vList2#9"/>
    <dgm:cxn modelId="{EE311135-88B7-4B18-B74B-12EE0E01C205}" type="presOf" srcId="{66552AD6-2E95-4CB3-A726-1AE1CFA32222}" destId="{0F278123-F576-4DAA-8371-F8C850032A9E}" srcOrd="0" destOrd="0" presId="urn:microsoft.com/office/officeart/2005/8/layout/vList2#9"/>
    <dgm:cxn modelId="{3782F15C-EE7B-4106-87D5-47C8640238B3}" srcId="{66552AD6-2E95-4CB3-A726-1AE1CFA32222}" destId="{C34FA850-8F31-4B6B-8940-4C42330B180C}" srcOrd="3" destOrd="0" parTransId="{BCC5782B-02EF-40E8-8390-580D90B5D5AB}" sibTransId="{CA8E7809-7ED4-4093-A9A1-37FDA35DB301}"/>
    <dgm:cxn modelId="{C6CD7C6B-2C8A-480A-9196-B61412E2BD70}" srcId="{66552AD6-2E95-4CB3-A726-1AE1CFA32222}" destId="{967BECE9-706A-4D01-AE01-90E06B2DD126}" srcOrd="0" destOrd="0" parTransId="{AA7B44DA-CB1D-4783-A95C-DA912545004C}" sibTransId="{90F67028-9BB6-4F56-93B9-CBCE4D38D509}"/>
    <dgm:cxn modelId="{C6798B53-C262-4E39-BF8E-2995EFBC4AD7}" srcId="{66552AD6-2E95-4CB3-A726-1AE1CFA32222}" destId="{4CB60074-62DD-489F-B129-0A55182C45B3}" srcOrd="1" destOrd="0" parTransId="{F66C8E41-534B-4B7F-BE97-DC075A843E29}" sibTransId="{91CC7A8A-C659-4976-B8C2-00B18F295DF2}"/>
    <dgm:cxn modelId="{D83D8674-9DAC-42E2-843A-ED6DB2EEAD19}" srcId="{66552AD6-2E95-4CB3-A726-1AE1CFA32222}" destId="{35413F8C-325B-4475-9875-EDD8A608D588}" srcOrd="4" destOrd="0" parTransId="{48CF2EAC-1514-485C-B208-899C685D21EA}" sibTransId="{7B4BE8D5-B8DA-4DE9-BB45-D230D1673D17}"/>
    <dgm:cxn modelId="{7E725E75-1F86-4474-B9E3-00A4F89CA34D}" type="presOf" srcId="{967BECE9-706A-4D01-AE01-90E06B2DD126}" destId="{7AFC8B97-D2E3-4111-AD21-E3D32BF2B6D2}" srcOrd="0" destOrd="0" presId="urn:microsoft.com/office/officeart/2005/8/layout/vList2#9"/>
    <dgm:cxn modelId="{14C5D684-254F-4AE6-B3CC-22350850B0F9}" type="presOf" srcId="{3788A526-77EE-4B9F-ACB3-A3FE7813258E}" destId="{7A38C314-733E-4ECA-94EE-74042A22AD27}" srcOrd="0" destOrd="0" presId="urn:microsoft.com/office/officeart/2005/8/layout/vList2#9"/>
    <dgm:cxn modelId="{CDB49BD2-CCFF-4769-ADCF-53CF4FAF4E42}" type="presOf" srcId="{4CB60074-62DD-489F-B129-0A55182C45B3}" destId="{162C5CCA-C45A-4C43-A985-37A2294779DE}" srcOrd="0" destOrd="0" presId="urn:microsoft.com/office/officeart/2005/8/layout/vList2#9"/>
    <dgm:cxn modelId="{03D72F8B-3470-412A-A429-1D7ED1C5EEE5}" type="presParOf" srcId="{0F278123-F576-4DAA-8371-F8C850032A9E}" destId="{7AFC8B97-D2E3-4111-AD21-E3D32BF2B6D2}" srcOrd="0" destOrd="0" presId="urn:microsoft.com/office/officeart/2005/8/layout/vList2#9"/>
    <dgm:cxn modelId="{0049832B-4211-4DFC-912F-3428730E63F2}" type="presParOf" srcId="{0F278123-F576-4DAA-8371-F8C850032A9E}" destId="{2EBF7937-4B66-4AA2-B5FC-662B9863ABB7}" srcOrd="1" destOrd="0" presId="urn:microsoft.com/office/officeart/2005/8/layout/vList2#9"/>
    <dgm:cxn modelId="{8A9D8925-B4F5-4622-A69F-F22C7BEEB566}" type="presParOf" srcId="{0F278123-F576-4DAA-8371-F8C850032A9E}" destId="{162C5CCA-C45A-4C43-A985-37A2294779DE}" srcOrd="2" destOrd="0" presId="urn:microsoft.com/office/officeart/2005/8/layout/vList2#9"/>
    <dgm:cxn modelId="{473E919D-D770-4C25-9C53-0F183E32978C}" type="presParOf" srcId="{0F278123-F576-4DAA-8371-F8C850032A9E}" destId="{A7B9C62D-F2D5-405C-B4D0-8AB989F21B08}" srcOrd="3" destOrd="0" presId="urn:microsoft.com/office/officeart/2005/8/layout/vList2#9"/>
    <dgm:cxn modelId="{18F33235-5529-4E70-919F-46776B06BC06}" type="presParOf" srcId="{0F278123-F576-4DAA-8371-F8C850032A9E}" destId="{7A38C314-733E-4ECA-94EE-74042A22AD27}" srcOrd="4" destOrd="0" presId="urn:microsoft.com/office/officeart/2005/8/layout/vList2#9"/>
    <dgm:cxn modelId="{749C2A44-DB1F-4418-BE33-B2940B1BBF26}" type="presParOf" srcId="{0F278123-F576-4DAA-8371-F8C850032A9E}" destId="{0967AE69-BACE-4175-A9ED-B6BC2D9BABE5}" srcOrd="5" destOrd="0" presId="urn:microsoft.com/office/officeart/2005/8/layout/vList2#9"/>
    <dgm:cxn modelId="{7D9CD623-3DCE-41FD-BBD2-A5F04155E5CE}" type="presParOf" srcId="{0F278123-F576-4DAA-8371-F8C850032A9E}" destId="{3DE36F63-DD86-451D-9053-9DBCE0954A0A}" srcOrd="6" destOrd="0" presId="urn:microsoft.com/office/officeart/2005/8/layout/vList2#9"/>
    <dgm:cxn modelId="{D3CBE448-599C-425C-8E5A-6F972A5649A9}" type="presParOf" srcId="{0F278123-F576-4DAA-8371-F8C850032A9E}" destId="{98EBC738-E1B9-4D00-8878-135D5513198A}" srcOrd="7" destOrd="0" presId="urn:microsoft.com/office/officeart/2005/8/layout/vList2#9"/>
    <dgm:cxn modelId="{2E037755-EEDF-45DE-91CF-CF7953131679}" type="presParOf" srcId="{0F278123-F576-4DAA-8371-F8C850032A9E}" destId="{552A98DF-6C89-436B-A0AC-62D487097D41}" srcOrd="8" destOrd="0" presId="urn:microsoft.com/office/officeart/2005/8/layout/vList2#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3C300-B764-461B-8E74-5FBD5D75FEC8}">
      <dsp:nvSpPr>
        <dsp:cNvPr id="0" name=""/>
        <dsp:cNvSpPr/>
      </dsp:nvSpPr>
      <dsp:spPr bwMode="white">
        <a:xfrm>
          <a:off x="0" y="728"/>
          <a:ext cx="9553433" cy="1489514"/>
        </a:xfrm>
        <a:prstGeom prst="roundRect">
          <a:avLst/>
        </a:prstGeom>
        <a:solidFill>
          <a:schemeClr val="accent5">
            <a:hueOff val="0"/>
            <a:satOff val="0"/>
            <a:lumOff val="0"/>
            <a:alpha val="49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solidFill>
                <a:schemeClr val="tx1"/>
              </a:solidFill>
            </a:rPr>
            <a:t>Self-Awareness Presentation: Personal SWOT Analysis</a:t>
          </a:r>
          <a:endParaRPr lang="en-US" sz="3600" kern="1200" dirty="0">
            <a:solidFill>
              <a:schemeClr val="tx1"/>
            </a:solidFill>
          </a:endParaRPr>
        </a:p>
      </dsp:txBody>
      <dsp:txXfrm>
        <a:off x="72712" y="73440"/>
        <a:ext cx="9408009" cy="1344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4377-A21D-42F7-865C-51C578B24EF7}">
      <dsp:nvSpPr>
        <dsp:cNvPr id="0" name=""/>
        <dsp:cNvSpPr/>
      </dsp:nvSpPr>
      <dsp:spPr>
        <a:xfrm>
          <a:off x="0" y="390"/>
          <a:ext cx="466184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2BA0CC-0800-44F7-8DC5-4FFF28EAA558}">
      <dsp:nvSpPr>
        <dsp:cNvPr id="0" name=""/>
        <dsp:cNvSpPr/>
      </dsp:nvSpPr>
      <dsp:spPr bwMode="white">
        <a:xfrm>
          <a:off x="0" y="390"/>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Presenters Name: </a:t>
          </a:r>
          <a:r>
            <a:rPr lang="en-US" sz="1800" kern="1200" dirty="0">
              <a:latin typeface="Calibri Light"/>
            </a:rPr>
            <a:t>Svetlana Spinu</a:t>
          </a:r>
          <a:endParaRPr lang="en-US" sz="1800" kern="1200" dirty="0"/>
        </a:p>
      </dsp:txBody>
      <dsp:txXfrm>
        <a:off x="0" y="390"/>
        <a:ext cx="4661848" cy="640430"/>
      </dsp:txXfrm>
    </dsp:sp>
    <dsp:sp modelId="{4CDA33D7-AFF0-4E21-BCB5-A49DF7545983}">
      <dsp:nvSpPr>
        <dsp:cNvPr id="0" name=""/>
        <dsp:cNvSpPr/>
      </dsp:nvSpPr>
      <dsp:spPr>
        <a:xfrm>
          <a:off x="0" y="640821"/>
          <a:ext cx="4661848" cy="0"/>
        </a:xfrm>
        <a:prstGeom prst="line">
          <a:avLst/>
        </a:prstGeom>
        <a:solidFill>
          <a:schemeClr val="accent4">
            <a:hueOff val="2450223"/>
            <a:satOff val="-10194"/>
            <a:lumOff val="2402"/>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446D2-C790-4E43-B84A-D7EF12DE9C94}">
      <dsp:nvSpPr>
        <dsp:cNvPr id="0" name=""/>
        <dsp:cNvSpPr/>
      </dsp:nvSpPr>
      <dsp:spPr bwMode="white">
        <a:xfrm>
          <a:off x="0" y="640821"/>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Student ID: </a:t>
          </a:r>
          <a:r>
            <a:rPr lang="en-US" sz="1800" kern="1200" dirty="0">
              <a:latin typeface="Calibri Light"/>
            </a:rPr>
            <a:t>2419396</a:t>
          </a:r>
          <a:endParaRPr lang="en-US" sz="1800" kern="1200" dirty="0"/>
        </a:p>
      </dsp:txBody>
      <dsp:txXfrm>
        <a:off x="0" y="640821"/>
        <a:ext cx="4661848" cy="640430"/>
      </dsp:txXfrm>
    </dsp:sp>
    <dsp:sp modelId="{2019B812-14DC-4724-AE76-6C1A9340FF36}">
      <dsp:nvSpPr>
        <dsp:cNvPr id="0" name=""/>
        <dsp:cNvSpPr/>
      </dsp:nvSpPr>
      <dsp:spPr>
        <a:xfrm>
          <a:off x="0" y="1281252"/>
          <a:ext cx="4661848" cy="0"/>
        </a:xfrm>
        <a:prstGeom prst="line">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2CB92-78D3-46AF-9307-321A05539548}">
      <dsp:nvSpPr>
        <dsp:cNvPr id="0" name=""/>
        <dsp:cNvSpPr/>
      </dsp:nvSpPr>
      <dsp:spPr>
        <a:xfrm>
          <a:off x="0" y="1281252"/>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latin typeface="Calibri Light"/>
            </a:rPr>
            <a:t>Lecture Name</a:t>
          </a:r>
          <a:r>
            <a:rPr lang="en-US" sz="1800" kern="1200" dirty="0">
              <a:latin typeface="Calibri Light"/>
            </a:rPr>
            <a:t>: Vivian Osuchukwu</a:t>
          </a:r>
        </a:p>
      </dsp:txBody>
      <dsp:txXfrm>
        <a:off x="0" y="1281252"/>
        <a:ext cx="4661848" cy="640430"/>
      </dsp:txXfrm>
    </dsp:sp>
    <dsp:sp modelId="{32FB9274-3469-40F3-9DD7-C21C111800FB}">
      <dsp:nvSpPr>
        <dsp:cNvPr id="0" name=""/>
        <dsp:cNvSpPr/>
      </dsp:nvSpPr>
      <dsp:spPr>
        <a:xfrm>
          <a:off x="0" y="1921683"/>
          <a:ext cx="4661848" cy="0"/>
        </a:xfrm>
        <a:prstGeom prst="line">
          <a:avLst/>
        </a:prstGeom>
        <a:solidFill>
          <a:schemeClr val="accent4">
            <a:hueOff val="7350668"/>
            <a:satOff val="-30583"/>
            <a:lumOff val="7206"/>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DC01CC-2F4D-4CDE-A459-371949429569}">
      <dsp:nvSpPr>
        <dsp:cNvPr id="0" name=""/>
        <dsp:cNvSpPr/>
      </dsp:nvSpPr>
      <dsp:spPr bwMode="white">
        <a:xfrm>
          <a:off x="0" y="1921683"/>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t>Module</a:t>
          </a:r>
          <a:r>
            <a:rPr lang="en-US" sz="1800" b="1" kern="1200" dirty="0"/>
            <a:t>: </a:t>
          </a:r>
          <a:r>
            <a:rPr lang="en-US" sz="1800" b="0" kern="1200" dirty="0"/>
            <a:t>Professional Development within Health &amp; Social Care (LCHS4009</a:t>
          </a:r>
          <a:r>
            <a:rPr lang="en-US" sz="1800" kern="1200" dirty="0"/>
            <a:t>)</a:t>
          </a:r>
        </a:p>
      </dsp:txBody>
      <dsp:txXfrm>
        <a:off x="0" y="1921683"/>
        <a:ext cx="4661848" cy="640430"/>
      </dsp:txXfrm>
    </dsp:sp>
    <dsp:sp modelId="{86D952F8-126A-44A4-81EC-8BCF57863375}">
      <dsp:nvSpPr>
        <dsp:cNvPr id="0" name=""/>
        <dsp:cNvSpPr/>
      </dsp:nvSpPr>
      <dsp:spPr>
        <a:xfrm>
          <a:off x="0" y="2562114"/>
          <a:ext cx="4661848"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B3632-EF32-4CA0-B42D-31E8650A32EA}">
      <dsp:nvSpPr>
        <dsp:cNvPr id="0" name=""/>
        <dsp:cNvSpPr/>
      </dsp:nvSpPr>
      <dsp:spPr>
        <a:xfrm>
          <a:off x="0" y="2562114"/>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latin typeface="Calibri Light"/>
            </a:rPr>
            <a:t>University of Wales Trinity Saint David</a:t>
          </a:r>
          <a:r>
            <a:rPr lang="en-US" sz="1800" kern="1200" dirty="0"/>
            <a:t> </a:t>
          </a:r>
          <a:endParaRPr lang="en-US" sz="1800" kern="1200" dirty="0">
            <a:latin typeface="Calibri Light"/>
          </a:endParaRPr>
        </a:p>
      </dsp:txBody>
      <dsp:txXfrm>
        <a:off x="0" y="2562114"/>
        <a:ext cx="4661848" cy="640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09463-C32E-4307-977C-A2F7667472AA}">
      <dsp:nvSpPr>
        <dsp:cNvPr id="0" name=""/>
        <dsp:cNvSpPr/>
      </dsp:nvSpPr>
      <dsp:spPr bwMode="white">
        <a:xfrm>
          <a:off x="3656484" y="346386"/>
          <a:ext cx="3202631" cy="632789"/>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Understanding SWOT</a:t>
          </a:r>
          <a:endParaRPr lang="en-US" sz="2600" kern="1200" dirty="0">
            <a:solidFill>
              <a:schemeClr val="tx1"/>
            </a:solidFill>
          </a:endParaRPr>
        </a:p>
      </dsp:txBody>
      <dsp:txXfrm>
        <a:off x="3687374" y="377276"/>
        <a:ext cx="3140851" cy="571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E9DBE-B558-41D0-B965-D0ACE61533D9}">
      <dsp:nvSpPr>
        <dsp:cNvPr id="0" name=""/>
        <dsp:cNvSpPr/>
      </dsp:nvSpPr>
      <dsp:spPr>
        <a:xfrm rot="5400000">
          <a:off x="2071098" y="323284"/>
          <a:ext cx="3330510" cy="3516568"/>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a:t>Strengths (internal assets)</a:t>
          </a:r>
        </a:p>
        <a:p>
          <a:pPr marL="228600" lvl="1" indent="-228600" algn="l" defTabSz="1066800">
            <a:lnSpc>
              <a:spcPct val="90000"/>
            </a:lnSpc>
            <a:spcBef>
              <a:spcPct val="0"/>
            </a:spcBef>
            <a:spcAft>
              <a:spcPct val="15000"/>
            </a:spcAft>
            <a:buChar char="•"/>
          </a:pPr>
          <a:r>
            <a:rPr lang="en-US" sz="2400" kern="1200"/>
            <a:t>Weaknesses (areas that need to be improved)</a:t>
          </a:r>
        </a:p>
        <a:p>
          <a:pPr marL="228600" lvl="1" indent="-228600" algn="l" defTabSz="1066800">
            <a:lnSpc>
              <a:spcPct val="90000"/>
            </a:lnSpc>
            <a:spcBef>
              <a:spcPct val="0"/>
            </a:spcBef>
            <a:spcAft>
              <a:spcPct val="15000"/>
            </a:spcAft>
            <a:buChar char="•"/>
          </a:pPr>
          <a:r>
            <a:rPr lang="en-US" sz="2400" kern="1200"/>
            <a:t>Opportunities (external enablers)</a:t>
          </a:r>
        </a:p>
        <a:p>
          <a:pPr marL="228600" lvl="1" indent="-228600" algn="l" defTabSz="1066800">
            <a:lnSpc>
              <a:spcPct val="90000"/>
            </a:lnSpc>
            <a:spcBef>
              <a:spcPct val="0"/>
            </a:spcBef>
            <a:spcAft>
              <a:spcPct val="15000"/>
            </a:spcAft>
            <a:buChar char="•"/>
          </a:pPr>
          <a:r>
            <a:rPr lang="en-US" sz="2400" kern="1200"/>
            <a:t>Threats (outside threats)</a:t>
          </a:r>
        </a:p>
      </dsp:txBody>
      <dsp:txXfrm rot="-5400000">
        <a:off x="1978069" y="578895"/>
        <a:ext cx="3353986" cy="3005346"/>
      </dsp:txXfrm>
    </dsp:sp>
    <dsp:sp modelId="{2F44B73F-40F3-4810-88EA-090F9BF79B84}">
      <dsp:nvSpPr>
        <dsp:cNvPr id="0" name=""/>
        <dsp:cNvSpPr/>
      </dsp:nvSpPr>
      <dsp:spPr>
        <a:xfrm>
          <a:off x="0" y="0"/>
          <a:ext cx="1978069" cy="4163138"/>
        </a:xfrm>
        <a:prstGeom prst="roundRect">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SWOT analysis identifies:</a:t>
          </a:r>
        </a:p>
      </dsp:txBody>
      <dsp:txXfrm>
        <a:off x="96561" y="96561"/>
        <a:ext cx="1784947" cy="3970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808B8-5549-492C-ACB4-49AE57E04884}">
      <dsp:nvSpPr>
        <dsp:cNvPr id="0" name=""/>
        <dsp:cNvSpPr/>
      </dsp:nvSpPr>
      <dsp:spPr bwMode="white">
        <a:xfrm>
          <a:off x="3428979" y="125517"/>
          <a:ext cx="3657641" cy="580275"/>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Strengths &amp; Weaknesses</a:t>
          </a:r>
          <a:endParaRPr lang="en-US" sz="2400" kern="1200" dirty="0">
            <a:solidFill>
              <a:schemeClr val="tx1"/>
            </a:solidFill>
          </a:endParaRPr>
        </a:p>
      </dsp:txBody>
      <dsp:txXfrm>
        <a:off x="3457306" y="153844"/>
        <a:ext cx="3600987" cy="5236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1D8A6-565A-4A2B-884A-EEC67AFF5F37}">
      <dsp:nvSpPr>
        <dsp:cNvPr id="0" name=""/>
        <dsp:cNvSpPr/>
      </dsp:nvSpPr>
      <dsp:spPr bwMode="white">
        <a:xfrm>
          <a:off x="26" y="686772"/>
          <a:ext cx="2563713" cy="720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Strengths:</a:t>
          </a:r>
        </a:p>
      </dsp:txBody>
      <dsp:txXfrm>
        <a:off x="26" y="686772"/>
        <a:ext cx="2563713" cy="720000"/>
      </dsp:txXfrm>
    </dsp:sp>
    <dsp:sp modelId="{547E7EEF-C978-4730-B714-DD6A723DA03C}">
      <dsp:nvSpPr>
        <dsp:cNvPr id="0" name=""/>
        <dsp:cNvSpPr/>
      </dsp:nvSpPr>
      <dsp:spPr bwMode="white">
        <a:xfrm>
          <a:off x="26" y="1406772"/>
          <a:ext cx="2563713" cy="329400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Effective communication</a:t>
          </a:r>
        </a:p>
        <a:p>
          <a:pPr marL="228600" lvl="1" indent="-228600" algn="l" defTabSz="1111250">
            <a:lnSpc>
              <a:spcPct val="90000"/>
            </a:lnSpc>
            <a:spcBef>
              <a:spcPct val="0"/>
            </a:spcBef>
            <a:spcAft>
              <a:spcPct val="15000"/>
            </a:spcAft>
            <a:buChar char="•"/>
          </a:pPr>
          <a:r>
            <a:rPr lang="en-US" sz="2500" kern="1200"/>
            <a:t>Empathy &amp; teamwork</a:t>
          </a:r>
        </a:p>
        <a:p>
          <a:pPr marL="228600" lvl="1" indent="-228600" algn="l" defTabSz="1111250">
            <a:lnSpc>
              <a:spcPct val="90000"/>
            </a:lnSpc>
            <a:spcBef>
              <a:spcPct val="0"/>
            </a:spcBef>
            <a:spcAft>
              <a:spcPct val="15000"/>
            </a:spcAft>
            <a:buChar char="•"/>
          </a:pPr>
          <a:r>
            <a:rPr lang="en-US" sz="2500" kern="1200"/>
            <a:t>Reliability</a:t>
          </a:r>
        </a:p>
      </dsp:txBody>
      <dsp:txXfrm>
        <a:off x="26" y="1406772"/>
        <a:ext cx="2563713" cy="3294000"/>
      </dsp:txXfrm>
    </dsp:sp>
    <dsp:sp modelId="{E6A3632C-05C4-4D64-A2A2-AB8F7932FEAC}">
      <dsp:nvSpPr>
        <dsp:cNvPr id="0" name=""/>
        <dsp:cNvSpPr/>
      </dsp:nvSpPr>
      <dsp:spPr bwMode="white">
        <a:xfrm>
          <a:off x="2922660" y="686772"/>
          <a:ext cx="2563713" cy="720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Weaknesses:</a:t>
          </a:r>
        </a:p>
      </dsp:txBody>
      <dsp:txXfrm>
        <a:off x="2922660" y="686772"/>
        <a:ext cx="2563713" cy="720000"/>
      </dsp:txXfrm>
    </dsp:sp>
    <dsp:sp modelId="{A2548AAF-74EE-4121-ADD1-652E04CF88F7}">
      <dsp:nvSpPr>
        <dsp:cNvPr id="0" name=""/>
        <dsp:cNvSpPr/>
      </dsp:nvSpPr>
      <dsp:spPr bwMode="white">
        <a:xfrm>
          <a:off x="2922660" y="1406772"/>
          <a:ext cx="2563713" cy="329400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Limited UK work experience</a:t>
          </a:r>
        </a:p>
        <a:p>
          <a:pPr marL="228600" lvl="1" indent="-228600" algn="l" defTabSz="1111250">
            <a:lnSpc>
              <a:spcPct val="90000"/>
            </a:lnSpc>
            <a:spcBef>
              <a:spcPct val="0"/>
            </a:spcBef>
            <a:spcAft>
              <a:spcPct val="15000"/>
            </a:spcAft>
            <a:buChar char="•"/>
          </a:pPr>
          <a:r>
            <a:rPr lang="en-US" sz="2500" kern="1200"/>
            <a:t>Time management issues</a:t>
          </a:r>
        </a:p>
        <a:p>
          <a:pPr marL="228600" lvl="1" indent="-228600" algn="l" defTabSz="1111250">
            <a:lnSpc>
              <a:spcPct val="90000"/>
            </a:lnSpc>
            <a:spcBef>
              <a:spcPct val="0"/>
            </a:spcBef>
            <a:spcAft>
              <a:spcPct val="15000"/>
            </a:spcAft>
            <a:buChar char="•"/>
          </a:pPr>
          <a:r>
            <a:rPr lang="en-US" sz="2500" kern="1200"/>
            <a:t>Public speaking confidence</a:t>
          </a:r>
        </a:p>
      </dsp:txBody>
      <dsp:txXfrm>
        <a:off x="2922660" y="1406772"/>
        <a:ext cx="2563713" cy="3294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F7210-DB75-4F3B-97C1-EB9DB71778DE}">
      <dsp:nvSpPr>
        <dsp:cNvPr id="0" name=""/>
        <dsp:cNvSpPr/>
      </dsp:nvSpPr>
      <dsp:spPr bwMode="white">
        <a:xfrm>
          <a:off x="0" y="5716"/>
          <a:ext cx="4399005" cy="647595"/>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solidFill>
                <a:schemeClr val="tx1"/>
              </a:solidFill>
            </a:rPr>
            <a:t>Opportunities &amp; Threats</a:t>
          </a:r>
          <a:endParaRPr lang="en-US" sz="2700" kern="1200" dirty="0">
            <a:solidFill>
              <a:schemeClr val="tx1"/>
            </a:solidFill>
          </a:endParaRPr>
        </a:p>
      </dsp:txBody>
      <dsp:txXfrm>
        <a:off x="31613" y="37329"/>
        <a:ext cx="4335779" cy="5843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93508-B9CE-4DFF-BD10-285EBDED41C8}">
      <dsp:nvSpPr>
        <dsp:cNvPr id="0" name=""/>
        <dsp:cNvSpPr/>
      </dsp:nvSpPr>
      <dsp:spPr bwMode="white">
        <a:xfrm>
          <a:off x="0" y="47372"/>
          <a:ext cx="5719119" cy="5929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Opportunities:</a:t>
          </a:r>
        </a:p>
      </dsp:txBody>
      <dsp:txXfrm>
        <a:off x="28945" y="76317"/>
        <a:ext cx="5661229" cy="535042"/>
      </dsp:txXfrm>
    </dsp:sp>
    <dsp:sp modelId="{3A08A761-C88A-45A3-A898-8A037577B2D4}">
      <dsp:nvSpPr>
        <dsp:cNvPr id="0" name=""/>
        <dsp:cNvSpPr/>
      </dsp:nvSpPr>
      <dsp:spPr bwMode="white">
        <a:xfrm>
          <a:off x="0" y="640304"/>
          <a:ext cx="5719119" cy="136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5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NHS training &amp; CPD </a:t>
          </a:r>
          <a:r>
            <a:rPr lang="en-US" sz="1900" kern="1200" dirty="0" err="1"/>
            <a:t>programmes</a:t>
          </a:r>
          <a:endParaRPr lang="en-US" sz="1900" kern="1200" dirty="0"/>
        </a:p>
        <a:p>
          <a:pPr marL="171450" lvl="1" indent="-171450" algn="l" defTabSz="844550">
            <a:lnSpc>
              <a:spcPct val="90000"/>
            </a:lnSpc>
            <a:spcBef>
              <a:spcPct val="0"/>
            </a:spcBef>
            <a:spcAft>
              <a:spcPct val="20000"/>
            </a:spcAft>
            <a:buChar char="•"/>
          </a:pPr>
          <a:r>
            <a:rPr lang="en-US" sz="1900" kern="1200"/>
            <a:t>Hampering and volunteering.</a:t>
          </a:r>
        </a:p>
        <a:p>
          <a:pPr marL="171450" lvl="1" indent="-171450" algn="l" defTabSz="844550">
            <a:lnSpc>
              <a:spcPct val="90000"/>
            </a:lnSpc>
            <a:spcBef>
              <a:spcPct val="0"/>
            </a:spcBef>
            <a:spcAft>
              <a:spcPct val="20000"/>
            </a:spcAft>
            <a:buChar char="•"/>
          </a:pPr>
          <a:r>
            <a:rPr lang="en-US" sz="1900" kern="1200"/>
            <a:t>Professional mentoring</a:t>
          </a:r>
        </a:p>
      </dsp:txBody>
      <dsp:txXfrm>
        <a:off x="0" y="640304"/>
        <a:ext cx="5719119" cy="1366200"/>
      </dsp:txXfrm>
    </dsp:sp>
    <dsp:sp modelId="{7573DEB2-F4B1-4948-9108-80825782B728}">
      <dsp:nvSpPr>
        <dsp:cNvPr id="0" name=""/>
        <dsp:cNvSpPr/>
      </dsp:nvSpPr>
      <dsp:spPr bwMode="white">
        <a:xfrm>
          <a:off x="0" y="2006504"/>
          <a:ext cx="5719119" cy="589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Threats:</a:t>
          </a:r>
        </a:p>
      </dsp:txBody>
      <dsp:txXfrm>
        <a:off x="28787" y="2035291"/>
        <a:ext cx="5661545" cy="532136"/>
      </dsp:txXfrm>
    </dsp:sp>
    <dsp:sp modelId="{59594AFB-93A1-4EAF-AD93-4985BE053435}">
      <dsp:nvSpPr>
        <dsp:cNvPr id="0" name=""/>
        <dsp:cNvSpPr/>
      </dsp:nvSpPr>
      <dsp:spPr bwMode="white">
        <a:xfrm>
          <a:off x="0" y="2596215"/>
          <a:ext cx="5719119" cy="17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58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Competitive job market</a:t>
          </a:r>
        </a:p>
        <a:p>
          <a:pPr marL="171450" lvl="1" indent="-171450" algn="l" defTabSz="844550">
            <a:lnSpc>
              <a:spcPct val="90000"/>
            </a:lnSpc>
            <a:spcBef>
              <a:spcPct val="0"/>
            </a:spcBef>
            <a:spcAft>
              <a:spcPct val="20000"/>
            </a:spcAft>
            <a:buChar char="•"/>
          </a:pPr>
          <a:r>
            <a:rPr lang="en-US" sz="1900" kern="1200"/>
            <a:t>Heavy workloads</a:t>
          </a:r>
        </a:p>
        <a:p>
          <a:pPr marL="171450" lvl="1" indent="-171450" algn="l" defTabSz="844550">
            <a:lnSpc>
              <a:spcPct val="90000"/>
            </a:lnSpc>
            <a:spcBef>
              <a:spcPct val="0"/>
            </a:spcBef>
            <a:spcAft>
              <a:spcPct val="20000"/>
            </a:spcAft>
            <a:buChar char="•"/>
          </a:pPr>
          <a:r>
            <a:rPr lang="en-US" sz="1900" kern="1200"/>
            <a:t>Pressure on financial and work-life balance.</a:t>
          </a:r>
        </a:p>
      </dsp:txBody>
      <dsp:txXfrm>
        <a:off x="0" y="2596215"/>
        <a:ext cx="5719119" cy="1707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02364-3AC9-401E-9B2E-EAD9448DC0DF}">
      <dsp:nvSpPr>
        <dsp:cNvPr id="0" name=""/>
        <dsp:cNvSpPr/>
      </dsp:nvSpPr>
      <dsp:spPr bwMode="white">
        <a:xfrm>
          <a:off x="2283988" y="145125"/>
          <a:ext cx="5947623" cy="695628"/>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dirty="0">
              <a:solidFill>
                <a:schemeClr val="tx1"/>
              </a:solidFill>
            </a:rPr>
            <a:t>Leveraging Strengths &amp; Action Plan</a:t>
          </a:r>
          <a:endParaRPr lang="en-US" sz="2900" kern="1200" dirty="0">
            <a:solidFill>
              <a:schemeClr val="tx1"/>
            </a:solidFill>
          </a:endParaRPr>
        </a:p>
      </dsp:txBody>
      <dsp:txXfrm>
        <a:off x="2317946" y="179083"/>
        <a:ext cx="5879707" cy="6277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B1846-684B-4E80-8966-1E619538EAA4}">
      <dsp:nvSpPr>
        <dsp:cNvPr id="0" name=""/>
        <dsp:cNvSpPr/>
      </dsp:nvSpPr>
      <dsp:spPr bwMode="white">
        <a:xfrm>
          <a:off x="0" y="170758"/>
          <a:ext cx="5939481" cy="216070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Communication combats public speaking fears</a:t>
          </a:r>
        </a:p>
      </dsp:txBody>
      <dsp:txXfrm>
        <a:off x="105477" y="276235"/>
        <a:ext cx="5728527" cy="1949749"/>
      </dsp:txXfrm>
    </dsp:sp>
    <dsp:sp modelId="{E927F5EC-78E0-4283-98C9-57F2516DF649}">
      <dsp:nvSpPr>
        <dsp:cNvPr id="0" name=""/>
        <dsp:cNvSpPr/>
      </dsp:nvSpPr>
      <dsp:spPr bwMode="white">
        <a:xfrm>
          <a:off x="0" y="2489862"/>
          <a:ext cx="5939481" cy="181489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In the UK, adaptation is promoted by collaboration.</a:t>
          </a:r>
        </a:p>
      </dsp:txBody>
      <dsp:txXfrm>
        <a:off x="88596" y="2578458"/>
        <a:ext cx="5762289" cy="1637700"/>
      </dsp:txXfrm>
    </dsp:sp>
    <dsp:sp modelId="{28A05649-D52F-4BAC-80C4-F07F6BA6B975}">
      <dsp:nvSpPr>
        <dsp:cNvPr id="0" name=""/>
        <dsp:cNvSpPr/>
      </dsp:nvSpPr>
      <dsp:spPr bwMode="white">
        <a:xfrm>
          <a:off x="0" y="4463154"/>
          <a:ext cx="5939481" cy="19759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Compassion develops the strength to withstand stress.</a:t>
          </a:r>
        </a:p>
      </dsp:txBody>
      <dsp:txXfrm>
        <a:off x="96459" y="4559613"/>
        <a:ext cx="5746563" cy="1783061"/>
      </dsp:txXfrm>
    </dsp:sp>
    <dsp:sp modelId="{8A4FBEFD-C383-4502-9815-4E777292FCA5}">
      <dsp:nvSpPr>
        <dsp:cNvPr id="0" name=""/>
        <dsp:cNvSpPr/>
      </dsp:nvSpPr>
      <dsp:spPr bwMode="white">
        <a:xfrm>
          <a:off x="0" y="6597533"/>
          <a:ext cx="5939481" cy="167496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Action Plan:</a:t>
          </a:r>
        </a:p>
      </dsp:txBody>
      <dsp:txXfrm>
        <a:off x="81765" y="6679298"/>
        <a:ext cx="5775951" cy="1511433"/>
      </dsp:txXfrm>
    </dsp:sp>
    <dsp:sp modelId="{C962FE95-8BE3-47E7-8C6D-09735A9FFCCA}">
      <dsp:nvSpPr>
        <dsp:cNvPr id="0" name=""/>
        <dsp:cNvSpPr/>
      </dsp:nvSpPr>
      <dsp:spPr bwMode="white">
        <a:xfrm>
          <a:off x="0" y="8272497"/>
          <a:ext cx="5939481" cy="3586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579"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US" sz="2900" kern="1200"/>
            <a:t>Attend CPD workshops</a:t>
          </a:r>
        </a:p>
        <a:p>
          <a:pPr marL="285750" lvl="1" indent="-285750" algn="l" defTabSz="1289050">
            <a:lnSpc>
              <a:spcPct val="90000"/>
            </a:lnSpc>
            <a:spcBef>
              <a:spcPct val="0"/>
            </a:spcBef>
            <a:spcAft>
              <a:spcPct val="20000"/>
            </a:spcAft>
            <a:buChar char="•"/>
          </a:pPr>
          <a:r>
            <a:rPr lang="en-US" sz="2900" kern="1200"/>
            <a:t>Seek mentorship</a:t>
          </a:r>
        </a:p>
        <a:p>
          <a:pPr marL="285750" lvl="1" indent="-285750" algn="l" defTabSz="1289050">
            <a:lnSpc>
              <a:spcPct val="90000"/>
            </a:lnSpc>
            <a:spcBef>
              <a:spcPct val="0"/>
            </a:spcBef>
            <a:spcAft>
              <a:spcPct val="20000"/>
            </a:spcAft>
            <a:buChar char="•"/>
          </a:pPr>
          <a:r>
            <a:rPr lang="en-US" sz="2900" kern="1200"/>
            <a:t>Use time-management tools</a:t>
          </a:r>
        </a:p>
        <a:p>
          <a:pPr marL="285750" lvl="1" indent="-285750" algn="l" defTabSz="1289050">
            <a:lnSpc>
              <a:spcPct val="90000"/>
            </a:lnSpc>
            <a:spcBef>
              <a:spcPct val="0"/>
            </a:spcBef>
            <a:spcAft>
              <a:spcPct val="20000"/>
            </a:spcAft>
            <a:buChar char="•"/>
          </a:pPr>
          <a:r>
            <a:rPr lang="en-US" sz="2900" kern="1200"/>
            <a:t>Learn to reflect</a:t>
          </a:r>
        </a:p>
      </dsp:txBody>
      <dsp:txXfrm>
        <a:off x="0" y="8272497"/>
        <a:ext cx="5939481" cy="35862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C96E0-4EBB-486F-B744-60000AC4695B}">
      <dsp:nvSpPr>
        <dsp:cNvPr id="0" name=""/>
        <dsp:cNvSpPr/>
      </dsp:nvSpPr>
      <dsp:spPr bwMode="white">
        <a:xfrm>
          <a:off x="4112756" y="166687"/>
          <a:ext cx="2290087" cy="613248"/>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tx1"/>
              </a:solidFill>
            </a:rPr>
            <a:t>Conclusion</a:t>
          </a:r>
          <a:endParaRPr lang="en-US" sz="2500" kern="1200" dirty="0">
            <a:solidFill>
              <a:schemeClr val="tx1"/>
            </a:solidFill>
          </a:endParaRPr>
        </a:p>
      </dsp:txBody>
      <dsp:txXfrm>
        <a:off x="4142692" y="196623"/>
        <a:ext cx="2230215" cy="5533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C8B97-D2E3-4111-AD21-E3D32BF2B6D2}">
      <dsp:nvSpPr>
        <dsp:cNvPr id="0" name=""/>
        <dsp:cNvSpPr/>
      </dsp:nvSpPr>
      <dsp:spPr bwMode="white">
        <a:xfrm>
          <a:off x="0" y="85268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SWOT fosters self-awareness.</a:t>
          </a:r>
        </a:p>
      </dsp:txBody>
      <dsp:txXfrm>
        <a:off x="25759" y="878443"/>
        <a:ext cx="5659363" cy="476152"/>
      </dsp:txXfrm>
    </dsp:sp>
    <dsp:sp modelId="{162C5CCA-C45A-4C43-A985-37A2294779DE}">
      <dsp:nvSpPr>
        <dsp:cNvPr id="0" name=""/>
        <dsp:cNvSpPr/>
      </dsp:nvSpPr>
      <dsp:spPr bwMode="white">
        <a:xfrm>
          <a:off x="0" y="144371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Strengths assist in professional growth.</a:t>
          </a:r>
        </a:p>
      </dsp:txBody>
      <dsp:txXfrm>
        <a:off x="25759" y="1469473"/>
        <a:ext cx="5659363" cy="476152"/>
      </dsp:txXfrm>
    </dsp:sp>
    <dsp:sp modelId="{7A38C314-733E-4ECA-94EE-74042A22AD27}">
      <dsp:nvSpPr>
        <dsp:cNvPr id="0" name=""/>
        <dsp:cNvSpPr/>
      </dsp:nvSpPr>
      <dsp:spPr bwMode="white">
        <a:xfrm>
          <a:off x="0" y="203474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Weaknesses highlight the areas of development.</a:t>
          </a:r>
        </a:p>
      </dsp:txBody>
      <dsp:txXfrm>
        <a:off x="25759" y="2060503"/>
        <a:ext cx="5659363" cy="476152"/>
      </dsp:txXfrm>
    </dsp:sp>
    <dsp:sp modelId="{3DE36F63-DD86-451D-9053-9DBCE0954A0A}">
      <dsp:nvSpPr>
        <dsp:cNvPr id="0" name=""/>
        <dsp:cNvSpPr/>
      </dsp:nvSpPr>
      <dsp:spPr bwMode="white">
        <a:xfrm>
          <a:off x="0" y="262577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Career action is directed by opportunities.</a:t>
          </a:r>
        </a:p>
      </dsp:txBody>
      <dsp:txXfrm>
        <a:off x="25759" y="2651533"/>
        <a:ext cx="5659363" cy="476152"/>
      </dsp:txXfrm>
    </dsp:sp>
    <dsp:sp modelId="{552A98DF-6C89-436B-A0AC-62D487097D41}">
      <dsp:nvSpPr>
        <dsp:cNvPr id="0" name=""/>
        <dsp:cNvSpPr/>
      </dsp:nvSpPr>
      <dsp:spPr bwMode="white">
        <a:xfrm>
          <a:off x="0" y="321680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Threats prepare resilience</a:t>
          </a:r>
        </a:p>
      </dsp:txBody>
      <dsp:txXfrm>
        <a:off x="25759" y="3242563"/>
        <a:ext cx="5659363" cy="476152"/>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3">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4">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5">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6">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7">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8">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9">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C39081-1872-452E-928D-092CB0C35FE3}" type="datetimeFigureOut">
              <a:rPr lang="en-US" smtClean="0"/>
              <a:t>10/18/2025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AEE050-1E76-4E94-9617-0A0DFC06FCD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today I am going to show my self-awareness reflection in the form of a personal SWOT analysis. These are supposed to show how reflective practice is capable of supporting employability and professional development. I will show how my strengths can be applied to reduce the number of weaknesses and threats, as well as seek opportunities to enhance my career. These are intended to demonstrate how reflective practice can facilitate employability and professional development.</a:t>
            </a:r>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SWOT analysis is a reflective instrument that is designed to be used in personal and professional development. It dwells on both internal and external factors, including strengths and weaknesses, as well as opportunities and threats. This tool is significant as it enables people to prepare to meet the requirements of their professions, overcome their personal barriers, and align the growth objectives with sector expectations. Working with this framework, I will be able to critically review my current position, understand how I can be better, and in what ways I can be more prepared to face challenges in the UK care environment.</a:t>
            </a:r>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My strengths include strong communication skills, empathy, and teamwork, which are all essential in the Health and Social Care environment. I am an active participant in group projects and offer emotional support, which is an interpersonal efficacy. I also understand that I have weaknesses, as I lack work experience in the UK system; sometimes I struggle with competing tasks, and I lack confidence in speaking in front of an audience. Unless these weaknesses are addressed, they may have an impact on my practice. Self-awareness enables me to recognize them and strategize on how to attain competence and confidence in these particular aspects.</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UK Health and Social Care offer a lot of opportunities. Structured learning is through Continuous Professional Development (CPD) and NHS training (King et al., 2021, p.104652). The placements and volunteering increase the practical skills, while the mentoring provides advice on career advancement. I also need to be realistic about threats; the industry is very competitive, and excessive work demands can lead to stress and a lack of work-life balance. Professional development can also be slowed down by financial pressure. Understanding these factors will enable me to come up with practical measures that I can use in safeguarding my success and make the most of the external opportunities to grow and get employed.</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My health and social care environment are very strong in areas like communication skills, empathy, and working together, which are my strengths. I am also an active team player and provide emotional support, which is interpersonal efficacy. I also need to be realistic about threats; the industry is highly competitive, work demands may overburden, and cause stress and work-life imbalance. Financial pressure may also slow down the process of professional development. The monitoring of my progress will focus on reflective practice because it will provide an opportunity to improve continuously (Patel and </a:t>
            </a:r>
            <a:r>
              <a:rPr lang="en-US" sz="1200" kern="1200" dirty="0" err="1">
                <a:solidFill>
                  <a:schemeClr val="tx1"/>
                </a:solidFill>
                <a:effectLst/>
                <a:latin typeface="+mn-lt"/>
                <a:ea typeface="+mn-ea"/>
                <a:cs typeface="+mn-cs"/>
              </a:rPr>
              <a:t>Metersky</a:t>
            </a:r>
            <a:r>
              <a:rPr lang="en-US" sz="1200" kern="1200" dirty="0">
                <a:solidFill>
                  <a:schemeClr val="tx1"/>
                </a:solidFill>
                <a:effectLst/>
                <a:latin typeface="+mn-lt"/>
                <a:ea typeface="+mn-ea"/>
                <a:cs typeface="+mn-cs"/>
              </a:rPr>
              <a:t>, 2022, pp.180-187). This is a collaborative action plan that applies to individual development and career training.</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This SWOT analysis has identified my current position in the field of Health and Social Care. My professional assets are affirmed by the acknowledgement of such strengths as communication, empathy, and teamwork. The discussion of the weaknesses, such as speaking in public speaking and time management, shows the areas of improvement. My strengths, like CPD and mentoring, can be used together to improve my employability, and threats, like competition and stress, can help develop the habit of resilience and planning. Overall, self-awareness helps me to be strategic, stay employable, and keep progressing as an effective health and social care practitioner.</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These sources support my analysis.</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17841DB-CD65-4BAB-8550-9C84BF116AF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7841DB-CD65-4BAB-8550-9C84BF116AF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7841DB-CD65-4BAB-8550-9C84BF116AF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7841DB-CD65-4BAB-8550-9C84BF116AF4}" type="datetimeFigureOut">
              <a:rPr lang="en-US" smtClean="0"/>
              <a:t>10/18/2025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7841DB-CD65-4BAB-8550-9C84BF116AF4}" type="datetimeFigureOut">
              <a:rPr lang="en-US" smtClean="0"/>
              <a:t>10/18/2025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7841DB-CD65-4BAB-8550-9C84BF116AF4}" type="datetimeFigureOut">
              <a:rPr lang="en-US" smtClean="0"/>
              <a:t>10/18/2025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7841DB-CD65-4BAB-8550-9C84BF116AF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7841DB-CD65-4BAB-8550-9C84BF116AF4}" type="datetimeFigureOut">
              <a:rPr lang="en-US" smtClean="0"/>
              <a:t>10/18/2025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alpha val="7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7841DB-CD65-4BAB-8550-9C84BF116AF4}" type="datetimeFigureOut">
              <a:rPr lang="en-US" smtClean="0"/>
              <a:t>10/18/2025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54ADB9-66F3-43D7-A6F5-E915B094401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3.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4.pn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5.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2.xml"/><Relationship Id="rId13" Type="http://schemas.openxmlformats.org/officeDocument/2006/relationships/image" Target="../media/image6.png"/><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nedt.2020.10465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doi.org/10.1111/2047-3095.123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alpha val="7000"/>
          </a:srgbClr>
        </a:solidFill>
        <a:effectLst/>
      </p:bgPr>
    </p:bg>
    <p:spTree>
      <p:nvGrpSpPr>
        <p:cNvPr id="1" name=""/>
        <p:cNvGrpSpPr/>
        <p:nvPr/>
      </p:nvGrpSpPr>
      <p:grpSpPr>
        <a:xfrm>
          <a:off x="0" y="0"/>
          <a:ext cx="0" cy="0"/>
          <a:chOff x="0" y="0"/>
          <a:chExt cx="0" cy="0"/>
        </a:xfrm>
      </p:grpSpPr>
      <p:graphicFrame>
        <p:nvGraphicFramePr>
          <p:cNvPr id="4" name="Diagram 3"/>
          <p:cNvGraphicFramePr/>
          <p:nvPr/>
        </p:nvGraphicFramePr>
        <p:xfrm>
          <a:off x="1319283" y="494778"/>
          <a:ext cx="9553433" cy="1490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2963092792"/>
              </p:ext>
            </p:extLst>
          </p:nvPr>
        </p:nvGraphicFramePr>
        <p:xfrm>
          <a:off x="723615" y="2178651"/>
          <a:ext cx="4661848" cy="32029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9" name="Picture 8"/>
          <p:cNvPicPr>
            <a:picLocks noChangeAspect="1"/>
          </p:cNvPicPr>
          <p:nvPr/>
        </p:nvPicPr>
        <p:blipFill>
          <a:blip r:embed="rId13"/>
          <a:stretch>
            <a:fillRect/>
          </a:stretch>
        </p:blipFill>
        <p:spPr>
          <a:xfrm>
            <a:off x="6490616" y="2813981"/>
            <a:ext cx="4958719" cy="33126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15358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nvPr>
        </p:nvGraphicFramePr>
        <p:xfrm>
          <a:off x="238897" y="1850484"/>
          <a:ext cx="5494638" cy="4163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846097" y="1698084"/>
            <a:ext cx="6208700" cy="44885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nvPr>
        </p:nvGraphicFramePr>
        <p:xfrm>
          <a:off x="436604" y="939113"/>
          <a:ext cx="5486401" cy="53875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6096002" y="1608310"/>
            <a:ext cx="5659394" cy="429262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896497" y="518983"/>
          <a:ext cx="4399005" cy="65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nvPr>
        </p:nvGraphicFramePr>
        <p:xfrm>
          <a:off x="442784" y="1677344"/>
          <a:ext cx="5719119"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6549081" y="1677344"/>
            <a:ext cx="5200135" cy="47857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365126"/>
          <a:ext cx="10515600" cy="98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2588683676"/>
              </p:ext>
            </p:extLst>
          </p:nvPr>
        </p:nvGraphicFramePr>
        <p:xfrm>
          <a:off x="160230" y="-851294"/>
          <a:ext cx="5939481" cy="1202953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988690" y="1532725"/>
            <a:ext cx="5377923" cy="416328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3905605761"/>
              </p:ext>
            </p:extLst>
          </p:nvPr>
        </p:nvGraphicFramePr>
        <p:xfrm>
          <a:off x="4119" y="1157743"/>
          <a:ext cx="5710881" cy="459715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910906" y="1157288"/>
            <a:ext cx="5710881" cy="454953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US" dirty="0"/>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King, R., Taylor, B., Talpur, A., Jackson, C., Manley, K., Ashby, N., Tod, A., Ryan, T., Wood, E., Senek, M., and Robertson, S., 2021. Factors that </a:t>
            </a:r>
            <a:r>
              <a:rPr lang="en-US" sz="2000" dirty="0" err="1">
                <a:latin typeface="Arial" panose="020B0604020202020204" pitchFamily="34" charset="0"/>
                <a:cs typeface="Arial" panose="020B0604020202020204" pitchFamily="34" charset="0"/>
              </a:rPr>
              <a:t>optimise</a:t>
            </a:r>
            <a:r>
              <a:rPr lang="en-US" sz="2000" dirty="0">
                <a:latin typeface="Arial" panose="020B0604020202020204" pitchFamily="34" charset="0"/>
                <a:cs typeface="Arial" panose="020B0604020202020204" pitchFamily="34" charset="0"/>
              </a:rPr>
              <a:t> the impact of continuing professional development in nursing: A rapid evidence review. Nurse education today, 98, p.104652. </a:t>
            </a:r>
            <a:r>
              <a:rPr lang="en-US" sz="2000" u="sng" dirty="0">
                <a:latin typeface="Arial" panose="020B0604020202020204" pitchFamily="34" charset="0"/>
                <a:cs typeface="Arial" panose="020B0604020202020204" pitchFamily="34" charset="0"/>
                <a:hlinkClick r:id="rId3"/>
              </a:rPr>
              <a:t>https://doi.org/10.1016/j.nedt.2020.104652</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Patel, K.M. and </a:t>
            </a:r>
            <a:r>
              <a:rPr lang="en-US" sz="2000" dirty="0" err="1">
                <a:latin typeface="Arial" panose="020B0604020202020204" pitchFamily="34" charset="0"/>
                <a:cs typeface="Arial" panose="020B0604020202020204" pitchFamily="34" charset="0"/>
              </a:rPr>
              <a:t>Metersky</a:t>
            </a:r>
            <a:r>
              <a:rPr lang="en-US" sz="2000" dirty="0">
                <a:latin typeface="Arial" panose="020B0604020202020204" pitchFamily="34" charset="0"/>
                <a:cs typeface="Arial" panose="020B0604020202020204" pitchFamily="34" charset="0"/>
              </a:rPr>
              <a:t>, K., 2022. Reflective practice in nursing: A concept analysis. International journal of nursing knowledge, 33(3), pp.180-187. </a:t>
            </a:r>
            <a:r>
              <a:rPr lang="en-US" sz="2000" u="sng" dirty="0">
                <a:latin typeface="Arial" panose="020B0604020202020204" pitchFamily="34" charset="0"/>
                <a:cs typeface="Arial" panose="020B0604020202020204" pitchFamily="34" charset="0"/>
                <a:hlinkClick r:id="rId4"/>
              </a:rPr>
              <a:t>https://doi.org/10.1111/2047-3095.12350</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62</cp:revision>
  <dcterms:modified xsi:type="dcterms:W3CDTF">2025-10-18T20:51:20Z</dcterms:modified>
</cp:coreProperties>
</file>